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8.xml" ContentType="application/vnd.openxmlformats-officedocument.themeOverride+xml"/>
  <Override PartName="/ppt/tags/tag1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0" r:id="rId3"/>
  </p:sldMasterIdLst>
  <p:notesMasterIdLst>
    <p:notesMasterId r:id="rId32"/>
  </p:notesMasterIdLst>
  <p:sldIdLst>
    <p:sldId id="256" r:id="rId4"/>
    <p:sldId id="258" r:id="rId5"/>
    <p:sldId id="257" r:id="rId6"/>
    <p:sldId id="280" r:id="rId7"/>
    <p:sldId id="1060" r:id="rId8"/>
    <p:sldId id="611" r:id="rId9"/>
    <p:sldId id="283" r:id="rId10"/>
    <p:sldId id="288" r:id="rId11"/>
    <p:sldId id="259" r:id="rId12"/>
    <p:sldId id="4538" r:id="rId13"/>
    <p:sldId id="329" r:id="rId14"/>
    <p:sldId id="317" r:id="rId15"/>
    <p:sldId id="619" r:id="rId16"/>
    <p:sldId id="282" r:id="rId17"/>
    <p:sldId id="260" r:id="rId18"/>
    <p:sldId id="627" r:id="rId19"/>
    <p:sldId id="286" r:id="rId20"/>
    <p:sldId id="378" r:id="rId21"/>
    <p:sldId id="612" r:id="rId22"/>
    <p:sldId id="633" r:id="rId23"/>
    <p:sldId id="261" r:id="rId24"/>
    <p:sldId id="626" r:id="rId25"/>
    <p:sldId id="625" r:id="rId26"/>
    <p:sldId id="4540" r:id="rId27"/>
    <p:sldId id="328" r:id="rId28"/>
    <p:sldId id="319" r:id="rId29"/>
    <p:sldId id="4541" r:id="rId30"/>
    <p:sldId id="454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168"/>
    <a:srgbClr val="F4D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314" autoAdjust="0"/>
  </p:normalViewPr>
  <p:slideViewPr>
    <p:cSldViewPr snapToGrid="0">
      <p:cViewPr varScale="1">
        <p:scale>
          <a:sx n="108" d="100"/>
          <a:sy n="108" d="100"/>
        </p:scale>
        <p:origin x="774"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18D2-8FFD-4615-A01C-B4B57BC744DE}" type="datetimeFigureOut">
              <a:rPr kumimoji="1" lang="ja-JP" altLang="en-US" smtClean="0"/>
              <a:t>2023/1/4</a:t>
            </a:fld>
            <a:endParaRPr kumimoji="1" lang="ja-JP"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80B65-A9AD-42D0-A7A7-EF2B457DE673}" type="slidenum">
              <a:rPr kumimoji="1" lang="ja-JP" altLang="en-US" smtClean="0"/>
              <a:t>‹#›</a:t>
            </a:fld>
            <a:endParaRPr kumimoji="1" lang="ja-JP" altLang="en-US"/>
          </a:p>
        </p:txBody>
      </p:sp>
    </p:spTree>
    <p:extLst>
      <p:ext uri="{BB962C8B-B14F-4D97-AF65-F5344CB8AC3E}">
        <p14:creationId xmlns:p14="http://schemas.microsoft.com/office/powerpoint/2010/main" val="21166942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AE481D25-824B-4A5B-A703-7D1BF8289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xmlns="" id="{938ECA95-5D4B-4E13-BE2F-13F8ADC35A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6148" name="灯片编号占位符 3">
            <a:extLst>
              <a:ext uri="{FF2B5EF4-FFF2-40B4-BE49-F238E27FC236}">
                <a16:creationId xmlns:a16="http://schemas.microsoft.com/office/drawing/2014/main" xmlns="" id="{238CAD18-1ED3-4EF0-A2C1-15730FB6D6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A2FB5E86-F9C3-41F9-82A8-07D7C5CAA7C4}" type="slidenum">
              <a:rPr lang="zh-CN" altLang="en-US">
                <a:latin typeface="Calibri" panose="020F0502020204030204" pitchFamily="34" charset="0"/>
                <a:ea typeface="宋体" panose="02010600030101010101" pitchFamily="2" charset="-122"/>
              </a:rPr>
              <a:pPr/>
              <a:t>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6453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extLst>
      <p:ext uri="{BB962C8B-B14F-4D97-AF65-F5344CB8AC3E}">
        <p14:creationId xmlns:p14="http://schemas.microsoft.com/office/powerpoint/2010/main" val="385603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3A6EAE-9A67-4C80-ABF5-9259622FFB63}" type="slidenum">
              <a:rPr lang="zh-CN" altLang="en-US" smtClean="0"/>
              <a:t>14</a:t>
            </a:fld>
            <a:endParaRPr lang="zh-CN" altLang="en-US"/>
          </a:p>
        </p:txBody>
      </p:sp>
    </p:spTree>
    <p:extLst>
      <p:ext uri="{BB962C8B-B14F-4D97-AF65-F5344CB8AC3E}">
        <p14:creationId xmlns:p14="http://schemas.microsoft.com/office/powerpoint/2010/main" val="126198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16</a:t>
            </a:fld>
            <a:endParaRPr lang="en-US"/>
          </a:p>
        </p:txBody>
      </p:sp>
    </p:spTree>
    <p:extLst>
      <p:ext uri="{BB962C8B-B14F-4D97-AF65-F5344CB8AC3E}">
        <p14:creationId xmlns:p14="http://schemas.microsoft.com/office/powerpoint/2010/main" val="269474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17</a:t>
            </a:fld>
            <a:endParaRPr lang="zh-CN" altLang="en-US"/>
          </a:p>
        </p:txBody>
      </p:sp>
    </p:spTree>
    <p:extLst>
      <p:ext uri="{BB962C8B-B14F-4D97-AF65-F5344CB8AC3E}">
        <p14:creationId xmlns:p14="http://schemas.microsoft.com/office/powerpoint/2010/main" val="295709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extLst>
      <p:ext uri="{BB962C8B-B14F-4D97-AF65-F5344CB8AC3E}">
        <p14:creationId xmlns:p14="http://schemas.microsoft.com/office/powerpoint/2010/main" val="269347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extLst>
      <p:ext uri="{BB962C8B-B14F-4D97-AF65-F5344CB8AC3E}">
        <p14:creationId xmlns:p14="http://schemas.microsoft.com/office/powerpoint/2010/main" val="20610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extLst>
      <p:ext uri="{BB962C8B-B14F-4D97-AF65-F5344CB8AC3E}">
        <p14:creationId xmlns:p14="http://schemas.microsoft.com/office/powerpoint/2010/main" val="83662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extLst>
      <p:ext uri="{BB962C8B-B14F-4D97-AF65-F5344CB8AC3E}">
        <p14:creationId xmlns:p14="http://schemas.microsoft.com/office/powerpoint/2010/main" val="333918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extLst>
      <p:ext uri="{BB962C8B-B14F-4D97-AF65-F5344CB8AC3E}">
        <p14:creationId xmlns:p14="http://schemas.microsoft.com/office/powerpoint/2010/main" val="271880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45E3E3-B1FC-4082-B879-E176949D3CDB}" type="slidenum">
              <a:rPr lang="zh-CN" altLang="en-US" smtClean="0"/>
              <a:t>24</a:t>
            </a:fld>
            <a:endParaRPr lang="zh-CN" altLang="en-US"/>
          </a:p>
        </p:txBody>
      </p:sp>
    </p:spTree>
    <p:extLst>
      <p:ext uri="{BB962C8B-B14F-4D97-AF65-F5344CB8AC3E}">
        <p14:creationId xmlns:p14="http://schemas.microsoft.com/office/powerpoint/2010/main" val="133790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4</a:t>
            </a:fld>
            <a:endParaRPr lang="zh-CN" altLang="en-US"/>
          </a:p>
        </p:txBody>
      </p:sp>
    </p:spTree>
    <p:extLst>
      <p:ext uri="{BB962C8B-B14F-4D97-AF65-F5344CB8AC3E}">
        <p14:creationId xmlns:p14="http://schemas.microsoft.com/office/powerpoint/2010/main" val="379418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25</a:t>
            </a:fld>
            <a:endParaRPr lang="zh-CN" altLang="en-US">
              <a:solidFill>
                <a:prstClr val="black"/>
              </a:solidFill>
              <a:latin typeface="等线"/>
            </a:endParaRPr>
          </a:p>
        </p:txBody>
      </p:sp>
    </p:spTree>
    <p:extLst>
      <p:ext uri="{BB962C8B-B14F-4D97-AF65-F5344CB8AC3E}">
        <p14:creationId xmlns:p14="http://schemas.microsoft.com/office/powerpoint/2010/main" val="84013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233E4C4-467C-45A1-BD81-F21B01FCE0C7}" type="slidenum">
              <a:rPr lang="zh-CN" altLang="en-US" smtClean="0"/>
              <a:t>26</a:t>
            </a:fld>
            <a:endParaRPr lang="zh-CN" altLang="en-US"/>
          </a:p>
        </p:txBody>
      </p:sp>
    </p:spTree>
    <p:extLst>
      <p:ext uri="{BB962C8B-B14F-4D97-AF65-F5344CB8AC3E}">
        <p14:creationId xmlns:p14="http://schemas.microsoft.com/office/powerpoint/2010/main" val="110404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2016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5</a:t>
            </a:fld>
            <a:endParaRPr lang="zh-CN" altLang="en-US"/>
          </a:p>
        </p:txBody>
      </p:sp>
    </p:spTree>
    <p:extLst>
      <p:ext uri="{BB962C8B-B14F-4D97-AF65-F5344CB8AC3E}">
        <p14:creationId xmlns:p14="http://schemas.microsoft.com/office/powerpoint/2010/main" val="254965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extLst>
      <p:ext uri="{BB962C8B-B14F-4D97-AF65-F5344CB8AC3E}">
        <p14:creationId xmlns:p14="http://schemas.microsoft.com/office/powerpoint/2010/main" val="428376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7</a:t>
            </a:fld>
            <a:endParaRPr lang="zh-CN" altLang="en-US"/>
          </a:p>
        </p:txBody>
      </p:sp>
    </p:spTree>
    <p:extLst>
      <p:ext uri="{BB962C8B-B14F-4D97-AF65-F5344CB8AC3E}">
        <p14:creationId xmlns:p14="http://schemas.microsoft.com/office/powerpoint/2010/main" val="354363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8</a:t>
            </a:fld>
            <a:endParaRPr lang="zh-CN" altLang="en-US"/>
          </a:p>
        </p:txBody>
      </p:sp>
    </p:spTree>
    <p:extLst>
      <p:ext uri="{BB962C8B-B14F-4D97-AF65-F5344CB8AC3E}">
        <p14:creationId xmlns:p14="http://schemas.microsoft.com/office/powerpoint/2010/main" val="414753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10</a:t>
            </a:fld>
            <a:endParaRPr lang="zh-CN" altLang="en-US"/>
          </a:p>
        </p:txBody>
      </p:sp>
    </p:spTree>
    <p:extLst>
      <p:ext uri="{BB962C8B-B14F-4D97-AF65-F5344CB8AC3E}">
        <p14:creationId xmlns:p14="http://schemas.microsoft.com/office/powerpoint/2010/main" val="175967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11</a:t>
            </a:fld>
            <a:endParaRPr lang="zh-CN" altLang="en-US">
              <a:solidFill>
                <a:prstClr val="black"/>
              </a:solidFill>
              <a:latin typeface="等线"/>
            </a:endParaRPr>
          </a:p>
        </p:txBody>
      </p:sp>
    </p:spTree>
    <p:extLst>
      <p:ext uri="{BB962C8B-B14F-4D97-AF65-F5344CB8AC3E}">
        <p14:creationId xmlns:p14="http://schemas.microsoft.com/office/powerpoint/2010/main" val="195743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233E4C4-467C-45A1-BD81-F21B01FCE0C7}" type="slidenum">
              <a:rPr lang="zh-CN" altLang="en-US" smtClean="0"/>
              <a:t>12</a:t>
            </a:fld>
            <a:endParaRPr lang="zh-CN" altLang="en-US"/>
          </a:p>
        </p:txBody>
      </p:sp>
    </p:spTree>
    <p:extLst>
      <p:ext uri="{BB962C8B-B14F-4D97-AF65-F5344CB8AC3E}">
        <p14:creationId xmlns:p14="http://schemas.microsoft.com/office/powerpoint/2010/main" val="26269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3551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49345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0504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6481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90174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78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552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448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178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1159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1977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8099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5488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615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9142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8923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302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4" y="646649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6475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45252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hemeOverride" Target="../theme/themeOverride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5.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hemeOverride" Target="../theme/themeOverride17.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hemeOverride" Target="../theme/themeOverride18.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271BDFD-6EF6-4F24-9263-5B6CBC326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8215"/>
            <a:ext cx="12192000" cy="1269785"/>
          </a:xfrm>
          <a:prstGeom prst="rect">
            <a:avLst/>
          </a:prstGeom>
        </p:spPr>
      </p:pic>
      <p:pic>
        <p:nvPicPr>
          <p:cNvPr id="12" name="图片 11" descr="图片包含 游戏机, 照片, 桌子, 蛋糕&#10;&#10;描述已自动生成">
            <a:extLst>
              <a:ext uri="{FF2B5EF4-FFF2-40B4-BE49-F238E27FC236}">
                <a16:creationId xmlns:a16="http://schemas.microsoft.com/office/drawing/2014/main" xmlns="" id="{470DFAF3-1ECD-43C5-A536-A1D86C0AB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61" y="1909407"/>
            <a:ext cx="2989876" cy="3004900"/>
          </a:xfrm>
          <a:prstGeom prst="rect">
            <a:avLst/>
          </a:prstGeom>
        </p:spPr>
      </p:pic>
      <p:sp>
        <p:nvSpPr>
          <p:cNvPr id="14" name="文本框 13">
            <a:extLst>
              <a:ext uri="{FF2B5EF4-FFF2-40B4-BE49-F238E27FC236}">
                <a16:creationId xmlns:a16="http://schemas.microsoft.com/office/drawing/2014/main" xmlns="" id="{6FA34A0A-B2A2-4671-9563-BF36D73110FE}"/>
              </a:ext>
            </a:extLst>
          </p:cNvPr>
          <p:cNvSpPr txBox="1"/>
          <p:nvPr/>
        </p:nvSpPr>
        <p:spPr>
          <a:xfrm>
            <a:off x="3119178" y="1961929"/>
            <a:ext cx="7623114" cy="1200329"/>
          </a:xfrm>
          <a:prstGeom prst="rect">
            <a:avLst/>
          </a:prstGeom>
          <a:noFill/>
        </p:spPr>
        <p:txBody>
          <a:bodyPr wrap="square">
            <a:spAutoFit/>
          </a:bodyPr>
          <a:lstStyle/>
          <a:p>
            <a:pPr algn="ctr"/>
            <a:r>
              <a:rPr lang="ja-JP" altLang="en-US" sz="7200" dirty="0">
                <a:solidFill>
                  <a:schemeClr val="bg1"/>
                </a:solidFill>
                <a:latin typeface="思源黑体 CN Heavy" panose="020B0A00000000000000" pitchFamily="34" charset="-122"/>
                <a:ea typeface="思源黑体 CN Heavy" panose="020B0A00000000000000" pitchFamily="34" charset="-122"/>
              </a:rPr>
              <a:t>公安警察工作汇报</a:t>
            </a:r>
          </a:p>
        </p:txBody>
      </p:sp>
      <p:sp>
        <p:nvSpPr>
          <p:cNvPr id="16" name="文本框 15">
            <a:extLst>
              <a:ext uri="{FF2B5EF4-FFF2-40B4-BE49-F238E27FC236}">
                <a16:creationId xmlns:a16="http://schemas.microsoft.com/office/drawing/2014/main" xmlns="" id="{B2288B37-3217-40E7-884F-DAB6B978EDEA}"/>
              </a:ext>
            </a:extLst>
          </p:cNvPr>
          <p:cNvSpPr txBox="1"/>
          <p:nvPr/>
        </p:nvSpPr>
        <p:spPr>
          <a:xfrm>
            <a:off x="3453614" y="3113864"/>
            <a:ext cx="6954243" cy="461665"/>
          </a:xfrm>
          <a:prstGeom prst="rect">
            <a:avLst/>
          </a:prstGeom>
          <a:noFill/>
        </p:spPr>
        <p:txBody>
          <a:bodyPr wrap="square">
            <a:spAutoFit/>
          </a:bodyPr>
          <a:lstStyle/>
          <a:p>
            <a:pPr algn="ctr"/>
            <a:r>
              <a:rPr lang="ja-JP" altLang="en-US" sz="2400" dirty="0">
                <a:solidFill>
                  <a:schemeClr val="bg1"/>
                </a:solidFill>
                <a:latin typeface="思源黑体 CN Medium" panose="020B0600000000000000" pitchFamily="34" charset="-122"/>
                <a:ea typeface="思源黑体 CN Medium" panose="020B0600000000000000" pitchFamily="34" charset="-122"/>
              </a:rPr>
              <a:t>案件汇报/扫黑除恶/公安会议/警务系统/工作汇报</a:t>
            </a:r>
          </a:p>
        </p:txBody>
      </p:sp>
      <p:sp>
        <p:nvSpPr>
          <p:cNvPr id="23" name="PA-文本框 26">
            <a:extLst>
              <a:ext uri="{FF2B5EF4-FFF2-40B4-BE49-F238E27FC236}">
                <a16:creationId xmlns:a16="http://schemas.microsoft.com/office/drawing/2014/main" xmlns="" id="{BBEDC850-43E1-4794-8752-D28DDF13F534}"/>
              </a:ext>
            </a:extLst>
          </p:cNvPr>
          <p:cNvSpPr txBox="1"/>
          <p:nvPr>
            <p:custDataLst>
              <p:tags r:id="rId2"/>
            </p:custDataLst>
          </p:nvPr>
        </p:nvSpPr>
        <p:spPr>
          <a:xfrm>
            <a:off x="3556765" y="3666587"/>
            <a:ext cx="6747940" cy="573811"/>
          </a:xfrm>
          <a:prstGeom prst="rect">
            <a:avLst/>
          </a:prstGeom>
          <a:noFill/>
        </p:spPr>
        <p:txBody>
          <a:bodyPr vert="horz" wrap="square" rtlCol="0">
            <a:spAutoFit/>
          </a:bodyPr>
          <a:lstStyle/>
          <a:p>
            <a:pPr algn="ctr">
              <a:lnSpc>
                <a:spcPct val="150000"/>
              </a:lnSpc>
            </a:pPr>
            <a:r>
              <a:rPr lang="zh-CN" altLang="en-US" sz="1050" dirty="0">
                <a:solidFill>
                  <a:schemeClr val="bg1"/>
                </a:solidFill>
                <a:latin typeface="思源黑体 CN Regular" panose="020B0500000000000000" pitchFamily="34" charset="-122"/>
                <a:ea typeface="思源黑体 CN Regular" panose="020B0500000000000000" pitchFamily="34" charset="-122"/>
                <a:sym typeface="字魂131号-酷乐潮玩体" panose="00000500000000000000" pitchFamily="2" charset="-122"/>
              </a:rPr>
              <a:t>单击此处添加文字阐述，添加简短问题说明文字，具体说明文字在此处添加此处。添加简短问题说明文字，具体说明文字在此处添加此处</a:t>
            </a:r>
          </a:p>
        </p:txBody>
      </p:sp>
      <p:sp>
        <p:nvSpPr>
          <p:cNvPr id="24" name="文本框 23">
            <a:extLst>
              <a:ext uri="{FF2B5EF4-FFF2-40B4-BE49-F238E27FC236}">
                <a16:creationId xmlns:a16="http://schemas.microsoft.com/office/drawing/2014/main" xmlns="" id="{AC41FCC4-4196-4586-84E9-30C1CA479196}"/>
              </a:ext>
            </a:extLst>
          </p:cNvPr>
          <p:cNvSpPr txBox="1"/>
          <p:nvPr/>
        </p:nvSpPr>
        <p:spPr>
          <a:xfrm>
            <a:off x="4323161" y="4331456"/>
            <a:ext cx="5215146" cy="553998"/>
          </a:xfrm>
          <a:prstGeom prst="rect">
            <a:avLst/>
          </a:prstGeom>
          <a:noFill/>
        </p:spPr>
        <p:txBody>
          <a:bodyPr wrap="none" rtlCol="0">
            <a:spAutoFit/>
          </a:bodyPr>
          <a:lstStyle/>
          <a:p>
            <a:pPr algn="ctr">
              <a:lnSpc>
                <a:spcPct val="150000"/>
              </a:lnSpc>
            </a:pPr>
            <a:r>
              <a:rPr lang="zh-CN" altLang="en-US" sz="2000" dirty="0">
                <a:solidFill>
                  <a:schemeClr val="bg1"/>
                </a:solidFill>
                <a:latin typeface="思源黑体 CN Medium" panose="020B0600000000000000" pitchFamily="34" charset="-122"/>
                <a:ea typeface="思源黑体 CN Medium" panose="020B0600000000000000" pitchFamily="34" charset="-122"/>
              </a:rPr>
              <a:t>汇报人</a:t>
            </a:r>
            <a:r>
              <a:rPr lang="zh-CN" altLang="en-US" sz="2000" dirty="0" smtClean="0">
                <a:solidFill>
                  <a:schemeClr val="bg1"/>
                </a:solidFill>
                <a:latin typeface="思源黑体 CN Medium" panose="020B0600000000000000" pitchFamily="34" charset="-122"/>
                <a:ea typeface="思源黑体 CN Medium" panose="020B0600000000000000" pitchFamily="34" charset="-122"/>
              </a:rPr>
              <a:t>：</a:t>
            </a:r>
            <a:r>
              <a:rPr lang="zh-CN" altLang="en-US" sz="2000" dirty="0">
                <a:solidFill>
                  <a:schemeClr val="bg1"/>
                </a:solidFill>
                <a:latin typeface="思源黑体 CN Medium" panose="020B0600000000000000" pitchFamily="34" charset="-122"/>
                <a:ea typeface="思源黑体 CN Medium" panose="020B0600000000000000" pitchFamily="34" charset="-122"/>
              </a:rPr>
              <a:t>优品</a:t>
            </a:r>
            <a:r>
              <a:rPr lang="en-US" altLang="zh-CN" sz="2000" dirty="0" smtClean="0">
                <a:solidFill>
                  <a:schemeClr val="bg1"/>
                </a:solidFill>
                <a:latin typeface="思源黑体 CN Medium" panose="020B0600000000000000" pitchFamily="34" charset="-122"/>
                <a:ea typeface="思源黑体 CN Medium" panose="020B0600000000000000" pitchFamily="34" charset="-122"/>
              </a:rPr>
              <a:t>PPT     </a:t>
            </a:r>
            <a:r>
              <a:rPr lang="zh-CN" altLang="en-US" sz="2000" dirty="0" smtClean="0">
                <a:solidFill>
                  <a:schemeClr val="bg1"/>
                </a:solidFill>
                <a:latin typeface="思源黑体 CN Medium" panose="020B0600000000000000" pitchFamily="34" charset="-122"/>
                <a:ea typeface="思源黑体 CN Medium" panose="020B0600000000000000" pitchFamily="34" charset="-122"/>
              </a:rPr>
              <a:t>时</a:t>
            </a:r>
            <a:r>
              <a:rPr lang="zh-CN" altLang="en-US" sz="2000" dirty="0">
                <a:solidFill>
                  <a:schemeClr val="bg1"/>
                </a:solidFill>
                <a:latin typeface="思源黑体 CN Medium" panose="020B0600000000000000" pitchFamily="34" charset="-122"/>
                <a:ea typeface="思源黑体 CN Medium" panose="020B0600000000000000" pitchFamily="34" charset="-122"/>
              </a:rPr>
              <a:t>间：</a:t>
            </a:r>
            <a:r>
              <a:rPr lang="en-US" altLang="zh-CN" sz="2000" dirty="0" smtClean="0">
                <a:solidFill>
                  <a:schemeClr val="bg1"/>
                </a:solidFill>
                <a:latin typeface="思源黑体 CN Medium" panose="020B0600000000000000" pitchFamily="34" charset="-122"/>
                <a:ea typeface="思源黑体 CN Medium" panose="020B0600000000000000" pitchFamily="34" charset="-122"/>
              </a:rPr>
              <a:t>20XX</a:t>
            </a:r>
            <a:r>
              <a:rPr lang="zh-CN" altLang="en-US" sz="2000" dirty="0" smtClean="0">
                <a:solidFill>
                  <a:schemeClr val="bg1"/>
                </a:solidFill>
                <a:latin typeface="思源黑体 CN Medium" panose="020B0600000000000000" pitchFamily="34" charset="-122"/>
                <a:ea typeface="思源黑体 CN Medium" panose="020B0600000000000000" pitchFamily="34" charset="-122"/>
              </a:rPr>
              <a:t>年</a:t>
            </a:r>
            <a:r>
              <a:rPr lang="en-US" altLang="zh-CN" sz="2000" dirty="0">
                <a:solidFill>
                  <a:schemeClr val="bg1"/>
                </a:solidFill>
                <a:latin typeface="思源黑体 CN Medium" panose="020B0600000000000000" pitchFamily="34" charset="-122"/>
                <a:ea typeface="思源黑体 CN Medium" panose="020B0600000000000000" pitchFamily="34" charset="-122"/>
              </a:rPr>
              <a:t>12</a:t>
            </a:r>
            <a:r>
              <a:rPr lang="zh-CN" altLang="en-US" sz="2000" dirty="0">
                <a:solidFill>
                  <a:schemeClr val="bg1"/>
                </a:solidFill>
                <a:latin typeface="思源黑体 CN Medium" panose="020B0600000000000000" pitchFamily="34" charset="-122"/>
                <a:ea typeface="思源黑体 CN Medium" panose="020B0600000000000000" pitchFamily="34" charset="-122"/>
              </a:rPr>
              <a:t>月</a:t>
            </a:r>
            <a:r>
              <a:rPr lang="en-US" altLang="zh-CN" sz="2000" dirty="0">
                <a:solidFill>
                  <a:schemeClr val="bg1"/>
                </a:solidFill>
                <a:latin typeface="思源黑体 CN Medium" panose="020B0600000000000000" pitchFamily="34" charset="-122"/>
                <a:ea typeface="思源黑体 CN Medium" panose="020B0600000000000000" pitchFamily="34" charset="-122"/>
              </a:rPr>
              <a:t>12</a:t>
            </a:r>
            <a:r>
              <a:rPr lang="zh-CN" altLang="en-US" sz="2000" dirty="0">
                <a:solidFill>
                  <a:schemeClr val="bg1"/>
                </a:solidFill>
                <a:latin typeface="思源黑体 CN Medium" panose="020B0600000000000000" pitchFamily="34" charset="-122"/>
                <a:ea typeface="思源黑体 CN Medium" panose="020B0600000000000000" pitchFamily="34" charset="-122"/>
              </a:rPr>
              <a:t>日</a:t>
            </a:r>
          </a:p>
        </p:txBody>
      </p:sp>
    </p:spTree>
    <p:extLst>
      <p:ext uri="{BB962C8B-B14F-4D97-AF65-F5344CB8AC3E}">
        <p14:creationId xmlns:p14="http://schemas.microsoft.com/office/powerpoint/2010/main" val="10142472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2"/>
          <p:cNvSpPr>
            <a:spLocks/>
          </p:cNvSpPr>
          <p:nvPr/>
        </p:nvSpPr>
        <p:spPr bwMode="auto">
          <a:xfrm>
            <a:off x="4952245" y="2810422"/>
            <a:ext cx="2371648" cy="2181384"/>
          </a:xfrm>
          <a:custGeom>
            <a:avLst/>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chemeClr val="accent2"/>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 name="Freeform 63"/>
          <p:cNvSpPr>
            <a:spLocks/>
          </p:cNvSpPr>
          <p:nvPr/>
        </p:nvSpPr>
        <p:spPr bwMode="auto">
          <a:xfrm>
            <a:off x="4807345" y="2528720"/>
            <a:ext cx="2809090" cy="2951164"/>
          </a:xfrm>
          <a:custGeom>
            <a:avLst/>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 name="Freeform 64"/>
          <p:cNvSpPr>
            <a:spLocks/>
          </p:cNvSpPr>
          <p:nvPr/>
        </p:nvSpPr>
        <p:spPr bwMode="auto">
          <a:xfrm>
            <a:off x="4399758" y="2266782"/>
            <a:ext cx="3476625" cy="3476625"/>
          </a:xfrm>
          <a:custGeom>
            <a:avLst/>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accent2"/>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 name="Freeform 65"/>
          <p:cNvSpPr>
            <a:spLocks/>
          </p:cNvSpPr>
          <p:nvPr/>
        </p:nvSpPr>
        <p:spPr bwMode="auto">
          <a:xfrm>
            <a:off x="7119145" y="2325519"/>
            <a:ext cx="944563" cy="357188"/>
          </a:xfrm>
          <a:custGeom>
            <a:avLst/>
            <a:gdLst>
              <a:gd name="T0" fmla="*/ 0 w 595"/>
              <a:gd name="T1" fmla="*/ 225 h 225"/>
              <a:gd name="T2" fmla="*/ 208 w 595"/>
              <a:gd name="T3" fmla="*/ 0 h 225"/>
              <a:gd name="T4" fmla="*/ 595 w 595"/>
              <a:gd name="T5" fmla="*/ 0 h 225"/>
            </a:gdLst>
            <a:ah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 name="Line 66"/>
          <p:cNvSpPr>
            <a:spLocks noChangeShapeType="1"/>
          </p:cNvSpPr>
          <p:nvPr/>
        </p:nvSpPr>
        <p:spPr bwMode="auto">
          <a:xfrm>
            <a:off x="7812882" y="3863806"/>
            <a:ext cx="401638" cy="0"/>
          </a:xfrm>
          <a:prstGeom prst="line">
            <a:avLst/>
          </a:prstGeom>
          <a:noFill/>
          <a:ln w="5"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 name="Freeform 67"/>
          <p:cNvSpPr>
            <a:spLocks/>
          </p:cNvSpPr>
          <p:nvPr/>
        </p:nvSpPr>
        <p:spPr bwMode="auto">
          <a:xfrm>
            <a:off x="6860382" y="4984581"/>
            <a:ext cx="1079500" cy="706438"/>
          </a:xfrm>
          <a:custGeom>
            <a:avLst/>
            <a:gdLst>
              <a:gd name="T0" fmla="*/ 0 w 288"/>
              <a:gd name="T1" fmla="*/ 0 h 188"/>
              <a:gd name="T2" fmla="*/ 193 w 288"/>
              <a:gd name="T3" fmla="*/ 188 h 188"/>
              <a:gd name="T4" fmla="*/ 288 w 288"/>
              <a:gd name="T5" fmla="*/ 188 h 188"/>
            </a:gdLst>
            <a:ah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 name="Freeform 68"/>
          <p:cNvSpPr>
            <a:spLocks/>
          </p:cNvSpPr>
          <p:nvPr/>
        </p:nvSpPr>
        <p:spPr bwMode="auto">
          <a:xfrm>
            <a:off x="4196557" y="5116344"/>
            <a:ext cx="1081088" cy="604838"/>
          </a:xfrm>
          <a:custGeom>
            <a:avLst/>
            <a:gdLst>
              <a:gd name="T0" fmla="*/ 681 w 681"/>
              <a:gd name="T1" fmla="*/ 0 h 381"/>
              <a:gd name="T2" fmla="*/ 277 w 681"/>
              <a:gd name="T3" fmla="*/ 381 h 381"/>
              <a:gd name="T4" fmla="*/ 0 w 681"/>
              <a:gd name="T5" fmla="*/ 381 h 381"/>
            </a:gdLst>
            <a:ah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Freeform 71"/>
          <p:cNvSpPr>
            <a:spLocks/>
          </p:cNvSpPr>
          <p:nvPr/>
        </p:nvSpPr>
        <p:spPr bwMode="auto">
          <a:xfrm>
            <a:off x="4164033" y="2918390"/>
            <a:ext cx="696913" cy="404813"/>
          </a:xfrm>
          <a:custGeom>
            <a:avLst/>
            <a:gdLst>
              <a:gd name="T0" fmla="*/ 439 w 439"/>
              <a:gd name="T1" fmla="*/ 255 h 255"/>
              <a:gd name="T2" fmla="*/ 267 w 439"/>
              <a:gd name="T3" fmla="*/ 0 h 255"/>
              <a:gd name="T4" fmla="*/ 0 w 439"/>
              <a:gd name="T5" fmla="*/ 0 h 255"/>
            </a:gdLst>
            <a:ah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Line 72"/>
          <p:cNvSpPr>
            <a:spLocks noChangeShapeType="1"/>
          </p:cNvSpPr>
          <p:nvPr/>
        </p:nvSpPr>
        <p:spPr bwMode="auto">
          <a:xfrm flipH="1" flipV="1">
            <a:off x="5112545" y="2154069"/>
            <a:ext cx="366713" cy="374650"/>
          </a:xfrm>
          <a:prstGeom prst="line">
            <a:avLst/>
          </a:prstGeom>
          <a:noFill/>
          <a:ln w="5"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TextBox 10"/>
          <p:cNvSpPr txBox="1"/>
          <p:nvPr/>
        </p:nvSpPr>
        <p:spPr>
          <a:xfrm>
            <a:off x="5364622" y="3543428"/>
            <a:ext cx="1546898" cy="923330"/>
          </a:xfrm>
          <a:prstGeom prst="rect">
            <a:avLst/>
          </a:prstGeom>
          <a:noFill/>
        </p:spPr>
        <p:txBody>
          <a:bodyPr wrap="none" lIns="0" tIns="0" rIns="0" bIns="0" rtlCol="0" anchor="ctr">
            <a:spAutoFit/>
            <a:scene3d>
              <a:camera prst="orthographicFront"/>
              <a:lightRig rig="threePt" dir="t"/>
            </a:scene3d>
            <a:sp3d contourW="12700"/>
          </a:bodyPr>
          <a:lstStyle/>
          <a:p>
            <a:pPr algn="ctr"/>
            <a:r>
              <a:rPr lang="en-US" altLang="zh-CN" sz="60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64.8</a:t>
            </a:r>
            <a:endParaRPr lang="zh-CN" altLang="en-US" sz="60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TextBox 11"/>
          <p:cNvSpPr txBox="1"/>
          <p:nvPr/>
        </p:nvSpPr>
        <p:spPr>
          <a:xfrm>
            <a:off x="2762434" y="1340211"/>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13" name="TextBox 12"/>
          <p:cNvSpPr txBox="1"/>
          <p:nvPr/>
        </p:nvSpPr>
        <p:spPr>
          <a:xfrm>
            <a:off x="2757805" y="1754227"/>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14" name="TextBox 13"/>
          <p:cNvSpPr txBox="1"/>
          <p:nvPr/>
        </p:nvSpPr>
        <p:spPr>
          <a:xfrm>
            <a:off x="1914822" y="1505733"/>
            <a:ext cx="907621"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18.4</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15" name="TextBox 14"/>
          <p:cNvSpPr txBox="1"/>
          <p:nvPr/>
        </p:nvSpPr>
        <p:spPr>
          <a:xfrm>
            <a:off x="8921179" y="1916275"/>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16" name="TextBox 15"/>
          <p:cNvSpPr txBox="1"/>
          <p:nvPr/>
        </p:nvSpPr>
        <p:spPr>
          <a:xfrm>
            <a:off x="8916550" y="2330291"/>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17" name="TextBox 16"/>
          <p:cNvSpPr txBox="1"/>
          <p:nvPr/>
        </p:nvSpPr>
        <p:spPr>
          <a:xfrm>
            <a:off x="8209030" y="2079936"/>
            <a:ext cx="702436"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7.9</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18" name="TextBox 17"/>
          <p:cNvSpPr txBox="1"/>
          <p:nvPr/>
        </p:nvSpPr>
        <p:spPr>
          <a:xfrm>
            <a:off x="9120336" y="3456616"/>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19" name="TextBox 18"/>
          <p:cNvSpPr txBox="1"/>
          <p:nvPr/>
        </p:nvSpPr>
        <p:spPr>
          <a:xfrm>
            <a:off x="9115707" y="3870632"/>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0" name="TextBox 19"/>
          <p:cNvSpPr txBox="1"/>
          <p:nvPr/>
        </p:nvSpPr>
        <p:spPr>
          <a:xfrm>
            <a:off x="8408186" y="3620277"/>
            <a:ext cx="702436"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4.1</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21" name="TextBox 20"/>
          <p:cNvSpPr txBox="1"/>
          <p:nvPr/>
        </p:nvSpPr>
        <p:spPr>
          <a:xfrm>
            <a:off x="8938403" y="5246523"/>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22" name="TextBox 21"/>
          <p:cNvSpPr txBox="1"/>
          <p:nvPr/>
        </p:nvSpPr>
        <p:spPr>
          <a:xfrm>
            <a:off x="8933774" y="5660539"/>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3" name="TextBox 22"/>
          <p:cNvSpPr txBox="1"/>
          <p:nvPr/>
        </p:nvSpPr>
        <p:spPr>
          <a:xfrm>
            <a:off x="8022819" y="5410184"/>
            <a:ext cx="907621"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12.2</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24" name="TextBox 23"/>
          <p:cNvSpPr txBox="1"/>
          <p:nvPr/>
        </p:nvSpPr>
        <p:spPr>
          <a:xfrm>
            <a:off x="1809611" y="4828361"/>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25" name="TextBox 24"/>
          <p:cNvSpPr txBox="1"/>
          <p:nvPr/>
        </p:nvSpPr>
        <p:spPr>
          <a:xfrm>
            <a:off x="1804982" y="5242377"/>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6" name="TextBox 25"/>
          <p:cNvSpPr txBox="1"/>
          <p:nvPr/>
        </p:nvSpPr>
        <p:spPr>
          <a:xfrm>
            <a:off x="967368" y="4992022"/>
            <a:ext cx="907621"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15.3</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27" name="TextBox 26"/>
          <p:cNvSpPr txBox="1"/>
          <p:nvPr/>
        </p:nvSpPr>
        <p:spPr>
          <a:xfrm>
            <a:off x="1809611" y="2780371"/>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28" name="TextBox 27"/>
          <p:cNvSpPr txBox="1"/>
          <p:nvPr/>
        </p:nvSpPr>
        <p:spPr>
          <a:xfrm>
            <a:off x="1804982" y="3194387"/>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9" name="TextBox 28"/>
          <p:cNvSpPr txBox="1"/>
          <p:nvPr/>
        </p:nvSpPr>
        <p:spPr>
          <a:xfrm>
            <a:off x="1097462" y="2944032"/>
            <a:ext cx="702436"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6.9</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grpSp>
        <p:nvGrpSpPr>
          <p:cNvPr id="41" name="Group 1_1">
            <a:extLst>
              <a:ext uri="{FF2B5EF4-FFF2-40B4-BE49-F238E27FC236}">
                <a16:creationId xmlns:a16="http://schemas.microsoft.com/office/drawing/2014/main" xmlns="" id="{CEF77117-7BFC-489A-94B7-52C2420CA906}"/>
              </a:ext>
            </a:extLst>
          </p:cNvPr>
          <p:cNvGrpSpPr/>
          <p:nvPr/>
        </p:nvGrpSpPr>
        <p:grpSpPr>
          <a:xfrm>
            <a:off x="197540" y="258028"/>
            <a:ext cx="4828249" cy="871338"/>
            <a:chOff x="197540" y="258028"/>
            <a:chExt cx="4828249" cy="871338"/>
          </a:xfrm>
        </p:grpSpPr>
        <p:pic>
          <p:nvPicPr>
            <p:cNvPr id="42" name="图片 41" descr="图片包含 游戏机, 照片, 桌子, 蛋糕&#10;&#10;描述已自动生成">
              <a:extLst>
                <a:ext uri="{FF2B5EF4-FFF2-40B4-BE49-F238E27FC236}">
                  <a16:creationId xmlns:a16="http://schemas.microsoft.com/office/drawing/2014/main" xmlns="" id="{DF0D5897-DFC3-43CB-82E7-BB3ADC2179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3" name="标题 4">
              <a:extLst>
                <a:ext uri="{FF2B5EF4-FFF2-40B4-BE49-F238E27FC236}">
                  <a16:creationId xmlns:a16="http://schemas.microsoft.com/office/drawing/2014/main" xmlns="" id="{749E9D9F-F2B7-409D-9EBA-9D9C7021F6D8}"/>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4865909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par>
                          <p:cTn id="29" fill="hold">
                            <p:stCondLst>
                              <p:cond delay="19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2400"/>
                            </p:stCondLst>
                            <p:childTnLst>
                              <p:par>
                                <p:cTn id="49" presetID="1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ppt_x</p:attrName>
                                        </p:attrNameLst>
                                      </p:cBhvr>
                                      <p:tavLst>
                                        <p:tav tm="0">
                                          <p:val>
                                            <p:strVal val="#ppt_x-#ppt_w*1.125000"/>
                                          </p:val>
                                        </p:tav>
                                        <p:tav tm="100000">
                                          <p:val>
                                            <p:strVal val="#ppt_x"/>
                                          </p:val>
                                        </p:tav>
                                      </p:tavLst>
                                    </p:anim>
                                    <p:animEffect transition="in" filter="wipe(right)">
                                      <p:cBhvr>
                                        <p:cTn id="52" dur="500"/>
                                        <p:tgtEl>
                                          <p:spTgt spid="12"/>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par>
                                <p:cTn id="57" presetID="12" presetClass="entr" presetSubtype="4" fill="hold" grpId="0" nodeType="withEffect">
                                  <p:stCondLst>
                                    <p:cond delay="0"/>
                                  </p:stCondLst>
                                  <p:iterate type="lt">
                                    <p:tmPct val="40000"/>
                                  </p:iterate>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300"/>
                                        <p:tgtEl>
                                          <p:spTgt spid="14"/>
                                        </p:tgtEl>
                                        <p:attrNameLst>
                                          <p:attrName>ppt_y</p:attrName>
                                        </p:attrNameLst>
                                      </p:cBhvr>
                                      <p:tavLst>
                                        <p:tav tm="0">
                                          <p:val>
                                            <p:strVal val="#ppt_y+#ppt_h*1.125000"/>
                                          </p:val>
                                        </p:tav>
                                        <p:tav tm="100000">
                                          <p:val>
                                            <p:strVal val="#ppt_y"/>
                                          </p:val>
                                        </p:tav>
                                      </p:tavLst>
                                    </p:anim>
                                    <p:animEffect transition="in" filter="wipe(up)">
                                      <p:cBhvr>
                                        <p:cTn id="60" dur="300"/>
                                        <p:tgtEl>
                                          <p:spTgt spid="14"/>
                                        </p:tgtEl>
                                      </p:cBhvr>
                                    </p:animEffect>
                                  </p:childTnLst>
                                </p:cTn>
                              </p:par>
                            </p:childTnLst>
                          </p:cTn>
                        </p:par>
                        <p:par>
                          <p:cTn id="61" fill="hold">
                            <p:stCondLst>
                              <p:cond delay="3060"/>
                            </p:stCondLst>
                            <p:childTnLst>
                              <p:par>
                                <p:cTn id="62" presetID="1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right)">
                                      <p:cBhvr>
                                        <p:cTn id="65" dur="500"/>
                                        <p:tgtEl>
                                          <p:spTgt spid="1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ppt_x</p:attrName>
                                        </p:attrNameLst>
                                      </p:cBhvr>
                                      <p:tavLst>
                                        <p:tav tm="0">
                                          <p:val>
                                            <p:strVal val="#ppt_x-#ppt_w*1.125000"/>
                                          </p:val>
                                        </p:tav>
                                        <p:tav tm="100000">
                                          <p:val>
                                            <p:strVal val="#ppt_x"/>
                                          </p:val>
                                        </p:tav>
                                      </p:tavLst>
                                    </p:anim>
                                    <p:animEffect transition="in" filter="wipe(right)">
                                      <p:cBhvr>
                                        <p:cTn id="69" dur="500"/>
                                        <p:tgtEl>
                                          <p:spTgt spid="16"/>
                                        </p:tgtEl>
                                      </p:cBhvr>
                                    </p:animEffect>
                                  </p:childTnLst>
                                </p:cTn>
                              </p:par>
                              <p:par>
                                <p:cTn id="70" presetID="12" presetClass="entr" presetSubtype="4" fill="hold" grpId="0" nodeType="withEffect">
                                  <p:stCondLst>
                                    <p:cond delay="0"/>
                                  </p:stCondLst>
                                  <p:iterate type="lt">
                                    <p:tmPct val="40000"/>
                                  </p:iterate>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300"/>
                                        <p:tgtEl>
                                          <p:spTgt spid="17"/>
                                        </p:tgtEl>
                                        <p:attrNameLst>
                                          <p:attrName>ppt_y</p:attrName>
                                        </p:attrNameLst>
                                      </p:cBhvr>
                                      <p:tavLst>
                                        <p:tav tm="0">
                                          <p:val>
                                            <p:strVal val="#ppt_y+#ppt_h*1.125000"/>
                                          </p:val>
                                        </p:tav>
                                        <p:tav tm="100000">
                                          <p:val>
                                            <p:strVal val="#ppt_y"/>
                                          </p:val>
                                        </p:tav>
                                      </p:tavLst>
                                    </p:anim>
                                    <p:animEffect transition="in" filter="wipe(up)">
                                      <p:cBhvr>
                                        <p:cTn id="73" dur="300"/>
                                        <p:tgtEl>
                                          <p:spTgt spid="17"/>
                                        </p:tgtEl>
                                      </p:cBhvr>
                                    </p:animEffect>
                                  </p:childTnLst>
                                </p:cTn>
                              </p:par>
                            </p:childTnLst>
                          </p:cTn>
                        </p:par>
                        <p:par>
                          <p:cTn id="74" fill="hold">
                            <p:stCondLst>
                              <p:cond delay="3600"/>
                            </p:stCondLst>
                            <p:childTnLst>
                              <p:par>
                                <p:cTn id="75" presetID="1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p:tgtEl>
                                          <p:spTgt spid="18"/>
                                        </p:tgtEl>
                                        <p:attrNameLst>
                                          <p:attrName>ppt_x</p:attrName>
                                        </p:attrNameLst>
                                      </p:cBhvr>
                                      <p:tavLst>
                                        <p:tav tm="0">
                                          <p:val>
                                            <p:strVal val="#ppt_x-#ppt_w*1.125000"/>
                                          </p:val>
                                        </p:tav>
                                        <p:tav tm="100000">
                                          <p:val>
                                            <p:strVal val="#ppt_x"/>
                                          </p:val>
                                        </p:tav>
                                      </p:tavLst>
                                    </p:anim>
                                    <p:animEffect transition="in" filter="wipe(right)">
                                      <p:cBhvr>
                                        <p:cTn id="78" dur="500"/>
                                        <p:tgtEl>
                                          <p:spTgt spid="18"/>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p:tgtEl>
                                          <p:spTgt spid="19"/>
                                        </p:tgtEl>
                                        <p:attrNameLst>
                                          <p:attrName>ppt_x</p:attrName>
                                        </p:attrNameLst>
                                      </p:cBhvr>
                                      <p:tavLst>
                                        <p:tav tm="0">
                                          <p:val>
                                            <p:strVal val="#ppt_x-#ppt_w*1.125000"/>
                                          </p:val>
                                        </p:tav>
                                        <p:tav tm="100000">
                                          <p:val>
                                            <p:strVal val="#ppt_x"/>
                                          </p:val>
                                        </p:tav>
                                      </p:tavLst>
                                    </p:anim>
                                    <p:animEffect transition="in" filter="wipe(right)">
                                      <p:cBhvr>
                                        <p:cTn id="82" dur="500"/>
                                        <p:tgtEl>
                                          <p:spTgt spid="19"/>
                                        </p:tgtEl>
                                      </p:cBhvr>
                                    </p:animEffect>
                                  </p:childTnLst>
                                </p:cTn>
                              </p:par>
                              <p:par>
                                <p:cTn id="83" presetID="12" presetClass="entr" presetSubtype="4" fill="hold" grpId="0" nodeType="withEffect">
                                  <p:stCondLst>
                                    <p:cond delay="0"/>
                                  </p:stCondLst>
                                  <p:iterate type="lt">
                                    <p:tmPct val="40000"/>
                                  </p:iterate>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300"/>
                                        <p:tgtEl>
                                          <p:spTgt spid="20"/>
                                        </p:tgtEl>
                                        <p:attrNameLst>
                                          <p:attrName>ppt_y</p:attrName>
                                        </p:attrNameLst>
                                      </p:cBhvr>
                                      <p:tavLst>
                                        <p:tav tm="0">
                                          <p:val>
                                            <p:strVal val="#ppt_y+#ppt_h*1.125000"/>
                                          </p:val>
                                        </p:tav>
                                        <p:tav tm="100000">
                                          <p:val>
                                            <p:strVal val="#ppt_y"/>
                                          </p:val>
                                        </p:tav>
                                      </p:tavLst>
                                    </p:anim>
                                    <p:animEffect transition="in" filter="wipe(up)">
                                      <p:cBhvr>
                                        <p:cTn id="86" dur="300"/>
                                        <p:tgtEl>
                                          <p:spTgt spid="20"/>
                                        </p:tgtEl>
                                      </p:cBhvr>
                                    </p:animEffect>
                                  </p:childTnLst>
                                </p:cTn>
                              </p:par>
                            </p:childTnLst>
                          </p:cTn>
                        </p:par>
                        <p:par>
                          <p:cTn id="87" fill="hold">
                            <p:stCondLst>
                              <p:cond delay="4140"/>
                            </p:stCondLst>
                            <p:childTnLst>
                              <p:par>
                                <p:cTn id="88" presetID="1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p:tgtEl>
                                          <p:spTgt spid="21"/>
                                        </p:tgtEl>
                                        <p:attrNameLst>
                                          <p:attrName>ppt_x</p:attrName>
                                        </p:attrNameLst>
                                      </p:cBhvr>
                                      <p:tavLst>
                                        <p:tav tm="0">
                                          <p:val>
                                            <p:strVal val="#ppt_x-#ppt_w*1.125000"/>
                                          </p:val>
                                        </p:tav>
                                        <p:tav tm="100000">
                                          <p:val>
                                            <p:strVal val="#ppt_x"/>
                                          </p:val>
                                        </p:tav>
                                      </p:tavLst>
                                    </p:anim>
                                    <p:animEffect transition="in" filter="wipe(right)">
                                      <p:cBhvr>
                                        <p:cTn id="91" dur="500"/>
                                        <p:tgtEl>
                                          <p:spTgt spid="21"/>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p:tgtEl>
                                          <p:spTgt spid="22"/>
                                        </p:tgtEl>
                                        <p:attrNameLst>
                                          <p:attrName>ppt_x</p:attrName>
                                        </p:attrNameLst>
                                      </p:cBhvr>
                                      <p:tavLst>
                                        <p:tav tm="0">
                                          <p:val>
                                            <p:strVal val="#ppt_x-#ppt_w*1.125000"/>
                                          </p:val>
                                        </p:tav>
                                        <p:tav tm="100000">
                                          <p:val>
                                            <p:strVal val="#ppt_x"/>
                                          </p:val>
                                        </p:tav>
                                      </p:tavLst>
                                    </p:anim>
                                    <p:animEffect transition="in" filter="wipe(right)">
                                      <p:cBhvr>
                                        <p:cTn id="95" dur="500"/>
                                        <p:tgtEl>
                                          <p:spTgt spid="22"/>
                                        </p:tgtEl>
                                      </p:cBhvr>
                                    </p:animEffect>
                                  </p:childTnLst>
                                </p:cTn>
                              </p:par>
                              <p:par>
                                <p:cTn id="96" presetID="12" presetClass="entr" presetSubtype="4" fill="hold" grpId="0" nodeType="withEffect">
                                  <p:stCondLst>
                                    <p:cond delay="0"/>
                                  </p:stCondLst>
                                  <p:iterate type="lt">
                                    <p:tmPct val="40000"/>
                                  </p:iterate>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300"/>
                                        <p:tgtEl>
                                          <p:spTgt spid="23"/>
                                        </p:tgtEl>
                                        <p:attrNameLst>
                                          <p:attrName>ppt_y</p:attrName>
                                        </p:attrNameLst>
                                      </p:cBhvr>
                                      <p:tavLst>
                                        <p:tav tm="0">
                                          <p:val>
                                            <p:strVal val="#ppt_y+#ppt_h*1.125000"/>
                                          </p:val>
                                        </p:tav>
                                        <p:tav tm="100000">
                                          <p:val>
                                            <p:strVal val="#ppt_y"/>
                                          </p:val>
                                        </p:tav>
                                      </p:tavLst>
                                    </p:anim>
                                    <p:animEffect transition="in" filter="wipe(up)">
                                      <p:cBhvr>
                                        <p:cTn id="99" dur="300"/>
                                        <p:tgtEl>
                                          <p:spTgt spid="23"/>
                                        </p:tgtEl>
                                      </p:cBhvr>
                                    </p:animEffect>
                                  </p:childTnLst>
                                </p:cTn>
                              </p:par>
                            </p:childTnLst>
                          </p:cTn>
                        </p:par>
                        <p:par>
                          <p:cTn id="100" fill="hold">
                            <p:stCondLst>
                              <p:cond delay="4800"/>
                            </p:stCondLst>
                            <p:childTnLst>
                              <p:par>
                                <p:cTn id="101" presetID="12" presetClass="entr" presetSubtype="8"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p:tgtEl>
                                          <p:spTgt spid="24"/>
                                        </p:tgtEl>
                                        <p:attrNameLst>
                                          <p:attrName>ppt_x</p:attrName>
                                        </p:attrNameLst>
                                      </p:cBhvr>
                                      <p:tavLst>
                                        <p:tav tm="0">
                                          <p:val>
                                            <p:strVal val="#ppt_x-#ppt_w*1.125000"/>
                                          </p:val>
                                        </p:tav>
                                        <p:tav tm="100000">
                                          <p:val>
                                            <p:strVal val="#ppt_x"/>
                                          </p:val>
                                        </p:tav>
                                      </p:tavLst>
                                    </p:anim>
                                    <p:animEffect transition="in" filter="wipe(right)">
                                      <p:cBhvr>
                                        <p:cTn id="104" dur="500"/>
                                        <p:tgtEl>
                                          <p:spTgt spid="24"/>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ppt_x</p:attrName>
                                        </p:attrNameLst>
                                      </p:cBhvr>
                                      <p:tavLst>
                                        <p:tav tm="0">
                                          <p:val>
                                            <p:strVal val="#ppt_x-#ppt_w*1.125000"/>
                                          </p:val>
                                        </p:tav>
                                        <p:tav tm="100000">
                                          <p:val>
                                            <p:strVal val="#ppt_x"/>
                                          </p:val>
                                        </p:tav>
                                      </p:tavLst>
                                    </p:anim>
                                    <p:animEffect transition="in" filter="wipe(right)">
                                      <p:cBhvr>
                                        <p:cTn id="108" dur="500"/>
                                        <p:tgtEl>
                                          <p:spTgt spid="25"/>
                                        </p:tgtEl>
                                      </p:cBhvr>
                                    </p:animEffect>
                                  </p:childTnLst>
                                </p:cTn>
                              </p:par>
                              <p:par>
                                <p:cTn id="109" presetID="12" presetClass="entr" presetSubtype="4" fill="hold" grpId="0" nodeType="withEffect">
                                  <p:stCondLst>
                                    <p:cond delay="0"/>
                                  </p:stCondLst>
                                  <p:iterate type="lt">
                                    <p:tmPct val="40000"/>
                                  </p:iterate>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300"/>
                                        <p:tgtEl>
                                          <p:spTgt spid="26"/>
                                        </p:tgtEl>
                                        <p:attrNameLst>
                                          <p:attrName>ppt_y</p:attrName>
                                        </p:attrNameLst>
                                      </p:cBhvr>
                                      <p:tavLst>
                                        <p:tav tm="0">
                                          <p:val>
                                            <p:strVal val="#ppt_y+#ppt_h*1.125000"/>
                                          </p:val>
                                        </p:tav>
                                        <p:tav tm="100000">
                                          <p:val>
                                            <p:strVal val="#ppt_y"/>
                                          </p:val>
                                        </p:tav>
                                      </p:tavLst>
                                    </p:anim>
                                    <p:animEffect transition="in" filter="wipe(up)">
                                      <p:cBhvr>
                                        <p:cTn id="112" dur="300"/>
                                        <p:tgtEl>
                                          <p:spTgt spid="26"/>
                                        </p:tgtEl>
                                      </p:cBhvr>
                                    </p:animEffect>
                                  </p:childTnLst>
                                </p:cTn>
                              </p:par>
                            </p:childTnLst>
                          </p:cTn>
                        </p:par>
                        <p:par>
                          <p:cTn id="113" fill="hold">
                            <p:stCondLst>
                              <p:cond delay="5460"/>
                            </p:stCondLst>
                            <p:childTnLst>
                              <p:par>
                                <p:cTn id="114" presetID="1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p:tgtEl>
                                          <p:spTgt spid="27"/>
                                        </p:tgtEl>
                                        <p:attrNameLst>
                                          <p:attrName>ppt_x</p:attrName>
                                        </p:attrNameLst>
                                      </p:cBhvr>
                                      <p:tavLst>
                                        <p:tav tm="0">
                                          <p:val>
                                            <p:strVal val="#ppt_x-#ppt_w*1.125000"/>
                                          </p:val>
                                        </p:tav>
                                        <p:tav tm="100000">
                                          <p:val>
                                            <p:strVal val="#ppt_x"/>
                                          </p:val>
                                        </p:tav>
                                      </p:tavLst>
                                    </p:anim>
                                    <p:animEffect transition="in" filter="wipe(right)">
                                      <p:cBhvr>
                                        <p:cTn id="117" dur="500"/>
                                        <p:tgtEl>
                                          <p:spTgt spid="2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par>
                                <p:cTn id="122" presetID="12" presetClass="entr" presetSubtype="4" fill="hold" grpId="0" nodeType="withEffect">
                                  <p:stCondLst>
                                    <p:cond delay="0"/>
                                  </p:stCondLst>
                                  <p:iterate type="lt">
                                    <p:tmPct val="40000"/>
                                  </p:iterate>
                                  <p:childTnLst>
                                    <p:set>
                                      <p:cBhvr>
                                        <p:cTn id="123" dur="1" fill="hold">
                                          <p:stCondLst>
                                            <p:cond delay="0"/>
                                          </p:stCondLst>
                                        </p:cTn>
                                        <p:tgtEl>
                                          <p:spTgt spid="29"/>
                                        </p:tgtEl>
                                        <p:attrNameLst>
                                          <p:attrName>style.visibility</p:attrName>
                                        </p:attrNameLst>
                                      </p:cBhvr>
                                      <p:to>
                                        <p:strVal val="visible"/>
                                      </p:to>
                                    </p:set>
                                    <p:anim calcmode="lin" valueType="num">
                                      <p:cBhvr additive="base">
                                        <p:cTn id="124" dur="300"/>
                                        <p:tgtEl>
                                          <p:spTgt spid="29"/>
                                        </p:tgtEl>
                                        <p:attrNameLst>
                                          <p:attrName>ppt_y</p:attrName>
                                        </p:attrNameLst>
                                      </p:cBhvr>
                                      <p:tavLst>
                                        <p:tav tm="0">
                                          <p:val>
                                            <p:strVal val="#ppt_y+#ppt_h*1.125000"/>
                                          </p:val>
                                        </p:tav>
                                        <p:tav tm="100000">
                                          <p:val>
                                            <p:strVal val="#ppt_y"/>
                                          </p:val>
                                        </p:tav>
                                      </p:tavLst>
                                    </p:anim>
                                    <p:animEffect transition="in" filter="wipe(up)">
                                      <p:cBhvr>
                                        <p:cTn id="125" dur="3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left)">
                                      <p:cBhvr>
                                        <p:cTn id="1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20"/>
          <p:cNvGrpSpPr>
            <a:grpSpLocks noChangeAspect="1"/>
          </p:cNvGrpSpPr>
          <p:nvPr/>
        </p:nvGrpSpPr>
        <p:grpSpPr>
          <a:xfrm>
            <a:off x="5361554" y="2443802"/>
            <a:ext cx="6830446" cy="3821461"/>
            <a:chOff x="-532263" y="859337"/>
            <a:chExt cx="10058400" cy="5627409"/>
          </a:xfrm>
        </p:grpSpPr>
        <p:pic>
          <p:nvPicPr>
            <p:cNvPr id="33"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63" y="859337"/>
              <a:ext cx="10058400" cy="5627409"/>
            </a:xfrm>
            <a:prstGeom prst="rect">
              <a:avLst/>
            </a:prstGeom>
          </p:spPr>
        </p:pic>
        <p:sp>
          <p:nvSpPr>
            <p:cNvPr id="35" name="Rectangle 22"/>
            <p:cNvSpPr/>
            <p:nvPr/>
          </p:nvSpPr>
          <p:spPr>
            <a:xfrm>
              <a:off x="1378906" y="1136592"/>
              <a:ext cx="6325093" cy="395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pic>
        <p:nvPicPr>
          <p:cNvPr id="36" name="图片占位符 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59388" y="2632075"/>
            <a:ext cx="4295236" cy="2684463"/>
          </a:xfrm>
          <a:prstGeom prst="rect">
            <a:avLst/>
          </a:prstGeom>
        </p:spPr>
      </p:pic>
      <p:pic>
        <p:nvPicPr>
          <p:cNvPr id="43" name="图片占位符 7"/>
          <p:cNvPicPr>
            <a:picLocks noChangeAspect="1"/>
          </p:cNvPicPr>
          <p:nvPr/>
        </p:nvPicPr>
        <p:blipFill rotWithShape="1">
          <a:blip r:embed="rId6" cstate="print">
            <a:extLst>
              <a:ext uri="{28A0092B-C50C-407E-A947-70E740481C1C}">
                <a14:useLocalDpi xmlns:a14="http://schemas.microsoft.com/office/drawing/2010/main" val="0"/>
              </a:ext>
            </a:extLst>
          </a:blip>
          <a:srcRect l="16667" r="16667"/>
          <a:stretch/>
        </p:blipFill>
        <p:spPr>
          <a:xfrm>
            <a:off x="1113956" y="5015334"/>
            <a:ext cx="789617" cy="789617"/>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p:spPr>
      </p:pic>
      <p:sp>
        <p:nvSpPr>
          <p:cNvPr id="44" name="Rectangle 35"/>
          <p:cNvSpPr/>
          <p:nvPr/>
        </p:nvSpPr>
        <p:spPr>
          <a:xfrm>
            <a:off x="2145885" y="4934279"/>
            <a:ext cx="2464220" cy="958596"/>
          </a:xfrm>
          <a:prstGeom prst="rect">
            <a:avLst/>
          </a:prstGeom>
        </p:spPr>
        <p:txBody>
          <a:bodyPr wrap="square">
            <a:spAutoFit/>
          </a:bodyPr>
          <a:lstStyle/>
          <a:p>
            <a:pPr>
              <a:lnSpc>
                <a:spcPct val="120000"/>
              </a:lnSpc>
            </a:pPr>
            <a:r>
              <a:rPr lang="en-US"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id-ID"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Ut wisi enim ad minim veniam, quis nostrud</a:t>
            </a:r>
            <a:r>
              <a:rPr lang="en-US"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lang="id-ID"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54" name="组合 53"/>
          <p:cNvGrpSpPr/>
          <p:nvPr/>
        </p:nvGrpSpPr>
        <p:grpSpPr>
          <a:xfrm>
            <a:off x="5461447" y="2739948"/>
            <a:ext cx="1601772" cy="1252499"/>
            <a:chOff x="5461447" y="2739948"/>
            <a:chExt cx="1601772" cy="1252499"/>
          </a:xfrm>
        </p:grpSpPr>
        <p:sp>
          <p:nvSpPr>
            <p:cNvPr id="60" name="Rectangle: Rounded Corners 31"/>
            <p:cNvSpPr/>
            <p:nvPr/>
          </p:nvSpPr>
          <p:spPr>
            <a:xfrm>
              <a:off x="5461447" y="2739948"/>
              <a:ext cx="1601772" cy="1252499"/>
            </a:xfrm>
            <a:prstGeom prst="roundRect">
              <a:avLst>
                <a:gd name="adj" fmla="val 28452"/>
              </a:avLst>
            </a:prstGeom>
            <a:solidFill>
              <a:schemeClr val="accent1"/>
            </a:solidFill>
            <a:ln>
              <a:noFill/>
            </a:ln>
            <a:effectLst>
              <a:outerShdw blurRad="190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7" name="TextBox 45"/>
            <p:cNvSpPr txBox="1"/>
            <p:nvPr/>
          </p:nvSpPr>
          <p:spPr>
            <a:xfrm>
              <a:off x="5525144" y="3016885"/>
              <a:ext cx="1107996" cy="369332"/>
            </a:xfrm>
            <a:prstGeom prst="rect">
              <a:avLst/>
            </a:prstGeom>
            <a:noFill/>
          </p:spPr>
          <p:txBody>
            <a:bodyPr wrap="none" rtlCol="0">
              <a:spAutoFit/>
            </a:bodyPr>
            <a:lstStyle/>
            <a:p>
              <a:r>
                <a:rPr lang="ja-JP"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id-ID"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8" name="Rectangle 49"/>
            <p:cNvSpPr/>
            <p:nvPr/>
          </p:nvSpPr>
          <p:spPr>
            <a:xfrm>
              <a:off x="5566443" y="3302697"/>
              <a:ext cx="1391780" cy="535531"/>
            </a:xfrm>
            <a:prstGeom prst="rect">
              <a:avLst/>
            </a:prstGeom>
          </p:spPr>
          <p:txBody>
            <a:bodyPr wrap="square">
              <a:spAutoFit/>
            </a:bodyPr>
            <a:lstStyle/>
            <a:p>
              <a:pPr algn="ctr">
                <a:lnSpc>
                  <a:spcPct val="120000"/>
                </a:lnSpc>
              </a:pPr>
              <a:r>
                <a:rPr lang="id-ID" sz="1200" i="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Ut wisi enim ad minim</a:t>
              </a:r>
            </a:p>
          </p:txBody>
        </p:sp>
      </p:grpSp>
      <p:grpSp>
        <p:nvGrpSpPr>
          <p:cNvPr id="63" name="组合 62"/>
          <p:cNvGrpSpPr/>
          <p:nvPr/>
        </p:nvGrpSpPr>
        <p:grpSpPr>
          <a:xfrm>
            <a:off x="916217" y="2312653"/>
            <a:ext cx="3744688" cy="2280811"/>
            <a:chOff x="763812" y="2936767"/>
            <a:chExt cx="3744688" cy="2280811"/>
          </a:xfrm>
        </p:grpSpPr>
        <p:sp>
          <p:nvSpPr>
            <p:cNvPr id="64" name="文本框 63"/>
            <p:cNvSpPr txBox="1"/>
            <p:nvPr/>
          </p:nvSpPr>
          <p:spPr>
            <a:xfrm>
              <a:off x="763812" y="2936767"/>
              <a:ext cx="3744688" cy="400110"/>
            </a:xfrm>
            <a:prstGeom prst="rect">
              <a:avLst/>
            </a:prstGeom>
            <a:noFill/>
          </p:spPr>
          <p:txBody>
            <a:bodyPr wrap="square" rtlCol="0">
              <a:spAutoFit/>
            </a:bodyPr>
            <a:lstStyle/>
            <a:p>
              <a:r>
                <a:rPr lang="ja-JP" altLang="en-US" sz="2000" b="1" dirty="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en-US" altLang="zh-CN" sz="2000" b="1" dirty="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6" name="文本框 65"/>
            <p:cNvSpPr txBox="1"/>
            <p:nvPr/>
          </p:nvSpPr>
          <p:spPr>
            <a:xfrm>
              <a:off x="786672" y="3832583"/>
              <a:ext cx="3671028" cy="138499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请填入您的内容或复制点击右键选择只保留文本来粘贴您的内容。请填入您的内容或复后点击右键选择只您的内容。的内容或复制内容后点击右键选择只保留请填。</a:t>
              </a:r>
              <a:endParaRPr lang="en-US" altLang="zh-CN"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nSpc>
                  <a:spcPct val="120000"/>
                </a:lnSpc>
              </a:pPr>
              <a:endParaRPr lang="en-US" altLang="zh-CN"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nSpc>
                  <a:spcPct val="120000"/>
                </a:lnSpc>
              </a:pPr>
              <a:r>
                <a:rPr lang="zh-CN" altLang="en-US"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入您的内容或复制内容后点击右键选择只保留文本粘贴您的内容。请填入您的内或复制内容后点击右键选择只保留文本来粘贴您的内容。请填入您的内容复制内容后点击右键选择只</a:t>
              </a:r>
            </a:p>
          </p:txBody>
        </p:sp>
        <p:cxnSp>
          <p:nvCxnSpPr>
            <p:cNvPr id="67" name="直接连接符 66"/>
            <p:cNvCxnSpPr/>
            <p:nvPr/>
          </p:nvCxnSpPr>
          <p:spPr>
            <a:xfrm>
              <a:off x="874713" y="3694804"/>
              <a:ext cx="481647" cy="0"/>
            </a:xfrm>
            <a:prstGeom prst="line">
              <a:avLst/>
            </a:prstGeom>
            <a:solidFill>
              <a:srgbClr val="080808"/>
            </a:solid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74" name="矩形 73"/>
          <p:cNvSpPr/>
          <p:nvPr/>
        </p:nvSpPr>
        <p:spPr>
          <a:xfrm>
            <a:off x="929095" y="2055205"/>
            <a:ext cx="4056493" cy="333617"/>
          </a:xfrm>
          <a:prstGeom prst="rect">
            <a:avLst/>
          </a:prstGeom>
          <a:ln>
            <a:noFill/>
          </a:ln>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INTERNET MARKETING SCHEME</a:t>
            </a:r>
            <a:endParaRPr lang="zh-CN" altLang="en-US" sz="1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23" name="Group 1_1_1">
            <a:extLst>
              <a:ext uri="{FF2B5EF4-FFF2-40B4-BE49-F238E27FC236}">
                <a16:creationId xmlns:a16="http://schemas.microsoft.com/office/drawing/2014/main" xmlns="" id="{373F1485-A9BD-411A-B292-3D3E9D1D26A1}"/>
              </a:ext>
            </a:extLst>
          </p:cNvPr>
          <p:cNvGrpSpPr/>
          <p:nvPr/>
        </p:nvGrpSpPr>
        <p:grpSpPr>
          <a:xfrm>
            <a:off x="197540" y="258028"/>
            <a:ext cx="4828249" cy="871338"/>
            <a:chOff x="197540" y="258028"/>
            <a:chExt cx="4828249" cy="871338"/>
          </a:xfrm>
        </p:grpSpPr>
        <p:pic>
          <p:nvPicPr>
            <p:cNvPr id="24" name="图片 23" descr="图片包含 游戏机, 照片, 桌子, 蛋糕&#10;&#10;描述已自动生成">
              <a:extLst>
                <a:ext uri="{FF2B5EF4-FFF2-40B4-BE49-F238E27FC236}">
                  <a16:creationId xmlns:a16="http://schemas.microsoft.com/office/drawing/2014/main" xmlns="" id="{24F6C4E8-7053-43E9-AF1F-420390999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5" name="标题 4">
              <a:extLst>
                <a:ext uri="{FF2B5EF4-FFF2-40B4-BE49-F238E27FC236}">
                  <a16:creationId xmlns:a16="http://schemas.microsoft.com/office/drawing/2014/main" xmlns="" id="{BCEEFFF4-E99F-4CDF-BCFD-7F5AA296E9B3}"/>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285323652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2"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1+#ppt_w/2"/>
                                          </p:val>
                                        </p:tav>
                                        <p:tav tm="100000">
                                          <p:val>
                                            <p:strVal val="#ppt_x"/>
                                          </p:val>
                                        </p:tav>
                                      </p:tavLst>
                                    </p:anim>
                                    <p:anim calcmode="lin" valueType="num">
                                      <p:cBhvr additive="base">
                                        <p:cTn id="14" dur="500" fill="hold"/>
                                        <p:tgtEl>
                                          <p:spTgt spid="63"/>
                                        </p:tgtEl>
                                        <p:attrNameLst>
                                          <p:attrName>ppt_y</p:attrName>
                                        </p:attrNameLst>
                                      </p:cBhvr>
                                      <p:tavLst>
                                        <p:tav tm="0">
                                          <p:val>
                                            <p:strVal val="#ppt_y"/>
                                          </p:val>
                                        </p:tav>
                                        <p:tav tm="100000">
                                          <p:val>
                                            <p:strVal val="#ppt_y"/>
                                          </p:val>
                                        </p:tav>
                                      </p:tavLst>
                                    </p:anim>
                                  </p:childTnLst>
                                </p:cTn>
                              </p:par>
                            </p:childTnLst>
                          </p:cTn>
                        </p:par>
                        <p:par>
                          <p:cTn id="15" fill="hold">
                            <p:stCondLst>
                              <p:cond delay="18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23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2800"/>
                            </p:stCondLst>
                            <p:childTnLst>
                              <p:par>
                                <p:cTn id="26" presetID="42"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38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a:extLst>
              <a:ext uri="{FF2B5EF4-FFF2-40B4-BE49-F238E27FC236}">
                <a16:creationId xmlns:a16="http://schemas.microsoft.com/office/drawing/2014/main" xmlns="" id="{C4B6A1AE-637D-4210-B926-30B649438094}"/>
              </a:ext>
            </a:extLst>
          </p:cNvPr>
          <p:cNvGrpSpPr/>
          <p:nvPr/>
        </p:nvGrpSpPr>
        <p:grpSpPr>
          <a:xfrm>
            <a:off x="1214390" y="1713723"/>
            <a:ext cx="2956561" cy="2956560"/>
            <a:chOff x="1214390" y="1981200"/>
            <a:chExt cx="2956561" cy="2956560"/>
          </a:xfrm>
        </p:grpSpPr>
        <p:sp>
          <p:nvSpPr>
            <p:cNvPr id="85" name="Oval 34">
              <a:extLst>
                <a:ext uri="{FF2B5EF4-FFF2-40B4-BE49-F238E27FC236}">
                  <a16:creationId xmlns:a16="http://schemas.microsoft.com/office/drawing/2014/main" xmlns="" id="{4BD29BD9-730F-4C03-A491-FC32BB6A1EB8}"/>
                </a:ext>
              </a:extLst>
            </p:cNvPr>
            <p:cNvSpPr/>
            <p:nvPr/>
          </p:nvSpPr>
          <p:spPr>
            <a:xfrm>
              <a:off x="1214390" y="1981200"/>
              <a:ext cx="2956561" cy="2956560"/>
            </a:xfrm>
            <a:prstGeom prst="ellipse">
              <a:avLst/>
            </a:prstGeom>
            <a:solidFill>
              <a:schemeClr val="accent3">
                <a:alpha val="3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6" name="Oval 27">
              <a:extLst>
                <a:ext uri="{FF2B5EF4-FFF2-40B4-BE49-F238E27FC236}">
                  <a16:creationId xmlns:a16="http://schemas.microsoft.com/office/drawing/2014/main" xmlns="" id="{078A7942-0C0B-484B-B945-D7F6E56C1534}"/>
                </a:ext>
              </a:extLst>
            </p:cNvPr>
            <p:cNvSpPr/>
            <p:nvPr/>
          </p:nvSpPr>
          <p:spPr>
            <a:xfrm>
              <a:off x="1453291" y="2220101"/>
              <a:ext cx="2478759" cy="2478759"/>
            </a:xfrm>
            <a:prstGeom prst="ellipse">
              <a:avLst/>
            </a:prstGeom>
            <a:solidFill>
              <a:schemeClr val="dk2">
                <a:lumMod val="100000"/>
                <a:alpha val="9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7" name="koppt-文本框">
              <a:extLst>
                <a:ext uri="{FF2B5EF4-FFF2-40B4-BE49-F238E27FC236}">
                  <a16:creationId xmlns:a16="http://schemas.microsoft.com/office/drawing/2014/main" xmlns="" id="{1817160B-66A8-423A-A84C-9814D35449A2}"/>
                </a:ext>
              </a:extLst>
            </p:cNvPr>
            <p:cNvSpPr/>
            <p:nvPr/>
          </p:nvSpPr>
          <p:spPr>
            <a:xfrm>
              <a:off x="1638795" y="2651567"/>
              <a:ext cx="2107750" cy="1577355"/>
            </a:xfrm>
            <a:prstGeom prst="rect">
              <a:avLst/>
            </a:prstGeom>
          </p:spPr>
          <p:txBody>
            <a:bodyPr wrap="square">
              <a:spAutoFit/>
            </a:bodyPr>
            <a:lstStyle/>
            <a:p>
              <a:pPr lvl="0" algn="ctr">
                <a:lnSpc>
                  <a:spcPct val="150000"/>
                </a:lnSpc>
              </a:pPr>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关键词</a:t>
              </a:r>
              <a:endParaRPr lang="en-US" altLang="zh-CN"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lvl="0"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a:t>
              </a:r>
              <a:r>
                <a:rPr lang="zh-CN" altLang="en-US" sz="12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此处添加文本单击此处添加文本单击此处添加文本单击此处添加文本单击此处添加文本</a:t>
              </a:r>
              <a:endParaRPr lang="en-US" altLang="zh-CN" sz="1200"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grpSp>
        <p:nvGrpSpPr>
          <p:cNvPr id="88" name="组合 87">
            <a:extLst>
              <a:ext uri="{FF2B5EF4-FFF2-40B4-BE49-F238E27FC236}">
                <a16:creationId xmlns:a16="http://schemas.microsoft.com/office/drawing/2014/main" xmlns="" id="{394AF2FC-4EB9-4DC6-94BE-98E97991BA6E}"/>
              </a:ext>
            </a:extLst>
          </p:cNvPr>
          <p:cNvGrpSpPr/>
          <p:nvPr/>
        </p:nvGrpSpPr>
        <p:grpSpPr>
          <a:xfrm>
            <a:off x="4615188" y="1713723"/>
            <a:ext cx="2956561" cy="2956560"/>
            <a:chOff x="4615188" y="1981200"/>
            <a:chExt cx="2956561" cy="2956560"/>
          </a:xfrm>
        </p:grpSpPr>
        <p:sp>
          <p:nvSpPr>
            <p:cNvPr id="89" name="Oval 40">
              <a:extLst>
                <a:ext uri="{FF2B5EF4-FFF2-40B4-BE49-F238E27FC236}">
                  <a16:creationId xmlns:a16="http://schemas.microsoft.com/office/drawing/2014/main" xmlns="" id="{D2525474-D891-4A8B-A5B6-EC953F269CAE}"/>
                </a:ext>
              </a:extLst>
            </p:cNvPr>
            <p:cNvSpPr/>
            <p:nvPr/>
          </p:nvSpPr>
          <p:spPr>
            <a:xfrm>
              <a:off x="4615188" y="1981200"/>
              <a:ext cx="2956561" cy="2956560"/>
            </a:xfrm>
            <a:prstGeom prst="ellipse">
              <a:avLst/>
            </a:prstGeom>
            <a:solidFill>
              <a:schemeClr val="accent3">
                <a:alpha val="3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0" name="Oval 41">
              <a:extLst>
                <a:ext uri="{FF2B5EF4-FFF2-40B4-BE49-F238E27FC236}">
                  <a16:creationId xmlns:a16="http://schemas.microsoft.com/office/drawing/2014/main" xmlns="" id="{2D35CCEA-1D94-4381-B62F-72C117E26275}"/>
                </a:ext>
              </a:extLst>
            </p:cNvPr>
            <p:cNvSpPr/>
            <p:nvPr/>
          </p:nvSpPr>
          <p:spPr>
            <a:xfrm>
              <a:off x="4854089" y="2220101"/>
              <a:ext cx="2478759" cy="2478759"/>
            </a:xfrm>
            <a:prstGeom prst="ellipse">
              <a:avLst/>
            </a:prstGeom>
            <a:solidFill>
              <a:schemeClr val="accent2">
                <a:alpha val="9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1" name="koppt-文本框">
              <a:extLst>
                <a:ext uri="{FF2B5EF4-FFF2-40B4-BE49-F238E27FC236}">
                  <a16:creationId xmlns:a16="http://schemas.microsoft.com/office/drawing/2014/main" xmlns="" id="{74E8CCD8-E794-4818-9A58-CE1B3504F393}"/>
                </a:ext>
              </a:extLst>
            </p:cNvPr>
            <p:cNvSpPr/>
            <p:nvPr/>
          </p:nvSpPr>
          <p:spPr>
            <a:xfrm>
              <a:off x="5039593" y="2651567"/>
              <a:ext cx="2107750" cy="1583190"/>
            </a:xfrm>
            <a:prstGeom prst="rect">
              <a:avLst/>
            </a:prstGeom>
          </p:spPr>
          <p:txBody>
            <a:bodyPr wrap="square">
              <a:spAutoFit/>
            </a:bodyPr>
            <a:lstStyle/>
            <a:p>
              <a:pPr lvl="0" algn="ctr">
                <a:lnSpc>
                  <a:spcPct val="150000"/>
                </a:lnSpc>
              </a:pPr>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关键词</a:t>
              </a:r>
            </a:p>
            <a:p>
              <a:pPr lvl="0"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a:t>
              </a:r>
              <a:r>
                <a:rPr lang="zh-CN" altLang="en-US" sz="12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此处添加文本单击此处添加文本单击此处添加文本单击此处添加文本单击此处添加文本</a:t>
              </a:r>
              <a:endParaRPr lang="en-US" altLang="zh-CN" sz="1200"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grpSp>
        <p:nvGrpSpPr>
          <p:cNvPr id="92" name="组合 91">
            <a:extLst>
              <a:ext uri="{FF2B5EF4-FFF2-40B4-BE49-F238E27FC236}">
                <a16:creationId xmlns:a16="http://schemas.microsoft.com/office/drawing/2014/main" xmlns="" id="{766A8E2E-A130-4DE1-8DA9-63B1B1CD8A70}"/>
              </a:ext>
            </a:extLst>
          </p:cNvPr>
          <p:cNvGrpSpPr/>
          <p:nvPr/>
        </p:nvGrpSpPr>
        <p:grpSpPr>
          <a:xfrm>
            <a:off x="8021049" y="1713723"/>
            <a:ext cx="2956561" cy="2956560"/>
            <a:chOff x="8021049" y="1981200"/>
            <a:chExt cx="2956561" cy="2956560"/>
          </a:xfrm>
        </p:grpSpPr>
        <p:sp>
          <p:nvSpPr>
            <p:cNvPr id="93" name="Oval 50">
              <a:extLst>
                <a:ext uri="{FF2B5EF4-FFF2-40B4-BE49-F238E27FC236}">
                  <a16:creationId xmlns:a16="http://schemas.microsoft.com/office/drawing/2014/main" xmlns="" id="{F5EB9C6C-9ED8-4D3D-8331-7EDB6229636F}"/>
                </a:ext>
              </a:extLst>
            </p:cNvPr>
            <p:cNvSpPr/>
            <p:nvPr/>
          </p:nvSpPr>
          <p:spPr>
            <a:xfrm>
              <a:off x="8021049" y="1981200"/>
              <a:ext cx="2956561" cy="2956560"/>
            </a:xfrm>
            <a:prstGeom prst="ellipse">
              <a:avLst/>
            </a:prstGeom>
            <a:solidFill>
              <a:schemeClr val="accent3">
                <a:alpha val="3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4" name="Oval 51">
              <a:extLst>
                <a:ext uri="{FF2B5EF4-FFF2-40B4-BE49-F238E27FC236}">
                  <a16:creationId xmlns:a16="http://schemas.microsoft.com/office/drawing/2014/main" xmlns="" id="{8F07AD33-A433-405D-BCCA-077ABD21B8A8}"/>
                </a:ext>
              </a:extLst>
            </p:cNvPr>
            <p:cNvSpPr/>
            <p:nvPr/>
          </p:nvSpPr>
          <p:spPr>
            <a:xfrm>
              <a:off x="8259948" y="2220099"/>
              <a:ext cx="2478759" cy="2478759"/>
            </a:xfrm>
            <a:prstGeom prst="ellipse">
              <a:avLst/>
            </a:prstGeom>
            <a:solidFill>
              <a:schemeClr val="accent2">
                <a:alpha val="85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5" name="koppt-文本框">
              <a:extLst>
                <a:ext uri="{FF2B5EF4-FFF2-40B4-BE49-F238E27FC236}">
                  <a16:creationId xmlns:a16="http://schemas.microsoft.com/office/drawing/2014/main" xmlns="" id="{3D2AC6C7-C8E0-43C6-851A-AE4CEF2E99B0}"/>
                </a:ext>
              </a:extLst>
            </p:cNvPr>
            <p:cNvSpPr/>
            <p:nvPr/>
          </p:nvSpPr>
          <p:spPr>
            <a:xfrm>
              <a:off x="8440389" y="2651567"/>
              <a:ext cx="2107750" cy="1583190"/>
            </a:xfrm>
            <a:prstGeom prst="rect">
              <a:avLst/>
            </a:prstGeom>
          </p:spPr>
          <p:txBody>
            <a:bodyPr wrap="square">
              <a:spAutoFit/>
            </a:bodyPr>
            <a:lstStyle/>
            <a:p>
              <a:pPr lvl="0" algn="ctr">
                <a:lnSpc>
                  <a:spcPct val="150000"/>
                </a:lnSpc>
              </a:pPr>
              <a:r>
                <a:rPr lang="zh-CN" altLang="en-US"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关键词</a:t>
              </a:r>
            </a:p>
            <a:p>
              <a:pPr lvl="0" algn="ctr">
                <a:lnSpc>
                  <a:spcPct val="150000"/>
                </a:lnSpc>
              </a:pPr>
              <a:r>
                <a:rPr lang="zh-CN" altLang="en-US" sz="12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单击此处添加文本单击此处添加文本单击此处添加文本单击此处添加文本单击此处添加文本</a:t>
              </a:r>
              <a:endParaRPr lang="en-US" altLang="zh-CN" sz="1200"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cxnSp>
        <p:nvCxnSpPr>
          <p:cNvPr id="96" name="Straight Connector 89">
            <a:extLst>
              <a:ext uri="{FF2B5EF4-FFF2-40B4-BE49-F238E27FC236}">
                <a16:creationId xmlns:a16="http://schemas.microsoft.com/office/drawing/2014/main" xmlns="" id="{A6751AF7-EB2A-496A-9953-F1B14B38C118}"/>
              </a:ext>
            </a:extLst>
          </p:cNvPr>
          <p:cNvCxnSpPr/>
          <p:nvPr/>
        </p:nvCxnSpPr>
        <p:spPr>
          <a:xfrm>
            <a:off x="939800" y="5012562"/>
            <a:ext cx="103124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koppt-文本框">
            <a:extLst>
              <a:ext uri="{FF2B5EF4-FFF2-40B4-BE49-F238E27FC236}">
                <a16:creationId xmlns:a16="http://schemas.microsoft.com/office/drawing/2014/main" xmlns="" id="{FE962945-B965-4FF1-8107-F97A64338FEE}"/>
              </a:ext>
            </a:extLst>
          </p:cNvPr>
          <p:cNvSpPr/>
          <p:nvPr/>
        </p:nvSpPr>
        <p:spPr>
          <a:xfrm>
            <a:off x="1052070" y="5169241"/>
            <a:ext cx="10087860" cy="1061829"/>
          </a:xfrm>
          <a:prstGeom prst="rect">
            <a:avLst/>
          </a:prstGeom>
        </p:spPr>
        <p:txBody>
          <a:bodyPr wrap="square">
            <a:spAutoFit/>
          </a:bodyPr>
          <a:lstStyle/>
          <a:p>
            <a:pPr lvl="0" algn="ct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gn="ct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2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21" name="Group 1_1_1">
            <a:extLst>
              <a:ext uri="{FF2B5EF4-FFF2-40B4-BE49-F238E27FC236}">
                <a16:creationId xmlns:a16="http://schemas.microsoft.com/office/drawing/2014/main" xmlns="" id="{141AE3A1-4DAF-432A-BB93-254A85EC558E}"/>
              </a:ext>
            </a:extLst>
          </p:cNvPr>
          <p:cNvGrpSpPr/>
          <p:nvPr/>
        </p:nvGrpSpPr>
        <p:grpSpPr>
          <a:xfrm>
            <a:off x="197540" y="258028"/>
            <a:ext cx="4828249" cy="871338"/>
            <a:chOff x="197540" y="258028"/>
            <a:chExt cx="4828249" cy="871338"/>
          </a:xfrm>
        </p:grpSpPr>
        <p:pic>
          <p:nvPicPr>
            <p:cNvPr id="26" name="图片 25" descr="图片包含 游戏机, 照片, 桌子, 蛋糕&#10;&#10;描述已自动生成">
              <a:extLst>
                <a:ext uri="{FF2B5EF4-FFF2-40B4-BE49-F238E27FC236}">
                  <a16:creationId xmlns:a16="http://schemas.microsoft.com/office/drawing/2014/main" xmlns="" id="{5155B95C-C1A7-4490-BB41-5F590979F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7" name="标题 4">
              <a:extLst>
                <a:ext uri="{FF2B5EF4-FFF2-40B4-BE49-F238E27FC236}">
                  <a16:creationId xmlns:a16="http://schemas.microsoft.com/office/drawing/2014/main" xmlns="" id="{3824C5A4-40AF-4C42-BA1F-84DA1BD9AB4D}"/>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415674524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52000">
                                          <p:cBhvr additive="base">
                                            <p:cTn id="7" dur="1000" fill="hold"/>
                                            <p:tgtEl>
                                              <p:spTgt spid="84"/>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250"/>
                                      </p:stCondLst>
                                      <p:childTnLst>
                                        <p:set>
                                          <p:cBhvr>
                                            <p:cTn id="10" dur="1" fill="hold">
                                              <p:stCondLst>
                                                <p:cond delay="0"/>
                                              </p:stCondLst>
                                            </p:cTn>
                                            <p:tgtEl>
                                              <p:spTgt spid="88"/>
                                            </p:tgtEl>
                                            <p:attrNameLst>
                                              <p:attrName>style.visibility</p:attrName>
                                            </p:attrNameLst>
                                          </p:cBhvr>
                                          <p:to>
                                            <p:strVal val="visible"/>
                                          </p:to>
                                        </p:set>
                                        <p:anim calcmode="lin" valueType="num" p14:bounceEnd="52000">
                                          <p:cBhvr additive="base">
                                            <p:cTn id="11" dur="1000" fill="hold"/>
                                            <p:tgtEl>
                                              <p:spTgt spid="88"/>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2000">
                                      <p:stCondLst>
                                        <p:cond delay="500"/>
                                      </p:stCondLst>
                                      <p:childTnLst>
                                        <p:set>
                                          <p:cBhvr>
                                            <p:cTn id="14" dur="1" fill="hold">
                                              <p:stCondLst>
                                                <p:cond delay="0"/>
                                              </p:stCondLst>
                                            </p:cTn>
                                            <p:tgtEl>
                                              <p:spTgt spid="92"/>
                                            </p:tgtEl>
                                            <p:attrNameLst>
                                              <p:attrName>style.visibility</p:attrName>
                                            </p:attrNameLst>
                                          </p:cBhvr>
                                          <p:to>
                                            <p:strVal val="visible"/>
                                          </p:to>
                                        </p:set>
                                        <p:anim calcmode="lin" valueType="num" p14:bounceEnd="52000">
                                          <p:cBhvr additive="base">
                                            <p:cTn id="15" dur="1000" fill="hold"/>
                                            <p:tgtEl>
                                              <p:spTgt spid="92"/>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9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arn(inVertical)">
                                          <p:cBhvr>
                                            <p:cTn id="20" dur="500"/>
                                            <p:tgtEl>
                                              <p:spTgt spid="9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750"/>
                                            <p:tgtEl>
                                              <p:spTgt spid="97"/>
                                            </p:tgtEl>
                                          </p:cBhvr>
                                        </p:animEffect>
                                        <p:anim calcmode="lin" valueType="num">
                                          <p:cBhvr>
                                            <p:cTn id="24" dur="750" fill="hold"/>
                                            <p:tgtEl>
                                              <p:spTgt spid="97"/>
                                            </p:tgtEl>
                                            <p:attrNameLst>
                                              <p:attrName>ppt_x</p:attrName>
                                            </p:attrNameLst>
                                          </p:cBhvr>
                                          <p:tavLst>
                                            <p:tav tm="0">
                                              <p:val>
                                                <p:strVal val="#ppt_x"/>
                                              </p:val>
                                            </p:tav>
                                            <p:tav tm="100000">
                                              <p:val>
                                                <p:strVal val="#ppt_x"/>
                                              </p:val>
                                            </p:tav>
                                          </p:tavLst>
                                        </p:anim>
                                        <p:anim calcmode="lin" valueType="num">
                                          <p:cBhvr>
                                            <p:cTn id="25" dur="75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1000" fill="hold"/>
                                            <p:tgtEl>
                                              <p:spTgt spid="84"/>
                                            </p:tgtEl>
                                            <p:attrNameLst>
                                              <p:attrName>ppt_x</p:attrName>
                                            </p:attrNameLst>
                                          </p:cBhvr>
                                          <p:tavLst>
                                            <p:tav tm="0">
                                              <p:val>
                                                <p:strVal val="#ppt_x"/>
                                              </p:val>
                                            </p:tav>
                                            <p:tav tm="100000">
                                              <p:val>
                                                <p:strVal val="#ppt_x"/>
                                              </p:val>
                                            </p:tav>
                                          </p:tavLst>
                                        </p:anim>
                                        <p:anim calcmode="lin" valueType="num">
                                          <p:cBhvr additive="base">
                                            <p:cTn id="8" dur="10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fill="hold"/>
                                            <p:tgtEl>
                                              <p:spTgt spid="88"/>
                                            </p:tgtEl>
                                            <p:attrNameLst>
                                              <p:attrName>ppt_x</p:attrName>
                                            </p:attrNameLst>
                                          </p:cBhvr>
                                          <p:tavLst>
                                            <p:tav tm="0">
                                              <p:val>
                                                <p:strVal val="#ppt_x"/>
                                              </p:val>
                                            </p:tav>
                                            <p:tav tm="100000">
                                              <p:val>
                                                <p:strVal val="#ppt_x"/>
                                              </p:val>
                                            </p:tav>
                                          </p:tavLst>
                                        </p:anim>
                                        <p:anim calcmode="lin" valueType="num">
                                          <p:cBhvr additive="base">
                                            <p:cTn id="12" dur="10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1000" fill="hold"/>
                                            <p:tgtEl>
                                              <p:spTgt spid="92"/>
                                            </p:tgtEl>
                                            <p:attrNameLst>
                                              <p:attrName>ppt_x</p:attrName>
                                            </p:attrNameLst>
                                          </p:cBhvr>
                                          <p:tavLst>
                                            <p:tav tm="0">
                                              <p:val>
                                                <p:strVal val="#ppt_x"/>
                                              </p:val>
                                            </p:tav>
                                            <p:tav tm="100000">
                                              <p:val>
                                                <p:strVal val="#ppt_x"/>
                                              </p:val>
                                            </p:tav>
                                          </p:tavLst>
                                        </p:anim>
                                        <p:anim calcmode="lin" valueType="num">
                                          <p:cBhvr additive="base">
                                            <p:cTn id="16" dur="1000" fill="hold"/>
                                            <p:tgtEl>
                                              <p:spTgt spid="9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arn(inVertical)">
                                          <p:cBhvr>
                                            <p:cTn id="20" dur="500"/>
                                            <p:tgtEl>
                                              <p:spTgt spid="9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750"/>
                                            <p:tgtEl>
                                              <p:spTgt spid="97"/>
                                            </p:tgtEl>
                                          </p:cBhvr>
                                        </p:animEffect>
                                        <p:anim calcmode="lin" valueType="num">
                                          <p:cBhvr>
                                            <p:cTn id="24" dur="750" fill="hold"/>
                                            <p:tgtEl>
                                              <p:spTgt spid="97"/>
                                            </p:tgtEl>
                                            <p:attrNameLst>
                                              <p:attrName>ppt_x</p:attrName>
                                            </p:attrNameLst>
                                          </p:cBhvr>
                                          <p:tavLst>
                                            <p:tav tm="0">
                                              <p:val>
                                                <p:strVal val="#ppt_x"/>
                                              </p:val>
                                            </p:tav>
                                            <p:tav tm="100000">
                                              <p:val>
                                                <p:strVal val="#ppt_x"/>
                                              </p:val>
                                            </p:tav>
                                          </p:tavLst>
                                        </p:anim>
                                        <p:anim calcmode="lin" valueType="num">
                                          <p:cBhvr>
                                            <p:cTn id="25" dur="75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555882" y="4964681"/>
            <a:ext cx="3215041" cy="836647"/>
            <a:chOff x="7630669" y="4874080"/>
            <a:chExt cx="4066609" cy="1058251"/>
          </a:xfrm>
        </p:grpSpPr>
        <p:sp>
          <p:nvSpPr>
            <p:cNvPr id="22" name="TextBox 76"/>
            <p:cNvSpPr txBox="1"/>
            <p:nvPr/>
          </p:nvSpPr>
          <p:spPr>
            <a:xfrm>
              <a:off x="7630669" y="4874080"/>
              <a:ext cx="1924446" cy="428004"/>
            </a:xfrm>
            <a:prstGeom prst="rect">
              <a:avLst/>
            </a:prstGeom>
            <a:noFill/>
          </p:spPr>
          <p:txBody>
            <a:bodyPr wrap="square" rtlCol="0">
              <a:spAutoFit/>
            </a:bodyPr>
            <a:lstStyle/>
            <a:p>
              <a:r>
                <a:rPr lang="zh-CN" altLang="en-US" sz="1599"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23" name="文本框 22"/>
            <p:cNvSpPr txBox="1"/>
            <p:nvPr/>
          </p:nvSpPr>
          <p:spPr>
            <a:xfrm>
              <a:off x="7630669" y="5234554"/>
              <a:ext cx="4066609"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l"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3" name="组合 2"/>
          <p:cNvGrpSpPr/>
          <p:nvPr/>
        </p:nvGrpSpPr>
        <p:grpSpPr>
          <a:xfrm>
            <a:off x="1417918" y="2161616"/>
            <a:ext cx="3133512" cy="836647"/>
            <a:chOff x="1086683" y="1328564"/>
            <a:chExt cx="3963486" cy="1058251"/>
          </a:xfrm>
        </p:grpSpPr>
        <p:sp>
          <p:nvSpPr>
            <p:cNvPr id="24" name="TextBox 76"/>
            <p:cNvSpPr txBox="1"/>
            <p:nvPr/>
          </p:nvSpPr>
          <p:spPr>
            <a:xfrm>
              <a:off x="2826474" y="1328564"/>
              <a:ext cx="2223695" cy="428004"/>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r>
                <a:rPr lang="zh-CN" altLang="en-US" sz="1599" dirty="0">
                  <a:solidFill>
                    <a:schemeClr val="tx1">
                      <a:lumMod val="85000"/>
                      <a:lumOff val="15000"/>
                    </a:schemeClr>
                  </a:solidFill>
                  <a:latin typeface="Arial" panose="020B0604020202020204" pitchFamily="34" charset="0"/>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5" name="文本框 24"/>
            <p:cNvSpPr txBox="1"/>
            <p:nvPr/>
          </p:nvSpPr>
          <p:spPr>
            <a:xfrm>
              <a:off x="1086683" y="1689038"/>
              <a:ext cx="3963486" cy="697777"/>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pPr defTabSz="813663"/>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4" name="组合 3"/>
          <p:cNvGrpSpPr/>
          <p:nvPr/>
        </p:nvGrpSpPr>
        <p:grpSpPr>
          <a:xfrm>
            <a:off x="7555882" y="2161615"/>
            <a:ext cx="3215040" cy="836646"/>
            <a:chOff x="7630668" y="1328564"/>
            <a:chExt cx="4066608" cy="1058249"/>
          </a:xfrm>
        </p:grpSpPr>
        <p:sp>
          <p:nvSpPr>
            <p:cNvPr id="26" name="TextBox 76"/>
            <p:cNvSpPr txBox="1"/>
            <p:nvPr/>
          </p:nvSpPr>
          <p:spPr>
            <a:xfrm>
              <a:off x="7630668" y="1328564"/>
              <a:ext cx="2096021" cy="428004"/>
            </a:xfrm>
            <a:prstGeom prst="rect">
              <a:avLst/>
            </a:prstGeom>
            <a:noFill/>
          </p:spPr>
          <p:txBody>
            <a:bodyPr wrap="square" rtlCol="0">
              <a:spAutoFit/>
            </a:bodyPr>
            <a:lstStyle/>
            <a:p>
              <a:r>
                <a:rPr lang="zh-CN" altLang="en-US" sz="1599"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27" name="文本框 26"/>
            <p:cNvSpPr txBox="1"/>
            <p:nvPr/>
          </p:nvSpPr>
          <p:spPr>
            <a:xfrm>
              <a:off x="7630668" y="1689036"/>
              <a:ext cx="4066608"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l"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2" name="组合 1"/>
          <p:cNvGrpSpPr/>
          <p:nvPr/>
        </p:nvGrpSpPr>
        <p:grpSpPr>
          <a:xfrm>
            <a:off x="1417918" y="4964681"/>
            <a:ext cx="3133512" cy="836647"/>
            <a:chOff x="1086684" y="4874080"/>
            <a:chExt cx="3963486" cy="1058251"/>
          </a:xfrm>
        </p:grpSpPr>
        <p:sp>
          <p:nvSpPr>
            <p:cNvPr id="28" name="TextBox 76"/>
            <p:cNvSpPr txBox="1"/>
            <p:nvPr/>
          </p:nvSpPr>
          <p:spPr>
            <a:xfrm>
              <a:off x="2570783" y="4874080"/>
              <a:ext cx="2479385" cy="428004"/>
            </a:xfrm>
            <a:prstGeom prst="rect">
              <a:avLst/>
            </a:prstGeom>
            <a:noFill/>
          </p:spPr>
          <p:txBody>
            <a:bodyPr wrap="square" rtlCol="0">
              <a:spAutoFit/>
            </a:bodyPr>
            <a:lstStyle/>
            <a:p>
              <a:pPr algn="r"/>
              <a:r>
                <a:rPr lang="zh-CN" altLang="en-US" sz="1599"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29" name="文本框 28"/>
            <p:cNvSpPr txBox="1"/>
            <p:nvPr/>
          </p:nvSpPr>
          <p:spPr>
            <a:xfrm>
              <a:off x="1086684" y="5234554"/>
              <a:ext cx="3963486"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7" name="组合 6"/>
          <p:cNvGrpSpPr/>
          <p:nvPr/>
        </p:nvGrpSpPr>
        <p:grpSpPr>
          <a:xfrm>
            <a:off x="4275224" y="2151000"/>
            <a:ext cx="3641553" cy="3653027"/>
            <a:chOff x="4294766" y="2006319"/>
            <a:chExt cx="3643450" cy="3654930"/>
          </a:xfrm>
        </p:grpSpPr>
        <p:sp>
          <p:nvSpPr>
            <p:cNvPr id="30" name="任意多边形 23"/>
            <p:cNvSpPr/>
            <p:nvPr/>
          </p:nvSpPr>
          <p:spPr>
            <a:xfrm rot="5400000" flipV="1">
              <a:off x="5818392"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1" name="任意多边形 24"/>
            <p:cNvSpPr/>
            <p:nvPr/>
          </p:nvSpPr>
          <p:spPr>
            <a:xfrm rot="16200000" flipH="1" flipV="1">
              <a:off x="4294767"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2" name="任意多边形 25"/>
            <p:cNvSpPr/>
            <p:nvPr/>
          </p:nvSpPr>
          <p:spPr>
            <a:xfrm rot="5400000" flipH="1" flipV="1">
              <a:off x="5818392"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3" name="任意多边形 26"/>
            <p:cNvSpPr/>
            <p:nvPr/>
          </p:nvSpPr>
          <p:spPr>
            <a:xfrm rot="16200000" flipV="1">
              <a:off x="4294767"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4" name="TextBox 83"/>
            <p:cNvSpPr txBox="1"/>
            <p:nvPr/>
          </p:nvSpPr>
          <p:spPr>
            <a:xfrm>
              <a:off x="5660603" y="3454609"/>
              <a:ext cx="880609" cy="707999"/>
            </a:xfrm>
            <a:prstGeom prst="rect">
              <a:avLst/>
            </a:prstGeom>
            <a:noFill/>
          </p:spPr>
          <p:txBody>
            <a:bodyPr wrap="squar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pPr algn="ctr"/>
              <a:r>
                <a:rPr lang="zh-CN" altLang="en-US" sz="1999" dirty="0">
                  <a:solidFill>
                    <a:schemeClr val="tx1">
                      <a:lumMod val="85000"/>
                      <a:lumOff val="15000"/>
                    </a:schemeClr>
                  </a:solidFill>
                  <a:latin typeface="Arial" panose="020B0604020202020204" pitchFamily="34" charset="0"/>
                  <a:ea typeface="思源黑体 CN Medium" panose="020B0600000000000000" pitchFamily="34" charset="-122"/>
                  <a:sym typeface="Arial" panose="020B0604020202020204" pitchFamily="34" charset="0"/>
                </a:rPr>
                <a:t>你的标题</a:t>
              </a:r>
            </a:p>
          </p:txBody>
        </p:sp>
        <p:sp>
          <p:nvSpPr>
            <p:cNvPr id="49" name="Oval 10"/>
            <p:cNvSpPr>
              <a:spLocks noChangeArrowheads="1"/>
            </p:cNvSpPr>
            <p:nvPr/>
          </p:nvSpPr>
          <p:spPr bwMode="auto">
            <a:xfrm>
              <a:off x="5878795" y="2109857"/>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1</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50" name="Oval 10"/>
            <p:cNvSpPr>
              <a:spLocks noChangeArrowheads="1"/>
            </p:cNvSpPr>
            <p:nvPr/>
          </p:nvSpPr>
          <p:spPr bwMode="auto">
            <a:xfrm>
              <a:off x="7439592" y="365796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2</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51" name="Oval 10"/>
            <p:cNvSpPr>
              <a:spLocks noChangeArrowheads="1"/>
            </p:cNvSpPr>
            <p:nvPr/>
          </p:nvSpPr>
          <p:spPr bwMode="auto">
            <a:xfrm>
              <a:off x="5929551" y="518069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3</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52" name="Oval 10"/>
            <p:cNvSpPr>
              <a:spLocks noChangeArrowheads="1"/>
            </p:cNvSpPr>
            <p:nvPr/>
          </p:nvSpPr>
          <p:spPr bwMode="auto">
            <a:xfrm>
              <a:off x="4406821" y="365796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4</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grpSp>
      <p:grpSp>
        <p:nvGrpSpPr>
          <p:cNvPr id="36" name="Group 1_1_1">
            <a:extLst>
              <a:ext uri="{FF2B5EF4-FFF2-40B4-BE49-F238E27FC236}">
                <a16:creationId xmlns:a16="http://schemas.microsoft.com/office/drawing/2014/main" xmlns="" id="{3B9E5557-27AD-49A7-8780-A664BDDFE07E}"/>
              </a:ext>
            </a:extLst>
          </p:cNvPr>
          <p:cNvGrpSpPr/>
          <p:nvPr/>
        </p:nvGrpSpPr>
        <p:grpSpPr>
          <a:xfrm>
            <a:off x="197540" y="258028"/>
            <a:ext cx="4828249" cy="871338"/>
            <a:chOff x="197540" y="258028"/>
            <a:chExt cx="4828249" cy="871338"/>
          </a:xfrm>
        </p:grpSpPr>
        <p:pic>
          <p:nvPicPr>
            <p:cNvPr id="37" name="图片 36" descr="图片包含 游戏机, 照片, 桌子, 蛋糕&#10;&#10;描述已自动生成">
              <a:extLst>
                <a:ext uri="{FF2B5EF4-FFF2-40B4-BE49-F238E27FC236}">
                  <a16:creationId xmlns:a16="http://schemas.microsoft.com/office/drawing/2014/main" xmlns="" id="{F0E73747-37FF-4281-9BF7-3B8C16FAC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9" name="标题 4">
              <a:extLst>
                <a:ext uri="{FF2B5EF4-FFF2-40B4-BE49-F238E27FC236}">
                  <a16:creationId xmlns:a16="http://schemas.microsoft.com/office/drawing/2014/main" xmlns="" id="{3ED216BE-4341-4561-B595-17EF04939CCE}"/>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PT">
            <a:extLst>
              <a:ext uri="{FF2B5EF4-FFF2-40B4-BE49-F238E27FC236}">
                <a16:creationId xmlns:a16="http://schemas.microsoft.com/office/drawing/2014/main" xmlns="" id="{BAF9440F-14BD-46A7-8D40-E58068B893A8}"/>
              </a:ext>
            </a:extLst>
          </p:cNvPr>
          <p:cNvCxnSpPr/>
          <p:nvPr/>
        </p:nvCxnSpPr>
        <p:spPr>
          <a:xfrm>
            <a:off x="6282329" y="524664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 name="PPT">
            <a:extLst>
              <a:ext uri="{FF2B5EF4-FFF2-40B4-BE49-F238E27FC236}">
                <a16:creationId xmlns:a16="http://schemas.microsoft.com/office/drawing/2014/main" xmlns="" id="{2EFA1D7F-1E17-4CE5-91E0-A0A7A245E606}"/>
              </a:ext>
            </a:extLst>
          </p:cNvPr>
          <p:cNvCxnSpPr/>
          <p:nvPr/>
        </p:nvCxnSpPr>
        <p:spPr>
          <a:xfrm flipH="1">
            <a:off x="4256809" y="524664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 name="PPT">
            <a:extLst>
              <a:ext uri="{FF2B5EF4-FFF2-40B4-BE49-F238E27FC236}">
                <a16:creationId xmlns:a16="http://schemas.microsoft.com/office/drawing/2014/main" xmlns="" id="{C37E2483-7DB5-4B90-883F-8A757F6D2FD1}"/>
              </a:ext>
            </a:extLst>
          </p:cNvPr>
          <p:cNvCxnSpPr/>
          <p:nvPr/>
        </p:nvCxnSpPr>
        <p:spPr>
          <a:xfrm rot="16200000" flipV="1">
            <a:off x="5083242" y="4233883"/>
            <a:ext cx="202551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PPT">
            <a:extLst>
              <a:ext uri="{FF2B5EF4-FFF2-40B4-BE49-F238E27FC236}">
                <a16:creationId xmlns:a16="http://schemas.microsoft.com/office/drawing/2014/main" xmlns="" id="{0DCBB326-884D-4273-BA0C-96E855DB4C23}"/>
              </a:ext>
            </a:extLst>
          </p:cNvPr>
          <p:cNvCxnSpPr/>
          <p:nvPr/>
        </p:nvCxnSpPr>
        <p:spPr>
          <a:xfrm rot="2700000" flipH="1">
            <a:off x="4553438" y="453051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 name="PPT">
            <a:extLst>
              <a:ext uri="{FF2B5EF4-FFF2-40B4-BE49-F238E27FC236}">
                <a16:creationId xmlns:a16="http://schemas.microsoft.com/office/drawing/2014/main" xmlns="" id="{7A54E396-445B-4E92-B536-782CB3C74424}"/>
              </a:ext>
            </a:extLst>
          </p:cNvPr>
          <p:cNvCxnSpPr/>
          <p:nvPr/>
        </p:nvCxnSpPr>
        <p:spPr>
          <a:xfrm rot="18900000">
            <a:off x="5985700" y="453051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xmlns="" id="{29F6CEC7-85D2-482A-B835-0E8D0E19B8BD}"/>
              </a:ext>
            </a:extLst>
          </p:cNvPr>
          <p:cNvGrpSpPr/>
          <p:nvPr/>
        </p:nvGrpSpPr>
        <p:grpSpPr>
          <a:xfrm>
            <a:off x="5636793" y="2133475"/>
            <a:ext cx="918414" cy="932886"/>
            <a:chOff x="5834236" y="2133475"/>
            <a:chExt cx="918414" cy="932886"/>
          </a:xfrm>
        </p:grpSpPr>
        <p:sp>
          <p:nvSpPr>
            <p:cNvPr id="11" name="PPT">
              <a:extLst>
                <a:ext uri="{FF2B5EF4-FFF2-40B4-BE49-F238E27FC236}">
                  <a16:creationId xmlns:a16="http://schemas.microsoft.com/office/drawing/2014/main" xmlns="" id="{5960635E-62D9-47D4-B2F0-399D6B62F348}"/>
                </a:ext>
              </a:extLst>
            </p:cNvPr>
            <p:cNvSpPr/>
            <p:nvPr/>
          </p:nvSpPr>
          <p:spPr>
            <a:xfrm>
              <a:off x="5834236" y="2133475"/>
              <a:ext cx="918414" cy="9328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PPT">
              <a:extLst>
                <a:ext uri="{FF2B5EF4-FFF2-40B4-BE49-F238E27FC236}">
                  <a16:creationId xmlns:a16="http://schemas.microsoft.com/office/drawing/2014/main" xmlns="" id="{7BCED38C-F51A-4BCE-A4B8-F9DDC390A4AF}"/>
                </a:ext>
              </a:extLst>
            </p:cNvPr>
            <p:cNvSpPr>
              <a:spLocks noEditPoints="1"/>
            </p:cNvSpPr>
            <p:nvPr/>
          </p:nvSpPr>
          <p:spPr bwMode="auto">
            <a:xfrm>
              <a:off x="6000159" y="2301633"/>
              <a:ext cx="586568" cy="596570"/>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ffectLst>
              <a:reflection endPos="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3" name="组合 12">
            <a:extLst>
              <a:ext uri="{FF2B5EF4-FFF2-40B4-BE49-F238E27FC236}">
                <a16:creationId xmlns:a16="http://schemas.microsoft.com/office/drawing/2014/main" xmlns="" id="{B773A4B6-E1F8-4CE8-8DA3-D62C4C135C75}"/>
              </a:ext>
            </a:extLst>
          </p:cNvPr>
          <p:cNvGrpSpPr/>
          <p:nvPr/>
        </p:nvGrpSpPr>
        <p:grpSpPr>
          <a:xfrm>
            <a:off x="3220329" y="4794814"/>
            <a:ext cx="918414" cy="932886"/>
            <a:chOff x="3220329" y="4794814"/>
            <a:chExt cx="918414" cy="932886"/>
          </a:xfrm>
        </p:grpSpPr>
        <p:sp>
          <p:nvSpPr>
            <p:cNvPr id="14" name="PPT">
              <a:extLst>
                <a:ext uri="{FF2B5EF4-FFF2-40B4-BE49-F238E27FC236}">
                  <a16:creationId xmlns:a16="http://schemas.microsoft.com/office/drawing/2014/main" xmlns="" id="{B78B034C-B123-4B60-9007-56863A75EEE8}"/>
                </a:ext>
              </a:extLst>
            </p:cNvPr>
            <p:cNvSpPr/>
            <p:nvPr/>
          </p:nvSpPr>
          <p:spPr>
            <a:xfrm>
              <a:off x="3220329" y="4794814"/>
              <a:ext cx="918414" cy="932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PPT">
              <a:extLst>
                <a:ext uri="{FF2B5EF4-FFF2-40B4-BE49-F238E27FC236}">
                  <a16:creationId xmlns:a16="http://schemas.microsoft.com/office/drawing/2014/main" xmlns="" id="{2E5C81A6-E50B-4754-868E-1B138E63548A}"/>
                </a:ext>
              </a:extLst>
            </p:cNvPr>
            <p:cNvSpPr/>
            <p:nvPr/>
          </p:nvSpPr>
          <p:spPr>
            <a:xfrm>
              <a:off x="3446432" y="5058281"/>
              <a:ext cx="466208" cy="405954"/>
            </a:xfrm>
            <a:custGeom>
              <a:avLst/>
              <a:gdLst>
                <a:gd name="connsiteX0" fmla="*/ 370451 w 625017"/>
                <a:gd name="connsiteY0" fmla="*/ 329183 h 544237"/>
                <a:gd name="connsiteX1" fmla="*/ 625017 w 625017"/>
                <a:gd name="connsiteY1" fmla="*/ 329183 h 544237"/>
                <a:gd name="connsiteX2" fmla="*/ 625017 w 625017"/>
                <a:gd name="connsiteY2" fmla="*/ 544237 h 544237"/>
                <a:gd name="connsiteX3" fmla="*/ 370451 w 625017"/>
                <a:gd name="connsiteY3" fmla="*/ 544237 h 544237"/>
                <a:gd name="connsiteX4" fmla="*/ 85171 w 625017"/>
                <a:gd name="connsiteY4" fmla="*/ 329170 h 544237"/>
                <a:gd name="connsiteX5" fmla="*/ 339737 w 625017"/>
                <a:gd name="connsiteY5" fmla="*/ 329170 h 544237"/>
                <a:gd name="connsiteX6" fmla="*/ 339737 w 625017"/>
                <a:gd name="connsiteY6" fmla="*/ 544237 h 544237"/>
                <a:gd name="connsiteX7" fmla="*/ 85171 w 625017"/>
                <a:gd name="connsiteY7" fmla="*/ 544237 h 544237"/>
                <a:gd name="connsiteX8" fmla="*/ 370451 w 625017"/>
                <a:gd name="connsiteY8" fmla="*/ 78515 h 544237"/>
                <a:gd name="connsiteX9" fmla="*/ 625017 w 625017"/>
                <a:gd name="connsiteY9" fmla="*/ 78515 h 544237"/>
                <a:gd name="connsiteX10" fmla="*/ 625017 w 625017"/>
                <a:gd name="connsiteY10" fmla="*/ 293582 h 544237"/>
                <a:gd name="connsiteX11" fmla="*/ 370451 w 625017"/>
                <a:gd name="connsiteY11" fmla="*/ 293582 h 544237"/>
                <a:gd name="connsiteX12" fmla="*/ 0 w 625017"/>
                <a:gd name="connsiteY12" fmla="*/ 0 h 544237"/>
                <a:gd name="connsiteX13" fmla="*/ 341201 w 625017"/>
                <a:gd name="connsiteY13" fmla="*/ 0 h 544237"/>
                <a:gd name="connsiteX14" fmla="*/ 341201 w 625017"/>
                <a:gd name="connsiteY14" fmla="*/ 293582 h 544237"/>
                <a:gd name="connsiteX15" fmla="*/ 0 w 625017"/>
                <a:gd name="connsiteY15" fmla="*/ 293582 h 5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017" h="544237">
                  <a:moveTo>
                    <a:pt x="370451" y="329183"/>
                  </a:moveTo>
                  <a:lnTo>
                    <a:pt x="625017" y="329183"/>
                  </a:lnTo>
                  <a:lnTo>
                    <a:pt x="625017" y="544237"/>
                  </a:lnTo>
                  <a:lnTo>
                    <a:pt x="370451" y="544237"/>
                  </a:lnTo>
                  <a:close/>
                  <a:moveTo>
                    <a:pt x="85171" y="329170"/>
                  </a:moveTo>
                  <a:lnTo>
                    <a:pt x="339737" y="329170"/>
                  </a:lnTo>
                  <a:lnTo>
                    <a:pt x="339737" y="544237"/>
                  </a:lnTo>
                  <a:lnTo>
                    <a:pt x="85171" y="544237"/>
                  </a:lnTo>
                  <a:close/>
                  <a:moveTo>
                    <a:pt x="370451" y="78515"/>
                  </a:moveTo>
                  <a:lnTo>
                    <a:pt x="625017" y="78515"/>
                  </a:lnTo>
                  <a:lnTo>
                    <a:pt x="625017" y="293582"/>
                  </a:lnTo>
                  <a:lnTo>
                    <a:pt x="370451" y="293582"/>
                  </a:lnTo>
                  <a:close/>
                  <a:moveTo>
                    <a:pt x="0" y="0"/>
                  </a:moveTo>
                  <a:lnTo>
                    <a:pt x="341201" y="0"/>
                  </a:lnTo>
                  <a:lnTo>
                    <a:pt x="341201" y="293582"/>
                  </a:lnTo>
                  <a:lnTo>
                    <a:pt x="0" y="293582"/>
                  </a:lnTo>
                  <a:close/>
                </a:path>
              </a:pathLst>
            </a:custGeom>
            <a:solidFill>
              <a:srgbClr val="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6" name="组合 15">
            <a:extLst>
              <a:ext uri="{FF2B5EF4-FFF2-40B4-BE49-F238E27FC236}">
                <a16:creationId xmlns:a16="http://schemas.microsoft.com/office/drawing/2014/main" xmlns="" id="{D05ECFE2-65E4-418C-97EE-8F9389D66D0C}"/>
              </a:ext>
            </a:extLst>
          </p:cNvPr>
          <p:cNvGrpSpPr/>
          <p:nvPr/>
        </p:nvGrpSpPr>
        <p:grpSpPr>
          <a:xfrm>
            <a:off x="8448843" y="4765288"/>
            <a:ext cx="918414" cy="932886"/>
            <a:chOff x="8448843" y="4765288"/>
            <a:chExt cx="918414" cy="932886"/>
          </a:xfrm>
        </p:grpSpPr>
        <p:sp>
          <p:nvSpPr>
            <p:cNvPr id="17" name="PPT">
              <a:extLst>
                <a:ext uri="{FF2B5EF4-FFF2-40B4-BE49-F238E27FC236}">
                  <a16:creationId xmlns:a16="http://schemas.microsoft.com/office/drawing/2014/main" xmlns="" id="{6A6A7FE7-AE92-486A-8C48-3DAB40EEA8A8}"/>
                </a:ext>
              </a:extLst>
            </p:cNvPr>
            <p:cNvSpPr/>
            <p:nvPr/>
          </p:nvSpPr>
          <p:spPr>
            <a:xfrm>
              <a:off x="8448843" y="4765288"/>
              <a:ext cx="918414" cy="9328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PPT">
              <a:extLst>
                <a:ext uri="{FF2B5EF4-FFF2-40B4-BE49-F238E27FC236}">
                  <a16:creationId xmlns:a16="http://schemas.microsoft.com/office/drawing/2014/main" xmlns="" id="{6EFD47B8-9D44-4E0C-8099-00E3CD508BAA}"/>
                </a:ext>
              </a:extLst>
            </p:cNvPr>
            <p:cNvSpPr>
              <a:spLocks noEditPoints="1"/>
            </p:cNvSpPr>
            <p:nvPr/>
          </p:nvSpPr>
          <p:spPr bwMode="auto">
            <a:xfrm>
              <a:off x="8675027" y="5006105"/>
              <a:ext cx="466046" cy="451252"/>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9" name="组合 18">
            <a:extLst>
              <a:ext uri="{FF2B5EF4-FFF2-40B4-BE49-F238E27FC236}">
                <a16:creationId xmlns:a16="http://schemas.microsoft.com/office/drawing/2014/main" xmlns="" id="{381D5572-0FC9-49A9-BF6E-A7B157C6D4C9}"/>
              </a:ext>
            </a:extLst>
          </p:cNvPr>
          <p:cNvGrpSpPr/>
          <p:nvPr/>
        </p:nvGrpSpPr>
        <p:grpSpPr>
          <a:xfrm>
            <a:off x="3882219" y="2994905"/>
            <a:ext cx="918414" cy="932886"/>
            <a:chOff x="3882219" y="2994905"/>
            <a:chExt cx="918414" cy="932886"/>
          </a:xfrm>
        </p:grpSpPr>
        <p:sp>
          <p:nvSpPr>
            <p:cNvPr id="20" name="PPT">
              <a:extLst>
                <a:ext uri="{FF2B5EF4-FFF2-40B4-BE49-F238E27FC236}">
                  <a16:creationId xmlns:a16="http://schemas.microsoft.com/office/drawing/2014/main" xmlns="" id="{96582918-75A2-40C2-998F-50D4CAEACC37}"/>
                </a:ext>
              </a:extLst>
            </p:cNvPr>
            <p:cNvSpPr/>
            <p:nvPr/>
          </p:nvSpPr>
          <p:spPr>
            <a:xfrm>
              <a:off x="3882219" y="2994905"/>
              <a:ext cx="918414" cy="93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PPT">
              <a:extLst>
                <a:ext uri="{FF2B5EF4-FFF2-40B4-BE49-F238E27FC236}">
                  <a16:creationId xmlns:a16="http://schemas.microsoft.com/office/drawing/2014/main" xmlns="" id="{7F398238-1100-43DC-B777-B581A9FDA0AF}"/>
                </a:ext>
              </a:extLst>
            </p:cNvPr>
            <p:cNvSpPr>
              <a:spLocks noEditPoints="1"/>
            </p:cNvSpPr>
            <p:nvPr/>
          </p:nvSpPr>
          <p:spPr bwMode="auto">
            <a:xfrm>
              <a:off x="4071512" y="3243764"/>
              <a:ext cx="539828" cy="435168"/>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ffectLst>
              <a:reflection blurRad="203200" endPos="1200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22" name="组合 21">
            <a:extLst>
              <a:ext uri="{FF2B5EF4-FFF2-40B4-BE49-F238E27FC236}">
                <a16:creationId xmlns:a16="http://schemas.microsoft.com/office/drawing/2014/main" xmlns="" id="{CA8D3592-2F86-4150-B3C1-A585983B2F67}"/>
              </a:ext>
            </a:extLst>
          </p:cNvPr>
          <p:cNvGrpSpPr/>
          <p:nvPr/>
        </p:nvGrpSpPr>
        <p:grpSpPr>
          <a:xfrm>
            <a:off x="7734388" y="3021479"/>
            <a:ext cx="918414" cy="932886"/>
            <a:chOff x="7734388" y="3021479"/>
            <a:chExt cx="918414" cy="932886"/>
          </a:xfrm>
        </p:grpSpPr>
        <p:sp>
          <p:nvSpPr>
            <p:cNvPr id="23" name="PPT">
              <a:extLst>
                <a:ext uri="{FF2B5EF4-FFF2-40B4-BE49-F238E27FC236}">
                  <a16:creationId xmlns:a16="http://schemas.microsoft.com/office/drawing/2014/main" xmlns="" id="{022BC421-1425-4C32-A130-496CD2FC0D6F}"/>
                </a:ext>
              </a:extLst>
            </p:cNvPr>
            <p:cNvSpPr/>
            <p:nvPr/>
          </p:nvSpPr>
          <p:spPr>
            <a:xfrm>
              <a:off x="7734388" y="3021479"/>
              <a:ext cx="918414" cy="932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4" name="PPT">
              <a:extLst>
                <a:ext uri="{FF2B5EF4-FFF2-40B4-BE49-F238E27FC236}">
                  <a16:creationId xmlns:a16="http://schemas.microsoft.com/office/drawing/2014/main" xmlns="" id="{DF07166A-9BBF-48D6-877F-954A4DFEF5F0}"/>
                </a:ext>
              </a:extLst>
            </p:cNvPr>
            <p:cNvSpPr>
              <a:spLocks noEditPoints="1"/>
            </p:cNvSpPr>
            <p:nvPr/>
          </p:nvSpPr>
          <p:spPr bwMode="auto">
            <a:xfrm>
              <a:off x="7949131" y="3218884"/>
              <a:ext cx="488928" cy="538077"/>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25" name="PPT">
            <a:extLst>
              <a:ext uri="{FF2B5EF4-FFF2-40B4-BE49-F238E27FC236}">
                <a16:creationId xmlns:a16="http://schemas.microsoft.com/office/drawing/2014/main" xmlns="" id="{7705A585-3397-43A1-8FE8-B496762FF37D}"/>
              </a:ext>
            </a:extLst>
          </p:cNvPr>
          <p:cNvSpPr/>
          <p:nvPr/>
        </p:nvSpPr>
        <p:spPr>
          <a:xfrm>
            <a:off x="1709726" y="2826544"/>
            <a:ext cx="1986115" cy="1307153"/>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6" name="PPT">
            <a:extLst>
              <a:ext uri="{FF2B5EF4-FFF2-40B4-BE49-F238E27FC236}">
                <a16:creationId xmlns:a16="http://schemas.microsoft.com/office/drawing/2014/main" xmlns="" id="{98F9EC79-2CE2-4BF4-95FB-B580026D78F9}"/>
              </a:ext>
            </a:extLst>
          </p:cNvPr>
          <p:cNvSpPr/>
          <p:nvPr/>
        </p:nvSpPr>
        <p:spPr>
          <a:xfrm>
            <a:off x="4261985" y="961333"/>
            <a:ext cx="3668031" cy="1032783"/>
          </a:xfrm>
          <a:prstGeom prst="rect">
            <a:avLst/>
          </a:prstGeom>
        </p:spPr>
        <p:txBody>
          <a:bodyPr wrap="square">
            <a:spAutoFit/>
          </a:bodyPr>
          <a:lstStyle/>
          <a:p>
            <a:pPr algn="ct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7" name="PPT">
            <a:extLst>
              <a:ext uri="{FF2B5EF4-FFF2-40B4-BE49-F238E27FC236}">
                <a16:creationId xmlns:a16="http://schemas.microsoft.com/office/drawing/2014/main" xmlns="" id="{D4793BEB-43FB-4035-97E1-5ACCDCB13A7A}"/>
              </a:ext>
            </a:extLst>
          </p:cNvPr>
          <p:cNvSpPr/>
          <p:nvPr/>
        </p:nvSpPr>
        <p:spPr>
          <a:xfrm>
            <a:off x="1073070" y="4558322"/>
            <a:ext cx="1986115" cy="1307153"/>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8" name="PPT">
            <a:extLst>
              <a:ext uri="{FF2B5EF4-FFF2-40B4-BE49-F238E27FC236}">
                <a16:creationId xmlns:a16="http://schemas.microsoft.com/office/drawing/2014/main" xmlns="" id="{B6549534-EEC3-4756-B6AA-7FE68B002205}"/>
              </a:ext>
            </a:extLst>
          </p:cNvPr>
          <p:cNvSpPr/>
          <p:nvPr/>
        </p:nvSpPr>
        <p:spPr>
          <a:xfrm>
            <a:off x="8803527" y="2817308"/>
            <a:ext cx="1694177" cy="1584152"/>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9" name="PPT">
            <a:extLst>
              <a:ext uri="{FF2B5EF4-FFF2-40B4-BE49-F238E27FC236}">
                <a16:creationId xmlns:a16="http://schemas.microsoft.com/office/drawing/2014/main" xmlns="" id="{151349F9-F1FF-4EC5-AE73-321FB2317175}"/>
              </a:ext>
            </a:extLst>
          </p:cNvPr>
          <p:cNvSpPr/>
          <p:nvPr/>
        </p:nvSpPr>
        <p:spPr>
          <a:xfrm>
            <a:off x="9424754" y="4561117"/>
            <a:ext cx="1694177" cy="1584152"/>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grpSp>
        <p:nvGrpSpPr>
          <p:cNvPr id="30" name="组合 29">
            <a:extLst>
              <a:ext uri="{FF2B5EF4-FFF2-40B4-BE49-F238E27FC236}">
                <a16:creationId xmlns:a16="http://schemas.microsoft.com/office/drawing/2014/main" xmlns="" id="{627FA112-7BE3-4176-B0DC-CF3B0F899919}"/>
              </a:ext>
            </a:extLst>
          </p:cNvPr>
          <p:cNvGrpSpPr/>
          <p:nvPr/>
        </p:nvGrpSpPr>
        <p:grpSpPr>
          <a:xfrm>
            <a:off x="4805452" y="3736683"/>
            <a:ext cx="2581097" cy="3400716"/>
            <a:chOff x="4805452" y="3736683"/>
            <a:chExt cx="2581097" cy="3400716"/>
          </a:xfrm>
        </p:grpSpPr>
        <p:sp>
          <p:nvSpPr>
            <p:cNvPr id="31" name="PPT">
              <a:extLst>
                <a:ext uri="{FF2B5EF4-FFF2-40B4-BE49-F238E27FC236}">
                  <a16:creationId xmlns:a16="http://schemas.microsoft.com/office/drawing/2014/main" xmlns="" id="{C837CF67-C21A-4234-8EE1-1E95ABCAE727}"/>
                </a:ext>
              </a:extLst>
            </p:cNvPr>
            <p:cNvSpPr/>
            <p:nvPr/>
          </p:nvSpPr>
          <p:spPr>
            <a:xfrm>
              <a:off x="4805452" y="3736683"/>
              <a:ext cx="2581097" cy="3400716"/>
            </a:xfrm>
            <a:custGeom>
              <a:avLst/>
              <a:gdLst>
                <a:gd name="connsiteX0" fmla="*/ 1290549 w 2581097"/>
                <a:gd name="connsiteY0" fmla="*/ 245964 h 3400716"/>
                <a:gd name="connsiteX1" fmla="*/ 245964 w 2581097"/>
                <a:gd name="connsiteY1" fmla="*/ 1290549 h 3400716"/>
                <a:gd name="connsiteX2" fmla="*/ 1290549 w 2581097"/>
                <a:gd name="connsiteY2" fmla="*/ 2335134 h 3400716"/>
                <a:gd name="connsiteX3" fmla="*/ 2335133 w 2581097"/>
                <a:gd name="connsiteY3" fmla="*/ 1290549 h 3400716"/>
                <a:gd name="connsiteX4" fmla="*/ 1290549 w 2581097"/>
                <a:gd name="connsiteY4" fmla="*/ 245964 h 3400716"/>
                <a:gd name="connsiteX5" fmla="*/ 1290549 w 2581097"/>
                <a:gd name="connsiteY5" fmla="*/ 0 h 3400716"/>
                <a:gd name="connsiteX6" fmla="*/ 2581097 w 2581097"/>
                <a:gd name="connsiteY6" fmla="*/ 1290549 h 3400716"/>
                <a:gd name="connsiteX7" fmla="*/ 1550639 w 2581097"/>
                <a:gd name="connsiteY7" fmla="*/ 2554879 h 3400716"/>
                <a:gd name="connsiteX8" fmla="*/ 1472181 w 2581097"/>
                <a:gd name="connsiteY8" fmla="*/ 2566853 h 3400716"/>
                <a:gd name="connsiteX9" fmla="*/ 1480044 w 2581097"/>
                <a:gd name="connsiteY9" fmla="*/ 2576384 h 3400716"/>
                <a:gd name="connsiteX10" fmla="*/ 1519072 w 2581097"/>
                <a:gd name="connsiteY10" fmla="*/ 2704153 h 3400716"/>
                <a:gd name="connsiteX11" fmla="*/ 1519071 w 2581097"/>
                <a:gd name="connsiteY11" fmla="*/ 3172193 h 3400716"/>
                <a:gd name="connsiteX12" fmla="*/ 1290548 w 2581097"/>
                <a:gd name="connsiteY12" fmla="*/ 3400716 h 3400716"/>
                <a:gd name="connsiteX13" fmla="*/ 1290549 w 2581097"/>
                <a:gd name="connsiteY13" fmla="*/ 3400715 h 3400716"/>
                <a:gd name="connsiteX14" fmla="*/ 1062026 w 2581097"/>
                <a:gd name="connsiteY14" fmla="*/ 3172192 h 3400716"/>
                <a:gd name="connsiteX15" fmla="*/ 1062026 w 2581097"/>
                <a:gd name="connsiteY15" fmla="*/ 2704153 h 3400716"/>
                <a:gd name="connsiteX16" fmla="*/ 1101054 w 2581097"/>
                <a:gd name="connsiteY16" fmla="*/ 2576384 h 3400716"/>
                <a:gd name="connsiteX17" fmla="*/ 1108918 w 2581097"/>
                <a:gd name="connsiteY17" fmla="*/ 2566853 h 3400716"/>
                <a:gd name="connsiteX18" fmla="*/ 1030458 w 2581097"/>
                <a:gd name="connsiteY18" fmla="*/ 2554879 h 3400716"/>
                <a:gd name="connsiteX19" fmla="*/ 0 w 2581097"/>
                <a:gd name="connsiteY19" fmla="*/ 1290549 h 3400716"/>
                <a:gd name="connsiteX20" fmla="*/ 1290549 w 2581097"/>
                <a:gd name="connsiteY20" fmla="*/ 0 h 34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1097" h="3400716">
                  <a:moveTo>
                    <a:pt x="1290549" y="245964"/>
                  </a:moveTo>
                  <a:cubicBezTo>
                    <a:pt x="713640" y="245964"/>
                    <a:pt x="245964" y="713640"/>
                    <a:pt x="245964" y="1290549"/>
                  </a:cubicBezTo>
                  <a:cubicBezTo>
                    <a:pt x="245964" y="1867458"/>
                    <a:pt x="713640" y="2335134"/>
                    <a:pt x="1290549" y="2335134"/>
                  </a:cubicBezTo>
                  <a:cubicBezTo>
                    <a:pt x="1867457" y="2335134"/>
                    <a:pt x="2335133" y="1867458"/>
                    <a:pt x="2335133" y="1290549"/>
                  </a:cubicBezTo>
                  <a:cubicBezTo>
                    <a:pt x="2335133" y="713640"/>
                    <a:pt x="1867457" y="245964"/>
                    <a:pt x="1290549" y="245964"/>
                  </a:cubicBezTo>
                  <a:close/>
                  <a:moveTo>
                    <a:pt x="1290549" y="0"/>
                  </a:moveTo>
                  <a:cubicBezTo>
                    <a:pt x="2003298" y="0"/>
                    <a:pt x="2581097" y="577799"/>
                    <a:pt x="2581097" y="1290549"/>
                  </a:cubicBezTo>
                  <a:cubicBezTo>
                    <a:pt x="2581097" y="1914205"/>
                    <a:pt x="2138720" y="2434539"/>
                    <a:pt x="1550639" y="2554879"/>
                  </a:cubicBezTo>
                  <a:lnTo>
                    <a:pt x="1472181" y="2566853"/>
                  </a:lnTo>
                  <a:lnTo>
                    <a:pt x="1480044" y="2576384"/>
                  </a:lnTo>
                  <a:cubicBezTo>
                    <a:pt x="1504684" y="2612856"/>
                    <a:pt x="1519072" y="2656825"/>
                    <a:pt x="1519072" y="2704153"/>
                  </a:cubicBezTo>
                  <a:cubicBezTo>
                    <a:pt x="1519072" y="2860166"/>
                    <a:pt x="1519071" y="3016180"/>
                    <a:pt x="1519071" y="3172193"/>
                  </a:cubicBezTo>
                  <a:cubicBezTo>
                    <a:pt x="1519071" y="3298403"/>
                    <a:pt x="1416758" y="3400716"/>
                    <a:pt x="1290548" y="3400716"/>
                  </a:cubicBezTo>
                  <a:lnTo>
                    <a:pt x="1290549" y="3400715"/>
                  </a:lnTo>
                  <a:cubicBezTo>
                    <a:pt x="1164339" y="3400715"/>
                    <a:pt x="1062026" y="3298402"/>
                    <a:pt x="1062026" y="3172192"/>
                  </a:cubicBezTo>
                  <a:lnTo>
                    <a:pt x="1062026" y="2704153"/>
                  </a:lnTo>
                  <a:cubicBezTo>
                    <a:pt x="1062026" y="2656825"/>
                    <a:pt x="1076414" y="2612856"/>
                    <a:pt x="1101054" y="2576384"/>
                  </a:cubicBezTo>
                  <a:lnTo>
                    <a:pt x="1108918" y="2566853"/>
                  </a:lnTo>
                  <a:lnTo>
                    <a:pt x="1030458" y="2554879"/>
                  </a:lnTo>
                  <a:cubicBezTo>
                    <a:pt x="442377" y="2434539"/>
                    <a:pt x="0" y="1914205"/>
                    <a:pt x="0" y="1290549"/>
                  </a:cubicBezTo>
                  <a:cubicBezTo>
                    <a:pt x="0" y="577799"/>
                    <a:pt x="577798" y="0"/>
                    <a:pt x="1290549"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PPT">
              <a:extLst>
                <a:ext uri="{FF2B5EF4-FFF2-40B4-BE49-F238E27FC236}">
                  <a16:creationId xmlns:a16="http://schemas.microsoft.com/office/drawing/2014/main" xmlns="" id="{C3604924-CC15-41A3-A714-E538821210CB}"/>
                </a:ext>
              </a:extLst>
            </p:cNvPr>
            <p:cNvSpPr/>
            <p:nvPr/>
          </p:nvSpPr>
          <p:spPr>
            <a:xfrm>
              <a:off x="5016248" y="3948430"/>
              <a:ext cx="2159505" cy="2159505"/>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PPT">
              <a:extLst>
                <a:ext uri="{FF2B5EF4-FFF2-40B4-BE49-F238E27FC236}">
                  <a16:creationId xmlns:a16="http://schemas.microsoft.com/office/drawing/2014/main" xmlns="" id="{1861F3B9-B868-4D97-853F-C5AFFE576785}"/>
                </a:ext>
              </a:extLst>
            </p:cNvPr>
            <p:cNvSpPr>
              <a:spLocks noChangeArrowheads="1"/>
            </p:cNvSpPr>
            <p:nvPr/>
          </p:nvSpPr>
          <p:spPr bwMode="gray">
            <a:xfrm>
              <a:off x="5293627" y="4766572"/>
              <a:ext cx="1604747" cy="523220"/>
            </a:xfrm>
            <a:prstGeom prst="rect">
              <a:avLst/>
            </a:prstGeom>
            <a:noFill/>
            <a:ln>
              <a:noFill/>
            </a:ln>
          </p:spPr>
          <p:txBody>
            <a:bodyPr wrap="square">
              <a:spAutoFit/>
            </a:bodyPr>
            <a:lstStyle/>
            <a:p>
              <a:pPr algn="ctr"/>
              <a:r>
                <a:rPr lang="zh-CN" altLang="en-US" sz="2800" b="1" dirty="0">
                  <a:latin typeface="思源黑体 CN Medium" panose="020B0600000000000000" pitchFamily="34" charset="-122"/>
                  <a:ea typeface="思源黑体 CN Medium" panose="020B0600000000000000" pitchFamily="34" charset="-122"/>
                  <a:sym typeface="思源黑体 CN Medium" panose="020B0600000000000000" pitchFamily="34" charset="-122"/>
                </a:rPr>
                <a:t>五要素</a:t>
              </a:r>
            </a:p>
          </p:txBody>
        </p:sp>
      </p:grpSp>
      <p:grpSp>
        <p:nvGrpSpPr>
          <p:cNvPr id="38" name="Group 1_1_1">
            <a:extLst>
              <a:ext uri="{FF2B5EF4-FFF2-40B4-BE49-F238E27FC236}">
                <a16:creationId xmlns:a16="http://schemas.microsoft.com/office/drawing/2014/main" xmlns="" id="{62735240-A7C6-4BBA-983E-085F623147C0}"/>
              </a:ext>
            </a:extLst>
          </p:cNvPr>
          <p:cNvGrpSpPr/>
          <p:nvPr/>
        </p:nvGrpSpPr>
        <p:grpSpPr>
          <a:xfrm>
            <a:off x="197540" y="258028"/>
            <a:ext cx="4828249" cy="871338"/>
            <a:chOff x="197540" y="258028"/>
            <a:chExt cx="4828249" cy="871338"/>
          </a:xfrm>
        </p:grpSpPr>
        <p:pic>
          <p:nvPicPr>
            <p:cNvPr id="39" name="图片 38" descr="图片包含 游戏机, 照片, 桌子, 蛋糕&#10;&#10;描述已自动生成">
              <a:extLst>
                <a:ext uri="{FF2B5EF4-FFF2-40B4-BE49-F238E27FC236}">
                  <a16:creationId xmlns:a16="http://schemas.microsoft.com/office/drawing/2014/main" xmlns="" id="{FD248EA1-FD65-45A7-89A2-596A571A8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0" name="标题 4">
              <a:extLst>
                <a:ext uri="{FF2B5EF4-FFF2-40B4-BE49-F238E27FC236}">
                  <a16:creationId xmlns:a16="http://schemas.microsoft.com/office/drawing/2014/main" xmlns="" id="{1DE0E1CE-5B8C-4D32-88AD-209277E45BD6}"/>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257438174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xmlns="" id="{ADF3BDB8-9C84-4062-9FB6-617D3F780D9B}"/>
              </a:ext>
            </a:extLst>
          </p:cNvPr>
          <p:cNvSpPr txBox="1"/>
          <p:nvPr/>
        </p:nvSpPr>
        <p:spPr>
          <a:xfrm>
            <a:off x="6158110" y="693191"/>
            <a:ext cx="2523448"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3</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xmlns=""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xmlns=""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xmlns=""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扫黑除恶情况</a:t>
            </a:r>
          </a:p>
        </p:txBody>
      </p:sp>
      <p:cxnSp>
        <p:nvCxnSpPr>
          <p:cNvPr id="24" name="直接连接符 23">
            <a:extLst>
              <a:ext uri="{FF2B5EF4-FFF2-40B4-BE49-F238E27FC236}">
                <a16:creationId xmlns:a16="http://schemas.microsoft.com/office/drawing/2014/main" xmlns=""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23053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159">
            <a:extLst>
              <a:ext uri="{FF2B5EF4-FFF2-40B4-BE49-F238E27FC236}">
                <a16:creationId xmlns:a16="http://schemas.microsoft.com/office/drawing/2014/main" xmlns="" id="{D3D12995-2BA0-478F-A8C8-46A7371EB281}"/>
              </a:ext>
            </a:extLst>
          </p:cNvPr>
          <p:cNvSpPr/>
          <p:nvPr/>
        </p:nvSpPr>
        <p:spPr>
          <a:xfrm>
            <a:off x="9117204" y="2275840"/>
            <a:ext cx="831610" cy="591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nSpc>
                <a:spcPct val="90000"/>
              </a:lnSpc>
              <a:spcBef>
                <a:spcPts val="250"/>
              </a:spcBef>
              <a:defRPr sz="1800" b="0">
                <a:solidFill>
                  <a:srgbClr val="000000"/>
                </a:solidFill>
              </a:defRPr>
            </a:pPr>
            <a:r>
              <a:rPr sz="25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25%</a:t>
            </a:r>
          </a:p>
        </p:txBody>
      </p:sp>
      <p:sp>
        <p:nvSpPr>
          <p:cNvPr id="40" name="Shape 1160">
            <a:extLst>
              <a:ext uri="{FF2B5EF4-FFF2-40B4-BE49-F238E27FC236}">
                <a16:creationId xmlns:a16="http://schemas.microsoft.com/office/drawing/2014/main" xmlns="" id="{5B8722C4-23F4-48F3-B78E-4110B9883737}"/>
              </a:ext>
            </a:extLst>
          </p:cNvPr>
          <p:cNvSpPr/>
          <p:nvPr/>
        </p:nvSpPr>
        <p:spPr>
          <a:xfrm>
            <a:off x="10008423" y="2370944"/>
            <a:ext cx="1184399" cy="4011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Lorem Ipsum has been the industry</a:t>
            </a: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1" name="Shape 1161">
            <a:extLst>
              <a:ext uri="{FF2B5EF4-FFF2-40B4-BE49-F238E27FC236}">
                <a16:creationId xmlns:a16="http://schemas.microsoft.com/office/drawing/2014/main" xmlns="" id="{D4E9E700-53FC-4174-9E52-58557248B580}"/>
              </a:ext>
            </a:extLst>
          </p:cNvPr>
          <p:cNvSpPr/>
          <p:nvPr/>
        </p:nvSpPr>
        <p:spPr>
          <a:xfrm>
            <a:off x="9117204" y="2979863"/>
            <a:ext cx="831610" cy="591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a:t>
            </a:r>
          </a:p>
        </p:txBody>
      </p:sp>
      <p:sp>
        <p:nvSpPr>
          <p:cNvPr id="42" name="Shape 1162">
            <a:extLst>
              <a:ext uri="{FF2B5EF4-FFF2-40B4-BE49-F238E27FC236}">
                <a16:creationId xmlns:a16="http://schemas.microsoft.com/office/drawing/2014/main" xmlns="" id="{B2E75A7F-A0C2-4FB5-B2EA-9C0E2B4D442B}"/>
              </a:ext>
            </a:extLst>
          </p:cNvPr>
          <p:cNvSpPr/>
          <p:nvPr/>
        </p:nvSpPr>
        <p:spPr>
          <a:xfrm>
            <a:off x="10008423" y="3074967"/>
            <a:ext cx="1184399" cy="4011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Lorem Ipsum has been the industry</a:t>
            </a: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3" name="Shape 1164">
            <a:extLst>
              <a:ext uri="{FF2B5EF4-FFF2-40B4-BE49-F238E27FC236}">
                <a16:creationId xmlns:a16="http://schemas.microsoft.com/office/drawing/2014/main" xmlns="" id="{BB9FF82C-1E8B-44CC-A83B-31A86051A85C}"/>
              </a:ext>
            </a:extLst>
          </p:cNvPr>
          <p:cNvSpPr/>
          <p:nvPr/>
        </p:nvSpPr>
        <p:spPr>
          <a:xfrm>
            <a:off x="9117204" y="3775906"/>
            <a:ext cx="831610" cy="591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50%</a:t>
            </a:r>
          </a:p>
        </p:txBody>
      </p:sp>
      <p:sp>
        <p:nvSpPr>
          <p:cNvPr id="44" name="Shape 1165">
            <a:extLst>
              <a:ext uri="{FF2B5EF4-FFF2-40B4-BE49-F238E27FC236}">
                <a16:creationId xmlns:a16="http://schemas.microsoft.com/office/drawing/2014/main" xmlns="" id="{4913387C-2041-4AE0-9519-6DB38B24A2A3}"/>
              </a:ext>
            </a:extLst>
          </p:cNvPr>
          <p:cNvSpPr/>
          <p:nvPr/>
        </p:nvSpPr>
        <p:spPr>
          <a:xfrm>
            <a:off x="10008423" y="3871010"/>
            <a:ext cx="1184399" cy="4011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H</a:t>
            </a: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as been the industry's standard dummy.</a:t>
            </a:r>
          </a:p>
        </p:txBody>
      </p:sp>
      <p:sp>
        <p:nvSpPr>
          <p:cNvPr id="45" name="Shape 1167">
            <a:extLst>
              <a:ext uri="{FF2B5EF4-FFF2-40B4-BE49-F238E27FC236}">
                <a16:creationId xmlns:a16="http://schemas.microsoft.com/office/drawing/2014/main" xmlns="" id="{42E4306D-B869-4DE7-AE2C-9DB37DA40CDE}"/>
              </a:ext>
            </a:extLst>
          </p:cNvPr>
          <p:cNvSpPr/>
          <p:nvPr/>
        </p:nvSpPr>
        <p:spPr>
          <a:xfrm>
            <a:off x="9117204" y="4479929"/>
            <a:ext cx="831610" cy="591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70%</a:t>
            </a:r>
          </a:p>
        </p:txBody>
      </p:sp>
      <p:sp>
        <p:nvSpPr>
          <p:cNvPr id="46" name="Shape 1168">
            <a:extLst>
              <a:ext uri="{FF2B5EF4-FFF2-40B4-BE49-F238E27FC236}">
                <a16:creationId xmlns:a16="http://schemas.microsoft.com/office/drawing/2014/main" xmlns="" id="{AE761EB5-1777-4A13-BDEB-BADB0518F1CD}"/>
              </a:ext>
            </a:extLst>
          </p:cNvPr>
          <p:cNvSpPr/>
          <p:nvPr/>
        </p:nvSpPr>
        <p:spPr>
          <a:xfrm>
            <a:off x="10008423" y="4575033"/>
            <a:ext cx="1184399" cy="4011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Lorem Ipsum has been the industry</a:t>
            </a: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8" name="Shape 1171">
            <a:extLst>
              <a:ext uri="{FF2B5EF4-FFF2-40B4-BE49-F238E27FC236}">
                <a16:creationId xmlns:a16="http://schemas.microsoft.com/office/drawing/2014/main" xmlns="" id="{678DB4C8-60F3-47D4-AA4E-C81DB0E7DC75}"/>
              </a:ext>
            </a:extLst>
          </p:cNvPr>
          <p:cNvSpPr/>
          <p:nvPr/>
        </p:nvSpPr>
        <p:spPr>
          <a:xfrm>
            <a:off x="8668132" y="4607846"/>
            <a:ext cx="295223" cy="29533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9" name="Shape 1172">
            <a:extLst>
              <a:ext uri="{FF2B5EF4-FFF2-40B4-BE49-F238E27FC236}">
                <a16:creationId xmlns:a16="http://schemas.microsoft.com/office/drawing/2014/main" xmlns="" id="{127657E2-1DCE-4748-B5AA-25B3B9182F27}"/>
              </a:ext>
            </a:extLst>
          </p:cNvPr>
          <p:cNvSpPr/>
          <p:nvPr/>
        </p:nvSpPr>
        <p:spPr>
          <a:xfrm>
            <a:off x="8692455" y="4621706"/>
            <a:ext cx="269024" cy="2450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p>
        </p:txBody>
      </p:sp>
      <p:sp>
        <p:nvSpPr>
          <p:cNvPr id="53" name="Shape 1175">
            <a:extLst>
              <a:ext uri="{FF2B5EF4-FFF2-40B4-BE49-F238E27FC236}">
                <a16:creationId xmlns:a16="http://schemas.microsoft.com/office/drawing/2014/main" xmlns="" id="{04CDDB10-EF06-4446-BBAB-E2357CA5C50D}"/>
              </a:ext>
            </a:extLst>
          </p:cNvPr>
          <p:cNvSpPr/>
          <p:nvPr/>
        </p:nvSpPr>
        <p:spPr>
          <a:xfrm>
            <a:off x="8668132" y="3910333"/>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4" name="Shape 1176">
            <a:extLst>
              <a:ext uri="{FF2B5EF4-FFF2-40B4-BE49-F238E27FC236}">
                <a16:creationId xmlns:a16="http://schemas.microsoft.com/office/drawing/2014/main" xmlns="" id="{761556E3-E0E0-4A4E-959C-BEB5CFC20998}"/>
              </a:ext>
            </a:extLst>
          </p:cNvPr>
          <p:cNvSpPr/>
          <p:nvPr/>
        </p:nvSpPr>
        <p:spPr>
          <a:xfrm>
            <a:off x="8699797" y="3943278"/>
            <a:ext cx="251932" cy="2294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lgn="ctr" defTabSz="817244">
              <a:spcBef>
                <a:spcPts val="400"/>
              </a:spcBef>
              <a:defRPr sz="2475" spc="0">
                <a:solidFill>
                  <a:srgbClr val="FFFFFF"/>
                </a:solidFill>
              </a:defRPr>
            </a:lvl1pPr>
          </a:lstStyle>
          <a:p>
            <a:pPr lvl="0">
              <a:defRPr sz="1800" b="0" spc="0">
                <a:solidFill>
                  <a:srgbClr val="000000"/>
                </a:solidFill>
              </a:defRPr>
            </a:pPr>
            <a:r>
              <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a:t>
            </a:r>
          </a:p>
        </p:txBody>
      </p:sp>
      <p:sp>
        <p:nvSpPr>
          <p:cNvPr id="56" name="Shape 1179">
            <a:extLst>
              <a:ext uri="{FF2B5EF4-FFF2-40B4-BE49-F238E27FC236}">
                <a16:creationId xmlns:a16="http://schemas.microsoft.com/office/drawing/2014/main" xmlns="" id="{13781997-B31E-4171-A077-5A0EF26E5F63}"/>
              </a:ext>
            </a:extLst>
          </p:cNvPr>
          <p:cNvSpPr/>
          <p:nvPr/>
        </p:nvSpPr>
        <p:spPr>
          <a:xfrm>
            <a:off x="8672507" y="3135830"/>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7" name="Shape 1180">
            <a:extLst>
              <a:ext uri="{FF2B5EF4-FFF2-40B4-BE49-F238E27FC236}">
                <a16:creationId xmlns:a16="http://schemas.microsoft.com/office/drawing/2014/main" xmlns="" id="{03AD5295-9FD3-47AE-B750-1B46209639F0}"/>
              </a:ext>
            </a:extLst>
          </p:cNvPr>
          <p:cNvSpPr/>
          <p:nvPr/>
        </p:nvSpPr>
        <p:spPr>
          <a:xfrm>
            <a:off x="8696830" y="3143320"/>
            <a:ext cx="269024" cy="2450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a:t>
            </a:r>
          </a:p>
        </p:txBody>
      </p:sp>
      <p:sp>
        <p:nvSpPr>
          <p:cNvPr id="59" name="Shape 1183">
            <a:extLst>
              <a:ext uri="{FF2B5EF4-FFF2-40B4-BE49-F238E27FC236}">
                <a16:creationId xmlns:a16="http://schemas.microsoft.com/office/drawing/2014/main" xmlns="" id="{A9ECF3DE-0722-425F-BD28-38C53E582CDF}"/>
              </a:ext>
            </a:extLst>
          </p:cNvPr>
          <p:cNvSpPr/>
          <p:nvPr/>
        </p:nvSpPr>
        <p:spPr>
          <a:xfrm>
            <a:off x="8668132" y="2436742"/>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0" name="Shape 1184">
            <a:extLst>
              <a:ext uri="{FF2B5EF4-FFF2-40B4-BE49-F238E27FC236}">
                <a16:creationId xmlns:a16="http://schemas.microsoft.com/office/drawing/2014/main" xmlns="" id="{B565D1B2-4201-4287-AFCE-ACBAFB9450B9}"/>
              </a:ext>
            </a:extLst>
          </p:cNvPr>
          <p:cNvSpPr/>
          <p:nvPr/>
        </p:nvSpPr>
        <p:spPr>
          <a:xfrm>
            <a:off x="8687336" y="2444640"/>
            <a:ext cx="269024" cy="2450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a:t>
            </a:r>
          </a:p>
        </p:txBody>
      </p:sp>
      <p:sp>
        <p:nvSpPr>
          <p:cNvPr id="61" name="Shape 1186">
            <a:extLst>
              <a:ext uri="{FF2B5EF4-FFF2-40B4-BE49-F238E27FC236}">
                <a16:creationId xmlns:a16="http://schemas.microsoft.com/office/drawing/2014/main" xmlns="" id="{C18427D6-D454-4622-A906-A8B7617325CD}"/>
              </a:ext>
            </a:extLst>
          </p:cNvPr>
          <p:cNvSpPr/>
          <p:nvPr/>
        </p:nvSpPr>
        <p:spPr>
          <a:xfrm>
            <a:off x="9117204" y="5151140"/>
            <a:ext cx="831611" cy="591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a:t>
            </a:r>
          </a:p>
        </p:txBody>
      </p:sp>
      <p:sp>
        <p:nvSpPr>
          <p:cNvPr id="64" name="Shape 1187">
            <a:extLst>
              <a:ext uri="{FF2B5EF4-FFF2-40B4-BE49-F238E27FC236}">
                <a16:creationId xmlns:a16="http://schemas.microsoft.com/office/drawing/2014/main" xmlns="" id="{ECED4E23-0FB7-4C09-A2E8-6033C403AF32}"/>
              </a:ext>
            </a:extLst>
          </p:cNvPr>
          <p:cNvSpPr/>
          <p:nvPr/>
        </p:nvSpPr>
        <p:spPr>
          <a:xfrm>
            <a:off x="10008423" y="5246244"/>
            <a:ext cx="1184399" cy="4011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B</a:t>
            </a: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een the industry's standard.</a:t>
            </a:r>
          </a:p>
        </p:txBody>
      </p:sp>
      <p:sp>
        <p:nvSpPr>
          <p:cNvPr id="65" name="Shape 1163">
            <a:extLst>
              <a:ext uri="{FF2B5EF4-FFF2-40B4-BE49-F238E27FC236}">
                <a16:creationId xmlns:a16="http://schemas.microsoft.com/office/drawing/2014/main" xmlns="" id="{64ED2195-F503-457D-BAED-AB0BA6A4A28A}"/>
              </a:ext>
            </a:extLst>
          </p:cNvPr>
          <p:cNvSpPr/>
          <p:nvPr/>
        </p:nvSpPr>
        <p:spPr>
          <a:xfrm>
            <a:off x="8719840" y="2923508"/>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74" name="Shape 1166">
            <a:extLst>
              <a:ext uri="{FF2B5EF4-FFF2-40B4-BE49-F238E27FC236}">
                <a16:creationId xmlns:a16="http://schemas.microsoft.com/office/drawing/2014/main" xmlns="" id="{B83A8173-8CCD-415E-89A4-8AD79ACABF3C}"/>
              </a:ext>
            </a:extLst>
          </p:cNvPr>
          <p:cNvSpPr/>
          <p:nvPr/>
        </p:nvSpPr>
        <p:spPr>
          <a:xfrm>
            <a:off x="8719840" y="3671396"/>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2" name="Shape 1169">
            <a:extLst>
              <a:ext uri="{FF2B5EF4-FFF2-40B4-BE49-F238E27FC236}">
                <a16:creationId xmlns:a16="http://schemas.microsoft.com/office/drawing/2014/main" xmlns="" id="{37E188C0-432E-42AB-A77A-6AD5B6ECF9B7}"/>
              </a:ext>
            </a:extLst>
          </p:cNvPr>
          <p:cNvSpPr/>
          <p:nvPr/>
        </p:nvSpPr>
        <p:spPr>
          <a:xfrm>
            <a:off x="8719840" y="4471731"/>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3" name="Shape 1188">
            <a:extLst>
              <a:ext uri="{FF2B5EF4-FFF2-40B4-BE49-F238E27FC236}">
                <a16:creationId xmlns:a16="http://schemas.microsoft.com/office/drawing/2014/main" xmlns="" id="{9CA3654F-2CFE-43FD-A172-864FA752C60E}"/>
              </a:ext>
            </a:extLst>
          </p:cNvPr>
          <p:cNvSpPr/>
          <p:nvPr/>
        </p:nvSpPr>
        <p:spPr>
          <a:xfrm>
            <a:off x="8719840" y="5142942"/>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5" name="Shape 1190">
            <a:extLst>
              <a:ext uri="{FF2B5EF4-FFF2-40B4-BE49-F238E27FC236}">
                <a16:creationId xmlns:a16="http://schemas.microsoft.com/office/drawing/2014/main" xmlns="" id="{3CEA6211-8A86-4EA7-AC67-B967ACE5E337}"/>
              </a:ext>
            </a:extLst>
          </p:cNvPr>
          <p:cNvSpPr/>
          <p:nvPr/>
        </p:nvSpPr>
        <p:spPr>
          <a:xfrm>
            <a:off x="8668132" y="5279057"/>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6" name="Shape 1191">
            <a:extLst>
              <a:ext uri="{FF2B5EF4-FFF2-40B4-BE49-F238E27FC236}">
                <a16:creationId xmlns:a16="http://schemas.microsoft.com/office/drawing/2014/main" xmlns="" id="{B7A8C84E-3893-4B6D-B5C9-6E81360E6D29}"/>
              </a:ext>
            </a:extLst>
          </p:cNvPr>
          <p:cNvSpPr/>
          <p:nvPr/>
        </p:nvSpPr>
        <p:spPr>
          <a:xfrm>
            <a:off x="8692455" y="5292917"/>
            <a:ext cx="269024" cy="2450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a:t>
            </a:r>
          </a:p>
        </p:txBody>
      </p:sp>
      <p:sp>
        <p:nvSpPr>
          <p:cNvPr id="87" name="Arc 86">
            <a:extLst>
              <a:ext uri="{FF2B5EF4-FFF2-40B4-BE49-F238E27FC236}">
                <a16:creationId xmlns:a16="http://schemas.microsoft.com/office/drawing/2014/main" xmlns="" id="{A09B45FE-B557-49CB-BFE3-D97F9991E783}"/>
              </a:ext>
            </a:extLst>
          </p:cNvPr>
          <p:cNvSpPr/>
          <p:nvPr/>
        </p:nvSpPr>
        <p:spPr>
          <a:xfrm>
            <a:off x="5384683" y="3275706"/>
            <a:ext cx="1490198" cy="1491175"/>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8" name="Arc 87">
            <a:extLst>
              <a:ext uri="{FF2B5EF4-FFF2-40B4-BE49-F238E27FC236}">
                <a16:creationId xmlns:a16="http://schemas.microsoft.com/office/drawing/2014/main" xmlns="" id="{4C936483-D6DF-4FE7-B0A0-A2BF6B46AE0E}"/>
              </a:ext>
            </a:extLst>
          </p:cNvPr>
          <p:cNvSpPr/>
          <p:nvPr/>
        </p:nvSpPr>
        <p:spPr>
          <a:xfrm>
            <a:off x="5086643" y="2977470"/>
            <a:ext cx="2086278" cy="2087646"/>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9" name="Arc 88">
            <a:extLst>
              <a:ext uri="{FF2B5EF4-FFF2-40B4-BE49-F238E27FC236}">
                <a16:creationId xmlns:a16="http://schemas.microsoft.com/office/drawing/2014/main" xmlns="" id="{2D57302B-1DD8-42AF-B993-24EFF6A16F36}"/>
              </a:ext>
            </a:extLst>
          </p:cNvPr>
          <p:cNvSpPr/>
          <p:nvPr/>
        </p:nvSpPr>
        <p:spPr>
          <a:xfrm>
            <a:off x="4788603" y="2679235"/>
            <a:ext cx="2682357" cy="2684115"/>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0" name="Arc 89">
            <a:extLst>
              <a:ext uri="{FF2B5EF4-FFF2-40B4-BE49-F238E27FC236}">
                <a16:creationId xmlns:a16="http://schemas.microsoft.com/office/drawing/2014/main" xmlns="" id="{FDCE981C-1860-403E-9E84-2E00CFA558C8}"/>
              </a:ext>
            </a:extLst>
          </p:cNvPr>
          <p:cNvSpPr/>
          <p:nvPr/>
        </p:nvSpPr>
        <p:spPr>
          <a:xfrm>
            <a:off x="4490564" y="2381000"/>
            <a:ext cx="3278437" cy="3280586"/>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1" name="Arc 90">
            <a:extLst>
              <a:ext uri="{FF2B5EF4-FFF2-40B4-BE49-F238E27FC236}">
                <a16:creationId xmlns:a16="http://schemas.microsoft.com/office/drawing/2014/main" xmlns="" id="{1B80CF38-0C2C-4280-86D9-BA5B829516CC}"/>
              </a:ext>
            </a:extLst>
          </p:cNvPr>
          <p:cNvSpPr/>
          <p:nvPr/>
        </p:nvSpPr>
        <p:spPr>
          <a:xfrm>
            <a:off x="4192524" y="2082765"/>
            <a:ext cx="3874516" cy="3877056"/>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2" name="Arc 91">
            <a:extLst>
              <a:ext uri="{FF2B5EF4-FFF2-40B4-BE49-F238E27FC236}">
                <a16:creationId xmlns:a16="http://schemas.microsoft.com/office/drawing/2014/main" xmlns="" id="{E373E165-C1B3-475A-A3F5-89CD0D7B08FA}"/>
              </a:ext>
            </a:extLst>
          </p:cNvPr>
          <p:cNvSpPr/>
          <p:nvPr/>
        </p:nvSpPr>
        <p:spPr>
          <a:xfrm>
            <a:off x="5384683" y="3274924"/>
            <a:ext cx="1490198" cy="1490198"/>
          </a:xfrm>
          <a:prstGeom prst="arc">
            <a:avLst>
              <a:gd name="adj1" fmla="val 11933811"/>
              <a:gd name="adj2" fmla="val 7957274"/>
            </a:avLst>
          </a:prstGeom>
          <a:noFill/>
          <a:ln w="2794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3" name="Arc 92">
            <a:extLst>
              <a:ext uri="{FF2B5EF4-FFF2-40B4-BE49-F238E27FC236}">
                <a16:creationId xmlns:a16="http://schemas.microsoft.com/office/drawing/2014/main" xmlns="" id="{27202D45-4990-4101-8ED2-782D5022CA24}"/>
              </a:ext>
            </a:extLst>
          </p:cNvPr>
          <p:cNvSpPr/>
          <p:nvPr/>
        </p:nvSpPr>
        <p:spPr>
          <a:xfrm>
            <a:off x="5086643" y="2976884"/>
            <a:ext cx="2086278" cy="2086278"/>
          </a:xfrm>
          <a:prstGeom prst="arc">
            <a:avLst>
              <a:gd name="adj1" fmla="val 11652921"/>
              <a:gd name="adj2" fmla="val 126116"/>
            </a:avLst>
          </a:prstGeom>
          <a:noFill/>
          <a:ln w="2794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4" name="Arc 93">
            <a:extLst>
              <a:ext uri="{FF2B5EF4-FFF2-40B4-BE49-F238E27FC236}">
                <a16:creationId xmlns:a16="http://schemas.microsoft.com/office/drawing/2014/main" xmlns="" id="{639576B6-3BA3-4A1B-A5B8-793C3C9773CE}"/>
              </a:ext>
            </a:extLst>
          </p:cNvPr>
          <p:cNvSpPr/>
          <p:nvPr/>
        </p:nvSpPr>
        <p:spPr>
          <a:xfrm>
            <a:off x="4788603" y="2678844"/>
            <a:ext cx="2682357" cy="2682357"/>
          </a:xfrm>
          <a:prstGeom prst="arc">
            <a:avLst>
              <a:gd name="adj1" fmla="val 11490997"/>
              <a:gd name="adj2" fmla="val 3612751"/>
            </a:avLst>
          </a:prstGeom>
          <a:noFill/>
          <a:ln w="2794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5" name="Arc 94">
            <a:extLst>
              <a:ext uri="{FF2B5EF4-FFF2-40B4-BE49-F238E27FC236}">
                <a16:creationId xmlns:a16="http://schemas.microsoft.com/office/drawing/2014/main" xmlns="" id="{32AA26BD-5EDF-44EC-8AF6-2F1DE62E8B74}"/>
              </a:ext>
            </a:extLst>
          </p:cNvPr>
          <p:cNvSpPr/>
          <p:nvPr/>
        </p:nvSpPr>
        <p:spPr>
          <a:xfrm>
            <a:off x="4490564" y="2380805"/>
            <a:ext cx="3278437" cy="3278437"/>
          </a:xfrm>
          <a:prstGeom prst="arc">
            <a:avLst>
              <a:gd name="adj1" fmla="val 11343284"/>
              <a:gd name="adj2" fmla="val 5678224"/>
            </a:avLst>
          </a:prstGeom>
          <a:noFill/>
          <a:ln w="2794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6" name="Arc 95">
            <a:extLst>
              <a:ext uri="{FF2B5EF4-FFF2-40B4-BE49-F238E27FC236}">
                <a16:creationId xmlns:a16="http://schemas.microsoft.com/office/drawing/2014/main" xmlns="" id="{4E254B06-3940-4375-B662-33D6805990BD}"/>
              </a:ext>
            </a:extLst>
          </p:cNvPr>
          <p:cNvSpPr/>
          <p:nvPr/>
        </p:nvSpPr>
        <p:spPr>
          <a:xfrm>
            <a:off x="4192524" y="2082765"/>
            <a:ext cx="3874516" cy="3877056"/>
          </a:xfrm>
          <a:prstGeom prst="arc">
            <a:avLst>
              <a:gd name="adj1" fmla="val 11283021"/>
              <a:gd name="adj2" fmla="val 1554769"/>
            </a:avLst>
          </a:prstGeom>
          <a:noFill/>
          <a:ln w="2794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7" name="Shape 1159">
            <a:extLst>
              <a:ext uri="{FF2B5EF4-FFF2-40B4-BE49-F238E27FC236}">
                <a16:creationId xmlns:a16="http://schemas.microsoft.com/office/drawing/2014/main" xmlns="" id="{72B2FD8C-7B57-43CE-8910-9B516547CAD3}"/>
              </a:ext>
            </a:extLst>
          </p:cNvPr>
          <p:cNvSpPr/>
          <p:nvPr/>
        </p:nvSpPr>
        <p:spPr>
          <a:xfrm rot="17320103">
            <a:off x="7721197" y="4661582"/>
            <a:ext cx="384776" cy="1978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25%</a:t>
            </a:r>
          </a:p>
        </p:txBody>
      </p:sp>
      <p:sp>
        <p:nvSpPr>
          <p:cNvPr id="98" name="Shape 1161">
            <a:extLst>
              <a:ext uri="{FF2B5EF4-FFF2-40B4-BE49-F238E27FC236}">
                <a16:creationId xmlns:a16="http://schemas.microsoft.com/office/drawing/2014/main" xmlns="" id="{D39207BD-F5E3-40ED-BB2E-78A2253E797F}"/>
              </a:ext>
            </a:extLst>
          </p:cNvPr>
          <p:cNvSpPr/>
          <p:nvPr/>
        </p:nvSpPr>
        <p:spPr>
          <a:xfrm>
            <a:off x="5903612" y="5554646"/>
            <a:ext cx="384776" cy="1978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a:t>
            </a:r>
          </a:p>
        </p:txBody>
      </p:sp>
      <p:sp>
        <p:nvSpPr>
          <p:cNvPr id="99" name="Shape 1164">
            <a:extLst>
              <a:ext uri="{FF2B5EF4-FFF2-40B4-BE49-F238E27FC236}">
                <a16:creationId xmlns:a16="http://schemas.microsoft.com/office/drawing/2014/main" xmlns="" id="{9C3E062C-1C4F-47FF-94D9-76D576D0A614}"/>
              </a:ext>
            </a:extLst>
          </p:cNvPr>
          <p:cNvSpPr/>
          <p:nvPr/>
        </p:nvSpPr>
        <p:spPr>
          <a:xfrm rot="19742077">
            <a:off x="6683050" y="5037457"/>
            <a:ext cx="384776" cy="1978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a:lnSpc>
                <a:spcPct val="90000"/>
              </a:lnSpc>
              <a:spcBef>
                <a:spcPts val="250"/>
              </a:spcBef>
              <a:defRPr sz="1800" b="0">
                <a:solidFill>
                  <a:srgbClr val="000000"/>
                </a:solidFill>
              </a:defRPr>
            </a:pPr>
            <a:r>
              <a:rPr sz="900" b="1">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50%</a:t>
            </a:r>
          </a:p>
        </p:txBody>
      </p:sp>
      <p:sp>
        <p:nvSpPr>
          <p:cNvPr id="100" name="Shape 1167">
            <a:extLst>
              <a:ext uri="{FF2B5EF4-FFF2-40B4-BE49-F238E27FC236}">
                <a16:creationId xmlns:a16="http://schemas.microsoft.com/office/drawing/2014/main" xmlns="" id="{7EE61247-A773-4FE7-98E7-F1D7501AAC61}"/>
              </a:ext>
            </a:extLst>
          </p:cNvPr>
          <p:cNvSpPr/>
          <p:nvPr/>
        </p:nvSpPr>
        <p:spPr>
          <a:xfrm rot="15738429">
            <a:off x="6976636" y="3842848"/>
            <a:ext cx="384776" cy="1978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70%</a:t>
            </a:r>
          </a:p>
        </p:txBody>
      </p:sp>
      <p:sp>
        <p:nvSpPr>
          <p:cNvPr id="101" name="Shape 1186">
            <a:extLst>
              <a:ext uri="{FF2B5EF4-FFF2-40B4-BE49-F238E27FC236}">
                <a16:creationId xmlns:a16="http://schemas.microsoft.com/office/drawing/2014/main" xmlns="" id="{2EF65A79-8782-4A7C-9D42-2A5CAD8F72EF}"/>
              </a:ext>
            </a:extLst>
          </p:cNvPr>
          <p:cNvSpPr/>
          <p:nvPr/>
        </p:nvSpPr>
        <p:spPr>
          <a:xfrm rot="1800287">
            <a:off x="5512371" y="4488559"/>
            <a:ext cx="384778" cy="1978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a:t>
            </a:r>
          </a:p>
        </p:txBody>
      </p:sp>
      <p:sp>
        <p:nvSpPr>
          <p:cNvPr id="102" name="Rectangle 101">
            <a:extLst>
              <a:ext uri="{FF2B5EF4-FFF2-40B4-BE49-F238E27FC236}">
                <a16:creationId xmlns:a16="http://schemas.microsoft.com/office/drawing/2014/main" xmlns="" id="{A3E02ED0-EBA1-446D-9A8A-C0CC8F93D636}"/>
              </a:ext>
            </a:extLst>
          </p:cNvPr>
          <p:cNvSpPr/>
          <p:nvPr/>
        </p:nvSpPr>
        <p:spPr>
          <a:xfrm>
            <a:off x="719668" y="2082765"/>
            <a:ext cx="2835411" cy="2988936"/>
          </a:xfrm>
          <a:prstGeom prst="rect">
            <a:avLst/>
          </a:prstGeom>
          <a:solidFill>
            <a:schemeClr val="bg1"/>
          </a:solidFill>
          <a:ln>
            <a:noFill/>
          </a:ln>
          <a:effectLst>
            <a:outerShdw blurRad="228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3" name="Rectangle 102">
            <a:extLst>
              <a:ext uri="{FF2B5EF4-FFF2-40B4-BE49-F238E27FC236}">
                <a16:creationId xmlns:a16="http://schemas.microsoft.com/office/drawing/2014/main" xmlns="" id="{117F58A6-719D-49EF-90FC-B74AC0FC6573}"/>
              </a:ext>
            </a:extLst>
          </p:cNvPr>
          <p:cNvSpPr/>
          <p:nvPr/>
        </p:nvSpPr>
        <p:spPr>
          <a:xfrm>
            <a:off x="968587" y="3661608"/>
            <a:ext cx="526509" cy="52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4" name="TextBox 103">
            <a:extLst>
              <a:ext uri="{FF2B5EF4-FFF2-40B4-BE49-F238E27FC236}">
                <a16:creationId xmlns:a16="http://schemas.microsoft.com/office/drawing/2014/main" xmlns="" id="{6B634659-82D8-4FC2-97F7-9472F29464AD}"/>
              </a:ext>
            </a:extLst>
          </p:cNvPr>
          <p:cNvSpPr txBox="1"/>
          <p:nvPr/>
        </p:nvSpPr>
        <p:spPr>
          <a:xfrm>
            <a:off x="1550770" y="2405155"/>
            <a:ext cx="1107996"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ja-JP" altLang="en-US"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id-ID"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5" name="Rectangle 104">
            <a:extLst>
              <a:ext uri="{FF2B5EF4-FFF2-40B4-BE49-F238E27FC236}">
                <a16:creationId xmlns:a16="http://schemas.microsoft.com/office/drawing/2014/main" xmlns="" id="{2E70D666-0827-4CE4-BFC1-BDDA1D552C2C}"/>
              </a:ext>
            </a:extLst>
          </p:cNvPr>
          <p:cNvSpPr/>
          <p:nvPr/>
        </p:nvSpPr>
        <p:spPr>
          <a:xfrm>
            <a:off x="1550771" y="2822613"/>
            <a:ext cx="1848628" cy="738664"/>
          </a:xfrm>
          <a:prstGeom prst="rect">
            <a:avLst/>
          </a:prstGeom>
          <a:noFill/>
        </p:spPr>
        <p:txBody>
          <a:bodyPr wrap="square" rtlCol="0">
            <a:spAutoFit/>
          </a:bodyPr>
          <a:lstStyle/>
          <a:p>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此处添加详细文本描述，建议与标题相关并符合整体语言风格，语言描述尽量简洁生动。</a:t>
            </a:r>
            <a:endParaRPr lang="id-ID"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6" name="Rectangle 105">
            <a:extLst>
              <a:ext uri="{FF2B5EF4-FFF2-40B4-BE49-F238E27FC236}">
                <a16:creationId xmlns:a16="http://schemas.microsoft.com/office/drawing/2014/main" xmlns="" id="{95171D19-8451-4CF3-99EB-E382036B61CB}"/>
              </a:ext>
            </a:extLst>
          </p:cNvPr>
          <p:cNvSpPr/>
          <p:nvPr/>
        </p:nvSpPr>
        <p:spPr>
          <a:xfrm>
            <a:off x="1550771" y="4127532"/>
            <a:ext cx="1848628" cy="738664"/>
          </a:xfrm>
          <a:prstGeom prst="rect">
            <a:avLst/>
          </a:prstGeom>
          <a:noFill/>
        </p:spPr>
        <p:txBody>
          <a:bodyPr wrap="square" rtlCol="0">
            <a:spAutoFit/>
          </a:bodyPr>
          <a:lstStyle/>
          <a:p>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此处添加详细文本描述，建议与标题相关并符合整体语言风格，语言描述尽量简洁生动。</a:t>
            </a:r>
            <a:endParaRPr lang="id-ID"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107" name="Group 1047">
            <a:extLst>
              <a:ext uri="{FF2B5EF4-FFF2-40B4-BE49-F238E27FC236}">
                <a16:creationId xmlns:a16="http://schemas.microsoft.com/office/drawing/2014/main" xmlns="" id="{5AF20F07-C38E-4A78-A084-CE43A4BF09F3}"/>
              </a:ext>
            </a:extLst>
          </p:cNvPr>
          <p:cNvGrpSpPr>
            <a:grpSpLocks noChangeAspect="1"/>
          </p:cNvGrpSpPr>
          <p:nvPr/>
        </p:nvGrpSpPr>
        <p:grpSpPr bwMode="auto">
          <a:xfrm>
            <a:off x="1119130" y="3833509"/>
            <a:ext cx="259242" cy="201295"/>
            <a:chOff x="281" y="748"/>
            <a:chExt cx="4098" cy="3182"/>
          </a:xfrm>
          <a:solidFill>
            <a:schemeClr val="bg1"/>
          </a:solidFill>
        </p:grpSpPr>
        <p:sp>
          <p:nvSpPr>
            <p:cNvPr id="108" name="Freeform 1049">
              <a:extLst>
                <a:ext uri="{FF2B5EF4-FFF2-40B4-BE49-F238E27FC236}">
                  <a16:creationId xmlns:a16="http://schemas.microsoft.com/office/drawing/2014/main" xmlns="" id="{3AB6A492-A4D7-4F01-907F-11B260BA9E9E}"/>
                </a:ext>
              </a:extLst>
            </p:cNvPr>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9" name="Freeform 1050">
              <a:extLst>
                <a:ext uri="{FF2B5EF4-FFF2-40B4-BE49-F238E27FC236}">
                  <a16:creationId xmlns:a16="http://schemas.microsoft.com/office/drawing/2014/main" xmlns="" id="{F40D67D0-8F43-4AFE-ACD0-0EC7730C8B38}"/>
                </a:ext>
              </a:extLst>
            </p:cNvPr>
            <p:cNvSpPr>
              <a:spLocks/>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0" name="Freeform 1051">
              <a:extLst>
                <a:ext uri="{FF2B5EF4-FFF2-40B4-BE49-F238E27FC236}">
                  <a16:creationId xmlns:a16="http://schemas.microsoft.com/office/drawing/2014/main" xmlns="" id="{BAAC23D0-982E-4BC7-82FF-878EB2EBB027}"/>
                </a:ext>
              </a:extLst>
            </p:cNvPr>
            <p:cNvSpPr>
              <a:spLocks/>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6" name="Freeform 1052">
              <a:extLst>
                <a:ext uri="{FF2B5EF4-FFF2-40B4-BE49-F238E27FC236}">
                  <a16:creationId xmlns:a16="http://schemas.microsoft.com/office/drawing/2014/main" xmlns="" id="{07651AA7-5645-4A4E-9C08-1B10AFA847A6}"/>
                </a:ext>
              </a:extLst>
            </p:cNvPr>
            <p:cNvSpPr>
              <a:spLocks/>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7" name="Freeform 1053">
              <a:extLst>
                <a:ext uri="{FF2B5EF4-FFF2-40B4-BE49-F238E27FC236}">
                  <a16:creationId xmlns:a16="http://schemas.microsoft.com/office/drawing/2014/main" xmlns="" id="{1B6FA8B0-6821-484F-86A6-DEBAD38A73EA}"/>
                </a:ext>
              </a:extLst>
            </p:cNvPr>
            <p:cNvSpPr>
              <a:spLocks/>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8" name="Freeform 1054">
              <a:extLst>
                <a:ext uri="{FF2B5EF4-FFF2-40B4-BE49-F238E27FC236}">
                  <a16:creationId xmlns:a16="http://schemas.microsoft.com/office/drawing/2014/main" xmlns="" id="{1C08269A-5FCE-4A32-81E6-2FFE9513A9E4}"/>
                </a:ext>
              </a:extLst>
            </p:cNvPr>
            <p:cNvSpPr>
              <a:spLocks/>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grpSp>
        <p:nvGrpSpPr>
          <p:cNvPr id="129" name="Group 1136">
            <a:extLst>
              <a:ext uri="{FF2B5EF4-FFF2-40B4-BE49-F238E27FC236}">
                <a16:creationId xmlns:a16="http://schemas.microsoft.com/office/drawing/2014/main" xmlns="" id="{4C7E6705-05A4-4476-8467-6EE186E152F8}"/>
              </a:ext>
            </a:extLst>
          </p:cNvPr>
          <p:cNvGrpSpPr>
            <a:grpSpLocks noChangeAspect="1"/>
          </p:cNvGrpSpPr>
          <p:nvPr/>
        </p:nvGrpSpPr>
        <p:grpSpPr bwMode="auto">
          <a:xfrm>
            <a:off x="1111419" y="2531681"/>
            <a:ext cx="177139" cy="213824"/>
            <a:chOff x="2712" y="795"/>
            <a:chExt cx="2255" cy="2722"/>
          </a:xfrm>
          <a:solidFill>
            <a:schemeClr val="tx1">
              <a:lumMod val="65000"/>
              <a:lumOff val="35000"/>
            </a:schemeClr>
          </a:solidFill>
        </p:grpSpPr>
        <p:sp>
          <p:nvSpPr>
            <p:cNvPr id="130" name="Freeform 1138">
              <a:extLst>
                <a:ext uri="{FF2B5EF4-FFF2-40B4-BE49-F238E27FC236}">
                  <a16:creationId xmlns:a16="http://schemas.microsoft.com/office/drawing/2014/main" xmlns="" id="{425B8F20-576D-4D93-8C47-382AF9316728}"/>
                </a:ext>
              </a:extLst>
            </p:cNvPr>
            <p:cNvSpPr>
              <a:spLocks/>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1" name="Freeform 1139">
              <a:extLst>
                <a:ext uri="{FF2B5EF4-FFF2-40B4-BE49-F238E27FC236}">
                  <a16:creationId xmlns:a16="http://schemas.microsoft.com/office/drawing/2014/main" xmlns="" id="{B33C86AC-FCFE-4CE4-BD42-1E8C20A8868C}"/>
                </a:ext>
              </a:extLst>
            </p:cNvPr>
            <p:cNvSpPr>
              <a:spLocks/>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2" name="Freeform 1140">
              <a:extLst>
                <a:ext uri="{FF2B5EF4-FFF2-40B4-BE49-F238E27FC236}">
                  <a16:creationId xmlns:a16="http://schemas.microsoft.com/office/drawing/2014/main" xmlns="" id="{05E612F3-0D12-47EC-8299-482EE83F4976}"/>
                </a:ext>
              </a:extLst>
            </p:cNvPr>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3" name="Freeform 1141">
              <a:extLst>
                <a:ext uri="{FF2B5EF4-FFF2-40B4-BE49-F238E27FC236}">
                  <a16:creationId xmlns:a16="http://schemas.microsoft.com/office/drawing/2014/main" xmlns="" id="{C52CDD92-790E-4E77-93E3-302B54D0BB8D}"/>
                </a:ext>
              </a:extLst>
            </p:cNvPr>
            <p:cNvSpPr>
              <a:spLocks/>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sp>
        <p:nvSpPr>
          <p:cNvPr id="134" name="TextBox 133">
            <a:extLst>
              <a:ext uri="{FF2B5EF4-FFF2-40B4-BE49-F238E27FC236}">
                <a16:creationId xmlns:a16="http://schemas.microsoft.com/office/drawing/2014/main" xmlns="" id="{797E31B2-A2C1-49F7-830F-07595B50C3B6}"/>
              </a:ext>
            </a:extLst>
          </p:cNvPr>
          <p:cNvSpPr txBox="1"/>
          <p:nvPr/>
        </p:nvSpPr>
        <p:spPr>
          <a:xfrm>
            <a:off x="1550770" y="3743480"/>
            <a:ext cx="1107996"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ja-JP" altLang="en-US"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id-ID"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5" name="Rectangle 134">
            <a:extLst>
              <a:ext uri="{FF2B5EF4-FFF2-40B4-BE49-F238E27FC236}">
                <a16:creationId xmlns:a16="http://schemas.microsoft.com/office/drawing/2014/main" xmlns="" id="{064562BA-2D12-4088-9D22-0EADC09B19CD}"/>
              </a:ext>
            </a:extLst>
          </p:cNvPr>
          <p:cNvSpPr/>
          <p:nvPr/>
        </p:nvSpPr>
        <p:spPr>
          <a:xfrm>
            <a:off x="888210" y="5302076"/>
            <a:ext cx="2597790" cy="894347"/>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此处添加详细文本描述，建议与标题相关并符合整体语言风格，语言描述尽量简洁生动。</a:t>
            </a:r>
            <a:endParaRPr lang="id-ID" altLang="ja-JP" sz="12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66" name="Group 1_1_1">
            <a:extLst>
              <a:ext uri="{FF2B5EF4-FFF2-40B4-BE49-F238E27FC236}">
                <a16:creationId xmlns:a16="http://schemas.microsoft.com/office/drawing/2014/main" xmlns="" id="{3A718DE8-B1E3-441D-9437-88D57811A7DC}"/>
              </a:ext>
            </a:extLst>
          </p:cNvPr>
          <p:cNvGrpSpPr/>
          <p:nvPr/>
        </p:nvGrpSpPr>
        <p:grpSpPr>
          <a:xfrm>
            <a:off x="197540" y="258028"/>
            <a:ext cx="4828249" cy="871338"/>
            <a:chOff x="197540" y="258028"/>
            <a:chExt cx="4828249" cy="871338"/>
          </a:xfrm>
        </p:grpSpPr>
        <p:pic>
          <p:nvPicPr>
            <p:cNvPr id="67" name="图片 66" descr="图片包含 游戏机, 照片, 桌子, 蛋糕&#10;&#10;描述已自动生成">
              <a:extLst>
                <a:ext uri="{FF2B5EF4-FFF2-40B4-BE49-F238E27FC236}">
                  <a16:creationId xmlns:a16="http://schemas.microsoft.com/office/drawing/2014/main" xmlns="" id="{E207D382-CA22-42BF-9569-12679CB534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68" name="标题 4">
              <a:extLst>
                <a:ext uri="{FF2B5EF4-FFF2-40B4-BE49-F238E27FC236}">
                  <a16:creationId xmlns:a16="http://schemas.microsoft.com/office/drawing/2014/main" xmlns="" id="{9A54B4DE-DF17-4062-BD9E-6C1CCEF36DF3}"/>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extLst>
      <p:ext uri="{BB962C8B-B14F-4D97-AF65-F5344CB8AC3E}">
        <p14:creationId xmlns:p14="http://schemas.microsoft.com/office/powerpoint/2010/main" val="49452833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down)">
                                      <p:cBhvr>
                                        <p:cTn id="31" dur="500"/>
                                        <p:tgtEl>
                                          <p:spTgt spid="4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down)">
                                      <p:cBhvr>
                                        <p:cTn id="43" dur="500"/>
                                        <p:tgtEl>
                                          <p:spTgt spid="5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down)">
                                      <p:cBhvr>
                                        <p:cTn id="46" dur="500"/>
                                        <p:tgtEl>
                                          <p:spTgt spid="5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down)">
                                      <p:cBhvr>
                                        <p:cTn id="52" dur="500"/>
                                        <p:tgtEl>
                                          <p:spTgt spid="6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down)">
                                      <p:cBhvr>
                                        <p:cTn id="55" dur="500"/>
                                        <p:tgtEl>
                                          <p:spTgt spid="6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down)">
                                      <p:cBhvr>
                                        <p:cTn id="58" dur="500"/>
                                        <p:tgtEl>
                                          <p:spTgt spid="6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down)">
                                      <p:cBhvr>
                                        <p:cTn id="61" dur="500"/>
                                        <p:tgtEl>
                                          <p:spTgt spid="6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wipe(down)">
                                      <p:cBhvr>
                                        <p:cTn id="67" dur="500"/>
                                        <p:tgtEl>
                                          <p:spTgt spid="8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down)">
                                      <p:cBhvr>
                                        <p:cTn id="70" dur="500"/>
                                        <p:tgtEl>
                                          <p:spTgt spid="8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wipe(down)">
                                      <p:cBhvr>
                                        <p:cTn id="73" dur="500"/>
                                        <p:tgtEl>
                                          <p:spTgt spid="8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down)">
                                      <p:cBhvr>
                                        <p:cTn id="76" dur="500"/>
                                        <p:tgtEl>
                                          <p:spTgt spid="8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down)">
                                      <p:cBhvr>
                                        <p:cTn id="79" dur="500"/>
                                        <p:tgtEl>
                                          <p:spTgt spid="8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ipe(down)">
                                      <p:cBhvr>
                                        <p:cTn id="82" dur="500"/>
                                        <p:tgtEl>
                                          <p:spTgt spid="8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wipe(down)">
                                      <p:cBhvr>
                                        <p:cTn id="85" dur="500"/>
                                        <p:tgtEl>
                                          <p:spTgt spid="8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down)">
                                      <p:cBhvr>
                                        <p:cTn id="88" dur="500"/>
                                        <p:tgtEl>
                                          <p:spTgt spid="9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wipe(down)">
                                      <p:cBhvr>
                                        <p:cTn id="91" dur="500"/>
                                        <p:tgtEl>
                                          <p:spTgt spid="9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down)">
                                      <p:cBhvr>
                                        <p:cTn id="94" dur="500"/>
                                        <p:tgtEl>
                                          <p:spTgt spid="9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down)">
                                      <p:cBhvr>
                                        <p:cTn id="97" dur="500"/>
                                        <p:tgtEl>
                                          <p:spTgt spid="9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wipe(down)">
                                      <p:cBhvr>
                                        <p:cTn id="100" dur="500"/>
                                        <p:tgtEl>
                                          <p:spTgt spid="9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down)">
                                      <p:cBhvr>
                                        <p:cTn id="103" dur="500"/>
                                        <p:tgtEl>
                                          <p:spTgt spid="95"/>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wipe(down)">
                                      <p:cBhvr>
                                        <p:cTn id="106" dur="500"/>
                                        <p:tgtEl>
                                          <p:spTgt spid="96"/>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wipe(down)">
                                      <p:cBhvr>
                                        <p:cTn id="109" dur="500"/>
                                        <p:tgtEl>
                                          <p:spTgt spid="97"/>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wipe(down)">
                                      <p:cBhvr>
                                        <p:cTn id="112" dur="500"/>
                                        <p:tgtEl>
                                          <p:spTgt spid="98"/>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wipe(down)">
                                      <p:cBhvr>
                                        <p:cTn id="115" dur="500"/>
                                        <p:tgtEl>
                                          <p:spTgt spid="9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wipe(down)">
                                      <p:cBhvr>
                                        <p:cTn id="118" dur="500"/>
                                        <p:tgtEl>
                                          <p:spTgt spid="100"/>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wipe(down)">
                                      <p:cBhvr>
                                        <p:cTn id="121" dur="500"/>
                                        <p:tgtEl>
                                          <p:spTgt spid="10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wipe(down)">
                                      <p:cBhvr>
                                        <p:cTn id="124" dur="500"/>
                                        <p:tgtEl>
                                          <p:spTgt spid="102"/>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down)">
                                      <p:cBhvr>
                                        <p:cTn id="127" dur="500"/>
                                        <p:tgtEl>
                                          <p:spTgt spid="103"/>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wipe(down)">
                                      <p:cBhvr>
                                        <p:cTn id="130" dur="500"/>
                                        <p:tgtEl>
                                          <p:spTgt spid="104"/>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wipe(down)">
                                      <p:cBhvr>
                                        <p:cTn id="133" dur="500"/>
                                        <p:tgtEl>
                                          <p:spTgt spid="105"/>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wipe(down)">
                                      <p:cBhvr>
                                        <p:cTn id="136" dur="500"/>
                                        <p:tgtEl>
                                          <p:spTgt spid="106"/>
                                        </p:tgtEl>
                                      </p:cBhvr>
                                    </p:animEffect>
                                  </p:childTnLst>
                                </p:cTn>
                              </p:par>
                              <p:par>
                                <p:cTn id="137" presetID="22" presetClass="entr" presetSubtype="4" fill="hold" nodeType="with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wipe(down)">
                                      <p:cBhvr>
                                        <p:cTn id="139" dur="500"/>
                                        <p:tgtEl>
                                          <p:spTgt spid="107"/>
                                        </p:tgtEl>
                                      </p:cBhvr>
                                    </p:animEffect>
                                  </p:childTnLst>
                                </p:cTn>
                              </p:par>
                              <p:par>
                                <p:cTn id="140" presetID="22" presetClass="entr" presetSubtype="4" fill="hold" nodeType="withEffect">
                                  <p:stCondLst>
                                    <p:cond delay="0"/>
                                  </p:stCondLst>
                                  <p:childTnLst>
                                    <p:set>
                                      <p:cBhvr>
                                        <p:cTn id="141" dur="1" fill="hold">
                                          <p:stCondLst>
                                            <p:cond delay="0"/>
                                          </p:stCondLst>
                                        </p:cTn>
                                        <p:tgtEl>
                                          <p:spTgt spid="129"/>
                                        </p:tgtEl>
                                        <p:attrNameLst>
                                          <p:attrName>style.visibility</p:attrName>
                                        </p:attrNameLst>
                                      </p:cBhvr>
                                      <p:to>
                                        <p:strVal val="visible"/>
                                      </p:to>
                                    </p:set>
                                    <p:animEffect transition="in" filter="wipe(down)">
                                      <p:cBhvr>
                                        <p:cTn id="142" dur="500"/>
                                        <p:tgtEl>
                                          <p:spTgt spid="1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34"/>
                                        </p:tgtEl>
                                        <p:attrNameLst>
                                          <p:attrName>style.visibility</p:attrName>
                                        </p:attrNameLst>
                                      </p:cBhvr>
                                      <p:to>
                                        <p:strVal val="visible"/>
                                      </p:to>
                                    </p:set>
                                    <p:animEffect transition="in" filter="wipe(down)">
                                      <p:cBhvr>
                                        <p:cTn id="145" dur="500"/>
                                        <p:tgtEl>
                                          <p:spTgt spid="134"/>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35"/>
                                        </p:tgtEl>
                                        <p:attrNameLst>
                                          <p:attrName>style.visibility</p:attrName>
                                        </p:attrNameLst>
                                      </p:cBhvr>
                                      <p:to>
                                        <p:strVal val="visible"/>
                                      </p:to>
                                    </p:set>
                                    <p:animEffect transition="in" filter="wipe(down)">
                                      <p:cBhvr>
                                        <p:cTn id="148" dur="500"/>
                                        <p:tgtEl>
                                          <p:spTgt spid="13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wipe(left)">
                                      <p:cBhvr>
                                        <p:cTn id="15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8" grpId="0" animBg="1"/>
      <p:bldP spid="49" grpId="0"/>
      <p:bldP spid="53" grpId="0" animBg="1"/>
      <p:bldP spid="54" grpId="0"/>
      <p:bldP spid="56" grpId="0" animBg="1"/>
      <p:bldP spid="57" grpId="0"/>
      <p:bldP spid="59" grpId="0" animBg="1"/>
      <p:bldP spid="60" grpId="0"/>
      <p:bldP spid="61" grpId="0" animBg="1"/>
      <p:bldP spid="64" grpId="0" animBg="1"/>
      <p:bldP spid="65" grpId="0" animBg="1"/>
      <p:bldP spid="74" grpId="0" animBg="1"/>
      <p:bldP spid="82" grpId="0" animBg="1"/>
      <p:bldP spid="83" grpId="0" animBg="1"/>
      <p:bldP spid="85" grpId="0" animBg="1"/>
      <p:bldP spid="86" grpId="0"/>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p:bldP spid="105" grpId="0"/>
      <p:bldP spid="106" grpId="0"/>
      <p:bldP spid="134"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90" y="1641253"/>
            <a:ext cx="6094413" cy="194421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 name="矩形 7"/>
          <p:cNvSpPr/>
          <p:nvPr/>
        </p:nvSpPr>
        <p:spPr>
          <a:xfrm>
            <a:off x="5231905" y="1853208"/>
            <a:ext cx="6383239" cy="639688"/>
          </a:xfrm>
          <a:prstGeom prst="rect">
            <a:avLst/>
          </a:prstGeom>
          <a:solidFill>
            <a:srgbClr val="1A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Rectangle 4"/>
          <p:cNvSpPr txBox="1">
            <a:spLocks noChangeArrowheads="1"/>
          </p:cNvSpPr>
          <p:nvPr/>
        </p:nvSpPr>
        <p:spPr bwMode="auto">
          <a:xfrm>
            <a:off x="6800118" y="1988840"/>
            <a:ext cx="3184315"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latin typeface="思源黑体 CN Medium" panose="020B0600000000000000" pitchFamily="34" charset="-122"/>
                <a:ea typeface="思源黑体 CN Medium" panose="020B0600000000000000" pitchFamily="34" charset="-122"/>
                <a:cs typeface="Meiryo UI" panose="020B0604030504040204" pitchFamily="34" charset="-128"/>
                <a:sym typeface="思源黑体 CN Medium" panose="020B0600000000000000" pitchFamily="34" charset="-122"/>
              </a:rPr>
              <a:t>你的标题</a:t>
            </a:r>
          </a:p>
        </p:txBody>
      </p:sp>
      <p:grpSp>
        <p:nvGrpSpPr>
          <p:cNvPr id="10" name="组合 9"/>
          <p:cNvGrpSpPr/>
          <p:nvPr/>
        </p:nvGrpSpPr>
        <p:grpSpPr>
          <a:xfrm flipH="1">
            <a:off x="6528048" y="3079138"/>
            <a:ext cx="473308" cy="493879"/>
            <a:chOff x="3561716" y="1094740"/>
            <a:chExt cx="36513" cy="38100"/>
          </a:xfrm>
        </p:grpSpPr>
        <p:sp>
          <p:nvSpPr>
            <p:cNvPr id="11" name="Line 181"/>
            <p:cNvSpPr>
              <a:spLocks noChangeShapeType="1"/>
            </p:cNvSpPr>
            <p:nvPr/>
          </p:nvSpPr>
          <p:spPr bwMode="auto">
            <a:xfrm flipV="1">
              <a:off x="3561716" y="1094740"/>
              <a:ext cx="36512" cy="36980"/>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2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Freeform 182"/>
            <p:cNvSpPr/>
            <p:nvPr/>
          </p:nvSpPr>
          <p:spPr bwMode="auto">
            <a:xfrm>
              <a:off x="3561716" y="1094740"/>
              <a:ext cx="36513" cy="38100"/>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accent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2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3" name="文本框 15"/>
          <p:cNvSpPr txBox="1"/>
          <p:nvPr/>
        </p:nvSpPr>
        <p:spPr>
          <a:xfrm>
            <a:off x="7230561" y="2923224"/>
            <a:ext cx="4384582" cy="1036759"/>
          </a:xfrm>
          <a:prstGeom prst="rect">
            <a:avLst/>
          </a:prstGeom>
          <a:noFill/>
        </p:spPr>
        <p:txBody>
          <a:bodyPr wrap="square" lIns="0" rIns="0" rtlCol="0">
            <a:spAutoFit/>
          </a:bodyPr>
          <a:lstStyle/>
          <a:p>
            <a:pPr algn="just">
              <a:lnSpc>
                <a:spcPct val="15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请在此添加正文并根据需要调整字体大小，建议采用</a:t>
            </a:r>
            <a:r>
              <a:rPr lang="en-US" altLang="zh-CN"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1.5</a:t>
            </a: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倍行距和两端对齐方式。请在此添加正文并根据需要调整字体大小，建议采用</a:t>
            </a:r>
            <a:r>
              <a:rPr lang="en-US" altLang="zh-CN"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1.5</a:t>
            </a: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倍行距和两端对齐方式。</a:t>
            </a:r>
          </a:p>
          <a:p>
            <a:pPr algn="just">
              <a:lnSpc>
                <a:spcPct val="150000"/>
              </a:lnSpc>
            </a:pPr>
            <a:endPar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4" name="矩形 13"/>
          <p:cNvSpPr/>
          <p:nvPr/>
        </p:nvSpPr>
        <p:spPr>
          <a:xfrm>
            <a:off x="179464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矩形 14"/>
          <p:cNvSpPr/>
          <p:nvPr/>
        </p:nvSpPr>
        <p:spPr>
          <a:xfrm rot="2700000">
            <a:off x="293512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TextBox 59"/>
          <p:cNvSpPr>
            <a:spLocks noChangeArrowheads="1"/>
          </p:cNvSpPr>
          <p:nvPr/>
        </p:nvSpPr>
        <p:spPr bwMode="auto">
          <a:xfrm flipH="1">
            <a:off x="2749091" y="4409430"/>
            <a:ext cx="85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1</a:t>
            </a:r>
          </a:p>
        </p:txBody>
      </p:sp>
      <p:sp>
        <p:nvSpPr>
          <p:cNvPr id="18" name="TextBox 17"/>
          <p:cNvSpPr txBox="1"/>
          <p:nvPr/>
        </p:nvSpPr>
        <p:spPr>
          <a:xfrm>
            <a:off x="1794650" y="5085184"/>
            <a:ext cx="2717177" cy="400110"/>
          </a:xfrm>
          <a:prstGeom prst="rect">
            <a:avLst/>
          </a:prstGeom>
          <a:noFill/>
        </p:spPr>
        <p:txBody>
          <a:bodyPr wrap="square" rtlCol="0">
            <a:spAutoFit/>
          </a:bodyPr>
          <a:lstStyle/>
          <a:p>
            <a:pPr algn="ct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矩形 19"/>
          <p:cNvSpPr/>
          <p:nvPr/>
        </p:nvSpPr>
        <p:spPr>
          <a:xfrm>
            <a:off x="470140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矩形 20"/>
          <p:cNvSpPr/>
          <p:nvPr/>
        </p:nvSpPr>
        <p:spPr>
          <a:xfrm rot="2700000">
            <a:off x="584188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59"/>
          <p:cNvSpPr>
            <a:spLocks noChangeArrowheads="1"/>
          </p:cNvSpPr>
          <p:nvPr/>
        </p:nvSpPr>
        <p:spPr bwMode="auto">
          <a:xfrm flipH="1">
            <a:off x="5655851" y="4409430"/>
            <a:ext cx="85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a:t>
            </a:r>
          </a:p>
        </p:txBody>
      </p:sp>
      <p:sp>
        <p:nvSpPr>
          <p:cNvPr id="23" name="TextBox 22"/>
          <p:cNvSpPr txBox="1"/>
          <p:nvPr/>
        </p:nvSpPr>
        <p:spPr>
          <a:xfrm>
            <a:off x="4701410" y="5085184"/>
            <a:ext cx="2717177" cy="400110"/>
          </a:xfrm>
          <a:prstGeom prst="rect">
            <a:avLst/>
          </a:prstGeom>
          <a:noFill/>
        </p:spPr>
        <p:txBody>
          <a:bodyPr wrap="square" rtlCol="0">
            <a:spAutoFit/>
          </a:bodyPr>
          <a:lstStyle/>
          <a:p>
            <a:pPr algn="ct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矩形 28"/>
          <p:cNvSpPr/>
          <p:nvPr/>
        </p:nvSpPr>
        <p:spPr>
          <a:xfrm>
            <a:off x="758172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0" name="矩形 29"/>
          <p:cNvSpPr/>
          <p:nvPr/>
        </p:nvSpPr>
        <p:spPr>
          <a:xfrm rot="2700000">
            <a:off x="872220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1" name="TextBox 59"/>
          <p:cNvSpPr>
            <a:spLocks noChangeArrowheads="1"/>
          </p:cNvSpPr>
          <p:nvPr/>
        </p:nvSpPr>
        <p:spPr bwMode="auto">
          <a:xfrm flipH="1">
            <a:off x="8536171" y="4409430"/>
            <a:ext cx="85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3</a:t>
            </a:r>
          </a:p>
        </p:txBody>
      </p:sp>
      <p:sp>
        <p:nvSpPr>
          <p:cNvPr id="32" name="TextBox 31"/>
          <p:cNvSpPr txBox="1"/>
          <p:nvPr/>
        </p:nvSpPr>
        <p:spPr>
          <a:xfrm>
            <a:off x="7581730" y="5085184"/>
            <a:ext cx="2717177" cy="400110"/>
          </a:xfrm>
          <a:prstGeom prst="rect">
            <a:avLst/>
          </a:prstGeom>
          <a:noFill/>
        </p:spPr>
        <p:txBody>
          <a:bodyPr wrap="square" rtlCol="0">
            <a:spAutoFit/>
          </a:bodyPr>
          <a:lstStyle/>
          <a:p>
            <a:pPr algn="ct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3" name="Group 1_1_1_1">
            <a:extLst>
              <a:ext uri="{FF2B5EF4-FFF2-40B4-BE49-F238E27FC236}">
                <a16:creationId xmlns:a16="http://schemas.microsoft.com/office/drawing/2014/main" xmlns="" id="{2039116B-6DD3-4D1A-8A2A-C57FCB1F95B3}"/>
              </a:ext>
            </a:extLst>
          </p:cNvPr>
          <p:cNvGrpSpPr/>
          <p:nvPr/>
        </p:nvGrpSpPr>
        <p:grpSpPr>
          <a:xfrm>
            <a:off x="197540" y="258028"/>
            <a:ext cx="4828249" cy="871338"/>
            <a:chOff x="197540" y="258028"/>
            <a:chExt cx="4828249" cy="871338"/>
          </a:xfrm>
        </p:grpSpPr>
        <p:pic>
          <p:nvPicPr>
            <p:cNvPr id="34" name="图片 33" descr="图片包含 游戏机, 照片, 桌子, 蛋糕&#10;&#10;描述已自动生成">
              <a:extLst>
                <a:ext uri="{FF2B5EF4-FFF2-40B4-BE49-F238E27FC236}">
                  <a16:creationId xmlns:a16="http://schemas.microsoft.com/office/drawing/2014/main" xmlns="" id="{22951BF2-A4A0-4895-A09F-B04DD54042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5" name="标题 4">
              <a:extLst>
                <a:ext uri="{FF2B5EF4-FFF2-40B4-BE49-F238E27FC236}">
                  <a16:creationId xmlns:a16="http://schemas.microsoft.com/office/drawing/2014/main" xmlns="" id="{B702E0B1-85CA-45CE-820A-ACACB73219CC}"/>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5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12" presetClass="entr" presetSubtype="4"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12" presetClass="entr" presetSubtype="4" fill="hold" grpId="0"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p:tgtEl>
                                          <p:spTgt spid="22"/>
                                        </p:tgtEl>
                                        <p:attrNameLst>
                                          <p:attrName>ppt_y</p:attrName>
                                        </p:attrNameLst>
                                      </p:cBhvr>
                                      <p:tavLst>
                                        <p:tav tm="0">
                                          <p:val>
                                            <p:strVal val="#ppt_y+#ppt_h*1.125000"/>
                                          </p:val>
                                        </p:tav>
                                        <p:tav tm="100000">
                                          <p:val>
                                            <p:strVal val="#ppt_y"/>
                                          </p:val>
                                        </p:tav>
                                      </p:tavLst>
                                    </p:anim>
                                    <p:animEffect transition="in" filter="wipe(up)">
                                      <p:cBhvr>
                                        <p:cTn id="60" dur="500"/>
                                        <p:tgtEl>
                                          <p:spTgt spid="22"/>
                                        </p:tgtEl>
                                      </p:cBhvr>
                                    </p:animEffect>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arn(inVertical)">
                                      <p:cBhvr>
                                        <p:cTn id="70" dur="500"/>
                                        <p:tgtEl>
                                          <p:spTgt spid="29"/>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12" presetClass="entr" presetSubtype="4" fill="hold" grpId="0" nodeType="withEffect">
                                  <p:stCondLst>
                                    <p:cond delay="100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p:tgtEl>
                                          <p:spTgt spid="31"/>
                                        </p:tgtEl>
                                        <p:attrNameLst>
                                          <p:attrName>ppt_y</p:attrName>
                                        </p:attrNameLst>
                                      </p:cBhvr>
                                      <p:tavLst>
                                        <p:tav tm="0">
                                          <p:val>
                                            <p:strVal val="#ppt_y+#ppt_h*1.125000"/>
                                          </p:val>
                                        </p:tav>
                                        <p:tav tm="100000">
                                          <p:val>
                                            <p:strVal val="#ppt_y"/>
                                          </p:val>
                                        </p:tav>
                                      </p:tavLst>
                                    </p:anim>
                                    <p:animEffect transition="in" filter="wipe(up)">
                                      <p:cBhvr>
                                        <p:cTn id="79" dur="500"/>
                                        <p:tgtEl>
                                          <p:spTgt spid="31"/>
                                        </p:tgtEl>
                                      </p:cBhvr>
                                    </p:animEffect>
                                  </p:childTnLst>
                                </p:cTn>
                              </p:par>
                            </p:childTnLst>
                          </p:cTn>
                        </p:par>
                        <p:par>
                          <p:cTn id="80" fill="hold">
                            <p:stCondLst>
                              <p:cond delay="100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3" grpId="0"/>
      <p:bldP spid="14" grpId="0" animBg="1"/>
      <p:bldP spid="15" grpId="0" animBg="1"/>
      <p:bldP spid="16" grpId="0"/>
      <p:bldP spid="18" grpId="0"/>
      <p:bldP spid="20" grpId="0" animBg="1"/>
      <p:bldP spid="21" grpId="0" animBg="1"/>
      <p:bldP spid="22" grpId="0"/>
      <p:bldP spid="23" grpId="0"/>
      <p:bldP spid="29" grpId="0" animBg="1"/>
      <p:bldP spid="30" grpId="0"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xmlns="" id="{B75409F0-13CA-D24E-8317-2A146EA718FB}"/>
              </a:ext>
            </a:extLst>
          </p:cNvPr>
          <p:cNvSpPr txBox="1"/>
          <p:nvPr/>
        </p:nvSpPr>
        <p:spPr>
          <a:xfrm>
            <a:off x="1357513"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 name="TextBox 13">
            <a:extLst>
              <a:ext uri="{FF2B5EF4-FFF2-40B4-BE49-F238E27FC236}">
                <a16:creationId xmlns:a16="http://schemas.microsoft.com/office/drawing/2014/main" xmlns="" id="{5A340B3E-BC3C-1B4E-ACC3-D5A80F2ACCFA}"/>
              </a:ext>
            </a:extLst>
          </p:cNvPr>
          <p:cNvSpPr txBox="1"/>
          <p:nvPr/>
        </p:nvSpPr>
        <p:spPr>
          <a:xfrm>
            <a:off x="1092921" y="5113499"/>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7" name="TextBox 17">
            <a:extLst>
              <a:ext uri="{FF2B5EF4-FFF2-40B4-BE49-F238E27FC236}">
                <a16:creationId xmlns:a16="http://schemas.microsoft.com/office/drawing/2014/main" xmlns="" id="{E75D7D92-AA0F-4547-A441-6DAF68EC0E1B}"/>
              </a:ext>
            </a:extLst>
          </p:cNvPr>
          <p:cNvSpPr txBox="1"/>
          <p:nvPr/>
        </p:nvSpPr>
        <p:spPr>
          <a:xfrm>
            <a:off x="1092921" y="4661488"/>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 name="TextBox 18">
            <a:extLst>
              <a:ext uri="{FF2B5EF4-FFF2-40B4-BE49-F238E27FC236}">
                <a16:creationId xmlns:a16="http://schemas.microsoft.com/office/drawing/2014/main" xmlns="" id="{22EE6F62-2D49-3541-8B69-EA11BF407A27}"/>
              </a:ext>
            </a:extLst>
          </p:cNvPr>
          <p:cNvSpPr txBox="1"/>
          <p:nvPr/>
        </p:nvSpPr>
        <p:spPr>
          <a:xfrm>
            <a:off x="1092921" y="4209477"/>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 name="TextBox 19">
            <a:extLst>
              <a:ext uri="{FF2B5EF4-FFF2-40B4-BE49-F238E27FC236}">
                <a16:creationId xmlns:a16="http://schemas.microsoft.com/office/drawing/2014/main" xmlns="" id="{34742CD0-8654-B24A-B360-DAE54B6B549C}"/>
              </a:ext>
            </a:extLst>
          </p:cNvPr>
          <p:cNvSpPr txBox="1"/>
          <p:nvPr/>
        </p:nvSpPr>
        <p:spPr>
          <a:xfrm>
            <a:off x="1092921" y="3757465"/>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 name="TextBox 20">
            <a:extLst>
              <a:ext uri="{FF2B5EF4-FFF2-40B4-BE49-F238E27FC236}">
                <a16:creationId xmlns:a16="http://schemas.microsoft.com/office/drawing/2014/main" xmlns="" id="{2228C531-EE0E-E74C-A665-D2649E3C93B3}"/>
              </a:ext>
            </a:extLst>
          </p:cNvPr>
          <p:cNvSpPr txBox="1"/>
          <p:nvPr/>
        </p:nvSpPr>
        <p:spPr>
          <a:xfrm>
            <a:off x="1092921" y="3305455"/>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 name="TextBox 21">
            <a:extLst>
              <a:ext uri="{FF2B5EF4-FFF2-40B4-BE49-F238E27FC236}">
                <a16:creationId xmlns:a16="http://schemas.microsoft.com/office/drawing/2014/main" xmlns="" id="{CBFAC6DF-D605-4D49-AE4F-5112AEFB0A34}"/>
              </a:ext>
            </a:extLst>
          </p:cNvPr>
          <p:cNvSpPr txBox="1"/>
          <p:nvPr/>
        </p:nvSpPr>
        <p:spPr>
          <a:xfrm>
            <a:off x="1092921" y="2853444"/>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 name="TextBox 22">
            <a:extLst>
              <a:ext uri="{FF2B5EF4-FFF2-40B4-BE49-F238E27FC236}">
                <a16:creationId xmlns:a16="http://schemas.microsoft.com/office/drawing/2014/main" xmlns="" id="{6E69E907-312A-964F-A337-AEF89F63CD75}"/>
              </a:ext>
            </a:extLst>
          </p:cNvPr>
          <p:cNvSpPr txBox="1"/>
          <p:nvPr/>
        </p:nvSpPr>
        <p:spPr>
          <a:xfrm>
            <a:off x="1092921" y="2393785"/>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13" name="组合 12">
            <a:extLst>
              <a:ext uri="{FF2B5EF4-FFF2-40B4-BE49-F238E27FC236}">
                <a16:creationId xmlns:a16="http://schemas.microsoft.com/office/drawing/2014/main" xmlns="" id="{8A459497-E9CF-2B4E-847A-691FE222D9A4}"/>
              </a:ext>
            </a:extLst>
          </p:cNvPr>
          <p:cNvGrpSpPr/>
          <p:nvPr/>
        </p:nvGrpSpPr>
        <p:grpSpPr>
          <a:xfrm>
            <a:off x="1445714" y="2034246"/>
            <a:ext cx="5468232" cy="3616089"/>
            <a:chOff x="1126939" y="1350372"/>
            <a:chExt cx="4464496" cy="2952328"/>
          </a:xfrm>
        </p:grpSpPr>
        <p:cxnSp>
          <p:nvCxnSpPr>
            <p:cNvPr id="14" name="直接连接符 3">
              <a:extLst>
                <a:ext uri="{FF2B5EF4-FFF2-40B4-BE49-F238E27FC236}">
                  <a16:creationId xmlns:a16="http://schemas.microsoft.com/office/drawing/2014/main" xmlns="" id="{523A8BBC-C339-994D-A701-37B1FBB22DD5}"/>
                </a:ext>
              </a:extLst>
            </p:cNvPr>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5">
              <a:extLst>
                <a:ext uri="{FF2B5EF4-FFF2-40B4-BE49-F238E27FC236}">
                  <a16:creationId xmlns:a16="http://schemas.microsoft.com/office/drawing/2014/main" xmlns="" id="{E4984660-A438-5241-8F88-8BCAE9D3EB78}"/>
                </a:ext>
              </a:extLst>
            </p:cNvPr>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6">
              <a:extLst>
                <a:ext uri="{FF2B5EF4-FFF2-40B4-BE49-F238E27FC236}">
                  <a16:creationId xmlns:a16="http://schemas.microsoft.com/office/drawing/2014/main" xmlns="" id="{369F90AE-994F-874B-89FD-A8279E712496}"/>
                </a:ext>
              </a:extLst>
            </p:cNvPr>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7">
              <a:extLst>
                <a:ext uri="{FF2B5EF4-FFF2-40B4-BE49-F238E27FC236}">
                  <a16:creationId xmlns:a16="http://schemas.microsoft.com/office/drawing/2014/main" xmlns="" id="{556D935D-F087-3247-87F3-BB7A03C4E5CF}"/>
                </a:ext>
              </a:extLst>
            </p:cNvPr>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8">
              <a:extLst>
                <a:ext uri="{FF2B5EF4-FFF2-40B4-BE49-F238E27FC236}">
                  <a16:creationId xmlns:a16="http://schemas.microsoft.com/office/drawing/2014/main" xmlns="" id="{2D9DCEA6-C833-0943-AD60-F686672E32D3}"/>
                </a:ext>
              </a:extLst>
            </p:cNvPr>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9">
              <a:extLst>
                <a:ext uri="{FF2B5EF4-FFF2-40B4-BE49-F238E27FC236}">
                  <a16:creationId xmlns:a16="http://schemas.microsoft.com/office/drawing/2014/main" xmlns="" id="{DE7778FC-737D-1749-891B-68AD8C696363}"/>
                </a:ext>
              </a:extLst>
            </p:cNvPr>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0">
              <a:extLst>
                <a:ext uri="{FF2B5EF4-FFF2-40B4-BE49-F238E27FC236}">
                  <a16:creationId xmlns:a16="http://schemas.microsoft.com/office/drawing/2014/main" xmlns="" id="{0110A75F-9111-E44B-B152-E9BE29B0E4C2}"/>
                </a:ext>
              </a:extLst>
            </p:cNvPr>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11">
              <a:extLst>
                <a:ext uri="{FF2B5EF4-FFF2-40B4-BE49-F238E27FC236}">
                  <a16:creationId xmlns:a16="http://schemas.microsoft.com/office/drawing/2014/main" xmlns="" id="{D563B9D6-659F-FD40-9733-3847592B6DE0}"/>
                </a:ext>
              </a:extLst>
            </p:cNvPr>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3">
              <a:extLst>
                <a:ext uri="{FF2B5EF4-FFF2-40B4-BE49-F238E27FC236}">
                  <a16:creationId xmlns:a16="http://schemas.microsoft.com/office/drawing/2014/main" xmlns="" id="{8502BD97-6189-0944-B825-139A40B594EC}"/>
                </a:ext>
              </a:extLst>
            </p:cNvPr>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4">
            <a:extLst>
              <a:ext uri="{FF2B5EF4-FFF2-40B4-BE49-F238E27FC236}">
                <a16:creationId xmlns:a16="http://schemas.microsoft.com/office/drawing/2014/main" xmlns="" id="{CAE9C2BC-771A-434D-B93B-4826779DD379}"/>
              </a:ext>
            </a:extLst>
          </p:cNvPr>
          <p:cNvSpPr txBox="1"/>
          <p:nvPr/>
        </p:nvSpPr>
        <p:spPr>
          <a:xfrm>
            <a:off x="1092921" y="1949422"/>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4" name="TextBox 25">
            <a:extLst>
              <a:ext uri="{FF2B5EF4-FFF2-40B4-BE49-F238E27FC236}">
                <a16:creationId xmlns:a16="http://schemas.microsoft.com/office/drawing/2014/main" xmlns="" id="{09DEBE7D-F4E6-9E4D-9023-B3B706352095}"/>
              </a:ext>
            </a:extLst>
          </p:cNvPr>
          <p:cNvSpPr txBox="1"/>
          <p:nvPr/>
        </p:nvSpPr>
        <p:spPr>
          <a:xfrm>
            <a:off x="1092921" y="5565511"/>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5" name="矩形 24">
            <a:extLst>
              <a:ext uri="{FF2B5EF4-FFF2-40B4-BE49-F238E27FC236}">
                <a16:creationId xmlns:a16="http://schemas.microsoft.com/office/drawing/2014/main" xmlns="" id="{0956B79A-6394-DD4E-A30F-3B1FC95C2922}"/>
              </a:ext>
            </a:extLst>
          </p:cNvPr>
          <p:cNvSpPr/>
          <p:nvPr/>
        </p:nvSpPr>
        <p:spPr>
          <a:xfrm>
            <a:off x="1868585" y="2938269"/>
            <a:ext cx="586978" cy="27120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6" name="矩形 25">
            <a:extLst>
              <a:ext uri="{FF2B5EF4-FFF2-40B4-BE49-F238E27FC236}">
                <a16:creationId xmlns:a16="http://schemas.microsoft.com/office/drawing/2014/main" xmlns="" id="{75878FB5-EF1C-2A46-AFE2-09A6CE45F887}"/>
              </a:ext>
            </a:extLst>
          </p:cNvPr>
          <p:cNvSpPr/>
          <p:nvPr/>
        </p:nvSpPr>
        <p:spPr>
          <a:xfrm>
            <a:off x="1765186" y="3842291"/>
            <a:ext cx="793776" cy="1808047"/>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7" name="矩形 26">
            <a:extLst>
              <a:ext uri="{FF2B5EF4-FFF2-40B4-BE49-F238E27FC236}">
                <a16:creationId xmlns:a16="http://schemas.microsoft.com/office/drawing/2014/main" xmlns="" id="{40D9EC57-93A9-BB47-AF7C-E568992F0841}"/>
              </a:ext>
            </a:extLst>
          </p:cNvPr>
          <p:cNvSpPr/>
          <p:nvPr/>
        </p:nvSpPr>
        <p:spPr>
          <a:xfrm>
            <a:off x="3216937" y="3842284"/>
            <a:ext cx="586978" cy="18080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8" name="矩形 27">
            <a:extLst>
              <a:ext uri="{FF2B5EF4-FFF2-40B4-BE49-F238E27FC236}">
                <a16:creationId xmlns:a16="http://schemas.microsoft.com/office/drawing/2014/main" xmlns="" id="{0BEE49AD-BF5A-7444-ABD7-82CDF486A2D7}"/>
              </a:ext>
            </a:extLst>
          </p:cNvPr>
          <p:cNvSpPr/>
          <p:nvPr/>
        </p:nvSpPr>
        <p:spPr>
          <a:xfrm>
            <a:off x="3113538" y="4379118"/>
            <a:ext cx="793776" cy="1271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9" name="矩形 28">
            <a:extLst>
              <a:ext uri="{FF2B5EF4-FFF2-40B4-BE49-F238E27FC236}">
                <a16:creationId xmlns:a16="http://schemas.microsoft.com/office/drawing/2014/main" xmlns="" id="{D5A4B338-EB67-614A-8789-24D93394C612}"/>
              </a:ext>
            </a:extLst>
          </p:cNvPr>
          <p:cNvSpPr/>
          <p:nvPr/>
        </p:nvSpPr>
        <p:spPr>
          <a:xfrm>
            <a:off x="4577368" y="3390272"/>
            <a:ext cx="586978" cy="22600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0" name="矩形 29">
            <a:extLst>
              <a:ext uri="{FF2B5EF4-FFF2-40B4-BE49-F238E27FC236}">
                <a16:creationId xmlns:a16="http://schemas.microsoft.com/office/drawing/2014/main" xmlns="" id="{6DEC86E1-89FD-7148-BDDF-59CF4522A46C}"/>
              </a:ext>
            </a:extLst>
          </p:cNvPr>
          <p:cNvSpPr/>
          <p:nvPr/>
        </p:nvSpPr>
        <p:spPr>
          <a:xfrm>
            <a:off x="4473969" y="4147604"/>
            <a:ext cx="793776" cy="1502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1" name="矩形 30">
            <a:extLst>
              <a:ext uri="{FF2B5EF4-FFF2-40B4-BE49-F238E27FC236}">
                <a16:creationId xmlns:a16="http://schemas.microsoft.com/office/drawing/2014/main" xmlns="" id="{92892988-D7CA-8F4B-8FAD-23B8E74E94EB}"/>
              </a:ext>
            </a:extLst>
          </p:cNvPr>
          <p:cNvSpPr/>
          <p:nvPr/>
        </p:nvSpPr>
        <p:spPr>
          <a:xfrm>
            <a:off x="5945104" y="2486253"/>
            <a:ext cx="586978" cy="31640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2" name="矩形 31">
            <a:extLst>
              <a:ext uri="{FF2B5EF4-FFF2-40B4-BE49-F238E27FC236}">
                <a16:creationId xmlns:a16="http://schemas.microsoft.com/office/drawing/2014/main" xmlns="" id="{322823E8-14E2-3246-8A36-18342B3A2C60}"/>
              </a:ext>
            </a:extLst>
          </p:cNvPr>
          <p:cNvSpPr/>
          <p:nvPr/>
        </p:nvSpPr>
        <p:spPr>
          <a:xfrm>
            <a:off x="5841705" y="2736442"/>
            <a:ext cx="793776" cy="2913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3" name="TextBox 48">
            <a:extLst>
              <a:ext uri="{FF2B5EF4-FFF2-40B4-BE49-F238E27FC236}">
                <a16:creationId xmlns:a16="http://schemas.microsoft.com/office/drawing/2014/main" xmlns="" id="{1E3E2CFD-0633-494E-AABA-8EA1623D460A}"/>
              </a:ext>
            </a:extLst>
          </p:cNvPr>
          <p:cNvSpPr txBox="1"/>
          <p:nvPr/>
        </p:nvSpPr>
        <p:spPr>
          <a:xfrm>
            <a:off x="7508278" y="3179475"/>
            <a:ext cx="3595942" cy="492443"/>
          </a:xfrm>
          <a:prstGeom prst="rect">
            <a:avLst/>
          </a:prstGeom>
          <a:noFill/>
        </p:spPr>
        <p:txBody>
          <a:bodyPr wrap="square" lIns="0" tIns="0" rIns="0" bIns="0" rtlCol="0">
            <a:spAutoFit/>
          </a:bodyPr>
          <a:lstStyle/>
          <a:p>
            <a:r>
              <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输入你的标题</a:t>
            </a:r>
          </a:p>
        </p:txBody>
      </p:sp>
      <p:sp>
        <p:nvSpPr>
          <p:cNvPr id="34" name="TextBox 49">
            <a:extLst>
              <a:ext uri="{FF2B5EF4-FFF2-40B4-BE49-F238E27FC236}">
                <a16:creationId xmlns:a16="http://schemas.microsoft.com/office/drawing/2014/main" xmlns="" id="{AE7EF4F5-9FA4-4C45-A57D-823FB6647381}"/>
              </a:ext>
            </a:extLst>
          </p:cNvPr>
          <p:cNvSpPr txBox="1"/>
          <p:nvPr/>
        </p:nvSpPr>
        <p:spPr>
          <a:xfrm>
            <a:off x="7508278" y="4147807"/>
            <a:ext cx="4512552" cy="830997"/>
          </a:xfrm>
          <a:prstGeom prst="rect">
            <a:avLst/>
          </a:prstGeom>
          <a:noFill/>
        </p:spPr>
        <p:txBody>
          <a:bodyPr wrap="square" lIns="0" tIns="0" rIns="0" bIns="0" rtlCol="0">
            <a:spAutoFit/>
          </a:bodyPr>
          <a:lstStyle/>
          <a:p>
            <a:r>
              <a:rPr lang="en-US" altLang="zh-CN" sz="5400" dirty="0">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12.648.258</a:t>
            </a:r>
            <a:endParaRPr lang="zh-CN" altLang="en-US" sz="5400" dirty="0">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5" name="TextBox 51">
            <a:extLst>
              <a:ext uri="{FF2B5EF4-FFF2-40B4-BE49-F238E27FC236}">
                <a16:creationId xmlns:a16="http://schemas.microsoft.com/office/drawing/2014/main" xmlns="" id="{F8540232-F1C9-514F-84A2-DF32374E2037}"/>
              </a:ext>
            </a:extLst>
          </p:cNvPr>
          <p:cNvSpPr txBox="1"/>
          <p:nvPr/>
        </p:nvSpPr>
        <p:spPr>
          <a:xfrm>
            <a:off x="7531361" y="3795104"/>
            <a:ext cx="2264688" cy="263918"/>
          </a:xfrm>
          <a:prstGeom prst="rect">
            <a:avLst/>
          </a:prstGeom>
          <a:noFill/>
        </p:spPr>
        <p:txBody>
          <a:bodyPr wrap="square" lIns="0" tIns="0" rIns="0" bIns="0" rtlCol="0">
            <a:spAutoFit/>
          </a:bodyPr>
          <a:lstStyle/>
          <a:p>
            <a:r>
              <a:rPr lang="en-US" altLang="zh-CN" sz="1715"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SALES VOLUME:</a:t>
            </a:r>
            <a:endParaRPr lang="zh-CN" altLang="en-US" sz="1715"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6" name="椭圆 35">
            <a:extLst>
              <a:ext uri="{FF2B5EF4-FFF2-40B4-BE49-F238E27FC236}">
                <a16:creationId xmlns:a16="http://schemas.microsoft.com/office/drawing/2014/main" xmlns="" id="{32B32BF8-323C-F945-8443-65B2317472DC}"/>
              </a:ext>
            </a:extLst>
          </p:cNvPr>
          <p:cNvSpPr/>
          <p:nvPr/>
        </p:nvSpPr>
        <p:spPr>
          <a:xfrm>
            <a:off x="7520457" y="5600620"/>
            <a:ext cx="222384" cy="222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7" name="椭圆 36">
            <a:extLst>
              <a:ext uri="{FF2B5EF4-FFF2-40B4-BE49-F238E27FC236}">
                <a16:creationId xmlns:a16="http://schemas.microsoft.com/office/drawing/2014/main" xmlns="" id="{7654C813-7848-A644-ADBB-11F42644DF63}"/>
              </a:ext>
            </a:extLst>
          </p:cNvPr>
          <p:cNvSpPr/>
          <p:nvPr/>
        </p:nvSpPr>
        <p:spPr>
          <a:xfrm>
            <a:off x="7520457" y="5174226"/>
            <a:ext cx="222384" cy="222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8" name="TextBox 54">
            <a:extLst>
              <a:ext uri="{FF2B5EF4-FFF2-40B4-BE49-F238E27FC236}">
                <a16:creationId xmlns:a16="http://schemas.microsoft.com/office/drawing/2014/main" xmlns="" id="{0EDDC57F-58EF-7840-9613-922D7CC83554}"/>
              </a:ext>
            </a:extLst>
          </p:cNvPr>
          <p:cNvSpPr txBox="1"/>
          <p:nvPr/>
        </p:nvSpPr>
        <p:spPr>
          <a:xfrm>
            <a:off x="7894650" y="5579515"/>
            <a:ext cx="1590873" cy="263918"/>
          </a:xfrm>
          <a:prstGeom prst="rect">
            <a:avLst/>
          </a:prstGeom>
          <a:noFill/>
        </p:spPr>
        <p:txBody>
          <a:bodyPr wrap="square" lIns="0" tIns="0" rIns="0" bIns="0" rtlCol="0">
            <a:spAutoFit/>
          </a:bodyPr>
          <a:lstStyle/>
          <a:p>
            <a:r>
              <a:rPr lang="en-US" altLang="zh-CN"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ENTER TITLE</a:t>
            </a:r>
            <a:endParaRPr lang="zh-CN" altLang="en-US"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9" name="TextBox 55">
            <a:extLst>
              <a:ext uri="{FF2B5EF4-FFF2-40B4-BE49-F238E27FC236}">
                <a16:creationId xmlns:a16="http://schemas.microsoft.com/office/drawing/2014/main" xmlns="" id="{AF3C17B4-E9D1-D649-B626-87DEFBB7C966}"/>
              </a:ext>
            </a:extLst>
          </p:cNvPr>
          <p:cNvSpPr txBox="1"/>
          <p:nvPr/>
        </p:nvSpPr>
        <p:spPr>
          <a:xfrm>
            <a:off x="7894650" y="5151138"/>
            <a:ext cx="1590873" cy="263918"/>
          </a:xfrm>
          <a:prstGeom prst="rect">
            <a:avLst/>
          </a:prstGeom>
          <a:noFill/>
        </p:spPr>
        <p:txBody>
          <a:bodyPr wrap="square" lIns="0" tIns="0" rIns="0" bIns="0" rtlCol="0">
            <a:spAutoFit/>
          </a:bodyPr>
          <a:lstStyle/>
          <a:p>
            <a:r>
              <a:rPr lang="en-US" altLang="zh-CN"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ENTER TITLE</a:t>
            </a:r>
            <a:endParaRPr lang="zh-CN" altLang="en-US"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0" name="TextBox 9">
            <a:extLst>
              <a:ext uri="{FF2B5EF4-FFF2-40B4-BE49-F238E27FC236}">
                <a16:creationId xmlns:a16="http://schemas.microsoft.com/office/drawing/2014/main" xmlns="" id="{7CD2A13E-0AC6-034F-BC8B-7BE4C5E73206}"/>
              </a:ext>
            </a:extLst>
          </p:cNvPr>
          <p:cNvSpPr txBox="1">
            <a:spLocks noChangeArrowheads="1"/>
          </p:cNvSpPr>
          <p:nvPr/>
        </p:nvSpPr>
        <p:spPr bwMode="auto">
          <a:xfrm>
            <a:off x="1758608" y="2437675"/>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53%</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1" name="TextBox 9">
            <a:extLst>
              <a:ext uri="{FF2B5EF4-FFF2-40B4-BE49-F238E27FC236}">
                <a16:creationId xmlns:a16="http://schemas.microsoft.com/office/drawing/2014/main" xmlns="" id="{08BDA737-0F58-3840-8BF9-2EA2C68B3B50}"/>
              </a:ext>
            </a:extLst>
          </p:cNvPr>
          <p:cNvSpPr txBox="1">
            <a:spLocks noChangeArrowheads="1"/>
          </p:cNvSpPr>
          <p:nvPr/>
        </p:nvSpPr>
        <p:spPr bwMode="auto">
          <a:xfrm>
            <a:off x="3106960" y="3317031"/>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72%</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2" name="TextBox 9">
            <a:extLst>
              <a:ext uri="{FF2B5EF4-FFF2-40B4-BE49-F238E27FC236}">
                <a16:creationId xmlns:a16="http://schemas.microsoft.com/office/drawing/2014/main" xmlns="" id="{2CF6321E-AA2C-F646-A58D-BE6B17842673}"/>
              </a:ext>
            </a:extLst>
          </p:cNvPr>
          <p:cNvSpPr txBox="1">
            <a:spLocks noChangeArrowheads="1"/>
          </p:cNvSpPr>
          <p:nvPr/>
        </p:nvSpPr>
        <p:spPr bwMode="auto">
          <a:xfrm>
            <a:off x="4467390" y="2882258"/>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3" name="TextBox 9">
            <a:extLst>
              <a:ext uri="{FF2B5EF4-FFF2-40B4-BE49-F238E27FC236}">
                <a16:creationId xmlns:a16="http://schemas.microsoft.com/office/drawing/2014/main" xmlns="" id="{4048B4FA-EF3B-644A-9DD5-DC7E11DAEF88}"/>
              </a:ext>
            </a:extLst>
          </p:cNvPr>
          <p:cNvSpPr txBox="1">
            <a:spLocks noChangeArrowheads="1"/>
          </p:cNvSpPr>
          <p:nvPr/>
        </p:nvSpPr>
        <p:spPr bwMode="auto">
          <a:xfrm>
            <a:off x="5835128" y="1948987"/>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90%</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7" name="TextBox 12">
            <a:extLst>
              <a:ext uri="{FF2B5EF4-FFF2-40B4-BE49-F238E27FC236}">
                <a16:creationId xmlns:a16="http://schemas.microsoft.com/office/drawing/2014/main" xmlns="" id="{B75409F0-13CA-D24E-8317-2A146EA718FB}"/>
              </a:ext>
            </a:extLst>
          </p:cNvPr>
          <p:cNvSpPr txBox="1"/>
          <p:nvPr/>
        </p:nvSpPr>
        <p:spPr>
          <a:xfrm>
            <a:off x="2735847"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8" name="TextBox 12">
            <a:extLst>
              <a:ext uri="{FF2B5EF4-FFF2-40B4-BE49-F238E27FC236}">
                <a16:creationId xmlns:a16="http://schemas.microsoft.com/office/drawing/2014/main" xmlns="" id="{B75409F0-13CA-D24E-8317-2A146EA718FB}"/>
              </a:ext>
            </a:extLst>
          </p:cNvPr>
          <p:cNvSpPr txBox="1"/>
          <p:nvPr/>
        </p:nvSpPr>
        <p:spPr>
          <a:xfrm>
            <a:off x="4099033"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9" name="TextBox 12">
            <a:extLst>
              <a:ext uri="{FF2B5EF4-FFF2-40B4-BE49-F238E27FC236}">
                <a16:creationId xmlns:a16="http://schemas.microsoft.com/office/drawing/2014/main" xmlns="" id="{B75409F0-13CA-D24E-8317-2A146EA718FB}"/>
              </a:ext>
            </a:extLst>
          </p:cNvPr>
          <p:cNvSpPr txBox="1"/>
          <p:nvPr/>
        </p:nvSpPr>
        <p:spPr>
          <a:xfrm>
            <a:off x="5462219"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53" name="Group 1_1_1_1">
            <a:extLst>
              <a:ext uri="{FF2B5EF4-FFF2-40B4-BE49-F238E27FC236}">
                <a16:creationId xmlns:a16="http://schemas.microsoft.com/office/drawing/2014/main" xmlns="" id="{F313F62C-7C16-45CA-AC81-658F524D67EE}"/>
              </a:ext>
            </a:extLst>
          </p:cNvPr>
          <p:cNvGrpSpPr/>
          <p:nvPr/>
        </p:nvGrpSpPr>
        <p:grpSpPr>
          <a:xfrm>
            <a:off x="197540" y="258028"/>
            <a:ext cx="4828249" cy="871338"/>
            <a:chOff x="197540" y="258028"/>
            <a:chExt cx="4828249" cy="871338"/>
          </a:xfrm>
        </p:grpSpPr>
        <p:pic>
          <p:nvPicPr>
            <p:cNvPr id="54" name="图片 53" descr="图片包含 游戏机, 照片, 桌子, 蛋糕&#10;&#10;描述已自动生成">
              <a:extLst>
                <a:ext uri="{FF2B5EF4-FFF2-40B4-BE49-F238E27FC236}">
                  <a16:creationId xmlns:a16="http://schemas.microsoft.com/office/drawing/2014/main" xmlns="" id="{9FBA1FB8-6114-45CB-BA4F-01C22E2BD1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5" name="标题 4">
              <a:extLst>
                <a:ext uri="{FF2B5EF4-FFF2-40B4-BE49-F238E27FC236}">
                  <a16:creationId xmlns:a16="http://schemas.microsoft.com/office/drawing/2014/main" xmlns="" id="{D6176552-7A2F-4196-A50A-ABBFBAA1C986}"/>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extLst>
      <p:ext uri="{BB962C8B-B14F-4D97-AF65-F5344CB8AC3E}">
        <p14:creationId xmlns:p14="http://schemas.microsoft.com/office/powerpoint/2010/main" val="357339046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P spid="33" grpId="0"/>
      <p:bldP spid="34" grpId="0"/>
      <p:bldP spid="35" grpId="0"/>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933611" y="1629737"/>
            <a:ext cx="8324778" cy="4384768"/>
            <a:chOff x="1138238" y="995645"/>
            <a:chExt cx="9491010" cy="4999038"/>
          </a:xfrm>
        </p:grpSpPr>
        <p:sp>
          <p:nvSpPr>
            <p:cNvPr id="5" name="Freeform 6"/>
            <p:cNvSpPr/>
            <p:nvPr/>
          </p:nvSpPr>
          <p:spPr bwMode="auto">
            <a:xfrm>
              <a:off x="1138238" y="2667283"/>
              <a:ext cx="2065338"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ea typeface="思源黑体 CN Medium" panose="020B0600000000000000" pitchFamily="34" charset="-122"/>
                <a:sym typeface="Arial" panose="020B0604020202020204" pitchFamily="34" charset="0"/>
              </a:endParaRPr>
            </a:p>
          </p:txBody>
        </p:sp>
        <p:sp>
          <p:nvSpPr>
            <p:cNvPr id="6" name="Line 7"/>
            <p:cNvSpPr>
              <a:spLocks noChangeShapeType="1"/>
            </p:cNvSpPr>
            <p:nvPr/>
          </p:nvSpPr>
          <p:spPr bwMode="auto">
            <a:xfrm flipV="1">
              <a:off x="2690813" y="1833845"/>
              <a:ext cx="1055688" cy="833438"/>
            </a:xfrm>
            <a:prstGeom prst="line">
              <a:avLst/>
            </a:prstGeom>
            <a:noFill/>
            <a:ln w="9" cap="flat">
              <a:solidFill>
                <a:schemeClr val="tx2">
                  <a:lumMod val="75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7" name="Line 8"/>
            <p:cNvSpPr>
              <a:spLocks noChangeShapeType="1"/>
            </p:cNvSpPr>
            <p:nvPr/>
          </p:nvSpPr>
          <p:spPr bwMode="auto">
            <a:xfrm flipV="1">
              <a:off x="3201987" y="3564220"/>
              <a:ext cx="549275" cy="0"/>
            </a:xfrm>
            <a:prstGeom prst="line">
              <a:avLst/>
            </a:prstGeom>
            <a:noFill/>
            <a:ln w="9" cap="flat">
              <a:solidFill>
                <a:schemeClr val="tx2">
                  <a:lumMod val="75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12" name="Line 13"/>
            <p:cNvSpPr>
              <a:spLocks noChangeShapeType="1"/>
            </p:cNvSpPr>
            <p:nvPr/>
          </p:nvSpPr>
          <p:spPr bwMode="auto">
            <a:xfrm>
              <a:off x="2690813" y="4456395"/>
              <a:ext cx="1055688" cy="833438"/>
            </a:xfrm>
            <a:prstGeom prst="line">
              <a:avLst/>
            </a:prstGeom>
            <a:noFill/>
            <a:ln w="9" cap="flat">
              <a:solidFill>
                <a:schemeClr val="tx2">
                  <a:lumMod val="75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grpSp>
          <p:nvGrpSpPr>
            <p:cNvPr id="2" name="组合 1"/>
            <p:cNvGrpSpPr/>
            <p:nvPr/>
          </p:nvGrpSpPr>
          <p:grpSpPr>
            <a:xfrm>
              <a:off x="3751263" y="995645"/>
              <a:ext cx="6877985" cy="1500188"/>
              <a:chOff x="3751263" y="995645"/>
              <a:chExt cx="6877985" cy="1500188"/>
            </a:xfrm>
          </p:grpSpPr>
          <p:sp>
            <p:nvSpPr>
              <p:cNvPr id="8" name="Rectangle 9"/>
              <p:cNvSpPr>
                <a:spLocks noChangeArrowheads="1"/>
              </p:cNvSpPr>
              <p:nvPr/>
            </p:nvSpPr>
            <p:spPr bwMode="auto">
              <a:xfrm>
                <a:off x="3751263" y="1202020"/>
                <a:ext cx="6877985" cy="1293813"/>
              </a:xfrm>
              <a:prstGeom prst="rect">
                <a:avLst/>
              </a:prstGeom>
              <a:solidFill>
                <a:srgbClr val="FFFFFF"/>
              </a:solidFill>
              <a:ln w="9" cap="flat">
                <a:solidFill>
                  <a:schemeClr val="tx2">
                    <a:lumMod val="75000"/>
                  </a:schemeClr>
                </a:solidFill>
                <a:prstDash val="solid"/>
                <a:miter lim="800000"/>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9" name="Rectangle 10"/>
              <p:cNvSpPr>
                <a:spLocks noChangeArrowheads="1"/>
              </p:cNvSpPr>
              <p:nvPr/>
            </p:nvSpPr>
            <p:spPr bwMode="auto">
              <a:xfrm>
                <a:off x="5399555" y="995645"/>
                <a:ext cx="3581400" cy="422275"/>
              </a:xfrm>
              <a:prstGeom prst="rect">
                <a:avLst/>
              </a:prstGeom>
              <a:solidFill>
                <a:srgbClr val="433D3C"/>
              </a:solidFill>
              <a:ln w="190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5" name="TextBox 16"/>
              <p:cNvSpPr txBox="1"/>
              <p:nvPr/>
            </p:nvSpPr>
            <p:spPr>
              <a:xfrm>
                <a:off x="5636232" y="995645"/>
                <a:ext cx="3108046" cy="385636"/>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sp>
            <p:nvSpPr>
              <p:cNvPr id="16" name="TextBox 17"/>
              <p:cNvSpPr txBox="1"/>
              <p:nvPr/>
            </p:nvSpPr>
            <p:spPr>
              <a:xfrm>
                <a:off x="4309935" y="1647648"/>
                <a:ext cx="5760640" cy="628577"/>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3" name="组合 2"/>
            <p:cNvGrpSpPr/>
            <p:nvPr/>
          </p:nvGrpSpPr>
          <p:grpSpPr>
            <a:xfrm>
              <a:off x="3751263" y="2741895"/>
              <a:ext cx="6877985" cy="1500187"/>
              <a:chOff x="3751263" y="2741895"/>
              <a:chExt cx="6877985" cy="1500187"/>
            </a:xfrm>
          </p:grpSpPr>
          <p:sp>
            <p:nvSpPr>
              <p:cNvPr id="10" name="Rectangle 11"/>
              <p:cNvSpPr>
                <a:spLocks noChangeArrowheads="1"/>
              </p:cNvSpPr>
              <p:nvPr/>
            </p:nvSpPr>
            <p:spPr bwMode="auto">
              <a:xfrm>
                <a:off x="3751263" y="2949857"/>
                <a:ext cx="6877985" cy="1292225"/>
              </a:xfrm>
              <a:prstGeom prst="rect">
                <a:avLst/>
              </a:prstGeom>
              <a:solidFill>
                <a:srgbClr val="FFFFFF"/>
              </a:solidFill>
              <a:ln w="9" cap="flat">
                <a:solidFill>
                  <a:schemeClr val="tx2">
                    <a:lumMod val="75000"/>
                  </a:schemeClr>
                </a:solidFill>
                <a:prstDash val="solid"/>
                <a:miter lim="800000"/>
              </a:ln>
            </p:spPr>
            <p:txBody>
              <a:bodyPr vert="horz" wrap="square" lIns="91392" tIns="45696" rIns="91392" bIns="45696" numCol="1" anchor="t" anchorCtr="0" compatLnSpc="1"/>
              <a:lstStyle/>
              <a:p>
                <a:endParaRPr lang="zh-CN" altLang="en-US" sz="1199" dirty="0">
                  <a:solidFill>
                    <a:schemeClr val="bg1"/>
                  </a:solidFill>
                  <a:ea typeface="思源黑体 CN Medium" panose="020B0600000000000000" pitchFamily="34" charset="-122"/>
                  <a:sym typeface="Arial" panose="020B0604020202020204" pitchFamily="34" charset="0"/>
                </a:endParaRPr>
              </a:p>
            </p:txBody>
          </p:sp>
          <p:sp>
            <p:nvSpPr>
              <p:cNvPr id="11" name="Rectangle 12"/>
              <p:cNvSpPr>
                <a:spLocks noChangeArrowheads="1"/>
              </p:cNvSpPr>
              <p:nvPr/>
            </p:nvSpPr>
            <p:spPr bwMode="auto">
              <a:xfrm>
                <a:off x="5399555" y="2741895"/>
                <a:ext cx="3581400" cy="423863"/>
              </a:xfrm>
              <a:prstGeom prst="rect">
                <a:avLst/>
              </a:prstGeom>
              <a:solidFill>
                <a:schemeClr val="dk2"/>
              </a:solidFill>
              <a:ln w="190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7" name="TextBox 18"/>
              <p:cNvSpPr txBox="1"/>
              <p:nvPr/>
            </p:nvSpPr>
            <p:spPr>
              <a:xfrm>
                <a:off x="5636232" y="2750677"/>
                <a:ext cx="3108046" cy="385636"/>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sp>
            <p:nvSpPr>
              <p:cNvPr id="18" name="TextBox 19"/>
              <p:cNvSpPr txBox="1"/>
              <p:nvPr/>
            </p:nvSpPr>
            <p:spPr>
              <a:xfrm>
                <a:off x="4309935" y="3380911"/>
                <a:ext cx="5760640" cy="629818"/>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4" name="组合 3"/>
            <p:cNvGrpSpPr/>
            <p:nvPr/>
          </p:nvGrpSpPr>
          <p:grpSpPr>
            <a:xfrm>
              <a:off x="3751263" y="4494495"/>
              <a:ext cx="6877985" cy="1500188"/>
              <a:chOff x="3751263" y="4494495"/>
              <a:chExt cx="6877985" cy="1500188"/>
            </a:xfrm>
          </p:grpSpPr>
          <p:sp>
            <p:nvSpPr>
              <p:cNvPr id="13" name="Rectangle 14"/>
              <p:cNvSpPr>
                <a:spLocks noChangeArrowheads="1"/>
              </p:cNvSpPr>
              <p:nvPr/>
            </p:nvSpPr>
            <p:spPr bwMode="auto">
              <a:xfrm>
                <a:off x="3751263" y="4700870"/>
                <a:ext cx="6877985" cy="1293813"/>
              </a:xfrm>
              <a:prstGeom prst="rect">
                <a:avLst/>
              </a:prstGeom>
              <a:solidFill>
                <a:srgbClr val="FFFFFF"/>
              </a:solidFill>
              <a:ln w="9" cap="flat">
                <a:solidFill>
                  <a:schemeClr val="tx2">
                    <a:lumMod val="75000"/>
                  </a:schemeClr>
                </a:solidFill>
                <a:prstDash val="solid"/>
                <a:miter lim="800000"/>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14" name="Rectangle 15"/>
              <p:cNvSpPr>
                <a:spLocks noChangeArrowheads="1"/>
              </p:cNvSpPr>
              <p:nvPr/>
            </p:nvSpPr>
            <p:spPr bwMode="auto">
              <a:xfrm>
                <a:off x="5399555" y="4494495"/>
                <a:ext cx="3581400" cy="423863"/>
              </a:xfrm>
              <a:prstGeom prst="rect">
                <a:avLst/>
              </a:prstGeom>
              <a:solidFill>
                <a:srgbClr val="433D3C"/>
              </a:solidFill>
              <a:ln w="190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9" name="TextBox 20"/>
              <p:cNvSpPr txBox="1"/>
              <p:nvPr/>
            </p:nvSpPr>
            <p:spPr>
              <a:xfrm>
                <a:off x="5636232" y="4497591"/>
                <a:ext cx="3108046" cy="385636"/>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sp>
            <p:nvSpPr>
              <p:cNvPr id="20" name="TextBox 21"/>
              <p:cNvSpPr txBox="1"/>
              <p:nvPr/>
            </p:nvSpPr>
            <p:spPr>
              <a:xfrm>
                <a:off x="4309935" y="5127825"/>
                <a:ext cx="5760640" cy="629818"/>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sp>
          <p:nvSpPr>
            <p:cNvPr id="21" name="TextBox 22"/>
            <p:cNvSpPr txBox="1"/>
            <p:nvPr/>
          </p:nvSpPr>
          <p:spPr>
            <a:xfrm>
              <a:off x="1421403" y="3017444"/>
              <a:ext cx="1499008" cy="1087478"/>
            </a:xfrm>
            <a:prstGeom prst="rect">
              <a:avLst/>
            </a:prstGeom>
            <a:noFill/>
          </p:spPr>
          <p:txBody>
            <a:bodyPr wrap="square" rtlCol="0">
              <a:spAutoFit/>
            </a:bodyPr>
            <a:lstStyle/>
            <a:p>
              <a:pPr algn="ctr"/>
              <a:r>
                <a:rPr lang="zh-CN" altLang="en-US" sz="2799" b="1" dirty="0">
                  <a:solidFill>
                    <a:schemeClr val="bg1"/>
                  </a:solidFill>
                  <a:ea typeface="思源黑体 CN Medium" panose="020B0600000000000000" pitchFamily="34" charset="-122"/>
                  <a:sym typeface="Arial" panose="020B0604020202020204" pitchFamily="34" charset="0"/>
                </a:rPr>
                <a:t>标题</a:t>
              </a:r>
              <a:endParaRPr lang="en-US" altLang="zh-CN" sz="2799" b="1" dirty="0">
                <a:solidFill>
                  <a:schemeClr val="bg1"/>
                </a:solidFill>
                <a:ea typeface="思源黑体 CN Medium" panose="020B0600000000000000" pitchFamily="34" charset="-122"/>
                <a:sym typeface="Arial" panose="020B0604020202020204" pitchFamily="34" charset="0"/>
              </a:endParaRPr>
            </a:p>
            <a:p>
              <a:pPr algn="ctr"/>
              <a:r>
                <a:rPr lang="zh-CN" altLang="en-US" sz="2799" b="1" dirty="0">
                  <a:solidFill>
                    <a:schemeClr val="bg1"/>
                  </a:solidFill>
                  <a:ea typeface="思源黑体 CN Medium" panose="020B0600000000000000" pitchFamily="34" charset="-122"/>
                  <a:sym typeface="Arial" panose="020B0604020202020204" pitchFamily="34" charset="0"/>
                </a:rPr>
                <a:t>添加</a:t>
              </a:r>
              <a:endParaRPr lang="en-US" altLang="zh-CN" sz="2799" b="1" dirty="0">
                <a:solidFill>
                  <a:schemeClr val="bg1"/>
                </a:solidFill>
                <a:ea typeface="思源黑体 CN Medium" panose="020B0600000000000000" pitchFamily="34" charset="-122"/>
                <a:sym typeface="Arial" panose="020B0604020202020204" pitchFamily="34" charset="0"/>
              </a:endParaRPr>
            </a:p>
          </p:txBody>
        </p:sp>
      </p:grpSp>
      <p:grpSp>
        <p:nvGrpSpPr>
          <p:cNvPr id="30" name="Group 1_1_1_1">
            <a:extLst>
              <a:ext uri="{FF2B5EF4-FFF2-40B4-BE49-F238E27FC236}">
                <a16:creationId xmlns:a16="http://schemas.microsoft.com/office/drawing/2014/main" xmlns="" id="{657EBD67-004E-4D70-BAD7-3A023ABAAE9C}"/>
              </a:ext>
            </a:extLst>
          </p:cNvPr>
          <p:cNvGrpSpPr/>
          <p:nvPr/>
        </p:nvGrpSpPr>
        <p:grpSpPr>
          <a:xfrm>
            <a:off x="197540" y="258028"/>
            <a:ext cx="4828249" cy="871338"/>
            <a:chOff x="197540" y="258028"/>
            <a:chExt cx="4828249" cy="871338"/>
          </a:xfrm>
        </p:grpSpPr>
        <p:pic>
          <p:nvPicPr>
            <p:cNvPr id="31" name="图片 30" descr="图片包含 游戏机, 照片, 桌子, 蛋糕&#10;&#10;描述已自动生成">
              <a:extLst>
                <a:ext uri="{FF2B5EF4-FFF2-40B4-BE49-F238E27FC236}">
                  <a16:creationId xmlns:a16="http://schemas.microsoft.com/office/drawing/2014/main" xmlns="" id="{A82FCFAE-D53C-44EE-BBBE-CC3A43855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2" name="标题 4">
              <a:extLst>
                <a:ext uri="{FF2B5EF4-FFF2-40B4-BE49-F238E27FC236}">
                  <a16:creationId xmlns:a16="http://schemas.microsoft.com/office/drawing/2014/main" xmlns="" id="{20C636E8-E2E7-484E-8989-315E5F621514}"/>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6AA1570-7356-4E56-A4FF-0D17E692E790}"/>
              </a:ext>
            </a:extLst>
          </p:cNvPr>
          <p:cNvGrpSpPr/>
          <p:nvPr/>
        </p:nvGrpSpPr>
        <p:grpSpPr>
          <a:xfrm>
            <a:off x="1299845" y="2598739"/>
            <a:ext cx="9592310" cy="885824"/>
            <a:chOff x="1299845" y="2598739"/>
            <a:chExt cx="9592310" cy="885824"/>
          </a:xfrm>
        </p:grpSpPr>
        <p:sp>
          <p:nvSpPr>
            <p:cNvPr id="46" name="MH_Other_4">
              <a:extLst>
                <a:ext uri="{FF2B5EF4-FFF2-40B4-BE49-F238E27FC236}">
                  <a16:creationId xmlns:a16="http://schemas.microsoft.com/office/drawing/2014/main" xmlns="" id="{69F900F4-4C12-469D-B812-AD35F043F585}"/>
                </a:ext>
              </a:extLst>
            </p:cNvPr>
            <p:cNvSpPr/>
            <p:nvPr>
              <p:custDataLst>
                <p:tags r:id="rId3"/>
              </p:custDataLst>
            </p:nvPr>
          </p:nvSpPr>
          <p:spPr>
            <a:xfrm>
              <a:off x="2251794" y="2608263"/>
              <a:ext cx="685800" cy="869950"/>
            </a:xfrm>
            <a:custGeom>
              <a:avLst/>
              <a:gdLst>
                <a:gd name="connsiteX0" fmla="*/ 0 w 685800"/>
                <a:gd name="connsiteY0" fmla="*/ 550069 h 871537"/>
                <a:gd name="connsiteX1" fmla="*/ 128587 w 685800"/>
                <a:gd name="connsiteY1" fmla="*/ 871537 h 871537"/>
                <a:gd name="connsiteX2" fmla="*/ 685800 w 685800"/>
                <a:gd name="connsiteY2" fmla="*/ 864394 h 871537"/>
                <a:gd name="connsiteX3" fmla="*/ 145256 w 685800"/>
                <a:gd name="connsiteY3" fmla="*/ 0 h 871537"/>
                <a:gd name="connsiteX4" fmla="*/ 0 w 685800"/>
                <a:gd name="connsiteY4" fmla="*/ 550069 h 8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871537">
                  <a:moveTo>
                    <a:pt x="0" y="550069"/>
                  </a:moveTo>
                  <a:lnTo>
                    <a:pt x="128587" y="871537"/>
                  </a:lnTo>
                  <a:lnTo>
                    <a:pt x="685800" y="864394"/>
                  </a:lnTo>
                  <a:lnTo>
                    <a:pt x="145256" y="0"/>
                  </a:lnTo>
                  <a:lnTo>
                    <a:pt x="0" y="55006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126" name="MH_Other_5">
              <a:extLst>
                <a:ext uri="{FF2B5EF4-FFF2-40B4-BE49-F238E27FC236}">
                  <a16:creationId xmlns:a16="http://schemas.microsoft.com/office/drawing/2014/main" xmlns="" id="{A6357646-5806-4279-93CC-59454B7D891C}"/>
                </a:ext>
              </a:extLst>
            </p:cNvPr>
            <p:cNvSpPr>
              <a:spLocks/>
            </p:cNvSpPr>
            <p:nvPr>
              <p:custDataLst>
                <p:tags r:id="rId4"/>
              </p:custDataLst>
            </p:nvPr>
          </p:nvSpPr>
          <p:spPr bwMode="auto">
            <a:xfrm>
              <a:off x="2147020" y="2608263"/>
              <a:ext cx="250825" cy="550862"/>
            </a:xfrm>
            <a:custGeom>
              <a:avLst/>
              <a:gdLst>
                <a:gd name="T0" fmla="*/ 2147483646 w 3352"/>
                <a:gd name="T1" fmla="*/ 0 h 7372"/>
                <a:gd name="T2" fmla="*/ 2147483646 w 3352"/>
                <a:gd name="T3" fmla="*/ 0 h 7372"/>
                <a:gd name="T4" fmla="*/ 2147483646 w 3352"/>
                <a:gd name="T5" fmla="*/ 2147483646 h 7372"/>
                <a:gd name="T6" fmla="*/ 2147483646 w 3352"/>
                <a:gd name="T7" fmla="*/ 2147483646 h 7372"/>
                <a:gd name="T8" fmla="*/ 2147483646 w 3352"/>
                <a:gd name="T9" fmla="*/ 2147483646 h 7372"/>
                <a:gd name="T10" fmla="*/ 2147483646 w 3352"/>
                <a:gd name="T11" fmla="*/ 2147483646 h 7372"/>
                <a:gd name="T12" fmla="*/ 2147483646 w 3352"/>
                <a:gd name="T13" fmla="*/ 2147483646 h 7372"/>
                <a:gd name="T14" fmla="*/ 2147483646 w 3352"/>
                <a:gd name="T15" fmla="*/ 2147483646 h 7372"/>
                <a:gd name="T16" fmla="*/ 0 w 3352"/>
                <a:gd name="T17" fmla="*/ 2147483646 h 7372"/>
                <a:gd name="T18" fmla="*/ 0 w 3352"/>
                <a:gd name="T19" fmla="*/ 2147483646 h 7372"/>
                <a:gd name="T20" fmla="*/ 2147483646 w 3352"/>
                <a:gd name="T21" fmla="*/ 0 h 7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52" h="7372">
                  <a:moveTo>
                    <a:pt x="2184" y="0"/>
                  </a:moveTo>
                  <a:cubicBezTo>
                    <a:pt x="2573" y="0"/>
                    <a:pt x="2963" y="0"/>
                    <a:pt x="3352" y="0"/>
                  </a:cubicBezTo>
                  <a:cubicBezTo>
                    <a:pt x="3352" y="2457"/>
                    <a:pt x="3352" y="4915"/>
                    <a:pt x="3352" y="7372"/>
                  </a:cubicBezTo>
                  <a:cubicBezTo>
                    <a:pt x="2691" y="7372"/>
                    <a:pt x="2030" y="7372"/>
                    <a:pt x="1369" y="7372"/>
                  </a:cubicBezTo>
                  <a:cubicBezTo>
                    <a:pt x="1369" y="6055"/>
                    <a:pt x="1369" y="4737"/>
                    <a:pt x="1369" y="3419"/>
                  </a:cubicBezTo>
                  <a:cubicBezTo>
                    <a:pt x="1369" y="2849"/>
                    <a:pt x="1354" y="2506"/>
                    <a:pt x="1325" y="2390"/>
                  </a:cubicBezTo>
                  <a:cubicBezTo>
                    <a:pt x="1296" y="2275"/>
                    <a:pt x="1215" y="2188"/>
                    <a:pt x="1082" y="2128"/>
                  </a:cubicBezTo>
                  <a:cubicBezTo>
                    <a:pt x="950" y="2069"/>
                    <a:pt x="654" y="2040"/>
                    <a:pt x="196" y="2040"/>
                  </a:cubicBezTo>
                  <a:cubicBezTo>
                    <a:pt x="131" y="2040"/>
                    <a:pt x="65" y="2040"/>
                    <a:pt x="0" y="2040"/>
                  </a:cubicBezTo>
                  <a:cubicBezTo>
                    <a:pt x="0" y="1753"/>
                    <a:pt x="0" y="1467"/>
                    <a:pt x="0" y="1180"/>
                  </a:cubicBezTo>
                  <a:cubicBezTo>
                    <a:pt x="959" y="989"/>
                    <a:pt x="1687" y="595"/>
                    <a:pt x="2184" y="0"/>
                  </a:cubicBezTo>
                </a:path>
              </a:pathLst>
            </a:custGeom>
            <a:solidFill>
              <a:srgbClr val="F4DB24"/>
            </a:solidFill>
            <a:ln>
              <a:noFill/>
            </a:ln>
          </p:spPr>
          <p:txBody>
            <a:bodyPr/>
            <a:lstStyle/>
            <a:p>
              <a:endParaRPr lang="ja-JP" altLang="en-US"/>
            </a:p>
          </p:txBody>
        </p:sp>
        <p:sp>
          <p:nvSpPr>
            <p:cNvPr id="50" name="MH_Other_3">
              <a:extLst>
                <a:ext uri="{FF2B5EF4-FFF2-40B4-BE49-F238E27FC236}">
                  <a16:creationId xmlns:a16="http://schemas.microsoft.com/office/drawing/2014/main" xmlns="" id="{F0F1A621-E204-4ACD-B6DB-AC668A4B9B39}"/>
                </a:ext>
              </a:extLst>
            </p:cNvPr>
            <p:cNvSpPr/>
            <p:nvPr>
              <p:custDataLst>
                <p:tags r:id="rId5"/>
              </p:custDataLst>
            </p:nvPr>
          </p:nvSpPr>
          <p:spPr>
            <a:xfrm>
              <a:off x="4498686" y="2646364"/>
              <a:ext cx="825500" cy="828675"/>
            </a:xfrm>
            <a:custGeom>
              <a:avLst/>
              <a:gdLst>
                <a:gd name="connsiteX0" fmla="*/ 0 w 821531"/>
                <a:gd name="connsiteY0" fmla="*/ 511969 h 828675"/>
                <a:gd name="connsiteX1" fmla="*/ 128587 w 821531"/>
                <a:gd name="connsiteY1" fmla="*/ 828675 h 828675"/>
                <a:gd name="connsiteX2" fmla="*/ 821531 w 821531"/>
                <a:gd name="connsiteY2" fmla="*/ 821531 h 828675"/>
                <a:gd name="connsiteX3" fmla="*/ 309562 w 821531"/>
                <a:gd name="connsiteY3" fmla="*/ 0 h 828675"/>
                <a:gd name="connsiteX4" fmla="*/ 0 w 821531"/>
                <a:gd name="connsiteY4" fmla="*/ 51196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28675">
                  <a:moveTo>
                    <a:pt x="0" y="511969"/>
                  </a:moveTo>
                  <a:lnTo>
                    <a:pt x="128587" y="828675"/>
                  </a:lnTo>
                  <a:lnTo>
                    <a:pt x="821531" y="821531"/>
                  </a:lnTo>
                  <a:lnTo>
                    <a:pt x="309562" y="0"/>
                  </a:lnTo>
                  <a:lnTo>
                    <a:pt x="0" y="51196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127" name="MH_Other_6">
              <a:extLst>
                <a:ext uri="{FF2B5EF4-FFF2-40B4-BE49-F238E27FC236}">
                  <a16:creationId xmlns:a16="http://schemas.microsoft.com/office/drawing/2014/main" xmlns="" id="{FE98CAD2-E6D4-407A-92CA-3FFD72D3E6B9}"/>
                </a:ext>
              </a:extLst>
            </p:cNvPr>
            <p:cNvSpPr>
              <a:spLocks/>
            </p:cNvSpPr>
            <p:nvPr>
              <p:custDataLst>
                <p:tags r:id="rId6"/>
              </p:custDataLst>
            </p:nvPr>
          </p:nvSpPr>
          <p:spPr bwMode="auto">
            <a:xfrm>
              <a:off x="4498687" y="2608263"/>
              <a:ext cx="360363" cy="552450"/>
            </a:xfrm>
            <a:custGeom>
              <a:avLst/>
              <a:gdLst>
                <a:gd name="T0" fmla="*/ 2147483646 w 4819"/>
                <a:gd name="T1" fmla="*/ 0 h 7373"/>
                <a:gd name="T2" fmla="*/ 2147483646 w 4819"/>
                <a:gd name="T3" fmla="*/ 2147483646 h 7373"/>
                <a:gd name="T4" fmla="*/ 2147483646 w 4819"/>
                <a:gd name="T5" fmla="*/ 2147483646 h 7373"/>
                <a:gd name="T6" fmla="*/ 2147483646 w 4819"/>
                <a:gd name="T7" fmla="*/ 2147483646 h 7373"/>
                <a:gd name="T8" fmla="*/ 2147483646 w 4819"/>
                <a:gd name="T9" fmla="*/ 2147483646 h 7373"/>
                <a:gd name="T10" fmla="*/ 2147483646 w 4819"/>
                <a:gd name="T11" fmla="*/ 2147483646 h 7373"/>
                <a:gd name="T12" fmla="*/ 2147483646 w 4819"/>
                <a:gd name="T13" fmla="*/ 2147483646 h 7373"/>
                <a:gd name="T14" fmla="*/ 0 w 4819"/>
                <a:gd name="T15" fmla="*/ 2147483646 h 7373"/>
                <a:gd name="T16" fmla="*/ 2147483646 w 4819"/>
                <a:gd name="T17" fmla="*/ 2147483646 h 7373"/>
                <a:gd name="T18" fmla="*/ 2147483646 w 4819"/>
                <a:gd name="T19" fmla="*/ 2147483646 h 7373"/>
                <a:gd name="T20" fmla="*/ 2147483646 w 4819"/>
                <a:gd name="T21" fmla="*/ 2147483646 h 7373"/>
                <a:gd name="T22" fmla="*/ 2147483646 w 4819"/>
                <a:gd name="T23" fmla="*/ 2147483646 h 7373"/>
                <a:gd name="T24" fmla="*/ 2147483646 w 4819"/>
                <a:gd name="T25" fmla="*/ 2147483646 h 7373"/>
                <a:gd name="T26" fmla="*/ 2147483646 w 4819"/>
                <a:gd name="T27" fmla="*/ 2147483646 h 7373"/>
                <a:gd name="T28" fmla="*/ 2147483646 w 4819"/>
                <a:gd name="T29" fmla="*/ 2147483646 h 7373"/>
                <a:gd name="T30" fmla="*/ 2147483646 w 4819"/>
                <a:gd name="T31" fmla="*/ 2147483646 h 7373"/>
                <a:gd name="T32" fmla="*/ 0 w 4819"/>
                <a:gd name="T33" fmla="*/ 2147483646 h 7373"/>
                <a:gd name="T34" fmla="*/ 0 w 4819"/>
                <a:gd name="T35" fmla="*/ 2147483646 h 7373"/>
                <a:gd name="T36" fmla="*/ 2147483646 w 4819"/>
                <a:gd name="T37" fmla="*/ 2147483646 h 7373"/>
                <a:gd name="T38" fmla="*/ 2147483646 w 4819"/>
                <a:gd name="T39" fmla="*/ 2147483646 h 7373"/>
                <a:gd name="T40" fmla="*/ 2147483646 w 4819"/>
                <a:gd name="T41" fmla="*/ 2147483646 h 7373"/>
                <a:gd name="T42" fmla="*/ 2147483646 w 4819"/>
                <a:gd name="T43" fmla="*/ 0 h 73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19" h="7373">
                  <a:moveTo>
                    <a:pt x="2276" y="0"/>
                  </a:moveTo>
                  <a:cubicBezTo>
                    <a:pt x="3113" y="0"/>
                    <a:pt x="3746" y="178"/>
                    <a:pt x="4175" y="534"/>
                  </a:cubicBezTo>
                  <a:cubicBezTo>
                    <a:pt x="4604" y="890"/>
                    <a:pt x="4819" y="1341"/>
                    <a:pt x="4819" y="1886"/>
                  </a:cubicBezTo>
                  <a:cubicBezTo>
                    <a:pt x="4819" y="2300"/>
                    <a:pt x="4698" y="2738"/>
                    <a:pt x="4457" y="3199"/>
                  </a:cubicBezTo>
                  <a:cubicBezTo>
                    <a:pt x="4215" y="3661"/>
                    <a:pt x="3504" y="4641"/>
                    <a:pt x="2323" y="6140"/>
                  </a:cubicBezTo>
                  <a:cubicBezTo>
                    <a:pt x="3093" y="6140"/>
                    <a:pt x="3862" y="6140"/>
                    <a:pt x="4631" y="6140"/>
                  </a:cubicBezTo>
                  <a:cubicBezTo>
                    <a:pt x="4631" y="6551"/>
                    <a:pt x="4631" y="6962"/>
                    <a:pt x="4631" y="7373"/>
                  </a:cubicBezTo>
                  <a:cubicBezTo>
                    <a:pt x="3087" y="7373"/>
                    <a:pt x="1544" y="7373"/>
                    <a:pt x="0" y="7373"/>
                  </a:cubicBezTo>
                  <a:cubicBezTo>
                    <a:pt x="0" y="7029"/>
                    <a:pt x="1" y="6685"/>
                    <a:pt x="1" y="6341"/>
                  </a:cubicBezTo>
                  <a:cubicBezTo>
                    <a:pt x="1373" y="4416"/>
                    <a:pt x="2188" y="3225"/>
                    <a:pt x="2447" y="2768"/>
                  </a:cubicBezTo>
                  <a:cubicBezTo>
                    <a:pt x="2706" y="2311"/>
                    <a:pt x="2835" y="1954"/>
                    <a:pt x="2835" y="1698"/>
                  </a:cubicBezTo>
                  <a:cubicBezTo>
                    <a:pt x="2835" y="1501"/>
                    <a:pt x="2796" y="1355"/>
                    <a:pt x="2718" y="1258"/>
                  </a:cubicBezTo>
                  <a:cubicBezTo>
                    <a:pt x="2640" y="1161"/>
                    <a:pt x="2520" y="1113"/>
                    <a:pt x="2360" y="1113"/>
                  </a:cubicBezTo>
                  <a:cubicBezTo>
                    <a:pt x="2200" y="1113"/>
                    <a:pt x="2081" y="1166"/>
                    <a:pt x="2003" y="1274"/>
                  </a:cubicBezTo>
                  <a:cubicBezTo>
                    <a:pt x="1925" y="1381"/>
                    <a:pt x="1886" y="1594"/>
                    <a:pt x="1886" y="1913"/>
                  </a:cubicBezTo>
                  <a:cubicBezTo>
                    <a:pt x="1886" y="2142"/>
                    <a:pt x="1886" y="2371"/>
                    <a:pt x="1886" y="2601"/>
                  </a:cubicBezTo>
                  <a:cubicBezTo>
                    <a:pt x="1257" y="2601"/>
                    <a:pt x="628" y="2601"/>
                    <a:pt x="0" y="2601"/>
                  </a:cubicBezTo>
                  <a:cubicBezTo>
                    <a:pt x="0" y="2513"/>
                    <a:pt x="0" y="2425"/>
                    <a:pt x="0" y="2337"/>
                  </a:cubicBezTo>
                  <a:cubicBezTo>
                    <a:pt x="0" y="1932"/>
                    <a:pt x="24" y="1612"/>
                    <a:pt x="73" y="1379"/>
                  </a:cubicBezTo>
                  <a:cubicBezTo>
                    <a:pt x="121" y="1145"/>
                    <a:pt x="241" y="915"/>
                    <a:pt x="432" y="688"/>
                  </a:cubicBezTo>
                  <a:cubicBezTo>
                    <a:pt x="623" y="462"/>
                    <a:pt x="872" y="291"/>
                    <a:pt x="1177" y="174"/>
                  </a:cubicBezTo>
                  <a:cubicBezTo>
                    <a:pt x="1483" y="58"/>
                    <a:pt x="1849" y="0"/>
                    <a:pt x="2276" y="0"/>
                  </a:cubicBezTo>
                </a:path>
              </a:pathLst>
            </a:custGeom>
            <a:solidFill>
              <a:srgbClr val="F4DB24"/>
            </a:solidFill>
            <a:ln>
              <a:noFill/>
            </a:ln>
          </p:spPr>
          <p:txBody>
            <a:bodyPr/>
            <a:lstStyle/>
            <a:p>
              <a:endParaRPr lang="ja-JP" altLang="en-US"/>
            </a:p>
          </p:txBody>
        </p:sp>
        <p:sp>
          <p:nvSpPr>
            <p:cNvPr id="51" name="MH_Other_2">
              <a:extLst>
                <a:ext uri="{FF2B5EF4-FFF2-40B4-BE49-F238E27FC236}">
                  <a16:creationId xmlns:a16="http://schemas.microsoft.com/office/drawing/2014/main" xmlns="" id="{8462ED2D-0DE4-493D-9E4C-ACE78C3A2CD1}"/>
                </a:ext>
              </a:extLst>
            </p:cNvPr>
            <p:cNvSpPr/>
            <p:nvPr>
              <p:custDataLst>
                <p:tags r:id="rId7"/>
              </p:custDataLst>
            </p:nvPr>
          </p:nvSpPr>
          <p:spPr>
            <a:xfrm>
              <a:off x="6953540" y="2640013"/>
              <a:ext cx="735012" cy="844550"/>
            </a:xfrm>
            <a:custGeom>
              <a:avLst/>
              <a:gdLst>
                <a:gd name="connsiteX0" fmla="*/ 0 w 735806"/>
                <a:gd name="connsiteY0" fmla="*/ 495300 h 842963"/>
                <a:gd name="connsiteX1" fmla="*/ 138112 w 735806"/>
                <a:gd name="connsiteY1" fmla="*/ 842963 h 842963"/>
                <a:gd name="connsiteX2" fmla="*/ 735806 w 735806"/>
                <a:gd name="connsiteY2" fmla="*/ 828675 h 842963"/>
                <a:gd name="connsiteX3" fmla="*/ 721519 w 735806"/>
                <a:gd name="connsiteY3" fmla="*/ 790575 h 842963"/>
                <a:gd name="connsiteX4" fmla="*/ 230981 w 735806"/>
                <a:gd name="connsiteY4" fmla="*/ 0 h 842963"/>
                <a:gd name="connsiteX5" fmla="*/ 0 w 735806"/>
                <a:gd name="connsiteY5" fmla="*/ 495300 h 842963"/>
                <a:gd name="connsiteX0" fmla="*/ 0 w 735806"/>
                <a:gd name="connsiteY0" fmla="*/ 495300 h 842963"/>
                <a:gd name="connsiteX1" fmla="*/ 138112 w 735806"/>
                <a:gd name="connsiteY1" fmla="*/ 842963 h 842963"/>
                <a:gd name="connsiteX2" fmla="*/ 735806 w 735806"/>
                <a:gd name="connsiteY2" fmla="*/ 828675 h 842963"/>
                <a:gd name="connsiteX3" fmla="*/ 721519 w 735806"/>
                <a:gd name="connsiteY3" fmla="*/ 790575 h 842963"/>
                <a:gd name="connsiteX4" fmla="*/ 235743 w 735806"/>
                <a:gd name="connsiteY4" fmla="*/ 0 h 842963"/>
                <a:gd name="connsiteX5" fmla="*/ 0 w 735806"/>
                <a:gd name="connsiteY5" fmla="*/ 495300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806" h="842963">
                  <a:moveTo>
                    <a:pt x="0" y="495300"/>
                  </a:moveTo>
                  <a:lnTo>
                    <a:pt x="138112" y="842963"/>
                  </a:lnTo>
                  <a:lnTo>
                    <a:pt x="735806" y="828675"/>
                  </a:lnTo>
                  <a:lnTo>
                    <a:pt x="721519" y="790575"/>
                  </a:lnTo>
                  <a:lnTo>
                    <a:pt x="235743" y="0"/>
                  </a:lnTo>
                  <a:lnTo>
                    <a:pt x="0" y="495300"/>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128" name="MH_Other_7">
              <a:extLst>
                <a:ext uri="{FF2B5EF4-FFF2-40B4-BE49-F238E27FC236}">
                  <a16:creationId xmlns:a16="http://schemas.microsoft.com/office/drawing/2014/main" xmlns="" id="{20709DB3-DC8F-42CE-8303-09EC4C1D1A9F}"/>
                </a:ext>
              </a:extLst>
            </p:cNvPr>
            <p:cNvSpPr>
              <a:spLocks/>
            </p:cNvSpPr>
            <p:nvPr>
              <p:custDataLst>
                <p:tags r:id="rId8"/>
              </p:custDataLst>
            </p:nvPr>
          </p:nvSpPr>
          <p:spPr bwMode="auto">
            <a:xfrm>
              <a:off x="6872578" y="2608263"/>
              <a:ext cx="360363" cy="552450"/>
            </a:xfrm>
            <a:custGeom>
              <a:avLst/>
              <a:gdLst>
                <a:gd name="T0" fmla="*/ 2147483646 w 4819"/>
                <a:gd name="T1" fmla="*/ 0 h 7373"/>
                <a:gd name="T2" fmla="*/ 2147483646 w 4819"/>
                <a:gd name="T3" fmla="*/ 2147483646 h 7373"/>
                <a:gd name="T4" fmla="*/ 2147483646 w 4819"/>
                <a:gd name="T5" fmla="*/ 2147483646 h 7373"/>
                <a:gd name="T6" fmla="*/ 2147483646 w 4819"/>
                <a:gd name="T7" fmla="*/ 2147483646 h 7373"/>
                <a:gd name="T8" fmla="*/ 2147483646 w 4819"/>
                <a:gd name="T9" fmla="*/ 2147483646 h 7373"/>
                <a:gd name="T10" fmla="*/ 2147483646 w 4819"/>
                <a:gd name="T11" fmla="*/ 2147483646 h 7373"/>
                <a:gd name="T12" fmla="*/ 2147483646 w 4819"/>
                <a:gd name="T13" fmla="*/ 2147483646 h 7373"/>
                <a:gd name="T14" fmla="*/ 2147483646 w 4819"/>
                <a:gd name="T15" fmla="*/ 2147483646 h 7373"/>
                <a:gd name="T16" fmla="*/ 2147483646 w 4819"/>
                <a:gd name="T17" fmla="*/ 2147483646 h 7373"/>
                <a:gd name="T18" fmla="*/ 2147483646 w 4819"/>
                <a:gd name="T19" fmla="*/ 2147483646 h 7373"/>
                <a:gd name="T20" fmla="*/ 2147483646 w 4819"/>
                <a:gd name="T21" fmla="*/ 2147483646 h 7373"/>
                <a:gd name="T22" fmla="*/ 2147483646 w 4819"/>
                <a:gd name="T23" fmla="*/ 2147483646 h 7373"/>
                <a:gd name="T24" fmla="*/ 0 w 4819"/>
                <a:gd name="T25" fmla="*/ 2147483646 h 7373"/>
                <a:gd name="T26" fmla="*/ 0 w 4819"/>
                <a:gd name="T27" fmla="*/ 2147483646 h 7373"/>
                <a:gd name="T28" fmla="*/ 2147483646 w 4819"/>
                <a:gd name="T29" fmla="*/ 2147483646 h 7373"/>
                <a:gd name="T30" fmla="*/ 2147483646 w 4819"/>
                <a:gd name="T31" fmla="*/ 2147483646 h 7373"/>
                <a:gd name="T32" fmla="*/ 2147483646 w 4819"/>
                <a:gd name="T33" fmla="*/ 2147483646 h 7373"/>
                <a:gd name="T34" fmla="*/ 2147483646 w 4819"/>
                <a:gd name="T35" fmla="*/ 2147483646 h 7373"/>
                <a:gd name="T36" fmla="*/ 2147483646 w 4819"/>
                <a:gd name="T37" fmla="*/ 2147483646 h 7373"/>
                <a:gd name="T38" fmla="*/ 2147483646 w 4819"/>
                <a:gd name="T39" fmla="*/ 2147483646 h 7373"/>
                <a:gd name="T40" fmla="*/ 2147483646 w 4819"/>
                <a:gd name="T41" fmla="*/ 2147483646 h 7373"/>
                <a:gd name="T42" fmla="*/ 2147483646 w 4819"/>
                <a:gd name="T43" fmla="*/ 2147483646 h 7373"/>
                <a:gd name="T44" fmla="*/ 2147483646 w 4819"/>
                <a:gd name="T45" fmla="*/ 2147483646 h 7373"/>
                <a:gd name="T46" fmla="*/ 2147483646 w 4819"/>
                <a:gd name="T47" fmla="*/ 2147483646 h 7373"/>
                <a:gd name="T48" fmla="*/ 2147483646 w 4819"/>
                <a:gd name="T49" fmla="*/ 2147483646 h 7373"/>
                <a:gd name="T50" fmla="*/ 2147483646 w 4819"/>
                <a:gd name="T51" fmla="*/ 2147483646 h 7373"/>
                <a:gd name="T52" fmla="*/ 2147483646 w 4819"/>
                <a:gd name="T53" fmla="*/ 2147483646 h 7373"/>
                <a:gd name="T54" fmla="*/ 2147483646 w 4819"/>
                <a:gd name="T55" fmla="*/ 2147483646 h 7373"/>
                <a:gd name="T56" fmla="*/ 2147483646 w 4819"/>
                <a:gd name="T57" fmla="*/ 2147483646 h 7373"/>
                <a:gd name="T58" fmla="*/ 2147483646 w 4819"/>
                <a:gd name="T59" fmla="*/ 2147483646 h 7373"/>
                <a:gd name="T60" fmla="*/ 2147483646 w 4819"/>
                <a:gd name="T61" fmla="*/ 2147483646 h 7373"/>
                <a:gd name="T62" fmla="*/ 2147483646 w 4819"/>
                <a:gd name="T63" fmla="*/ 2147483646 h 7373"/>
                <a:gd name="T64" fmla="*/ 2147483646 w 4819"/>
                <a:gd name="T65" fmla="*/ 2147483646 h 7373"/>
                <a:gd name="T66" fmla="*/ 2147483646 w 4819"/>
                <a:gd name="T67" fmla="*/ 2147483646 h 7373"/>
                <a:gd name="T68" fmla="*/ 0 w 4819"/>
                <a:gd name="T69" fmla="*/ 2147483646 h 7373"/>
                <a:gd name="T70" fmla="*/ 0 w 4819"/>
                <a:gd name="T71" fmla="*/ 2147483646 h 7373"/>
                <a:gd name="T72" fmla="*/ 2147483646 w 4819"/>
                <a:gd name="T73" fmla="*/ 2147483646 h 7373"/>
                <a:gd name="T74" fmla="*/ 2147483646 w 4819"/>
                <a:gd name="T75" fmla="*/ 0 h 7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19" h="7373">
                  <a:moveTo>
                    <a:pt x="2240" y="0"/>
                  </a:moveTo>
                  <a:cubicBezTo>
                    <a:pt x="3214" y="0"/>
                    <a:pt x="3875" y="165"/>
                    <a:pt x="4222" y="495"/>
                  </a:cubicBezTo>
                  <a:cubicBezTo>
                    <a:pt x="4569" y="825"/>
                    <a:pt x="4743" y="1283"/>
                    <a:pt x="4743" y="1869"/>
                  </a:cubicBezTo>
                  <a:cubicBezTo>
                    <a:pt x="4743" y="2266"/>
                    <a:pt x="4681" y="2553"/>
                    <a:pt x="4556" y="2730"/>
                  </a:cubicBezTo>
                  <a:cubicBezTo>
                    <a:pt x="4431" y="2906"/>
                    <a:pt x="4212" y="3067"/>
                    <a:pt x="3898" y="3213"/>
                  </a:cubicBezTo>
                  <a:cubicBezTo>
                    <a:pt x="4209" y="3304"/>
                    <a:pt x="4440" y="3452"/>
                    <a:pt x="4591" y="3658"/>
                  </a:cubicBezTo>
                  <a:cubicBezTo>
                    <a:pt x="4743" y="3864"/>
                    <a:pt x="4819" y="4347"/>
                    <a:pt x="4819" y="5107"/>
                  </a:cubicBezTo>
                  <a:cubicBezTo>
                    <a:pt x="4819" y="5671"/>
                    <a:pt x="4745" y="6108"/>
                    <a:pt x="4596" y="6419"/>
                  </a:cubicBezTo>
                  <a:cubicBezTo>
                    <a:pt x="4448" y="6731"/>
                    <a:pt x="4192" y="6967"/>
                    <a:pt x="3828" y="7129"/>
                  </a:cubicBezTo>
                  <a:cubicBezTo>
                    <a:pt x="3464" y="7292"/>
                    <a:pt x="2997" y="7373"/>
                    <a:pt x="2427" y="7373"/>
                  </a:cubicBezTo>
                  <a:cubicBezTo>
                    <a:pt x="1780" y="7373"/>
                    <a:pt x="1272" y="7279"/>
                    <a:pt x="902" y="7090"/>
                  </a:cubicBezTo>
                  <a:cubicBezTo>
                    <a:pt x="533" y="6902"/>
                    <a:pt x="291" y="6671"/>
                    <a:pt x="174" y="6398"/>
                  </a:cubicBezTo>
                  <a:cubicBezTo>
                    <a:pt x="58" y="6125"/>
                    <a:pt x="0" y="5651"/>
                    <a:pt x="0" y="4977"/>
                  </a:cubicBezTo>
                  <a:cubicBezTo>
                    <a:pt x="0" y="4790"/>
                    <a:pt x="0" y="4603"/>
                    <a:pt x="0" y="4416"/>
                  </a:cubicBezTo>
                  <a:cubicBezTo>
                    <a:pt x="681" y="4416"/>
                    <a:pt x="1362" y="4416"/>
                    <a:pt x="2043" y="4416"/>
                  </a:cubicBezTo>
                  <a:cubicBezTo>
                    <a:pt x="2043" y="4800"/>
                    <a:pt x="2043" y="5184"/>
                    <a:pt x="2043" y="5568"/>
                  </a:cubicBezTo>
                  <a:cubicBezTo>
                    <a:pt x="2043" y="5875"/>
                    <a:pt x="2064" y="6070"/>
                    <a:pt x="2106" y="6153"/>
                  </a:cubicBezTo>
                  <a:cubicBezTo>
                    <a:pt x="2148" y="6236"/>
                    <a:pt x="2242" y="6278"/>
                    <a:pt x="2387" y="6278"/>
                  </a:cubicBezTo>
                  <a:cubicBezTo>
                    <a:pt x="2545" y="6278"/>
                    <a:pt x="2649" y="6225"/>
                    <a:pt x="2700" y="6120"/>
                  </a:cubicBezTo>
                  <a:cubicBezTo>
                    <a:pt x="2751" y="6015"/>
                    <a:pt x="2776" y="5740"/>
                    <a:pt x="2776" y="5296"/>
                  </a:cubicBezTo>
                  <a:cubicBezTo>
                    <a:pt x="2776" y="5133"/>
                    <a:pt x="2776" y="4969"/>
                    <a:pt x="2776" y="4806"/>
                  </a:cubicBezTo>
                  <a:cubicBezTo>
                    <a:pt x="2776" y="4534"/>
                    <a:pt x="2741" y="4336"/>
                    <a:pt x="2670" y="4210"/>
                  </a:cubicBezTo>
                  <a:cubicBezTo>
                    <a:pt x="2599" y="4084"/>
                    <a:pt x="2494" y="4002"/>
                    <a:pt x="2356" y="3962"/>
                  </a:cubicBezTo>
                  <a:cubicBezTo>
                    <a:pt x="2218" y="3923"/>
                    <a:pt x="1950" y="3900"/>
                    <a:pt x="1552" y="3895"/>
                  </a:cubicBezTo>
                  <a:cubicBezTo>
                    <a:pt x="1552" y="3551"/>
                    <a:pt x="1552" y="3208"/>
                    <a:pt x="1552" y="2865"/>
                  </a:cubicBezTo>
                  <a:cubicBezTo>
                    <a:pt x="2038" y="2865"/>
                    <a:pt x="2338" y="2849"/>
                    <a:pt x="2452" y="2817"/>
                  </a:cubicBezTo>
                  <a:cubicBezTo>
                    <a:pt x="2567" y="2785"/>
                    <a:pt x="2649" y="2715"/>
                    <a:pt x="2700" y="2607"/>
                  </a:cubicBezTo>
                  <a:cubicBezTo>
                    <a:pt x="2751" y="2499"/>
                    <a:pt x="2776" y="2329"/>
                    <a:pt x="2776" y="2098"/>
                  </a:cubicBezTo>
                  <a:cubicBezTo>
                    <a:pt x="2776" y="1967"/>
                    <a:pt x="2776" y="1836"/>
                    <a:pt x="2776" y="1704"/>
                  </a:cubicBezTo>
                  <a:cubicBezTo>
                    <a:pt x="2776" y="1456"/>
                    <a:pt x="2746" y="1292"/>
                    <a:pt x="2687" y="1214"/>
                  </a:cubicBezTo>
                  <a:cubicBezTo>
                    <a:pt x="2628" y="1135"/>
                    <a:pt x="2537" y="1095"/>
                    <a:pt x="2412" y="1095"/>
                  </a:cubicBezTo>
                  <a:cubicBezTo>
                    <a:pt x="2270" y="1095"/>
                    <a:pt x="2173" y="1137"/>
                    <a:pt x="2121" y="1220"/>
                  </a:cubicBezTo>
                  <a:cubicBezTo>
                    <a:pt x="2069" y="1303"/>
                    <a:pt x="2043" y="1481"/>
                    <a:pt x="2043" y="1752"/>
                  </a:cubicBezTo>
                  <a:cubicBezTo>
                    <a:pt x="2043" y="1947"/>
                    <a:pt x="2043" y="2141"/>
                    <a:pt x="2043" y="2335"/>
                  </a:cubicBezTo>
                  <a:cubicBezTo>
                    <a:pt x="1362" y="2335"/>
                    <a:pt x="681" y="2335"/>
                    <a:pt x="0" y="2335"/>
                  </a:cubicBezTo>
                  <a:cubicBezTo>
                    <a:pt x="0" y="2134"/>
                    <a:pt x="0" y="1932"/>
                    <a:pt x="0" y="1730"/>
                  </a:cubicBezTo>
                  <a:cubicBezTo>
                    <a:pt x="0" y="1053"/>
                    <a:pt x="178" y="595"/>
                    <a:pt x="536" y="357"/>
                  </a:cubicBezTo>
                  <a:cubicBezTo>
                    <a:pt x="893" y="119"/>
                    <a:pt x="1461" y="0"/>
                    <a:pt x="2240" y="0"/>
                  </a:cubicBezTo>
                </a:path>
              </a:pathLst>
            </a:custGeom>
            <a:solidFill>
              <a:srgbClr val="F4DB24"/>
            </a:solidFill>
            <a:ln>
              <a:noFill/>
            </a:ln>
          </p:spPr>
          <p:txBody>
            <a:bodyPr/>
            <a:lstStyle/>
            <a:p>
              <a:endParaRPr lang="ja-JP" altLang="en-US"/>
            </a:p>
          </p:txBody>
        </p:sp>
        <p:sp>
          <p:nvSpPr>
            <p:cNvPr id="52" name="MH_Other_1">
              <a:extLst>
                <a:ext uri="{FF2B5EF4-FFF2-40B4-BE49-F238E27FC236}">
                  <a16:creationId xmlns:a16="http://schemas.microsoft.com/office/drawing/2014/main" xmlns="" id="{AA35B0B3-D63D-4680-B87F-3B0662129114}"/>
                </a:ext>
              </a:extLst>
            </p:cNvPr>
            <p:cNvSpPr/>
            <p:nvPr>
              <p:custDataLst>
                <p:tags r:id="rId9"/>
              </p:custDataLst>
            </p:nvPr>
          </p:nvSpPr>
          <p:spPr>
            <a:xfrm>
              <a:off x="9231387" y="2598739"/>
              <a:ext cx="836613" cy="876300"/>
            </a:xfrm>
            <a:custGeom>
              <a:avLst/>
              <a:gdLst>
                <a:gd name="connsiteX0" fmla="*/ 0 w 812006"/>
                <a:gd name="connsiteY0" fmla="*/ 454819 h 876300"/>
                <a:gd name="connsiteX1" fmla="*/ 166687 w 812006"/>
                <a:gd name="connsiteY1" fmla="*/ 876300 h 876300"/>
                <a:gd name="connsiteX2" fmla="*/ 812006 w 812006"/>
                <a:gd name="connsiteY2" fmla="*/ 862012 h 876300"/>
                <a:gd name="connsiteX3" fmla="*/ 309562 w 812006"/>
                <a:gd name="connsiteY3" fmla="*/ 0 h 876300"/>
                <a:gd name="connsiteX4" fmla="*/ 0 w 812006"/>
                <a:gd name="connsiteY4" fmla="*/ 454819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06" h="876300">
                  <a:moveTo>
                    <a:pt x="0" y="454819"/>
                  </a:moveTo>
                  <a:lnTo>
                    <a:pt x="166687" y="876300"/>
                  </a:lnTo>
                  <a:lnTo>
                    <a:pt x="812006" y="862012"/>
                  </a:lnTo>
                  <a:lnTo>
                    <a:pt x="309562" y="0"/>
                  </a:lnTo>
                  <a:lnTo>
                    <a:pt x="0" y="45481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p>
          </p:txBody>
        </p:sp>
        <p:sp>
          <p:nvSpPr>
            <p:cNvPr id="5129" name="MH_Other_8">
              <a:extLst>
                <a:ext uri="{FF2B5EF4-FFF2-40B4-BE49-F238E27FC236}">
                  <a16:creationId xmlns:a16="http://schemas.microsoft.com/office/drawing/2014/main" xmlns="" id="{E26D945A-83A9-410F-9934-A48DF8671EA1}"/>
                </a:ext>
              </a:extLst>
            </p:cNvPr>
            <p:cNvSpPr>
              <a:spLocks noEditPoints="1"/>
            </p:cNvSpPr>
            <p:nvPr>
              <p:custDataLst>
                <p:tags r:id="rId10"/>
              </p:custDataLst>
            </p:nvPr>
          </p:nvSpPr>
          <p:spPr bwMode="auto">
            <a:xfrm>
              <a:off x="9231387" y="2598739"/>
              <a:ext cx="360363" cy="552450"/>
            </a:xfrm>
            <a:custGeom>
              <a:avLst/>
              <a:gdLst>
                <a:gd name="T0" fmla="*/ 2147483646 w 4819"/>
                <a:gd name="T1" fmla="*/ 2147483646 h 7373"/>
                <a:gd name="T2" fmla="*/ 2147483646 w 4819"/>
                <a:gd name="T3" fmla="*/ 2147483646 h 7373"/>
                <a:gd name="T4" fmla="*/ 2147483646 w 4819"/>
                <a:gd name="T5" fmla="*/ 2147483646 h 7373"/>
                <a:gd name="T6" fmla="*/ 2147483646 w 4819"/>
                <a:gd name="T7" fmla="*/ 2147483646 h 7373"/>
                <a:gd name="T8" fmla="*/ 2147483646 w 4819"/>
                <a:gd name="T9" fmla="*/ 0 h 7373"/>
                <a:gd name="T10" fmla="*/ 2147483646 w 4819"/>
                <a:gd name="T11" fmla="*/ 0 h 7373"/>
                <a:gd name="T12" fmla="*/ 2147483646 w 4819"/>
                <a:gd name="T13" fmla="*/ 2147483646 h 7373"/>
                <a:gd name="T14" fmla="*/ 2147483646 w 4819"/>
                <a:gd name="T15" fmla="*/ 2147483646 h 7373"/>
                <a:gd name="T16" fmla="*/ 2147483646 w 4819"/>
                <a:gd name="T17" fmla="*/ 2147483646 h 7373"/>
                <a:gd name="T18" fmla="*/ 2147483646 w 4819"/>
                <a:gd name="T19" fmla="*/ 2147483646 h 7373"/>
                <a:gd name="T20" fmla="*/ 2147483646 w 4819"/>
                <a:gd name="T21" fmla="*/ 2147483646 h 7373"/>
                <a:gd name="T22" fmla="*/ 2147483646 w 4819"/>
                <a:gd name="T23" fmla="*/ 2147483646 h 7373"/>
                <a:gd name="T24" fmla="*/ 2147483646 w 4819"/>
                <a:gd name="T25" fmla="*/ 2147483646 h 7373"/>
                <a:gd name="T26" fmla="*/ 0 w 4819"/>
                <a:gd name="T27" fmla="*/ 2147483646 h 7373"/>
                <a:gd name="T28" fmla="*/ 0 w 4819"/>
                <a:gd name="T29" fmla="*/ 2147483646 h 7373"/>
                <a:gd name="T30" fmla="*/ 2147483646 w 4819"/>
                <a:gd name="T31" fmla="*/ 0 h 7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9" h="7373">
                  <a:moveTo>
                    <a:pt x="2315" y="1680"/>
                  </a:moveTo>
                  <a:cubicBezTo>
                    <a:pt x="2028" y="2726"/>
                    <a:pt x="1741" y="3772"/>
                    <a:pt x="1454" y="4818"/>
                  </a:cubicBezTo>
                  <a:cubicBezTo>
                    <a:pt x="1741" y="4818"/>
                    <a:pt x="2028" y="4818"/>
                    <a:pt x="2315" y="4818"/>
                  </a:cubicBezTo>
                  <a:cubicBezTo>
                    <a:pt x="2315" y="3772"/>
                    <a:pt x="2315" y="2726"/>
                    <a:pt x="2315" y="1680"/>
                  </a:cubicBezTo>
                  <a:close/>
                  <a:moveTo>
                    <a:pt x="1683" y="0"/>
                  </a:moveTo>
                  <a:cubicBezTo>
                    <a:pt x="2544" y="0"/>
                    <a:pt x="3404" y="0"/>
                    <a:pt x="4264" y="0"/>
                  </a:cubicBezTo>
                  <a:cubicBezTo>
                    <a:pt x="4264" y="1606"/>
                    <a:pt x="4264" y="3212"/>
                    <a:pt x="4264" y="4818"/>
                  </a:cubicBezTo>
                  <a:cubicBezTo>
                    <a:pt x="4449" y="4818"/>
                    <a:pt x="4634" y="4818"/>
                    <a:pt x="4819" y="4818"/>
                  </a:cubicBezTo>
                  <a:cubicBezTo>
                    <a:pt x="4819" y="5237"/>
                    <a:pt x="4819" y="5656"/>
                    <a:pt x="4819" y="6075"/>
                  </a:cubicBezTo>
                  <a:cubicBezTo>
                    <a:pt x="4634" y="6075"/>
                    <a:pt x="4449" y="6075"/>
                    <a:pt x="4264" y="6075"/>
                  </a:cubicBezTo>
                  <a:cubicBezTo>
                    <a:pt x="4264" y="6508"/>
                    <a:pt x="4264" y="6940"/>
                    <a:pt x="4264" y="7373"/>
                  </a:cubicBezTo>
                  <a:cubicBezTo>
                    <a:pt x="3614" y="7373"/>
                    <a:pt x="2965" y="7373"/>
                    <a:pt x="2315" y="7373"/>
                  </a:cubicBezTo>
                  <a:cubicBezTo>
                    <a:pt x="2315" y="6940"/>
                    <a:pt x="2315" y="6508"/>
                    <a:pt x="2315" y="6075"/>
                  </a:cubicBezTo>
                  <a:cubicBezTo>
                    <a:pt x="1543" y="6075"/>
                    <a:pt x="772" y="6075"/>
                    <a:pt x="0" y="6075"/>
                  </a:cubicBezTo>
                  <a:cubicBezTo>
                    <a:pt x="0" y="5656"/>
                    <a:pt x="0" y="5237"/>
                    <a:pt x="0" y="4818"/>
                  </a:cubicBezTo>
                  <a:cubicBezTo>
                    <a:pt x="561" y="3212"/>
                    <a:pt x="1122" y="1606"/>
                    <a:pt x="1683" y="0"/>
                  </a:cubicBezTo>
                  <a:close/>
                </a:path>
              </a:pathLst>
            </a:custGeom>
            <a:solidFill>
              <a:srgbClr val="F4DB24"/>
            </a:solidFill>
            <a:ln>
              <a:noFill/>
            </a:ln>
          </p:spPr>
          <p:txBody>
            <a:bodyPr/>
            <a:lstStyle/>
            <a:p>
              <a:endParaRPr lang="ja-JP" altLang="en-US"/>
            </a:p>
          </p:txBody>
        </p:sp>
        <p:cxnSp>
          <p:nvCxnSpPr>
            <p:cNvPr id="32" name="MH_Other_9">
              <a:extLst>
                <a:ext uri="{FF2B5EF4-FFF2-40B4-BE49-F238E27FC236}">
                  <a16:creationId xmlns:a16="http://schemas.microsoft.com/office/drawing/2014/main" xmlns="" id="{F545E88E-D24A-40B3-B2CA-04AEBCEBAFAD}"/>
                </a:ext>
              </a:extLst>
            </p:cNvPr>
            <p:cNvCxnSpPr>
              <a:cxnSpLocks/>
            </p:cNvCxnSpPr>
            <p:nvPr>
              <p:custDataLst>
                <p:tags r:id="rId11"/>
              </p:custDataLst>
            </p:nvPr>
          </p:nvCxnSpPr>
          <p:spPr>
            <a:xfrm>
              <a:off x="1299845" y="3467100"/>
              <a:ext cx="9592310" cy="0"/>
            </a:xfrm>
            <a:prstGeom prst="line">
              <a:avLst/>
            </a:prstGeom>
            <a:ln w="25400">
              <a:solidFill>
                <a:srgbClr val="F4DB24"/>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xmlns="" id="{DB884D02-14B4-4837-BAAC-1E860D591BB2}"/>
              </a:ext>
            </a:extLst>
          </p:cNvPr>
          <p:cNvSpPr txBox="1"/>
          <p:nvPr/>
        </p:nvSpPr>
        <p:spPr>
          <a:xfrm>
            <a:off x="3906982" y="878021"/>
            <a:ext cx="4378037" cy="769441"/>
          </a:xfrm>
          <a:prstGeom prst="rect">
            <a:avLst/>
          </a:prstGeom>
          <a:noFill/>
        </p:spPr>
        <p:txBody>
          <a:bodyPr wrap="square" rtlCol="0">
            <a:spAutoFit/>
            <a:scene3d>
              <a:camera prst="orthographicFront"/>
              <a:lightRig rig="threePt" dir="t"/>
            </a:scene3d>
            <a:sp3d contourW="12700"/>
          </a:bodyPr>
          <a:lstStyle/>
          <a:p>
            <a:pPr algn="dist"/>
            <a:r>
              <a:rPr lang="en-US" altLang="zh-CN" sz="4400" dirty="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sym typeface="Arial" panose="020B0604020202020204" pitchFamily="34" charset="0"/>
              </a:rPr>
              <a:t>CONTENTS</a:t>
            </a:r>
          </a:p>
        </p:txBody>
      </p:sp>
      <p:sp>
        <p:nvSpPr>
          <p:cNvPr id="19" name="文本框 18">
            <a:extLst>
              <a:ext uri="{FF2B5EF4-FFF2-40B4-BE49-F238E27FC236}">
                <a16:creationId xmlns:a16="http://schemas.microsoft.com/office/drawing/2014/main" xmlns="" id="{D1EC0A9E-12B0-4A05-9257-BEC16C536EC8}"/>
              </a:ext>
            </a:extLst>
          </p:cNvPr>
          <p:cNvSpPr txBox="1"/>
          <p:nvPr/>
        </p:nvSpPr>
        <p:spPr>
          <a:xfrm>
            <a:off x="1378525" y="3852282"/>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警务工作概述 </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0" name="文本框 19">
            <a:extLst>
              <a:ext uri="{FF2B5EF4-FFF2-40B4-BE49-F238E27FC236}">
                <a16:creationId xmlns:a16="http://schemas.microsoft.com/office/drawing/2014/main" xmlns="" id="{0D194E73-CF87-4173-955C-25244F960393}"/>
              </a:ext>
            </a:extLst>
          </p:cNvPr>
          <p:cNvSpPr txBox="1"/>
          <p:nvPr/>
        </p:nvSpPr>
        <p:spPr>
          <a:xfrm>
            <a:off x="3747654" y="3852283"/>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案件汇报情况</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1" name="文本框 20">
            <a:extLst>
              <a:ext uri="{FF2B5EF4-FFF2-40B4-BE49-F238E27FC236}">
                <a16:creationId xmlns:a16="http://schemas.microsoft.com/office/drawing/2014/main" xmlns="" id="{AA9AF70A-6101-4C59-815D-79246E83A208}"/>
              </a:ext>
            </a:extLst>
          </p:cNvPr>
          <p:cNvSpPr txBox="1"/>
          <p:nvPr/>
        </p:nvSpPr>
        <p:spPr>
          <a:xfrm>
            <a:off x="6116783" y="3852283"/>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扫黑除恶情况</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2" name="文本框 21">
            <a:extLst>
              <a:ext uri="{FF2B5EF4-FFF2-40B4-BE49-F238E27FC236}">
                <a16:creationId xmlns:a16="http://schemas.microsoft.com/office/drawing/2014/main" xmlns="" id="{6B08969B-D754-41E8-9FCF-0572B5AE3E19}"/>
              </a:ext>
            </a:extLst>
          </p:cNvPr>
          <p:cNvSpPr txBox="1"/>
          <p:nvPr/>
        </p:nvSpPr>
        <p:spPr>
          <a:xfrm>
            <a:off x="8485911" y="3852283"/>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警务工作部署</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pic>
        <p:nvPicPr>
          <p:cNvPr id="23" name="图片 22">
            <a:extLst>
              <a:ext uri="{FF2B5EF4-FFF2-40B4-BE49-F238E27FC236}">
                <a16:creationId xmlns:a16="http://schemas.microsoft.com/office/drawing/2014/main" xmlns="" id="{2A57FE65-0FBA-4ED3-AB29-00BF32AD0BC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5588215"/>
            <a:ext cx="12192000" cy="126978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99128" y="2062624"/>
            <a:ext cx="4215757" cy="3741403"/>
            <a:chOff x="1706687" y="2061912"/>
            <a:chExt cx="4217953" cy="3743352"/>
          </a:xfrm>
        </p:grpSpPr>
        <p:sp>
          <p:nvSpPr>
            <p:cNvPr id="15" name="矩形 14"/>
            <p:cNvSpPr/>
            <p:nvPr/>
          </p:nvSpPr>
          <p:spPr bwMode="auto">
            <a:xfrm>
              <a:off x="1706687" y="2190078"/>
              <a:ext cx="4217953" cy="3615186"/>
            </a:xfrm>
            <a:prstGeom prst="rect">
              <a:avLst/>
            </a:prstGeom>
            <a:solidFill>
              <a:schemeClr val="bg2">
                <a:lumMod val="95000"/>
              </a:schemeClr>
            </a:solidFill>
            <a:ln>
              <a:solidFill>
                <a:schemeClr val="bg2">
                  <a:lumMod val="85000"/>
                </a:schemeClr>
              </a:solid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17" name="Freeform 6"/>
            <p:cNvSpPr/>
            <p:nvPr/>
          </p:nvSpPr>
          <p:spPr bwMode="auto">
            <a:xfrm>
              <a:off x="203455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199">
                <a:solidFill>
                  <a:schemeClr val="bg2"/>
                </a:solidFill>
                <a:ea typeface="思源黑体 CN Medium" panose="020B0600000000000000" pitchFamily="34" charset="-122"/>
                <a:sym typeface="Arial" panose="020B0604020202020204" pitchFamily="34" charset="0"/>
              </a:endParaRPr>
            </a:p>
          </p:txBody>
        </p:sp>
        <p:sp>
          <p:nvSpPr>
            <p:cNvPr id="18" name="Freeform 7"/>
            <p:cNvSpPr/>
            <p:nvPr/>
          </p:nvSpPr>
          <p:spPr bwMode="auto">
            <a:xfrm>
              <a:off x="2267089"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dk2"/>
            </a:solidFill>
            <a:ln>
              <a:noFill/>
            </a:ln>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9" name="矩形 18"/>
            <p:cNvSpPr/>
            <p:nvPr/>
          </p:nvSpPr>
          <p:spPr>
            <a:xfrm>
              <a:off x="3093350" y="2219842"/>
              <a:ext cx="1444626" cy="338554"/>
            </a:xfrm>
            <a:prstGeom prst="rect">
              <a:avLst/>
            </a:prstGeom>
          </p:spPr>
          <p:txBody>
            <a:bodyPr wrap="none">
              <a:spAutoFit/>
            </a:bodyPr>
            <a:lstStyle/>
            <a:p>
              <a:pPr algn="ctr"/>
              <a:r>
                <a:rPr lang="zh-CN" altLang="en-US" sz="1599" b="1" dirty="0">
                  <a:solidFill>
                    <a:schemeClr val="bg1"/>
                  </a:solidFill>
                  <a:ea typeface="思源黑体 CN Medium" panose="020B0600000000000000" pitchFamily="34" charset="-122"/>
                  <a:sym typeface="Arial" panose="020B0604020202020204" pitchFamily="34" charset="0"/>
                </a:rPr>
                <a:t>标题文本预设</a:t>
              </a:r>
            </a:p>
          </p:txBody>
        </p:sp>
        <p:sp>
          <p:nvSpPr>
            <p:cNvPr id="9" name="TextBox 10"/>
            <p:cNvSpPr txBox="1"/>
            <p:nvPr/>
          </p:nvSpPr>
          <p:spPr>
            <a:xfrm>
              <a:off x="2043342" y="3262287"/>
              <a:ext cx="3544643" cy="1992020"/>
            </a:xfrm>
            <a:prstGeom prst="rect">
              <a:avLst/>
            </a:prstGeom>
            <a:noFill/>
          </p:spPr>
          <p:txBody>
            <a:bodyPr wrap="square" rtlCol="0">
              <a:spAutoFit/>
            </a:bodyPr>
            <a:lstStyle/>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5" name="组合 4"/>
          <p:cNvGrpSpPr/>
          <p:nvPr/>
        </p:nvGrpSpPr>
        <p:grpSpPr>
          <a:xfrm>
            <a:off x="6477116" y="2062624"/>
            <a:ext cx="4215757" cy="3741403"/>
            <a:chOff x="6216660" y="2061912"/>
            <a:chExt cx="4217953" cy="3743352"/>
          </a:xfrm>
        </p:grpSpPr>
        <p:sp>
          <p:nvSpPr>
            <p:cNvPr id="16" name="矩形 15"/>
            <p:cNvSpPr/>
            <p:nvPr/>
          </p:nvSpPr>
          <p:spPr bwMode="auto">
            <a:xfrm>
              <a:off x="6216660" y="2190078"/>
              <a:ext cx="4217953" cy="3615186"/>
            </a:xfrm>
            <a:prstGeom prst="rect">
              <a:avLst/>
            </a:prstGeom>
            <a:solidFill>
              <a:schemeClr val="bg2">
                <a:lumMod val="95000"/>
              </a:schemeClr>
            </a:solidFill>
            <a:ln>
              <a:solidFill>
                <a:schemeClr val="bg2">
                  <a:lumMod val="85000"/>
                </a:schemeClr>
              </a:solid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21" name="Freeform 6"/>
            <p:cNvSpPr/>
            <p:nvPr/>
          </p:nvSpPr>
          <p:spPr bwMode="auto">
            <a:xfrm>
              <a:off x="6544530"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199">
                <a:solidFill>
                  <a:schemeClr val="bg2"/>
                </a:solidFill>
                <a:ea typeface="思源黑体 CN Medium" panose="020B0600000000000000" pitchFamily="34" charset="-122"/>
                <a:sym typeface="Arial" panose="020B0604020202020204" pitchFamily="34" charset="0"/>
              </a:endParaRPr>
            </a:p>
          </p:txBody>
        </p:sp>
        <p:sp>
          <p:nvSpPr>
            <p:cNvPr id="22" name="Freeform 7"/>
            <p:cNvSpPr/>
            <p:nvPr/>
          </p:nvSpPr>
          <p:spPr bwMode="auto">
            <a:xfrm>
              <a:off x="6777062"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433D3C"/>
            </a:solidFill>
            <a:ln>
              <a:noFill/>
            </a:ln>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23" name="矩形 22"/>
            <p:cNvSpPr/>
            <p:nvPr/>
          </p:nvSpPr>
          <p:spPr>
            <a:xfrm>
              <a:off x="7279214" y="2215327"/>
              <a:ext cx="2092844" cy="338554"/>
            </a:xfrm>
            <a:prstGeom prst="rect">
              <a:avLst/>
            </a:prstGeom>
          </p:spPr>
          <p:txBody>
            <a:bodyPr wrap="square">
              <a:spAutoFit/>
            </a:bodyPr>
            <a:lstStyle/>
            <a:p>
              <a:pPr algn="ctr"/>
              <a:r>
                <a:rPr lang="zh-CN" altLang="en-US" sz="1599" b="1" dirty="0">
                  <a:solidFill>
                    <a:schemeClr val="bg1"/>
                  </a:solidFill>
                  <a:ea typeface="思源黑体 CN Medium" panose="020B0600000000000000" pitchFamily="34" charset="-122"/>
                  <a:sym typeface="Arial" panose="020B0604020202020204" pitchFamily="34" charset="0"/>
                </a:rPr>
                <a:t>标题文本预设</a:t>
              </a:r>
            </a:p>
          </p:txBody>
        </p:sp>
        <p:sp>
          <p:nvSpPr>
            <p:cNvPr id="14" name="TextBox 15"/>
            <p:cNvSpPr txBox="1"/>
            <p:nvPr/>
          </p:nvSpPr>
          <p:spPr>
            <a:xfrm>
              <a:off x="6553315" y="3262287"/>
              <a:ext cx="3544643" cy="1992020"/>
            </a:xfrm>
            <a:prstGeom prst="rect">
              <a:avLst/>
            </a:prstGeom>
            <a:noFill/>
          </p:spPr>
          <p:txBody>
            <a:bodyPr wrap="square" rtlCol="0">
              <a:spAutoFit/>
            </a:bodyPr>
            <a:lstStyle/>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25" name="Group 1_1_1_1">
            <a:extLst>
              <a:ext uri="{FF2B5EF4-FFF2-40B4-BE49-F238E27FC236}">
                <a16:creationId xmlns:a16="http://schemas.microsoft.com/office/drawing/2014/main" xmlns="" id="{6FA7EAE8-25B3-44F2-AC9C-4ECE9268D3C0}"/>
              </a:ext>
            </a:extLst>
          </p:cNvPr>
          <p:cNvGrpSpPr/>
          <p:nvPr/>
        </p:nvGrpSpPr>
        <p:grpSpPr>
          <a:xfrm>
            <a:off x="197540" y="258028"/>
            <a:ext cx="4828249" cy="871338"/>
            <a:chOff x="197540" y="258028"/>
            <a:chExt cx="4828249" cy="871338"/>
          </a:xfrm>
        </p:grpSpPr>
        <p:pic>
          <p:nvPicPr>
            <p:cNvPr id="26" name="图片 25" descr="图片包含 游戏机, 照片, 桌子, 蛋糕&#10;&#10;描述已自动生成">
              <a:extLst>
                <a:ext uri="{FF2B5EF4-FFF2-40B4-BE49-F238E27FC236}">
                  <a16:creationId xmlns:a16="http://schemas.microsoft.com/office/drawing/2014/main" xmlns="" id="{846952B2-BFD6-4AE4-BDCE-A4F552B53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8" name="标题 4">
              <a:extLst>
                <a:ext uri="{FF2B5EF4-FFF2-40B4-BE49-F238E27FC236}">
                  <a16:creationId xmlns:a16="http://schemas.microsoft.com/office/drawing/2014/main" xmlns="" id="{C7B3E5A6-E522-40DD-B016-525AD861816C}"/>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xmlns="" id="{ADF3BDB8-9C84-4062-9FB6-617D3F780D9B}"/>
              </a:ext>
            </a:extLst>
          </p:cNvPr>
          <p:cNvSpPr txBox="1"/>
          <p:nvPr/>
        </p:nvSpPr>
        <p:spPr>
          <a:xfrm>
            <a:off x="6225436" y="693191"/>
            <a:ext cx="2388795"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4</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xmlns=""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xmlns=""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xmlns=""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警务工作部署</a:t>
            </a:r>
          </a:p>
        </p:txBody>
      </p:sp>
      <p:cxnSp>
        <p:nvCxnSpPr>
          <p:cNvPr id="24" name="直接连接符 23">
            <a:extLst>
              <a:ext uri="{FF2B5EF4-FFF2-40B4-BE49-F238E27FC236}">
                <a16:creationId xmlns:a16="http://schemas.microsoft.com/office/drawing/2014/main" xmlns=""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0334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5"/>
          <p:cNvSpPr txBox="1"/>
          <p:nvPr/>
        </p:nvSpPr>
        <p:spPr>
          <a:xfrm flipH="1">
            <a:off x="5066922" y="2114512"/>
            <a:ext cx="4839863" cy="551339"/>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37" name="TextBox 16"/>
          <p:cNvSpPr txBox="1"/>
          <p:nvPr/>
        </p:nvSpPr>
        <p:spPr>
          <a:xfrm flipH="1">
            <a:off x="5798983" y="3594988"/>
            <a:ext cx="4255396" cy="551339"/>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38" name="TextBox 17"/>
          <p:cNvSpPr txBox="1"/>
          <p:nvPr/>
        </p:nvSpPr>
        <p:spPr>
          <a:xfrm flipH="1">
            <a:off x="4978188" y="5075465"/>
            <a:ext cx="4928597" cy="551339"/>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nvGrpSpPr>
          <p:cNvPr id="6" name="组合 5"/>
          <p:cNvGrpSpPr/>
          <p:nvPr/>
        </p:nvGrpSpPr>
        <p:grpSpPr>
          <a:xfrm>
            <a:off x="2064473" y="1909941"/>
            <a:ext cx="3688552" cy="3966057"/>
            <a:chOff x="2065548" y="1772816"/>
            <a:chExt cx="3690473" cy="3968123"/>
          </a:xfrm>
        </p:grpSpPr>
        <p:sp>
          <p:nvSpPr>
            <p:cNvPr id="24" name="Oval 6"/>
            <p:cNvSpPr>
              <a:spLocks noChangeArrowheads="1"/>
            </p:cNvSpPr>
            <p:nvPr/>
          </p:nvSpPr>
          <p:spPr bwMode="auto">
            <a:xfrm flipH="1">
              <a:off x="2065548" y="3043177"/>
              <a:ext cx="1551394" cy="1550033"/>
            </a:xfrm>
            <a:prstGeom prst="ellipse">
              <a:avLst/>
            </a:prstGeom>
            <a:solidFill>
              <a:schemeClr val="bg2">
                <a:lumMod val="20000"/>
                <a:lumOff val="80000"/>
              </a:schemeClr>
            </a:solidFill>
            <a:ln>
              <a:no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25" name="Freeform 7"/>
            <p:cNvSpPr/>
            <p:nvPr/>
          </p:nvSpPr>
          <p:spPr bwMode="auto">
            <a:xfrm flipH="1">
              <a:off x="4317997" y="2129095"/>
              <a:ext cx="1050765" cy="3317526"/>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29" name="Line 11"/>
            <p:cNvSpPr>
              <a:spLocks noChangeShapeType="1"/>
            </p:cNvSpPr>
            <p:nvPr/>
          </p:nvSpPr>
          <p:spPr bwMode="auto">
            <a:xfrm flipH="1">
              <a:off x="3426136" y="2652801"/>
              <a:ext cx="710246" cy="521588"/>
            </a:xfrm>
            <a:prstGeom prst="line">
              <a:avLst/>
            </a:prstGeom>
            <a:noFill/>
            <a:ln w="12700" cap="flat">
              <a:solidFill>
                <a:schemeClr val="tx2">
                  <a:lumMod val="75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30" name="Line 13"/>
            <p:cNvSpPr>
              <a:spLocks noChangeShapeType="1"/>
            </p:cNvSpPr>
            <p:nvPr/>
          </p:nvSpPr>
          <p:spPr bwMode="auto">
            <a:xfrm flipH="1">
              <a:off x="3711290" y="3765914"/>
              <a:ext cx="946680" cy="0"/>
            </a:xfrm>
            <a:prstGeom prst="line">
              <a:avLst/>
            </a:prstGeom>
            <a:noFill/>
            <a:ln w="12700" cap="flat">
              <a:solidFill>
                <a:schemeClr val="tx2">
                  <a:lumMod val="75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31" name="Oval 14"/>
            <p:cNvSpPr>
              <a:spLocks noChangeArrowheads="1"/>
            </p:cNvSpPr>
            <p:nvPr/>
          </p:nvSpPr>
          <p:spPr bwMode="auto">
            <a:xfrm flipH="1">
              <a:off x="2180322" y="3156625"/>
              <a:ext cx="1321847" cy="1321847"/>
            </a:xfrm>
            <a:prstGeom prst="ellipse">
              <a:avLst/>
            </a:prstGeom>
            <a:solidFill>
              <a:schemeClr val="dk2"/>
            </a:solidFill>
            <a:ln w="571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grpSp>
          <p:nvGrpSpPr>
            <p:cNvPr id="2" name="组合 1"/>
            <p:cNvGrpSpPr/>
            <p:nvPr/>
          </p:nvGrpSpPr>
          <p:grpSpPr>
            <a:xfrm>
              <a:off x="4052078" y="1772816"/>
              <a:ext cx="991385" cy="992677"/>
              <a:chOff x="3428452" y="1024328"/>
              <a:chExt cx="1219200" cy="1220788"/>
            </a:xfrm>
          </p:grpSpPr>
          <p:sp>
            <p:nvSpPr>
              <p:cNvPr id="26" name="Oval 8"/>
              <p:cNvSpPr>
                <a:spLocks noChangeArrowheads="1"/>
              </p:cNvSpPr>
              <p:nvPr/>
            </p:nvSpPr>
            <p:spPr bwMode="auto">
              <a:xfrm flipH="1">
                <a:off x="3428452" y="1024328"/>
                <a:ext cx="1219200" cy="1220788"/>
              </a:xfrm>
              <a:prstGeom prst="ellipse">
                <a:avLst/>
              </a:prstGeom>
              <a:solidFill>
                <a:srgbClr val="323232"/>
              </a:solidFill>
              <a:ln w="28575"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sp>
            <p:nvSpPr>
              <p:cNvPr id="32" name="TextBox 11"/>
              <p:cNvSpPr txBox="1"/>
              <p:nvPr/>
            </p:nvSpPr>
            <p:spPr>
              <a:xfrm flipH="1">
                <a:off x="3601193" y="1275146"/>
                <a:ext cx="873717" cy="719212"/>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grpSp>
        <p:grpSp>
          <p:nvGrpSpPr>
            <p:cNvPr id="3" name="组合 2"/>
            <p:cNvGrpSpPr/>
            <p:nvPr/>
          </p:nvGrpSpPr>
          <p:grpSpPr>
            <a:xfrm>
              <a:off x="4763345" y="3284421"/>
              <a:ext cx="992676" cy="991385"/>
              <a:chOff x="4303164" y="2883291"/>
              <a:chExt cx="1220788" cy="1219200"/>
            </a:xfrm>
          </p:grpSpPr>
          <p:sp>
            <p:nvSpPr>
              <p:cNvPr id="27" name="Oval 9"/>
              <p:cNvSpPr>
                <a:spLocks noChangeArrowheads="1"/>
              </p:cNvSpPr>
              <p:nvPr/>
            </p:nvSpPr>
            <p:spPr bwMode="auto">
              <a:xfrm flipH="1">
                <a:off x="4303164" y="2883291"/>
                <a:ext cx="1220788" cy="1219200"/>
              </a:xfrm>
              <a:prstGeom prst="ellipse">
                <a:avLst/>
              </a:prstGeom>
              <a:solidFill>
                <a:schemeClr val="dk2"/>
              </a:solidFill>
              <a:ln w="28575"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sp>
            <p:nvSpPr>
              <p:cNvPr id="33" name="TextBox 12"/>
              <p:cNvSpPr txBox="1"/>
              <p:nvPr/>
            </p:nvSpPr>
            <p:spPr>
              <a:xfrm flipH="1">
                <a:off x="4476699" y="3133314"/>
                <a:ext cx="873718" cy="719153"/>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grpSp>
        <p:grpSp>
          <p:nvGrpSpPr>
            <p:cNvPr id="4" name="组合 3"/>
            <p:cNvGrpSpPr/>
            <p:nvPr/>
          </p:nvGrpSpPr>
          <p:grpSpPr>
            <a:xfrm>
              <a:off x="3950100" y="4749554"/>
              <a:ext cx="992676" cy="991385"/>
              <a:chOff x="3303039" y="4685103"/>
              <a:chExt cx="1220788" cy="1219200"/>
            </a:xfrm>
          </p:grpSpPr>
          <p:sp>
            <p:nvSpPr>
              <p:cNvPr id="28" name="Oval 10"/>
              <p:cNvSpPr>
                <a:spLocks noChangeArrowheads="1"/>
              </p:cNvSpPr>
              <p:nvPr/>
            </p:nvSpPr>
            <p:spPr bwMode="auto">
              <a:xfrm flipH="1">
                <a:off x="3303039" y="4685103"/>
                <a:ext cx="1220788" cy="1219200"/>
              </a:xfrm>
              <a:prstGeom prst="ellipse">
                <a:avLst/>
              </a:prstGeom>
              <a:solidFill>
                <a:srgbClr val="323232"/>
              </a:solidFill>
              <a:ln w="28575"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sp>
            <p:nvSpPr>
              <p:cNvPr id="34" name="TextBox 13"/>
              <p:cNvSpPr txBox="1"/>
              <p:nvPr/>
            </p:nvSpPr>
            <p:spPr>
              <a:xfrm flipH="1">
                <a:off x="3476574" y="4935126"/>
                <a:ext cx="873718" cy="719153"/>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grpSp>
        <p:sp>
          <p:nvSpPr>
            <p:cNvPr id="35" name="TextBox 14"/>
            <p:cNvSpPr txBox="1"/>
            <p:nvPr/>
          </p:nvSpPr>
          <p:spPr>
            <a:xfrm flipH="1">
              <a:off x="2416363" y="3463605"/>
              <a:ext cx="849765" cy="707999"/>
            </a:xfrm>
            <a:prstGeom prst="rect">
              <a:avLst/>
            </a:prstGeom>
            <a:noFill/>
          </p:spPr>
          <p:txBody>
            <a:bodyPr wrap="square" rtlCol="0">
              <a:spAutoFit/>
            </a:bodyPr>
            <a:lstStyle/>
            <a:p>
              <a:pPr algn="ctr"/>
              <a:r>
                <a:rPr lang="zh-CN" altLang="en-US" sz="1999" b="1" dirty="0">
                  <a:solidFill>
                    <a:schemeClr val="bg1"/>
                  </a:solidFill>
                  <a:ea typeface="思源黑体 CN Medium" panose="020B0600000000000000" pitchFamily="34" charset="-122"/>
                  <a:sym typeface="Arial" panose="020B0604020202020204" pitchFamily="34" charset="0"/>
                </a:rPr>
                <a:t>添加标题</a:t>
              </a:r>
              <a:endParaRPr lang="en-US" altLang="zh-CN" sz="1999" b="1" dirty="0">
                <a:solidFill>
                  <a:schemeClr val="bg1"/>
                </a:solidFill>
                <a:ea typeface="思源黑体 CN Medium" panose="020B0600000000000000" pitchFamily="34" charset="-122"/>
                <a:sym typeface="Arial" panose="020B0604020202020204" pitchFamily="34" charset="0"/>
              </a:endParaRPr>
            </a:p>
          </p:txBody>
        </p:sp>
        <p:sp>
          <p:nvSpPr>
            <p:cNvPr id="39" name="Line 11"/>
            <p:cNvSpPr>
              <a:spLocks noChangeShapeType="1"/>
            </p:cNvSpPr>
            <p:nvPr/>
          </p:nvSpPr>
          <p:spPr bwMode="auto">
            <a:xfrm flipH="1" flipV="1">
              <a:off x="3415039" y="4439515"/>
              <a:ext cx="588172" cy="477196"/>
            </a:xfrm>
            <a:prstGeom prst="line">
              <a:avLst/>
            </a:prstGeom>
            <a:noFill/>
            <a:ln w="12700" cap="flat">
              <a:solidFill>
                <a:schemeClr val="tx2">
                  <a:lumMod val="75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grpSp>
      <p:grpSp>
        <p:nvGrpSpPr>
          <p:cNvPr id="46" name="Group 1_1_1_1_1">
            <a:extLst>
              <a:ext uri="{FF2B5EF4-FFF2-40B4-BE49-F238E27FC236}">
                <a16:creationId xmlns:a16="http://schemas.microsoft.com/office/drawing/2014/main" xmlns="" id="{8FD78AE6-C26D-4F40-888C-715D93BF6EBB}"/>
              </a:ext>
            </a:extLst>
          </p:cNvPr>
          <p:cNvGrpSpPr/>
          <p:nvPr/>
        </p:nvGrpSpPr>
        <p:grpSpPr>
          <a:xfrm>
            <a:off x="197540" y="258028"/>
            <a:ext cx="4828249" cy="871338"/>
            <a:chOff x="197540" y="258028"/>
            <a:chExt cx="4828249" cy="871338"/>
          </a:xfrm>
        </p:grpSpPr>
        <p:pic>
          <p:nvPicPr>
            <p:cNvPr id="49" name="图片 48" descr="图片包含 游戏机, 照片, 桌子, 蛋糕&#10;&#10;描述已自动生成">
              <a:extLst>
                <a:ext uri="{FF2B5EF4-FFF2-40B4-BE49-F238E27FC236}">
                  <a16:creationId xmlns:a16="http://schemas.microsoft.com/office/drawing/2014/main" xmlns="" id="{1E93911D-F9F2-4598-8424-222894162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0" name="标题 4">
              <a:extLst>
                <a:ext uri="{FF2B5EF4-FFF2-40B4-BE49-F238E27FC236}">
                  <a16:creationId xmlns:a16="http://schemas.microsoft.com/office/drawing/2014/main" xmlns="" id="{D03F01C2-714D-4EC2-8D80-C15A8002E365}"/>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998963" y="3001369"/>
            <a:ext cx="6194075" cy="1910129"/>
            <a:chOff x="2808361" y="3001146"/>
            <a:chExt cx="6197301" cy="1911124"/>
          </a:xfrm>
        </p:grpSpPr>
        <p:sp>
          <p:nvSpPr>
            <p:cNvPr id="24" name="椭圆 23"/>
            <p:cNvSpPr/>
            <p:nvPr/>
          </p:nvSpPr>
          <p:spPr bwMode="auto">
            <a:xfrm>
              <a:off x="2808361" y="3001146"/>
              <a:ext cx="6197301" cy="1911124"/>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7" name="组合 6"/>
            <p:cNvGrpSpPr/>
            <p:nvPr/>
          </p:nvGrpSpPr>
          <p:grpSpPr>
            <a:xfrm>
              <a:off x="3889350" y="3320738"/>
              <a:ext cx="4025573" cy="1241890"/>
              <a:chOff x="3889350" y="3320738"/>
              <a:chExt cx="4025573" cy="1241890"/>
            </a:xfrm>
          </p:grpSpPr>
          <p:sp>
            <p:nvSpPr>
              <p:cNvPr id="25" name="Freeform 6"/>
              <p:cNvSpPr/>
              <p:nvPr/>
            </p:nvSpPr>
            <p:spPr bwMode="auto">
              <a:xfrm>
                <a:off x="3889350" y="3320738"/>
                <a:ext cx="4025573" cy="1241890"/>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w="17463" cap="flat">
                <a:noFill/>
                <a:prstDash val="solid"/>
                <a:miter lim="800000"/>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34" name="Freeform 6"/>
              <p:cNvSpPr/>
              <p:nvPr/>
            </p:nvSpPr>
            <p:spPr bwMode="auto">
              <a:xfrm>
                <a:off x="5082413" y="3698158"/>
                <a:ext cx="1668313" cy="514675"/>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39" name="Line 11"/>
              <p:cNvSpPr>
                <a:spLocks noChangeShapeType="1"/>
              </p:cNvSpPr>
              <p:nvPr/>
            </p:nvSpPr>
            <p:spPr bwMode="auto">
              <a:xfrm flipH="1">
                <a:off x="4036673" y="4167610"/>
                <a:ext cx="1194394" cy="367785"/>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0" name="Line 12"/>
              <p:cNvSpPr>
                <a:spLocks noChangeShapeType="1"/>
              </p:cNvSpPr>
              <p:nvPr/>
            </p:nvSpPr>
            <p:spPr bwMode="auto">
              <a:xfrm flipH="1">
                <a:off x="6627561" y="3381058"/>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1" name="Line 13"/>
              <p:cNvSpPr>
                <a:spLocks noChangeShapeType="1"/>
              </p:cNvSpPr>
              <p:nvPr/>
            </p:nvSpPr>
            <p:spPr bwMode="auto">
              <a:xfrm flipH="1" flipV="1">
                <a:off x="4036673" y="3381058"/>
                <a:ext cx="1194394" cy="369606"/>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2" name="Line 14"/>
              <p:cNvSpPr>
                <a:spLocks noChangeShapeType="1"/>
              </p:cNvSpPr>
              <p:nvPr/>
            </p:nvSpPr>
            <p:spPr bwMode="auto">
              <a:xfrm flipH="1" flipV="1">
                <a:off x="6627561" y="4180356"/>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grpSp>
      <p:grpSp>
        <p:nvGrpSpPr>
          <p:cNvPr id="13" name="组合 12"/>
          <p:cNvGrpSpPr/>
          <p:nvPr/>
        </p:nvGrpSpPr>
        <p:grpSpPr>
          <a:xfrm>
            <a:off x="6096001" y="2474052"/>
            <a:ext cx="1245855" cy="1481170"/>
            <a:chOff x="5859723" y="2473554"/>
            <a:chExt cx="1246504" cy="1481941"/>
          </a:xfrm>
        </p:grpSpPr>
        <p:grpSp>
          <p:nvGrpSpPr>
            <p:cNvPr id="44" name="组合 43"/>
            <p:cNvGrpSpPr/>
            <p:nvPr/>
          </p:nvGrpSpPr>
          <p:grpSpPr>
            <a:xfrm>
              <a:off x="5859723" y="2473554"/>
              <a:ext cx="1246504" cy="1481941"/>
              <a:chOff x="6205538" y="2856647"/>
              <a:chExt cx="1156363" cy="1374775"/>
            </a:xfrm>
            <a:effectLst>
              <a:outerShdw blurRad="76200" dir="13500000" sy="23000" kx="1200000" algn="br" rotWithShape="0">
                <a:prstClr val="black">
                  <a:alpha val="20000"/>
                </a:prstClr>
              </a:outerShdw>
            </a:effectLst>
          </p:grpSpPr>
          <p:sp>
            <p:nvSpPr>
              <p:cNvPr id="45" name="Freeform 19"/>
              <p:cNvSpPr/>
              <p:nvPr/>
            </p:nvSpPr>
            <p:spPr bwMode="auto">
              <a:xfrm>
                <a:off x="6280147"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chemeClr val="dk2"/>
              </a:solidFill>
              <a:ln w="12700" cap="flat">
                <a:noFill/>
                <a:prstDash val="solid"/>
                <a:miter lim="800000"/>
              </a:ln>
              <a:effec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6" name="Rectangle 20"/>
              <p:cNvSpPr>
                <a:spLocks noChangeArrowheads="1"/>
              </p:cNvSpPr>
              <p:nvPr/>
            </p:nvSpPr>
            <p:spPr bwMode="auto">
              <a:xfrm>
                <a:off x="6205538" y="2856647"/>
                <a:ext cx="53975" cy="1374775"/>
              </a:xfrm>
              <a:prstGeom prst="rect">
                <a:avLst/>
              </a:prstGeom>
              <a:solidFill>
                <a:srgbClr val="323232"/>
              </a:solidFill>
              <a:ln w="12700" cap="flat">
                <a:noFill/>
                <a:prstDash val="solid"/>
                <a:miter lim="800000"/>
              </a:ln>
              <a:effec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sp>
          <p:nvSpPr>
            <p:cNvPr id="50" name="矩形 49"/>
            <p:cNvSpPr/>
            <p:nvPr/>
          </p:nvSpPr>
          <p:spPr>
            <a:xfrm>
              <a:off x="6059879" y="2582072"/>
              <a:ext cx="685426" cy="584775"/>
            </a:xfrm>
            <a:prstGeom prst="rect">
              <a:avLst/>
            </a:prstGeom>
          </p:spPr>
          <p:txBody>
            <a:bodyPr wrap="square">
              <a:spAutoFit/>
            </a:bodyPr>
            <a:lstStyle/>
            <a:p>
              <a:pPr algn="ctr"/>
              <a:r>
                <a:rPr lang="zh-CN" altLang="en-US" sz="1599" b="1" dirty="0">
                  <a:solidFill>
                    <a:schemeClr val="dk1">
                      <a:lumMod val="100000"/>
                    </a:schemeClr>
                  </a:solidFill>
                  <a:ea typeface="思源黑体 CN Medium" panose="020B0600000000000000" pitchFamily="34" charset="-122"/>
                  <a:sym typeface="Arial" panose="020B0604020202020204" pitchFamily="34" charset="0"/>
                </a:rPr>
                <a:t>标题文本</a:t>
              </a:r>
            </a:p>
          </p:txBody>
        </p:sp>
      </p:grpSp>
      <p:grpSp>
        <p:nvGrpSpPr>
          <p:cNvPr id="79" name="组合 78">
            <a:extLst>
              <a:ext uri="{FF2B5EF4-FFF2-40B4-BE49-F238E27FC236}">
                <a16:creationId xmlns:a16="http://schemas.microsoft.com/office/drawing/2014/main" xmlns="" id="{7401755A-23E3-49F6-A305-213C2E1BB51C}"/>
              </a:ext>
            </a:extLst>
          </p:cNvPr>
          <p:cNvGrpSpPr/>
          <p:nvPr/>
        </p:nvGrpSpPr>
        <p:grpSpPr>
          <a:xfrm>
            <a:off x="3339771" y="2366182"/>
            <a:ext cx="815259" cy="1042199"/>
            <a:chOff x="3324771" y="2365628"/>
            <a:chExt cx="815684" cy="1042742"/>
          </a:xfrm>
        </p:grpSpPr>
        <p:sp>
          <p:nvSpPr>
            <p:cNvPr id="80" name="Freeform 7">
              <a:extLst>
                <a:ext uri="{FF2B5EF4-FFF2-40B4-BE49-F238E27FC236}">
                  <a16:creationId xmlns:a16="http://schemas.microsoft.com/office/drawing/2014/main" xmlns="" id="{AE215B6B-69EC-41D2-AAFC-35ECBAB2E037}"/>
                </a:ext>
              </a:extLst>
            </p:cNvPr>
            <p:cNvSpPr/>
            <p:nvPr/>
          </p:nvSpPr>
          <p:spPr bwMode="auto">
            <a:xfrm>
              <a:off x="3324771" y="3157110"/>
              <a:ext cx="815684" cy="251260"/>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81" name="组合 80">
              <a:extLst>
                <a:ext uri="{FF2B5EF4-FFF2-40B4-BE49-F238E27FC236}">
                  <a16:creationId xmlns:a16="http://schemas.microsoft.com/office/drawing/2014/main" xmlns="" id="{8F9D0B7C-836E-4FF6-8EF4-88AFD68B689E}"/>
                </a:ext>
              </a:extLst>
            </p:cNvPr>
            <p:cNvGrpSpPr/>
            <p:nvPr/>
          </p:nvGrpSpPr>
          <p:grpSpPr>
            <a:xfrm>
              <a:off x="3495481" y="2365628"/>
              <a:ext cx="546806" cy="902894"/>
              <a:chOff x="8066088" y="2327276"/>
              <a:chExt cx="719137" cy="1187450"/>
            </a:xfrm>
            <a:solidFill>
              <a:schemeClr val="tx2"/>
            </a:solidFill>
          </p:grpSpPr>
          <p:sp>
            <p:nvSpPr>
              <p:cNvPr id="82" name="Freeform 23">
                <a:extLst>
                  <a:ext uri="{FF2B5EF4-FFF2-40B4-BE49-F238E27FC236}">
                    <a16:creationId xmlns:a16="http://schemas.microsoft.com/office/drawing/2014/main" xmlns="" id="{708693C4-3ADE-4A64-A55D-AC49D84A3EC4}"/>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32323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a:solidFill>
                    <a:schemeClr val="bg2"/>
                  </a:solidFill>
                  <a:ea typeface="思源黑体 CN Medium" panose="020B0600000000000000" pitchFamily="34" charset="-122"/>
                  <a:sym typeface="Arial" panose="020B0604020202020204" pitchFamily="34" charset="0"/>
                </a:endParaRPr>
              </a:p>
            </p:txBody>
          </p:sp>
          <p:sp>
            <p:nvSpPr>
              <p:cNvPr id="83" name="矩形 82">
                <a:extLst>
                  <a:ext uri="{FF2B5EF4-FFF2-40B4-BE49-F238E27FC236}">
                    <a16:creationId xmlns:a16="http://schemas.microsoft.com/office/drawing/2014/main" xmlns="" id="{D9316AE9-4A6F-43E8-936A-6992D1EBA669}"/>
                  </a:ext>
                </a:extLst>
              </p:cNvPr>
              <p:cNvSpPr/>
              <p:nvPr/>
            </p:nvSpPr>
            <p:spPr>
              <a:xfrm>
                <a:off x="8260327" y="2431982"/>
                <a:ext cx="413631" cy="526039"/>
              </a:xfrm>
              <a:prstGeom prst="rect">
                <a:avLst/>
              </a:prstGeom>
              <a:noFill/>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1</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84" name="组合 83">
            <a:extLst>
              <a:ext uri="{FF2B5EF4-FFF2-40B4-BE49-F238E27FC236}">
                <a16:creationId xmlns:a16="http://schemas.microsoft.com/office/drawing/2014/main" xmlns="" id="{0FB74EE6-2107-4FD4-9DCB-11784A75A451}"/>
              </a:ext>
            </a:extLst>
          </p:cNvPr>
          <p:cNvGrpSpPr/>
          <p:nvPr/>
        </p:nvGrpSpPr>
        <p:grpSpPr>
          <a:xfrm>
            <a:off x="8027570" y="2366182"/>
            <a:ext cx="815259" cy="1042199"/>
            <a:chOff x="7692684" y="2365628"/>
            <a:chExt cx="815684" cy="1042742"/>
          </a:xfrm>
        </p:grpSpPr>
        <p:sp>
          <p:nvSpPr>
            <p:cNvPr id="85" name="Freeform 10">
              <a:extLst>
                <a:ext uri="{FF2B5EF4-FFF2-40B4-BE49-F238E27FC236}">
                  <a16:creationId xmlns:a16="http://schemas.microsoft.com/office/drawing/2014/main" xmlns="" id="{C0C60A74-0E07-42E9-A074-4F643A56694B}"/>
                </a:ext>
              </a:extLst>
            </p:cNvPr>
            <p:cNvSpPr/>
            <p:nvPr/>
          </p:nvSpPr>
          <p:spPr bwMode="auto">
            <a:xfrm>
              <a:off x="7692684" y="3157110"/>
              <a:ext cx="815684" cy="251260"/>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86" name="组合 85">
              <a:extLst>
                <a:ext uri="{FF2B5EF4-FFF2-40B4-BE49-F238E27FC236}">
                  <a16:creationId xmlns:a16="http://schemas.microsoft.com/office/drawing/2014/main" xmlns="" id="{491A6D9C-F6CF-49AE-97CB-303934D0C378}"/>
                </a:ext>
              </a:extLst>
            </p:cNvPr>
            <p:cNvGrpSpPr/>
            <p:nvPr/>
          </p:nvGrpSpPr>
          <p:grpSpPr>
            <a:xfrm>
              <a:off x="7839979" y="2365628"/>
              <a:ext cx="546806" cy="902894"/>
              <a:chOff x="8066088" y="2327276"/>
              <a:chExt cx="719137" cy="1187450"/>
            </a:xfrm>
          </p:grpSpPr>
          <p:sp>
            <p:nvSpPr>
              <p:cNvPr id="87" name="Freeform 23">
                <a:extLst>
                  <a:ext uri="{FF2B5EF4-FFF2-40B4-BE49-F238E27FC236}">
                    <a16:creationId xmlns:a16="http://schemas.microsoft.com/office/drawing/2014/main" xmlns="" id="{E89F5333-6933-49B1-8D4F-7B45A0757A38}"/>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dk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dirty="0">
                  <a:solidFill>
                    <a:schemeClr val="bg2"/>
                  </a:solidFill>
                  <a:ea typeface="思源黑体 CN Medium" panose="020B0600000000000000" pitchFamily="34" charset="-122"/>
                  <a:sym typeface="Arial" panose="020B0604020202020204" pitchFamily="34" charset="0"/>
                </a:endParaRPr>
              </a:p>
            </p:txBody>
          </p:sp>
          <p:sp>
            <p:nvSpPr>
              <p:cNvPr id="88" name="矩形 87">
                <a:extLst>
                  <a:ext uri="{FF2B5EF4-FFF2-40B4-BE49-F238E27FC236}">
                    <a16:creationId xmlns:a16="http://schemas.microsoft.com/office/drawing/2014/main" xmlns="" id="{C82883E5-E1B3-4D4F-8804-D724518FE11E}"/>
                  </a:ext>
                </a:extLst>
              </p:cNvPr>
              <p:cNvSpPr/>
              <p:nvPr/>
            </p:nvSpPr>
            <p:spPr>
              <a:xfrm>
                <a:off x="8225872" y="2431982"/>
                <a:ext cx="413631" cy="526039"/>
              </a:xfrm>
              <a:prstGeom prst="rect">
                <a:avLst/>
              </a:prstGeom>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2</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89" name="组合 88">
            <a:extLst>
              <a:ext uri="{FF2B5EF4-FFF2-40B4-BE49-F238E27FC236}">
                <a16:creationId xmlns:a16="http://schemas.microsoft.com/office/drawing/2014/main" xmlns="" id="{D30A839D-4C3B-479D-A1E5-CA54D48D44A1}"/>
              </a:ext>
            </a:extLst>
          </p:cNvPr>
          <p:cNvGrpSpPr/>
          <p:nvPr/>
        </p:nvGrpSpPr>
        <p:grpSpPr>
          <a:xfrm>
            <a:off x="3339771" y="3691078"/>
            <a:ext cx="815259" cy="1062116"/>
            <a:chOff x="3324771" y="3691214"/>
            <a:chExt cx="815684" cy="1062669"/>
          </a:xfrm>
        </p:grpSpPr>
        <p:sp>
          <p:nvSpPr>
            <p:cNvPr id="90" name="Freeform 8">
              <a:extLst>
                <a:ext uri="{FF2B5EF4-FFF2-40B4-BE49-F238E27FC236}">
                  <a16:creationId xmlns:a16="http://schemas.microsoft.com/office/drawing/2014/main" xmlns="" id="{2BB7BFDF-B3C2-4E4B-83E3-7F7685E0DAA9}"/>
                </a:ext>
              </a:extLst>
            </p:cNvPr>
            <p:cNvSpPr/>
            <p:nvPr/>
          </p:nvSpPr>
          <p:spPr bwMode="auto">
            <a:xfrm>
              <a:off x="3324771" y="4504444"/>
              <a:ext cx="815684" cy="249439"/>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91" name="组合 90">
              <a:extLst>
                <a:ext uri="{FF2B5EF4-FFF2-40B4-BE49-F238E27FC236}">
                  <a16:creationId xmlns:a16="http://schemas.microsoft.com/office/drawing/2014/main" xmlns="" id="{0558357F-7662-4676-821C-C3867BC27304}"/>
                </a:ext>
              </a:extLst>
            </p:cNvPr>
            <p:cNvGrpSpPr/>
            <p:nvPr/>
          </p:nvGrpSpPr>
          <p:grpSpPr>
            <a:xfrm>
              <a:off x="3495481" y="3691214"/>
              <a:ext cx="546806" cy="902894"/>
              <a:chOff x="8066088" y="2327276"/>
              <a:chExt cx="719137" cy="1187450"/>
            </a:xfrm>
          </p:grpSpPr>
          <p:sp>
            <p:nvSpPr>
              <p:cNvPr id="92" name="Freeform 23">
                <a:extLst>
                  <a:ext uri="{FF2B5EF4-FFF2-40B4-BE49-F238E27FC236}">
                    <a16:creationId xmlns:a16="http://schemas.microsoft.com/office/drawing/2014/main" xmlns="" id="{C2AB07AF-60FB-4755-B4DC-095DBEE7EA44}"/>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dk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a:solidFill>
                    <a:schemeClr val="bg2"/>
                  </a:solidFill>
                  <a:ea typeface="思源黑体 CN Medium" panose="020B0600000000000000" pitchFamily="34" charset="-122"/>
                  <a:sym typeface="Arial" panose="020B0604020202020204" pitchFamily="34" charset="0"/>
                </a:endParaRPr>
              </a:p>
            </p:txBody>
          </p:sp>
          <p:sp>
            <p:nvSpPr>
              <p:cNvPr id="93" name="矩形 92">
                <a:extLst>
                  <a:ext uri="{FF2B5EF4-FFF2-40B4-BE49-F238E27FC236}">
                    <a16:creationId xmlns:a16="http://schemas.microsoft.com/office/drawing/2014/main" xmlns="" id="{C73BFC24-A120-4F2D-9012-6A07D08448EA}"/>
                  </a:ext>
                </a:extLst>
              </p:cNvPr>
              <p:cNvSpPr/>
              <p:nvPr/>
            </p:nvSpPr>
            <p:spPr>
              <a:xfrm>
                <a:off x="8203780" y="2431982"/>
                <a:ext cx="413631" cy="526039"/>
              </a:xfrm>
              <a:prstGeom prst="rect">
                <a:avLst/>
              </a:prstGeom>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3</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94" name="组合 93">
            <a:extLst>
              <a:ext uri="{FF2B5EF4-FFF2-40B4-BE49-F238E27FC236}">
                <a16:creationId xmlns:a16="http://schemas.microsoft.com/office/drawing/2014/main" xmlns="" id="{226625D6-C7C9-46D6-897F-611176EF3A02}"/>
              </a:ext>
            </a:extLst>
          </p:cNvPr>
          <p:cNvGrpSpPr/>
          <p:nvPr/>
        </p:nvGrpSpPr>
        <p:grpSpPr>
          <a:xfrm>
            <a:off x="8027570" y="3691078"/>
            <a:ext cx="815259" cy="1062116"/>
            <a:chOff x="7692684" y="3691214"/>
            <a:chExt cx="815684" cy="1062669"/>
          </a:xfrm>
        </p:grpSpPr>
        <p:sp>
          <p:nvSpPr>
            <p:cNvPr id="95" name="Freeform 9">
              <a:extLst>
                <a:ext uri="{FF2B5EF4-FFF2-40B4-BE49-F238E27FC236}">
                  <a16:creationId xmlns:a16="http://schemas.microsoft.com/office/drawing/2014/main" xmlns="" id="{9FDFFC48-EF2F-4CB6-87A1-FF0371AA4032}"/>
                </a:ext>
              </a:extLst>
            </p:cNvPr>
            <p:cNvSpPr/>
            <p:nvPr/>
          </p:nvSpPr>
          <p:spPr bwMode="auto">
            <a:xfrm>
              <a:off x="7692684" y="4504444"/>
              <a:ext cx="815684" cy="249439"/>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96" name="组合 95">
              <a:extLst>
                <a:ext uri="{FF2B5EF4-FFF2-40B4-BE49-F238E27FC236}">
                  <a16:creationId xmlns:a16="http://schemas.microsoft.com/office/drawing/2014/main" xmlns="" id="{772E4E1D-A032-476F-BE21-4741A99E236D}"/>
                </a:ext>
              </a:extLst>
            </p:cNvPr>
            <p:cNvGrpSpPr/>
            <p:nvPr/>
          </p:nvGrpSpPr>
          <p:grpSpPr>
            <a:xfrm>
              <a:off x="7839979" y="3691214"/>
              <a:ext cx="546806" cy="902894"/>
              <a:chOff x="8066088" y="2327276"/>
              <a:chExt cx="719137" cy="1187450"/>
            </a:xfrm>
          </p:grpSpPr>
          <p:sp>
            <p:nvSpPr>
              <p:cNvPr id="97" name="Freeform 23">
                <a:extLst>
                  <a:ext uri="{FF2B5EF4-FFF2-40B4-BE49-F238E27FC236}">
                    <a16:creationId xmlns:a16="http://schemas.microsoft.com/office/drawing/2014/main" xmlns="" id="{AC4DCD67-94AA-4DE8-A8ED-C2BDD57FD454}"/>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32323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a:solidFill>
                    <a:schemeClr val="bg2"/>
                  </a:solidFill>
                  <a:ea typeface="思源黑体 CN Medium" panose="020B0600000000000000" pitchFamily="34" charset="-122"/>
                  <a:sym typeface="Arial" panose="020B0604020202020204" pitchFamily="34" charset="0"/>
                </a:endParaRPr>
              </a:p>
            </p:txBody>
          </p:sp>
          <p:sp>
            <p:nvSpPr>
              <p:cNvPr id="98" name="矩形 97">
                <a:extLst>
                  <a:ext uri="{FF2B5EF4-FFF2-40B4-BE49-F238E27FC236}">
                    <a16:creationId xmlns:a16="http://schemas.microsoft.com/office/drawing/2014/main" xmlns="" id="{135CB794-5ACC-4439-89A5-18DEBB9726A7}"/>
                  </a:ext>
                </a:extLst>
              </p:cNvPr>
              <p:cNvSpPr/>
              <p:nvPr/>
            </p:nvSpPr>
            <p:spPr>
              <a:xfrm>
                <a:off x="8203399" y="2431982"/>
                <a:ext cx="413631" cy="526039"/>
              </a:xfrm>
              <a:prstGeom prst="rect">
                <a:avLst/>
              </a:prstGeom>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4</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99" name="组合 98">
            <a:extLst>
              <a:ext uri="{FF2B5EF4-FFF2-40B4-BE49-F238E27FC236}">
                <a16:creationId xmlns:a16="http://schemas.microsoft.com/office/drawing/2014/main" xmlns="" id="{0FA8AE74-C7FC-44ED-9FE8-22EC34147E71}"/>
              </a:ext>
            </a:extLst>
          </p:cNvPr>
          <p:cNvGrpSpPr/>
          <p:nvPr/>
        </p:nvGrpSpPr>
        <p:grpSpPr>
          <a:xfrm>
            <a:off x="996596" y="2111747"/>
            <a:ext cx="2268636" cy="1071345"/>
            <a:chOff x="687988" y="1536888"/>
            <a:chExt cx="2560950" cy="1209389"/>
          </a:xfrm>
        </p:grpSpPr>
        <p:sp>
          <p:nvSpPr>
            <p:cNvPr id="100" name="TextBox 52">
              <a:extLst>
                <a:ext uri="{FF2B5EF4-FFF2-40B4-BE49-F238E27FC236}">
                  <a16:creationId xmlns:a16="http://schemas.microsoft.com/office/drawing/2014/main" xmlns="" id="{9EED34F9-3218-4530-936E-A3E88E3B70C6}"/>
                </a:ext>
              </a:extLst>
            </p:cNvPr>
            <p:cNvSpPr txBox="1"/>
            <p:nvPr/>
          </p:nvSpPr>
          <p:spPr>
            <a:xfrm>
              <a:off x="1349664" y="1536888"/>
              <a:ext cx="1899274" cy="381978"/>
            </a:xfrm>
            <a:prstGeom prst="rect">
              <a:avLst/>
            </a:prstGeom>
            <a:noFill/>
          </p:spPr>
          <p:txBody>
            <a:bodyPr wrap="square">
              <a:spAutoFit/>
            </a:bodyPr>
            <a:lstStyle/>
            <a:p>
              <a:pPr algn="r">
                <a:buFont typeface="Arial" panose="020B0604020202020204" pitchFamily="34" charset="0"/>
                <a:buNone/>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01" name="TextBox 53">
              <a:extLst>
                <a:ext uri="{FF2B5EF4-FFF2-40B4-BE49-F238E27FC236}">
                  <a16:creationId xmlns:a16="http://schemas.microsoft.com/office/drawing/2014/main" xmlns="" id="{5D60DCFE-7AE3-4A31-9833-F61037E8D887}"/>
                </a:ext>
              </a:extLst>
            </p:cNvPr>
            <p:cNvSpPr txBox="1"/>
            <p:nvPr/>
          </p:nvSpPr>
          <p:spPr>
            <a:xfrm>
              <a:off x="687988" y="1852679"/>
              <a:ext cx="2560247" cy="89359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102" name="组合 101">
            <a:extLst>
              <a:ext uri="{FF2B5EF4-FFF2-40B4-BE49-F238E27FC236}">
                <a16:creationId xmlns:a16="http://schemas.microsoft.com/office/drawing/2014/main" xmlns="" id="{C1A29D10-B473-49F9-9D48-034DCAFED5C4}"/>
              </a:ext>
            </a:extLst>
          </p:cNvPr>
          <p:cNvGrpSpPr/>
          <p:nvPr/>
        </p:nvGrpSpPr>
        <p:grpSpPr>
          <a:xfrm>
            <a:off x="8909838" y="2126851"/>
            <a:ext cx="2284321" cy="1056240"/>
            <a:chOff x="8937080" y="1484784"/>
            <a:chExt cx="2578656" cy="1192336"/>
          </a:xfrm>
        </p:grpSpPr>
        <p:sp>
          <p:nvSpPr>
            <p:cNvPr id="103" name="TextBox 54">
              <a:extLst>
                <a:ext uri="{FF2B5EF4-FFF2-40B4-BE49-F238E27FC236}">
                  <a16:creationId xmlns:a16="http://schemas.microsoft.com/office/drawing/2014/main" xmlns="" id="{2D421E43-A848-45D5-ACA0-1D5B333CE25C}"/>
                </a:ext>
              </a:extLst>
            </p:cNvPr>
            <p:cNvSpPr txBox="1"/>
            <p:nvPr/>
          </p:nvSpPr>
          <p:spPr>
            <a:xfrm>
              <a:off x="8937080" y="1484784"/>
              <a:ext cx="1705366" cy="381978"/>
            </a:xfrm>
            <a:prstGeom prst="rect">
              <a:avLst/>
            </a:prstGeom>
            <a:noFill/>
          </p:spPr>
          <p:txBody>
            <a:bodyPr wrap="square">
              <a:spAutoFit/>
            </a:bodyPr>
            <a:lstStyle/>
            <a:p>
              <a:pPr>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04" name="TextBox 55">
              <a:extLst>
                <a:ext uri="{FF2B5EF4-FFF2-40B4-BE49-F238E27FC236}">
                  <a16:creationId xmlns:a16="http://schemas.microsoft.com/office/drawing/2014/main" xmlns="" id="{C9537B00-0E86-4C5B-85D4-60818FC20E8D}"/>
                </a:ext>
              </a:extLst>
            </p:cNvPr>
            <p:cNvSpPr txBox="1"/>
            <p:nvPr/>
          </p:nvSpPr>
          <p:spPr>
            <a:xfrm>
              <a:off x="8973110" y="1783884"/>
              <a:ext cx="2542626" cy="893236"/>
            </a:xfrm>
            <a:prstGeom prst="rect">
              <a:avLst/>
            </a:prstGeom>
            <a:noFill/>
          </p:spPr>
          <p:txBody>
            <a:bodyPr wrap="square">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105" name="组合 104">
            <a:extLst>
              <a:ext uri="{FF2B5EF4-FFF2-40B4-BE49-F238E27FC236}">
                <a16:creationId xmlns:a16="http://schemas.microsoft.com/office/drawing/2014/main" xmlns="" id="{EE5F82D7-EE82-41C9-B169-1500A4F5C522}"/>
              </a:ext>
            </a:extLst>
          </p:cNvPr>
          <p:cNvGrpSpPr/>
          <p:nvPr/>
        </p:nvGrpSpPr>
        <p:grpSpPr>
          <a:xfrm>
            <a:off x="1218179" y="4787840"/>
            <a:ext cx="2288560" cy="1140536"/>
            <a:chOff x="802272" y="4588980"/>
            <a:chExt cx="2583440" cy="1287494"/>
          </a:xfrm>
        </p:grpSpPr>
        <p:sp>
          <p:nvSpPr>
            <p:cNvPr id="106" name="TextBox 56">
              <a:extLst>
                <a:ext uri="{FF2B5EF4-FFF2-40B4-BE49-F238E27FC236}">
                  <a16:creationId xmlns:a16="http://schemas.microsoft.com/office/drawing/2014/main" xmlns="" id="{CAE61E47-DBBD-4698-8042-264CA62F1571}"/>
                </a:ext>
              </a:extLst>
            </p:cNvPr>
            <p:cNvSpPr txBox="1"/>
            <p:nvPr/>
          </p:nvSpPr>
          <p:spPr>
            <a:xfrm>
              <a:off x="1490591" y="4588980"/>
              <a:ext cx="1895121" cy="381978"/>
            </a:xfrm>
            <a:prstGeom prst="rect">
              <a:avLst/>
            </a:prstGeom>
            <a:noFill/>
          </p:spPr>
          <p:txBody>
            <a:bodyPr wrap="square">
              <a:spAutoFit/>
            </a:bodyPr>
            <a:lstStyle/>
            <a:p>
              <a:pPr algn="r">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07" name="TextBox 57">
              <a:extLst>
                <a:ext uri="{FF2B5EF4-FFF2-40B4-BE49-F238E27FC236}">
                  <a16:creationId xmlns:a16="http://schemas.microsoft.com/office/drawing/2014/main" xmlns="" id="{BA2BA863-BB02-4096-A935-4B118DA9C802}"/>
                </a:ext>
              </a:extLst>
            </p:cNvPr>
            <p:cNvSpPr txBox="1"/>
            <p:nvPr/>
          </p:nvSpPr>
          <p:spPr>
            <a:xfrm>
              <a:off x="802272" y="4982877"/>
              <a:ext cx="2583439" cy="893597"/>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pPr algn="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108" name="组合 107">
            <a:extLst>
              <a:ext uri="{FF2B5EF4-FFF2-40B4-BE49-F238E27FC236}">
                <a16:creationId xmlns:a16="http://schemas.microsoft.com/office/drawing/2014/main" xmlns="" id="{0CE35B02-9D8C-4996-BF63-D66B6932D9C7}"/>
              </a:ext>
            </a:extLst>
          </p:cNvPr>
          <p:cNvGrpSpPr/>
          <p:nvPr/>
        </p:nvGrpSpPr>
        <p:grpSpPr>
          <a:xfrm>
            <a:off x="8785585" y="4796892"/>
            <a:ext cx="2188234" cy="1122433"/>
            <a:chOff x="9084240" y="4591471"/>
            <a:chExt cx="2470188" cy="1267059"/>
          </a:xfrm>
        </p:grpSpPr>
        <p:sp>
          <p:nvSpPr>
            <p:cNvPr id="109" name="TextBox 61">
              <a:extLst>
                <a:ext uri="{FF2B5EF4-FFF2-40B4-BE49-F238E27FC236}">
                  <a16:creationId xmlns:a16="http://schemas.microsoft.com/office/drawing/2014/main" xmlns="" id="{5C87EEF2-872B-46B3-9B2C-13396DA719C8}"/>
                </a:ext>
              </a:extLst>
            </p:cNvPr>
            <p:cNvSpPr txBox="1"/>
            <p:nvPr/>
          </p:nvSpPr>
          <p:spPr>
            <a:xfrm>
              <a:off x="9084240" y="4591471"/>
              <a:ext cx="1695794" cy="381978"/>
            </a:xfrm>
            <a:prstGeom prst="rect">
              <a:avLst/>
            </a:prstGeom>
            <a:noFill/>
          </p:spPr>
          <p:txBody>
            <a:bodyPr wrap="square">
              <a:spAutoFit/>
            </a:bodyPr>
            <a:lstStyle/>
            <a:p>
              <a:pPr>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10" name="TextBox 62">
              <a:extLst>
                <a:ext uri="{FF2B5EF4-FFF2-40B4-BE49-F238E27FC236}">
                  <a16:creationId xmlns:a16="http://schemas.microsoft.com/office/drawing/2014/main" xmlns="" id="{B145D105-0F53-40ED-A8CC-D740D6AA45AA}"/>
                </a:ext>
              </a:extLst>
            </p:cNvPr>
            <p:cNvSpPr txBox="1"/>
            <p:nvPr/>
          </p:nvSpPr>
          <p:spPr>
            <a:xfrm>
              <a:off x="9084240" y="4964932"/>
              <a:ext cx="2470188" cy="893598"/>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57" name="Group 1_1_1_1">
            <a:extLst>
              <a:ext uri="{FF2B5EF4-FFF2-40B4-BE49-F238E27FC236}">
                <a16:creationId xmlns:a16="http://schemas.microsoft.com/office/drawing/2014/main" xmlns="" id="{E25CB94F-FEDC-4AA9-9216-D75CADCCF05C}"/>
              </a:ext>
            </a:extLst>
          </p:cNvPr>
          <p:cNvGrpSpPr/>
          <p:nvPr/>
        </p:nvGrpSpPr>
        <p:grpSpPr>
          <a:xfrm>
            <a:off x="197540" y="258028"/>
            <a:ext cx="4828249" cy="871338"/>
            <a:chOff x="197540" y="258028"/>
            <a:chExt cx="4828249" cy="871338"/>
          </a:xfrm>
        </p:grpSpPr>
        <p:pic>
          <p:nvPicPr>
            <p:cNvPr id="58" name="图片 57" descr="图片包含 游戏机, 照片, 桌子, 蛋糕&#10;&#10;描述已自动生成">
              <a:extLst>
                <a:ext uri="{FF2B5EF4-FFF2-40B4-BE49-F238E27FC236}">
                  <a16:creationId xmlns:a16="http://schemas.microsoft.com/office/drawing/2014/main" xmlns="" id="{AA71C7AF-62BD-4E54-8CF4-B4205F7F1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9" name="标题 4">
              <a:extLst>
                <a:ext uri="{FF2B5EF4-FFF2-40B4-BE49-F238E27FC236}">
                  <a16:creationId xmlns:a16="http://schemas.microsoft.com/office/drawing/2014/main" xmlns="" id="{AC677951-F251-47FF-A8D9-F31C71198549}"/>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47"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down)">
                                      <p:cBhvr>
                                        <p:cTn id="16" dur="500"/>
                                        <p:tgtEl>
                                          <p:spTgt spid="79"/>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wipe(down)">
                                      <p:cBhvr>
                                        <p:cTn id="24" dur="500"/>
                                        <p:tgtEl>
                                          <p:spTgt spid="9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par>
                          <p:cTn id="29" fill="hold">
                            <p:stCondLst>
                              <p:cond delay="4000"/>
                            </p:stCondLst>
                            <p:childTnLst>
                              <p:par>
                                <p:cTn id="30" presetID="2" presetClass="entr" presetSubtype="4"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fill="hold"/>
                                        <p:tgtEl>
                                          <p:spTgt spid="99"/>
                                        </p:tgtEl>
                                        <p:attrNameLst>
                                          <p:attrName>ppt_x</p:attrName>
                                        </p:attrNameLst>
                                      </p:cBhvr>
                                      <p:tavLst>
                                        <p:tav tm="0">
                                          <p:val>
                                            <p:strVal val="#ppt_x"/>
                                          </p:val>
                                        </p:tav>
                                        <p:tav tm="100000">
                                          <p:val>
                                            <p:strVal val="#ppt_x"/>
                                          </p:val>
                                        </p:tav>
                                      </p:tavLst>
                                    </p:anim>
                                    <p:anim calcmode="lin" valueType="num">
                                      <p:cBhvr additive="base">
                                        <p:cTn id="33" dur="500" fill="hold"/>
                                        <p:tgtEl>
                                          <p:spTgt spid="9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 calcmode="lin" valueType="num">
                                      <p:cBhvr additive="base">
                                        <p:cTn id="40" dur="500" fill="hold"/>
                                        <p:tgtEl>
                                          <p:spTgt spid="105"/>
                                        </p:tgtEl>
                                        <p:attrNameLst>
                                          <p:attrName>ppt_x</p:attrName>
                                        </p:attrNameLst>
                                      </p:cBhvr>
                                      <p:tavLst>
                                        <p:tav tm="0">
                                          <p:val>
                                            <p:strVal val="#ppt_x"/>
                                          </p:val>
                                        </p:tav>
                                        <p:tav tm="100000">
                                          <p:val>
                                            <p:strVal val="#ppt_x"/>
                                          </p:val>
                                        </p:tav>
                                      </p:tavLst>
                                    </p:anim>
                                    <p:anim calcmode="lin" valueType="num">
                                      <p:cBhvr additive="base">
                                        <p:cTn id="41" dur="500" fill="hold"/>
                                        <p:tgtEl>
                                          <p:spTgt spid="10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fill="hold"/>
                                        <p:tgtEl>
                                          <p:spTgt spid="108"/>
                                        </p:tgtEl>
                                        <p:attrNameLst>
                                          <p:attrName>ppt_x</p:attrName>
                                        </p:attrNameLst>
                                      </p:cBhvr>
                                      <p:tavLst>
                                        <p:tav tm="0">
                                          <p:val>
                                            <p:strVal val="#ppt_x"/>
                                          </p:val>
                                        </p:tav>
                                        <p:tav tm="100000">
                                          <p:val>
                                            <p:strVal val="#ppt_x"/>
                                          </p:val>
                                        </p:tav>
                                      </p:tavLst>
                                    </p:anim>
                                    <p:anim calcmode="lin" valueType="num">
                                      <p:cBhvr additive="base">
                                        <p:cTn id="4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left)">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86" name="Group 12486"/>
          <p:cNvGrpSpPr/>
          <p:nvPr/>
        </p:nvGrpSpPr>
        <p:grpSpPr>
          <a:xfrm>
            <a:off x="912919" y="2079361"/>
            <a:ext cx="2331721" cy="1848256"/>
            <a:chOff x="0" y="188982"/>
            <a:chExt cx="4663443" cy="3696512"/>
          </a:xfrm>
        </p:grpSpPr>
        <p:sp>
          <p:nvSpPr>
            <p:cNvPr id="12484" name="Shape 12484"/>
            <p:cNvSpPr/>
            <p:nvPr/>
          </p:nvSpPr>
          <p:spPr>
            <a:xfrm>
              <a:off x="0" y="188982"/>
              <a:ext cx="4417431" cy="782572"/>
            </a:xfrm>
            <a:prstGeom prst="rect">
              <a:avLst/>
            </a:prstGeom>
            <a:noFill/>
            <a:ln w="12700" cap="flat">
              <a:noFill/>
              <a:miter lim="400000"/>
            </a:ln>
            <a:effectLst/>
          </p:spPr>
          <p:txBody>
            <a:bodyPr wrap="square" lIns="67733" tIns="67733" rIns="67733" bIns="67733" numCol="1" anchor="ctr">
              <a:noAutofit/>
            </a:bodyPr>
            <a:lstStyle>
              <a:lvl1pPr algn="l" defTabSz="1054100">
                <a:lnSpc>
                  <a:spcPts val="14500"/>
                </a:lnSpc>
                <a:spcBef>
                  <a:spcPts val="600"/>
                </a:spcBef>
                <a:defRPr sz="3000" spc="-180" baseline="20000">
                  <a:solidFill>
                    <a:srgbClr val="A6AAA9"/>
                  </a:solidFill>
                  <a:latin typeface="Roboto Light"/>
                  <a:ea typeface="Roboto Light"/>
                  <a:cs typeface="Roboto Light"/>
                  <a:sym typeface="Roboto Light"/>
                </a:defRPr>
              </a:lvl1pPr>
            </a:lstStyle>
            <a:p>
              <a:pPr lvl="0">
                <a:lnSpc>
                  <a:spcPct val="100000"/>
                </a:lnSpc>
                <a:defRPr sz="1800" spc="0" baseline="0">
                  <a:solidFill>
                    <a:srgbClr val="000000"/>
                  </a:solidFill>
                </a:defRPr>
              </a:pPr>
              <a:r>
                <a:rPr lang="zh-CN" altLang="en-US" sz="2800" b="1" spc="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标题添加</a:t>
              </a:r>
              <a:endParaRPr lang="en-US" sz="2800" b="1" spc="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85" name="Shape 12485"/>
            <p:cNvSpPr/>
            <p:nvPr/>
          </p:nvSpPr>
          <p:spPr>
            <a:xfrm>
              <a:off x="0" y="2033495"/>
              <a:ext cx="4663443" cy="1851999"/>
            </a:xfrm>
            <a:prstGeom prst="rect">
              <a:avLst/>
            </a:prstGeom>
            <a:noFill/>
            <a:ln w="12700" cap="flat">
              <a:noFill/>
              <a:miter lim="400000"/>
            </a:ln>
            <a:effectLst/>
          </p:spPr>
          <p:txBody>
            <a:bodyPr wrap="square" lIns="0" tIns="0" rIns="0" bIns="0" numCol="1" anchor="t">
              <a:normAutofit fontScale="60000" lnSpcReduction="20000"/>
            </a:bodyPr>
            <a:lstStyle>
              <a:lvl1pPr algn="just">
                <a:lnSpc>
                  <a:spcPct val="120000"/>
                </a:lnSpc>
                <a:defRPr sz="1800">
                  <a:solidFill>
                    <a:srgbClr val="A6AAA9"/>
                  </a:solidFill>
                  <a:latin typeface="Roboto Regular"/>
                  <a:ea typeface="Roboto Regular"/>
                  <a:cs typeface="Roboto Regular"/>
                  <a:sym typeface="Roboto Regular"/>
                </a:defRPr>
              </a:lvl1pPr>
            </a:lstStyle>
            <a:p>
              <a:pPr lvl="0">
                <a:lnSpc>
                  <a:spcPct val="150000"/>
                </a:lnSpc>
                <a:defRPr>
                  <a:solidFill>
                    <a:srgbClr val="000000"/>
                  </a:solidFill>
                </a:defRPr>
              </a:pPr>
              <a:r>
                <a:rPr lang="zh-CN" altLang="en-US" sz="240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sz="240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87" name="Shape 12487"/>
          <p:cNvSpPr/>
          <p:nvPr/>
        </p:nvSpPr>
        <p:spPr>
          <a:xfrm>
            <a:off x="9783604" y="1906280"/>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12,25,3256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t>
            </a: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and typesetting industry.</a:t>
            </a:r>
          </a:p>
        </p:txBody>
      </p:sp>
      <p:grpSp>
        <p:nvGrpSpPr>
          <p:cNvPr id="12490" name="Group 12490"/>
          <p:cNvGrpSpPr/>
          <p:nvPr/>
        </p:nvGrpSpPr>
        <p:grpSpPr>
          <a:xfrm>
            <a:off x="9053372" y="1928455"/>
            <a:ext cx="477299" cy="477297"/>
            <a:chOff x="0" y="0"/>
            <a:chExt cx="954594" cy="954594"/>
          </a:xfrm>
        </p:grpSpPr>
        <p:sp>
          <p:nvSpPr>
            <p:cNvPr id="12488" name="Shape 12488"/>
            <p:cNvSpPr/>
            <p:nvPr/>
          </p:nvSpPr>
          <p:spPr>
            <a:xfrm>
              <a:off x="0" y="0"/>
              <a:ext cx="954595" cy="954595"/>
            </a:xfrm>
            <a:prstGeom prst="roundRect">
              <a:avLst>
                <a:gd name="adj" fmla="val 50000"/>
              </a:avLst>
            </a:prstGeom>
            <a:noFill/>
            <a:ln w="19050" cap="flat" cmpd="sng">
              <a:solidFill>
                <a:schemeClr val="accent1"/>
              </a:solidFill>
              <a:prstDash val="solid"/>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89" name="Shape 12489"/>
            <p:cNvSpPr/>
            <p:nvPr/>
          </p:nvSpPr>
          <p:spPr>
            <a:xfrm>
              <a:off x="338996" y="215264"/>
              <a:ext cx="276603" cy="550054"/>
            </a:xfrm>
            <a:custGeom>
              <a:avLst/>
              <a:gdLst/>
              <a:ahLst/>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10" y="3743"/>
                    <a:pt x="4791" y="3297"/>
                  </a:cubicBezTo>
                  <a:cubicBezTo>
                    <a:pt x="4866" y="2854"/>
                    <a:pt x="5202" y="2383"/>
                    <a:pt x="5802" y="1895"/>
                  </a:cubicBezTo>
                  <a:cubicBezTo>
                    <a:pt x="6401" y="1406"/>
                    <a:pt x="7363" y="967"/>
                    <a:pt x="8707" y="580"/>
                  </a:cubicBezTo>
                  <a:cubicBezTo>
                    <a:pt x="10042" y="196"/>
                    <a:pt x="11975" y="0"/>
                    <a:pt x="14499" y="0"/>
                  </a:cubicBezTo>
                  <a:lnTo>
                    <a:pt x="21600" y="0"/>
                  </a:lnTo>
                  <a:lnTo>
                    <a:pt x="21600" y="3895"/>
                  </a:lnTo>
                  <a:lnTo>
                    <a:pt x="16397" y="3895"/>
                  </a:lnTo>
                  <a:cubicBezTo>
                    <a:pt x="15889" y="3895"/>
                    <a:pt x="15407" y="3990"/>
                    <a:pt x="14972" y="4181"/>
                  </a:cubicBezTo>
                  <a:cubicBezTo>
                    <a:pt x="14545" y="4373"/>
                    <a:pt x="14318" y="4557"/>
                    <a:pt x="14318" y="4725"/>
                  </a:cubicBezTo>
                  <a:lnTo>
                    <a:pt x="14318" y="7145"/>
                  </a:lnTo>
                  <a:lnTo>
                    <a:pt x="21600" y="7145"/>
                  </a:lnTo>
                  <a:cubicBezTo>
                    <a:pt x="21527" y="7621"/>
                    <a:pt x="21436" y="8081"/>
                    <a:pt x="21347" y="8529"/>
                  </a:cubicBezTo>
                  <a:lnTo>
                    <a:pt x="21056" y="9702"/>
                  </a:lnTo>
                  <a:cubicBezTo>
                    <a:pt x="20936" y="10099"/>
                    <a:pt x="20819" y="10469"/>
                    <a:pt x="20710" y="10807"/>
                  </a:cubicBezTo>
                  <a:lnTo>
                    <a:pt x="14272" y="10807"/>
                  </a:lnTo>
                  <a:lnTo>
                    <a:pt x="14272" y="21600"/>
                  </a:lnTo>
                  <a:lnTo>
                    <a:pt x="4675" y="21600"/>
                  </a:lnTo>
                  <a:lnTo>
                    <a:pt x="4675" y="10807"/>
                  </a:lnTo>
                  <a:lnTo>
                    <a:pt x="0" y="10807"/>
                  </a:lnTo>
                  <a:lnTo>
                    <a:pt x="0" y="7145"/>
                  </a:lnTo>
                  <a:lnTo>
                    <a:pt x="4675" y="7145"/>
                  </a:lnTo>
                  <a:cubicBezTo>
                    <a:pt x="4675" y="7145"/>
                    <a:pt x="4675" y="4169"/>
                    <a:pt x="4675" y="4169"/>
                  </a:cubicBezTo>
                  <a:close/>
                </a:path>
              </a:pathLst>
            </a:custGeom>
            <a:solidFill>
              <a:schemeClr val="accent1"/>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91" name="Shape 12491"/>
          <p:cNvSpPr/>
          <p:nvPr/>
        </p:nvSpPr>
        <p:spPr>
          <a:xfrm>
            <a:off x="9783604" y="4629963"/>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25648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and typesetting industry.</a:t>
            </a:r>
          </a:p>
        </p:txBody>
      </p:sp>
      <p:grpSp>
        <p:nvGrpSpPr>
          <p:cNvPr id="12494" name="Group 12494"/>
          <p:cNvGrpSpPr/>
          <p:nvPr/>
        </p:nvGrpSpPr>
        <p:grpSpPr>
          <a:xfrm>
            <a:off x="9054420" y="4684467"/>
            <a:ext cx="476251" cy="476251"/>
            <a:chOff x="0" y="0"/>
            <a:chExt cx="952500" cy="952500"/>
          </a:xfrm>
        </p:grpSpPr>
        <p:sp>
          <p:nvSpPr>
            <p:cNvPr id="12492" name="Shape 12492"/>
            <p:cNvSpPr/>
            <p:nvPr/>
          </p:nvSpPr>
          <p:spPr>
            <a:xfrm>
              <a:off x="0" y="0"/>
              <a:ext cx="952500" cy="952500"/>
            </a:xfrm>
            <a:prstGeom prst="roundRect">
              <a:avLst>
                <a:gd name="adj" fmla="val 50000"/>
              </a:avLst>
            </a:prstGeom>
            <a:noFill/>
            <a:ln w="19050" cap="flat" cmpd="sng">
              <a:solidFill>
                <a:schemeClr val="accent4"/>
              </a:solidFill>
              <a:prstDash val="solid"/>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93" name="Shape 12493"/>
            <p:cNvSpPr/>
            <p:nvPr/>
          </p:nvSpPr>
          <p:spPr>
            <a:xfrm>
              <a:off x="300058" y="247356"/>
              <a:ext cx="398830" cy="512688"/>
            </a:xfrm>
            <a:custGeom>
              <a:avLst/>
              <a:gdLst/>
              <a:ahLst/>
              <a:cxnLst>
                <a:cxn ang="0">
                  <a:pos x="wd2" y="hd2"/>
                </a:cxn>
                <a:cxn ang="5400000">
                  <a:pos x="wd2" y="hd2"/>
                </a:cxn>
                <a:cxn ang="10800000">
                  <a:pos x="wd2" y="hd2"/>
                </a:cxn>
                <a:cxn ang="16200000">
                  <a:pos x="wd2" y="hd2"/>
                </a:cxn>
              </a:cxnLst>
              <a:rect l="0" t="0" r="r" b="b"/>
              <a:pathLst>
                <a:path w="20794" h="21174" extrusionOk="0">
                  <a:moveTo>
                    <a:pt x="20671" y="5887"/>
                  </a:moveTo>
                  <a:cubicBezTo>
                    <a:pt x="19945" y="1706"/>
                    <a:pt x="14676" y="-426"/>
                    <a:pt x="9064" y="71"/>
                  </a:cubicBezTo>
                  <a:cubicBezTo>
                    <a:pt x="4618" y="465"/>
                    <a:pt x="198" y="3308"/>
                    <a:pt x="10" y="7379"/>
                  </a:cubicBezTo>
                  <a:cubicBezTo>
                    <a:pt x="-105" y="9860"/>
                    <a:pt x="784" y="11721"/>
                    <a:pt x="3770" y="12244"/>
                  </a:cubicBezTo>
                  <a:cubicBezTo>
                    <a:pt x="5058" y="10435"/>
                    <a:pt x="3353" y="10041"/>
                    <a:pt x="3086" y="8729"/>
                  </a:cubicBezTo>
                  <a:cubicBezTo>
                    <a:pt x="1992" y="3366"/>
                    <a:pt x="10891" y="-291"/>
                    <a:pt x="15549" y="3451"/>
                  </a:cubicBezTo>
                  <a:cubicBezTo>
                    <a:pt x="18778" y="6048"/>
                    <a:pt x="16649" y="14025"/>
                    <a:pt x="11452" y="13191"/>
                  </a:cubicBezTo>
                  <a:cubicBezTo>
                    <a:pt x="6471" y="12399"/>
                    <a:pt x="13893" y="6054"/>
                    <a:pt x="9920" y="4808"/>
                  </a:cubicBezTo>
                  <a:cubicBezTo>
                    <a:pt x="6690" y="3793"/>
                    <a:pt x="4968" y="7903"/>
                    <a:pt x="6502" y="9944"/>
                  </a:cubicBezTo>
                  <a:cubicBezTo>
                    <a:pt x="5606" y="13459"/>
                    <a:pt x="3672" y="16767"/>
                    <a:pt x="4455" y="21174"/>
                  </a:cubicBezTo>
                  <a:cubicBezTo>
                    <a:pt x="6993" y="19713"/>
                    <a:pt x="7850" y="16919"/>
                    <a:pt x="8551" y="14002"/>
                  </a:cubicBezTo>
                  <a:cubicBezTo>
                    <a:pt x="9830" y="14615"/>
                    <a:pt x="10516" y="15259"/>
                    <a:pt x="12137" y="15358"/>
                  </a:cubicBezTo>
                  <a:cubicBezTo>
                    <a:pt x="18145" y="15720"/>
                    <a:pt x="21495" y="10609"/>
                    <a:pt x="20671" y="5887"/>
                  </a:cubicBezTo>
                  <a:cubicBezTo>
                    <a:pt x="20671" y="5887"/>
                    <a:pt x="20671" y="5887"/>
                    <a:pt x="20671" y="5887"/>
                  </a:cubicBezTo>
                  <a:close/>
                </a:path>
              </a:pathLst>
            </a:custGeom>
            <a:solidFill>
              <a:schemeClr val="accent4"/>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95" name="Shape 12495"/>
          <p:cNvSpPr/>
          <p:nvPr/>
        </p:nvSpPr>
        <p:spPr>
          <a:xfrm>
            <a:off x="9783604" y="2814188"/>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32561452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and typesetting industry.</a:t>
            </a:r>
          </a:p>
        </p:txBody>
      </p:sp>
      <p:grpSp>
        <p:nvGrpSpPr>
          <p:cNvPr id="12498" name="Group 12498"/>
          <p:cNvGrpSpPr/>
          <p:nvPr/>
        </p:nvGrpSpPr>
        <p:grpSpPr>
          <a:xfrm>
            <a:off x="9054420" y="2810148"/>
            <a:ext cx="476251" cy="476251"/>
            <a:chOff x="0" y="0"/>
            <a:chExt cx="952500" cy="952500"/>
          </a:xfrm>
        </p:grpSpPr>
        <p:sp>
          <p:nvSpPr>
            <p:cNvPr id="12496" name="Shape 12496"/>
            <p:cNvSpPr/>
            <p:nvPr/>
          </p:nvSpPr>
          <p:spPr>
            <a:xfrm>
              <a:off x="0" y="0"/>
              <a:ext cx="952500" cy="952500"/>
            </a:xfrm>
            <a:prstGeom prst="roundRect">
              <a:avLst>
                <a:gd name="adj" fmla="val 50000"/>
              </a:avLst>
            </a:prstGeom>
            <a:noFill/>
            <a:ln w="19050" cap="flat" cmpd="sng">
              <a:solidFill>
                <a:schemeClr val="accent2"/>
              </a:solidFill>
              <a:prstDash val="solid"/>
              <a:miter lim="400000"/>
            </a:ln>
            <a:effectLst/>
          </p:spPr>
          <p:txBody>
            <a:bodyPr wrap="square" lIns="0" tIns="0" rIns="0" bIns="0" numCol="1" anchor="ctr">
              <a:noAutofit/>
            </a:bodyPr>
            <a:lstStyle/>
            <a:p>
              <a:pPr lvl="0">
                <a:defRPr sz="3200">
                  <a:solidFill>
                    <a:srgbClr val="FFFFFF"/>
                  </a:solidFill>
                </a:defRPr>
              </a:pPr>
              <a:endParaRPr sz="2535">
                <a:ln w="28575" cmpd="sng">
                  <a:solidFill>
                    <a:schemeClr val="tx1"/>
                  </a:solidFill>
                </a:ln>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97" name="Shape 12497"/>
            <p:cNvSpPr/>
            <p:nvPr/>
          </p:nvSpPr>
          <p:spPr>
            <a:xfrm>
              <a:off x="313555" y="257664"/>
              <a:ext cx="415715" cy="409588"/>
            </a:xfrm>
            <a:custGeom>
              <a:avLst/>
              <a:gdLst/>
              <a:ahLst/>
              <a:cxnLst>
                <a:cxn ang="0">
                  <a:pos x="wd2" y="hd2"/>
                </a:cxn>
                <a:cxn ang="5400000">
                  <a:pos x="wd2" y="hd2"/>
                </a:cxn>
                <a:cxn ang="10800000">
                  <a:pos x="wd2" y="hd2"/>
                </a:cxn>
                <a:cxn ang="16200000">
                  <a:pos x="wd2" y="hd2"/>
                </a:cxn>
              </a:cxnLst>
              <a:rect l="0" t="0" r="r" b="b"/>
              <a:pathLst>
                <a:path w="21600" h="21600" extrusionOk="0">
                  <a:moveTo>
                    <a:pt x="2455" y="0"/>
                  </a:moveTo>
                  <a:cubicBezTo>
                    <a:pt x="967" y="0"/>
                    <a:pt x="0" y="1022"/>
                    <a:pt x="0" y="2346"/>
                  </a:cubicBezTo>
                  <a:cubicBezTo>
                    <a:pt x="0" y="3640"/>
                    <a:pt x="942" y="4686"/>
                    <a:pt x="2398" y="4686"/>
                  </a:cubicBezTo>
                  <a:cubicBezTo>
                    <a:pt x="3946" y="4686"/>
                    <a:pt x="4884" y="3640"/>
                    <a:pt x="4884" y="2346"/>
                  </a:cubicBezTo>
                  <a:cubicBezTo>
                    <a:pt x="4853" y="1022"/>
                    <a:pt x="3942" y="0"/>
                    <a:pt x="2455" y="0"/>
                  </a:cubicBezTo>
                  <a:close/>
                  <a:moveTo>
                    <a:pt x="16290" y="6171"/>
                  </a:moveTo>
                  <a:cubicBezTo>
                    <a:pt x="13800" y="6171"/>
                    <a:pt x="12310" y="7619"/>
                    <a:pt x="11704" y="8606"/>
                  </a:cubicBezTo>
                  <a:lnTo>
                    <a:pt x="11611" y="8606"/>
                  </a:lnTo>
                  <a:lnTo>
                    <a:pt x="11401" y="6510"/>
                  </a:lnTo>
                  <a:lnTo>
                    <a:pt x="7395" y="6510"/>
                  </a:lnTo>
                  <a:cubicBezTo>
                    <a:pt x="7457" y="7867"/>
                    <a:pt x="7513" y="9437"/>
                    <a:pt x="7513" y="11316"/>
                  </a:cubicBezTo>
                  <a:cubicBezTo>
                    <a:pt x="7513" y="11316"/>
                    <a:pt x="7513" y="21579"/>
                    <a:pt x="7513" y="21579"/>
                  </a:cubicBezTo>
                  <a:lnTo>
                    <a:pt x="12130" y="21579"/>
                  </a:lnTo>
                  <a:lnTo>
                    <a:pt x="12130" y="12890"/>
                  </a:lnTo>
                  <a:cubicBezTo>
                    <a:pt x="12130" y="12459"/>
                    <a:pt x="12157" y="12030"/>
                    <a:pt x="12279" y="11723"/>
                  </a:cubicBezTo>
                  <a:cubicBezTo>
                    <a:pt x="12613" y="10860"/>
                    <a:pt x="13376" y="9966"/>
                    <a:pt x="14652" y="9966"/>
                  </a:cubicBezTo>
                  <a:cubicBezTo>
                    <a:pt x="16321" y="9966"/>
                    <a:pt x="16988" y="11287"/>
                    <a:pt x="16988" y="13229"/>
                  </a:cubicBezTo>
                  <a:lnTo>
                    <a:pt x="16988" y="21579"/>
                  </a:lnTo>
                  <a:lnTo>
                    <a:pt x="21600" y="21579"/>
                  </a:lnTo>
                  <a:lnTo>
                    <a:pt x="21600" y="12676"/>
                  </a:lnTo>
                  <a:cubicBezTo>
                    <a:pt x="21600" y="8240"/>
                    <a:pt x="19326" y="6171"/>
                    <a:pt x="16290" y="6171"/>
                  </a:cubicBezTo>
                  <a:close/>
                  <a:moveTo>
                    <a:pt x="118" y="6536"/>
                  </a:moveTo>
                  <a:lnTo>
                    <a:pt x="118" y="21600"/>
                  </a:lnTo>
                  <a:cubicBezTo>
                    <a:pt x="118" y="21600"/>
                    <a:pt x="4735" y="21600"/>
                    <a:pt x="4735" y="21600"/>
                  </a:cubicBezTo>
                  <a:lnTo>
                    <a:pt x="4735" y="6536"/>
                  </a:lnTo>
                  <a:lnTo>
                    <a:pt x="118" y="6536"/>
                  </a:lnTo>
                  <a:close/>
                </a:path>
              </a:pathLst>
            </a:custGeom>
            <a:solidFill>
              <a:schemeClr val="accent2"/>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99" name="Shape 12499"/>
          <p:cNvSpPr/>
          <p:nvPr/>
        </p:nvSpPr>
        <p:spPr>
          <a:xfrm>
            <a:off x="9783604" y="3722095"/>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23450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and typesetting industry.</a:t>
            </a:r>
          </a:p>
        </p:txBody>
      </p:sp>
      <p:grpSp>
        <p:nvGrpSpPr>
          <p:cNvPr id="12502" name="Group 12502"/>
          <p:cNvGrpSpPr/>
          <p:nvPr/>
        </p:nvGrpSpPr>
        <p:grpSpPr>
          <a:xfrm>
            <a:off x="9054420" y="3691303"/>
            <a:ext cx="476251" cy="476251"/>
            <a:chOff x="0" y="0"/>
            <a:chExt cx="952500" cy="952500"/>
          </a:xfrm>
        </p:grpSpPr>
        <p:sp>
          <p:nvSpPr>
            <p:cNvPr id="12500" name="Shape 12500"/>
            <p:cNvSpPr/>
            <p:nvPr/>
          </p:nvSpPr>
          <p:spPr>
            <a:xfrm>
              <a:off x="0" y="0"/>
              <a:ext cx="952500" cy="952500"/>
            </a:xfrm>
            <a:prstGeom prst="roundRect">
              <a:avLst>
                <a:gd name="adj" fmla="val 50000"/>
              </a:avLst>
            </a:prstGeom>
            <a:noFill/>
            <a:ln w="19050" cap="flat" cmpd="sng">
              <a:solidFill>
                <a:schemeClr val="accent3"/>
              </a:solidFill>
              <a:prstDash val="solid"/>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01" name="Shape 12501"/>
            <p:cNvSpPr/>
            <p:nvPr/>
          </p:nvSpPr>
          <p:spPr>
            <a:xfrm>
              <a:off x="329534" y="210023"/>
              <a:ext cx="355906" cy="478053"/>
            </a:xfrm>
            <a:custGeom>
              <a:avLst/>
              <a:gdLst/>
              <a:ahLst/>
              <a:cxnLst>
                <a:cxn ang="0">
                  <a:pos x="wd2" y="hd2"/>
                </a:cxn>
                <a:cxn ang="5400000">
                  <a:pos x="wd2" y="hd2"/>
                </a:cxn>
                <a:cxn ang="10800000">
                  <a:pos x="wd2" y="hd2"/>
                </a:cxn>
                <a:cxn ang="16200000">
                  <a:pos x="wd2" y="hd2"/>
                </a:cxn>
              </a:cxnLst>
              <a:rect l="0" t="0" r="r" b="b"/>
              <a:pathLst>
                <a:path w="21600" h="21600" extrusionOk="0">
                  <a:moveTo>
                    <a:pt x="17976" y="16199"/>
                  </a:moveTo>
                  <a:lnTo>
                    <a:pt x="10817" y="16199"/>
                  </a:lnTo>
                  <a:cubicBezTo>
                    <a:pt x="9822" y="16199"/>
                    <a:pt x="8975" y="15940"/>
                    <a:pt x="8280" y="15419"/>
                  </a:cubicBezTo>
                  <a:cubicBezTo>
                    <a:pt x="7581" y="14898"/>
                    <a:pt x="7236" y="14268"/>
                    <a:pt x="7236" y="13523"/>
                  </a:cubicBezTo>
                  <a:lnTo>
                    <a:pt x="7236" y="11626"/>
                  </a:lnTo>
                  <a:lnTo>
                    <a:pt x="17438" y="11626"/>
                  </a:lnTo>
                  <a:cubicBezTo>
                    <a:pt x="18357" y="11626"/>
                    <a:pt x="19150" y="11381"/>
                    <a:pt x="19808" y="10891"/>
                  </a:cubicBezTo>
                  <a:cubicBezTo>
                    <a:pt x="20466" y="10398"/>
                    <a:pt x="20797" y="9810"/>
                    <a:pt x="20797" y="9123"/>
                  </a:cubicBezTo>
                  <a:cubicBezTo>
                    <a:pt x="20797" y="8435"/>
                    <a:pt x="20466" y="7847"/>
                    <a:pt x="19807" y="7356"/>
                  </a:cubicBezTo>
                  <a:cubicBezTo>
                    <a:pt x="19146" y="6866"/>
                    <a:pt x="18351" y="6620"/>
                    <a:pt x="17426" y="6620"/>
                  </a:cubicBezTo>
                  <a:lnTo>
                    <a:pt x="7236" y="6620"/>
                  </a:lnTo>
                  <a:lnTo>
                    <a:pt x="7236" y="2701"/>
                  </a:lnTo>
                  <a:cubicBezTo>
                    <a:pt x="7236" y="1959"/>
                    <a:pt x="6880" y="1324"/>
                    <a:pt x="6175" y="796"/>
                  </a:cubicBezTo>
                  <a:cubicBezTo>
                    <a:pt x="5473" y="266"/>
                    <a:pt x="4623" y="0"/>
                    <a:pt x="3638" y="0"/>
                  </a:cubicBezTo>
                  <a:cubicBezTo>
                    <a:pt x="2623" y="0"/>
                    <a:pt x="1760" y="261"/>
                    <a:pt x="1056" y="781"/>
                  </a:cubicBezTo>
                  <a:cubicBezTo>
                    <a:pt x="353" y="1300"/>
                    <a:pt x="0" y="1941"/>
                    <a:pt x="0" y="2704"/>
                  </a:cubicBezTo>
                  <a:lnTo>
                    <a:pt x="0" y="13524"/>
                  </a:lnTo>
                  <a:cubicBezTo>
                    <a:pt x="0" y="15752"/>
                    <a:pt x="1056" y="17652"/>
                    <a:pt x="3172" y="19231"/>
                  </a:cubicBezTo>
                  <a:cubicBezTo>
                    <a:pt x="5287" y="20811"/>
                    <a:pt x="7839" y="21600"/>
                    <a:pt x="10822" y="21600"/>
                  </a:cubicBezTo>
                  <a:lnTo>
                    <a:pt x="17978" y="21600"/>
                  </a:lnTo>
                  <a:cubicBezTo>
                    <a:pt x="18972" y="21600"/>
                    <a:pt x="19826" y="21334"/>
                    <a:pt x="20535" y="20805"/>
                  </a:cubicBezTo>
                  <a:cubicBezTo>
                    <a:pt x="21245" y="20278"/>
                    <a:pt x="21600" y="19641"/>
                    <a:pt x="21600" y="18900"/>
                  </a:cubicBezTo>
                  <a:cubicBezTo>
                    <a:pt x="21600" y="18159"/>
                    <a:pt x="21245" y="17524"/>
                    <a:pt x="20535" y="16995"/>
                  </a:cubicBezTo>
                  <a:cubicBezTo>
                    <a:pt x="19826" y="16466"/>
                    <a:pt x="18971" y="16199"/>
                    <a:pt x="17976" y="16199"/>
                  </a:cubicBezTo>
                  <a:cubicBezTo>
                    <a:pt x="17976" y="16199"/>
                    <a:pt x="17976" y="16199"/>
                    <a:pt x="17976" y="16199"/>
                  </a:cubicBezTo>
                  <a:close/>
                </a:path>
              </a:pathLst>
            </a:custGeom>
            <a:solidFill>
              <a:schemeClr val="accent3"/>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07" name="Group 12507"/>
          <p:cNvGrpSpPr/>
          <p:nvPr/>
        </p:nvGrpSpPr>
        <p:grpSpPr>
          <a:xfrm>
            <a:off x="911112" y="4282901"/>
            <a:ext cx="1106645" cy="1077845"/>
            <a:chOff x="0" y="2197"/>
            <a:chExt cx="2213289" cy="2155690"/>
          </a:xfrm>
        </p:grpSpPr>
        <p:sp>
          <p:nvSpPr>
            <p:cNvPr id="12503" name="Shape 12503"/>
            <p:cNvSpPr/>
            <p:nvPr/>
          </p:nvSpPr>
          <p:spPr>
            <a:xfrm rot="10594">
              <a:off x="783645" y="2197"/>
              <a:ext cx="1428143" cy="975760"/>
            </a:xfrm>
            <a:prstGeom prst="rect">
              <a:avLst/>
            </a:prstGeom>
            <a:noFill/>
            <a:ln w="12700" cap="flat">
              <a:noFill/>
              <a:miter lim="400000"/>
            </a:ln>
            <a:effectLst/>
          </p:spPr>
          <p:txBody>
            <a:bodyPr wrap="square" lIns="67733" tIns="67733" rIns="67733" bIns="67733" numCol="1" anchor="ctr">
              <a:noAutofit/>
            </a:bodyPr>
            <a:lstStyle/>
            <a:p>
              <a:pPr algn="l">
                <a:lnSpc>
                  <a:spcPct val="90000"/>
                </a:lnSpc>
                <a:spcBef>
                  <a:spcPts val="225"/>
                </a:spcBef>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75%</a:t>
              </a:r>
            </a:p>
            <a:p>
              <a:pPr algn="l">
                <a:lnSpc>
                  <a:spcPct val="90000"/>
                </a:lnSpc>
                <a:spcBef>
                  <a:spcPts val="225"/>
                </a:spcBef>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Male User</a:t>
              </a:r>
            </a:p>
          </p:txBody>
        </p:sp>
        <p:sp>
          <p:nvSpPr>
            <p:cNvPr id="12504" name="Shape 12504"/>
            <p:cNvSpPr/>
            <p:nvPr/>
          </p:nvSpPr>
          <p:spPr>
            <a:xfrm>
              <a:off x="63448" y="15348"/>
              <a:ext cx="555308" cy="703126"/>
            </a:xfrm>
            <a:custGeom>
              <a:avLst/>
              <a:gdLst/>
              <a:ahLst/>
              <a:cxnLst>
                <a:cxn ang="0">
                  <a:pos x="wd2" y="hd2"/>
                </a:cxn>
                <a:cxn ang="5400000">
                  <a:pos x="wd2" y="hd2"/>
                </a:cxn>
                <a:cxn ang="10800000">
                  <a:pos x="wd2" y="hd2"/>
                </a:cxn>
                <a:cxn ang="16200000">
                  <a:pos x="wd2" y="hd2"/>
                </a:cxn>
              </a:cxnLst>
              <a:rect l="0" t="0" r="r" b="b"/>
              <a:pathLst>
                <a:path w="21600" h="20247" extrusionOk="0">
                  <a:moveTo>
                    <a:pt x="9273" y="14805"/>
                  </a:moveTo>
                  <a:cubicBezTo>
                    <a:pt x="9613" y="13800"/>
                    <a:pt x="9613" y="13800"/>
                    <a:pt x="9613" y="13800"/>
                  </a:cubicBezTo>
                  <a:cubicBezTo>
                    <a:pt x="9613" y="13717"/>
                    <a:pt x="9726" y="13549"/>
                    <a:pt x="9839" y="13549"/>
                  </a:cubicBezTo>
                  <a:cubicBezTo>
                    <a:pt x="9726" y="13466"/>
                    <a:pt x="9726" y="13466"/>
                    <a:pt x="9726" y="13466"/>
                  </a:cubicBezTo>
                  <a:cubicBezTo>
                    <a:pt x="6785" y="11707"/>
                    <a:pt x="6785" y="11707"/>
                    <a:pt x="6785" y="11707"/>
                  </a:cubicBezTo>
                  <a:cubicBezTo>
                    <a:pt x="5089" y="11959"/>
                    <a:pt x="5089" y="11959"/>
                    <a:pt x="5089" y="11959"/>
                  </a:cubicBezTo>
                  <a:cubicBezTo>
                    <a:pt x="2149" y="12545"/>
                    <a:pt x="0" y="14387"/>
                    <a:pt x="0" y="16480"/>
                  </a:cubicBezTo>
                  <a:cubicBezTo>
                    <a:pt x="0" y="19326"/>
                    <a:pt x="0" y="19326"/>
                    <a:pt x="0" y="19326"/>
                  </a:cubicBezTo>
                  <a:cubicBezTo>
                    <a:pt x="0" y="19828"/>
                    <a:pt x="679" y="20247"/>
                    <a:pt x="1470" y="20247"/>
                  </a:cubicBezTo>
                  <a:cubicBezTo>
                    <a:pt x="8934" y="20247"/>
                    <a:pt x="8934" y="20247"/>
                    <a:pt x="8934" y="20247"/>
                  </a:cubicBezTo>
                  <a:cubicBezTo>
                    <a:pt x="10065" y="15475"/>
                    <a:pt x="10065" y="15475"/>
                    <a:pt x="10065" y="15475"/>
                  </a:cubicBezTo>
                  <a:cubicBezTo>
                    <a:pt x="9499" y="15475"/>
                    <a:pt x="9160" y="15140"/>
                    <a:pt x="9273" y="14805"/>
                  </a:cubicBezTo>
                  <a:close/>
                  <a:moveTo>
                    <a:pt x="16285" y="8777"/>
                  </a:moveTo>
                  <a:cubicBezTo>
                    <a:pt x="17076" y="8610"/>
                    <a:pt x="17755" y="8191"/>
                    <a:pt x="17868" y="7187"/>
                  </a:cubicBezTo>
                  <a:cubicBezTo>
                    <a:pt x="17981" y="6433"/>
                    <a:pt x="17642" y="6014"/>
                    <a:pt x="17190" y="5763"/>
                  </a:cubicBezTo>
                  <a:cubicBezTo>
                    <a:pt x="18434" y="2331"/>
                    <a:pt x="15267" y="1661"/>
                    <a:pt x="15267" y="1661"/>
                  </a:cubicBezTo>
                  <a:cubicBezTo>
                    <a:pt x="15267" y="1661"/>
                    <a:pt x="12892" y="-1353"/>
                    <a:pt x="8255" y="740"/>
                  </a:cubicBezTo>
                  <a:cubicBezTo>
                    <a:pt x="7690" y="991"/>
                    <a:pt x="6785" y="1494"/>
                    <a:pt x="6220" y="2080"/>
                  </a:cubicBezTo>
                  <a:cubicBezTo>
                    <a:pt x="5315" y="2749"/>
                    <a:pt x="4750" y="3838"/>
                    <a:pt x="4637" y="5680"/>
                  </a:cubicBezTo>
                  <a:cubicBezTo>
                    <a:pt x="4071" y="5847"/>
                    <a:pt x="3619" y="6182"/>
                    <a:pt x="3732" y="7187"/>
                  </a:cubicBezTo>
                  <a:cubicBezTo>
                    <a:pt x="3845" y="8275"/>
                    <a:pt x="4637" y="8694"/>
                    <a:pt x="5428" y="8777"/>
                  </a:cubicBezTo>
                  <a:cubicBezTo>
                    <a:pt x="6446" y="10619"/>
                    <a:pt x="8482" y="12126"/>
                    <a:pt x="10857" y="12126"/>
                  </a:cubicBezTo>
                  <a:cubicBezTo>
                    <a:pt x="13231" y="12126"/>
                    <a:pt x="15267" y="10619"/>
                    <a:pt x="16285" y="8777"/>
                  </a:cubicBezTo>
                  <a:close/>
                  <a:moveTo>
                    <a:pt x="10857" y="11289"/>
                  </a:moveTo>
                  <a:cubicBezTo>
                    <a:pt x="8029" y="11289"/>
                    <a:pt x="5881" y="8526"/>
                    <a:pt x="5881" y="6182"/>
                  </a:cubicBezTo>
                  <a:cubicBezTo>
                    <a:pt x="5881" y="5847"/>
                    <a:pt x="5881" y="5596"/>
                    <a:pt x="5881" y="5261"/>
                  </a:cubicBezTo>
                  <a:cubicBezTo>
                    <a:pt x="9952" y="5428"/>
                    <a:pt x="12327" y="4173"/>
                    <a:pt x="13684" y="3168"/>
                  </a:cubicBezTo>
                  <a:cubicBezTo>
                    <a:pt x="14928" y="4089"/>
                    <a:pt x="15493" y="5261"/>
                    <a:pt x="15832" y="6098"/>
                  </a:cubicBezTo>
                  <a:cubicBezTo>
                    <a:pt x="15832" y="6098"/>
                    <a:pt x="15832" y="6182"/>
                    <a:pt x="15832" y="6182"/>
                  </a:cubicBezTo>
                  <a:cubicBezTo>
                    <a:pt x="15832" y="8526"/>
                    <a:pt x="13684" y="11289"/>
                    <a:pt x="10857" y="11289"/>
                  </a:cubicBezTo>
                  <a:close/>
                  <a:moveTo>
                    <a:pt x="16511" y="11959"/>
                  </a:moveTo>
                  <a:cubicBezTo>
                    <a:pt x="14815" y="11707"/>
                    <a:pt x="14815" y="11707"/>
                    <a:pt x="14815" y="11707"/>
                  </a:cubicBezTo>
                  <a:cubicBezTo>
                    <a:pt x="11874" y="13466"/>
                    <a:pt x="11874" y="13466"/>
                    <a:pt x="11874" y="13466"/>
                  </a:cubicBezTo>
                  <a:cubicBezTo>
                    <a:pt x="11874" y="13466"/>
                    <a:pt x="11874" y="13466"/>
                    <a:pt x="11874" y="13549"/>
                  </a:cubicBezTo>
                  <a:cubicBezTo>
                    <a:pt x="11987" y="13549"/>
                    <a:pt x="11987" y="13717"/>
                    <a:pt x="12101" y="13800"/>
                  </a:cubicBezTo>
                  <a:cubicBezTo>
                    <a:pt x="12327" y="14805"/>
                    <a:pt x="12327" y="14805"/>
                    <a:pt x="12327" y="14805"/>
                  </a:cubicBezTo>
                  <a:cubicBezTo>
                    <a:pt x="12440" y="15140"/>
                    <a:pt x="12101" y="15475"/>
                    <a:pt x="11648" y="15475"/>
                  </a:cubicBezTo>
                  <a:cubicBezTo>
                    <a:pt x="12779" y="20247"/>
                    <a:pt x="12779" y="20247"/>
                    <a:pt x="12779" y="20247"/>
                  </a:cubicBezTo>
                  <a:cubicBezTo>
                    <a:pt x="20130" y="20247"/>
                    <a:pt x="20130" y="20247"/>
                    <a:pt x="20130" y="20247"/>
                  </a:cubicBezTo>
                  <a:cubicBezTo>
                    <a:pt x="20921" y="20247"/>
                    <a:pt x="21600" y="19828"/>
                    <a:pt x="21600" y="19326"/>
                  </a:cubicBezTo>
                  <a:cubicBezTo>
                    <a:pt x="21600" y="16480"/>
                    <a:pt x="21600" y="16480"/>
                    <a:pt x="21600" y="16480"/>
                  </a:cubicBezTo>
                  <a:cubicBezTo>
                    <a:pt x="21600" y="14387"/>
                    <a:pt x="19451" y="12545"/>
                    <a:pt x="16511" y="11959"/>
                  </a:cubicBezTo>
                  <a:close/>
                </a:path>
              </a:pathLst>
            </a:custGeom>
            <a:solidFill>
              <a:schemeClr val="accent3"/>
            </a:solidFill>
            <a:ln w="12700" cap="flat">
              <a:noFill/>
              <a:miter lim="400000"/>
            </a:ln>
            <a:effectLst/>
          </p:spPr>
          <p:txBody>
            <a:bodyPr wrap="square" lIns="162558" tIns="162558" rIns="162558" bIns="162558" numCol="1" anchor="t">
              <a:noAutofit/>
            </a:bodyPr>
            <a:lstStyle/>
            <a:p>
              <a:pPr defTabSz="342900">
                <a:lnSpc>
                  <a:spcPct val="130000"/>
                </a:lnSpc>
                <a:defRPr sz="5600">
                  <a:latin typeface="Gill Sans"/>
                  <a:ea typeface="Gill Sans"/>
                  <a:cs typeface="Gill Sans"/>
                  <a:sym typeface="Gill Sans"/>
                </a:defRPr>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05" name="Shape 12505"/>
            <p:cNvSpPr/>
            <p:nvPr/>
          </p:nvSpPr>
          <p:spPr>
            <a:xfrm>
              <a:off x="0" y="1172575"/>
              <a:ext cx="2213289" cy="985312"/>
            </a:xfrm>
            <a:prstGeom prst="rect">
              <a:avLst/>
            </a:prstGeom>
            <a:noFill/>
            <a:ln w="12700" cap="flat">
              <a:noFill/>
              <a:miter lim="400000"/>
            </a:ln>
            <a:effectLst/>
          </p:spPr>
          <p:txBody>
            <a:bodyPr wrap="square" lIns="67733" tIns="67733" rIns="67733" bIns="67733" numCol="1" anchor="ctr">
              <a:spAutoFit/>
            </a:bodyPr>
            <a:lstStyle>
              <a:lvl1pPr algn="l">
                <a:lnSpc>
                  <a:spcPts val="2000"/>
                </a:lnSpc>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Lorem Ipsum is simply industry.</a:t>
              </a:r>
            </a:p>
          </p:txBody>
        </p:sp>
        <p:sp>
          <p:nvSpPr>
            <p:cNvPr id="12506" name="Shape 12506"/>
            <p:cNvSpPr/>
            <p:nvPr/>
          </p:nvSpPr>
          <p:spPr>
            <a:xfrm>
              <a:off x="69058" y="1125564"/>
              <a:ext cx="1836429" cy="1"/>
            </a:xfrm>
            <a:prstGeom prst="line">
              <a:avLst/>
            </a:prstGeom>
            <a:noFill/>
            <a:ln w="19050" cap="flat" cmpd="sng">
              <a:solidFill>
                <a:srgbClr val="A6AAA9"/>
              </a:solidFill>
              <a:prstDash val="solid"/>
              <a:miter lim="400000"/>
            </a:ln>
            <a:effectLst/>
          </p:spPr>
          <p:txBody>
            <a:bodyPr wrap="square" lIns="0" tIns="0" rIns="0" bIns="0" numCol="1" anchor="ctr">
              <a:noAutofit/>
            </a:bodyPr>
            <a:lstStyle/>
            <a:p>
              <a:pPr lvl="0">
                <a:lnSpc>
                  <a:spcPct val="130000"/>
                </a:lnSpc>
                <a:defRPr sz="3200"/>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0" name="Group 12510"/>
          <p:cNvGrpSpPr/>
          <p:nvPr/>
        </p:nvGrpSpPr>
        <p:grpSpPr>
          <a:xfrm>
            <a:off x="4023505" y="1536783"/>
            <a:ext cx="4318796" cy="4316315"/>
            <a:chOff x="0" y="0"/>
            <a:chExt cx="8637590" cy="8632629"/>
          </a:xfrm>
        </p:grpSpPr>
        <p:sp>
          <p:nvSpPr>
            <p:cNvPr id="12508" name="Shape 12508"/>
            <p:cNvSpPr/>
            <p:nvPr/>
          </p:nvSpPr>
          <p:spPr>
            <a:xfrm>
              <a:off x="20198" y="2179"/>
              <a:ext cx="8603560" cy="86117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162558" tIns="162558" rIns="162558" bIns="162558" numCol="1" anchor="t">
              <a:noAutofit/>
            </a:bodyPr>
            <a:lstStyle/>
            <a:p>
              <a:pPr defTabSz="342900">
                <a:defRPr sz="5200">
                  <a:solidFill>
                    <a:srgbClr val="686F76"/>
                  </a:solidFill>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09" name="Shape 12509"/>
            <p:cNvSpPr/>
            <p:nvPr/>
          </p:nvSpPr>
          <p:spPr>
            <a:xfrm>
              <a:off x="0" y="0"/>
              <a:ext cx="8637591" cy="8632630"/>
            </a:xfrm>
            <a:custGeom>
              <a:avLst/>
              <a:gdLst/>
              <a:ahLst/>
              <a:cxnLst>
                <a:cxn ang="0">
                  <a:pos x="wd2" y="hd2"/>
                </a:cxn>
                <a:cxn ang="5400000">
                  <a:pos x="wd2" y="hd2"/>
                </a:cxn>
                <a:cxn ang="10800000">
                  <a:pos x="wd2" y="hd2"/>
                </a:cxn>
                <a:cxn ang="16200000">
                  <a:pos x="wd2" y="hd2"/>
                </a:cxn>
              </a:cxnLst>
              <a:rect l="0" t="0" r="r" b="b"/>
              <a:pathLst>
                <a:path w="21599" h="21600" extrusionOk="0">
                  <a:moveTo>
                    <a:pt x="10560" y="0"/>
                  </a:moveTo>
                  <a:cubicBezTo>
                    <a:pt x="10560" y="0"/>
                    <a:pt x="10561" y="1"/>
                    <a:pt x="9832" y="63"/>
                  </a:cubicBezTo>
                  <a:cubicBezTo>
                    <a:pt x="9832" y="63"/>
                    <a:pt x="9832" y="62"/>
                    <a:pt x="8937" y="187"/>
                  </a:cubicBezTo>
                  <a:cubicBezTo>
                    <a:pt x="8937" y="187"/>
                    <a:pt x="8936" y="187"/>
                    <a:pt x="8040" y="416"/>
                  </a:cubicBezTo>
                  <a:cubicBezTo>
                    <a:pt x="8040" y="416"/>
                    <a:pt x="8040" y="417"/>
                    <a:pt x="7124" y="708"/>
                  </a:cubicBezTo>
                  <a:cubicBezTo>
                    <a:pt x="7124" y="708"/>
                    <a:pt x="7124" y="708"/>
                    <a:pt x="6769" y="854"/>
                  </a:cubicBezTo>
                  <a:cubicBezTo>
                    <a:pt x="6769" y="854"/>
                    <a:pt x="6770" y="854"/>
                    <a:pt x="6353" y="1000"/>
                  </a:cubicBezTo>
                  <a:cubicBezTo>
                    <a:pt x="6353" y="1000"/>
                    <a:pt x="6353" y="1000"/>
                    <a:pt x="5624" y="1396"/>
                  </a:cubicBezTo>
                  <a:cubicBezTo>
                    <a:pt x="5624" y="1396"/>
                    <a:pt x="5624" y="1395"/>
                    <a:pt x="5520" y="1458"/>
                  </a:cubicBezTo>
                  <a:cubicBezTo>
                    <a:pt x="5520" y="1458"/>
                    <a:pt x="5520" y="1458"/>
                    <a:pt x="4896" y="1875"/>
                  </a:cubicBezTo>
                  <a:cubicBezTo>
                    <a:pt x="4896" y="1875"/>
                    <a:pt x="4895" y="1874"/>
                    <a:pt x="4124" y="2437"/>
                  </a:cubicBezTo>
                  <a:cubicBezTo>
                    <a:pt x="4124" y="2437"/>
                    <a:pt x="4124" y="2437"/>
                    <a:pt x="3416" y="3020"/>
                  </a:cubicBezTo>
                  <a:cubicBezTo>
                    <a:pt x="3416" y="3020"/>
                    <a:pt x="3416" y="3020"/>
                    <a:pt x="2812" y="3645"/>
                  </a:cubicBezTo>
                  <a:cubicBezTo>
                    <a:pt x="2812" y="3645"/>
                    <a:pt x="2812" y="3646"/>
                    <a:pt x="2667" y="3854"/>
                  </a:cubicBezTo>
                  <a:cubicBezTo>
                    <a:pt x="2667" y="3854"/>
                    <a:pt x="2666" y="3853"/>
                    <a:pt x="2333" y="4249"/>
                  </a:cubicBezTo>
                  <a:cubicBezTo>
                    <a:pt x="2333" y="4249"/>
                    <a:pt x="2333" y="4249"/>
                    <a:pt x="2187" y="4457"/>
                  </a:cubicBezTo>
                  <a:cubicBezTo>
                    <a:pt x="2187" y="4457"/>
                    <a:pt x="2188" y="4458"/>
                    <a:pt x="1917" y="4812"/>
                  </a:cubicBezTo>
                  <a:cubicBezTo>
                    <a:pt x="1917" y="4812"/>
                    <a:pt x="1917" y="4812"/>
                    <a:pt x="1604" y="5353"/>
                  </a:cubicBezTo>
                  <a:cubicBezTo>
                    <a:pt x="1604" y="5353"/>
                    <a:pt x="1604" y="5353"/>
                    <a:pt x="1479" y="5499"/>
                  </a:cubicBezTo>
                  <a:cubicBezTo>
                    <a:pt x="1479" y="5499"/>
                    <a:pt x="1479" y="5499"/>
                    <a:pt x="1167" y="6082"/>
                  </a:cubicBezTo>
                  <a:cubicBezTo>
                    <a:pt x="1167" y="6082"/>
                    <a:pt x="1167" y="6082"/>
                    <a:pt x="1042" y="6436"/>
                  </a:cubicBezTo>
                  <a:cubicBezTo>
                    <a:pt x="1042" y="6436"/>
                    <a:pt x="1042" y="6436"/>
                    <a:pt x="833" y="6811"/>
                  </a:cubicBezTo>
                  <a:cubicBezTo>
                    <a:pt x="833" y="6811"/>
                    <a:pt x="834" y="6811"/>
                    <a:pt x="584" y="7519"/>
                  </a:cubicBezTo>
                  <a:cubicBezTo>
                    <a:pt x="584" y="7519"/>
                    <a:pt x="583" y="7519"/>
                    <a:pt x="437" y="8019"/>
                  </a:cubicBezTo>
                  <a:cubicBezTo>
                    <a:pt x="437" y="8019"/>
                    <a:pt x="438" y="8020"/>
                    <a:pt x="334" y="8311"/>
                  </a:cubicBezTo>
                  <a:cubicBezTo>
                    <a:pt x="334" y="8311"/>
                    <a:pt x="334" y="8311"/>
                    <a:pt x="209" y="8853"/>
                  </a:cubicBezTo>
                  <a:cubicBezTo>
                    <a:pt x="209" y="8853"/>
                    <a:pt x="209" y="8852"/>
                    <a:pt x="147" y="9248"/>
                  </a:cubicBezTo>
                  <a:cubicBezTo>
                    <a:pt x="147" y="9248"/>
                    <a:pt x="146" y="9248"/>
                    <a:pt x="83" y="9727"/>
                  </a:cubicBezTo>
                  <a:cubicBezTo>
                    <a:pt x="83" y="9727"/>
                    <a:pt x="83" y="9727"/>
                    <a:pt x="42" y="10269"/>
                  </a:cubicBezTo>
                  <a:cubicBezTo>
                    <a:pt x="42" y="10269"/>
                    <a:pt x="42" y="10268"/>
                    <a:pt x="42" y="11268"/>
                  </a:cubicBezTo>
                  <a:cubicBezTo>
                    <a:pt x="42" y="11268"/>
                    <a:pt x="42" y="11269"/>
                    <a:pt x="0" y="11519"/>
                  </a:cubicBezTo>
                  <a:cubicBezTo>
                    <a:pt x="0" y="11519"/>
                    <a:pt x="0" y="11518"/>
                    <a:pt x="42" y="11997"/>
                  </a:cubicBezTo>
                  <a:cubicBezTo>
                    <a:pt x="42" y="11997"/>
                    <a:pt x="42" y="11997"/>
                    <a:pt x="125" y="12809"/>
                  </a:cubicBezTo>
                  <a:cubicBezTo>
                    <a:pt x="125" y="12809"/>
                    <a:pt x="126" y="12810"/>
                    <a:pt x="272" y="13330"/>
                  </a:cubicBezTo>
                  <a:cubicBezTo>
                    <a:pt x="272" y="13330"/>
                    <a:pt x="271" y="13330"/>
                    <a:pt x="354" y="13518"/>
                  </a:cubicBezTo>
                  <a:cubicBezTo>
                    <a:pt x="354" y="13518"/>
                    <a:pt x="355" y="13518"/>
                    <a:pt x="375" y="13663"/>
                  </a:cubicBezTo>
                  <a:cubicBezTo>
                    <a:pt x="375" y="13663"/>
                    <a:pt x="375" y="13664"/>
                    <a:pt x="479" y="14185"/>
                  </a:cubicBezTo>
                  <a:cubicBezTo>
                    <a:pt x="479" y="14185"/>
                    <a:pt x="479" y="14184"/>
                    <a:pt x="646" y="14684"/>
                  </a:cubicBezTo>
                  <a:cubicBezTo>
                    <a:pt x="646" y="14684"/>
                    <a:pt x="647" y="14685"/>
                    <a:pt x="709" y="14935"/>
                  </a:cubicBezTo>
                  <a:cubicBezTo>
                    <a:pt x="709" y="14935"/>
                    <a:pt x="709" y="14934"/>
                    <a:pt x="896" y="15330"/>
                  </a:cubicBezTo>
                  <a:cubicBezTo>
                    <a:pt x="896" y="15330"/>
                    <a:pt x="896" y="15330"/>
                    <a:pt x="1084" y="15726"/>
                  </a:cubicBezTo>
                  <a:cubicBezTo>
                    <a:pt x="1084" y="15726"/>
                    <a:pt x="1084" y="15726"/>
                    <a:pt x="1105" y="15767"/>
                  </a:cubicBezTo>
                  <a:cubicBezTo>
                    <a:pt x="1105" y="15767"/>
                    <a:pt x="1105" y="15768"/>
                    <a:pt x="1417" y="16247"/>
                  </a:cubicBezTo>
                  <a:cubicBezTo>
                    <a:pt x="1417" y="16247"/>
                    <a:pt x="1417" y="16246"/>
                    <a:pt x="1730" y="16809"/>
                  </a:cubicBezTo>
                  <a:cubicBezTo>
                    <a:pt x="1730" y="16809"/>
                    <a:pt x="1730" y="16808"/>
                    <a:pt x="2084" y="17267"/>
                  </a:cubicBezTo>
                  <a:cubicBezTo>
                    <a:pt x="2084" y="17267"/>
                    <a:pt x="2083" y="17268"/>
                    <a:pt x="2354" y="17684"/>
                  </a:cubicBezTo>
                  <a:cubicBezTo>
                    <a:pt x="2354" y="17684"/>
                    <a:pt x="2355" y="17684"/>
                    <a:pt x="2646" y="17975"/>
                  </a:cubicBezTo>
                  <a:cubicBezTo>
                    <a:pt x="2646" y="17975"/>
                    <a:pt x="2645" y="17975"/>
                    <a:pt x="2895" y="18246"/>
                  </a:cubicBezTo>
                  <a:cubicBezTo>
                    <a:pt x="2895" y="18246"/>
                    <a:pt x="2895" y="18246"/>
                    <a:pt x="3249" y="18558"/>
                  </a:cubicBezTo>
                  <a:cubicBezTo>
                    <a:pt x="3249" y="18558"/>
                    <a:pt x="3250" y="18558"/>
                    <a:pt x="3541" y="18891"/>
                  </a:cubicBezTo>
                  <a:cubicBezTo>
                    <a:pt x="3541" y="18891"/>
                    <a:pt x="3542" y="18892"/>
                    <a:pt x="3792" y="19121"/>
                  </a:cubicBezTo>
                  <a:cubicBezTo>
                    <a:pt x="3792" y="19121"/>
                    <a:pt x="3792" y="19121"/>
                    <a:pt x="4104" y="19309"/>
                  </a:cubicBezTo>
                  <a:cubicBezTo>
                    <a:pt x="4104" y="19309"/>
                    <a:pt x="4104" y="19308"/>
                    <a:pt x="4291" y="19496"/>
                  </a:cubicBezTo>
                  <a:cubicBezTo>
                    <a:pt x="4291" y="19496"/>
                    <a:pt x="4291" y="19496"/>
                    <a:pt x="4562" y="19663"/>
                  </a:cubicBezTo>
                  <a:cubicBezTo>
                    <a:pt x="4562" y="19663"/>
                    <a:pt x="4562" y="19663"/>
                    <a:pt x="5103" y="20037"/>
                  </a:cubicBezTo>
                  <a:cubicBezTo>
                    <a:pt x="5103" y="20037"/>
                    <a:pt x="5104" y="20037"/>
                    <a:pt x="5729" y="20370"/>
                  </a:cubicBezTo>
                  <a:cubicBezTo>
                    <a:pt x="5729" y="20370"/>
                    <a:pt x="5729" y="20370"/>
                    <a:pt x="6125" y="20558"/>
                  </a:cubicBezTo>
                  <a:cubicBezTo>
                    <a:pt x="6125" y="20558"/>
                    <a:pt x="6124" y="20558"/>
                    <a:pt x="6541" y="20766"/>
                  </a:cubicBezTo>
                  <a:cubicBezTo>
                    <a:pt x="6541" y="20766"/>
                    <a:pt x="6541" y="20766"/>
                    <a:pt x="7582" y="21079"/>
                  </a:cubicBezTo>
                  <a:cubicBezTo>
                    <a:pt x="7582" y="21079"/>
                    <a:pt x="7582" y="21079"/>
                    <a:pt x="7936" y="21204"/>
                  </a:cubicBezTo>
                  <a:cubicBezTo>
                    <a:pt x="7936" y="21204"/>
                    <a:pt x="7937" y="21204"/>
                    <a:pt x="8374" y="21329"/>
                  </a:cubicBezTo>
                  <a:cubicBezTo>
                    <a:pt x="8374" y="21329"/>
                    <a:pt x="8373" y="21329"/>
                    <a:pt x="8790" y="21433"/>
                  </a:cubicBezTo>
                  <a:cubicBezTo>
                    <a:pt x="8790" y="21433"/>
                    <a:pt x="8790" y="21433"/>
                    <a:pt x="9394" y="21475"/>
                  </a:cubicBezTo>
                  <a:cubicBezTo>
                    <a:pt x="9394" y="21475"/>
                    <a:pt x="9395" y="21475"/>
                    <a:pt x="9645" y="21517"/>
                  </a:cubicBezTo>
                  <a:cubicBezTo>
                    <a:pt x="9645" y="21517"/>
                    <a:pt x="9644" y="21516"/>
                    <a:pt x="9790" y="21495"/>
                  </a:cubicBezTo>
                  <a:cubicBezTo>
                    <a:pt x="9790" y="21495"/>
                    <a:pt x="9790" y="21495"/>
                    <a:pt x="10186" y="21537"/>
                  </a:cubicBezTo>
                  <a:cubicBezTo>
                    <a:pt x="10186" y="21537"/>
                    <a:pt x="10186" y="21538"/>
                    <a:pt x="10582" y="21600"/>
                  </a:cubicBezTo>
                  <a:cubicBezTo>
                    <a:pt x="10582" y="21600"/>
                    <a:pt x="10581" y="21600"/>
                    <a:pt x="10852" y="21558"/>
                  </a:cubicBezTo>
                  <a:cubicBezTo>
                    <a:pt x="10852" y="21558"/>
                    <a:pt x="10852" y="21558"/>
                    <a:pt x="11019" y="21579"/>
                  </a:cubicBezTo>
                  <a:cubicBezTo>
                    <a:pt x="11019" y="21579"/>
                    <a:pt x="11019" y="21579"/>
                    <a:pt x="11560" y="21517"/>
                  </a:cubicBezTo>
                  <a:cubicBezTo>
                    <a:pt x="11560" y="21517"/>
                    <a:pt x="11560" y="21516"/>
                    <a:pt x="12101" y="21453"/>
                  </a:cubicBezTo>
                  <a:cubicBezTo>
                    <a:pt x="12101" y="21453"/>
                    <a:pt x="12102" y="21453"/>
                    <a:pt x="12581" y="21370"/>
                  </a:cubicBezTo>
                  <a:cubicBezTo>
                    <a:pt x="12581" y="21370"/>
                    <a:pt x="12581" y="21370"/>
                    <a:pt x="12727" y="21370"/>
                  </a:cubicBezTo>
                  <a:cubicBezTo>
                    <a:pt x="12727" y="21370"/>
                    <a:pt x="12727" y="21371"/>
                    <a:pt x="13206" y="21287"/>
                  </a:cubicBezTo>
                  <a:cubicBezTo>
                    <a:pt x="13206" y="21287"/>
                    <a:pt x="13206" y="21287"/>
                    <a:pt x="13664" y="21162"/>
                  </a:cubicBezTo>
                  <a:cubicBezTo>
                    <a:pt x="13664" y="21162"/>
                    <a:pt x="13664" y="21162"/>
                    <a:pt x="13810" y="21141"/>
                  </a:cubicBezTo>
                  <a:cubicBezTo>
                    <a:pt x="13810" y="21141"/>
                    <a:pt x="13809" y="21141"/>
                    <a:pt x="14038" y="21037"/>
                  </a:cubicBezTo>
                  <a:cubicBezTo>
                    <a:pt x="14038" y="21037"/>
                    <a:pt x="14039" y="21037"/>
                    <a:pt x="14330" y="20933"/>
                  </a:cubicBezTo>
                  <a:cubicBezTo>
                    <a:pt x="14330" y="20933"/>
                    <a:pt x="14331" y="20934"/>
                    <a:pt x="14748" y="20788"/>
                  </a:cubicBezTo>
                  <a:cubicBezTo>
                    <a:pt x="14748" y="20788"/>
                    <a:pt x="14747" y="20788"/>
                    <a:pt x="15913" y="20246"/>
                  </a:cubicBezTo>
                  <a:cubicBezTo>
                    <a:pt x="15913" y="20246"/>
                    <a:pt x="15913" y="20246"/>
                    <a:pt x="16268" y="19975"/>
                  </a:cubicBezTo>
                  <a:cubicBezTo>
                    <a:pt x="16268" y="19975"/>
                    <a:pt x="16267" y="19975"/>
                    <a:pt x="16892" y="19641"/>
                  </a:cubicBezTo>
                  <a:cubicBezTo>
                    <a:pt x="16892" y="19641"/>
                    <a:pt x="16893" y="19642"/>
                    <a:pt x="17476" y="19183"/>
                  </a:cubicBezTo>
                  <a:cubicBezTo>
                    <a:pt x="17476" y="19183"/>
                    <a:pt x="17475" y="19184"/>
                    <a:pt x="17954" y="18767"/>
                  </a:cubicBezTo>
                  <a:cubicBezTo>
                    <a:pt x="17954" y="18767"/>
                    <a:pt x="17954" y="18766"/>
                    <a:pt x="18350" y="18391"/>
                  </a:cubicBezTo>
                  <a:cubicBezTo>
                    <a:pt x="18350" y="18391"/>
                    <a:pt x="18350" y="18391"/>
                    <a:pt x="18871" y="17850"/>
                  </a:cubicBezTo>
                  <a:cubicBezTo>
                    <a:pt x="18871" y="17850"/>
                    <a:pt x="18872" y="17850"/>
                    <a:pt x="19330" y="17308"/>
                  </a:cubicBezTo>
                  <a:cubicBezTo>
                    <a:pt x="19330" y="17308"/>
                    <a:pt x="19330" y="17308"/>
                    <a:pt x="19726" y="16725"/>
                  </a:cubicBezTo>
                  <a:cubicBezTo>
                    <a:pt x="19726" y="16725"/>
                    <a:pt x="19725" y="16726"/>
                    <a:pt x="20038" y="16247"/>
                  </a:cubicBezTo>
                  <a:cubicBezTo>
                    <a:pt x="20038" y="16247"/>
                    <a:pt x="20038" y="16247"/>
                    <a:pt x="20308" y="15789"/>
                  </a:cubicBezTo>
                  <a:cubicBezTo>
                    <a:pt x="20308" y="15789"/>
                    <a:pt x="20308" y="15789"/>
                    <a:pt x="20537" y="15247"/>
                  </a:cubicBezTo>
                  <a:cubicBezTo>
                    <a:pt x="20537" y="15247"/>
                    <a:pt x="20538" y="15247"/>
                    <a:pt x="20829" y="14664"/>
                  </a:cubicBezTo>
                  <a:cubicBezTo>
                    <a:pt x="20829" y="14664"/>
                    <a:pt x="20829" y="14663"/>
                    <a:pt x="21017" y="14143"/>
                  </a:cubicBezTo>
                  <a:cubicBezTo>
                    <a:pt x="21017" y="14143"/>
                    <a:pt x="21017" y="14143"/>
                    <a:pt x="21225" y="13539"/>
                  </a:cubicBezTo>
                  <a:cubicBezTo>
                    <a:pt x="21225" y="13539"/>
                    <a:pt x="21225" y="13539"/>
                    <a:pt x="21434" y="12664"/>
                  </a:cubicBezTo>
                  <a:cubicBezTo>
                    <a:pt x="21434" y="12664"/>
                    <a:pt x="21433" y="12663"/>
                    <a:pt x="21454" y="12268"/>
                  </a:cubicBezTo>
                  <a:cubicBezTo>
                    <a:pt x="21454" y="12268"/>
                    <a:pt x="21454" y="12268"/>
                    <a:pt x="21599" y="11581"/>
                  </a:cubicBezTo>
                  <a:cubicBezTo>
                    <a:pt x="21599" y="11581"/>
                    <a:pt x="21599" y="11581"/>
                    <a:pt x="21599" y="10852"/>
                  </a:cubicBezTo>
                  <a:cubicBezTo>
                    <a:pt x="21599" y="10852"/>
                    <a:pt x="21600" y="10851"/>
                    <a:pt x="21579" y="10102"/>
                  </a:cubicBezTo>
                  <a:cubicBezTo>
                    <a:pt x="21579" y="10102"/>
                    <a:pt x="21579" y="10102"/>
                    <a:pt x="21579" y="9331"/>
                  </a:cubicBezTo>
                  <a:cubicBezTo>
                    <a:pt x="21579" y="9331"/>
                    <a:pt x="21578" y="9332"/>
                    <a:pt x="21474" y="8811"/>
                  </a:cubicBezTo>
                  <a:cubicBezTo>
                    <a:pt x="21474" y="8811"/>
                    <a:pt x="21475" y="8811"/>
                    <a:pt x="21371" y="8186"/>
                  </a:cubicBezTo>
                  <a:cubicBezTo>
                    <a:pt x="21371" y="8186"/>
                    <a:pt x="21370" y="8185"/>
                    <a:pt x="21204" y="7623"/>
                  </a:cubicBezTo>
                  <a:cubicBezTo>
                    <a:pt x="21204" y="7623"/>
                    <a:pt x="21204" y="7624"/>
                    <a:pt x="20829" y="6603"/>
                  </a:cubicBezTo>
                  <a:cubicBezTo>
                    <a:pt x="20829" y="6603"/>
                    <a:pt x="20830" y="6603"/>
                    <a:pt x="20601" y="6082"/>
                  </a:cubicBezTo>
                  <a:cubicBezTo>
                    <a:pt x="20601" y="6082"/>
                    <a:pt x="20600" y="6082"/>
                    <a:pt x="20392" y="5624"/>
                  </a:cubicBezTo>
                  <a:cubicBezTo>
                    <a:pt x="20392" y="5624"/>
                    <a:pt x="20392" y="5623"/>
                    <a:pt x="19913" y="4790"/>
                  </a:cubicBezTo>
                  <a:cubicBezTo>
                    <a:pt x="19913" y="4790"/>
                    <a:pt x="19912" y="4790"/>
                    <a:pt x="19537" y="4290"/>
                  </a:cubicBezTo>
                  <a:cubicBezTo>
                    <a:pt x="19537" y="4290"/>
                    <a:pt x="19538" y="4291"/>
                    <a:pt x="19121" y="3812"/>
                  </a:cubicBezTo>
                  <a:cubicBezTo>
                    <a:pt x="19121" y="3812"/>
                    <a:pt x="19121" y="3811"/>
                    <a:pt x="18871" y="3478"/>
                  </a:cubicBezTo>
                  <a:cubicBezTo>
                    <a:pt x="18871" y="3478"/>
                    <a:pt x="18871" y="3478"/>
                    <a:pt x="18517" y="3124"/>
                  </a:cubicBezTo>
                  <a:cubicBezTo>
                    <a:pt x="18517" y="3124"/>
                    <a:pt x="18517" y="3124"/>
                    <a:pt x="18475" y="3104"/>
                  </a:cubicBezTo>
                  <a:cubicBezTo>
                    <a:pt x="18475" y="3104"/>
                    <a:pt x="18476" y="3104"/>
                    <a:pt x="18455" y="3062"/>
                  </a:cubicBezTo>
                  <a:cubicBezTo>
                    <a:pt x="18455" y="3062"/>
                    <a:pt x="18455" y="3062"/>
                    <a:pt x="18143" y="2729"/>
                  </a:cubicBezTo>
                  <a:cubicBezTo>
                    <a:pt x="18143" y="2729"/>
                    <a:pt x="18142" y="2728"/>
                    <a:pt x="17705" y="2353"/>
                  </a:cubicBezTo>
                  <a:cubicBezTo>
                    <a:pt x="17705" y="2353"/>
                    <a:pt x="17705" y="2354"/>
                    <a:pt x="17330" y="2104"/>
                  </a:cubicBezTo>
                  <a:cubicBezTo>
                    <a:pt x="17330" y="2104"/>
                    <a:pt x="17330" y="2104"/>
                    <a:pt x="16955" y="1792"/>
                  </a:cubicBezTo>
                  <a:cubicBezTo>
                    <a:pt x="16955" y="1792"/>
                    <a:pt x="16955" y="1791"/>
                    <a:pt x="16455" y="1541"/>
                  </a:cubicBezTo>
                  <a:cubicBezTo>
                    <a:pt x="16455" y="1541"/>
                    <a:pt x="16455" y="1541"/>
                    <a:pt x="16059" y="1312"/>
                  </a:cubicBezTo>
                  <a:cubicBezTo>
                    <a:pt x="16059" y="1312"/>
                    <a:pt x="16060" y="1312"/>
                    <a:pt x="15539" y="1083"/>
                  </a:cubicBezTo>
                  <a:cubicBezTo>
                    <a:pt x="15539" y="1083"/>
                    <a:pt x="15539" y="1084"/>
                    <a:pt x="15018" y="792"/>
                  </a:cubicBezTo>
                  <a:cubicBezTo>
                    <a:pt x="15018" y="792"/>
                    <a:pt x="15018" y="791"/>
                    <a:pt x="14601" y="687"/>
                  </a:cubicBezTo>
                  <a:cubicBezTo>
                    <a:pt x="14601" y="687"/>
                    <a:pt x="14601" y="687"/>
                    <a:pt x="14102" y="458"/>
                  </a:cubicBezTo>
                  <a:cubicBezTo>
                    <a:pt x="14102" y="458"/>
                    <a:pt x="14102" y="458"/>
                    <a:pt x="13477" y="313"/>
                  </a:cubicBezTo>
                  <a:cubicBezTo>
                    <a:pt x="13477" y="313"/>
                    <a:pt x="13476" y="313"/>
                    <a:pt x="13372" y="313"/>
                  </a:cubicBezTo>
                  <a:cubicBezTo>
                    <a:pt x="13372" y="313"/>
                    <a:pt x="13372" y="312"/>
                    <a:pt x="12581" y="146"/>
                  </a:cubicBezTo>
                  <a:cubicBezTo>
                    <a:pt x="12581" y="146"/>
                    <a:pt x="12581" y="146"/>
                    <a:pt x="11894" y="83"/>
                  </a:cubicBezTo>
                  <a:cubicBezTo>
                    <a:pt x="11894" y="83"/>
                    <a:pt x="11894" y="84"/>
                    <a:pt x="11228" y="21"/>
                  </a:cubicBezTo>
                  <a:cubicBezTo>
                    <a:pt x="11228" y="21"/>
                    <a:pt x="11115" y="18"/>
                    <a:pt x="10626" y="2"/>
                  </a:cubicBezTo>
                  <a:cubicBezTo>
                    <a:pt x="10572" y="1"/>
                    <a:pt x="10625" y="2"/>
                    <a:pt x="10560" y="0"/>
                  </a:cubicBezTo>
                  <a:close/>
                  <a:moveTo>
                    <a:pt x="11206" y="83"/>
                  </a:moveTo>
                  <a:cubicBezTo>
                    <a:pt x="11206" y="83"/>
                    <a:pt x="11206" y="83"/>
                    <a:pt x="11873" y="146"/>
                  </a:cubicBezTo>
                  <a:cubicBezTo>
                    <a:pt x="11873" y="146"/>
                    <a:pt x="11873" y="146"/>
                    <a:pt x="12560" y="209"/>
                  </a:cubicBezTo>
                  <a:cubicBezTo>
                    <a:pt x="12560" y="209"/>
                    <a:pt x="12560" y="208"/>
                    <a:pt x="13352" y="375"/>
                  </a:cubicBezTo>
                  <a:cubicBezTo>
                    <a:pt x="13352" y="375"/>
                    <a:pt x="13351" y="375"/>
                    <a:pt x="13456" y="416"/>
                  </a:cubicBezTo>
                  <a:cubicBezTo>
                    <a:pt x="13456" y="416"/>
                    <a:pt x="13456" y="417"/>
                    <a:pt x="13956" y="667"/>
                  </a:cubicBezTo>
                  <a:cubicBezTo>
                    <a:pt x="13956" y="667"/>
                    <a:pt x="13956" y="666"/>
                    <a:pt x="13394" y="687"/>
                  </a:cubicBezTo>
                  <a:cubicBezTo>
                    <a:pt x="13394" y="687"/>
                    <a:pt x="13393" y="687"/>
                    <a:pt x="12789" y="687"/>
                  </a:cubicBezTo>
                  <a:cubicBezTo>
                    <a:pt x="12789" y="687"/>
                    <a:pt x="12789" y="687"/>
                    <a:pt x="12310" y="812"/>
                  </a:cubicBezTo>
                  <a:cubicBezTo>
                    <a:pt x="12310" y="812"/>
                    <a:pt x="12311" y="813"/>
                    <a:pt x="12457" y="605"/>
                  </a:cubicBezTo>
                  <a:cubicBezTo>
                    <a:pt x="12457" y="605"/>
                    <a:pt x="12456" y="605"/>
                    <a:pt x="12435" y="563"/>
                  </a:cubicBezTo>
                  <a:cubicBezTo>
                    <a:pt x="12435" y="563"/>
                    <a:pt x="12432" y="560"/>
                    <a:pt x="12432" y="560"/>
                  </a:cubicBezTo>
                  <a:lnTo>
                    <a:pt x="12433" y="558"/>
                  </a:lnTo>
                  <a:lnTo>
                    <a:pt x="12432" y="558"/>
                  </a:lnTo>
                  <a:cubicBezTo>
                    <a:pt x="12428" y="551"/>
                    <a:pt x="12410" y="523"/>
                    <a:pt x="12373" y="542"/>
                  </a:cubicBezTo>
                  <a:cubicBezTo>
                    <a:pt x="12373" y="542"/>
                    <a:pt x="12372" y="541"/>
                    <a:pt x="11873" y="771"/>
                  </a:cubicBezTo>
                  <a:cubicBezTo>
                    <a:pt x="11873" y="771"/>
                    <a:pt x="11873" y="771"/>
                    <a:pt x="11769" y="771"/>
                  </a:cubicBezTo>
                  <a:cubicBezTo>
                    <a:pt x="11769" y="771"/>
                    <a:pt x="11769" y="771"/>
                    <a:pt x="11727" y="792"/>
                  </a:cubicBezTo>
                  <a:cubicBezTo>
                    <a:pt x="11727" y="792"/>
                    <a:pt x="11727" y="792"/>
                    <a:pt x="11602" y="896"/>
                  </a:cubicBezTo>
                  <a:cubicBezTo>
                    <a:pt x="11623" y="937"/>
                    <a:pt x="11582" y="958"/>
                    <a:pt x="11582" y="958"/>
                  </a:cubicBezTo>
                  <a:cubicBezTo>
                    <a:pt x="11582" y="958"/>
                    <a:pt x="11581" y="958"/>
                    <a:pt x="11602" y="1000"/>
                  </a:cubicBezTo>
                  <a:cubicBezTo>
                    <a:pt x="11602" y="1000"/>
                    <a:pt x="11602" y="1000"/>
                    <a:pt x="11331" y="1063"/>
                  </a:cubicBezTo>
                  <a:cubicBezTo>
                    <a:pt x="11331" y="1063"/>
                    <a:pt x="11335" y="1069"/>
                    <a:pt x="11335" y="1070"/>
                  </a:cubicBezTo>
                  <a:lnTo>
                    <a:pt x="11309" y="1082"/>
                  </a:lnTo>
                  <a:cubicBezTo>
                    <a:pt x="11309" y="1082"/>
                    <a:pt x="11310" y="1082"/>
                    <a:pt x="11290" y="1041"/>
                  </a:cubicBezTo>
                  <a:cubicBezTo>
                    <a:pt x="11290" y="1041"/>
                    <a:pt x="11289" y="1041"/>
                    <a:pt x="11123" y="1125"/>
                  </a:cubicBezTo>
                  <a:cubicBezTo>
                    <a:pt x="11123" y="1125"/>
                    <a:pt x="11104" y="1119"/>
                    <a:pt x="11074" y="1109"/>
                  </a:cubicBezTo>
                  <a:lnTo>
                    <a:pt x="11065" y="1101"/>
                  </a:lnTo>
                  <a:lnTo>
                    <a:pt x="11130" y="791"/>
                  </a:lnTo>
                  <a:lnTo>
                    <a:pt x="11115" y="790"/>
                  </a:lnTo>
                  <a:cubicBezTo>
                    <a:pt x="11073" y="776"/>
                    <a:pt x="11061" y="771"/>
                    <a:pt x="11061" y="771"/>
                  </a:cubicBezTo>
                  <a:cubicBezTo>
                    <a:pt x="11061" y="771"/>
                    <a:pt x="11061" y="771"/>
                    <a:pt x="10353" y="667"/>
                  </a:cubicBezTo>
                  <a:cubicBezTo>
                    <a:pt x="10353" y="667"/>
                    <a:pt x="10304" y="632"/>
                    <a:pt x="10152" y="521"/>
                  </a:cubicBezTo>
                  <a:lnTo>
                    <a:pt x="10109" y="481"/>
                  </a:lnTo>
                  <a:lnTo>
                    <a:pt x="9993" y="493"/>
                  </a:lnTo>
                  <a:cubicBezTo>
                    <a:pt x="9994" y="493"/>
                    <a:pt x="9993" y="493"/>
                    <a:pt x="10269" y="375"/>
                  </a:cubicBezTo>
                  <a:cubicBezTo>
                    <a:pt x="10269" y="375"/>
                    <a:pt x="10269" y="376"/>
                    <a:pt x="10373" y="334"/>
                  </a:cubicBezTo>
                  <a:cubicBezTo>
                    <a:pt x="10373" y="334"/>
                    <a:pt x="10373" y="333"/>
                    <a:pt x="10936" y="104"/>
                  </a:cubicBezTo>
                  <a:cubicBezTo>
                    <a:pt x="10936" y="104"/>
                    <a:pt x="10935" y="104"/>
                    <a:pt x="11206" y="83"/>
                  </a:cubicBezTo>
                  <a:close/>
                  <a:moveTo>
                    <a:pt x="10331" y="209"/>
                  </a:moveTo>
                  <a:cubicBezTo>
                    <a:pt x="10331" y="209"/>
                    <a:pt x="10331" y="209"/>
                    <a:pt x="10415" y="209"/>
                  </a:cubicBezTo>
                  <a:cubicBezTo>
                    <a:pt x="10415" y="209"/>
                    <a:pt x="10415" y="208"/>
                    <a:pt x="10373" y="229"/>
                  </a:cubicBezTo>
                  <a:cubicBezTo>
                    <a:pt x="10373" y="229"/>
                    <a:pt x="10373" y="229"/>
                    <a:pt x="10311" y="271"/>
                  </a:cubicBezTo>
                  <a:cubicBezTo>
                    <a:pt x="10311" y="271"/>
                    <a:pt x="10310" y="271"/>
                    <a:pt x="10331" y="209"/>
                  </a:cubicBezTo>
                  <a:close/>
                  <a:moveTo>
                    <a:pt x="9957" y="334"/>
                  </a:moveTo>
                  <a:cubicBezTo>
                    <a:pt x="9957" y="334"/>
                    <a:pt x="9957" y="333"/>
                    <a:pt x="10061" y="375"/>
                  </a:cubicBezTo>
                  <a:cubicBezTo>
                    <a:pt x="10061" y="375"/>
                    <a:pt x="10061" y="375"/>
                    <a:pt x="9999" y="416"/>
                  </a:cubicBezTo>
                  <a:cubicBezTo>
                    <a:pt x="9999" y="416"/>
                    <a:pt x="9999" y="417"/>
                    <a:pt x="9957" y="334"/>
                  </a:cubicBezTo>
                  <a:close/>
                  <a:moveTo>
                    <a:pt x="13831" y="479"/>
                  </a:moveTo>
                  <a:cubicBezTo>
                    <a:pt x="13831" y="479"/>
                    <a:pt x="13831" y="480"/>
                    <a:pt x="14060" y="563"/>
                  </a:cubicBezTo>
                  <a:cubicBezTo>
                    <a:pt x="14060" y="563"/>
                    <a:pt x="14060" y="563"/>
                    <a:pt x="14352" y="667"/>
                  </a:cubicBezTo>
                  <a:cubicBezTo>
                    <a:pt x="14352" y="667"/>
                    <a:pt x="14352" y="667"/>
                    <a:pt x="14143" y="625"/>
                  </a:cubicBezTo>
                  <a:cubicBezTo>
                    <a:pt x="14143" y="625"/>
                    <a:pt x="14143" y="625"/>
                    <a:pt x="13831" y="479"/>
                  </a:cubicBezTo>
                  <a:close/>
                  <a:moveTo>
                    <a:pt x="13414" y="729"/>
                  </a:moveTo>
                  <a:cubicBezTo>
                    <a:pt x="13414" y="729"/>
                    <a:pt x="13414" y="729"/>
                    <a:pt x="14102" y="750"/>
                  </a:cubicBezTo>
                  <a:cubicBezTo>
                    <a:pt x="14102" y="750"/>
                    <a:pt x="14102" y="750"/>
                    <a:pt x="14394" y="896"/>
                  </a:cubicBezTo>
                  <a:cubicBezTo>
                    <a:pt x="14394" y="896"/>
                    <a:pt x="14394" y="896"/>
                    <a:pt x="14789" y="1125"/>
                  </a:cubicBezTo>
                  <a:cubicBezTo>
                    <a:pt x="14789" y="1125"/>
                    <a:pt x="14789" y="1124"/>
                    <a:pt x="15247" y="1499"/>
                  </a:cubicBezTo>
                  <a:cubicBezTo>
                    <a:pt x="15247" y="1499"/>
                    <a:pt x="15247" y="1500"/>
                    <a:pt x="15456" y="1729"/>
                  </a:cubicBezTo>
                  <a:cubicBezTo>
                    <a:pt x="15456" y="1729"/>
                    <a:pt x="15455" y="1729"/>
                    <a:pt x="15559" y="1875"/>
                  </a:cubicBezTo>
                  <a:cubicBezTo>
                    <a:pt x="15559" y="1875"/>
                    <a:pt x="15560" y="1875"/>
                    <a:pt x="15372" y="1875"/>
                  </a:cubicBezTo>
                  <a:cubicBezTo>
                    <a:pt x="15372" y="1875"/>
                    <a:pt x="15372" y="1874"/>
                    <a:pt x="14955" y="1770"/>
                  </a:cubicBezTo>
                  <a:cubicBezTo>
                    <a:pt x="14955" y="1770"/>
                    <a:pt x="14956" y="1771"/>
                    <a:pt x="14268" y="1750"/>
                  </a:cubicBezTo>
                  <a:cubicBezTo>
                    <a:pt x="14268" y="1750"/>
                    <a:pt x="14268" y="1750"/>
                    <a:pt x="13684" y="1792"/>
                  </a:cubicBezTo>
                  <a:cubicBezTo>
                    <a:pt x="13684" y="1792"/>
                    <a:pt x="13685" y="1791"/>
                    <a:pt x="13040" y="1854"/>
                  </a:cubicBezTo>
                  <a:cubicBezTo>
                    <a:pt x="13040" y="1854"/>
                    <a:pt x="13039" y="1854"/>
                    <a:pt x="12560" y="1937"/>
                  </a:cubicBezTo>
                  <a:cubicBezTo>
                    <a:pt x="12560" y="1937"/>
                    <a:pt x="12561" y="1937"/>
                    <a:pt x="12373" y="1792"/>
                  </a:cubicBezTo>
                  <a:cubicBezTo>
                    <a:pt x="12373" y="1792"/>
                    <a:pt x="12373" y="1792"/>
                    <a:pt x="12165" y="1646"/>
                  </a:cubicBezTo>
                  <a:cubicBezTo>
                    <a:pt x="12165" y="1646"/>
                    <a:pt x="12164" y="1645"/>
                    <a:pt x="12081" y="1541"/>
                  </a:cubicBezTo>
                  <a:cubicBezTo>
                    <a:pt x="12081" y="1541"/>
                    <a:pt x="12082" y="1541"/>
                    <a:pt x="12061" y="1499"/>
                  </a:cubicBezTo>
                  <a:cubicBezTo>
                    <a:pt x="12061" y="1499"/>
                    <a:pt x="11989" y="1420"/>
                    <a:pt x="11946" y="1372"/>
                  </a:cubicBezTo>
                  <a:lnTo>
                    <a:pt x="11878" y="1295"/>
                  </a:lnTo>
                  <a:lnTo>
                    <a:pt x="11876" y="1295"/>
                  </a:lnTo>
                  <a:cubicBezTo>
                    <a:pt x="11873" y="1292"/>
                    <a:pt x="11876" y="1295"/>
                    <a:pt x="11873" y="1292"/>
                  </a:cubicBezTo>
                  <a:cubicBezTo>
                    <a:pt x="11852" y="1271"/>
                    <a:pt x="11811" y="1270"/>
                    <a:pt x="11811" y="1270"/>
                  </a:cubicBezTo>
                  <a:cubicBezTo>
                    <a:pt x="11811" y="1270"/>
                    <a:pt x="11770" y="1295"/>
                    <a:pt x="11750" y="1308"/>
                  </a:cubicBezTo>
                  <a:lnTo>
                    <a:pt x="11649" y="1207"/>
                  </a:lnTo>
                  <a:cubicBezTo>
                    <a:pt x="11650" y="1207"/>
                    <a:pt x="11649" y="1206"/>
                    <a:pt x="11769" y="1167"/>
                  </a:cubicBezTo>
                  <a:cubicBezTo>
                    <a:pt x="11769" y="1167"/>
                    <a:pt x="11769" y="1166"/>
                    <a:pt x="12019" y="1083"/>
                  </a:cubicBezTo>
                  <a:cubicBezTo>
                    <a:pt x="12019" y="1083"/>
                    <a:pt x="12080" y="1022"/>
                    <a:pt x="12160" y="942"/>
                  </a:cubicBezTo>
                  <a:lnTo>
                    <a:pt x="12227" y="895"/>
                  </a:lnTo>
                  <a:lnTo>
                    <a:pt x="12234" y="882"/>
                  </a:lnTo>
                  <a:cubicBezTo>
                    <a:pt x="12241" y="879"/>
                    <a:pt x="12234" y="882"/>
                    <a:pt x="12248" y="875"/>
                  </a:cubicBezTo>
                  <a:cubicBezTo>
                    <a:pt x="12248" y="875"/>
                    <a:pt x="12248" y="875"/>
                    <a:pt x="12769" y="771"/>
                  </a:cubicBezTo>
                  <a:cubicBezTo>
                    <a:pt x="12769" y="771"/>
                    <a:pt x="12768" y="770"/>
                    <a:pt x="13414" y="729"/>
                  </a:cubicBezTo>
                  <a:close/>
                  <a:moveTo>
                    <a:pt x="14352" y="771"/>
                  </a:moveTo>
                  <a:cubicBezTo>
                    <a:pt x="14352" y="771"/>
                    <a:pt x="14352" y="771"/>
                    <a:pt x="14623" y="771"/>
                  </a:cubicBezTo>
                  <a:cubicBezTo>
                    <a:pt x="14623" y="771"/>
                    <a:pt x="14622" y="771"/>
                    <a:pt x="14977" y="896"/>
                  </a:cubicBezTo>
                  <a:cubicBezTo>
                    <a:pt x="14977" y="896"/>
                    <a:pt x="14976" y="896"/>
                    <a:pt x="15518" y="1125"/>
                  </a:cubicBezTo>
                  <a:cubicBezTo>
                    <a:pt x="15518" y="1125"/>
                    <a:pt x="15518" y="1125"/>
                    <a:pt x="16039" y="1354"/>
                  </a:cubicBezTo>
                  <a:cubicBezTo>
                    <a:pt x="16039" y="1354"/>
                    <a:pt x="16039" y="1354"/>
                    <a:pt x="16434" y="1604"/>
                  </a:cubicBezTo>
                  <a:cubicBezTo>
                    <a:pt x="16434" y="1604"/>
                    <a:pt x="16434" y="1604"/>
                    <a:pt x="16892" y="1875"/>
                  </a:cubicBezTo>
                  <a:cubicBezTo>
                    <a:pt x="16892" y="1875"/>
                    <a:pt x="16893" y="1874"/>
                    <a:pt x="17268" y="2166"/>
                  </a:cubicBezTo>
                  <a:cubicBezTo>
                    <a:pt x="17268" y="2166"/>
                    <a:pt x="17267" y="2166"/>
                    <a:pt x="17642" y="2437"/>
                  </a:cubicBezTo>
                  <a:cubicBezTo>
                    <a:pt x="17642" y="2437"/>
                    <a:pt x="17642" y="2437"/>
                    <a:pt x="17684" y="2458"/>
                  </a:cubicBezTo>
                  <a:cubicBezTo>
                    <a:pt x="17684" y="2458"/>
                    <a:pt x="17684" y="2458"/>
                    <a:pt x="17663" y="2479"/>
                  </a:cubicBezTo>
                  <a:cubicBezTo>
                    <a:pt x="17663" y="2479"/>
                    <a:pt x="17663" y="2478"/>
                    <a:pt x="17892" y="2708"/>
                  </a:cubicBezTo>
                  <a:cubicBezTo>
                    <a:pt x="17892" y="2708"/>
                    <a:pt x="17892" y="2708"/>
                    <a:pt x="17413" y="2458"/>
                  </a:cubicBezTo>
                  <a:cubicBezTo>
                    <a:pt x="17413" y="2458"/>
                    <a:pt x="17413" y="2458"/>
                    <a:pt x="16934" y="2250"/>
                  </a:cubicBezTo>
                  <a:cubicBezTo>
                    <a:pt x="16934" y="2250"/>
                    <a:pt x="16934" y="2250"/>
                    <a:pt x="16518" y="2104"/>
                  </a:cubicBezTo>
                  <a:cubicBezTo>
                    <a:pt x="16518" y="2104"/>
                    <a:pt x="16518" y="2104"/>
                    <a:pt x="15893" y="1959"/>
                  </a:cubicBezTo>
                  <a:cubicBezTo>
                    <a:pt x="15893" y="1959"/>
                    <a:pt x="15892" y="1959"/>
                    <a:pt x="15705" y="1959"/>
                  </a:cubicBezTo>
                  <a:cubicBezTo>
                    <a:pt x="15705" y="1959"/>
                    <a:pt x="15705" y="1958"/>
                    <a:pt x="15476" y="1666"/>
                  </a:cubicBezTo>
                  <a:cubicBezTo>
                    <a:pt x="15476" y="1666"/>
                    <a:pt x="15476" y="1667"/>
                    <a:pt x="15309" y="1417"/>
                  </a:cubicBezTo>
                  <a:cubicBezTo>
                    <a:pt x="15309" y="1417"/>
                    <a:pt x="15310" y="1416"/>
                    <a:pt x="14810" y="1083"/>
                  </a:cubicBezTo>
                  <a:cubicBezTo>
                    <a:pt x="14810" y="1083"/>
                    <a:pt x="14810" y="1083"/>
                    <a:pt x="14456" y="812"/>
                  </a:cubicBezTo>
                  <a:cubicBezTo>
                    <a:pt x="14456" y="812"/>
                    <a:pt x="14456" y="812"/>
                    <a:pt x="14352" y="771"/>
                  </a:cubicBezTo>
                  <a:close/>
                  <a:moveTo>
                    <a:pt x="11674" y="951"/>
                  </a:moveTo>
                  <a:lnTo>
                    <a:pt x="11684" y="1088"/>
                  </a:lnTo>
                  <a:lnTo>
                    <a:pt x="11683" y="1089"/>
                  </a:lnTo>
                  <a:cubicBezTo>
                    <a:pt x="11683" y="1087"/>
                    <a:pt x="11684" y="1088"/>
                    <a:pt x="11665" y="958"/>
                  </a:cubicBezTo>
                  <a:cubicBezTo>
                    <a:pt x="11665" y="958"/>
                    <a:pt x="11674" y="951"/>
                    <a:pt x="11674" y="951"/>
                  </a:cubicBezTo>
                  <a:close/>
                  <a:moveTo>
                    <a:pt x="11582" y="1104"/>
                  </a:moveTo>
                  <a:cubicBezTo>
                    <a:pt x="11582" y="1104"/>
                    <a:pt x="11582" y="1104"/>
                    <a:pt x="11498" y="1292"/>
                  </a:cubicBezTo>
                  <a:cubicBezTo>
                    <a:pt x="11498" y="1292"/>
                    <a:pt x="11498" y="1292"/>
                    <a:pt x="11415" y="1334"/>
                  </a:cubicBezTo>
                  <a:cubicBezTo>
                    <a:pt x="11415" y="1334"/>
                    <a:pt x="11415" y="1333"/>
                    <a:pt x="11415" y="1125"/>
                  </a:cubicBezTo>
                  <a:cubicBezTo>
                    <a:pt x="11415" y="1125"/>
                    <a:pt x="11415" y="1125"/>
                    <a:pt x="11582" y="1104"/>
                  </a:cubicBezTo>
                  <a:close/>
                  <a:moveTo>
                    <a:pt x="8816" y="1593"/>
                  </a:moveTo>
                  <a:lnTo>
                    <a:pt x="8832" y="1604"/>
                  </a:lnTo>
                  <a:lnTo>
                    <a:pt x="8842" y="1664"/>
                  </a:lnTo>
                  <a:cubicBezTo>
                    <a:pt x="8836" y="1641"/>
                    <a:pt x="8842" y="1664"/>
                    <a:pt x="8832" y="1625"/>
                  </a:cubicBezTo>
                  <a:cubicBezTo>
                    <a:pt x="8832" y="1625"/>
                    <a:pt x="8825" y="1611"/>
                    <a:pt x="8816" y="1593"/>
                  </a:cubicBezTo>
                  <a:close/>
                  <a:moveTo>
                    <a:pt x="8686" y="1604"/>
                  </a:moveTo>
                  <a:cubicBezTo>
                    <a:pt x="8686" y="1604"/>
                    <a:pt x="8686" y="1604"/>
                    <a:pt x="8748" y="1666"/>
                  </a:cubicBezTo>
                  <a:cubicBezTo>
                    <a:pt x="8748" y="1666"/>
                    <a:pt x="8748" y="1667"/>
                    <a:pt x="8790" y="1833"/>
                  </a:cubicBezTo>
                  <a:cubicBezTo>
                    <a:pt x="8790" y="1833"/>
                    <a:pt x="8790" y="1833"/>
                    <a:pt x="8561" y="2188"/>
                  </a:cubicBezTo>
                  <a:cubicBezTo>
                    <a:pt x="8561" y="2188"/>
                    <a:pt x="8561" y="2187"/>
                    <a:pt x="8290" y="2604"/>
                  </a:cubicBezTo>
                  <a:cubicBezTo>
                    <a:pt x="8290" y="2604"/>
                    <a:pt x="8290" y="2604"/>
                    <a:pt x="8290" y="2646"/>
                  </a:cubicBezTo>
                  <a:cubicBezTo>
                    <a:pt x="8290" y="2646"/>
                    <a:pt x="8291" y="2645"/>
                    <a:pt x="8145" y="2624"/>
                  </a:cubicBezTo>
                  <a:cubicBezTo>
                    <a:pt x="8145" y="2624"/>
                    <a:pt x="8145" y="2624"/>
                    <a:pt x="7811" y="2624"/>
                  </a:cubicBezTo>
                  <a:cubicBezTo>
                    <a:pt x="7811" y="2624"/>
                    <a:pt x="7811" y="2625"/>
                    <a:pt x="7686" y="2646"/>
                  </a:cubicBezTo>
                  <a:cubicBezTo>
                    <a:pt x="7686" y="2646"/>
                    <a:pt x="7686" y="2645"/>
                    <a:pt x="7811" y="2395"/>
                  </a:cubicBezTo>
                  <a:cubicBezTo>
                    <a:pt x="7811" y="2395"/>
                    <a:pt x="7811" y="2395"/>
                    <a:pt x="7936" y="2041"/>
                  </a:cubicBezTo>
                  <a:cubicBezTo>
                    <a:pt x="7936" y="2041"/>
                    <a:pt x="7937" y="2042"/>
                    <a:pt x="8020" y="1917"/>
                  </a:cubicBezTo>
                  <a:cubicBezTo>
                    <a:pt x="8020" y="1917"/>
                    <a:pt x="8020" y="1917"/>
                    <a:pt x="8165" y="1833"/>
                  </a:cubicBezTo>
                  <a:cubicBezTo>
                    <a:pt x="8165" y="1833"/>
                    <a:pt x="8166" y="1833"/>
                    <a:pt x="8686" y="1604"/>
                  </a:cubicBezTo>
                  <a:close/>
                  <a:moveTo>
                    <a:pt x="12081" y="1646"/>
                  </a:moveTo>
                  <a:cubicBezTo>
                    <a:pt x="12081" y="1646"/>
                    <a:pt x="12081" y="1645"/>
                    <a:pt x="12143" y="1666"/>
                  </a:cubicBezTo>
                  <a:cubicBezTo>
                    <a:pt x="12143" y="1666"/>
                    <a:pt x="12144" y="1666"/>
                    <a:pt x="12331" y="1854"/>
                  </a:cubicBezTo>
                  <a:cubicBezTo>
                    <a:pt x="12331" y="1854"/>
                    <a:pt x="12331" y="1854"/>
                    <a:pt x="12477" y="1979"/>
                  </a:cubicBezTo>
                  <a:cubicBezTo>
                    <a:pt x="12477" y="1979"/>
                    <a:pt x="12477" y="1979"/>
                    <a:pt x="12081" y="2062"/>
                  </a:cubicBezTo>
                  <a:cubicBezTo>
                    <a:pt x="12081" y="2062"/>
                    <a:pt x="12033" y="2065"/>
                    <a:pt x="11774" y="2081"/>
                  </a:cubicBezTo>
                  <a:lnTo>
                    <a:pt x="11774" y="2035"/>
                  </a:lnTo>
                  <a:cubicBezTo>
                    <a:pt x="11780" y="2035"/>
                    <a:pt x="11774" y="2037"/>
                    <a:pt x="12101" y="2000"/>
                  </a:cubicBezTo>
                  <a:cubicBezTo>
                    <a:pt x="12101" y="2000"/>
                    <a:pt x="12101" y="2000"/>
                    <a:pt x="12143" y="2000"/>
                  </a:cubicBezTo>
                  <a:cubicBezTo>
                    <a:pt x="12164" y="1938"/>
                    <a:pt x="12165" y="1937"/>
                    <a:pt x="12165" y="1937"/>
                  </a:cubicBezTo>
                  <a:cubicBezTo>
                    <a:pt x="12165" y="1937"/>
                    <a:pt x="12157" y="1918"/>
                    <a:pt x="12157" y="1918"/>
                  </a:cubicBezTo>
                  <a:lnTo>
                    <a:pt x="12162" y="1915"/>
                  </a:lnTo>
                  <a:lnTo>
                    <a:pt x="12085" y="1734"/>
                  </a:lnTo>
                  <a:lnTo>
                    <a:pt x="12081" y="1704"/>
                  </a:lnTo>
                  <a:cubicBezTo>
                    <a:pt x="12081" y="1698"/>
                    <a:pt x="12081" y="1703"/>
                    <a:pt x="12081" y="1646"/>
                  </a:cubicBezTo>
                  <a:close/>
                  <a:moveTo>
                    <a:pt x="9580" y="1682"/>
                  </a:moveTo>
                  <a:lnTo>
                    <a:pt x="10013" y="1839"/>
                  </a:lnTo>
                  <a:cubicBezTo>
                    <a:pt x="9987" y="1850"/>
                    <a:pt x="10013" y="1839"/>
                    <a:pt x="9977" y="1854"/>
                  </a:cubicBezTo>
                  <a:cubicBezTo>
                    <a:pt x="9977" y="1854"/>
                    <a:pt x="9952" y="1845"/>
                    <a:pt x="9533" y="1692"/>
                  </a:cubicBezTo>
                  <a:lnTo>
                    <a:pt x="9580" y="1682"/>
                  </a:lnTo>
                  <a:close/>
                  <a:moveTo>
                    <a:pt x="9519" y="1770"/>
                  </a:moveTo>
                  <a:cubicBezTo>
                    <a:pt x="9519" y="1770"/>
                    <a:pt x="9519" y="1770"/>
                    <a:pt x="9915" y="1937"/>
                  </a:cubicBezTo>
                  <a:cubicBezTo>
                    <a:pt x="9915" y="1937"/>
                    <a:pt x="9915" y="1938"/>
                    <a:pt x="9498" y="2229"/>
                  </a:cubicBezTo>
                  <a:cubicBezTo>
                    <a:pt x="9498" y="2229"/>
                    <a:pt x="9499" y="2229"/>
                    <a:pt x="8811" y="2729"/>
                  </a:cubicBezTo>
                  <a:cubicBezTo>
                    <a:pt x="8811" y="2729"/>
                    <a:pt x="8811" y="2728"/>
                    <a:pt x="8770" y="2708"/>
                  </a:cubicBezTo>
                  <a:cubicBezTo>
                    <a:pt x="8770" y="2708"/>
                    <a:pt x="8770" y="2708"/>
                    <a:pt x="8499" y="2646"/>
                  </a:cubicBezTo>
                  <a:cubicBezTo>
                    <a:pt x="8499" y="2646"/>
                    <a:pt x="8499" y="2645"/>
                    <a:pt x="8332" y="2624"/>
                  </a:cubicBezTo>
                  <a:cubicBezTo>
                    <a:pt x="8332" y="2624"/>
                    <a:pt x="8332" y="2624"/>
                    <a:pt x="8645" y="2250"/>
                  </a:cubicBezTo>
                  <a:cubicBezTo>
                    <a:pt x="8645" y="2250"/>
                    <a:pt x="8645" y="2249"/>
                    <a:pt x="8853" y="1895"/>
                  </a:cubicBezTo>
                  <a:cubicBezTo>
                    <a:pt x="8853" y="1895"/>
                    <a:pt x="8853" y="1895"/>
                    <a:pt x="9519" y="1770"/>
                  </a:cubicBezTo>
                  <a:close/>
                  <a:moveTo>
                    <a:pt x="10248" y="1812"/>
                  </a:moveTo>
                  <a:cubicBezTo>
                    <a:pt x="10248" y="1812"/>
                    <a:pt x="10248" y="1813"/>
                    <a:pt x="10540" y="1917"/>
                  </a:cubicBezTo>
                  <a:cubicBezTo>
                    <a:pt x="10540" y="1917"/>
                    <a:pt x="10540" y="1917"/>
                    <a:pt x="10665" y="2104"/>
                  </a:cubicBezTo>
                  <a:cubicBezTo>
                    <a:pt x="10665" y="2104"/>
                    <a:pt x="10665" y="2104"/>
                    <a:pt x="11102" y="2291"/>
                  </a:cubicBezTo>
                  <a:cubicBezTo>
                    <a:pt x="11102" y="2291"/>
                    <a:pt x="11102" y="2291"/>
                    <a:pt x="10186" y="2624"/>
                  </a:cubicBezTo>
                  <a:cubicBezTo>
                    <a:pt x="10186" y="2624"/>
                    <a:pt x="10186" y="2624"/>
                    <a:pt x="9227" y="3020"/>
                  </a:cubicBezTo>
                  <a:cubicBezTo>
                    <a:pt x="9227" y="3020"/>
                    <a:pt x="9228" y="3021"/>
                    <a:pt x="9165" y="2958"/>
                  </a:cubicBezTo>
                  <a:cubicBezTo>
                    <a:pt x="9165" y="2958"/>
                    <a:pt x="9166" y="2958"/>
                    <a:pt x="8895" y="2791"/>
                  </a:cubicBezTo>
                  <a:cubicBezTo>
                    <a:pt x="8895" y="2791"/>
                    <a:pt x="8895" y="2791"/>
                    <a:pt x="9519" y="2312"/>
                  </a:cubicBezTo>
                  <a:cubicBezTo>
                    <a:pt x="9519" y="2312"/>
                    <a:pt x="9519" y="2312"/>
                    <a:pt x="10019" y="1937"/>
                  </a:cubicBezTo>
                  <a:cubicBezTo>
                    <a:pt x="10019" y="1937"/>
                    <a:pt x="10019" y="1937"/>
                    <a:pt x="10248" y="1812"/>
                  </a:cubicBezTo>
                  <a:close/>
                  <a:moveTo>
                    <a:pt x="14310" y="1833"/>
                  </a:moveTo>
                  <a:cubicBezTo>
                    <a:pt x="14310" y="1833"/>
                    <a:pt x="14309" y="1833"/>
                    <a:pt x="14955" y="1875"/>
                  </a:cubicBezTo>
                  <a:cubicBezTo>
                    <a:pt x="14955" y="1875"/>
                    <a:pt x="14956" y="1875"/>
                    <a:pt x="15372" y="1959"/>
                  </a:cubicBezTo>
                  <a:cubicBezTo>
                    <a:pt x="15372" y="1959"/>
                    <a:pt x="15372" y="1959"/>
                    <a:pt x="15621" y="2000"/>
                  </a:cubicBezTo>
                  <a:cubicBezTo>
                    <a:pt x="15621" y="2000"/>
                    <a:pt x="15622" y="2000"/>
                    <a:pt x="15788" y="2250"/>
                  </a:cubicBezTo>
                  <a:cubicBezTo>
                    <a:pt x="15788" y="2250"/>
                    <a:pt x="15789" y="2249"/>
                    <a:pt x="15997" y="2582"/>
                  </a:cubicBezTo>
                  <a:cubicBezTo>
                    <a:pt x="15997" y="2582"/>
                    <a:pt x="15997" y="2583"/>
                    <a:pt x="16393" y="3458"/>
                  </a:cubicBezTo>
                  <a:cubicBezTo>
                    <a:pt x="16393" y="3458"/>
                    <a:pt x="16392" y="3457"/>
                    <a:pt x="16455" y="3707"/>
                  </a:cubicBezTo>
                  <a:cubicBezTo>
                    <a:pt x="16455" y="3707"/>
                    <a:pt x="16455" y="3707"/>
                    <a:pt x="16059" y="3562"/>
                  </a:cubicBezTo>
                  <a:cubicBezTo>
                    <a:pt x="16059" y="3562"/>
                    <a:pt x="16059" y="3561"/>
                    <a:pt x="15309" y="3395"/>
                  </a:cubicBezTo>
                  <a:cubicBezTo>
                    <a:pt x="15309" y="3395"/>
                    <a:pt x="15309" y="3395"/>
                    <a:pt x="14685" y="3249"/>
                  </a:cubicBezTo>
                  <a:cubicBezTo>
                    <a:pt x="14685" y="3249"/>
                    <a:pt x="14685" y="3249"/>
                    <a:pt x="13914" y="3124"/>
                  </a:cubicBezTo>
                  <a:cubicBezTo>
                    <a:pt x="13894" y="3103"/>
                    <a:pt x="13851" y="3104"/>
                    <a:pt x="13851" y="3104"/>
                  </a:cubicBezTo>
                  <a:cubicBezTo>
                    <a:pt x="13851" y="3104"/>
                    <a:pt x="13852" y="3104"/>
                    <a:pt x="13394" y="3271"/>
                  </a:cubicBezTo>
                  <a:cubicBezTo>
                    <a:pt x="13394" y="3271"/>
                    <a:pt x="13393" y="3270"/>
                    <a:pt x="13414" y="3207"/>
                  </a:cubicBezTo>
                  <a:cubicBezTo>
                    <a:pt x="13414" y="3207"/>
                    <a:pt x="13414" y="3208"/>
                    <a:pt x="13414" y="3187"/>
                  </a:cubicBezTo>
                  <a:cubicBezTo>
                    <a:pt x="13414" y="3187"/>
                    <a:pt x="13399" y="3174"/>
                    <a:pt x="13399" y="3174"/>
                  </a:cubicBezTo>
                  <a:lnTo>
                    <a:pt x="13401" y="3168"/>
                  </a:lnTo>
                  <a:lnTo>
                    <a:pt x="13117" y="2907"/>
                  </a:lnTo>
                  <a:lnTo>
                    <a:pt x="13105" y="2896"/>
                  </a:lnTo>
                  <a:cubicBezTo>
                    <a:pt x="13070" y="2864"/>
                    <a:pt x="13105" y="2896"/>
                    <a:pt x="13060" y="2853"/>
                  </a:cubicBezTo>
                  <a:cubicBezTo>
                    <a:pt x="13060" y="2853"/>
                    <a:pt x="13060" y="2853"/>
                    <a:pt x="12935" y="2582"/>
                  </a:cubicBezTo>
                  <a:cubicBezTo>
                    <a:pt x="12935" y="2582"/>
                    <a:pt x="12936" y="2583"/>
                    <a:pt x="12769" y="2229"/>
                  </a:cubicBezTo>
                  <a:cubicBezTo>
                    <a:pt x="12769" y="2229"/>
                    <a:pt x="12768" y="2229"/>
                    <a:pt x="12622" y="2000"/>
                  </a:cubicBezTo>
                  <a:cubicBezTo>
                    <a:pt x="12622" y="2000"/>
                    <a:pt x="12623" y="2000"/>
                    <a:pt x="13040" y="1959"/>
                  </a:cubicBezTo>
                  <a:cubicBezTo>
                    <a:pt x="13040" y="1959"/>
                    <a:pt x="13039" y="1958"/>
                    <a:pt x="13664" y="1854"/>
                  </a:cubicBezTo>
                  <a:cubicBezTo>
                    <a:pt x="13664" y="1854"/>
                    <a:pt x="13665" y="1854"/>
                    <a:pt x="14310" y="1833"/>
                  </a:cubicBezTo>
                  <a:close/>
                  <a:moveTo>
                    <a:pt x="7811" y="1917"/>
                  </a:moveTo>
                  <a:cubicBezTo>
                    <a:pt x="7811" y="1917"/>
                    <a:pt x="7811" y="1917"/>
                    <a:pt x="7915" y="1917"/>
                  </a:cubicBezTo>
                  <a:cubicBezTo>
                    <a:pt x="7915" y="1917"/>
                    <a:pt x="7915" y="1916"/>
                    <a:pt x="7873" y="2021"/>
                  </a:cubicBezTo>
                  <a:cubicBezTo>
                    <a:pt x="7873" y="2021"/>
                    <a:pt x="7874" y="2020"/>
                    <a:pt x="7708" y="2395"/>
                  </a:cubicBezTo>
                  <a:cubicBezTo>
                    <a:pt x="7708" y="2395"/>
                    <a:pt x="7707" y="2396"/>
                    <a:pt x="7603" y="2687"/>
                  </a:cubicBezTo>
                  <a:cubicBezTo>
                    <a:pt x="7603" y="2687"/>
                    <a:pt x="7603" y="2687"/>
                    <a:pt x="7478" y="2687"/>
                  </a:cubicBezTo>
                  <a:cubicBezTo>
                    <a:pt x="7478" y="2687"/>
                    <a:pt x="7478" y="2687"/>
                    <a:pt x="7124" y="2853"/>
                  </a:cubicBezTo>
                  <a:cubicBezTo>
                    <a:pt x="7124" y="2853"/>
                    <a:pt x="7123" y="2854"/>
                    <a:pt x="7082" y="2875"/>
                  </a:cubicBezTo>
                  <a:cubicBezTo>
                    <a:pt x="7082" y="2875"/>
                    <a:pt x="7082" y="2874"/>
                    <a:pt x="6998" y="2624"/>
                  </a:cubicBezTo>
                  <a:cubicBezTo>
                    <a:pt x="6998" y="2624"/>
                    <a:pt x="6998" y="2625"/>
                    <a:pt x="7040" y="2604"/>
                  </a:cubicBezTo>
                  <a:cubicBezTo>
                    <a:pt x="7040" y="2604"/>
                    <a:pt x="7040" y="2603"/>
                    <a:pt x="7082" y="2582"/>
                  </a:cubicBezTo>
                  <a:cubicBezTo>
                    <a:pt x="7082" y="2582"/>
                    <a:pt x="7082" y="2583"/>
                    <a:pt x="7290" y="2500"/>
                  </a:cubicBezTo>
                  <a:cubicBezTo>
                    <a:pt x="7290" y="2500"/>
                    <a:pt x="7291" y="2500"/>
                    <a:pt x="7457" y="2458"/>
                  </a:cubicBezTo>
                  <a:cubicBezTo>
                    <a:pt x="7457" y="2458"/>
                    <a:pt x="7457" y="2458"/>
                    <a:pt x="7478" y="2395"/>
                  </a:cubicBezTo>
                  <a:cubicBezTo>
                    <a:pt x="7478" y="2395"/>
                    <a:pt x="7473" y="2369"/>
                    <a:pt x="7473" y="2368"/>
                  </a:cubicBezTo>
                  <a:lnTo>
                    <a:pt x="7463" y="2251"/>
                  </a:lnTo>
                  <a:lnTo>
                    <a:pt x="7443" y="2243"/>
                  </a:lnTo>
                  <a:cubicBezTo>
                    <a:pt x="7440" y="2237"/>
                    <a:pt x="7443" y="2243"/>
                    <a:pt x="7436" y="2229"/>
                  </a:cubicBezTo>
                  <a:cubicBezTo>
                    <a:pt x="7436" y="2229"/>
                    <a:pt x="7437" y="2229"/>
                    <a:pt x="7270" y="2166"/>
                  </a:cubicBezTo>
                  <a:cubicBezTo>
                    <a:pt x="7270" y="2166"/>
                    <a:pt x="7270" y="2167"/>
                    <a:pt x="7811" y="1917"/>
                  </a:cubicBezTo>
                  <a:close/>
                  <a:moveTo>
                    <a:pt x="12539" y="2041"/>
                  </a:moveTo>
                  <a:cubicBezTo>
                    <a:pt x="12539" y="2041"/>
                    <a:pt x="12539" y="2041"/>
                    <a:pt x="12706" y="2291"/>
                  </a:cubicBezTo>
                  <a:cubicBezTo>
                    <a:pt x="12706" y="2291"/>
                    <a:pt x="12707" y="2291"/>
                    <a:pt x="12852" y="2624"/>
                  </a:cubicBezTo>
                  <a:cubicBezTo>
                    <a:pt x="12852" y="2624"/>
                    <a:pt x="12851" y="2624"/>
                    <a:pt x="12976" y="2853"/>
                  </a:cubicBezTo>
                  <a:cubicBezTo>
                    <a:pt x="12976" y="2853"/>
                    <a:pt x="12889" y="2838"/>
                    <a:pt x="12855" y="2832"/>
                  </a:cubicBezTo>
                  <a:lnTo>
                    <a:pt x="12807" y="2819"/>
                  </a:lnTo>
                  <a:lnTo>
                    <a:pt x="12803" y="2823"/>
                  </a:lnTo>
                  <a:cubicBezTo>
                    <a:pt x="12771" y="2817"/>
                    <a:pt x="12803" y="2823"/>
                    <a:pt x="12747" y="2813"/>
                  </a:cubicBezTo>
                  <a:cubicBezTo>
                    <a:pt x="12747" y="2813"/>
                    <a:pt x="12748" y="2812"/>
                    <a:pt x="12727" y="2833"/>
                  </a:cubicBezTo>
                  <a:cubicBezTo>
                    <a:pt x="12727" y="2833"/>
                    <a:pt x="12727" y="2833"/>
                    <a:pt x="12393" y="3062"/>
                  </a:cubicBezTo>
                  <a:cubicBezTo>
                    <a:pt x="12393" y="3062"/>
                    <a:pt x="12383" y="3062"/>
                    <a:pt x="12316" y="3062"/>
                  </a:cubicBezTo>
                  <a:lnTo>
                    <a:pt x="12281" y="2945"/>
                  </a:lnTo>
                  <a:cubicBezTo>
                    <a:pt x="12275" y="2920"/>
                    <a:pt x="12281" y="2944"/>
                    <a:pt x="12268" y="2895"/>
                  </a:cubicBezTo>
                  <a:cubicBezTo>
                    <a:pt x="12268" y="2895"/>
                    <a:pt x="12269" y="2895"/>
                    <a:pt x="12248" y="2853"/>
                  </a:cubicBezTo>
                  <a:cubicBezTo>
                    <a:pt x="12248" y="2853"/>
                    <a:pt x="12144" y="2830"/>
                    <a:pt x="12103" y="2820"/>
                  </a:cubicBezTo>
                  <a:lnTo>
                    <a:pt x="12046" y="2793"/>
                  </a:lnTo>
                  <a:lnTo>
                    <a:pt x="12042" y="2806"/>
                  </a:lnTo>
                  <a:cubicBezTo>
                    <a:pt x="12004" y="2797"/>
                    <a:pt x="12042" y="2806"/>
                    <a:pt x="11977" y="2791"/>
                  </a:cubicBezTo>
                  <a:cubicBezTo>
                    <a:pt x="11977" y="2791"/>
                    <a:pt x="11977" y="2792"/>
                    <a:pt x="11956" y="2813"/>
                  </a:cubicBezTo>
                  <a:cubicBezTo>
                    <a:pt x="11956" y="2813"/>
                    <a:pt x="11956" y="2812"/>
                    <a:pt x="11894" y="3020"/>
                  </a:cubicBezTo>
                  <a:cubicBezTo>
                    <a:pt x="11894" y="3020"/>
                    <a:pt x="11843" y="3020"/>
                    <a:pt x="11840" y="3020"/>
                  </a:cubicBezTo>
                  <a:lnTo>
                    <a:pt x="11710" y="3000"/>
                  </a:lnTo>
                  <a:lnTo>
                    <a:pt x="11582" y="2936"/>
                  </a:lnTo>
                  <a:cubicBezTo>
                    <a:pt x="11562" y="2895"/>
                    <a:pt x="11560" y="2896"/>
                    <a:pt x="11519" y="2916"/>
                  </a:cubicBezTo>
                  <a:cubicBezTo>
                    <a:pt x="11519" y="2916"/>
                    <a:pt x="11519" y="2916"/>
                    <a:pt x="11456" y="2978"/>
                  </a:cubicBezTo>
                  <a:cubicBezTo>
                    <a:pt x="11456" y="2978"/>
                    <a:pt x="11456" y="2979"/>
                    <a:pt x="11206" y="3062"/>
                  </a:cubicBezTo>
                  <a:cubicBezTo>
                    <a:pt x="11206" y="3062"/>
                    <a:pt x="11206" y="3062"/>
                    <a:pt x="11164" y="3083"/>
                  </a:cubicBezTo>
                  <a:cubicBezTo>
                    <a:pt x="11164" y="3083"/>
                    <a:pt x="11164" y="3083"/>
                    <a:pt x="11123" y="3187"/>
                  </a:cubicBezTo>
                  <a:cubicBezTo>
                    <a:pt x="11123" y="3187"/>
                    <a:pt x="11123" y="3187"/>
                    <a:pt x="10290" y="3333"/>
                  </a:cubicBezTo>
                  <a:cubicBezTo>
                    <a:pt x="10290" y="3333"/>
                    <a:pt x="10290" y="3332"/>
                    <a:pt x="9478" y="3436"/>
                  </a:cubicBezTo>
                  <a:cubicBezTo>
                    <a:pt x="9478" y="3436"/>
                    <a:pt x="9477" y="3436"/>
                    <a:pt x="9456" y="3395"/>
                  </a:cubicBezTo>
                  <a:cubicBezTo>
                    <a:pt x="9456" y="3395"/>
                    <a:pt x="9457" y="3395"/>
                    <a:pt x="9353" y="3166"/>
                  </a:cubicBezTo>
                  <a:cubicBezTo>
                    <a:pt x="9353" y="3166"/>
                    <a:pt x="9353" y="3166"/>
                    <a:pt x="9249" y="3062"/>
                  </a:cubicBezTo>
                  <a:cubicBezTo>
                    <a:pt x="9249" y="3062"/>
                    <a:pt x="9249" y="3062"/>
                    <a:pt x="10228" y="2687"/>
                  </a:cubicBezTo>
                  <a:cubicBezTo>
                    <a:pt x="10228" y="2687"/>
                    <a:pt x="10227" y="2687"/>
                    <a:pt x="11206" y="2333"/>
                  </a:cubicBezTo>
                  <a:cubicBezTo>
                    <a:pt x="11206" y="2333"/>
                    <a:pt x="11206" y="2333"/>
                    <a:pt x="11914" y="2624"/>
                  </a:cubicBezTo>
                  <a:cubicBezTo>
                    <a:pt x="11914" y="2624"/>
                    <a:pt x="11915" y="2625"/>
                    <a:pt x="11977" y="2646"/>
                  </a:cubicBezTo>
                  <a:cubicBezTo>
                    <a:pt x="11977" y="2646"/>
                    <a:pt x="11977" y="2645"/>
                    <a:pt x="12123" y="2582"/>
                  </a:cubicBezTo>
                  <a:cubicBezTo>
                    <a:pt x="12123" y="2582"/>
                    <a:pt x="12128" y="2564"/>
                    <a:pt x="12139" y="2533"/>
                  </a:cubicBezTo>
                  <a:lnTo>
                    <a:pt x="12162" y="2521"/>
                  </a:lnTo>
                  <a:lnTo>
                    <a:pt x="12124" y="2445"/>
                  </a:lnTo>
                  <a:lnTo>
                    <a:pt x="12101" y="2430"/>
                  </a:lnTo>
                  <a:cubicBezTo>
                    <a:pt x="12101" y="2429"/>
                    <a:pt x="12101" y="2430"/>
                    <a:pt x="12101" y="2395"/>
                  </a:cubicBezTo>
                  <a:cubicBezTo>
                    <a:pt x="12101" y="2395"/>
                    <a:pt x="12091" y="2389"/>
                    <a:pt x="11774" y="2211"/>
                  </a:cubicBezTo>
                  <a:lnTo>
                    <a:pt x="11774" y="2162"/>
                  </a:lnTo>
                  <a:cubicBezTo>
                    <a:pt x="11776" y="2161"/>
                    <a:pt x="11774" y="2162"/>
                    <a:pt x="12101" y="2104"/>
                  </a:cubicBezTo>
                  <a:cubicBezTo>
                    <a:pt x="12101" y="2104"/>
                    <a:pt x="12101" y="2103"/>
                    <a:pt x="12539" y="2041"/>
                  </a:cubicBezTo>
                  <a:close/>
                  <a:moveTo>
                    <a:pt x="15726" y="2041"/>
                  </a:moveTo>
                  <a:cubicBezTo>
                    <a:pt x="15726" y="2041"/>
                    <a:pt x="15727" y="2041"/>
                    <a:pt x="15893" y="2062"/>
                  </a:cubicBezTo>
                  <a:cubicBezTo>
                    <a:pt x="15893" y="2062"/>
                    <a:pt x="15893" y="2062"/>
                    <a:pt x="16476" y="2208"/>
                  </a:cubicBezTo>
                  <a:cubicBezTo>
                    <a:pt x="16476" y="2208"/>
                    <a:pt x="16476" y="2208"/>
                    <a:pt x="16892" y="2353"/>
                  </a:cubicBezTo>
                  <a:cubicBezTo>
                    <a:pt x="16892" y="2353"/>
                    <a:pt x="16892" y="2354"/>
                    <a:pt x="17371" y="2562"/>
                  </a:cubicBezTo>
                  <a:cubicBezTo>
                    <a:pt x="17371" y="2562"/>
                    <a:pt x="17372" y="2562"/>
                    <a:pt x="17892" y="2791"/>
                  </a:cubicBezTo>
                  <a:cubicBezTo>
                    <a:pt x="17892" y="2791"/>
                    <a:pt x="17892" y="2791"/>
                    <a:pt x="18038" y="2916"/>
                  </a:cubicBezTo>
                  <a:cubicBezTo>
                    <a:pt x="18038" y="2916"/>
                    <a:pt x="18038" y="2916"/>
                    <a:pt x="18101" y="2937"/>
                  </a:cubicBezTo>
                  <a:cubicBezTo>
                    <a:pt x="18101" y="2937"/>
                    <a:pt x="18100" y="2937"/>
                    <a:pt x="18475" y="3541"/>
                  </a:cubicBezTo>
                  <a:cubicBezTo>
                    <a:pt x="18475" y="3541"/>
                    <a:pt x="18476" y="3541"/>
                    <a:pt x="18809" y="4145"/>
                  </a:cubicBezTo>
                  <a:cubicBezTo>
                    <a:pt x="18809" y="4145"/>
                    <a:pt x="18809" y="4145"/>
                    <a:pt x="19017" y="4728"/>
                  </a:cubicBezTo>
                  <a:cubicBezTo>
                    <a:pt x="19017" y="4728"/>
                    <a:pt x="19017" y="4728"/>
                    <a:pt x="19142" y="4999"/>
                  </a:cubicBezTo>
                  <a:cubicBezTo>
                    <a:pt x="19142" y="4999"/>
                    <a:pt x="19142" y="4999"/>
                    <a:pt x="18809" y="4770"/>
                  </a:cubicBezTo>
                  <a:cubicBezTo>
                    <a:pt x="18809" y="4770"/>
                    <a:pt x="18809" y="4770"/>
                    <a:pt x="18226" y="4416"/>
                  </a:cubicBezTo>
                  <a:cubicBezTo>
                    <a:pt x="18226" y="4416"/>
                    <a:pt x="18225" y="4415"/>
                    <a:pt x="17851" y="4249"/>
                  </a:cubicBezTo>
                  <a:cubicBezTo>
                    <a:pt x="17851" y="4249"/>
                    <a:pt x="17851" y="4249"/>
                    <a:pt x="17434" y="4061"/>
                  </a:cubicBezTo>
                  <a:cubicBezTo>
                    <a:pt x="17434" y="4061"/>
                    <a:pt x="17434" y="4062"/>
                    <a:pt x="16997" y="3854"/>
                  </a:cubicBezTo>
                  <a:cubicBezTo>
                    <a:pt x="16997" y="3854"/>
                    <a:pt x="16997" y="3854"/>
                    <a:pt x="16518" y="3729"/>
                  </a:cubicBezTo>
                  <a:cubicBezTo>
                    <a:pt x="16518" y="3729"/>
                    <a:pt x="16518" y="3729"/>
                    <a:pt x="16476" y="3416"/>
                  </a:cubicBezTo>
                  <a:cubicBezTo>
                    <a:pt x="16476" y="3416"/>
                    <a:pt x="16476" y="3417"/>
                    <a:pt x="16059" y="2542"/>
                  </a:cubicBezTo>
                  <a:cubicBezTo>
                    <a:pt x="16059" y="2542"/>
                    <a:pt x="16059" y="2541"/>
                    <a:pt x="15872" y="2208"/>
                  </a:cubicBezTo>
                  <a:cubicBezTo>
                    <a:pt x="15872" y="2208"/>
                    <a:pt x="15872" y="2207"/>
                    <a:pt x="15726" y="2041"/>
                  </a:cubicBezTo>
                  <a:close/>
                  <a:moveTo>
                    <a:pt x="7024" y="2496"/>
                  </a:moveTo>
                  <a:lnTo>
                    <a:pt x="7038" y="2500"/>
                  </a:lnTo>
                  <a:cubicBezTo>
                    <a:pt x="7038" y="2500"/>
                    <a:pt x="7017" y="2500"/>
                    <a:pt x="7014" y="2500"/>
                  </a:cubicBezTo>
                  <a:lnTo>
                    <a:pt x="7024" y="2496"/>
                  </a:lnTo>
                  <a:close/>
                  <a:moveTo>
                    <a:pt x="6916" y="2624"/>
                  </a:moveTo>
                  <a:cubicBezTo>
                    <a:pt x="6916" y="2624"/>
                    <a:pt x="6915" y="2624"/>
                    <a:pt x="7040" y="2895"/>
                  </a:cubicBezTo>
                  <a:cubicBezTo>
                    <a:pt x="7040" y="2895"/>
                    <a:pt x="7041" y="2896"/>
                    <a:pt x="6833" y="3000"/>
                  </a:cubicBezTo>
                  <a:cubicBezTo>
                    <a:pt x="6833" y="3000"/>
                    <a:pt x="6833" y="3000"/>
                    <a:pt x="6520" y="3229"/>
                  </a:cubicBezTo>
                  <a:cubicBezTo>
                    <a:pt x="6520" y="3229"/>
                    <a:pt x="6520" y="3229"/>
                    <a:pt x="6312" y="3083"/>
                  </a:cubicBezTo>
                  <a:cubicBezTo>
                    <a:pt x="6312" y="3083"/>
                    <a:pt x="6312" y="3083"/>
                    <a:pt x="6125" y="3000"/>
                  </a:cubicBezTo>
                  <a:cubicBezTo>
                    <a:pt x="6125" y="3000"/>
                    <a:pt x="6124" y="2999"/>
                    <a:pt x="5936" y="2895"/>
                  </a:cubicBezTo>
                  <a:cubicBezTo>
                    <a:pt x="5936" y="2895"/>
                    <a:pt x="5937" y="2896"/>
                    <a:pt x="6166" y="2771"/>
                  </a:cubicBezTo>
                  <a:cubicBezTo>
                    <a:pt x="6166" y="2771"/>
                    <a:pt x="6166" y="2771"/>
                    <a:pt x="6415" y="2813"/>
                  </a:cubicBezTo>
                  <a:cubicBezTo>
                    <a:pt x="6415" y="2813"/>
                    <a:pt x="6416" y="2812"/>
                    <a:pt x="6916" y="2624"/>
                  </a:cubicBezTo>
                  <a:close/>
                  <a:moveTo>
                    <a:pt x="6210" y="2703"/>
                  </a:moveTo>
                  <a:lnTo>
                    <a:pt x="6329" y="2729"/>
                  </a:lnTo>
                  <a:cubicBezTo>
                    <a:pt x="6316" y="2729"/>
                    <a:pt x="6320" y="2729"/>
                    <a:pt x="6150" y="2729"/>
                  </a:cubicBezTo>
                  <a:lnTo>
                    <a:pt x="6210" y="2703"/>
                  </a:lnTo>
                  <a:close/>
                  <a:moveTo>
                    <a:pt x="8145" y="2708"/>
                  </a:moveTo>
                  <a:cubicBezTo>
                    <a:pt x="8145" y="2708"/>
                    <a:pt x="8144" y="2708"/>
                    <a:pt x="8478" y="2708"/>
                  </a:cubicBezTo>
                  <a:cubicBezTo>
                    <a:pt x="8478" y="2708"/>
                    <a:pt x="8477" y="2708"/>
                    <a:pt x="8748" y="2771"/>
                  </a:cubicBezTo>
                  <a:cubicBezTo>
                    <a:pt x="8748" y="2771"/>
                    <a:pt x="8748" y="2770"/>
                    <a:pt x="8873" y="2853"/>
                  </a:cubicBezTo>
                  <a:cubicBezTo>
                    <a:pt x="8873" y="2853"/>
                    <a:pt x="8874" y="2853"/>
                    <a:pt x="9124" y="2978"/>
                  </a:cubicBezTo>
                  <a:cubicBezTo>
                    <a:pt x="9124" y="2978"/>
                    <a:pt x="9123" y="2979"/>
                    <a:pt x="9269" y="3187"/>
                  </a:cubicBezTo>
                  <a:cubicBezTo>
                    <a:pt x="9269" y="3187"/>
                    <a:pt x="9269" y="3186"/>
                    <a:pt x="9353" y="3395"/>
                  </a:cubicBezTo>
                  <a:cubicBezTo>
                    <a:pt x="9353" y="3395"/>
                    <a:pt x="9353" y="3395"/>
                    <a:pt x="9436" y="3562"/>
                  </a:cubicBezTo>
                  <a:cubicBezTo>
                    <a:pt x="9436" y="3562"/>
                    <a:pt x="9435" y="3562"/>
                    <a:pt x="9456" y="3729"/>
                  </a:cubicBezTo>
                  <a:cubicBezTo>
                    <a:pt x="9456" y="3729"/>
                    <a:pt x="9456" y="3729"/>
                    <a:pt x="9415" y="3937"/>
                  </a:cubicBezTo>
                  <a:cubicBezTo>
                    <a:pt x="9415" y="3937"/>
                    <a:pt x="9416" y="3937"/>
                    <a:pt x="9332" y="4083"/>
                  </a:cubicBezTo>
                  <a:cubicBezTo>
                    <a:pt x="9332" y="4083"/>
                    <a:pt x="9332" y="4083"/>
                    <a:pt x="9311" y="4228"/>
                  </a:cubicBezTo>
                  <a:cubicBezTo>
                    <a:pt x="9311" y="4228"/>
                    <a:pt x="9311" y="4229"/>
                    <a:pt x="9249" y="4395"/>
                  </a:cubicBezTo>
                  <a:cubicBezTo>
                    <a:pt x="9249" y="4395"/>
                    <a:pt x="9249" y="4395"/>
                    <a:pt x="9165" y="4541"/>
                  </a:cubicBezTo>
                  <a:cubicBezTo>
                    <a:pt x="9165" y="4541"/>
                    <a:pt x="9165" y="4541"/>
                    <a:pt x="9082" y="4666"/>
                  </a:cubicBezTo>
                  <a:cubicBezTo>
                    <a:pt x="9082" y="4666"/>
                    <a:pt x="9082" y="4666"/>
                    <a:pt x="8999" y="4770"/>
                  </a:cubicBezTo>
                  <a:cubicBezTo>
                    <a:pt x="8999" y="4770"/>
                    <a:pt x="8998" y="4770"/>
                    <a:pt x="8832" y="4937"/>
                  </a:cubicBezTo>
                  <a:cubicBezTo>
                    <a:pt x="8832" y="4937"/>
                    <a:pt x="8832" y="4936"/>
                    <a:pt x="8645" y="5061"/>
                  </a:cubicBezTo>
                  <a:cubicBezTo>
                    <a:pt x="8645" y="5061"/>
                    <a:pt x="8631" y="5072"/>
                    <a:pt x="8443" y="5222"/>
                  </a:cubicBezTo>
                  <a:lnTo>
                    <a:pt x="8382" y="5208"/>
                  </a:lnTo>
                  <a:cubicBezTo>
                    <a:pt x="8370" y="5203"/>
                    <a:pt x="8382" y="5208"/>
                    <a:pt x="8269" y="5166"/>
                  </a:cubicBezTo>
                  <a:cubicBezTo>
                    <a:pt x="8269" y="5166"/>
                    <a:pt x="8270" y="5165"/>
                    <a:pt x="8374" y="5061"/>
                  </a:cubicBezTo>
                  <a:cubicBezTo>
                    <a:pt x="8374" y="5061"/>
                    <a:pt x="8373" y="5061"/>
                    <a:pt x="8394" y="4915"/>
                  </a:cubicBezTo>
                  <a:cubicBezTo>
                    <a:pt x="8394" y="4915"/>
                    <a:pt x="8390" y="4907"/>
                    <a:pt x="8390" y="4906"/>
                  </a:cubicBezTo>
                  <a:lnTo>
                    <a:pt x="8392" y="4899"/>
                  </a:lnTo>
                  <a:lnTo>
                    <a:pt x="8381" y="4887"/>
                  </a:lnTo>
                  <a:cubicBezTo>
                    <a:pt x="8378" y="4881"/>
                    <a:pt x="8381" y="4887"/>
                    <a:pt x="8374" y="4874"/>
                  </a:cubicBezTo>
                  <a:cubicBezTo>
                    <a:pt x="8374" y="4874"/>
                    <a:pt x="8350" y="4856"/>
                    <a:pt x="8348" y="4855"/>
                  </a:cubicBezTo>
                  <a:lnTo>
                    <a:pt x="8289" y="4796"/>
                  </a:lnTo>
                  <a:lnTo>
                    <a:pt x="8283" y="4799"/>
                  </a:lnTo>
                  <a:cubicBezTo>
                    <a:pt x="8271" y="4777"/>
                    <a:pt x="8266" y="4773"/>
                    <a:pt x="8249" y="4790"/>
                  </a:cubicBezTo>
                  <a:cubicBezTo>
                    <a:pt x="8249" y="4790"/>
                    <a:pt x="8249" y="4791"/>
                    <a:pt x="7895" y="4957"/>
                  </a:cubicBezTo>
                  <a:cubicBezTo>
                    <a:pt x="7895" y="4957"/>
                    <a:pt x="7894" y="4958"/>
                    <a:pt x="7790" y="4937"/>
                  </a:cubicBezTo>
                  <a:cubicBezTo>
                    <a:pt x="7790" y="4937"/>
                    <a:pt x="7791" y="4936"/>
                    <a:pt x="7749" y="4957"/>
                  </a:cubicBezTo>
                  <a:cubicBezTo>
                    <a:pt x="7749" y="4957"/>
                    <a:pt x="7749" y="4957"/>
                    <a:pt x="7666" y="4999"/>
                  </a:cubicBezTo>
                  <a:cubicBezTo>
                    <a:pt x="7666" y="4999"/>
                    <a:pt x="7666" y="5000"/>
                    <a:pt x="7624" y="5020"/>
                  </a:cubicBezTo>
                  <a:cubicBezTo>
                    <a:pt x="7624" y="5020"/>
                    <a:pt x="7624" y="5019"/>
                    <a:pt x="7644" y="5061"/>
                  </a:cubicBezTo>
                  <a:cubicBezTo>
                    <a:pt x="7644" y="5061"/>
                    <a:pt x="7645" y="5062"/>
                    <a:pt x="7895" y="5291"/>
                  </a:cubicBezTo>
                  <a:cubicBezTo>
                    <a:pt x="7895" y="5291"/>
                    <a:pt x="7895" y="5290"/>
                    <a:pt x="7936" y="5457"/>
                  </a:cubicBezTo>
                  <a:cubicBezTo>
                    <a:pt x="7936" y="5457"/>
                    <a:pt x="7923" y="5465"/>
                    <a:pt x="7819" y="5517"/>
                  </a:cubicBezTo>
                  <a:lnTo>
                    <a:pt x="7775" y="5447"/>
                  </a:lnTo>
                  <a:cubicBezTo>
                    <a:pt x="7766" y="5429"/>
                    <a:pt x="7775" y="5447"/>
                    <a:pt x="7749" y="5395"/>
                  </a:cubicBezTo>
                  <a:cubicBezTo>
                    <a:pt x="7749" y="5395"/>
                    <a:pt x="7728" y="5338"/>
                    <a:pt x="7723" y="5327"/>
                  </a:cubicBezTo>
                  <a:lnTo>
                    <a:pt x="7695" y="5235"/>
                  </a:lnTo>
                  <a:lnTo>
                    <a:pt x="7688" y="5235"/>
                  </a:lnTo>
                  <a:cubicBezTo>
                    <a:pt x="7686" y="5229"/>
                    <a:pt x="7689" y="5235"/>
                    <a:pt x="7686" y="5228"/>
                  </a:cubicBezTo>
                  <a:cubicBezTo>
                    <a:pt x="7665" y="5186"/>
                    <a:pt x="7666" y="5187"/>
                    <a:pt x="7624" y="5208"/>
                  </a:cubicBezTo>
                  <a:cubicBezTo>
                    <a:pt x="7624" y="5208"/>
                    <a:pt x="7624" y="5208"/>
                    <a:pt x="7332" y="5208"/>
                  </a:cubicBezTo>
                  <a:cubicBezTo>
                    <a:pt x="7332" y="5208"/>
                    <a:pt x="7313" y="5200"/>
                    <a:pt x="7240" y="5170"/>
                  </a:cubicBezTo>
                  <a:lnTo>
                    <a:pt x="7063" y="5041"/>
                  </a:lnTo>
                  <a:cubicBezTo>
                    <a:pt x="7062" y="5040"/>
                    <a:pt x="7062" y="5041"/>
                    <a:pt x="7062" y="5041"/>
                  </a:cubicBezTo>
                  <a:cubicBezTo>
                    <a:pt x="7020" y="5020"/>
                    <a:pt x="7020" y="5020"/>
                    <a:pt x="7020" y="5020"/>
                  </a:cubicBezTo>
                  <a:cubicBezTo>
                    <a:pt x="7020" y="5020"/>
                    <a:pt x="7020" y="5019"/>
                    <a:pt x="6936" y="5061"/>
                  </a:cubicBezTo>
                  <a:cubicBezTo>
                    <a:pt x="6936" y="5061"/>
                    <a:pt x="6936" y="5061"/>
                    <a:pt x="6769" y="5103"/>
                  </a:cubicBezTo>
                  <a:cubicBezTo>
                    <a:pt x="6769" y="5103"/>
                    <a:pt x="6770" y="5103"/>
                    <a:pt x="6562" y="5186"/>
                  </a:cubicBezTo>
                  <a:cubicBezTo>
                    <a:pt x="6520" y="5207"/>
                    <a:pt x="6541" y="5249"/>
                    <a:pt x="6541" y="5249"/>
                  </a:cubicBezTo>
                  <a:cubicBezTo>
                    <a:pt x="6499" y="5270"/>
                    <a:pt x="6562" y="5291"/>
                    <a:pt x="6562" y="5291"/>
                  </a:cubicBezTo>
                  <a:cubicBezTo>
                    <a:pt x="6562" y="5291"/>
                    <a:pt x="6562" y="5291"/>
                    <a:pt x="6666" y="5291"/>
                  </a:cubicBezTo>
                  <a:cubicBezTo>
                    <a:pt x="6666" y="5291"/>
                    <a:pt x="6666" y="5290"/>
                    <a:pt x="6749" y="5373"/>
                  </a:cubicBezTo>
                  <a:cubicBezTo>
                    <a:pt x="6749" y="5373"/>
                    <a:pt x="6749" y="5374"/>
                    <a:pt x="6707" y="5395"/>
                  </a:cubicBezTo>
                  <a:cubicBezTo>
                    <a:pt x="6707" y="5395"/>
                    <a:pt x="6663" y="5399"/>
                    <a:pt x="6506" y="5413"/>
                  </a:cubicBezTo>
                  <a:lnTo>
                    <a:pt x="6417" y="5351"/>
                  </a:lnTo>
                  <a:lnTo>
                    <a:pt x="6408" y="5387"/>
                  </a:lnTo>
                  <a:cubicBezTo>
                    <a:pt x="6392" y="5381"/>
                    <a:pt x="6407" y="5387"/>
                    <a:pt x="6374" y="5373"/>
                  </a:cubicBezTo>
                  <a:cubicBezTo>
                    <a:pt x="6374" y="5373"/>
                    <a:pt x="6374" y="5374"/>
                    <a:pt x="6249" y="5228"/>
                  </a:cubicBezTo>
                  <a:cubicBezTo>
                    <a:pt x="6249" y="5228"/>
                    <a:pt x="6249" y="5228"/>
                    <a:pt x="6145" y="5103"/>
                  </a:cubicBezTo>
                  <a:cubicBezTo>
                    <a:pt x="6145" y="5103"/>
                    <a:pt x="6145" y="5103"/>
                    <a:pt x="6041" y="4999"/>
                  </a:cubicBezTo>
                  <a:cubicBezTo>
                    <a:pt x="6041" y="4999"/>
                    <a:pt x="6040" y="4999"/>
                    <a:pt x="5978" y="4832"/>
                  </a:cubicBezTo>
                  <a:cubicBezTo>
                    <a:pt x="5978" y="4832"/>
                    <a:pt x="5978" y="4833"/>
                    <a:pt x="5916" y="4583"/>
                  </a:cubicBezTo>
                  <a:cubicBezTo>
                    <a:pt x="5916" y="4583"/>
                    <a:pt x="5916" y="4582"/>
                    <a:pt x="5916" y="4290"/>
                  </a:cubicBezTo>
                  <a:cubicBezTo>
                    <a:pt x="5916" y="4290"/>
                    <a:pt x="5916" y="4291"/>
                    <a:pt x="5999" y="4061"/>
                  </a:cubicBezTo>
                  <a:cubicBezTo>
                    <a:pt x="5999" y="4061"/>
                    <a:pt x="5999" y="4061"/>
                    <a:pt x="6145" y="3749"/>
                  </a:cubicBezTo>
                  <a:cubicBezTo>
                    <a:pt x="6145" y="3749"/>
                    <a:pt x="6145" y="3750"/>
                    <a:pt x="6353" y="3500"/>
                  </a:cubicBezTo>
                  <a:cubicBezTo>
                    <a:pt x="6353" y="3500"/>
                    <a:pt x="6353" y="3499"/>
                    <a:pt x="6603" y="3291"/>
                  </a:cubicBezTo>
                  <a:cubicBezTo>
                    <a:pt x="6603" y="3291"/>
                    <a:pt x="6604" y="3291"/>
                    <a:pt x="6874" y="3062"/>
                  </a:cubicBezTo>
                  <a:cubicBezTo>
                    <a:pt x="6874" y="3062"/>
                    <a:pt x="6874" y="3062"/>
                    <a:pt x="7145" y="2937"/>
                  </a:cubicBezTo>
                  <a:cubicBezTo>
                    <a:pt x="7145" y="2937"/>
                    <a:pt x="7145" y="2937"/>
                    <a:pt x="7457" y="2791"/>
                  </a:cubicBezTo>
                  <a:cubicBezTo>
                    <a:pt x="7457" y="2791"/>
                    <a:pt x="7457" y="2792"/>
                    <a:pt x="7811" y="2729"/>
                  </a:cubicBezTo>
                  <a:cubicBezTo>
                    <a:pt x="7811" y="2729"/>
                    <a:pt x="7812" y="2728"/>
                    <a:pt x="8145" y="2708"/>
                  </a:cubicBezTo>
                  <a:close/>
                  <a:moveTo>
                    <a:pt x="18038" y="2791"/>
                  </a:moveTo>
                  <a:cubicBezTo>
                    <a:pt x="18038" y="2791"/>
                    <a:pt x="18038" y="2792"/>
                    <a:pt x="18079" y="2813"/>
                  </a:cubicBezTo>
                  <a:cubicBezTo>
                    <a:pt x="18079" y="2813"/>
                    <a:pt x="18087" y="2823"/>
                    <a:pt x="18087" y="2824"/>
                  </a:cubicBezTo>
                  <a:cubicBezTo>
                    <a:pt x="18085" y="2822"/>
                    <a:pt x="18087" y="2824"/>
                    <a:pt x="18038" y="2791"/>
                  </a:cubicBezTo>
                  <a:close/>
                  <a:moveTo>
                    <a:pt x="5874" y="2958"/>
                  </a:moveTo>
                  <a:cubicBezTo>
                    <a:pt x="5874" y="2958"/>
                    <a:pt x="5874" y="2958"/>
                    <a:pt x="6061" y="3062"/>
                  </a:cubicBezTo>
                  <a:cubicBezTo>
                    <a:pt x="6061" y="3062"/>
                    <a:pt x="6061" y="3062"/>
                    <a:pt x="6249" y="3166"/>
                  </a:cubicBezTo>
                  <a:cubicBezTo>
                    <a:pt x="6249" y="3166"/>
                    <a:pt x="6249" y="3167"/>
                    <a:pt x="6457" y="3312"/>
                  </a:cubicBezTo>
                  <a:cubicBezTo>
                    <a:pt x="6457" y="3312"/>
                    <a:pt x="6458" y="3312"/>
                    <a:pt x="6312" y="3478"/>
                  </a:cubicBezTo>
                  <a:cubicBezTo>
                    <a:pt x="6312" y="3478"/>
                    <a:pt x="6311" y="3479"/>
                    <a:pt x="6103" y="3667"/>
                  </a:cubicBezTo>
                  <a:cubicBezTo>
                    <a:pt x="6103" y="3667"/>
                    <a:pt x="6104" y="3666"/>
                    <a:pt x="6125" y="3603"/>
                  </a:cubicBezTo>
                  <a:cubicBezTo>
                    <a:pt x="6125" y="3603"/>
                    <a:pt x="6124" y="3603"/>
                    <a:pt x="5145" y="3645"/>
                  </a:cubicBezTo>
                  <a:cubicBezTo>
                    <a:pt x="5145" y="3645"/>
                    <a:pt x="5145" y="3646"/>
                    <a:pt x="4791" y="3625"/>
                  </a:cubicBezTo>
                  <a:cubicBezTo>
                    <a:pt x="4791" y="3625"/>
                    <a:pt x="4801" y="3593"/>
                    <a:pt x="4802" y="3591"/>
                  </a:cubicBezTo>
                  <a:lnTo>
                    <a:pt x="4881" y="3478"/>
                  </a:lnTo>
                  <a:lnTo>
                    <a:pt x="4881" y="3318"/>
                  </a:lnTo>
                  <a:cubicBezTo>
                    <a:pt x="4891" y="3319"/>
                    <a:pt x="4881" y="3318"/>
                    <a:pt x="4999" y="3333"/>
                  </a:cubicBezTo>
                  <a:cubicBezTo>
                    <a:pt x="4999" y="3333"/>
                    <a:pt x="4999" y="3332"/>
                    <a:pt x="5061" y="3395"/>
                  </a:cubicBezTo>
                  <a:cubicBezTo>
                    <a:pt x="5061" y="3395"/>
                    <a:pt x="5061" y="3395"/>
                    <a:pt x="5103" y="3374"/>
                  </a:cubicBezTo>
                  <a:cubicBezTo>
                    <a:pt x="5103" y="3374"/>
                    <a:pt x="5104" y="3375"/>
                    <a:pt x="5437" y="3354"/>
                  </a:cubicBezTo>
                  <a:cubicBezTo>
                    <a:pt x="5437" y="3354"/>
                    <a:pt x="5437" y="3353"/>
                    <a:pt x="5479" y="3333"/>
                  </a:cubicBezTo>
                  <a:cubicBezTo>
                    <a:pt x="5479" y="3333"/>
                    <a:pt x="5479" y="3333"/>
                    <a:pt x="5687" y="3062"/>
                  </a:cubicBezTo>
                  <a:cubicBezTo>
                    <a:pt x="5687" y="3062"/>
                    <a:pt x="5687" y="3062"/>
                    <a:pt x="5874" y="2958"/>
                  </a:cubicBezTo>
                  <a:close/>
                  <a:moveTo>
                    <a:pt x="18246" y="3062"/>
                  </a:moveTo>
                  <a:cubicBezTo>
                    <a:pt x="18246" y="3062"/>
                    <a:pt x="18246" y="3062"/>
                    <a:pt x="18392" y="3145"/>
                  </a:cubicBezTo>
                  <a:cubicBezTo>
                    <a:pt x="18392" y="3145"/>
                    <a:pt x="18392" y="3145"/>
                    <a:pt x="18809" y="3520"/>
                  </a:cubicBezTo>
                  <a:cubicBezTo>
                    <a:pt x="18809" y="3520"/>
                    <a:pt x="18809" y="3521"/>
                    <a:pt x="19038" y="3854"/>
                  </a:cubicBezTo>
                  <a:cubicBezTo>
                    <a:pt x="19038" y="3854"/>
                    <a:pt x="19038" y="3853"/>
                    <a:pt x="19455" y="4332"/>
                  </a:cubicBezTo>
                  <a:cubicBezTo>
                    <a:pt x="19455" y="4332"/>
                    <a:pt x="19454" y="4333"/>
                    <a:pt x="19829" y="4812"/>
                  </a:cubicBezTo>
                  <a:cubicBezTo>
                    <a:pt x="19829" y="4812"/>
                    <a:pt x="19829" y="4811"/>
                    <a:pt x="20308" y="5644"/>
                  </a:cubicBezTo>
                  <a:cubicBezTo>
                    <a:pt x="20308" y="5644"/>
                    <a:pt x="20309" y="5645"/>
                    <a:pt x="20517" y="6124"/>
                  </a:cubicBezTo>
                  <a:cubicBezTo>
                    <a:pt x="20517" y="6124"/>
                    <a:pt x="20516" y="6124"/>
                    <a:pt x="20766" y="6645"/>
                  </a:cubicBezTo>
                  <a:cubicBezTo>
                    <a:pt x="20766" y="6645"/>
                    <a:pt x="20767" y="6644"/>
                    <a:pt x="20975" y="7207"/>
                  </a:cubicBezTo>
                  <a:cubicBezTo>
                    <a:pt x="20975" y="7207"/>
                    <a:pt x="20975" y="7207"/>
                    <a:pt x="20704" y="6811"/>
                  </a:cubicBezTo>
                  <a:cubicBezTo>
                    <a:pt x="20704" y="6811"/>
                    <a:pt x="20704" y="6811"/>
                    <a:pt x="20308" y="6186"/>
                  </a:cubicBezTo>
                  <a:cubicBezTo>
                    <a:pt x="20308" y="6186"/>
                    <a:pt x="20309" y="6186"/>
                    <a:pt x="19954" y="5728"/>
                  </a:cubicBezTo>
                  <a:cubicBezTo>
                    <a:pt x="19954" y="5728"/>
                    <a:pt x="19955" y="5728"/>
                    <a:pt x="19372" y="5186"/>
                  </a:cubicBezTo>
                  <a:cubicBezTo>
                    <a:pt x="19372" y="5186"/>
                    <a:pt x="19371" y="5186"/>
                    <a:pt x="19225" y="5061"/>
                  </a:cubicBezTo>
                  <a:cubicBezTo>
                    <a:pt x="19225" y="5061"/>
                    <a:pt x="19226" y="5061"/>
                    <a:pt x="19101" y="4686"/>
                  </a:cubicBezTo>
                  <a:cubicBezTo>
                    <a:pt x="19101" y="4686"/>
                    <a:pt x="19101" y="4686"/>
                    <a:pt x="18892" y="4103"/>
                  </a:cubicBezTo>
                  <a:cubicBezTo>
                    <a:pt x="18892" y="4103"/>
                    <a:pt x="18892" y="4104"/>
                    <a:pt x="18559" y="3500"/>
                  </a:cubicBezTo>
                  <a:cubicBezTo>
                    <a:pt x="18559" y="3500"/>
                    <a:pt x="18559" y="3499"/>
                    <a:pt x="18246" y="3062"/>
                  </a:cubicBezTo>
                  <a:close/>
                  <a:moveTo>
                    <a:pt x="11259" y="3122"/>
                  </a:moveTo>
                  <a:lnTo>
                    <a:pt x="11207" y="3246"/>
                  </a:lnTo>
                  <a:lnTo>
                    <a:pt x="11466" y="4227"/>
                  </a:lnTo>
                  <a:lnTo>
                    <a:pt x="11504" y="4318"/>
                  </a:lnTo>
                  <a:lnTo>
                    <a:pt x="11497" y="4324"/>
                  </a:lnTo>
                  <a:cubicBezTo>
                    <a:pt x="11496" y="4319"/>
                    <a:pt x="11501" y="4317"/>
                    <a:pt x="11498" y="4312"/>
                  </a:cubicBezTo>
                  <a:cubicBezTo>
                    <a:pt x="11498" y="4312"/>
                    <a:pt x="11498" y="4312"/>
                    <a:pt x="11456" y="4228"/>
                  </a:cubicBezTo>
                  <a:cubicBezTo>
                    <a:pt x="11456" y="4228"/>
                    <a:pt x="11456" y="4228"/>
                    <a:pt x="11206" y="3249"/>
                  </a:cubicBezTo>
                  <a:cubicBezTo>
                    <a:pt x="11206" y="3249"/>
                    <a:pt x="11207" y="3246"/>
                    <a:pt x="11207" y="3246"/>
                  </a:cubicBezTo>
                  <a:cubicBezTo>
                    <a:pt x="11207" y="3246"/>
                    <a:pt x="11207" y="3246"/>
                    <a:pt x="11248" y="3124"/>
                  </a:cubicBezTo>
                  <a:cubicBezTo>
                    <a:pt x="11248" y="3124"/>
                    <a:pt x="11259" y="3122"/>
                    <a:pt x="11259" y="3122"/>
                  </a:cubicBezTo>
                  <a:close/>
                  <a:moveTo>
                    <a:pt x="13935" y="3207"/>
                  </a:moveTo>
                  <a:cubicBezTo>
                    <a:pt x="13935" y="3207"/>
                    <a:pt x="13935" y="3208"/>
                    <a:pt x="14664" y="3312"/>
                  </a:cubicBezTo>
                  <a:cubicBezTo>
                    <a:pt x="14664" y="3312"/>
                    <a:pt x="14663" y="3312"/>
                    <a:pt x="15309" y="3478"/>
                  </a:cubicBezTo>
                  <a:cubicBezTo>
                    <a:pt x="15309" y="3478"/>
                    <a:pt x="15310" y="3479"/>
                    <a:pt x="16039" y="3625"/>
                  </a:cubicBezTo>
                  <a:cubicBezTo>
                    <a:pt x="16039" y="3625"/>
                    <a:pt x="16038" y="3625"/>
                    <a:pt x="16455" y="3812"/>
                  </a:cubicBezTo>
                  <a:cubicBezTo>
                    <a:pt x="16455" y="3812"/>
                    <a:pt x="16455" y="3812"/>
                    <a:pt x="16538" y="4395"/>
                  </a:cubicBezTo>
                  <a:cubicBezTo>
                    <a:pt x="16538" y="4395"/>
                    <a:pt x="16539" y="4395"/>
                    <a:pt x="16518" y="4979"/>
                  </a:cubicBezTo>
                  <a:cubicBezTo>
                    <a:pt x="16518" y="4979"/>
                    <a:pt x="16518" y="4979"/>
                    <a:pt x="16476" y="5478"/>
                  </a:cubicBezTo>
                  <a:cubicBezTo>
                    <a:pt x="16476" y="5478"/>
                    <a:pt x="16477" y="5478"/>
                    <a:pt x="16372" y="5811"/>
                  </a:cubicBezTo>
                  <a:cubicBezTo>
                    <a:pt x="16372" y="5811"/>
                    <a:pt x="16372" y="5811"/>
                    <a:pt x="15581" y="5415"/>
                  </a:cubicBezTo>
                  <a:cubicBezTo>
                    <a:pt x="15581" y="5415"/>
                    <a:pt x="15580" y="5415"/>
                    <a:pt x="14830" y="5144"/>
                  </a:cubicBezTo>
                  <a:cubicBezTo>
                    <a:pt x="14830" y="5144"/>
                    <a:pt x="14830" y="5144"/>
                    <a:pt x="14726" y="5103"/>
                  </a:cubicBezTo>
                  <a:cubicBezTo>
                    <a:pt x="14726" y="5103"/>
                    <a:pt x="14726" y="5104"/>
                    <a:pt x="14497" y="5020"/>
                  </a:cubicBezTo>
                  <a:cubicBezTo>
                    <a:pt x="14497" y="5020"/>
                    <a:pt x="14497" y="5020"/>
                    <a:pt x="14289" y="4915"/>
                  </a:cubicBezTo>
                  <a:cubicBezTo>
                    <a:pt x="14289" y="4915"/>
                    <a:pt x="14261" y="4907"/>
                    <a:pt x="13283" y="4648"/>
                  </a:cubicBezTo>
                  <a:lnTo>
                    <a:pt x="13247" y="4588"/>
                  </a:lnTo>
                  <a:lnTo>
                    <a:pt x="13166" y="4305"/>
                  </a:lnTo>
                  <a:cubicBezTo>
                    <a:pt x="13145" y="4231"/>
                    <a:pt x="13166" y="4305"/>
                    <a:pt x="13081" y="3999"/>
                  </a:cubicBezTo>
                  <a:cubicBezTo>
                    <a:pt x="13081" y="3999"/>
                    <a:pt x="13081" y="3999"/>
                    <a:pt x="13352" y="3770"/>
                  </a:cubicBezTo>
                  <a:cubicBezTo>
                    <a:pt x="13352" y="3770"/>
                    <a:pt x="13393" y="3770"/>
                    <a:pt x="13372" y="3729"/>
                  </a:cubicBezTo>
                  <a:cubicBezTo>
                    <a:pt x="13372" y="3729"/>
                    <a:pt x="13359" y="3724"/>
                    <a:pt x="13359" y="3724"/>
                  </a:cubicBezTo>
                  <a:lnTo>
                    <a:pt x="13375" y="3711"/>
                  </a:lnTo>
                  <a:lnTo>
                    <a:pt x="13342" y="3718"/>
                  </a:lnTo>
                  <a:cubicBezTo>
                    <a:pt x="13334" y="3716"/>
                    <a:pt x="13342" y="3718"/>
                    <a:pt x="13310" y="3707"/>
                  </a:cubicBezTo>
                  <a:cubicBezTo>
                    <a:pt x="13310" y="3707"/>
                    <a:pt x="13310" y="3708"/>
                    <a:pt x="13143" y="3729"/>
                  </a:cubicBezTo>
                  <a:cubicBezTo>
                    <a:pt x="13143" y="3729"/>
                    <a:pt x="13143" y="3729"/>
                    <a:pt x="13456" y="3583"/>
                  </a:cubicBezTo>
                  <a:cubicBezTo>
                    <a:pt x="13456" y="3583"/>
                    <a:pt x="13456" y="3583"/>
                    <a:pt x="13914" y="3229"/>
                  </a:cubicBezTo>
                  <a:cubicBezTo>
                    <a:pt x="13914" y="3229"/>
                    <a:pt x="13914" y="3228"/>
                    <a:pt x="13935" y="3207"/>
                  </a:cubicBezTo>
                  <a:close/>
                  <a:moveTo>
                    <a:pt x="11123" y="3291"/>
                  </a:moveTo>
                  <a:cubicBezTo>
                    <a:pt x="11123" y="3291"/>
                    <a:pt x="11123" y="3291"/>
                    <a:pt x="11352" y="4187"/>
                  </a:cubicBezTo>
                  <a:cubicBezTo>
                    <a:pt x="11352" y="4187"/>
                    <a:pt x="11352" y="4187"/>
                    <a:pt x="10415" y="4041"/>
                  </a:cubicBezTo>
                  <a:cubicBezTo>
                    <a:pt x="10415" y="4041"/>
                    <a:pt x="10415" y="4041"/>
                    <a:pt x="9478" y="3958"/>
                  </a:cubicBezTo>
                  <a:cubicBezTo>
                    <a:pt x="9478" y="3958"/>
                    <a:pt x="9478" y="3958"/>
                    <a:pt x="9519" y="3937"/>
                  </a:cubicBezTo>
                  <a:cubicBezTo>
                    <a:pt x="9519" y="3937"/>
                    <a:pt x="9519" y="3936"/>
                    <a:pt x="9519" y="3749"/>
                  </a:cubicBezTo>
                  <a:cubicBezTo>
                    <a:pt x="9519" y="3749"/>
                    <a:pt x="9519" y="3750"/>
                    <a:pt x="9478" y="3541"/>
                  </a:cubicBezTo>
                  <a:cubicBezTo>
                    <a:pt x="9478" y="3541"/>
                    <a:pt x="9478" y="3540"/>
                    <a:pt x="10269" y="3395"/>
                  </a:cubicBezTo>
                  <a:cubicBezTo>
                    <a:pt x="10269" y="3395"/>
                    <a:pt x="10269" y="3395"/>
                    <a:pt x="11123" y="3291"/>
                  </a:cubicBezTo>
                  <a:close/>
                  <a:moveTo>
                    <a:pt x="4729" y="3687"/>
                  </a:moveTo>
                  <a:cubicBezTo>
                    <a:pt x="4729" y="3687"/>
                    <a:pt x="4729" y="3686"/>
                    <a:pt x="5124" y="3707"/>
                  </a:cubicBezTo>
                  <a:cubicBezTo>
                    <a:pt x="5124" y="3707"/>
                    <a:pt x="5125" y="3708"/>
                    <a:pt x="6083" y="3729"/>
                  </a:cubicBezTo>
                  <a:cubicBezTo>
                    <a:pt x="6083" y="3729"/>
                    <a:pt x="6082" y="3729"/>
                    <a:pt x="5936" y="4041"/>
                  </a:cubicBezTo>
                  <a:cubicBezTo>
                    <a:pt x="5936" y="4041"/>
                    <a:pt x="5936" y="4041"/>
                    <a:pt x="5853" y="4270"/>
                  </a:cubicBezTo>
                  <a:cubicBezTo>
                    <a:pt x="5853" y="4270"/>
                    <a:pt x="5853" y="4270"/>
                    <a:pt x="4958" y="4499"/>
                  </a:cubicBezTo>
                  <a:cubicBezTo>
                    <a:pt x="4958" y="4499"/>
                    <a:pt x="4950" y="4503"/>
                    <a:pt x="4109" y="4811"/>
                  </a:cubicBezTo>
                  <a:lnTo>
                    <a:pt x="4106" y="4796"/>
                  </a:lnTo>
                  <a:lnTo>
                    <a:pt x="4080" y="4796"/>
                  </a:lnTo>
                  <a:cubicBezTo>
                    <a:pt x="4061" y="4788"/>
                    <a:pt x="4041" y="4790"/>
                    <a:pt x="4041" y="4790"/>
                  </a:cubicBezTo>
                  <a:cubicBezTo>
                    <a:pt x="4041" y="4790"/>
                    <a:pt x="4041" y="4791"/>
                    <a:pt x="3979" y="4770"/>
                  </a:cubicBezTo>
                  <a:cubicBezTo>
                    <a:pt x="3958" y="4770"/>
                    <a:pt x="3958" y="4770"/>
                    <a:pt x="3958" y="4770"/>
                  </a:cubicBezTo>
                  <a:cubicBezTo>
                    <a:pt x="3958" y="4770"/>
                    <a:pt x="3958" y="4770"/>
                    <a:pt x="3750" y="4979"/>
                  </a:cubicBezTo>
                  <a:cubicBezTo>
                    <a:pt x="3771" y="4999"/>
                    <a:pt x="3770" y="4999"/>
                    <a:pt x="3770" y="4999"/>
                  </a:cubicBezTo>
                  <a:cubicBezTo>
                    <a:pt x="3770" y="4999"/>
                    <a:pt x="3770" y="4998"/>
                    <a:pt x="3874" y="5332"/>
                  </a:cubicBezTo>
                  <a:cubicBezTo>
                    <a:pt x="3874" y="5332"/>
                    <a:pt x="3875" y="5332"/>
                    <a:pt x="3833" y="5353"/>
                  </a:cubicBezTo>
                  <a:cubicBezTo>
                    <a:pt x="3833" y="5353"/>
                    <a:pt x="3833" y="5353"/>
                    <a:pt x="3500" y="5373"/>
                  </a:cubicBezTo>
                  <a:cubicBezTo>
                    <a:pt x="3500" y="5373"/>
                    <a:pt x="3500" y="5374"/>
                    <a:pt x="3458" y="5353"/>
                  </a:cubicBezTo>
                  <a:cubicBezTo>
                    <a:pt x="3458" y="5353"/>
                    <a:pt x="3458" y="5354"/>
                    <a:pt x="3458" y="5249"/>
                  </a:cubicBezTo>
                  <a:cubicBezTo>
                    <a:pt x="3458" y="5249"/>
                    <a:pt x="3458" y="5249"/>
                    <a:pt x="3500" y="5228"/>
                  </a:cubicBezTo>
                  <a:cubicBezTo>
                    <a:pt x="3541" y="5249"/>
                    <a:pt x="3541" y="5208"/>
                    <a:pt x="3562" y="5208"/>
                  </a:cubicBezTo>
                  <a:cubicBezTo>
                    <a:pt x="3562" y="5208"/>
                    <a:pt x="3562" y="5156"/>
                    <a:pt x="3562" y="5144"/>
                  </a:cubicBezTo>
                  <a:lnTo>
                    <a:pt x="3564" y="5144"/>
                  </a:lnTo>
                  <a:lnTo>
                    <a:pt x="3562" y="5134"/>
                  </a:lnTo>
                  <a:cubicBezTo>
                    <a:pt x="3562" y="5116"/>
                    <a:pt x="3562" y="5134"/>
                    <a:pt x="3562" y="5061"/>
                  </a:cubicBezTo>
                  <a:cubicBezTo>
                    <a:pt x="3562" y="5061"/>
                    <a:pt x="3563" y="5062"/>
                    <a:pt x="3708" y="4979"/>
                  </a:cubicBezTo>
                  <a:cubicBezTo>
                    <a:pt x="3708" y="4979"/>
                    <a:pt x="3708" y="4979"/>
                    <a:pt x="3729" y="4937"/>
                  </a:cubicBezTo>
                  <a:cubicBezTo>
                    <a:pt x="3729" y="4937"/>
                    <a:pt x="3729" y="4915"/>
                    <a:pt x="3729" y="4914"/>
                  </a:cubicBezTo>
                  <a:lnTo>
                    <a:pt x="3732" y="4912"/>
                  </a:lnTo>
                  <a:lnTo>
                    <a:pt x="3758" y="4817"/>
                  </a:lnTo>
                  <a:cubicBezTo>
                    <a:pt x="3765" y="4814"/>
                    <a:pt x="3758" y="4817"/>
                    <a:pt x="3812" y="4790"/>
                  </a:cubicBezTo>
                  <a:cubicBezTo>
                    <a:pt x="3812" y="4790"/>
                    <a:pt x="3812" y="4791"/>
                    <a:pt x="3854" y="4770"/>
                  </a:cubicBezTo>
                  <a:cubicBezTo>
                    <a:pt x="3854" y="4770"/>
                    <a:pt x="3853" y="4770"/>
                    <a:pt x="3916" y="4708"/>
                  </a:cubicBezTo>
                  <a:cubicBezTo>
                    <a:pt x="3916" y="4708"/>
                    <a:pt x="3917" y="4707"/>
                    <a:pt x="4104" y="4603"/>
                  </a:cubicBezTo>
                  <a:cubicBezTo>
                    <a:pt x="4104" y="4603"/>
                    <a:pt x="4104" y="4603"/>
                    <a:pt x="4146" y="4583"/>
                  </a:cubicBezTo>
                  <a:cubicBezTo>
                    <a:pt x="4146" y="4583"/>
                    <a:pt x="4145" y="4583"/>
                    <a:pt x="4166" y="4541"/>
                  </a:cubicBezTo>
                  <a:cubicBezTo>
                    <a:pt x="4166" y="4541"/>
                    <a:pt x="4167" y="4541"/>
                    <a:pt x="4146" y="4499"/>
                  </a:cubicBezTo>
                  <a:cubicBezTo>
                    <a:pt x="4146" y="4499"/>
                    <a:pt x="4144" y="4491"/>
                    <a:pt x="4144" y="4491"/>
                  </a:cubicBezTo>
                  <a:lnTo>
                    <a:pt x="4145" y="4486"/>
                  </a:lnTo>
                  <a:lnTo>
                    <a:pt x="4133" y="4408"/>
                  </a:lnTo>
                  <a:cubicBezTo>
                    <a:pt x="4134" y="4408"/>
                    <a:pt x="4133" y="4408"/>
                    <a:pt x="4395" y="4187"/>
                  </a:cubicBezTo>
                  <a:cubicBezTo>
                    <a:pt x="4395" y="4187"/>
                    <a:pt x="4396" y="4186"/>
                    <a:pt x="4625" y="3749"/>
                  </a:cubicBezTo>
                  <a:cubicBezTo>
                    <a:pt x="4625" y="3749"/>
                    <a:pt x="4625" y="3749"/>
                    <a:pt x="4729" y="3687"/>
                  </a:cubicBezTo>
                  <a:close/>
                  <a:moveTo>
                    <a:pt x="16560" y="3812"/>
                  </a:moveTo>
                  <a:cubicBezTo>
                    <a:pt x="16560" y="3812"/>
                    <a:pt x="16560" y="3812"/>
                    <a:pt x="16955" y="3958"/>
                  </a:cubicBezTo>
                  <a:cubicBezTo>
                    <a:pt x="16955" y="3958"/>
                    <a:pt x="16955" y="3957"/>
                    <a:pt x="17371" y="4145"/>
                  </a:cubicBezTo>
                  <a:cubicBezTo>
                    <a:pt x="17371" y="4145"/>
                    <a:pt x="17372" y="4145"/>
                    <a:pt x="17830" y="4312"/>
                  </a:cubicBezTo>
                  <a:cubicBezTo>
                    <a:pt x="17830" y="4312"/>
                    <a:pt x="17830" y="4312"/>
                    <a:pt x="18205" y="4479"/>
                  </a:cubicBezTo>
                  <a:cubicBezTo>
                    <a:pt x="18205" y="4479"/>
                    <a:pt x="18204" y="4478"/>
                    <a:pt x="18787" y="4832"/>
                  </a:cubicBezTo>
                  <a:cubicBezTo>
                    <a:pt x="18787" y="4832"/>
                    <a:pt x="18788" y="4833"/>
                    <a:pt x="19163" y="5124"/>
                  </a:cubicBezTo>
                  <a:cubicBezTo>
                    <a:pt x="19163" y="5124"/>
                    <a:pt x="19163" y="5123"/>
                    <a:pt x="19246" y="5332"/>
                  </a:cubicBezTo>
                  <a:cubicBezTo>
                    <a:pt x="19246" y="5332"/>
                    <a:pt x="19246" y="5332"/>
                    <a:pt x="19308" y="5978"/>
                  </a:cubicBezTo>
                  <a:cubicBezTo>
                    <a:pt x="19308" y="5978"/>
                    <a:pt x="19309" y="5978"/>
                    <a:pt x="19330" y="6540"/>
                  </a:cubicBezTo>
                  <a:cubicBezTo>
                    <a:pt x="19330" y="6540"/>
                    <a:pt x="19330" y="6540"/>
                    <a:pt x="19288" y="7082"/>
                  </a:cubicBezTo>
                  <a:cubicBezTo>
                    <a:pt x="19288" y="7082"/>
                    <a:pt x="19288" y="7082"/>
                    <a:pt x="19246" y="7499"/>
                  </a:cubicBezTo>
                  <a:cubicBezTo>
                    <a:pt x="19246" y="7499"/>
                    <a:pt x="19246" y="7499"/>
                    <a:pt x="19163" y="7728"/>
                  </a:cubicBezTo>
                  <a:cubicBezTo>
                    <a:pt x="19163" y="7728"/>
                    <a:pt x="19163" y="7727"/>
                    <a:pt x="18851" y="7436"/>
                  </a:cubicBezTo>
                  <a:cubicBezTo>
                    <a:pt x="18851" y="7436"/>
                    <a:pt x="18850" y="7436"/>
                    <a:pt x="18330" y="7061"/>
                  </a:cubicBezTo>
                  <a:cubicBezTo>
                    <a:pt x="18330" y="7061"/>
                    <a:pt x="18330" y="7061"/>
                    <a:pt x="17747" y="6624"/>
                  </a:cubicBezTo>
                  <a:cubicBezTo>
                    <a:pt x="17747" y="6624"/>
                    <a:pt x="17747" y="6624"/>
                    <a:pt x="16955" y="6124"/>
                  </a:cubicBezTo>
                  <a:cubicBezTo>
                    <a:pt x="16955" y="6124"/>
                    <a:pt x="16955" y="6124"/>
                    <a:pt x="16455" y="5874"/>
                  </a:cubicBezTo>
                  <a:cubicBezTo>
                    <a:pt x="16455" y="5874"/>
                    <a:pt x="16455" y="5874"/>
                    <a:pt x="16518" y="5499"/>
                  </a:cubicBezTo>
                  <a:cubicBezTo>
                    <a:pt x="16518" y="5499"/>
                    <a:pt x="16517" y="5499"/>
                    <a:pt x="16580" y="4999"/>
                  </a:cubicBezTo>
                  <a:cubicBezTo>
                    <a:pt x="16580" y="4999"/>
                    <a:pt x="16581" y="4999"/>
                    <a:pt x="16643" y="4395"/>
                  </a:cubicBezTo>
                  <a:cubicBezTo>
                    <a:pt x="16643" y="4395"/>
                    <a:pt x="16643" y="4395"/>
                    <a:pt x="16560" y="3812"/>
                  </a:cubicBezTo>
                  <a:close/>
                  <a:moveTo>
                    <a:pt x="9478" y="4061"/>
                  </a:moveTo>
                  <a:cubicBezTo>
                    <a:pt x="9478" y="4061"/>
                    <a:pt x="9478" y="4062"/>
                    <a:pt x="10394" y="4103"/>
                  </a:cubicBezTo>
                  <a:cubicBezTo>
                    <a:pt x="10394" y="4103"/>
                    <a:pt x="10394" y="4104"/>
                    <a:pt x="11373" y="4270"/>
                  </a:cubicBezTo>
                  <a:cubicBezTo>
                    <a:pt x="11373" y="4270"/>
                    <a:pt x="11373" y="4270"/>
                    <a:pt x="11415" y="4354"/>
                  </a:cubicBezTo>
                  <a:cubicBezTo>
                    <a:pt x="11415" y="4354"/>
                    <a:pt x="11415" y="4353"/>
                    <a:pt x="11019" y="4728"/>
                  </a:cubicBezTo>
                  <a:cubicBezTo>
                    <a:pt x="11019" y="4728"/>
                    <a:pt x="11019" y="4729"/>
                    <a:pt x="10810" y="5604"/>
                  </a:cubicBezTo>
                  <a:cubicBezTo>
                    <a:pt x="10810" y="5604"/>
                    <a:pt x="10811" y="5604"/>
                    <a:pt x="10707" y="5604"/>
                  </a:cubicBezTo>
                  <a:cubicBezTo>
                    <a:pt x="10707" y="5604"/>
                    <a:pt x="10706" y="5603"/>
                    <a:pt x="10685" y="5644"/>
                  </a:cubicBezTo>
                  <a:cubicBezTo>
                    <a:pt x="10685" y="5644"/>
                    <a:pt x="10685" y="5645"/>
                    <a:pt x="10769" y="5707"/>
                  </a:cubicBezTo>
                  <a:cubicBezTo>
                    <a:pt x="10769" y="5707"/>
                    <a:pt x="10769" y="5708"/>
                    <a:pt x="10727" y="5833"/>
                  </a:cubicBezTo>
                  <a:cubicBezTo>
                    <a:pt x="10727" y="5833"/>
                    <a:pt x="10727" y="5832"/>
                    <a:pt x="10498" y="5978"/>
                  </a:cubicBezTo>
                  <a:cubicBezTo>
                    <a:pt x="10498" y="5978"/>
                    <a:pt x="10499" y="5978"/>
                    <a:pt x="10394" y="6165"/>
                  </a:cubicBezTo>
                  <a:cubicBezTo>
                    <a:pt x="10394" y="6165"/>
                    <a:pt x="10387" y="6170"/>
                    <a:pt x="9919" y="6537"/>
                  </a:cubicBezTo>
                  <a:lnTo>
                    <a:pt x="9888" y="6513"/>
                  </a:lnTo>
                  <a:cubicBezTo>
                    <a:pt x="9885" y="6509"/>
                    <a:pt x="9865" y="6491"/>
                    <a:pt x="9836" y="6462"/>
                  </a:cubicBezTo>
                  <a:lnTo>
                    <a:pt x="9792" y="6200"/>
                  </a:lnTo>
                  <a:cubicBezTo>
                    <a:pt x="9790" y="6174"/>
                    <a:pt x="9793" y="6200"/>
                    <a:pt x="9790" y="6165"/>
                  </a:cubicBezTo>
                  <a:cubicBezTo>
                    <a:pt x="9790" y="6165"/>
                    <a:pt x="9789" y="6165"/>
                    <a:pt x="9769" y="6124"/>
                  </a:cubicBezTo>
                  <a:cubicBezTo>
                    <a:pt x="9769" y="6124"/>
                    <a:pt x="9770" y="6124"/>
                    <a:pt x="9603" y="5978"/>
                  </a:cubicBezTo>
                  <a:cubicBezTo>
                    <a:pt x="9603" y="5978"/>
                    <a:pt x="9581" y="5936"/>
                    <a:pt x="9540" y="5957"/>
                  </a:cubicBezTo>
                  <a:cubicBezTo>
                    <a:pt x="9540" y="5957"/>
                    <a:pt x="9540" y="5957"/>
                    <a:pt x="9561" y="5998"/>
                  </a:cubicBezTo>
                  <a:cubicBezTo>
                    <a:pt x="9561" y="5998"/>
                    <a:pt x="9561" y="5999"/>
                    <a:pt x="9478" y="6124"/>
                  </a:cubicBezTo>
                  <a:cubicBezTo>
                    <a:pt x="9478" y="6124"/>
                    <a:pt x="9477" y="6124"/>
                    <a:pt x="9498" y="6165"/>
                  </a:cubicBezTo>
                  <a:cubicBezTo>
                    <a:pt x="9498" y="6165"/>
                    <a:pt x="9499" y="6165"/>
                    <a:pt x="9645" y="6582"/>
                  </a:cubicBezTo>
                  <a:cubicBezTo>
                    <a:pt x="9645" y="6582"/>
                    <a:pt x="9644" y="6582"/>
                    <a:pt x="9581" y="6645"/>
                  </a:cubicBezTo>
                  <a:cubicBezTo>
                    <a:pt x="9581" y="6645"/>
                    <a:pt x="9582" y="6645"/>
                    <a:pt x="9561" y="6707"/>
                  </a:cubicBezTo>
                  <a:cubicBezTo>
                    <a:pt x="9561" y="6707"/>
                    <a:pt x="9561" y="6707"/>
                    <a:pt x="9603" y="6832"/>
                  </a:cubicBezTo>
                  <a:cubicBezTo>
                    <a:pt x="9603" y="6832"/>
                    <a:pt x="9589" y="6846"/>
                    <a:pt x="9527" y="6908"/>
                  </a:cubicBezTo>
                  <a:lnTo>
                    <a:pt x="9284" y="6763"/>
                  </a:lnTo>
                  <a:cubicBezTo>
                    <a:pt x="9247" y="6740"/>
                    <a:pt x="9284" y="6763"/>
                    <a:pt x="9227" y="6727"/>
                  </a:cubicBezTo>
                  <a:cubicBezTo>
                    <a:pt x="9207" y="6686"/>
                    <a:pt x="9207" y="6687"/>
                    <a:pt x="9207" y="6687"/>
                  </a:cubicBezTo>
                  <a:cubicBezTo>
                    <a:pt x="9165" y="6708"/>
                    <a:pt x="9165" y="6707"/>
                    <a:pt x="9165" y="6707"/>
                  </a:cubicBezTo>
                  <a:cubicBezTo>
                    <a:pt x="9165" y="6707"/>
                    <a:pt x="9165" y="6707"/>
                    <a:pt x="9124" y="6811"/>
                  </a:cubicBezTo>
                  <a:cubicBezTo>
                    <a:pt x="9082" y="6832"/>
                    <a:pt x="9081" y="6832"/>
                    <a:pt x="9102" y="6874"/>
                  </a:cubicBezTo>
                  <a:cubicBezTo>
                    <a:pt x="9102" y="6874"/>
                    <a:pt x="9103" y="6874"/>
                    <a:pt x="9249" y="7186"/>
                  </a:cubicBezTo>
                  <a:cubicBezTo>
                    <a:pt x="9249" y="7186"/>
                    <a:pt x="9249" y="7186"/>
                    <a:pt x="9291" y="7165"/>
                  </a:cubicBezTo>
                  <a:cubicBezTo>
                    <a:pt x="9291" y="7165"/>
                    <a:pt x="9290" y="7166"/>
                    <a:pt x="9498" y="7228"/>
                  </a:cubicBezTo>
                  <a:cubicBezTo>
                    <a:pt x="9498" y="7228"/>
                    <a:pt x="9499" y="7227"/>
                    <a:pt x="10707" y="7665"/>
                  </a:cubicBezTo>
                  <a:cubicBezTo>
                    <a:pt x="10707" y="7665"/>
                    <a:pt x="10706" y="7665"/>
                    <a:pt x="10518" y="7790"/>
                  </a:cubicBezTo>
                  <a:cubicBezTo>
                    <a:pt x="10518" y="7790"/>
                    <a:pt x="10519" y="7790"/>
                    <a:pt x="10144" y="8019"/>
                  </a:cubicBezTo>
                  <a:cubicBezTo>
                    <a:pt x="10144" y="8019"/>
                    <a:pt x="10144" y="8019"/>
                    <a:pt x="9769" y="8248"/>
                  </a:cubicBezTo>
                  <a:cubicBezTo>
                    <a:pt x="9769" y="8248"/>
                    <a:pt x="9769" y="8249"/>
                    <a:pt x="9415" y="7541"/>
                  </a:cubicBezTo>
                  <a:cubicBezTo>
                    <a:pt x="9415" y="7541"/>
                    <a:pt x="9415" y="7540"/>
                    <a:pt x="9040" y="6749"/>
                  </a:cubicBezTo>
                  <a:cubicBezTo>
                    <a:pt x="9040" y="6749"/>
                    <a:pt x="9040" y="6749"/>
                    <a:pt x="9144" y="6665"/>
                  </a:cubicBezTo>
                  <a:cubicBezTo>
                    <a:pt x="9144" y="6665"/>
                    <a:pt x="9144" y="6666"/>
                    <a:pt x="9269" y="6603"/>
                  </a:cubicBezTo>
                  <a:cubicBezTo>
                    <a:pt x="9311" y="6582"/>
                    <a:pt x="9311" y="6582"/>
                    <a:pt x="9353" y="6561"/>
                  </a:cubicBezTo>
                  <a:cubicBezTo>
                    <a:pt x="9353" y="6561"/>
                    <a:pt x="9353" y="6561"/>
                    <a:pt x="9311" y="6207"/>
                  </a:cubicBezTo>
                  <a:cubicBezTo>
                    <a:pt x="9311" y="6207"/>
                    <a:pt x="9303" y="6192"/>
                    <a:pt x="9297" y="6180"/>
                  </a:cubicBezTo>
                  <a:lnTo>
                    <a:pt x="9296" y="6164"/>
                  </a:lnTo>
                  <a:lnTo>
                    <a:pt x="9284" y="6140"/>
                  </a:lnTo>
                  <a:cubicBezTo>
                    <a:pt x="9282" y="6134"/>
                    <a:pt x="9284" y="6139"/>
                    <a:pt x="9269" y="6082"/>
                  </a:cubicBezTo>
                  <a:cubicBezTo>
                    <a:pt x="9269" y="6082"/>
                    <a:pt x="9270" y="6082"/>
                    <a:pt x="9249" y="6040"/>
                  </a:cubicBezTo>
                  <a:cubicBezTo>
                    <a:pt x="9249" y="6040"/>
                    <a:pt x="9249" y="6041"/>
                    <a:pt x="9082" y="5978"/>
                  </a:cubicBezTo>
                  <a:cubicBezTo>
                    <a:pt x="9040" y="5999"/>
                    <a:pt x="9040" y="5999"/>
                    <a:pt x="8999" y="6020"/>
                  </a:cubicBezTo>
                  <a:cubicBezTo>
                    <a:pt x="8999" y="6020"/>
                    <a:pt x="8999" y="6020"/>
                    <a:pt x="8999" y="6103"/>
                  </a:cubicBezTo>
                  <a:cubicBezTo>
                    <a:pt x="8999" y="6103"/>
                    <a:pt x="8977" y="6166"/>
                    <a:pt x="9019" y="6145"/>
                  </a:cubicBezTo>
                  <a:cubicBezTo>
                    <a:pt x="9019" y="6145"/>
                    <a:pt x="9020" y="6145"/>
                    <a:pt x="9082" y="6207"/>
                  </a:cubicBezTo>
                  <a:cubicBezTo>
                    <a:pt x="9082" y="6207"/>
                    <a:pt x="9082" y="6207"/>
                    <a:pt x="9082" y="6311"/>
                  </a:cubicBezTo>
                  <a:lnTo>
                    <a:pt x="9038" y="6294"/>
                  </a:lnTo>
                  <a:lnTo>
                    <a:pt x="8986" y="6164"/>
                  </a:lnTo>
                  <a:lnTo>
                    <a:pt x="8978" y="6169"/>
                  </a:lnTo>
                  <a:cubicBezTo>
                    <a:pt x="8977" y="6166"/>
                    <a:pt x="8978" y="6169"/>
                    <a:pt x="8977" y="6165"/>
                  </a:cubicBezTo>
                  <a:cubicBezTo>
                    <a:pt x="8956" y="6124"/>
                    <a:pt x="8915" y="6145"/>
                    <a:pt x="8915" y="6145"/>
                  </a:cubicBezTo>
                  <a:cubicBezTo>
                    <a:pt x="8915" y="6145"/>
                    <a:pt x="8915" y="6145"/>
                    <a:pt x="8873" y="6165"/>
                  </a:cubicBezTo>
                  <a:cubicBezTo>
                    <a:pt x="8873" y="6165"/>
                    <a:pt x="8873" y="6166"/>
                    <a:pt x="8790" y="6207"/>
                  </a:cubicBezTo>
                  <a:cubicBezTo>
                    <a:pt x="8790" y="6207"/>
                    <a:pt x="8790" y="6207"/>
                    <a:pt x="8623" y="5811"/>
                  </a:cubicBezTo>
                  <a:cubicBezTo>
                    <a:pt x="8623" y="5811"/>
                    <a:pt x="8623" y="5811"/>
                    <a:pt x="8873" y="5540"/>
                  </a:cubicBezTo>
                  <a:cubicBezTo>
                    <a:pt x="8873" y="5540"/>
                    <a:pt x="8873" y="5541"/>
                    <a:pt x="8915" y="5520"/>
                  </a:cubicBezTo>
                  <a:cubicBezTo>
                    <a:pt x="8905" y="5499"/>
                    <a:pt x="8899" y="5489"/>
                    <a:pt x="8891" y="5486"/>
                  </a:cubicBezTo>
                  <a:lnTo>
                    <a:pt x="8896" y="5481"/>
                  </a:lnTo>
                  <a:lnTo>
                    <a:pt x="8828" y="5481"/>
                  </a:lnTo>
                  <a:cubicBezTo>
                    <a:pt x="8823" y="5477"/>
                    <a:pt x="8828" y="5481"/>
                    <a:pt x="8770" y="5437"/>
                  </a:cubicBezTo>
                  <a:cubicBezTo>
                    <a:pt x="8770" y="5437"/>
                    <a:pt x="8769" y="5436"/>
                    <a:pt x="8748" y="5457"/>
                  </a:cubicBezTo>
                  <a:cubicBezTo>
                    <a:pt x="8748" y="5457"/>
                    <a:pt x="8723" y="5470"/>
                    <a:pt x="8596" y="5534"/>
                  </a:cubicBezTo>
                  <a:lnTo>
                    <a:pt x="8560" y="5481"/>
                  </a:lnTo>
                  <a:lnTo>
                    <a:pt x="8553" y="5454"/>
                  </a:lnTo>
                  <a:cubicBezTo>
                    <a:pt x="8552" y="5446"/>
                    <a:pt x="8553" y="5454"/>
                    <a:pt x="8519" y="5270"/>
                  </a:cubicBezTo>
                  <a:cubicBezTo>
                    <a:pt x="8519" y="5270"/>
                    <a:pt x="8520" y="5269"/>
                    <a:pt x="8686" y="5144"/>
                  </a:cubicBezTo>
                  <a:cubicBezTo>
                    <a:pt x="8686" y="5144"/>
                    <a:pt x="8686" y="5145"/>
                    <a:pt x="8873" y="5020"/>
                  </a:cubicBezTo>
                  <a:cubicBezTo>
                    <a:pt x="8873" y="5020"/>
                    <a:pt x="8874" y="5019"/>
                    <a:pt x="9040" y="4790"/>
                  </a:cubicBezTo>
                  <a:cubicBezTo>
                    <a:pt x="9040" y="4790"/>
                    <a:pt x="9040" y="4791"/>
                    <a:pt x="9124" y="4750"/>
                  </a:cubicBezTo>
                  <a:cubicBezTo>
                    <a:pt x="9124" y="4750"/>
                    <a:pt x="9123" y="4749"/>
                    <a:pt x="9623" y="4999"/>
                  </a:cubicBezTo>
                  <a:cubicBezTo>
                    <a:pt x="9623" y="4999"/>
                    <a:pt x="9624" y="4999"/>
                    <a:pt x="10082" y="5270"/>
                  </a:cubicBezTo>
                  <a:cubicBezTo>
                    <a:pt x="10082" y="5270"/>
                    <a:pt x="10082" y="5270"/>
                    <a:pt x="9999" y="5395"/>
                  </a:cubicBezTo>
                  <a:cubicBezTo>
                    <a:pt x="9999" y="5395"/>
                    <a:pt x="9998" y="5394"/>
                    <a:pt x="9852" y="5415"/>
                  </a:cubicBezTo>
                  <a:cubicBezTo>
                    <a:pt x="9852" y="5415"/>
                    <a:pt x="9853" y="5416"/>
                    <a:pt x="9832" y="5478"/>
                  </a:cubicBezTo>
                  <a:cubicBezTo>
                    <a:pt x="9832" y="5478"/>
                    <a:pt x="9831" y="5478"/>
                    <a:pt x="9810" y="5540"/>
                  </a:cubicBezTo>
                  <a:cubicBezTo>
                    <a:pt x="9810" y="5540"/>
                    <a:pt x="9811" y="5540"/>
                    <a:pt x="9915" y="5728"/>
                  </a:cubicBezTo>
                  <a:cubicBezTo>
                    <a:pt x="9915" y="5728"/>
                    <a:pt x="9915" y="5728"/>
                    <a:pt x="10040" y="5811"/>
                  </a:cubicBezTo>
                  <a:cubicBezTo>
                    <a:pt x="10040" y="5811"/>
                    <a:pt x="10040" y="5811"/>
                    <a:pt x="10061" y="5853"/>
                  </a:cubicBezTo>
                  <a:cubicBezTo>
                    <a:pt x="10061" y="5853"/>
                    <a:pt x="10061" y="5853"/>
                    <a:pt x="10019" y="5957"/>
                  </a:cubicBezTo>
                  <a:cubicBezTo>
                    <a:pt x="10019" y="5957"/>
                    <a:pt x="10020" y="5957"/>
                    <a:pt x="10040" y="5998"/>
                  </a:cubicBezTo>
                  <a:cubicBezTo>
                    <a:pt x="10040" y="5998"/>
                    <a:pt x="10040" y="5999"/>
                    <a:pt x="10144" y="6145"/>
                  </a:cubicBezTo>
                  <a:cubicBezTo>
                    <a:pt x="10144" y="6145"/>
                    <a:pt x="10144" y="6145"/>
                    <a:pt x="10186" y="6124"/>
                  </a:cubicBezTo>
                  <a:cubicBezTo>
                    <a:pt x="10186" y="6124"/>
                    <a:pt x="10185" y="6124"/>
                    <a:pt x="10248" y="6145"/>
                  </a:cubicBezTo>
                  <a:cubicBezTo>
                    <a:pt x="10248" y="6145"/>
                    <a:pt x="10248" y="6145"/>
                    <a:pt x="10415" y="5978"/>
                  </a:cubicBezTo>
                  <a:cubicBezTo>
                    <a:pt x="10415" y="5978"/>
                    <a:pt x="10423" y="5955"/>
                    <a:pt x="10429" y="5935"/>
                  </a:cubicBezTo>
                  <a:lnTo>
                    <a:pt x="10445" y="5920"/>
                  </a:lnTo>
                  <a:lnTo>
                    <a:pt x="10445" y="5816"/>
                  </a:lnTo>
                  <a:lnTo>
                    <a:pt x="10492" y="5772"/>
                  </a:lnTo>
                  <a:cubicBezTo>
                    <a:pt x="10504" y="5764"/>
                    <a:pt x="10492" y="5772"/>
                    <a:pt x="10644" y="5666"/>
                  </a:cubicBezTo>
                  <a:cubicBezTo>
                    <a:pt x="10644" y="5666"/>
                    <a:pt x="10644" y="5666"/>
                    <a:pt x="10707" y="5604"/>
                  </a:cubicBezTo>
                  <a:cubicBezTo>
                    <a:pt x="10707" y="5604"/>
                    <a:pt x="10707" y="5603"/>
                    <a:pt x="10790" y="5457"/>
                  </a:cubicBezTo>
                  <a:cubicBezTo>
                    <a:pt x="10790" y="5457"/>
                    <a:pt x="10790" y="5457"/>
                    <a:pt x="10769" y="5415"/>
                  </a:cubicBezTo>
                  <a:cubicBezTo>
                    <a:pt x="10769" y="5415"/>
                    <a:pt x="10765" y="5409"/>
                    <a:pt x="10765" y="5408"/>
                  </a:cubicBezTo>
                  <a:lnTo>
                    <a:pt x="10755" y="5377"/>
                  </a:lnTo>
                  <a:lnTo>
                    <a:pt x="10751" y="5378"/>
                  </a:lnTo>
                  <a:cubicBezTo>
                    <a:pt x="10749" y="5374"/>
                    <a:pt x="10751" y="5378"/>
                    <a:pt x="10748" y="5373"/>
                  </a:cubicBezTo>
                  <a:cubicBezTo>
                    <a:pt x="10748" y="5373"/>
                    <a:pt x="10748" y="5373"/>
                    <a:pt x="10727" y="5332"/>
                  </a:cubicBezTo>
                  <a:cubicBezTo>
                    <a:pt x="10727" y="5332"/>
                    <a:pt x="10727" y="5332"/>
                    <a:pt x="10602" y="5353"/>
                  </a:cubicBezTo>
                  <a:cubicBezTo>
                    <a:pt x="10602" y="5353"/>
                    <a:pt x="10602" y="5353"/>
                    <a:pt x="10560" y="5373"/>
                  </a:cubicBezTo>
                  <a:cubicBezTo>
                    <a:pt x="10560" y="5373"/>
                    <a:pt x="10561" y="5374"/>
                    <a:pt x="10498" y="5457"/>
                  </a:cubicBezTo>
                  <a:cubicBezTo>
                    <a:pt x="10498" y="5457"/>
                    <a:pt x="10499" y="5457"/>
                    <a:pt x="10478" y="5415"/>
                  </a:cubicBezTo>
                  <a:cubicBezTo>
                    <a:pt x="10478" y="5415"/>
                    <a:pt x="10477" y="5416"/>
                    <a:pt x="10518" y="5395"/>
                  </a:cubicBezTo>
                  <a:cubicBezTo>
                    <a:pt x="10518" y="5395"/>
                    <a:pt x="10526" y="5372"/>
                    <a:pt x="10533" y="5351"/>
                  </a:cubicBezTo>
                  <a:lnTo>
                    <a:pt x="10549" y="5339"/>
                  </a:lnTo>
                  <a:lnTo>
                    <a:pt x="10523" y="5170"/>
                  </a:lnTo>
                  <a:lnTo>
                    <a:pt x="10498" y="5172"/>
                  </a:lnTo>
                  <a:cubicBezTo>
                    <a:pt x="10490" y="5162"/>
                    <a:pt x="10479" y="5156"/>
                    <a:pt x="10456" y="5144"/>
                  </a:cubicBezTo>
                  <a:cubicBezTo>
                    <a:pt x="10456" y="5144"/>
                    <a:pt x="10457" y="5144"/>
                    <a:pt x="10311" y="5144"/>
                  </a:cubicBezTo>
                  <a:cubicBezTo>
                    <a:pt x="10311" y="5144"/>
                    <a:pt x="10303" y="5167"/>
                    <a:pt x="10296" y="5188"/>
                  </a:cubicBezTo>
                  <a:lnTo>
                    <a:pt x="10282" y="5192"/>
                  </a:lnTo>
                  <a:cubicBezTo>
                    <a:pt x="10280" y="5188"/>
                    <a:pt x="10282" y="5192"/>
                    <a:pt x="10269" y="5166"/>
                  </a:cubicBezTo>
                  <a:cubicBezTo>
                    <a:pt x="10269" y="5166"/>
                    <a:pt x="10269" y="5165"/>
                    <a:pt x="10144" y="5186"/>
                  </a:cubicBezTo>
                  <a:cubicBezTo>
                    <a:pt x="10144" y="5186"/>
                    <a:pt x="10145" y="5187"/>
                    <a:pt x="9645" y="4937"/>
                  </a:cubicBezTo>
                  <a:cubicBezTo>
                    <a:pt x="9645" y="4937"/>
                    <a:pt x="9644" y="4937"/>
                    <a:pt x="9186" y="4666"/>
                  </a:cubicBezTo>
                  <a:cubicBezTo>
                    <a:pt x="9186" y="4666"/>
                    <a:pt x="9186" y="4665"/>
                    <a:pt x="9227" y="4561"/>
                  </a:cubicBezTo>
                  <a:cubicBezTo>
                    <a:pt x="9227" y="4561"/>
                    <a:pt x="9228" y="4561"/>
                    <a:pt x="9311" y="4416"/>
                  </a:cubicBezTo>
                  <a:cubicBezTo>
                    <a:pt x="9311" y="4416"/>
                    <a:pt x="9311" y="4415"/>
                    <a:pt x="9394" y="4290"/>
                  </a:cubicBezTo>
                  <a:cubicBezTo>
                    <a:pt x="9394" y="4290"/>
                    <a:pt x="9394" y="4291"/>
                    <a:pt x="9456" y="4125"/>
                  </a:cubicBezTo>
                  <a:cubicBezTo>
                    <a:pt x="9456" y="4125"/>
                    <a:pt x="9457" y="4124"/>
                    <a:pt x="9478" y="4061"/>
                  </a:cubicBezTo>
                  <a:close/>
                  <a:moveTo>
                    <a:pt x="5833" y="4332"/>
                  </a:moveTo>
                  <a:cubicBezTo>
                    <a:pt x="5833" y="4332"/>
                    <a:pt x="5833" y="4333"/>
                    <a:pt x="5833" y="4624"/>
                  </a:cubicBezTo>
                  <a:cubicBezTo>
                    <a:pt x="5833" y="4624"/>
                    <a:pt x="5833" y="4624"/>
                    <a:pt x="5874" y="4686"/>
                  </a:cubicBezTo>
                  <a:cubicBezTo>
                    <a:pt x="5874" y="4686"/>
                    <a:pt x="5874" y="4686"/>
                    <a:pt x="5186" y="5061"/>
                  </a:cubicBezTo>
                  <a:cubicBezTo>
                    <a:pt x="5186" y="5061"/>
                    <a:pt x="5187" y="5061"/>
                    <a:pt x="4625" y="5415"/>
                  </a:cubicBezTo>
                  <a:cubicBezTo>
                    <a:pt x="4625" y="5415"/>
                    <a:pt x="4582" y="5442"/>
                    <a:pt x="4315" y="5609"/>
                  </a:cubicBezTo>
                  <a:lnTo>
                    <a:pt x="4377" y="5299"/>
                  </a:lnTo>
                  <a:lnTo>
                    <a:pt x="4374" y="5296"/>
                  </a:lnTo>
                  <a:cubicBezTo>
                    <a:pt x="4374" y="5296"/>
                    <a:pt x="4375" y="5291"/>
                    <a:pt x="4375" y="5291"/>
                  </a:cubicBezTo>
                  <a:cubicBezTo>
                    <a:pt x="4375" y="5291"/>
                    <a:pt x="4324" y="5249"/>
                    <a:pt x="4322" y="5247"/>
                  </a:cubicBezTo>
                  <a:lnTo>
                    <a:pt x="4145" y="5080"/>
                  </a:lnTo>
                  <a:lnTo>
                    <a:pt x="4113" y="4844"/>
                  </a:lnTo>
                  <a:cubicBezTo>
                    <a:pt x="4114" y="4844"/>
                    <a:pt x="4113" y="4844"/>
                    <a:pt x="4958" y="4603"/>
                  </a:cubicBezTo>
                  <a:cubicBezTo>
                    <a:pt x="4958" y="4603"/>
                    <a:pt x="4958" y="4603"/>
                    <a:pt x="5833" y="4332"/>
                  </a:cubicBezTo>
                  <a:close/>
                  <a:moveTo>
                    <a:pt x="10290" y="4686"/>
                  </a:moveTo>
                  <a:cubicBezTo>
                    <a:pt x="10290" y="4686"/>
                    <a:pt x="10283" y="4690"/>
                    <a:pt x="10251" y="4706"/>
                  </a:cubicBezTo>
                  <a:lnTo>
                    <a:pt x="10249" y="4707"/>
                  </a:lnTo>
                  <a:cubicBezTo>
                    <a:pt x="10248" y="4707"/>
                    <a:pt x="10249" y="4707"/>
                    <a:pt x="10248" y="4708"/>
                  </a:cubicBezTo>
                  <a:cubicBezTo>
                    <a:pt x="10248" y="4708"/>
                    <a:pt x="10248" y="4707"/>
                    <a:pt x="10206" y="4728"/>
                  </a:cubicBezTo>
                  <a:cubicBezTo>
                    <a:pt x="10206" y="4728"/>
                    <a:pt x="10207" y="4728"/>
                    <a:pt x="10102" y="4812"/>
                  </a:cubicBezTo>
                  <a:cubicBezTo>
                    <a:pt x="10082" y="4874"/>
                    <a:pt x="10082" y="4874"/>
                    <a:pt x="10082" y="4874"/>
                  </a:cubicBezTo>
                  <a:cubicBezTo>
                    <a:pt x="10082" y="4874"/>
                    <a:pt x="10082" y="4874"/>
                    <a:pt x="10144" y="5082"/>
                  </a:cubicBezTo>
                  <a:cubicBezTo>
                    <a:pt x="10144" y="5082"/>
                    <a:pt x="10164" y="5124"/>
                    <a:pt x="10206" y="5103"/>
                  </a:cubicBezTo>
                  <a:cubicBezTo>
                    <a:pt x="10206" y="5103"/>
                    <a:pt x="10207" y="5103"/>
                    <a:pt x="10498" y="5124"/>
                  </a:cubicBezTo>
                  <a:cubicBezTo>
                    <a:pt x="10498" y="5124"/>
                    <a:pt x="10498" y="5124"/>
                    <a:pt x="10560" y="5186"/>
                  </a:cubicBezTo>
                  <a:cubicBezTo>
                    <a:pt x="10560" y="5186"/>
                    <a:pt x="10560" y="5187"/>
                    <a:pt x="10602" y="5166"/>
                  </a:cubicBezTo>
                  <a:cubicBezTo>
                    <a:pt x="10602" y="5166"/>
                    <a:pt x="10602" y="5165"/>
                    <a:pt x="10644" y="5144"/>
                  </a:cubicBezTo>
                  <a:cubicBezTo>
                    <a:pt x="10644" y="5144"/>
                    <a:pt x="10644" y="5145"/>
                    <a:pt x="10644" y="5041"/>
                  </a:cubicBezTo>
                  <a:cubicBezTo>
                    <a:pt x="10644" y="5041"/>
                    <a:pt x="10644" y="5041"/>
                    <a:pt x="10623" y="4999"/>
                  </a:cubicBezTo>
                  <a:cubicBezTo>
                    <a:pt x="10623" y="4999"/>
                    <a:pt x="10623" y="4999"/>
                    <a:pt x="10582" y="4895"/>
                  </a:cubicBezTo>
                  <a:cubicBezTo>
                    <a:pt x="10582" y="4895"/>
                    <a:pt x="10581" y="4895"/>
                    <a:pt x="10560" y="4853"/>
                  </a:cubicBezTo>
                  <a:cubicBezTo>
                    <a:pt x="10560" y="4853"/>
                    <a:pt x="10561" y="4853"/>
                    <a:pt x="10394" y="4832"/>
                  </a:cubicBezTo>
                  <a:cubicBezTo>
                    <a:pt x="10394" y="4832"/>
                    <a:pt x="10394" y="4832"/>
                    <a:pt x="10290" y="4686"/>
                  </a:cubicBezTo>
                  <a:close/>
                  <a:moveTo>
                    <a:pt x="13320" y="4711"/>
                  </a:moveTo>
                  <a:cubicBezTo>
                    <a:pt x="13320" y="4711"/>
                    <a:pt x="13321" y="4711"/>
                    <a:pt x="14268" y="4979"/>
                  </a:cubicBezTo>
                  <a:cubicBezTo>
                    <a:pt x="14268" y="4979"/>
                    <a:pt x="14268" y="4978"/>
                    <a:pt x="14476" y="5082"/>
                  </a:cubicBezTo>
                  <a:cubicBezTo>
                    <a:pt x="14476" y="5082"/>
                    <a:pt x="14477" y="5083"/>
                    <a:pt x="14706" y="5166"/>
                  </a:cubicBezTo>
                  <a:cubicBezTo>
                    <a:pt x="14706" y="5166"/>
                    <a:pt x="14705" y="5166"/>
                    <a:pt x="14830" y="5249"/>
                  </a:cubicBezTo>
                  <a:cubicBezTo>
                    <a:pt x="14830" y="5249"/>
                    <a:pt x="14830" y="5249"/>
                    <a:pt x="15518" y="5499"/>
                  </a:cubicBezTo>
                  <a:cubicBezTo>
                    <a:pt x="15518" y="5499"/>
                    <a:pt x="15518" y="5498"/>
                    <a:pt x="16372" y="5915"/>
                  </a:cubicBezTo>
                  <a:cubicBezTo>
                    <a:pt x="16372" y="5915"/>
                    <a:pt x="16372" y="5915"/>
                    <a:pt x="16268" y="6498"/>
                  </a:cubicBezTo>
                  <a:cubicBezTo>
                    <a:pt x="16268" y="6498"/>
                    <a:pt x="16268" y="6499"/>
                    <a:pt x="16080" y="7019"/>
                  </a:cubicBezTo>
                  <a:cubicBezTo>
                    <a:pt x="16080" y="7019"/>
                    <a:pt x="16081" y="7020"/>
                    <a:pt x="15893" y="7332"/>
                  </a:cubicBezTo>
                  <a:cubicBezTo>
                    <a:pt x="15893" y="7332"/>
                    <a:pt x="15893" y="7332"/>
                    <a:pt x="15726" y="7603"/>
                  </a:cubicBezTo>
                  <a:cubicBezTo>
                    <a:pt x="15726" y="7603"/>
                    <a:pt x="15310" y="7302"/>
                    <a:pt x="15184" y="7211"/>
                  </a:cubicBezTo>
                  <a:lnTo>
                    <a:pt x="14666" y="6811"/>
                  </a:lnTo>
                  <a:lnTo>
                    <a:pt x="14645" y="6822"/>
                  </a:lnTo>
                  <a:cubicBezTo>
                    <a:pt x="14605" y="6793"/>
                    <a:pt x="14645" y="6822"/>
                    <a:pt x="14601" y="6790"/>
                  </a:cubicBezTo>
                  <a:cubicBezTo>
                    <a:pt x="14601" y="6790"/>
                    <a:pt x="14601" y="6790"/>
                    <a:pt x="14559" y="6811"/>
                  </a:cubicBezTo>
                  <a:cubicBezTo>
                    <a:pt x="14559" y="6811"/>
                    <a:pt x="14559" y="6811"/>
                    <a:pt x="14476" y="6853"/>
                  </a:cubicBezTo>
                  <a:cubicBezTo>
                    <a:pt x="14476" y="6853"/>
                    <a:pt x="14415" y="6764"/>
                    <a:pt x="14412" y="6759"/>
                  </a:cubicBezTo>
                  <a:lnTo>
                    <a:pt x="14215" y="6436"/>
                  </a:lnTo>
                  <a:lnTo>
                    <a:pt x="14254" y="6152"/>
                  </a:lnTo>
                  <a:lnTo>
                    <a:pt x="14245" y="6141"/>
                  </a:lnTo>
                  <a:cubicBezTo>
                    <a:pt x="14245" y="6140"/>
                    <a:pt x="14245" y="6141"/>
                    <a:pt x="14227" y="6103"/>
                  </a:cubicBezTo>
                  <a:cubicBezTo>
                    <a:pt x="14227" y="6103"/>
                    <a:pt x="14226" y="6103"/>
                    <a:pt x="13414" y="5041"/>
                  </a:cubicBezTo>
                  <a:cubicBezTo>
                    <a:pt x="13414" y="5041"/>
                    <a:pt x="13414" y="5041"/>
                    <a:pt x="13477" y="4979"/>
                  </a:cubicBezTo>
                  <a:cubicBezTo>
                    <a:pt x="13456" y="4937"/>
                    <a:pt x="13456" y="4937"/>
                    <a:pt x="13456" y="4937"/>
                  </a:cubicBezTo>
                  <a:cubicBezTo>
                    <a:pt x="13456" y="4937"/>
                    <a:pt x="13441" y="4913"/>
                    <a:pt x="13441" y="4913"/>
                  </a:cubicBezTo>
                  <a:lnTo>
                    <a:pt x="13441" y="4912"/>
                  </a:lnTo>
                  <a:lnTo>
                    <a:pt x="13320" y="4711"/>
                  </a:lnTo>
                  <a:close/>
                  <a:moveTo>
                    <a:pt x="5853" y="4790"/>
                  </a:moveTo>
                  <a:cubicBezTo>
                    <a:pt x="5853" y="4790"/>
                    <a:pt x="5853" y="4790"/>
                    <a:pt x="5895" y="4874"/>
                  </a:cubicBezTo>
                  <a:cubicBezTo>
                    <a:pt x="5895" y="4874"/>
                    <a:pt x="5895" y="4874"/>
                    <a:pt x="5999" y="5061"/>
                  </a:cubicBezTo>
                  <a:cubicBezTo>
                    <a:pt x="5999" y="5061"/>
                    <a:pt x="5999" y="5062"/>
                    <a:pt x="6061" y="5124"/>
                  </a:cubicBezTo>
                  <a:cubicBezTo>
                    <a:pt x="6061" y="5124"/>
                    <a:pt x="6062" y="5124"/>
                    <a:pt x="5250" y="5853"/>
                  </a:cubicBezTo>
                  <a:cubicBezTo>
                    <a:pt x="5250" y="5853"/>
                    <a:pt x="5249" y="5853"/>
                    <a:pt x="4333" y="6749"/>
                  </a:cubicBezTo>
                  <a:cubicBezTo>
                    <a:pt x="4333" y="6749"/>
                    <a:pt x="4333" y="6749"/>
                    <a:pt x="3667" y="7603"/>
                  </a:cubicBezTo>
                  <a:cubicBezTo>
                    <a:pt x="3667" y="7603"/>
                    <a:pt x="3666" y="7603"/>
                    <a:pt x="3541" y="7811"/>
                  </a:cubicBezTo>
                  <a:cubicBezTo>
                    <a:pt x="3541" y="7811"/>
                    <a:pt x="3542" y="7810"/>
                    <a:pt x="3396" y="7581"/>
                  </a:cubicBezTo>
                  <a:cubicBezTo>
                    <a:pt x="3396" y="7581"/>
                    <a:pt x="3396" y="7582"/>
                    <a:pt x="3541" y="7415"/>
                  </a:cubicBezTo>
                  <a:cubicBezTo>
                    <a:pt x="3541" y="7415"/>
                    <a:pt x="3580" y="7152"/>
                    <a:pt x="3592" y="7070"/>
                  </a:cubicBezTo>
                  <a:lnTo>
                    <a:pt x="3659" y="6684"/>
                  </a:lnTo>
                  <a:cubicBezTo>
                    <a:pt x="3659" y="6684"/>
                    <a:pt x="3717" y="6596"/>
                    <a:pt x="4198" y="5841"/>
                  </a:cubicBezTo>
                  <a:lnTo>
                    <a:pt x="4231" y="5790"/>
                  </a:lnTo>
                  <a:cubicBezTo>
                    <a:pt x="4232" y="5790"/>
                    <a:pt x="4230" y="5789"/>
                    <a:pt x="4666" y="5499"/>
                  </a:cubicBezTo>
                  <a:cubicBezTo>
                    <a:pt x="4666" y="5499"/>
                    <a:pt x="4666" y="5499"/>
                    <a:pt x="5208" y="5144"/>
                  </a:cubicBezTo>
                  <a:cubicBezTo>
                    <a:pt x="5208" y="5144"/>
                    <a:pt x="5207" y="5144"/>
                    <a:pt x="5853" y="4790"/>
                  </a:cubicBezTo>
                  <a:close/>
                  <a:moveTo>
                    <a:pt x="3874" y="5020"/>
                  </a:moveTo>
                  <a:lnTo>
                    <a:pt x="3964" y="5313"/>
                  </a:lnTo>
                  <a:lnTo>
                    <a:pt x="3950" y="5327"/>
                  </a:lnTo>
                  <a:cubicBezTo>
                    <a:pt x="3953" y="5321"/>
                    <a:pt x="3950" y="5327"/>
                    <a:pt x="3958" y="5311"/>
                  </a:cubicBezTo>
                  <a:cubicBezTo>
                    <a:pt x="3958" y="5311"/>
                    <a:pt x="3957" y="5312"/>
                    <a:pt x="3874" y="5020"/>
                  </a:cubicBezTo>
                  <a:close/>
                  <a:moveTo>
                    <a:pt x="7765" y="5053"/>
                  </a:moveTo>
                  <a:lnTo>
                    <a:pt x="7966" y="5209"/>
                  </a:lnTo>
                  <a:lnTo>
                    <a:pt x="7971" y="5237"/>
                  </a:lnTo>
                  <a:cubicBezTo>
                    <a:pt x="7970" y="5234"/>
                    <a:pt x="7971" y="5237"/>
                    <a:pt x="7957" y="5208"/>
                  </a:cubicBezTo>
                  <a:cubicBezTo>
                    <a:pt x="7957" y="5208"/>
                    <a:pt x="7958" y="5207"/>
                    <a:pt x="7749" y="5061"/>
                  </a:cubicBezTo>
                  <a:cubicBezTo>
                    <a:pt x="7749" y="5061"/>
                    <a:pt x="7763" y="5054"/>
                    <a:pt x="7765" y="5053"/>
                  </a:cubicBezTo>
                  <a:close/>
                  <a:moveTo>
                    <a:pt x="1861" y="5070"/>
                  </a:moveTo>
                  <a:lnTo>
                    <a:pt x="1666" y="5377"/>
                  </a:lnTo>
                  <a:lnTo>
                    <a:pt x="1279" y="6088"/>
                  </a:lnTo>
                  <a:lnTo>
                    <a:pt x="1086" y="6502"/>
                  </a:lnTo>
                  <a:cubicBezTo>
                    <a:pt x="1109" y="6439"/>
                    <a:pt x="1086" y="6502"/>
                    <a:pt x="1125" y="6394"/>
                  </a:cubicBezTo>
                  <a:cubicBezTo>
                    <a:pt x="1125" y="6394"/>
                    <a:pt x="1125" y="6395"/>
                    <a:pt x="1229" y="6103"/>
                  </a:cubicBezTo>
                  <a:cubicBezTo>
                    <a:pt x="1229" y="6103"/>
                    <a:pt x="1230" y="6102"/>
                    <a:pt x="1646" y="5373"/>
                  </a:cubicBezTo>
                  <a:cubicBezTo>
                    <a:pt x="1646" y="5373"/>
                    <a:pt x="1782" y="5182"/>
                    <a:pt x="1861" y="5070"/>
                  </a:cubicBezTo>
                  <a:close/>
                  <a:moveTo>
                    <a:pt x="6083" y="5166"/>
                  </a:moveTo>
                  <a:cubicBezTo>
                    <a:pt x="6083" y="5166"/>
                    <a:pt x="6082" y="5166"/>
                    <a:pt x="6187" y="5311"/>
                  </a:cubicBezTo>
                  <a:cubicBezTo>
                    <a:pt x="6187" y="5311"/>
                    <a:pt x="6186" y="5312"/>
                    <a:pt x="6332" y="5395"/>
                  </a:cubicBezTo>
                  <a:cubicBezTo>
                    <a:pt x="6332" y="5395"/>
                    <a:pt x="6332" y="5395"/>
                    <a:pt x="6249" y="5624"/>
                  </a:cubicBezTo>
                  <a:cubicBezTo>
                    <a:pt x="6249" y="5624"/>
                    <a:pt x="6249" y="5623"/>
                    <a:pt x="6145" y="5915"/>
                  </a:cubicBezTo>
                  <a:cubicBezTo>
                    <a:pt x="6145" y="5915"/>
                    <a:pt x="6146" y="5916"/>
                    <a:pt x="5812" y="6249"/>
                  </a:cubicBezTo>
                  <a:cubicBezTo>
                    <a:pt x="5812" y="6249"/>
                    <a:pt x="5812" y="6248"/>
                    <a:pt x="5771" y="6269"/>
                  </a:cubicBezTo>
                  <a:cubicBezTo>
                    <a:pt x="5771" y="6269"/>
                    <a:pt x="5771" y="6269"/>
                    <a:pt x="5812" y="6457"/>
                  </a:cubicBezTo>
                  <a:cubicBezTo>
                    <a:pt x="5812" y="6457"/>
                    <a:pt x="5812" y="6457"/>
                    <a:pt x="5479" y="7040"/>
                  </a:cubicBezTo>
                  <a:cubicBezTo>
                    <a:pt x="5479" y="7040"/>
                    <a:pt x="5478" y="7040"/>
                    <a:pt x="5270" y="7436"/>
                  </a:cubicBezTo>
                  <a:cubicBezTo>
                    <a:pt x="5270" y="7436"/>
                    <a:pt x="5270" y="7436"/>
                    <a:pt x="5103" y="7790"/>
                  </a:cubicBezTo>
                  <a:cubicBezTo>
                    <a:pt x="5103" y="7790"/>
                    <a:pt x="5103" y="7790"/>
                    <a:pt x="5061" y="7707"/>
                  </a:cubicBezTo>
                  <a:cubicBezTo>
                    <a:pt x="5061" y="7707"/>
                    <a:pt x="5047" y="7715"/>
                    <a:pt x="5042" y="7717"/>
                  </a:cubicBezTo>
                  <a:lnTo>
                    <a:pt x="4958" y="7664"/>
                  </a:lnTo>
                  <a:lnTo>
                    <a:pt x="4953" y="7664"/>
                  </a:lnTo>
                  <a:cubicBezTo>
                    <a:pt x="4953" y="7664"/>
                    <a:pt x="4953" y="7664"/>
                    <a:pt x="4770" y="7603"/>
                  </a:cubicBezTo>
                  <a:cubicBezTo>
                    <a:pt x="4770" y="7603"/>
                    <a:pt x="4770" y="7602"/>
                    <a:pt x="4729" y="7623"/>
                  </a:cubicBezTo>
                  <a:cubicBezTo>
                    <a:pt x="4729" y="7623"/>
                    <a:pt x="4729" y="7624"/>
                    <a:pt x="4645" y="7770"/>
                  </a:cubicBezTo>
                  <a:cubicBezTo>
                    <a:pt x="4645" y="7770"/>
                    <a:pt x="4646" y="7770"/>
                    <a:pt x="4625" y="7770"/>
                  </a:cubicBezTo>
                  <a:cubicBezTo>
                    <a:pt x="4625" y="7770"/>
                    <a:pt x="4625" y="7769"/>
                    <a:pt x="4583" y="7790"/>
                  </a:cubicBezTo>
                  <a:cubicBezTo>
                    <a:pt x="4583" y="7790"/>
                    <a:pt x="4583" y="7790"/>
                    <a:pt x="4583" y="7894"/>
                  </a:cubicBezTo>
                  <a:cubicBezTo>
                    <a:pt x="4583" y="7894"/>
                    <a:pt x="4582" y="7894"/>
                    <a:pt x="4666" y="8103"/>
                  </a:cubicBezTo>
                  <a:cubicBezTo>
                    <a:pt x="4666" y="8103"/>
                    <a:pt x="4666" y="8102"/>
                    <a:pt x="4832" y="8248"/>
                  </a:cubicBezTo>
                  <a:cubicBezTo>
                    <a:pt x="4832" y="8248"/>
                    <a:pt x="4833" y="8248"/>
                    <a:pt x="4729" y="8457"/>
                  </a:cubicBezTo>
                  <a:cubicBezTo>
                    <a:pt x="4729" y="8457"/>
                    <a:pt x="4729" y="8457"/>
                    <a:pt x="4604" y="8686"/>
                  </a:cubicBezTo>
                  <a:cubicBezTo>
                    <a:pt x="4604" y="8686"/>
                    <a:pt x="4603" y="8686"/>
                    <a:pt x="4353" y="8582"/>
                  </a:cubicBezTo>
                  <a:cubicBezTo>
                    <a:pt x="4353" y="8582"/>
                    <a:pt x="4353" y="8582"/>
                    <a:pt x="4083" y="8373"/>
                  </a:cubicBezTo>
                  <a:cubicBezTo>
                    <a:pt x="4083" y="8373"/>
                    <a:pt x="4083" y="8373"/>
                    <a:pt x="3792" y="8061"/>
                  </a:cubicBezTo>
                  <a:cubicBezTo>
                    <a:pt x="3792" y="8061"/>
                    <a:pt x="3791" y="8060"/>
                    <a:pt x="3562" y="7894"/>
                  </a:cubicBezTo>
                  <a:cubicBezTo>
                    <a:pt x="3562" y="7894"/>
                    <a:pt x="3563" y="7894"/>
                    <a:pt x="3750" y="7665"/>
                  </a:cubicBezTo>
                  <a:cubicBezTo>
                    <a:pt x="3750" y="7665"/>
                    <a:pt x="3750" y="7665"/>
                    <a:pt x="4416" y="6811"/>
                  </a:cubicBezTo>
                  <a:cubicBezTo>
                    <a:pt x="4416" y="6811"/>
                    <a:pt x="4417" y="6811"/>
                    <a:pt x="5333" y="5915"/>
                  </a:cubicBezTo>
                  <a:cubicBezTo>
                    <a:pt x="5333" y="5915"/>
                    <a:pt x="5333" y="5916"/>
                    <a:pt x="6083" y="5166"/>
                  </a:cubicBezTo>
                  <a:close/>
                  <a:moveTo>
                    <a:pt x="19267" y="5186"/>
                  </a:moveTo>
                  <a:cubicBezTo>
                    <a:pt x="19267" y="5186"/>
                    <a:pt x="19267" y="5187"/>
                    <a:pt x="19288" y="5208"/>
                  </a:cubicBezTo>
                  <a:cubicBezTo>
                    <a:pt x="19288" y="5208"/>
                    <a:pt x="19288" y="5208"/>
                    <a:pt x="19892" y="5791"/>
                  </a:cubicBezTo>
                  <a:cubicBezTo>
                    <a:pt x="19892" y="5791"/>
                    <a:pt x="19892" y="5791"/>
                    <a:pt x="20225" y="6207"/>
                  </a:cubicBezTo>
                  <a:cubicBezTo>
                    <a:pt x="20225" y="6207"/>
                    <a:pt x="20225" y="6207"/>
                    <a:pt x="20663" y="6832"/>
                  </a:cubicBezTo>
                  <a:cubicBezTo>
                    <a:pt x="20663" y="6832"/>
                    <a:pt x="20663" y="6831"/>
                    <a:pt x="21100" y="7581"/>
                  </a:cubicBezTo>
                  <a:cubicBezTo>
                    <a:pt x="21100" y="7581"/>
                    <a:pt x="21099" y="7581"/>
                    <a:pt x="21079" y="7936"/>
                  </a:cubicBezTo>
                  <a:cubicBezTo>
                    <a:pt x="21079" y="7936"/>
                    <a:pt x="21079" y="7936"/>
                    <a:pt x="21079" y="8373"/>
                  </a:cubicBezTo>
                  <a:cubicBezTo>
                    <a:pt x="21079" y="8373"/>
                    <a:pt x="21079" y="8373"/>
                    <a:pt x="21058" y="8748"/>
                  </a:cubicBezTo>
                  <a:cubicBezTo>
                    <a:pt x="21058" y="8748"/>
                    <a:pt x="21058" y="8749"/>
                    <a:pt x="21017" y="9165"/>
                  </a:cubicBezTo>
                  <a:cubicBezTo>
                    <a:pt x="21017" y="9165"/>
                    <a:pt x="21017" y="9164"/>
                    <a:pt x="20955" y="9560"/>
                  </a:cubicBezTo>
                  <a:cubicBezTo>
                    <a:pt x="20955" y="9560"/>
                    <a:pt x="20954" y="9561"/>
                    <a:pt x="20891" y="9936"/>
                  </a:cubicBezTo>
                  <a:cubicBezTo>
                    <a:pt x="20891" y="9936"/>
                    <a:pt x="20892" y="9935"/>
                    <a:pt x="20871" y="9998"/>
                  </a:cubicBezTo>
                  <a:cubicBezTo>
                    <a:pt x="20871" y="9998"/>
                    <a:pt x="20871" y="9998"/>
                    <a:pt x="20704" y="9749"/>
                  </a:cubicBezTo>
                  <a:cubicBezTo>
                    <a:pt x="20704" y="9749"/>
                    <a:pt x="20704" y="9748"/>
                    <a:pt x="20434" y="9248"/>
                  </a:cubicBezTo>
                  <a:cubicBezTo>
                    <a:pt x="20434" y="9248"/>
                    <a:pt x="20433" y="9248"/>
                    <a:pt x="20058" y="8644"/>
                  </a:cubicBezTo>
                  <a:cubicBezTo>
                    <a:pt x="20058" y="8644"/>
                    <a:pt x="20058" y="8644"/>
                    <a:pt x="19662" y="8206"/>
                  </a:cubicBezTo>
                  <a:cubicBezTo>
                    <a:pt x="19662" y="8206"/>
                    <a:pt x="19663" y="8207"/>
                    <a:pt x="19246" y="7790"/>
                  </a:cubicBezTo>
                  <a:cubicBezTo>
                    <a:pt x="19246" y="7790"/>
                    <a:pt x="19246" y="7790"/>
                    <a:pt x="19308" y="7519"/>
                  </a:cubicBezTo>
                  <a:cubicBezTo>
                    <a:pt x="19308" y="7519"/>
                    <a:pt x="19309" y="7519"/>
                    <a:pt x="19392" y="7082"/>
                  </a:cubicBezTo>
                  <a:cubicBezTo>
                    <a:pt x="19392" y="7082"/>
                    <a:pt x="19392" y="7082"/>
                    <a:pt x="19392" y="6561"/>
                  </a:cubicBezTo>
                  <a:cubicBezTo>
                    <a:pt x="19392" y="6561"/>
                    <a:pt x="19392" y="6561"/>
                    <a:pt x="19392" y="5936"/>
                  </a:cubicBezTo>
                  <a:cubicBezTo>
                    <a:pt x="19392" y="5936"/>
                    <a:pt x="19392" y="5936"/>
                    <a:pt x="19308" y="5353"/>
                  </a:cubicBezTo>
                  <a:cubicBezTo>
                    <a:pt x="19308" y="5353"/>
                    <a:pt x="19308" y="5353"/>
                    <a:pt x="19350" y="5332"/>
                  </a:cubicBezTo>
                  <a:cubicBezTo>
                    <a:pt x="19350" y="5332"/>
                    <a:pt x="19350" y="5332"/>
                    <a:pt x="19267" y="5186"/>
                  </a:cubicBezTo>
                  <a:close/>
                  <a:moveTo>
                    <a:pt x="7984" y="5292"/>
                  </a:moveTo>
                  <a:lnTo>
                    <a:pt x="8009" y="5411"/>
                  </a:lnTo>
                  <a:cubicBezTo>
                    <a:pt x="8003" y="5414"/>
                    <a:pt x="8008" y="5410"/>
                    <a:pt x="7998" y="5415"/>
                  </a:cubicBezTo>
                  <a:cubicBezTo>
                    <a:pt x="7998" y="5415"/>
                    <a:pt x="7992" y="5360"/>
                    <a:pt x="7984" y="5292"/>
                  </a:cubicBezTo>
                  <a:close/>
                  <a:moveTo>
                    <a:pt x="6875" y="5335"/>
                  </a:moveTo>
                  <a:lnTo>
                    <a:pt x="6895" y="5351"/>
                  </a:lnTo>
                  <a:lnTo>
                    <a:pt x="6887" y="5359"/>
                  </a:lnTo>
                  <a:cubicBezTo>
                    <a:pt x="6885" y="5356"/>
                    <a:pt x="6886" y="5355"/>
                    <a:pt x="6875" y="5335"/>
                  </a:cubicBezTo>
                  <a:close/>
                  <a:moveTo>
                    <a:pt x="8147" y="5403"/>
                  </a:moveTo>
                  <a:lnTo>
                    <a:pt x="8380" y="5687"/>
                  </a:lnTo>
                  <a:lnTo>
                    <a:pt x="8438" y="5833"/>
                  </a:lnTo>
                  <a:cubicBezTo>
                    <a:pt x="8436" y="5833"/>
                    <a:pt x="8438" y="5833"/>
                    <a:pt x="8436" y="5833"/>
                  </a:cubicBezTo>
                  <a:cubicBezTo>
                    <a:pt x="8436" y="5833"/>
                    <a:pt x="8436" y="5832"/>
                    <a:pt x="8374" y="5686"/>
                  </a:cubicBezTo>
                  <a:cubicBezTo>
                    <a:pt x="8374" y="5686"/>
                    <a:pt x="8374" y="5686"/>
                    <a:pt x="8145" y="5415"/>
                  </a:cubicBezTo>
                  <a:cubicBezTo>
                    <a:pt x="8140" y="5405"/>
                    <a:pt x="8142" y="5411"/>
                    <a:pt x="8139" y="5405"/>
                  </a:cubicBezTo>
                  <a:lnTo>
                    <a:pt x="8147" y="5403"/>
                  </a:lnTo>
                  <a:close/>
                  <a:moveTo>
                    <a:pt x="8124" y="5457"/>
                  </a:moveTo>
                  <a:cubicBezTo>
                    <a:pt x="8124" y="5457"/>
                    <a:pt x="8124" y="5457"/>
                    <a:pt x="8290" y="5728"/>
                  </a:cubicBezTo>
                  <a:cubicBezTo>
                    <a:pt x="8290" y="5728"/>
                    <a:pt x="8291" y="5728"/>
                    <a:pt x="8374" y="5915"/>
                  </a:cubicBezTo>
                  <a:cubicBezTo>
                    <a:pt x="8374" y="5915"/>
                    <a:pt x="8373" y="5915"/>
                    <a:pt x="8394" y="5957"/>
                  </a:cubicBezTo>
                  <a:cubicBezTo>
                    <a:pt x="8394" y="5957"/>
                    <a:pt x="8394" y="5957"/>
                    <a:pt x="8436" y="5936"/>
                  </a:cubicBezTo>
                  <a:cubicBezTo>
                    <a:pt x="8436" y="5936"/>
                    <a:pt x="8436" y="5936"/>
                    <a:pt x="8519" y="5895"/>
                  </a:cubicBezTo>
                  <a:cubicBezTo>
                    <a:pt x="8519" y="5895"/>
                    <a:pt x="8519" y="5895"/>
                    <a:pt x="8561" y="5874"/>
                  </a:cubicBezTo>
                  <a:cubicBezTo>
                    <a:pt x="8561" y="5874"/>
                    <a:pt x="8561" y="5874"/>
                    <a:pt x="8728" y="6269"/>
                  </a:cubicBezTo>
                  <a:cubicBezTo>
                    <a:pt x="8728" y="6269"/>
                    <a:pt x="8728" y="6270"/>
                    <a:pt x="8728" y="6374"/>
                  </a:cubicBezTo>
                  <a:cubicBezTo>
                    <a:pt x="8728" y="6374"/>
                    <a:pt x="8728" y="6374"/>
                    <a:pt x="8728" y="6478"/>
                  </a:cubicBezTo>
                  <a:cubicBezTo>
                    <a:pt x="8728" y="6478"/>
                    <a:pt x="8728" y="6478"/>
                    <a:pt x="8499" y="6478"/>
                  </a:cubicBezTo>
                  <a:cubicBezTo>
                    <a:pt x="8499" y="6478"/>
                    <a:pt x="8499" y="6477"/>
                    <a:pt x="8457" y="6498"/>
                  </a:cubicBezTo>
                  <a:cubicBezTo>
                    <a:pt x="8457" y="6498"/>
                    <a:pt x="8457" y="6499"/>
                    <a:pt x="8394" y="6687"/>
                  </a:cubicBezTo>
                  <a:cubicBezTo>
                    <a:pt x="8394" y="6687"/>
                    <a:pt x="8394" y="6686"/>
                    <a:pt x="8165" y="7123"/>
                  </a:cubicBezTo>
                  <a:cubicBezTo>
                    <a:pt x="8165" y="7123"/>
                    <a:pt x="8165" y="7123"/>
                    <a:pt x="8186" y="7165"/>
                  </a:cubicBezTo>
                  <a:cubicBezTo>
                    <a:pt x="8186" y="7165"/>
                    <a:pt x="8186" y="7165"/>
                    <a:pt x="8227" y="7249"/>
                  </a:cubicBezTo>
                  <a:cubicBezTo>
                    <a:pt x="8227" y="7249"/>
                    <a:pt x="8227" y="7248"/>
                    <a:pt x="8269" y="7311"/>
                  </a:cubicBezTo>
                  <a:cubicBezTo>
                    <a:pt x="8269" y="7311"/>
                    <a:pt x="8269" y="7311"/>
                    <a:pt x="8165" y="7415"/>
                  </a:cubicBezTo>
                  <a:cubicBezTo>
                    <a:pt x="8165" y="7415"/>
                    <a:pt x="8166" y="7415"/>
                    <a:pt x="8145" y="7561"/>
                  </a:cubicBezTo>
                  <a:cubicBezTo>
                    <a:pt x="8145" y="7561"/>
                    <a:pt x="8144" y="7561"/>
                    <a:pt x="7873" y="7832"/>
                  </a:cubicBezTo>
                  <a:cubicBezTo>
                    <a:pt x="7832" y="7853"/>
                    <a:pt x="7832" y="7852"/>
                    <a:pt x="7832" y="7852"/>
                  </a:cubicBezTo>
                  <a:cubicBezTo>
                    <a:pt x="7832" y="7852"/>
                    <a:pt x="7832" y="7852"/>
                    <a:pt x="7895" y="7977"/>
                  </a:cubicBezTo>
                  <a:cubicBezTo>
                    <a:pt x="7895" y="7977"/>
                    <a:pt x="7895" y="7978"/>
                    <a:pt x="7936" y="8040"/>
                  </a:cubicBezTo>
                  <a:cubicBezTo>
                    <a:pt x="7936" y="8040"/>
                    <a:pt x="7936" y="8041"/>
                    <a:pt x="7957" y="8082"/>
                  </a:cubicBezTo>
                  <a:cubicBezTo>
                    <a:pt x="7957" y="8082"/>
                    <a:pt x="7957" y="8082"/>
                    <a:pt x="8040" y="8082"/>
                  </a:cubicBezTo>
                  <a:cubicBezTo>
                    <a:pt x="8060" y="8122"/>
                    <a:pt x="8062" y="8121"/>
                    <a:pt x="8080" y="8086"/>
                  </a:cubicBezTo>
                  <a:lnTo>
                    <a:pt x="8083" y="8090"/>
                  </a:lnTo>
                  <a:lnTo>
                    <a:pt x="8311" y="7832"/>
                  </a:lnTo>
                  <a:cubicBezTo>
                    <a:pt x="8311" y="7832"/>
                    <a:pt x="8311" y="7832"/>
                    <a:pt x="8311" y="7915"/>
                  </a:cubicBezTo>
                  <a:cubicBezTo>
                    <a:pt x="8311" y="7915"/>
                    <a:pt x="8311" y="7915"/>
                    <a:pt x="8207" y="8019"/>
                  </a:cubicBezTo>
                  <a:cubicBezTo>
                    <a:pt x="8207" y="8019"/>
                    <a:pt x="8206" y="8020"/>
                    <a:pt x="8186" y="8082"/>
                  </a:cubicBezTo>
                  <a:cubicBezTo>
                    <a:pt x="8186" y="8082"/>
                    <a:pt x="8187" y="8082"/>
                    <a:pt x="8145" y="8290"/>
                  </a:cubicBezTo>
                  <a:cubicBezTo>
                    <a:pt x="8145" y="8290"/>
                    <a:pt x="8145" y="8290"/>
                    <a:pt x="8145" y="8435"/>
                  </a:cubicBezTo>
                  <a:cubicBezTo>
                    <a:pt x="8166" y="8456"/>
                    <a:pt x="8207" y="8457"/>
                    <a:pt x="8207" y="8457"/>
                  </a:cubicBezTo>
                  <a:cubicBezTo>
                    <a:pt x="8207" y="8457"/>
                    <a:pt x="8207" y="8456"/>
                    <a:pt x="8352" y="8435"/>
                  </a:cubicBezTo>
                  <a:cubicBezTo>
                    <a:pt x="8353" y="8435"/>
                    <a:pt x="8353" y="8436"/>
                    <a:pt x="8374" y="8519"/>
                  </a:cubicBezTo>
                  <a:cubicBezTo>
                    <a:pt x="8374" y="8519"/>
                    <a:pt x="8394" y="8540"/>
                    <a:pt x="8436" y="8540"/>
                  </a:cubicBezTo>
                  <a:cubicBezTo>
                    <a:pt x="8436" y="8540"/>
                    <a:pt x="8436" y="8540"/>
                    <a:pt x="8519" y="8499"/>
                  </a:cubicBezTo>
                  <a:cubicBezTo>
                    <a:pt x="8519" y="8499"/>
                    <a:pt x="8519" y="8499"/>
                    <a:pt x="8707" y="8311"/>
                  </a:cubicBezTo>
                  <a:cubicBezTo>
                    <a:pt x="8707" y="8311"/>
                    <a:pt x="8707" y="8310"/>
                    <a:pt x="8853" y="7894"/>
                  </a:cubicBezTo>
                  <a:cubicBezTo>
                    <a:pt x="8853" y="7894"/>
                    <a:pt x="8853" y="7894"/>
                    <a:pt x="8937" y="7874"/>
                  </a:cubicBezTo>
                  <a:cubicBezTo>
                    <a:pt x="8937" y="7874"/>
                    <a:pt x="8936" y="7873"/>
                    <a:pt x="9082" y="7852"/>
                  </a:cubicBezTo>
                  <a:cubicBezTo>
                    <a:pt x="9124" y="7831"/>
                    <a:pt x="9124" y="7832"/>
                    <a:pt x="9124" y="7832"/>
                  </a:cubicBezTo>
                  <a:cubicBezTo>
                    <a:pt x="9124" y="7832"/>
                    <a:pt x="9138" y="7794"/>
                    <a:pt x="9138" y="7792"/>
                  </a:cubicBezTo>
                  <a:lnTo>
                    <a:pt x="9141" y="7792"/>
                  </a:lnTo>
                  <a:lnTo>
                    <a:pt x="9192" y="7664"/>
                  </a:lnTo>
                  <a:lnTo>
                    <a:pt x="9180" y="7652"/>
                  </a:lnTo>
                  <a:cubicBezTo>
                    <a:pt x="9179" y="7650"/>
                    <a:pt x="9180" y="7652"/>
                    <a:pt x="9165" y="7623"/>
                  </a:cubicBezTo>
                  <a:cubicBezTo>
                    <a:pt x="9165" y="7623"/>
                    <a:pt x="9165" y="7624"/>
                    <a:pt x="9082" y="7561"/>
                  </a:cubicBezTo>
                  <a:cubicBezTo>
                    <a:pt x="9040" y="7582"/>
                    <a:pt x="9040" y="7581"/>
                    <a:pt x="9040" y="7581"/>
                  </a:cubicBezTo>
                  <a:cubicBezTo>
                    <a:pt x="9040" y="7581"/>
                    <a:pt x="9040" y="7582"/>
                    <a:pt x="8873" y="7603"/>
                  </a:cubicBezTo>
                  <a:cubicBezTo>
                    <a:pt x="8873" y="7603"/>
                    <a:pt x="8856" y="7592"/>
                    <a:pt x="8612" y="7441"/>
                  </a:cubicBezTo>
                  <a:lnTo>
                    <a:pt x="8716" y="7005"/>
                  </a:lnTo>
                  <a:lnTo>
                    <a:pt x="8757" y="6935"/>
                  </a:lnTo>
                  <a:cubicBezTo>
                    <a:pt x="8779" y="6910"/>
                    <a:pt x="8758" y="6935"/>
                    <a:pt x="8811" y="6874"/>
                  </a:cubicBezTo>
                  <a:cubicBezTo>
                    <a:pt x="8811" y="6874"/>
                    <a:pt x="8811" y="6874"/>
                    <a:pt x="8977" y="6790"/>
                  </a:cubicBezTo>
                  <a:cubicBezTo>
                    <a:pt x="8977" y="6790"/>
                    <a:pt x="8978" y="6790"/>
                    <a:pt x="9332" y="7581"/>
                  </a:cubicBezTo>
                  <a:cubicBezTo>
                    <a:pt x="9332" y="7581"/>
                    <a:pt x="9332" y="7582"/>
                    <a:pt x="9707" y="8270"/>
                  </a:cubicBezTo>
                  <a:cubicBezTo>
                    <a:pt x="9707" y="8270"/>
                    <a:pt x="9707" y="8269"/>
                    <a:pt x="9436" y="8394"/>
                  </a:cubicBezTo>
                  <a:cubicBezTo>
                    <a:pt x="9436" y="8394"/>
                    <a:pt x="9405" y="8272"/>
                    <a:pt x="9397" y="8237"/>
                  </a:cubicBezTo>
                  <a:lnTo>
                    <a:pt x="9360" y="8038"/>
                  </a:lnTo>
                  <a:lnTo>
                    <a:pt x="9346" y="8052"/>
                  </a:lnTo>
                  <a:cubicBezTo>
                    <a:pt x="9339" y="8041"/>
                    <a:pt x="9326" y="8025"/>
                    <a:pt x="9311" y="8040"/>
                  </a:cubicBezTo>
                  <a:cubicBezTo>
                    <a:pt x="9311" y="8040"/>
                    <a:pt x="9311" y="8040"/>
                    <a:pt x="8728" y="8540"/>
                  </a:cubicBezTo>
                  <a:cubicBezTo>
                    <a:pt x="8728" y="8540"/>
                    <a:pt x="8728" y="8540"/>
                    <a:pt x="8686" y="8561"/>
                  </a:cubicBezTo>
                  <a:cubicBezTo>
                    <a:pt x="8686" y="8561"/>
                    <a:pt x="8686" y="8561"/>
                    <a:pt x="8728" y="8728"/>
                  </a:cubicBezTo>
                  <a:cubicBezTo>
                    <a:pt x="8728" y="8728"/>
                    <a:pt x="8728" y="8727"/>
                    <a:pt x="8416" y="8790"/>
                  </a:cubicBezTo>
                  <a:cubicBezTo>
                    <a:pt x="8374" y="8810"/>
                    <a:pt x="8374" y="8811"/>
                    <a:pt x="8374" y="8811"/>
                  </a:cubicBezTo>
                  <a:cubicBezTo>
                    <a:pt x="8374" y="8811"/>
                    <a:pt x="8373" y="8810"/>
                    <a:pt x="7915" y="8935"/>
                  </a:cubicBezTo>
                  <a:cubicBezTo>
                    <a:pt x="7915" y="8935"/>
                    <a:pt x="7915" y="8935"/>
                    <a:pt x="7811" y="8206"/>
                  </a:cubicBezTo>
                  <a:cubicBezTo>
                    <a:pt x="7811" y="8206"/>
                    <a:pt x="7811" y="8207"/>
                    <a:pt x="7770" y="7686"/>
                  </a:cubicBezTo>
                  <a:cubicBezTo>
                    <a:pt x="7770" y="7686"/>
                    <a:pt x="7770" y="7685"/>
                    <a:pt x="7708" y="7040"/>
                  </a:cubicBezTo>
                  <a:cubicBezTo>
                    <a:pt x="7708" y="7040"/>
                    <a:pt x="7707" y="7040"/>
                    <a:pt x="7644" y="6311"/>
                  </a:cubicBezTo>
                  <a:cubicBezTo>
                    <a:pt x="7644" y="6311"/>
                    <a:pt x="7645" y="6311"/>
                    <a:pt x="7936" y="6186"/>
                  </a:cubicBezTo>
                  <a:cubicBezTo>
                    <a:pt x="7936" y="6186"/>
                    <a:pt x="7951" y="6141"/>
                    <a:pt x="7954" y="6130"/>
                  </a:cubicBezTo>
                  <a:lnTo>
                    <a:pt x="7966" y="6126"/>
                  </a:lnTo>
                  <a:lnTo>
                    <a:pt x="8005" y="5997"/>
                  </a:lnTo>
                  <a:lnTo>
                    <a:pt x="7941" y="5881"/>
                  </a:lnTo>
                  <a:lnTo>
                    <a:pt x="7936" y="5859"/>
                  </a:lnTo>
                  <a:cubicBezTo>
                    <a:pt x="7936" y="5850"/>
                    <a:pt x="7936" y="5859"/>
                    <a:pt x="7936" y="5791"/>
                  </a:cubicBezTo>
                  <a:cubicBezTo>
                    <a:pt x="7936" y="5791"/>
                    <a:pt x="7937" y="5790"/>
                    <a:pt x="8062" y="5728"/>
                  </a:cubicBezTo>
                  <a:cubicBezTo>
                    <a:pt x="8062" y="5728"/>
                    <a:pt x="8062" y="5728"/>
                    <a:pt x="8103" y="5707"/>
                  </a:cubicBezTo>
                  <a:cubicBezTo>
                    <a:pt x="8082" y="5687"/>
                    <a:pt x="8082" y="5686"/>
                    <a:pt x="8082" y="5686"/>
                  </a:cubicBezTo>
                  <a:cubicBezTo>
                    <a:pt x="8082" y="5686"/>
                    <a:pt x="8072" y="5679"/>
                    <a:pt x="8072" y="5679"/>
                  </a:cubicBezTo>
                  <a:lnTo>
                    <a:pt x="8083" y="5674"/>
                  </a:lnTo>
                  <a:lnTo>
                    <a:pt x="8005" y="5609"/>
                  </a:lnTo>
                  <a:lnTo>
                    <a:pt x="7953" y="5609"/>
                  </a:lnTo>
                  <a:cubicBezTo>
                    <a:pt x="7944" y="5606"/>
                    <a:pt x="7954" y="5609"/>
                    <a:pt x="7936" y="5604"/>
                  </a:cubicBezTo>
                  <a:cubicBezTo>
                    <a:pt x="7936" y="5604"/>
                    <a:pt x="7936" y="5603"/>
                    <a:pt x="7853" y="5582"/>
                  </a:cubicBezTo>
                  <a:cubicBezTo>
                    <a:pt x="7853" y="5582"/>
                    <a:pt x="7853" y="5583"/>
                    <a:pt x="7998" y="5520"/>
                  </a:cubicBezTo>
                  <a:cubicBezTo>
                    <a:pt x="7998" y="5520"/>
                    <a:pt x="7999" y="5520"/>
                    <a:pt x="8040" y="5499"/>
                  </a:cubicBezTo>
                  <a:cubicBezTo>
                    <a:pt x="8040" y="5499"/>
                    <a:pt x="8040" y="5499"/>
                    <a:pt x="8082" y="5478"/>
                  </a:cubicBezTo>
                  <a:cubicBezTo>
                    <a:pt x="8082" y="5478"/>
                    <a:pt x="8082" y="5478"/>
                    <a:pt x="8124" y="5457"/>
                  </a:cubicBezTo>
                  <a:close/>
                  <a:moveTo>
                    <a:pt x="6381" y="5495"/>
                  </a:moveTo>
                  <a:lnTo>
                    <a:pt x="6352" y="5609"/>
                  </a:lnTo>
                  <a:lnTo>
                    <a:pt x="6241" y="5883"/>
                  </a:lnTo>
                  <a:cubicBezTo>
                    <a:pt x="6247" y="5865"/>
                    <a:pt x="6241" y="5883"/>
                    <a:pt x="6332" y="5624"/>
                  </a:cubicBezTo>
                  <a:cubicBezTo>
                    <a:pt x="6332" y="5624"/>
                    <a:pt x="6352" y="5571"/>
                    <a:pt x="6381" y="5495"/>
                  </a:cubicBezTo>
                  <a:close/>
                  <a:moveTo>
                    <a:pt x="10415" y="5499"/>
                  </a:moveTo>
                  <a:cubicBezTo>
                    <a:pt x="10415" y="5499"/>
                    <a:pt x="10415" y="5499"/>
                    <a:pt x="10353" y="5562"/>
                  </a:cubicBezTo>
                  <a:cubicBezTo>
                    <a:pt x="10353" y="5562"/>
                    <a:pt x="10352" y="5561"/>
                    <a:pt x="10415" y="5499"/>
                  </a:cubicBezTo>
                  <a:close/>
                  <a:moveTo>
                    <a:pt x="9921" y="5537"/>
                  </a:moveTo>
                  <a:lnTo>
                    <a:pt x="9985" y="5650"/>
                  </a:lnTo>
                  <a:cubicBezTo>
                    <a:pt x="9978" y="5645"/>
                    <a:pt x="9985" y="5650"/>
                    <a:pt x="9977" y="5644"/>
                  </a:cubicBezTo>
                  <a:cubicBezTo>
                    <a:pt x="9977" y="5644"/>
                    <a:pt x="9978" y="5645"/>
                    <a:pt x="9915" y="5540"/>
                  </a:cubicBezTo>
                  <a:cubicBezTo>
                    <a:pt x="9915" y="5540"/>
                    <a:pt x="9921" y="5537"/>
                    <a:pt x="9921" y="5537"/>
                  </a:cubicBezTo>
                  <a:close/>
                  <a:moveTo>
                    <a:pt x="10087" y="5716"/>
                  </a:moveTo>
                  <a:lnTo>
                    <a:pt x="10109" y="5725"/>
                  </a:lnTo>
                  <a:lnTo>
                    <a:pt x="10149" y="5816"/>
                  </a:lnTo>
                  <a:lnTo>
                    <a:pt x="10147" y="5819"/>
                  </a:lnTo>
                  <a:cubicBezTo>
                    <a:pt x="10145" y="5814"/>
                    <a:pt x="10148" y="5819"/>
                    <a:pt x="10144" y="5811"/>
                  </a:cubicBezTo>
                  <a:cubicBezTo>
                    <a:pt x="10144" y="5811"/>
                    <a:pt x="10144" y="5811"/>
                    <a:pt x="10102" y="5728"/>
                  </a:cubicBezTo>
                  <a:cubicBezTo>
                    <a:pt x="10102" y="5728"/>
                    <a:pt x="10087" y="5717"/>
                    <a:pt x="10087" y="5716"/>
                  </a:cubicBezTo>
                  <a:close/>
                  <a:moveTo>
                    <a:pt x="3634" y="5953"/>
                  </a:moveTo>
                  <a:lnTo>
                    <a:pt x="3693" y="6048"/>
                  </a:lnTo>
                  <a:lnTo>
                    <a:pt x="3685" y="6057"/>
                  </a:lnTo>
                  <a:cubicBezTo>
                    <a:pt x="3685" y="6057"/>
                    <a:pt x="3672" y="6030"/>
                    <a:pt x="3634" y="5953"/>
                  </a:cubicBezTo>
                  <a:close/>
                  <a:moveTo>
                    <a:pt x="3500" y="5957"/>
                  </a:moveTo>
                  <a:cubicBezTo>
                    <a:pt x="3500" y="5957"/>
                    <a:pt x="3500" y="5957"/>
                    <a:pt x="3541" y="5978"/>
                  </a:cubicBezTo>
                  <a:cubicBezTo>
                    <a:pt x="3541" y="5978"/>
                    <a:pt x="3542" y="5978"/>
                    <a:pt x="3583" y="6062"/>
                  </a:cubicBezTo>
                  <a:cubicBezTo>
                    <a:pt x="3583" y="6062"/>
                    <a:pt x="3583" y="6061"/>
                    <a:pt x="3354" y="6353"/>
                  </a:cubicBezTo>
                  <a:cubicBezTo>
                    <a:pt x="3354" y="6353"/>
                    <a:pt x="3354" y="6353"/>
                    <a:pt x="3354" y="6394"/>
                  </a:cubicBezTo>
                  <a:cubicBezTo>
                    <a:pt x="3354" y="6394"/>
                    <a:pt x="3353" y="6394"/>
                    <a:pt x="3083" y="6624"/>
                  </a:cubicBezTo>
                  <a:cubicBezTo>
                    <a:pt x="3083" y="6624"/>
                    <a:pt x="3083" y="6624"/>
                    <a:pt x="3021" y="6707"/>
                  </a:cubicBezTo>
                  <a:cubicBezTo>
                    <a:pt x="3021" y="6707"/>
                    <a:pt x="3021" y="6707"/>
                    <a:pt x="3000" y="6561"/>
                  </a:cubicBezTo>
                  <a:cubicBezTo>
                    <a:pt x="3000" y="6561"/>
                    <a:pt x="2999" y="6561"/>
                    <a:pt x="3166" y="6498"/>
                  </a:cubicBezTo>
                  <a:cubicBezTo>
                    <a:pt x="3166" y="6498"/>
                    <a:pt x="3167" y="6499"/>
                    <a:pt x="3313" y="6374"/>
                  </a:cubicBezTo>
                  <a:cubicBezTo>
                    <a:pt x="3313" y="6374"/>
                    <a:pt x="3317" y="6358"/>
                    <a:pt x="3329" y="6321"/>
                  </a:cubicBezTo>
                  <a:lnTo>
                    <a:pt x="3332" y="6320"/>
                  </a:lnTo>
                  <a:lnTo>
                    <a:pt x="3332" y="6314"/>
                  </a:lnTo>
                  <a:cubicBezTo>
                    <a:pt x="3333" y="6311"/>
                    <a:pt x="3332" y="6314"/>
                    <a:pt x="3333" y="6311"/>
                  </a:cubicBezTo>
                  <a:cubicBezTo>
                    <a:pt x="3333" y="6311"/>
                    <a:pt x="3333" y="6311"/>
                    <a:pt x="3354" y="6165"/>
                  </a:cubicBezTo>
                  <a:cubicBezTo>
                    <a:pt x="3354" y="6165"/>
                    <a:pt x="3354" y="6166"/>
                    <a:pt x="3458" y="5978"/>
                  </a:cubicBezTo>
                  <a:cubicBezTo>
                    <a:pt x="3458" y="5978"/>
                    <a:pt x="3458" y="5978"/>
                    <a:pt x="3500" y="5957"/>
                  </a:cubicBezTo>
                  <a:close/>
                  <a:moveTo>
                    <a:pt x="16455" y="5978"/>
                  </a:moveTo>
                  <a:cubicBezTo>
                    <a:pt x="16455" y="5978"/>
                    <a:pt x="16455" y="5977"/>
                    <a:pt x="16934" y="6186"/>
                  </a:cubicBezTo>
                  <a:cubicBezTo>
                    <a:pt x="16934" y="6186"/>
                    <a:pt x="16934" y="6186"/>
                    <a:pt x="17725" y="6665"/>
                  </a:cubicBezTo>
                  <a:cubicBezTo>
                    <a:pt x="17725" y="6665"/>
                    <a:pt x="17726" y="6665"/>
                    <a:pt x="18309" y="7123"/>
                  </a:cubicBezTo>
                  <a:cubicBezTo>
                    <a:pt x="18309" y="7123"/>
                    <a:pt x="18308" y="7124"/>
                    <a:pt x="18829" y="7499"/>
                  </a:cubicBezTo>
                  <a:cubicBezTo>
                    <a:pt x="18829" y="7499"/>
                    <a:pt x="18830" y="7499"/>
                    <a:pt x="19163" y="7832"/>
                  </a:cubicBezTo>
                  <a:cubicBezTo>
                    <a:pt x="19163" y="7832"/>
                    <a:pt x="19163" y="7832"/>
                    <a:pt x="19059" y="8353"/>
                  </a:cubicBezTo>
                  <a:cubicBezTo>
                    <a:pt x="19059" y="8353"/>
                    <a:pt x="19058" y="8353"/>
                    <a:pt x="18787" y="8957"/>
                  </a:cubicBezTo>
                  <a:cubicBezTo>
                    <a:pt x="18787" y="8957"/>
                    <a:pt x="18788" y="8957"/>
                    <a:pt x="18497" y="9582"/>
                  </a:cubicBezTo>
                  <a:cubicBezTo>
                    <a:pt x="18497" y="9582"/>
                    <a:pt x="18497" y="9582"/>
                    <a:pt x="18101" y="10290"/>
                  </a:cubicBezTo>
                  <a:cubicBezTo>
                    <a:pt x="18101" y="10290"/>
                    <a:pt x="18101" y="10290"/>
                    <a:pt x="17976" y="10436"/>
                  </a:cubicBezTo>
                  <a:cubicBezTo>
                    <a:pt x="17976" y="10436"/>
                    <a:pt x="17975" y="10436"/>
                    <a:pt x="17767" y="10207"/>
                  </a:cubicBezTo>
                  <a:cubicBezTo>
                    <a:pt x="17767" y="10207"/>
                    <a:pt x="17768" y="10207"/>
                    <a:pt x="17309" y="9707"/>
                  </a:cubicBezTo>
                  <a:cubicBezTo>
                    <a:pt x="17309" y="9707"/>
                    <a:pt x="17309" y="9706"/>
                    <a:pt x="16955" y="9331"/>
                  </a:cubicBezTo>
                  <a:cubicBezTo>
                    <a:pt x="16955" y="9331"/>
                    <a:pt x="16955" y="9331"/>
                    <a:pt x="16393" y="8831"/>
                  </a:cubicBezTo>
                  <a:lnTo>
                    <a:pt x="15751" y="7650"/>
                  </a:lnTo>
                  <a:lnTo>
                    <a:pt x="15749" y="7648"/>
                  </a:lnTo>
                  <a:cubicBezTo>
                    <a:pt x="15747" y="7644"/>
                    <a:pt x="15749" y="7648"/>
                    <a:pt x="15747" y="7645"/>
                  </a:cubicBezTo>
                  <a:cubicBezTo>
                    <a:pt x="15747" y="7645"/>
                    <a:pt x="15747" y="7644"/>
                    <a:pt x="15955" y="7352"/>
                  </a:cubicBezTo>
                  <a:cubicBezTo>
                    <a:pt x="15955" y="7352"/>
                    <a:pt x="15955" y="7352"/>
                    <a:pt x="16122" y="7040"/>
                  </a:cubicBezTo>
                  <a:cubicBezTo>
                    <a:pt x="16122" y="7040"/>
                    <a:pt x="16122" y="7040"/>
                    <a:pt x="16331" y="6520"/>
                  </a:cubicBezTo>
                  <a:cubicBezTo>
                    <a:pt x="16331" y="6520"/>
                    <a:pt x="16330" y="6520"/>
                    <a:pt x="16455" y="5978"/>
                  </a:cubicBezTo>
                  <a:close/>
                  <a:moveTo>
                    <a:pt x="10180" y="6029"/>
                  </a:moveTo>
                  <a:lnTo>
                    <a:pt x="10209" y="6058"/>
                  </a:lnTo>
                  <a:cubicBezTo>
                    <a:pt x="10207" y="6062"/>
                    <a:pt x="10209" y="6058"/>
                    <a:pt x="10206" y="6062"/>
                  </a:cubicBezTo>
                  <a:cubicBezTo>
                    <a:pt x="10206" y="6062"/>
                    <a:pt x="10183" y="6032"/>
                    <a:pt x="10180" y="6029"/>
                  </a:cubicBezTo>
                  <a:close/>
                  <a:moveTo>
                    <a:pt x="9581" y="6062"/>
                  </a:moveTo>
                  <a:cubicBezTo>
                    <a:pt x="9581" y="6062"/>
                    <a:pt x="9584" y="6064"/>
                    <a:pt x="9584" y="6064"/>
                  </a:cubicBezTo>
                  <a:lnTo>
                    <a:pt x="9567" y="6126"/>
                  </a:lnTo>
                  <a:lnTo>
                    <a:pt x="9709" y="6540"/>
                  </a:lnTo>
                  <a:lnTo>
                    <a:pt x="9708" y="6542"/>
                  </a:lnTo>
                  <a:cubicBezTo>
                    <a:pt x="9707" y="6540"/>
                    <a:pt x="9708" y="6542"/>
                    <a:pt x="9707" y="6540"/>
                  </a:cubicBezTo>
                  <a:cubicBezTo>
                    <a:pt x="9707" y="6540"/>
                    <a:pt x="9707" y="6540"/>
                    <a:pt x="9561" y="6124"/>
                  </a:cubicBezTo>
                  <a:cubicBezTo>
                    <a:pt x="9561" y="6124"/>
                    <a:pt x="9561" y="6124"/>
                    <a:pt x="9581" y="6062"/>
                  </a:cubicBezTo>
                  <a:close/>
                  <a:moveTo>
                    <a:pt x="9061" y="6082"/>
                  </a:moveTo>
                  <a:cubicBezTo>
                    <a:pt x="9061" y="6082"/>
                    <a:pt x="9097" y="6094"/>
                    <a:pt x="9101" y="6096"/>
                  </a:cubicBezTo>
                  <a:lnTo>
                    <a:pt x="9102" y="6100"/>
                  </a:lnTo>
                  <a:lnTo>
                    <a:pt x="9139" y="6153"/>
                  </a:lnTo>
                  <a:cubicBezTo>
                    <a:pt x="9134" y="6150"/>
                    <a:pt x="9140" y="6153"/>
                    <a:pt x="9082" y="6124"/>
                  </a:cubicBezTo>
                  <a:cubicBezTo>
                    <a:pt x="9082" y="6124"/>
                    <a:pt x="9081" y="6124"/>
                    <a:pt x="9061" y="6082"/>
                  </a:cubicBezTo>
                  <a:close/>
                  <a:moveTo>
                    <a:pt x="2968" y="6163"/>
                  </a:moveTo>
                  <a:lnTo>
                    <a:pt x="2983" y="6164"/>
                  </a:lnTo>
                  <a:lnTo>
                    <a:pt x="3022" y="6268"/>
                  </a:lnTo>
                  <a:lnTo>
                    <a:pt x="3021" y="6269"/>
                  </a:lnTo>
                  <a:cubicBezTo>
                    <a:pt x="3021" y="6269"/>
                    <a:pt x="3007" y="6241"/>
                    <a:pt x="2968" y="6163"/>
                  </a:cubicBezTo>
                  <a:close/>
                  <a:moveTo>
                    <a:pt x="2854" y="6207"/>
                  </a:moveTo>
                  <a:cubicBezTo>
                    <a:pt x="2854" y="6207"/>
                    <a:pt x="2854" y="6207"/>
                    <a:pt x="2937" y="6207"/>
                  </a:cubicBezTo>
                  <a:cubicBezTo>
                    <a:pt x="2937" y="6207"/>
                    <a:pt x="2938" y="6207"/>
                    <a:pt x="2959" y="6249"/>
                  </a:cubicBezTo>
                  <a:cubicBezTo>
                    <a:pt x="2959" y="6249"/>
                    <a:pt x="2958" y="6249"/>
                    <a:pt x="2875" y="6394"/>
                  </a:cubicBezTo>
                  <a:cubicBezTo>
                    <a:pt x="2875" y="6394"/>
                    <a:pt x="2875" y="6395"/>
                    <a:pt x="2895" y="6416"/>
                  </a:cubicBezTo>
                  <a:cubicBezTo>
                    <a:pt x="2895" y="6416"/>
                    <a:pt x="2896" y="6415"/>
                    <a:pt x="2959" y="6540"/>
                  </a:cubicBezTo>
                  <a:cubicBezTo>
                    <a:pt x="2959" y="6540"/>
                    <a:pt x="2958" y="6540"/>
                    <a:pt x="2937" y="6749"/>
                  </a:cubicBezTo>
                  <a:cubicBezTo>
                    <a:pt x="2937" y="6749"/>
                    <a:pt x="2937" y="6749"/>
                    <a:pt x="2792" y="6916"/>
                  </a:cubicBezTo>
                  <a:cubicBezTo>
                    <a:pt x="2792" y="6916"/>
                    <a:pt x="2791" y="6915"/>
                    <a:pt x="2541" y="7123"/>
                  </a:cubicBezTo>
                  <a:cubicBezTo>
                    <a:pt x="2541" y="7123"/>
                    <a:pt x="2541" y="7123"/>
                    <a:pt x="2458" y="7207"/>
                  </a:cubicBezTo>
                  <a:cubicBezTo>
                    <a:pt x="2458" y="7207"/>
                    <a:pt x="2459" y="7207"/>
                    <a:pt x="2521" y="6936"/>
                  </a:cubicBezTo>
                  <a:cubicBezTo>
                    <a:pt x="2542" y="6874"/>
                    <a:pt x="2542" y="6873"/>
                    <a:pt x="2479" y="6853"/>
                  </a:cubicBezTo>
                  <a:cubicBezTo>
                    <a:pt x="2479" y="6853"/>
                    <a:pt x="2475" y="6851"/>
                    <a:pt x="2418" y="6832"/>
                  </a:cubicBezTo>
                  <a:lnTo>
                    <a:pt x="2424" y="6824"/>
                  </a:lnTo>
                  <a:cubicBezTo>
                    <a:pt x="2425" y="6823"/>
                    <a:pt x="2425" y="6824"/>
                    <a:pt x="2479" y="6769"/>
                  </a:cubicBezTo>
                  <a:cubicBezTo>
                    <a:pt x="2479" y="6769"/>
                    <a:pt x="2479" y="6769"/>
                    <a:pt x="2687" y="6665"/>
                  </a:cubicBezTo>
                  <a:cubicBezTo>
                    <a:pt x="2687" y="6665"/>
                    <a:pt x="2721" y="6619"/>
                    <a:pt x="2767" y="6555"/>
                  </a:cubicBezTo>
                  <a:lnTo>
                    <a:pt x="2854" y="6501"/>
                  </a:lnTo>
                  <a:lnTo>
                    <a:pt x="2756" y="6305"/>
                  </a:lnTo>
                  <a:cubicBezTo>
                    <a:pt x="2756" y="6305"/>
                    <a:pt x="2755" y="6306"/>
                    <a:pt x="2854" y="6207"/>
                  </a:cubicBezTo>
                  <a:close/>
                  <a:moveTo>
                    <a:pt x="9186" y="6286"/>
                  </a:moveTo>
                  <a:lnTo>
                    <a:pt x="9192" y="6320"/>
                  </a:lnTo>
                  <a:lnTo>
                    <a:pt x="9189" y="6321"/>
                  </a:lnTo>
                  <a:cubicBezTo>
                    <a:pt x="9187" y="6317"/>
                    <a:pt x="9188" y="6316"/>
                    <a:pt x="9186" y="6311"/>
                  </a:cubicBezTo>
                  <a:cubicBezTo>
                    <a:pt x="9186" y="6311"/>
                    <a:pt x="9186" y="6288"/>
                    <a:pt x="9186" y="6286"/>
                  </a:cubicBezTo>
                  <a:close/>
                  <a:moveTo>
                    <a:pt x="8818" y="6297"/>
                  </a:moveTo>
                  <a:lnTo>
                    <a:pt x="8818" y="6332"/>
                  </a:lnTo>
                  <a:lnTo>
                    <a:pt x="8816" y="6349"/>
                  </a:lnTo>
                  <a:cubicBezTo>
                    <a:pt x="8812" y="6344"/>
                    <a:pt x="8815" y="6349"/>
                    <a:pt x="8790" y="6311"/>
                  </a:cubicBezTo>
                  <a:cubicBezTo>
                    <a:pt x="8790" y="6311"/>
                    <a:pt x="8817" y="6298"/>
                    <a:pt x="8818" y="6297"/>
                  </a:cubicBezTo>
                  <a:close/>
                  <a:moveTo>
                    <a:pt x="14372" y="6332"/>
                  </a:moveTo>
                  <a:cubicBezTo>
                    <a:pt x="14372" y="6332"/>
                    <a:pt x="14373" y="6333"/>
                    <a:pt x="14352" y="6374"/>
                  </a:cubicBezTo>
                  <a:cubicBezTo>
                    <a:pt x="14352" y="6374"/>
                    <a:pt x="14351" y="6374"/>
                    <a:pt x="14372" y="6416"/>
                  </a:cubicBezTo>
                  <a:cubicBezTo>
                    <a:pt x="14372" y="6416"/>
                    <a:pt x="14373" y="6416"/>
                    <a:pt x="14394" y="6561"/>
                  </a:cubicBezTo>
                  <a:cubicBezTo>
                    <a:pt x="14394" y="6561"/>
                    <a:pt x="14393" y="6562"/>
                    <a:pt x="14414" y="6645"/>
                  </a:cubicBezTo>
                  <a:cubicBezTo>
                    <a:pt x="14414" y="6645"/>
                    <a:pt x="14414" y="6644"/>
                    <a:pt x="14394" y="6353"/>
                  </a:cubicBezTo>
                  <a:cubicBezTo>
                    <a:pt x="14394" y="6353"/>
                    <a:pt x="14393" y="6353"/>
                    <a:pt x="14372" y="6332"/>
                  </a:cubicBezTo>
                  <a:close/>
                  <a:moveTo>
                    <a:pt x="2987" y="6384"/>
                  </a:moveTo>
                  <a:lnTo>
                    <a:pt x="2999" y="6425"/>
                  </a:lnTo>
                  <a:cubicBezTo>
                    <a:pt x="2994" y="6417"/>
                    <a:pt x="2999" y="6425"/>
                    <a:pt x="2979" y="6394"/>
                  </a:cubicBezTo>
                  <a:cubicBezTo>
                    <a:pt x="2979" y="6394"/>
                    <a:pt x="2987" y="6384"/>
                    <a:pt x="2987" y="6384"/>
                  </a:cubicBezTo>
                  <a:close/>
                  <a:moveTo>
                    <a:pt x="7582" y="6436"/>
                  </a:moveTo>
                  <a:cubicBezTo>
                    <a:pt x="7582" y="6436"/>
                    <a:pt x="7582" y="6436"/>
                    <a:pt x="7624" y="7082"/>
                  </a:cubicBezTo>
                  <a:cubicBezTo>
                    <a:pt x="7624" y="7082"/>
                    <a:pt x="7624" y="7082"/>
                    <a:pt x="7708" y="7665"/>
                  </a:cubicBezTo>
                  <a:cubicBezTo>
                    <a:pt x="7708" y="7665"/>
                    <a:pt x="7707" y="7665"/>
                    <a:pt x="7728" y="8248"/>
                  </a:cubicBezTo>
                  <a:cubicBezTo>
                    <a:pt x="7728" y="8248"/>
                    <a:pt x="7727" y="8248"/>
                    <a:pt x="7832" y="8957"/>
                  </a:cubicBezTo>
                  <a:cubicBezTo>
                    <a:pt x="7832" y="8957"/>
                    <a:pt x="7832" y="8956"/>
                    <a:pt x="7207" y="9060"/>
                  </a:cubicBezTo>
                  <a:cubicBezTo>
                    <a:pt x="7207" y="9060"/>
                    <a:pt x="7207" y="9061"/>
                    <a:pt x="6749" y="9082"/>
                  </a:cubicBezTo>
                  <a:cubicBezTo>
                    <a:pt x="6749" y="9082"/>
                    <a:pt x="6748" y="9082"/>
                    <a:pt x="6644" y="9082"/>
                  </a:cubicBezTo>
                  <a:cubicBezTo>
                    <a:pt x="6644" y="9082"/>
                    <a:pt x="6645" y="9082"/>
                    <a:pt x="6707" y="8998"/>
                  </a:cubicBezTo>
                  <a:cubicBezTo>
                    <a:pt x="6707" y="8998"/>
                    <a:pt x="6707" y="8999"/>
                    <a:pt x="6936" y="8895"/>
                  </a:cubicBezTo>
                  <a:cubicBezTo>
                    <a:pt x="6936" y="8895"/>
                    <a:pt x="6937" y="8894"/>
                    <a:pt x="7103" y="8728"/>
                  </a:cubicBezTo>
                  <a:cubicBezTo>
                    <a:pt x="7103" y="8728"/>
                    <a:pt x="7103" y="8727"/>
                    <a:pt x="7145" y="8706"/>
                  </a:cubicBezTo>
                  <a:cubicBezTo>
                    <a:pt x="7145" y="8706"/>
                    <a:pt x="7144" y="8707"/>
                    <a:pt x="7165" y="8353"/>
                  </a:cubicBezTo>
                  <a:cubicBezTo>
                    <a:pt x="7165" y="8353"/>
                    <a:pt x="7165" y="8352"/>
                    <a:pt x="7207" y="8248"/>
                  </a:cubicBezTo>
                  <a:cubicBezTo>
                    <a:pt x="7207" y="8248"/>
                    <a:pt x="7208" y="8248"/>
                    <a:pt x="7312" y="8061"/>
                  </a:cubicBezTo>
                  <a:cubicBezTo>
                    <a:pt x="7312" y="8061"/>
                    <a:pt x="7307" y="8040"/>
                    <a:pt x="7307" y="8039"/>
                  </a:cubicBezTo>
                  <a:cubicBezTo>
                    <a:pt x="7307" y="8039"/>
                    <a:pt x="7307" y="8038"/>
                    <a:pt x="7307" y="8038"/>
                  </a:cubicBezTo>
                  <a:lnTo>
                    <a:pt x="7295" y="7883"/>
                  </a:lnTo>
                  <a:lnTo>
                    <a:pt x="7305" y="7749"/>
                  </a:lnTo>
                  <a:cubicBezTo>
                    <a:pt x="7310" y="7734"/>
                    <a:pt x="7306" y="7750"/>
                    <a:pt x="7312" y="7728"/>
                  </a:cubicBezTo>
                  <a:cubicBezTo>
                    <a:pt x="7312" y="7728"/>
                    <a:pt x="7311" y="7728"/>
                    <a:pt x="7290" y="7686"/>
                  </a:cubicBezTo>
                  <a:cubicBezTo>
                    <a:pt x="7290" y="7686"/>
                    <a:pt x="7247" y="7671"/>
                    <a:pt x="7200" y="7656"/>
                  </a:cubicBezTo>
                  <a:lnTo>
                    <a:pt x="7191" y="7650"/>
                  </a:lnTo>
                  <a:lnTo>
                    <a:pt x="7155" y="7368"/>
                  </a:lnTo>
                  <a:cubicBezTo>
                    <a:pt x="7156" y="7368"/>
                    <a:pt x="7155" y="7367"/>
                    <a:pt x="7332" y="7269"/>
                  </a:cubicBezTo>
                  <a:cubicBezTo>
                    <a:pt x="7332" y="7269"/>
                    <a:pt x="7325" y="7255"/>
                    <a:pt x="7317" y="7239"/>
                  </a:cubicBezTo>
                  <a:lnTo>
                    <a:pt x="7359" y="7211"/>
                  </a:lnTo>
                  <a:lnTo>
                    <a:pt x="7475" y="6915"/>
                  </a:lnTo>
                  <a:lnTo>
                    <a:pt x="7501" y="6669"/>
                  </a:lnTo>
                  <a:lnTo>
                    <a:pt x="7501" y="6578"/>
                  </a:lnTo>
                  <a:cubicBezTo>
                    <a:pt x="7501" y="6578"/>
                    <a:pt x="7501" y="6579"/>
                    <a:pt x="7582" y="6436"/>
                  </a:cubicBezTo>
                  <a:close/>
                  <a:moveTo>
                    <a:pt x="5874" y="6462"/>
                  </a:moveTo>
                  <a:lnTo>
                    <a:pt x="5900" y="6604"/>
                  </a:lnTo>
                  <a:lnTo>
                    <a:pt x="5884" y="6633"/>
                  </a:lnTo>
                  <a:cubicBezTo>
                    <a:pt x="5887" y="6624"/>
                    <a:pt x="5885" y="6633"/>
                    <a:pt x="5895" y="6603"/>
                  </a:cubicBezTo>
                  <a:cubicBezTo>
                    <a:pt x="5895" y="6603"/>
                    <a:pt x="5895" y="6603"/>
                    <a:pt x="5874" y="6478"/>
                  </a:cubicBezTo>
                  <a:cubicBezTo>
                    <a:pt x="5874" y="6478"/>
                    <a:pt x="5874" y="6462"/>
                    <a:pt x="5874" y="6462"/>
                  </a:cubicBezTo>
                  <a:close/>
                  <a:moveTo>
                    <a:pt x="3229" y="6603"/>
                  </a:moveTo>
                  <a:cubicBezTo>
                    <a:pt x="3229" y="6603"/>
                    <a:pt x="3228" y="6602"/>
                    <a:pt x="3124" y="6811"/>
                  </a:cubicBezTo>
                  <a:cubicBezTo>
                    <a:pt x="3124" y="6811"/>
                    <a:pt x="3125" y="6811"/>
                    <a:pt x="3042" y="6832"/>
                  </a:cubicBezTo>
                  <a:cubicBezTo>
                    <a:pt x="3042" y="6832"/>
                    <a:pt x="3041" y="6832"/>
                    <a:pt x="3062" y="6790"/>
                  </a:cubicBezTo>
                  <a:cubicBezTo>
                    <a:pt x="3062" y="6790"/>
                    <a:pt x="3062" y="6791"/>
                    <a:pt x="3166" y="6687"/>
                  </a:cubicBezTo>
                  <a:cubicBezTo>
                    <a:pt x="3166" y="6687"/>
                    <a:pt x="3167" y="6687"/>
                    <a:pt x="3229" y="6603"/>
                  </a:cubicBezTo>
                  <a:close/>
                  <a:moveTo>
                    <a:pt x="9646" y="6705"/>
                  </a:moveTo>
                  <a:lnTo>
                    <a:pt x="9657" y="6732"/>
                  </a:lnTo>
                  <a:cubicBezTo>
                    <a:pt x="9649" y="6716"/>
                    <a:pt x="9657" y="6732"/>
                    <a:pt x="9645" y="6707"/>
                  </a:cubicBezTo>
                  <a:cubicBezTo>
                    <a:pt x="9645" y="6707"/>
                    <a:pt x="9646" y="6705"/>
                    <a:pt x="9646" y="6705"/>
                  </a:cubicBezTo>
                  <a:close/>
                  <a:moveTo>
                    <a:pt x="5707" y="6749"/>
                  </a:moveTo>
                  <a:cubicBezTo>
                    <a:pt x="5707" y="6749"/>
                    <a:pt x="5708" y="6748"/>
                    <a:pt x="5687" y="6894"/>
                  </a:cubicBezTo>
                  <a:cubicBezTo>
                    <a:pt x="5687" y="6894"/>
                    <a:pt x="5687" y="6895"/>
                    <a:pt x="5645" y="6916"/>
                  </a:cubicBezTo>
                  <a:cubicBezTo>
                    <a:pt x="5645" y="6916"/>
                    <a:pt x="5645" y="6915"/>
                    <a:pt x="5707" y="6749"/>
                  </a:cubicBezTo>
                  <a:close/>
                  <a:moveTo>
                    <a:pt x="2979" y="6811"/>
                  </a:moveTo>
                  <a:cubicBezTo>
                    <a:pt x="2979" y="6811"/>
                    <a:pt x="2979" y="6812"/>
                    <a:pt x="2979" y="6916"/>
                  </a:cubicBezTo>
                  <a:cubicBezTo>
                    <a:pt x="2979" y="6916"/>
                    <a:pt x="2979" y="6916"/>
                    <a:pt x="2895" y="6957"/>
                  </a:cubicBezTo>
                  <a:cubicBezTo>
                    <a:pt x="2895" y="6957"/>
                    <a:pt x="2896" y="6957"/>
                    <a:pt x="2438" y="7707"/>
                  </a:cubicBezTo>
                  <a:cubicBezTo>
                    <a:pt x="2438" y="7707"/>
                    <a:pt x="2437" y="7707"/>
                    <a:pt x="2458" y="7728"/>
                  </a:cubicBezTo>
                  <a:cubicBezTo>
                    <a:pt x="2458" y="7728"/>
                    <a:pt x="2459" y="7728"/>
                    <a:pt x="2521" y="7790"/>
                  </a:cubicBezTo>
                  <a:cubicBezTo>
                    <a:pt x="2521" y="7790"/>
                    <a:pt x="2542" y="7832"/>
                    <a:pt x="2563" y="7770"/>
                  </a:cubicBezTo>
                  <a:cubicBezTo>
                    <a:pt x="2563" y="7770"/>
                    <a:pt x="2563" y="7770"/>
                    <a:pt x="2959" y="7499"/>
                  </a:cubicBezTo>
                  <a:cubicBezTo>
                    <a:pt x="2959" y="7499"/>
                    <a:pt x="2958" y="7499"/>
                    <a:pt x="3021" y="7811"/>
                  </a:cubicBezTo>
                  <a:cubicBezTo>
                    <a:pt x="3021" y="7811"/>
                    <a:pt x="3021" y="7853"/>
                    <a:pt x="3062" y="7832"/>
                  </a:cubicBezTo>
                  <a:cubicBezTo>
                    <a:pt x="3062" y="7832"/>
                    <a:pt x="3062" y="7832"/>
                    <a:pt x="3104" y="7811"/>
                  </a:cubicBezTo>
                  <a:cubicBezTo>
                    <a:pt x="3104" y="7811"/>
                    <a:pt x="3104" y="7811"/>
                    <a:pt x="3313" y="7623"/>
                  </a:cubicBezTo>
                  <a:cubicBezTo>
                    <a:pt x="3313" y="7623"/>
                    <a:pt x="3312" y="7623"/>
                    <a:pt x="3478" y="7894"/>
                  </a:cubicBezTo>
                  <a:cubicBezTo>
                    <a:pt x="3478" y="7894"/>
                    <a:pt x="3478" y="7894"/>
                    <a:pt x="3124" y="8373"/>
                  </a:cubicBezTo>
                  <a:cubicBezTo>
                    <a:pt x="3124" y="8373"/>
                    <a:pt x="3124" y="8374"/>
                    <a:pt x="2812" y="8811"/>
                  </a:cubicBezTo>
                  <a:cubicBezTo>
                    <a:pt x="2812" y="8811"/>
                    <a:pt x="2836" y="8819"/>
                    <a:pt x="2850" y="8823"/>
                  </a:cubicBezTo>
                  <a:lnTo>
                    <a:pt x="2798" y="8870"/>
                  </a:lnTo>
                  <a:cubicBezTo>
                    <a:pt x="2793" y="8873"/>
                    <a:pt x="2798" y="8870"/>
                    <a:pt x="2792" y="8873"/>
                  </a:cubicBezTo>
                  <a:cubicBezTo>
                    <a:pt x="2792" y="8873"/>
                    <a:pt x="2728" y="8906"/>
                    <a:pt x="2698" y="8920"/>
                  </a:cubicBezTo>
                  <a:lnTo>
                    <a:pt x="2621" y="8955"/>
                  </a:lnTo>
                  <a:lnTo>
                    <a:pt x="2621" y="8959"/>
                  </a:lnTo>
                  <a:cubicBezTo>
                    <a:pt x="2621" y="8959"/>
                    <a:pt x="2621" y="8958"/>
                    <a:pt x="2583" y="8977"/>
                  </a:cubicBezTo>
                  <a:cubicBezTo>
                    <a:pt x="2583" y="8977"/>
                    <a:pt x="2584" y="8978"/>
                    <a:pt x="2563" y="9124"/>
                  </a:cubicBezTo>
                  <a:cubicBezTo>
                    <a:pt x="2563" y="9124"/>
                    <a:pt x="2538" y="9155"/>
                    <a:pt x="2524" y="9173"/>
                  </a:cubicBezTo>
                  <a:lnTo>
                    <a:pt x="2505" y="9188"/>
                  </a:lnTo>
                  <a:lnTo>
                    <a:pt x="2509" y="9195"/>
                  </a:lnTo>
                  <a:cubicBezTo>
                    <a:pt x="2502" y="9203"/>
                    <a:pt x="2508" y="9194"/>
                    <a:pt x="2500" y="9206"/>
                  </a:cubicBezTo>
                  <a:cubicBezTo>
                    <a:pt x="2458" y="9227"/>
                    <a:pt x="2459" y="9227"/>
                    <a:pt x="2479" y="9269"/>
                  </a:cubicBezTo>
                  <a:cubicBezTo>
                    <a:pt x="2479" y="9269"/>
                    <a:pt x="2479" y="9269"/>
                    <a:pt x="2521" y="9331"/>
                  </a:cubicBezTo>
                  <a:cubicBezTo>
                    <a:pt x="2521" y="9331"/>
                    <a:pt x="2506" y="9360"/>
                    <a:pt x="2424" y="9524"/>
                  </a:cubicBezTo>
                  <a:lnTo>
                    <a:pt x="2376" y="9411"/>
                  </a:lnTo>
                  <a:cubicBezTo>
                    <a:pt x="2376" y="9411"/>
                    <a:pt x="2415" y="9302"/>
                    <a:pt x="2438" y="9240"/>
                  </a:cubicBezTo>
                  <a:lnTo>
                    <a:pt x="2505" y="9110"/>
                  </a:lnTo>
                  <a:cubicBezTo>
                    <a:pt x="2511" y="9107"/>
                    <a:pt x="2505" y="9110"/>
                    <a:pt x="2521" y="9102"/>
                  </a:cubicBezTo>
                  <a:cubicBezTo>
                    <a:pt x="2521" y="9102"/>
                    <a:pt x="2504" y="9072"/>
                    <a:pt x="2426" y="8932"/>
                  </a:cubicBezTo>
                  <a:lnTo>
                    <a:pt x="2417" y="8913"/>
                  </a:lnTo>
                  <a:cubicBezTo>
                    <a:pt x="2417" y="8913"/>
                    <a:pt x="2418" y="8913"/>
                    <a:pt x="2563" y="8686"/>
                  </a:cubicBezTo>
                  <a:cubicBezTo>
                    <a:pt x="2563" y="8686"/>
                    <a:pt x="2566" y="8680"/>
                    <a:pt x="2582" y="8647"/>
                  </a:cubicBezTo>
                  <a:cubicBezTo>
                    <a:pt x="2583" y="8646"/>
                    <a:pt x="2582" y="8647"/>
                    <a:pt x="2583" y="8645"/>
                  </a:cubicBezTo>
                  <a:lnTo>
                    <a:pt x="2555" y="8580"/>
                  </a:lnTo>
                  <a:lnTo>
                    <a:pt x="2459" y="8352"/>
                  </a:lnTo>
                  <a:cubicBezTo>
                    <a:pt x="2459" y="8352"/>
                    <a:pt x="2460" y="8352"/>
                    <a:pt x="2708" y="8186"/>
                  </a:cubicBezTo>
                  <a:cubicBezTo>
                    <a:pt x="2708" y="8186"/>
                    <a:pt x="2719" y="8164"/>
                    <a:pt x="2720" y="8163"/>
                  </a:cubicBezTo>
                  <a:lnTo>
                    <a:pt x="2738" y="8154"/>
                  </a:lnTo>
                  <a:lnTo>
                    <a:pt x="2818" y="7968"/>
                  </a:lnTo>
                  <a:cubicBezTo>
                    <a:pt x="2830" y="7944"/>
                    <a:pt x="2817" y="7968"/>
                    <a:pt x="2833" y="7936"/>
                  </a:cubicBezTo>
                  <a:cubicBezTo>
                    <a:pt x="2875" y="7915"/>
                    <a:pt x="2875" y="7915"/>
                    <a:pt x="2854" y="7894"/>
                  </a:cubicBezTo>
                  <a:cubicBezTo>
                    <a:pt x="2854" y="7894"/>
                    <a:pt x="2851" y="7888"/>
                    <a:pt x="2851" y="7888"/>
                  </a:cubicBezTo>
                  <a:lnTo>
                    <a:pt x="2854" y="7883"/>
                  </a:lnTo>
                  <a:lnTo>
                    <a:pt x="2815" y="7792"/>
                  </a:lnTo>
                  <a:lnTo>
                    <a:pt x="2807" y="7804"/>
                  </a:lnTo>
                  <a:cubicBezTo>
                    <a:pt x="2793" y="7775"/>
                    <a:pt x="2789" y="7772"/>
                    <a:pt x="2770" y="7790"/>
                  </a:cubicBezTo>
                  <a:cubicBezTo>
                    <a:pt x="2770" y="7790"/>
                    <a:pt x="2770" y="7791"/>
                    <a:pt x="2729" y="7811"/>
                  </a:cubicBezTo>
                  <a:cubicBezTo>
                    <a:pt x="2729" y="7811"/>
                    <a:pt x="2729" y="7811"/>
                    <a:pt x="2541" y="8040"/>
                  </a:cubicBezTo>
                  <a:cubicBezTo>
                    <a:pt x="2541" y="8040"/>
                    <a:pt x="2541" y="8040"/>
                    <a:pt x="2458" y="8061"/>
                  </a:cubicBezTo>
                  <a:cubicBezTo>
                    <a:pt x="2458" y="8061"/>
                    <a:pt x="2458" y="8061"/>
                    <a:pt x="2416" y="8082"/>
                  </a:cubicBezTo>
                  <a:cubicBezTo>
                    <a:pt x="2416" y="8082"/>
                    <a:pt x="2414" y="8060"/>
                    <a:pt x="2414" y="8060"/>
                  </a:cubicBezTo>
                  <a:lnTo>
                    <a:pt x="2402" y="7560"/>
                  </a:lnTo>
                  <a:lnTo>
                    <a:pt x="2363" y="7482"/>
                  </a:lnTo>
                  <a:lnTo>
                    <a:pt x="2354" y="7437"/>
                  </a:lnTo>
                  <a:cubicBezTo>
                    <a:pt x="2354" y="7422"/>
                    <a:pt x="2354" y="7437"/>
                    <a:pt x="2354" y="7394"/>
                  </a:cubicBezTo>
                  <a:cubicBezTo>
                    <a:pt x="2354" y="7394"/>
                    <a:pt x="2354" y="7394"/>
                    <a:pt x="2396" y="7394"/>
                  </a:cubicBezTo>
                  <a:cubicBezTo>
                    <a:pt x="2396" y="7394"/>
                    <a:pt x="2395" y="7395"/>
                    <a:pt x="2416" y="7374"/>
                  </a:cubicBezTo>
                  <a:cubicBezTo>
                    <a:pt x="2416" y="7374"/>
                    <a:pt x="2416" y="7374"/>
                    <a:pt x="2583" y="7186"/>
                  </a:cubicBezTo>
                  <a:cubicBezTo>
                    <a:pt x="2583" y="7186"/>
                    <a:pt x="2583" y="7187"/>
                    <a:pt x="2812" y="6957"/>
                  </a:cubicBezTo>
                  <a:cubicBezTo>
                    <a:pt x="2812" y="6957"/>
                    <a:pt x="2812" y="6957"/>
                    <a:pt x="2979" y="6811"/>
                  </a:cubicBezTo>
                  <a:close/>
                  <a:moveTo>
                    <a:pt x="9196" y="6827"/>
                  </a:moveTo>
                  <a:lnTo>
                    <a:pt x="9192" y="6837"/>
                  </a:lnTo>
                  <a:lnTo>
                    <a:pt x="9313" y="7123"/>
                  </a:lnTo>
                  <a:cubicBezTo>
                    <a:pt x="9311" y="7123"/>
                    <a:pt x="9313" y="7123"/>
                    <a:pt x="9311" y="7123"/>
                  </a:cubicBezTo>
                  <a:cubicBezTo>
                    <a:pt x="9311" y="7123"/>
                    <a:pt x="9311" y="7124"/>
                    <a:pt x="9186" y="6832"/>
                  </a:cubicBezTo>
                  <a:cubicBezTo>
                    <a:pt x="9186" y="6832"/>
                    <a:pt x="9195" y="6827"/>
                    <a:pt x="9196" y="6827"/>
                  </a:cubicBezTo>
                  <a:close/>
                  <a:moveTo>
                    <a:pt x="5583" y="7080"/>
                  </a:moveTo>
                  <a:lnTo>
                    <a:pt x="5733" y="7392"/>
                  </a:lnTo>
                  <a:lnTo>
                    <a:pt x="5747" y="7412"/>
                  </a:lnTo>
                  <a:cubicBezTo>
                    <a:pt x="5735" y="7400"/>
                    <a:pt x="5747" y="7412"/>
                    <a:pt x="5729" y="7394"/>
                  </a:cubicBezTo>
                  <a:cubicBezTo>
                    <a:pt x="5729" y="7394"/>
                    <a:pt x="5728" y="7394"/>
                    <a:pt x="5582" y="7082"/>
                  </a:cubicBezTo>
                  <a:cubicBezTo>
                    <a:pt x="5582" y="7082"/>
                    <a:pt x="5583" y="7080"/>
                    <a:pt x="5583" y="7080"/>
                  </a:cubicBezTo>
                  <a:close/>
                  <a:moveTo>
                    <a:pt x="8293" y="7085"/>
                  </a:moveTo>
                  <a:lnTo>
                    <a:pt x="8276" y="7121"/>
                  </a:lnTo>
                  <a:lnTo>
                    <a:pt x="8341" y="7250"/>
                  </a:lnTo>
                  <a:lnTo>
                    <a:pt x="8315" y="7289"/>
                  </a:lnTo>
                  <a:lnTo>
                    <a:pt x="8311" y="7304"/>
                  </a:lnTo>
                  <a:cubicBezTo>
                    <a:pt x="8311" y="7297"/>
                    <a:pt x="8311" y="7304"/>
                    <a:pt x="8311" y="7249"/>
                  </a:cubicBezTo>
                  <a:cubicBezTo>
                    <a:pt x="8311" y="7249"/>
                    <a:pt x="8311" y="7248"/>
                    <a:pt x="8269" y="7123"/>
                  </a:cubicBezTo>
                  <a:cubicBezTo>
                    <a:pt x="8269" y="7123"/>
                    <a:pt x="8293" y="7085"/>
                    <a:pt x="8293" y="7085"/>
                  </a:cubicBezTo>
                  <a:close/>
                  <a:moveTo>
                    <a:pt x="5520" y="7165"/>
                  </a:moveTo>
                  <a:cubicBezTo>
                    <a:pt x="5520" y="7165"/>
                    <a:pt x="5520" y="7165"/>
                    <a:pt x="5645" y="7436"/>
                  </a:cubicBezTo>
                  <a:cubicBezTo>
                    <a:pt x="5645" y="7436"/>
                    <a:pt x="5645" y="7436"/>
                    <a:pt x="5666" y="7478"/>
                  </a:cubicBezTo>
                  <a:cubicBezTo>
                    <a:pt x="5666" y="7478"/>
                    <a:pt x="5666" y="7477"/>
                    <a:pt x="5771" y="7581"/>
                  </a:cubicBezTo>
                  <a:cubicBezTo>
                    <a:pt x="5771" y="7581"/>
                    <a:pt x="5771" y="7581"/>
                    <a:pt x="5771" y="7623"/>
                  </a:cubicBezTo>
                  <a:cubicBezTo>
                    <a:pt x="5771" y="7623"/>
                    <a:pt x="5770" y="7624"/>
                    <a:pt x="5936" y="7645"/>
                  </a:cubicBezTo>
                  <a:cubicBezTo>
                    <a:pt x="5936" y="7644"/>
                    <a:pt x="5936" y="7645"/>
                    <a:pt x="5978" y="7957"/>
                  </a:cubicBezTo>
                  <a:cubicBezTo>
                    <a:pt x="5978" y="7957"/>
                    <a:pt x="5979" y="7957"/>
                    <a:pt x="5999" y="7999"/>
                  </a:cubicBezTo>
                  <a:cubicBezTo>
                    <a:pt x="5999" y="7999"/>
                    <a:pt x="5999" y="7998"/>
                    <a:pt x="6270" y="8165"/>
                  </a:cubicBezTo>
                  <a:cubicBezTo>
                    <a:pt x="6270" y="8165"/>
                    <a:pt x="6270" y="8165"/>
                    <a:pt x="6228" y="8186"/>
                  </a:cubicBezTo>
                  <a:cubicBezTo>
                    <a:pt x="6228" y="8186"/>
                    <a:pt x="6228" y="8186"/>
                    <a:pt x="6020" y="9082"/>
                  </a:cubicBezTo>
                  <a:cubicBezTo>
                    <a:pt x="6020" y="9082"/>
                    <a:pt x="6020" y="9081"/>
                    <a:pt x="5666" y="9019"/>
                  </a:cubicBezTo>
                  <a:cubicBezTo>
                    <a:pt x="5666" y="9019"/>
                    <a:pt x="5665" y="9019"/>
                    <a:pt x="5061" y="8873"/>
                  </a:cubicBezTo>
                  <a:cubicBezTo>
                    <a:pt x="5061" y="8873"/>
                    <a:pt x="5061" y="8873"/>
                    <a:pt x="4666" y="8728"/>
                  </a:cubicBezTo>
                  <a:cubicBezTo>
                    <a:pt x="4666" y="8728"/>
                    <a:pt x="4666" y="8728"/>
                    <a:pt x="4812" y="8499"/>
                  </a:cubicBezTo>
                  <a:cubicBezTo>
                    <a:pt x="4812" y="8499"/>
                    <a:pt x="4812" y="8499"/>
                    <a:pt x="4916" y="8311"/>
                  </a:cubicBezTo>
                  <a:cubicBezTo>
                    <a:pt x="4916" y="8311"/>
                    <a:pt x="4916" y="8311"/>
                    <a:pt x="4958" y="8332"/>
                  </a:cubicBezTo>
                  <a:cubicBezTo>
                    <a:pt x="4958" y="8332"/>
                    <a:pt x="4957" y="8332"/>
                    <a:pt x="5061" y="8332"/>
                  </a:cubicBezTo>
                  <a:cubicBezTo>
                    <a:pt x="5103" y="8311"/>
                    <a:pt x="5103" y="8311"/>
                    <a:pt x="5103" y="8311"/>
                  </a:cubicBezTo>
                  <a:cubicBezTo>
                    <a:pt x="5103" y="8311"/>
                    <a:pt x="5104" y="8311"/>
                    <a:pt x="5083" y="8290"/>
                  </a:cubicBezTo>
                  <a:cubicBezTo>
                    <a:pt x="5083" y="8290"/>
                    <a:pt x="5083" y="8271"/>
                    <a:pt x="5083" y="8271"/>
                  </a:cubicBezTo>
                  <a:lnTo>
                    <a:pt x="5087" y="8271"/>
                  </a:lnTo>
                  <a:lnTo>
                    <a:pt x="5083" y="8250"/>
                  </a:lnTo>
                  <a:cubicBezTo>
                    <a:pt x="5083" y="8241"/>
                    <a:pt x="5083" y="8251"/>
                    <a:pt x="5083" y="8186"/>
                  </a:cubicBezTo>
                  <a:cubicBezTo>
                    <a:pt x="5083" y="8186"/>
                    <a:pt x="5083" y="8185"/>
                    <a:pt x="5124" y="8165"/>
                  </a:cubicBezTo>
                  <a:cubicBezTo>
                    <a:pt x="5124" y="8165"/>
                    <a:pt x="5124" y="8165"/>
                    <a:pt x="5228" y="8061"/>
                  </a:cubicBezTo>
                  <a:cubicBezTo>
                    <a:pt x="5228" y="8061"/>
                    <a:pt x="5228" y="8061"/>
                    <a:pt x="5312" y="8040"/>
                  </a:cubicBezTo>
                  <a:cubicBezTo>
                    <a:pt x="5353" y="8020"/>
                    <a:pt x="5353" y="8019"/>
                    <a:pt x="5353" y="8019"/>
                  </a:cubicBezTo>
                  <a:cubicBezTo>
                    <a:pt x="5353" y="8019"/>
                    <a:pt x="5354" y="8019"/>
                    <a:pt x="5333" y="7977"/>
                  </a:cubicBezTo>
                  <a:cubicBezTo>
                    <a:pt x="5333" y="7977"/>
                    <a:pt x="5318" y="7948"/>
                    <a:pt x="5317" y="7947"/>
                  </a:cubicBezTo>
                  <a:lnTo>
                    <a:pt x="5268" y="7818"/>
                  </a:lnTo>
                  <a:lnTo>
                    <a:pt x="5253" y="7818"/>
                  </a:lnTo>
                  <a:cubicBezTo>
                    <a:pt x="5250" y="7812"/>
                    <a:pt x="5253" y="7818"/>
                    <a:pt x="5250" y="7811"/>
                  </a:cubicBezTo>
                  <a:cubicBezTo>
                    <a:pt x="5250" y="7811"/>
                    <a:pt x="5249" y="7811"/>
                    <a:pt x="5228" y="7770"/>
                  </a:cubicBezTo>
                  <a:cubicBezTo>
                    <a:pt x="5228" y="7770"/>
                    <a:pt x="5228" y="7769"/>
                    <a:pt x="5186" y="7790"/>
                  </a:cubicBezTo>
                  <a:cubicBezTo>
                    <a:pt x="5186" y="7790"/>
                    <a:pt x="5187" y="7790"/>
                    <a:pt x="5312" y="7457"/>
                  </a:cubicBezTo>
                  <a:cubicBezTo>
                    <a:pt x="5312" y="7457"/>
                    <a:pt x="5312" y="7457"/>
                    <a:pt x="5520" y="7165"/>
                  </a:cubicBezTo>
                  <a:close/>
                  <a:moveTo>
                    <a:pt x="2826" y="7260"/>
                  </a:moveTo>
                  <a:lnTo>
                    <a:pt x="2556" y="7695"/>
                  </a:lnTo>
                  <a:cubicBezTo>
                    <a:pt x="2542" y="7706"/>
                    <a:pt x="2556" y="7695"/>
                    <a:pt x="2541" y="7707"/>
                  </a:cubicBezTo>
                  <a:cubicBezTo>
                    <a:pt x="2541" y="7707"/>
                    <a:pt x="2705" y="7449"/>
                    <a:pt x="2826" y="7260"/>
                  </a:cubicBezTo>
                  <a:close/>
                  <a:moveTo>
                    <a:pt x="8293" y="7365"/>
                  </a:moveTo>
                  <a:lnTo>
                    <a:pt x="8276" y="7418"/>
                  </a:lnTo>
                  <a:lnTo>
                    <a:pt x="8218" y="7501"/>
                  </a:lnTo>
                  <a:cubicBezTo>
                    <a:pt x="8224" y="7487"/>
                    <a:pt x="8218" y="7501"/>
                    <a:pt x="8227" y="7478"/>
                  </a:cubicBezTo>
                  <a:cubicBezTo>
                    <a:pt x="8227" y="7478"/>
                    <a:pt x="8254" y="7433"/>
                    <a:pt x="8293" y="7365"/>
                  </a:cubicBezTo>
                  <a:close/>
                  <a:moveTo>
                    <a:pt x="670" y="7488"/>
                  </a:moveTo>
                  <a:lnTo>
                    <a:pt x="646" y="7547"/>
                  </a:lnTo>
                  <a:lnTo>
                    <a:pt x="640" y="7566"/>
                  </a:lnTo>
                  <a:cubicBezTo>
                    <a:pt x="645" y="7543"/>
                    <a:pt x="641" y="7566"/>
                    <a:pt x="646" y="7541"/>
                  </a:cubicBezTo>
                  <a:cubicBezTo>
                    <a:pt x="646" y="7541"/>
                    <a:pt x="670" y="7488"/>
                    <a:pt x="670" y="7488"/>
                  </a:cubicBezTo>
                  <a:close/>
                  <a:moveTo>
                    <a:pt x="5994" y="7559"/>
                  </a:moveTo>
                  <a:lnTo>
                    <a:pt x="6004" y="7560"/>
                  </a:lnTo>
                  <a:lnTo>
                    <a:pt x="6068" y="7920"/>
                  </a:lnTo>
                  <a:cubicBezTo>
                    <a:pt x="6062" y="7915"/>
                    <a:pt x="6068" y="7920"/>
                    <a:pt x="6061" y="7915"/>
                  </a:cubicBezTo>
                  <a:cubicBezTo>
                    <a:pt x="6061" y="7915"/>
                    <a:pt x="6062" y="7915"/>
                    <a:pt x="5999" y="7561"/>
                  </a:cubicBezTo>
                  <a:cubicBezTo>
                    <a:pt x="5999" y="7561"/>
                    <a:pt x="5994" y="7559"/>
                    <a:pt x="5994" y="7559"/>
                  </a:cubicBezTo>
                  <a:close/>
                  <a:moveTo>
                    <a:pt x="10769" y="7686"/>
                  </a:moveTo>
                  <a:cubicBezTo>
                    <a:pt x="10769" y="7686"/>
                    <a:pt x="10769" y="7686"/>
                    <a:pt x="10810" y="7707"/>
                  </a:cubicBezTo>
                  <a:cubicBezTo>
                    <a:pt x="10810" y="7707"/>
                    <a:pt x="10810" y="7706"/>
                    <a:pt x="10810" y="7894"/>
                  </a:cubicBezTo>
                  <a:cubicBezTo>
                    <a:pt x="10810" y="7894"/>
                    <a:pt x="10811" y="7894"/>
                    <a:pt x="10832" y="7936"/>
                  </a:cubicBezTo>
                  <a:cubicBezTo>
                    <a:pt x="10832" y="7936"/>
                    <a:pt x="10831" y="7935"/>
                    <a:pt x="10936" y="8165"/>
                  </a:cubicBezTo>
                  <a:cubicBezTo>
                    <a:pt x="10936" y="8165"/>
                    <a:pt x="10935" y="8165"/>
                    <a:pt x="10518" y="8811"/>
                  </a:cubicBezTo>
                  <a:cubicBezTo>
                    <a:pt x="10518" y="8811"/>
                    <a:pt x="10519" y="8811"/>
                    <a:pt x="10311" y="8895"/>
                  </a:cubicBezTo>
                  <a:cubicBezTo>
                    <a:pt x="10311" y="8895"/>
                    <a:pt x="10332" y="8935"/>
                    <a:pt x="10353" y="8977"/>
                  </a:cubicBezTo>
                  <a:cubicBezTo>
                    <a:pt x="10353" y="8977"/>
                    <a:pt x="10352" y="8977"/>
                    <a:pt x="10456" y="9206"/>
                  </a:cubicBezTo>
                  <a:cubicBezTo>
                    <a:pt x="10456" y="9206"/>
                    <a:pt x="10457" y="9207"/>
                    <a:pt x="10436" y="9665"/>
                  </a:cubicBezTo>
                  <a:cubicBezTo>
                    <a:pt x="10436" y="9665"/>
                    <a:pt x="10435" y="9665"/>
                    <a:pt x="9810" y="8311"/>
                  </a:cubicBezTo>
                  <a:cubicBezTo>
                    <a:pt x="9810" y="8311"/>
                    <a:pt x="9811" y="8311"/>
                    <a:pt x="10186" y="8103"/>
                  </a:cubicBezTo>
                  <a:cubicBezTo>
                    <a:pt x="10186" y="8103"/>
                    <a:pt x="10185" y="8103"/>
                    <a:pt x="10560" y="7874"/>
                  </a:cubicBezTo>
                  <a:cubicBezTo>
                    <a:pt x="10560" y="7874"/>
                    <a:pt x="10560" y="7874"/>
                    <a:pt x="10769" y="7686"/>
                  </a:cubicBezTo>
                  <a:close/>
                  <a:moveTo>
                    <a:pt x="4770" y="7707"/>
                  </a:moveTo>
                  <a:cubicBezTo>
                    <a:pt x="4770" y="7707"/>
                    <a:pt x="4772" y="7707"/>
                    <a:pt x="4772" y="7707"/>
                  </a:cubicBezTo>
                  <a:lnTo>
                    <a:pt x="4751" y="7766"/>
                  </a:lnTo>
                  <a:cubicBezTo>
                    <a:pt x="4757" y="7750"/>
                    <a:pt x="4751" y="7766"/>
                    <a:pt x="4770" y="7707"/>
                  </a:cubicBezTo>
                  <a:close/>
                  <a:moveTo>
                    <a:pt x="8418" y="7728"/>
                  </a:moveTo>
                  <a:lnTo>
                    <a:pt x="8413" y="7765"/>
                  </a:lnTo>
                  <a:cubicBezTo>
                    <a:pt x="8408" y="7754"/>
                    <a:pt x="8403" y="7748"/>
                    <a:pt x="8399" y="7742"/>
                  </a:cubicBezTo>
                  <a:lnTo>
                    <a:pt x="8418" y="7728"/>
                  </a:lnTo>
                  <a:close/>
                  <a:moveTo>
                    <a:pt x="7994" y="7789"/>
                  </a:moveTo>
                  <a:lnTo>
                    <a:pt x="7941" y="7857"/>
                  </a:lnTo>
                  <a:lnTo>
                    <a:pt x="7979" y="7934"/>
                  </a:lnTo>
                  <a:lnTo>
                    <a:pt x="7988" y="7957"/>
                  </a:lnTo>
                  <a:cubicBezTo>
                    <a:pt x="7987" y="7954"/>
                    <a:pt x="7989" y="7957"/>
                    <a:pt x="7936" y="7852"/>
                  </a:cubicBezTo>
                  <a:cubicBezTo>
                    <a:pt x="7936" y="7852"/>
                    <a:pt x="7991" y="7792"/>
                    <a:pt x="7994" y="7789"/>
                  </a:cubicBezTo>
                  <a:close/>
                  <a:moveTo>
                    <a:pt x="21142" y="7811"/>
                  </a:moveTo>
                  <a:cubicBezTo>
                    <a:pt x="21142" y="7811"/>
                    <a:pt x="21141" y="7811"/>
                    <a:pt x="21287" y="8206"/>
                  </a:cubicBezTo>
                  <a:cubicBezTo>
                    <a:pt x="21287" y="8206"/>
                    <a:pt x="21287" y="8207"/>
                    <a:pt x="21371" y="8811"/>
                  </a:cubicBezTo>
                  <a:cubicBezTo>
                    <a:pt x="21371" y="8811"/>
                    <a:pt x="21370" y="8810"/>
                    <a:pt x="21474" y="9331"/>
                  </a:cubicBezTo>
                  <a:cubicBezTo>
                    <a:pt x="21474" y="9331"/>
                    <a:pt x="21475" y="9331"/>
                    <a:pt x="21496" y="10102"/>
                  </a:cubicBezTo>
                  <a:cubicBezTo>
                    <a:pt x="21496" y="10102"/>
                    <a:pt x="21496" y="10102"/>
                    <a:pt x="21496" y="10852"/>
                  </a:cubicBezTo>
                  <a:cubicBezTo>
                    <a:pt x="21496" y="10852"/>
                    <a:pt x="21496" y="10852"/>
                    <a:pt x="21496" y="11435"/>
                  </a:cubicBezTo>
                  <a:cubicBezTo>
                    <a:pt x="21496" y="11435"/>
                    <a:pt x="21496" y="11435"/>
                    <a:pt x="21267" y="10872"/>
                  </a:cubicBezTo>
                  <a:cubicBezTo>
                    <a:pt x="21267" y="10872"/>
                    <a:pt x="21267" y="10873"/>
                    <a:pt x="20955" y="10165"/>
                  </a:cubicBezTo>
                  <a:cubicBezTo>
                    <a:pt x="20955" y="10165"/>
                    <a:pt x="20955" y="10164"/>
                    <a:pt x="20955" y="9956"/>
                  </a:cubicBezTo>
                  <a:cubicBezTo>
                    <a:pt x="20955" y="9956"/>
                    <a:pt x="20954" y="9956"/>
                    <a:pt x="21017" y="9582"/>
                  </a:cubicBezTo>
                  <a:cubicBezTo>
                    <a:pt x="21017" y="9582"/>
                    <a:pt x="21016" y="9581"/>
                    <a:pt x="21079" y="9186"/>
                  </a:cubicBezTo>
                  <a:cubicBezTo>
                    <a:pt x="21079" y="9186"/>
                    <a:pt x="21079" y="9185"/>
                    <a:pt x="21162" y="8748"/>
                  </a:cubicBezTo>
                  <a:cubicBezTo>
                    <a:pt x="21162" y="8748"/>
                    <a:pt x="21162" y="8748"/>
                    <a:pt x="21162" y="8373"/>
                  </a:cubicBezTo>
                  <a:cubicBezTo>
                    <a:pt x="21162" y="8373"/>
                    <a:pt x="21162" y="8373"/>
                    <a:pt x="21162" y="7936"/>
                  </a:cubicBezTo>
                  <a:cubicBezTo>
                    <a:pt x="21162" y="7936"/>
                    <a:pt x="21163" y="7936"/>
                    <a:pt x="21142" y="7811"/>
                  </a:cubicBezTo>
                  <a:close/>
                  <a:moveTo>
                    <a:pt x="10914" y="7832"/>
                  </a:moveTo>
                  <a:lnTo>
                    <a:pt x="10922" y="7913"/>
                  </a:lnTo>
                  <a:cubicBezTo>
                    <a:pt x="10915" y="7896"/>
                    <a:pt x="10922" y="7913"/>
                    <a:pt x="10914" y="7894"/>
                  </a:cubicBezTo>
                  <a:cubicBezTo>
                    <a:pt x="10914" y="7894"/>
                    <a:pt x="10914" y="7839"/>
                    <a:pt x="10914" y="7832"/>
                  </a:cubicBezTo>
                  <a:close/>
                  <a:moveTo>
                    <a:pt x="2750" y="7874"/>
                  </a:moveTo>
                  <a:cubicBezTo>
                    <a:pt x="2750" y="7874"/>
                    <a:pt x="2751" y="7876"/>
                    <a:pt x="2751" y="7876"/>
                  </a:cubicBezTo>
                  <a:lnTo>
                    <a:pt x="2678" y="7973"/>
                  </a:lnTo>
                  <a:cubicBezTo>
                    <a:pt x="2701" y="7941"/>
                    <a:pt x="2678" y="7973"/>
                    <a:pt x="2750" y="7874"/>
                  </a:cubicBezTo>
                  <a:close/>
                  <a:moveTo>
                    <a:pt x="4667" y="7889"/>
                  </a:moveTo>
                  <a:lnTo>
                    <a:pt x="4751" y="8038"/>
                  </a:lnTo>
                  <a:lnTo>
                    <a:pt x="4919" y="8206"/>
                  </a:lnTo>
                  <a:lnTo>
                    <a:pt x="5021" y="8270"/>
                  </a:lnTo>
                  <a:cubicBezTo>
                    <a:pt x="5021" y="8270"/>
                    <a:pt x="5021" y="8269"/>
                    <a:pt x="4979" y="8248"/>
                  </a:cubicBezTo>
                  <a:cubicBezTo>
                    <a:pt x="4979" y="8248"/>
                    <a:pt x="4978" y="8249"/>
                    <a:pt x="4916" y="8228"/>
                  </a:cubicBezTo>
                  <a:cubicBezTo>
                    <a:pt x="4916" y="8228"/>
                    <a:pt x="4916" y="8228"/>
                    <a:pt x="4874" y="8228"/>
                  </a:cubicBezTo>
                  <a:cubicBezTo>
                    <a:pt x="4874" y="8228"/>
                    <a:pt x="4874" y="8227"/>
                    <a:pt x="4749" y="8061"/>
                  </a:cubicBezTo>
                  <a:cubicBezTo>
                    <a:pt x="4749" y="8061"/>
                    <a:pt x="4749" y="8060"/>
                    <a:pt x="4666" y="7894"/>
                  </a:cubicBezTo>
                  <a:cubicBezTo>
                    <a:pt x="4666" y="7894"/>
                    <a:pt x="4667" y="7889"/>
                    <a:pt x="4667" y="7889"/>
                  </a:cubicBezTo>
                  <a:close/>
                  <a:moveTo>
                    <a:pt x="19225" y="7894"/>
                  </a:moveTo>
                  <a:cubicBezTo>
                    <a:pt x="19225" y="7894"/>
                    <a:pt x="19225" y="7894"/>
                    <a:pt x="19600" y="8290"/>
                  </a:cubicBezTo>
                  <a:cubicBezTo>
                    <a:pt x="19600" y="8290"/>
                    <a:pt x="19600" y="8290"/>
                    <a:pt x="19996" y="8728"/>
                  </a:cubicBezTo>
                  <a:cubicBezTo>
                    <a:pt x="19996" y="8728"/>
                    <a:pt x="19996" y="8727"/>
                    <a:pt x="20350" y="9289"/>
                  </a:cubicBezTo>
                  <a:cubicBezTo>
                    <a:pt x="20350" y="9289"/>
                    <a:pt x="20350" y="9290"/>
                    <a:pt x="20621" y="9769"/>
                  </a:cubicBezTo>
                  <a:cubicBezTo>
                    <a:pt x="20621" y="9769"/>
                    <a:pt x="20621" y="9768"/>
                    <a:pt x="20850" y="10143"/>
                  </a:cubicBezTo>
                  <a:cubicBezTo>
                    <a:pt x="20850" y="10143"/>
                    <a:pt x="20851" y="10144"/>
                    <a:pt x="20642" y="11019"/>
                  </a:cubicBezTo>
                  <a:cubicBezTo>
                    <a:pt x="20642" y="11019"/>
                    <a:pt x="20642" y="11018"/>
                    <a:pt x="20288" y="11810"/>
                  </a:cubicBezTo>
                  <a:cubicBezTo>
                    <a:pt x="20288" y="11810"/>
                    <a:pt x="20287" y="11810"/>
                    <a:pt x="19975" y="12393"/>
                  </a:cubicBezTo>
                  <a:cubicBezTo>
                    <a:pt x="19975" y="12393"/>
                    <a:pt x="19975" y="12393"/>
                    <a:pt x="19559" y="13060"/>
                  </a:cubicBezTo>
                  <a:cubicBezTo>
                    <a:pt x="19559" y="13060"/>
                    <a:pt x="19559" y="13060"/>
                    <a:pt x="19101" y="12164"/>
                  </a:cubicBezTo>
                  <a:cubicBezTo>
                    <a:pt x="19101" y="12164"/>
                    <a:pt x="19100" y="12164"/>
                    <a:pt x="18642" y="11248"/>
                  </a:cubicBezTo>
                  <a:cubicBezTo>
                    <a:pt x="18642" y="11248"/>
                    <a:pt x="18642" y="11247"/>
                    <a:pt x="18059" y="10498"/>
                  </a:cubicBezTo>
                  <a:cubicBezTo>
                    <a:pt x="18059" y="10498"/>
                    <a:pt x="18059" y="10498"/>
                    <a:pt x="18205" y="10290"/>
                  </a:cubicBezTo>
                  <a:cubicBezTo>
                    <a:pt x="18205" y="10290"/>
                    <a:pt x="18205" y="10289"/>
                    <a:pt x="18559" y="9644"/>
                  </a:cubicBezTo>
                  <a:cubicBezTo>
                    <a:pt x="18559" y="9644"/>
                    <a:pt x="18559" y="9643"/>
                    <a:pt x="18851" y="9019"/>
                  </a:cubicBezTo>
                  <a:cubicBezTo>
                    <a:pt x="18851" y="9019"/>
                    <a:pt x="18850" y="9019"/>
                    <a:pt x="19121" y="8373"/>
                  </a:cubicBezTo>
                  <a:cubicBezTo>
                    <a:pt x="19121" y="8373"/>
                    <a:pt x="19121" y="8373"/>
                    <a:pt x="19225" y="7894"/>
                  </a:cubicBezTo>
                  <a:close/>
                  <a:moveTo>
                    <a:pt x="3541" y="7936"/>
                  </a:moveTo>
                  <a:cubicBezTo>
                    <a:pt x="3541" y="7936"/>
                    <a:pt x="3542" y="7936"/>
                    <a:pt x="3708" y="8103"/>
                  </a:cubicBezTo>
                  <a:cubicBezTo>
                    <a:pt x="3708" y="8103"/>
                    <a:pt x="3708" y="8102"/>
                    <a:pt x="4021" y="8435"/>
                  </a:cubicBezTo>
                  <a:cubicBezTo>
                    <a:pt x="4021" y="8435"/>
                    <a:pt x="4020" y="8436"/>
                    <a:pt x="4291" y="8644"/>
                  </a:cubicBezTo>
                  <a:cubicBezTo>
                    <a:pt x="4291" y="8644"/>
                    <a:pt x="4292" y="8644"/>
                    <a:pt x="4583" y="8748"/>
                  </a:cubicBezTo>
                  <a:cubicBezTo>
                    <a:pt x="4583" y="8748"/>
                    <a:pt x="4582" y="8749"/>
                    <a:pt x="4270" y="9436"/>
                  </a:cubicBezTo>
                  <a:cubicBezTo>
                    <a:pt x="4270" y="9436"/>
                    <a:pt x="4270" y="9435"/>
                    <a:pt x="3896" y="10372"/>
                  </a:cubicBezTo>
                  <a:cubicBezTo>
                    <a:pt x="3896" y="10372"/>
                    <a:pt x="3895" y="10373"/>
                    <a:pt x="3729" y="11019"/>
                  </a:cubicBezTo>
                  <a:cubicBezTo>
                    <a:pt x="3729" y="11019"/>
                    <a:pt x="3728" y="11019"/>
                    <a:pt x="3562" y="11686"/>
                  </a:cubicBezTo>
                  <a:cubicBezTo>
                    <a:pt x="3562" y="11686"/>
                    <a:pt x="3562" y="11685"/>
                    <a:pt x="3478" y="12247"/>
                  </a:cubicBezTo>
                  <a:cubicBezTo>
                    <a:pt x="3478" y="12247"/>
                    <a:pt x="3479" y="12247"/>
                    <a:pt x="2979" y="11997"/>
                  </a:cubicBezTo>
                  <a:cubicBezTo>
                    <a:pt x="2979" y="11997"/>
                    <a:pt x="2979" y="11997"/>
                    <a:pt x="2479" y="11622"/>
                  </a:cubicBezTo>
                  <a:cubicBezTo>
                    <a:pt x="2479" y="11622"/>
                    <a:pt x="2479" y="11622"/>
                    <a:pt x="2479" y="11414"/>
                  </a:cubicBezTo>
                  <a:cubicBezTo>
                    <a:pt x="2479" y="11414"/>
                    <a:pt x="2480" y="11414"/>
                    <a:pt x="2605" y="11164"/>
                  </a:cubicBezTo>
                  <a:cubicBezTo>
                    <a:pt x="2646" y="11164"/>
                    <a:pt x="2625" y="11123"/>
                    <a:pt x="2625" y="11123"/>
                  </a:cubicBezTo>
                  <a:cubicBezTo>
                    <a:pt x="2625" y="11123"/>
                    <a:pt x="2613" y="11099"/>
                    <a:pt x="2612" y="11098"/>
                  </a:cubicBezTo>
                  <a:lnTo>
                    <a:pt x="2583" y="11009"/>
                  </a:lnTo>
                  <a:lnTo>
                    <a:pt x="2564" y="10999"/>
                  </a:lnTo>
                  <a:lnTo>
                    <a:pt x="2563" y="10997"/>
                  </a:lnTo>
                  <a:cubicBezTo>
                    <a:pt x="2563" y="10997"/>
                    <a:pt x="2554" y="10993"/>
                    <a:pt x="2130" y="10771"/>
                  </a:cubicBezTo>
                  <a:lnTo>
                    <a:pt x="2117" y="10673"/>
                  </a:lnTo>
                  <a:cubicBezTo>
                    <a:pt x="2116" y="10651"/>
                    <a:pt x="2117" y="10673"/>
                    <a:pt x="2104" y="10498"/>
                  </a:cubicBezTo>
                  <a:cubicBezTo>
                    <a:pt x="2104" y="10498"/>
                    <a:pt x="2104" y="10497"/>
                    <a:pt x="2438" y="10102"/>
                  </a:cubicBezTo>
                  <a:cubicBezTo>
                    <a:pt x="2438" y="10102"/>
                    <a:pt x="2438" y="10102"/>
                    <a:pt x="2563" y="10143"/>
                  </a:cubicBezTo>
                  <a:cubicBezTo>
                    <a:pt x="2563" y="10143"/>
                    <a:pt x="2563" y="10144"/>
                    <a:pt x="2605" y="10123"/>
                  </a:cubicBezTo>
                  <a:cubicBezTo>
                    <a:pt x="2605" y="10123"/>
                    <a:pt x="2604" y="10123"/>
                    <a:pt x="2667" y="10040"/>
                  </a:cubicBezTo>
                  <a:cubicBezTo>
                    <a:pt x="2647" y="10001"/>
                    <a:pt x="2647" y="10001"/>
                    <a:pt x="2647" y="10001"/>
                  </a:cubicBezTo>
                  <a:lnTo>
                    <a:pt x="2643" y="9992"/>
                  </a:lnTo>
                  <a:lnTo>
                    <a:pt x="2583" y="9873"/>
                  </a:lnTo>
                  <a:lnTo>
                    <a:pt x="2567" y="9862"/>
                  </a:lnTo>
                  <a:cubicBezTo>
                    <a:pt x="2564" y="9857"/>
                    <a:pt x="2568" y="9862"/>
                    <a:pt x="2563" y="9852"/>
                  </a:cubicBezTo>
                  <a:cubicBezTo>
                    <a:pt x="2563" y="9852"/>
                    <a:pt x="2562" y="9852"/>
                    <a:pt x="2500" y="9789"/>
                  </a:cubicBezTo>
                  <a:cubicBezTo>
                    <a:pt x="2500" y="9789"/>
                    <a:pt x="2500" y="9790"/>
                    <a:pt x="2500" y="9685"/>
                  </a:cubicBezTo>
                  <a:cubicBezTo>
                    <a:pt x="2500" y="9685"/>
                    <a:pt x="2500" y="9685"/>
                    <a:pt x="2479" y="9644"/>
                  </a:cubicBezTo>
                  <a:cubicBezTo>
                    <a:pt x="2479" y="9644"/>
                    <a:pt x="2479" y="9644"/>
                    <a:pt x="2563" y="9415"/>
                  </a:cubicBezTo>
                  <a:cubicBezTo>
                    <a:pt x="2563" y="9415"/>
                    <a:pt x="2563" y="9415"/>
                    <a:pt x="2750" y="9852"/>
                  </a:cubicBezTo>
                  <a:cubicBezTo>
                    <a:pt x="2771" y="9894"/>
                    <a:pt x="2770" y="9893"/>
                    <a:pt x="2812" y="9873"/>
                  </a:cubicBezTo>
                  <a:cubicBezTo>
                    <a:pt x="2812" y="9873"/>
                    <a:pt x="2812" y="9873"/>
                    <a:pt x="2854" y="9852"/>
                  </a:cubicBezTo>
                  <a:cubicBezTo>
                    <a:pt x="2854" y="9852"/>
                    <a:pt x="2854" y="9852"/>
                    <a:pt x="2875" y="9789"/>
                  </a:cubicBezTo>
                  <a:cubicBezTo>
                    <a:pt x="2875" y="9789"/>
                    <a:pt x="2875" y="9789"/>
                    <a:pt x="2895" y="9644"/>
                  </a:cubicBezTo>
                  <a:cubicBezTo>
                    <a:pt x="2895" y="9644"/>
                    <a:pt x="2896" y="9644"/>
                    <a:pt x="2875" y="9602"/>
                  </a:cubicBezTo>
                  <a:cubicBezTo>
                    <a:pt x="2875" y="9602"/>
                    <a:pt x="2875" y="9602"/>
                    <a:pt x="2854" y="9518"/>
                  </a:cubicBezTo>
                  <a:cubicBezTo>
                    <a:pt x="2854" y="9518"/>
                    <a:pt x="2854" y="9519"/>
                    <a:pt x="2895" y="9498"/>
                  </a:cubicBezTo>
                  <a:cubicBezTo>
                    <a:pt x="2895" y="9498"/>
                    <a:pt x="2896" y="9498"/>
                    <a:pt x="2917" y="9456"/>
                  </a:cubicBezTo>
                  <a:cubicBezTo>
                    <a:pt x="2917" y="9456"/>
                    <a:pt x="2917" y="9456"/>
                    <a:pt x="3000" y="9248"/>
                  </a:cubicBezTo>
                  <a:cubicBezTo>
                    <a:pt x="3000" y="9248"/>
                    <a:pt x="3000" y="9248"/>
                    <a:pt x="3000" y="9206"/>
                  </a:cubicBezTo>
                  <a:cubicBezTo>
                    <a:pt x="3000" y="9206"/>
                    <a:pt x="3000" y="9207"/>
                    <a:pt x="3000" y="9124"/>
                  </a:cubicBezTo>
                  <a:cubicBezTo>
                    <a:pt x="3000" y="9124"/>
                    <a:pt x="3000" y="9123"/>
                    <a:pt x="3104" y="8957"/>
                  </a:cubicBezTo>
                  <a:cubicBezTo>
                    <a:pt x="3104" y="8957"/>
                    <a:pt x="3104" y="8956"/>
                    <a:pt x="3187" y="8935"/>
                  </a:cubicBezTo>
                  <a:cubicBezTo>
                    <a:pt x="3187" y="8935"/>
                    <a:pt x="3187" y="8935"/>
                    <a:pt x="3208" y="8977"/>
                  </a:cubicBezTo>
                  <a:cubicBezTo>
                    <a:pt x="3249" y="8956"/>
                    <a:pt x="3250" y="8956"/>
                    <a:pt x="3291" y="8935"/>
                  </a:cubicBezTo>
                  <a:cubicBezTo>
                    <a:pt x="3291" y="8935"/>
                    <a:pt x="3292" y="8936"/>
                    <a:pt x="3354" y="8853"/>
                  </a:cubicBezTo>
                  <a:cubicBezTo>
                    <a:pt x="3354" y="8853"/>
                    <a:pt x="3353" y="8853"/>
                    <a:pt x="3520" y="8624"/>
                  </a:cubicBezTo>
                  <a:cubicBezTo>
                    <a:pt x="3520" y="8624"/>
                    <a:pt x="3520" y="8623"/>
                    <a:pt x="3562" y="8519"/>
                  </a:cubicBezTo>
                  <a:cubicBezTo>
                    <a:pt x="3562" y="8519"/>
                    <a:pt x="3562" y="8519"/>
                    <a:pt x="3520" y="8290"/>
                  </a:cubicBezTo>
                  <a:cubicBezTo>
                    <a:pt x="3520" y="8290"/>
                    <a:pt x="3521" y="8290"/>
                    <a:pt x="3541" y="8228"/>
                  </a:cubicBezTo>
                  <a:cubicBezTo>
                    <a:pt x="3562" y="8186"/>
                    <a:pt x="3562" y="8186"/>
                    <a:pt x="3520" y="8206"/>
                  </a:cubicBezTo>
                  <a:cubicBezTo>
                    <a:pt x="3508" y="8182"/>
                    <a:pt x="3502" y="8175"/>
                    <a:pt x="3492" y="8175"/>
                  </a:cubicBezTo>
                  <a:lnTo>
                    <a:pt x="3500" y="8167"/>
                  </a:lnTo>
                  <a:lnTo>
                    <a:pt x="3487" y="8176"/>
                  </a:lnTo>
                  <a:cubicBezTo>
                    <a:pt x="3480" y="8177"/>
                    <a:pt x="3474" y="8178"/>
                    <a:pt x="3458" y="8186"/>
                  </a:cubicBezTo>
                  <a:cubicBezTo>
                    <a:pt x="3458" y="8186"/>
                    <a:pt x="3427" y="8217"/>
                    <a:pt x="3416" y="8228"/>
                  </a:cubicBezTo>
                  <a:lnTo>
                    <a:pt x="3358" y="8271"/>
                  </a:lnTo>
                  <a:lnTo>
                    <a:pt x="3354" y="8280"/>
                  </a:lnTo>
                  <a:cubicBezTo>
                    <a:pt x="3349" y="8282"/>
                    <a:pt x="3354" y="8279"/>
                    <a:pt x="3333" y="8290"/>
                  </a:cubicBezTo>
                  <a:cubicBezTo>
                    <a:pt x="3333" y="8290"/>
                    <a:pt x="3333" y="8289"/>
                    <a:pt x="3291" y="8394"/>
                  </a:cubicBezTo>
                  <a:cubicBezTo>
                    <a:pt x="3291" y="8394"/>
                    <a:pt x="3294" y="8402"/>
                    <a:pt x="3311" y="8473"/>
                  </a:cubicBezTo>
                  <a:lnTo>
                    <a:pt x="3295" y="8468"/>
                  </a:lnTo>
                  <a:cubicBezTo>
                    <a:pt x="3290" y="8466"/>
                    <a:pt x="3294" y="8469"/>
                    <a:pt x="3271" y="8457"/>
                  </a:cubicBezTo>
                  <a:cubicBezTo>
                    <a:pt x="3271" y="8457"/>
                    <a:pt x="3248" y="8468"/>
                    <a:pt x="3246" y="8469"/>
                  </a:cubicBezTo>
                  <a:lnTo>
                    <a:pt x="3190" y="8477"/>
                  </a:lnTo>
                  <a:lnTo>
                    <a:pt x="3183" y="8501"/>
                  </a:lnTo>
                  <a:cubicBezTo>
                    <a:pt x="3182" y="8501"/>
                    <a:pt x="3183" y="8500"/>
                    <a:pt x="3146" y="8519"/>
                  </a:cubicBezTo>
                  <a:cubicBezTo>
                    <a:pt x="3146" y="8519"/>
                    <a:pt x="3146" y="8558"/>
                    <a:pt x="3146" y="8590"/>
                  </a:cubicBezTo>
                  <a:lnTo>
                    <a:pt x="3119" y="8624"/>
                  </a:lnTo>
                  <a:cubicBezTo>
                    <a:pt x="3112" y="8624"/>
                    <a:pt x="3119" y="8624"/>
                    <a:pt x="3104" y="8624"/>
                  </a:cubicBezTo>
                  <a:cubicBezTo>
                    <a:pt x="3104" y="8624"/>
                    <a:pt x="3104" y="8623"/>
                    <a:pt x="3021" y="8664"/>
                  </a:cubicBezTo>
                  <a:cubicBezTo>
                    <a:pt x="3021" y="8664"/>
                    <a:pt x="3021" y="8664"/>
                    <a:pt x="3187" y="8394"/>
                  </a:cubicBezTo>
                  <a:cubicBezTo>
                    <a:pt x="3187" y="8394"/>
                    <a:pt x="3187" y="8394"/>
                    <a:pt x="3541" y="7936"/>
                  </a:cubicBezTo>
                  <a:close/>
                  <a:moveTo>
                    <a:pt x="6094" y="7939"/>
                  </a:moveTo>
                  <a:lnTo>
                    <a:pt x="6352" y="8103"/>
                  </a:lnTo>
                  <a:lnTo>
                    <a:pt x="6508" y="8567"/>
                  </a:lnTo>
                  <a:lnTo>
                    <a:pt x="6499" y="8582"/>
                  </a:lnTo>
                  <a:cubicBezTo>
                    <a:pt x="6499" y="8582"/>
                    <a:pt x="6499" y="8581"/>
                    <a:pt x="6353" y="8123"/>
                  </a:cubicBezTo>
                  <a:cubicBezTo>
                    <a:pt x="6353" y="8123"/>
                    <a:pt x="6298" y="8084"/>
                    <a:pt x="6094" y="7939"/>
                  </a:cubicBezTo>
                  <a:close/>
                  <a:moveTo>
                    <a:pt x="7998" y="7982"/>
                  </a:moveTo>
                  <a:lnTo>
                    <a:pt x="8005" y="7999"/>
                  </a:lnTo>
                  <a:lnTo>
                    <a:pt x="8012" y="8006"/>
                  </a:lnTo>
                  <a:cubicBezTo>
                    <a:pt x="8000" y="8018"/>
                    <a:pt x="8012" y="8006"/>
                    <a:pt x="7998" y="8019"/>
                  </a:cubicBezTo>
                  <a:cubicBezTo>
                    <a:pt x="7998" y="8019"/>
                    <a:pt x="7998" y="8011"/>
                    <a:pt x="7998" y="7982"/>
                  </a:cubicBezTo>
                  <a:close/>
                  <a:moveTo>
                    <a:pt x="479" y="8082"/>
                  </a:moveTo>
                  <a:cubicBezTo>
                    <a:pt x="479" y="8082"/>
                    <a:pt x="479" y="8082"/>
                    <a:pt x="563" y="8186"/>
                  </a:cubicBezTo>
                  <a:cubicBezTo>
                    <a:pt x="563" y="8186"/>
                    <a:pt x="563" y="8186"/>
                    <a:pt x="542" y="8540"/>
                  </a:cubicBezTo>
                  <a:cubicBezTo>
                    <a:pt x="542" y="8540"/>
                    <a:pt x="542" y="8540"/>
                    <a:pt x="563" y="8582"/>
                  </a:cubicBezTo>
                  <a:cubicBezTo>
                    <a:pt x="563" y="8582"/>
                    <a:pt x="563" y="8581"/>
                    <a:pt x="584" y="8664"/>
                  </a:cubicBezTo>
                  <a:cubicBezTo>
                    <a:pt x="584" y="8664"/>
                    <a:pt x="584" y="8664"/>
                    <a:pt x="604" y="8706"/>
                  </a:cubicBezTo>
                  <a:cubicBezTo>
                    <a:pt x="604" y="8706"/>
                    <a:pt x="605" y="8706"/>
                    <a:pt x="729" y="8748"/>
                  </a:cubicBezTo>
                  <a:cubicBezTo>
                    <a:pt x="729" y="8748"/>
                    <a:pt x="729" y="8749"/>
                    <a:pt x="833" y="9082"/>
                  </a:cubicBezTo>
                  <a:cubicBezTo>
                    <a:pt x="833" y="9082"/>
                    <a:pt x="834" y="9081"/>
                    <a:pt x="667" y="9248"/>
                  </a:cubicBezTo>
                  <a:cubicBezTo>
                    <a:pt x="667" y="9248"/>
                    <a:pt x="667" y="9248"/>
                    <a:pt x="604" y="9415"/>
                  </a:cubicBezTo>
                  <a:cubicBezTo>
                    <a:pt x="604" y="9415"/>
                    <a:pt x="605" y="9415"/>
                    <a:pt x="626" y="9456"/>
                  </a:cubicBezTo>
                  <a:cubicBezTo>
                    <a:pt x="626" y="9456"/>
                    <a:pt x="626" y="9457"/>
                    <a:pt x="667" y="9436"/>
                  </a:cubicBezTo>
                  <a:cubicBezTo>
                    <a:pt x="667" y="9436"/>
                    <a:pt x="667" y="9436"/>
                    <a:pt x="771" y="9436"/>
                  </a:cubicBezTo>
                  <a:cubicBezTo>
                    <a:pt x="771" y="9436"/>
                    <a:pt x="772" y="9436"/>
                    <a:pt x="626" y="9852"/>
                  </a:cubicBezTo>
                  <a:cubicBezTo>
                    <a:pt x="626" y="9852"/>
                    <a:pt x="601" y="9906"/>
                    <a:pt x="537" y="10048"/>
                  </a:cubicBezTo>
                  <a:lnTo>
                    <a:pt x="469" y="9870"/>
                  </a:lnTo>
                  <a:cubicBezTo>
                    <a:pt x="462" y="9842"/>
                    <a:pt x="469" y="9870"/>
                    <a:pt x="459" y="9831"/>
                  </a:cubicBezTo>
                  <a:cubicBezTo>
                    <a:pt x="459" y="9831"/>
                    <a:pt x="426" y="9704"/>
                    <a:pt x="423" y="9692"/>
                  </a:cubicBezTo>
                  <a:lnTo>
                    <a:pt x="362" y="9330"/>
                  </a:lnTo>
                  <a:lnTo>
                    <a:pt x="274" y="9191"/>
                  </a:lnTo>
                  <a:cubicBezTo>
                    <a:pt x="272" y="9186"/>
                    <a:pt x="274" y="9191"/>
                    <a:pt x="272" y="9186"/>
                  </a:cubicBezTo>
                  <a:cubicBezTo>
                    <a:pt x="272" y="9186"/>
                    <a:pt x="271" y="9186"/>
                    <a:pt x="292" y="8853"/>
                  </a:cubicBezTo>
                  <a:cubicBezTo>
                    <a:pt x="292" y="8853"/>
                    <a:pt x="292" y="8853"/>
                    <a:pt x="437" y="8353"/>
                  </a:cubicBezTo>
                  <a:cubicBezTo>
                    <a:pt x="437" y="8353"/>
                    <a:pt x="438" y="8353"/>
                    <a:pt x="479" y="8082"/>
                  </a:cubicBezTo>
                  <a:close/>
                  <a:moveTo>
                    <a:pt x="8254" y="8123"/>
                  </a:moveTo>
                  <a:lnTo>
                    <a:pt x="8224" y="8257"/>
                  </a:lnTo>
                  <a:lnTo>
                    <a:pt x="8224" y="8351"/>
                  </a:lnTo>
                  <a:cubicBezTo>
                    <a:pt x="8211" y="8353"/>
                    <a:pt x="8224" y="8351"/>
                    <a:pt x="8207" y="8353"/>
                  </a:cubicBezTo>
                  <a:cubicBezTo>
                    <a:pt x="8207" y="8353"/>
                    <a:pt x="8207" y="8352"/>
                    <a:pt x="8207" y="8248"/>
                  </a:cubicBezTo>
                  <a:cubicBezTo>
                    <a:pt x="8207" y="8248"/>
                    <a:pt x="8227" y="8195"/>
                    <a:pt x="8254" y="8123"/>
                  </a:cubicBezTo>
                  <a:close/>
                  <a:moveTo>
                    <a:pt x="646" y="8154"/>
                  </a:moveTo>
                  <a:lnTo>
                    <a:pt x="646" y="8541"/>
                  </a:lnTo>
                  <a:lnTo>
                    <a:pt x="670" y="8625"/>
                  </a:lnTo>
                  <a:cubicBezTo>
                    <a:pt x="667" y="8624"/>
                    <a:pt x="670" y="8625"/>
                    <a:pt x="667" y="8624"/>
                  </a:cubicBezTo>
                  <a:cubicBezTo>
                    <a:pt x="667" y="8624"/>
                    <a:pt x="667" y="8624"/>
                    <a:pt x="626" y="8540"/>
                  </a:cubicBezTo>
                  <a:cubicBezTo>
                    <a:pt x="626" y="8540"/>
                    <a:pt x="627" y="8521"/>
                    <a:pt x="646" y="8154"/>
                  </a:cubicBezTo>
                  <a:close/>
                  <a:moveTo>
                    <a:pt x="8560" y="8154"/>
                  </a:moveTo>
                  <a:lnTo>
                    <a:pt x="8522" y="8297"/>
                  </a:lnTo>
                  <a:lnTo>
                    <a:pt x="8516" y="8300"/>
                  </a:lnTo>
                  <a:cubicBezTo>
                    <a:pt x="8518" y="8293"/>
                    <a:pt x="8516" y="8300"/>
                    <a:pt x="8519" y="8290"/>
                  </a:cubicBezTo>
                  <a:cubicBezTo>
                    <a:pt x="8519" y="8290"/>
                    <a:pt x="8525" y="8260"/>
                    <a:pt x="8539" y="8162"/>
                  </a:cubicBezTo>
                  <a:lnTo>
                    <a:pt x="8560" y="8154"/>
                  </a:lnTo>
                  <a:close/>
                  <a:moveTo>
                    <a:pt x="6312" y="8228"/>
                  </a:moveTo>
                  <a:cubicBezTo>
                    <a:pt x="6312" y="8228"/>
                    <a:pt x="6311" y="8228"/>
                    <a:pt x="6415" y="8582"/>
                  </a:cubicBezTo>
                  <a:cubicBezTo>
                    <a:pt x="6415" y="8582"/>
                    <a:pt x="6416" y="8582"/>
                    <a:pt x="6395" y="8728"/>
                  </a:cubicBezTo>
                  <a:cubicBezTo>
                    <a:pt x="6395" y="8728"/>
                    <a:pt x="6395" y="8727"/>
                    <a:pt x="6353" y="8748"/>
                  </a:cubicBezTo>
                  <a:cubicBezTo>
                    <a:pt x="6353" y="8748"/>
                    <a:pt x="6354" y="8748"/>
                    <a:pt x="6395" y="9060"/>
                  </a:cubicBezTo>
                  <a:cubicBezTo>
                    <a:pt x="6395" y="9060"/>
                    <a:pt x="6395" y="9060"/>
                    <a:pt x="6103" y="9060"/>
                  </a:cubicBezTo>
                  <a:cubicBezTo>
                    <a:pt x="6103" y="9060"/>
                    <a:pt x="6103" y="9061"/>
                    <a:pt x="6312" y="8228"/>
                  </a:cubicBezTo>
                  <a:close/>
                  <a:moveTo>
                    <a:pt x="8436" y="8248"/>
                  </a:moveTo>
                  <a:cubicBezTo>
                    <a:pt x="8436" y="8248"/>
                    <a:pt x="8437" y="8249"/>
                    <a:pt x="8457" y="8270"/>
                  </a:cubicBezTo>
                  <a:cubicBezTo>
                    <a:pt x="8457" y="8270"/>
                    <a:pt x="8453" y="8271"/>
                    <a:pt x="8418" y="8289"/>
                  </a:cubicBezTo>
                  <a:lnTo>
                    <a:pt x="8418" y="8285"/>
                  </a:lnTo>
                  <a:cubicBezTo>
                    <a:pt x="8418" y="8285"/>
                    <a:pt x="8417" y="8285"/>
                    <a:pt x="8436" y="8248"/>
                  </a:cubicBezTo>
                  <a:close/>
                  <a:moveTo>
                    <a:pt x="9727" y="8353"/>
                  </a:moveTo>
                  <a:cubicBezTo>
                    <a:pt x="9727" y="8353"/>
                    <a:pt x="9728" y="8353"/>
                    <a:pt x="10353" y="9707"/>
                  </a:cubicBezTo>
                  <a:cubicBezTo>
                    <a:pt x="10353" y="9707"/>
                    <a:pt x="10339" y="9719"/>
                    <a:pt x="10297" y="9761"/>
                  </a:cubicBezTo>
                  <a:lnTo>
                    <a:pt x="10257" y="9736"/>
                  </a:lnTo>
                  <a:cubicBezTo>
                    <a:pt x="10249" y="9728"/>
                    <a:pt x="10257" y="9736"/>
                    <a:pt x="10228" y="9707"/>
                  </a:cubicBezTo>
                  <a:cubicBezTo>
                    <a:pt x="10228" y="9707"/>
                    <a:pt x="10144" y="9569"/>
                    <a:pt x="10040" y="9395"/>
                  </a:cubicBezTo>
                  <a:lnTo>
                    <a:pt x="9981" y="9291"/>
                  </a:lnTo>
                  <a:lnTo>
                    <a:pt x="9977" y="9291"/>
                  </a:lnTo>
                  <a:cubicBezTo>
                    <a:pt x="9977" y="9290"/>
                    <a:pt x="9978" y="9290"/>
                    <a:pt x="9977" y="9289"/>
                  </a:cubicBezTo>
                  <a:cubicBezTo>
                    <a:pt x="9956" y="9248"/>
                    <a:pt x="9957" y="9248"/>
                    <a:pt x="9957" y="9248"/>
                  </a:cubicBezTo>
                  <a:cubicBezTo>
                    <a:pt x="9957" y="9248"/>
                    <a:pt x="9956" y="9248"/>
                    <a:pt x="9810" y="9227"/>
                  </a:cubicBezTo>
                  <a:cubicBezTo>
                    <a:pt x="9810" y="9227"/>
                    <a:pt x="9788" y="9179"/>
                    <a:pt x="9657" y="8900"/>
                  </a:cubicBezTo>
                  <a:lnTo>
                    <a:pt x="9645" y="8869"/>
                  </a:lnTo>
                  <a:cubicBezTo>
                    <a:pt x="9645" y="8869"/>
                    <a:pt x="9644" y="8869"/>
                    <a:pt x="9623" y="8499"/>
                  </a:cubicBezTo>
                  <a:cubicBezTo>
                    <a:pt x="9623" y="8499"/>
                    <a:pt x="9624" y="8498"/>
                    <a:pt x="9603" y="8477"/>
                  </a:cubicBezTo>
                  <a:cubicBezTo>
                    <a:pt x="9603" y="8477"/>
                    <a:pt x="9602" y="8478"/>
                    <a:pt x="9498" y="8457"/>
                  </a:cubicBezTo>
                  <a:cubicBezTo>
                    <a:pt x="9498" y="8457"/>
                    <a:pt x="9498" y="8457"/>
                    <a:pt x="9727" y="8353"/>
                  </a:cubicBezTo>
                  <a:close/>
                  <a:moveTo>
                    <a:pt x="8428" y="8388"/>
                  </a:moveTo>
                  <a:lnTo>
                    <a:pt x="8445" y="8431"/>
                  </a:lnTo>
                  <a:cubicBezTo>
                    <a:pt x="8439" y="8434"/>
                    <a:pt x="8445" y="8431"/>
                    <a:pt x="8436" y="8435"/>
                  </a:cubicBezTo>
                  <a:cubicBezTo>
                    <a:pt x="8436" y="8435"/>
                    <a:pt x="8436" y="8435"/>
                    <a:pt x="8416" y="8394"/>
                  </a:cubicBezTo>
                  <a:cubicBezTo>
                    <a:pt x="8416" y="8394"/>
                    <a:pt x="8428" y="8388"/>
                    <a:pt x="8428" y="8388"/>
                  </a:cubicBezTo>
                  <a:close/>
                  <a:moveTo>
                    <a:pt x="8947" y="8424"/>
                  </a:moveTo>
                  <a:lnTo>
                    <a:pt x="8792" y="8567"/>
                  </a:lnTo>
                  <a:lnTo>
                    <a:pt x="8832" y="8735"/>
                  </a:lnTo>
                  <a:lnTo>
                    <a:pt x="8792" y="8981"/>
                  </a:lnTo>
                  <a:lnTo>
                    <a:pt x="8776" y="8994"/>
                  </a:lnTo>
                  <a:cubicBezTo>
                    <a:pt x="8777" y="8988"/>
                    <a:pt x="8776" y="8993"/>
                    <a:pt x="8811" y="8748"/>
                  </a:cubicBezTo>
                  <a:cubicBezTo>
                    <a:pt x="8811" y="8748"/>
                    <a:pt x="8811" y="8748"/>
                    <a:pt x="8790" y="8561"/>
                  </a:cubicBezTo>
                  <a:cubicBezTo>
                    <a:pt x="8790" y="8561"/>
                    <a:pt x="8931" y="8437"/>
                    <a:pt x="8947" y="8424"/>
                  </a:cubicBezTo>
                  <a:close/>
                  <a:moveTo>
                    <a:pt x="3476" y="8491"/>
                  </a:moveTo>
                  <a:cubicBezTo>
                    <a:pt x="3478" y="8498"/>
                    <a:pt x="3476" y="8491"/>
                    <a:pt x="3478" y="8499"/>
                  </a:cubicBezTo>
                  <a:cubicBezTo>
                    <a:pt x="3478" y="8499"/>
                    <a:pt x="3470" y="8522"/>
                    <a:pt x="3467" y="8531"/>
                  </a:cubicBezTo>
                  <a:lnTo>
                    <a:pt x="3476" y="8491"/>
                  </a:lnTo>
                  <a:close/>
                  <a:moveTo>
                    <a:pt x="798" y="8678"/>
                  </a:moveTo>
                  <a:lnTo>
                    <a:pt x="814" y="8684"/>
                  </a:lnTo>
                  <a:lnTo>
                    <a:pt x="847" y="8809"/>
                  </a:lnTo>
                  <a:cubicBezTo>
                    <a:pt x="829" y="8755"/>
                    <a:pt x="847" y="8808"/>
                    <a:pt x="813" y="8706"/>
                  </a:cubicBezTo>
                  <a:cubicBezTo>
                    <a:pt x="813" y="8706"/>
                    <a:pt x="805" y="8691"/>
                    <a:pt x="798" y="8678"/>
                  </a:cubicBezTo>
                  <a:close/>
                  <a:moveTo>
                    <a:pt x="8748" y="8769"/>
                  </a:moveTo>
                  <a:cubicBezTo>
                    <a:pt x="8748" y="8769"/>
                    <a:pt x="8749" y="8769"/>
                    <a:pt x="8686" y="8977"/>
                  </a:cubicBezTo>
                  <a:cubicBezTo>
                    <a:pt x="8686" y="8977"/>
                    <a:pt x="8667" y="8994"/>
                    <a:pt x="8530" y="9115"/>
                  </a:cubicBezTo>
                  <a:lnTo>
                    <a:pt x="8470" y="8923"/>
                  </a:lnTo>
                  <a:cubicBezTo>
                    <a:pt x="8462" y="8891"/>
                    <a:pt x="8470" y="8923"/>
                    <a:pt x="8457" y="8873"/>
                  </a:cubicBezTo>
                  <a:cubicBezTo>
                    <a:pt x="8457" y="8873"/>
                    <a:pt x="8457" y="8873"/>
                    <a:pt x="8748" y="8769"/>
                  </a:cubicBezTo>
                  <a:close/>
                  <a:moveTo>
                    <a:pt x="4666" y="8811"/>
                  </a:moveTo>
                  <a:cubicBezTo>
                    <a:pt x="4666" y="8811"/>
                    <a:pt x="4667" y="8810"/>
                    <a:pt x="5021" y="8977"/>
                  </a:cubicBezTo>
                  <a:cubicBezTo>
                    <a:pt x="5021" y="8977"/>
                    <a:pt x="5021" y="8978"/>
                    <a:pt x="5645" y="9082"/>
                  </a:cubicBezTo>
                  <a:cubicBezTo>
                    <a:pt x="5645" y="9082"/>
                    <a:pt x="5645" y="9082"/>
                    <a:pt x="6061" y="9165"/>
                  </a:cubicBezTo>
                  <a:cubicBezTo>
                    <a:pt x="6061" y="9165"/>
                    <a:pt x="6062" y="9164"/>
                    <a:pt x="5999" y="9331"/>
                  </a:cubicBezTo>
                  <a:cubicBezTo>
                    <a:pt x="5999" y="9331"/>
                    <a:pt x="5999" y="9331"/>
                    <a:pt x="5978" y="9789"/>
                  </a:cubicBezTo>
                  <a:cubicBezTo>
                    <a:pt x="5978" y="9789"/>
                    <a:pt x="5978" y="9790"/>
                    <a:pt x="5833" y="10623"/>
                  </a:cubicBezTo>
                  <a:cubicBezTo>
                    <a:pt x="5833" y="10623"/>
                    <a:pt x="5833" y="10623"/>
                    <a:pt x="5833" y="11664"/>
                  </a:cubicBezTo>
                  <a:cubicBezTo>
                    <a:pt x="5833" y="11664"/>
                    <a:pt x="5833" y="11664"/>
                    <a:pt x="5771" y="12664"/>
                  </a:cubicBezTo>
                  <a:cubicBezTo>
                    <a:pt x="5771" y="12664"/>
                    <a:pt x="5771" y="12664"/>
                    <a:pt x="5812" y="12851"/>
                  </a:cubicBezTo>
                  <a:cubicBezTo>
                    <a:pt x="5812" y="12851"/>
                    <a:pt x="5811" y="12851"/>
                    <a:pt x="5541" y="12809"/>
                  </a:cubicBezTo>
                  <a:cubicBezTo>
                    <a:pt x="5541" y="12809"/>
                    <a:pt x="5541" y="12810"/>
                    <a:pt x="4999" y="12747"/>
                  </a:cubicBezTo>
                  <a:cubicBezTo>
                    <a:pt x="4999" y="12747"/>
                    <a:pt x="4999" y="12747"/>
                    <a:pt x="4333" y="12560"/>
                  </a:cubicBezTo>
                  <a:cubicBezTo>
                    <a:pt x="4333" y="12560"/>
                    <a:pt x="4333" y="12560"/>
                    <a:pt x="3854" y="12414"/>
                  </a:cubicBezTo>
                  <a:cubicBezTo>
                    <a:pt x="3854" y="12414"/>
                    <a:pt x="3854" y="12414"/>
                    <a:pt x="3541" y="12268"/>
                  </a:cubicBezTo>
                  <a:cubicBezTo>
                    <a:pt x="3541" y="12268"/>
                    <a:pt x="3541" y="12268"/>
                    <a:pt x="3603" y="11706"/>
                  </a:cubicBezTo>
                  <a:cubicBezTo>
                    <a:pt x="3603" y="11706"/>
                    <a:pt x="3604" y="11706"/>
                    <a:pt x="3792" y="11061"/>
                  </a:cubicBezTo>
                  <a:cubicBezTo>
                    <a:pt x="3792" y="11061"/>
                    <a:pt x="3791" y="11060"/>
                    <a:pt x="3979" y="10436"/>
                  </a:cubicBezTo>
                  <a:cubicBezTo>
                    <a:pt x="3979" y="10436"/>
                    <a:pt x="3979" y="10435"/>
                    <a:pt x="4333" y="9456"/>
                  </a:cubicBezTo>
                  <a:cubicBezTo>
                    <a:pt x="4333" y="9456"/>
                    <a:pt x="4332" y="9457"/>
                    <a:pt x="4666" y="8811"/>
                  </a:cubicBezTo>
                  <a:close/>
                  <a:moveTo>
                    <a:pt x="3262" y="8817"/>
                  </a:moveTo>
                  <a:cubicBezTo>
                    <a:pt x="3260" y="8823"/>
                    <a:pt x="3261" y="8817"/>
                    <a:pt x="3249" y="8853"/>
                  </a:cubicBezTo>
                  <a:cubicBezTo>
                    <a:pt x="3249" y="8853"/>
                    <a:pt x="3229" y="8846"/>
                    <a:pt x="3225" y="8845"/>
                  </a:cubicBezTo>
                  <a:lnTo>
                    <a:pt x="3262" y="8817"/>
                  </a:lnTo>
                  <a:close/>
                  <a:moveTo>
                    <a:pt x="3143" y="8855"/>
                  </a:moveTo>
                  <a:cubicBezTo>
                    <a:pt x="3143" y="8855"/>
                    <a:pt x="3142" y="8855"/>
                    <a:pt x="3083" y="8895"/>
                  </a:cubicBezTo>
                  <a:cubicBezTo>
                    <a:pt x="3083" y="8895"/>
                    <a:pt x="3072" y="8895"/>
                    <a:pt x="3071" y="8895"/>
                  </a:cubicBezTo>
                  <a:lnTo>
                    <a:pt x="3086" y="8878"/>
                  </a:lnTo>
                  <a:lnTo>
                    <a:pt x="3143" y="8855"/>
                  </a:lnTo>
                  <a:close/>
                  <a:moveTo>
                    <a:pt x="8332" y="8915"/>
                  </a:moveTo>
                  <a:cubicBezTo>
                    <a:pt x="8332" y="8915"/>
                    <a:pt x="8332" y="8915"/>
                    <a:pt x="8062" y="9665"/>
                  </a:cubicBezTo>
                  <a:cubicBezTo>
                    <a:pt x="8062" y="9665"/>
                    <a:pt x="8061" y="9665"/>
                    <a:pt x="7998" y="9749"/>
                  </a:cubicBezTo>
                  <a:cubicBezTo>
                    <a:pt x="7998" y="9749"/>
                    <a:pt x="7998" y="9748"/>
                    <a:pt x="7957" y="9560"/>
                  </a:cubicBezTo>
                  <a:cubicBezTo>
                    <a:pt x="7957" y="9560"/>
                    <a:pt x="7957" y="9560"/>
                    <a:pt x="7895" y="9019"/>
                  </a:cubicBezTo>
                  <a:cubicBezTo>
                    <a:pt x="7895" y="9019"/>
                    <a:pt x="7895" y="9019"/>
                    <a:pt x="8332" y="8915"/>
                  </a:cubicBezTo>
                  <a:close/>
                  <a:moveTo>
                    <a:pt x="16331" y="8915"/>
                  </a:moveTo>
                  <a:cubicBezTo>
                    <a:pt x="16331" y="8915"/>
                    <a:pt x="16330" y="8915"/>
                    <a:pt x="16934" y="9394"/>
                  </a:cubicBezTo>
                  <a:cubicBezTo>
                    <a:pt x="16934" y="9394"/>
                    <a:pt x="16934" y="9394"/>
                    <a:pt x="17226" y="9727"/>
                  </a:cubicBezTo>
                  <a:cubicBezTo>
                    <a:pt x="17226" y="9727"/>
                    <a:pt x="17225" y="9727"/>
                    <a:pt x="17725" y="10269"/>
                  </a:cubicBezTo>
                  <a:cubicBezTo>
                    <a:pt x="17725" y="10269"/>
                    <a:pt x="17725" y="10269"/>
                    <a:pt x="17954" y="10498"/>
                  </a:cubicBezTo>
                  <a:cubicBezTo>
                    <a:pt x="17954" y="10498"/>
                    <a:pt x="17954" y="10498"/>
                    <a:pt x="17600" y="11061"/>
                  </a:cubicBezTo>
                  <a:cubicBezTo>
                    <a:pt x="17600" y="11061"/>
                    <a:pt x="17601" y="11060"/>
                    <a:pt x="16997" y="11726"/>
                  </a:cubicBezTo>
                  <a:cubicBezTo>
                    <a:pt x="16997" y="11726"/>
                    <a:pt x="16997" y="11727"/>
                    <a:pt x="16560" y="12206"/>
                  </a:cubicBezTo>
                  <a:cubicBezTo>
                    <a:pt x="16560" y="12206"/>
                    <a:pt x="16559" y="12206"/>
                    <a:pt x="16518" y="12227"/>
                  </a:cubicBezTo>
                  <a:cubicBezTo>
                    <a:pt x="16518" y="12227"/>
                    <a:pt x="16516" y="12224"/>
                    <a:pt x="16332" y="12040"/>
                  </a:cubicBezTo>
                  <a:lnTo>
                    <a:pt x="16332" y="11229"/>
                  </a:lnTo>
                  <a:lnTo>
                    <a:pt x="16331" y="11223"/>
                  </a:lnTo>
                  <a:cubicBezTo>
                    <a:pt x="16331" y="11207"/>
                    <a:pt x="16331" y="11223"/>
                    <a:pt x="16331" y="11206"/>
                  </a:cubicBezTo>
                  <a:cubicBezTo>
                    <a:pt x="16331" y="11206"/>
                    <a:pt x="16287" y="10983"/>
                    <a:pt x="16286" y="10975"/>
                  </a:cubicBezTo>
                  <a:lnTo>
                    <a:pt x="16092" y="9922"/>
                  </a:lnTo>
                  <a:cubicBezTo>
                    <a:pt x="16093" y="9921"/>
                    <a:pt x="16092" y="9922"/>
                    <a:pt x="16206" y="9789"/>
                  </a:cubicBezTo>
                  <a:cubicBezTo>
                    <a:pt x="16206" y="9789"/>
                    <a:pt x="16206" y="9790"/>
                    <a:pt x="16289" y="9936"/>
                  </a:cubicBezTo>
                  <a:cubicBezTo>
                    <a:pt x="16289" y="9936"/>
                    <a:pt x="16288" y="9936"/>
                    <a:pt x="16496" y="10935"/>
                  </a:cubicBezTo>
                  <a:cubicBezTo>
                    <a:pt x="16496" y="10935"/>
                    <a:pt x="16497" y="10936"/>
                    <a:pt x="16560" y="11290"/>
                  </a:cubicBezTo>
                  <a:cubicBezTo>
                    <a:pt x="16560" y="11290"/>
                    <a:pt x="16559" y="11290"/>
                    <a:pt x="16580" y="11331"/>
                  </a:cubicBezTo>
                  <a:cubicBezTo>
                    <a:pt x="16580" y="11331"/>
                    <a:pt x="16581" y="11331"/>
                    <a:pt x="16685" y="11435"/>
                  </a:cubicBezTo>
                  <a:cubicBezTo>
                    <a:pt x="16685" y="11435"/>
                    <a:pt x="16684" y="11435"/>
                    <a:pt x="16747" y="11455"/>
                  </a:cubicBezTo>
                  <a:cubicBezTo>
                    <a:pt x="16747" y="11455"/>
                    <a:pt x="16748" y="11454"/>
                    <a:pt x="16768" y="11395"/>
                  </a:cubicBezTo>
                  <a:lnTo>
                    <a:pt x="16772" y="11397"/>
                  </a:lnTo>
                  <a:lnTo>
                    <a:pt x="16793" y="11151"/>
                  </a:lnTo>
                  <a:cubicBezTo>
                    <a:pt x="16799" y="11093"/>
                    <a:pt x="16793" y="11151"/>
                    <a:pt x="16809" y="10997"/>
                  </a:cubicBezTo>
                  <a:cubicBezTo>
                    <a:pt x="16809" y="10997"/>
                    <a:pt x="16807" y="10993"/>
                    <a:pt x="16806" y="10993"/>
                  </a:cubicBezTo>
                  <a:lnTo>
                    <a:pt x="16810" y="10958"/>
                  </a:lnTo>
                  <a:lnTo>
                    <a:pt x="16661" y="10592"/>
                  </a:lnTo>
                  <a:cubicBezTo>
                    <a:pt x="16647" y="10552"/>
                    <a:pt x="16662" y="10592"/>
                    <a:pt x="16643" y="10539"/>
                  </a:cubicBezTo>
                  <a:cubicBezTo>
                    <a:pt x="16643" y="10539"/>
                    <a:pt x="16644" y="10528"/>
                    <a:pt x="16644" y="10528"/>
                  </a:cubicBezTo>
                  <a:lnTo>
                    <a:pt x="16694" y="10234"/>
                  </a:lnTo>
                  <a:lnTo>
                    <a:pt x="16685" y="10225"/>
                  </a:lnTo>
                  <a:cubicBezTo>
                    <a:pt x="16685" y="10225"/>
                    <a:pt x="16685" y="10225"/>
                    <a:pt x="16685" y="10185"/>
                  </a:cubicBezTo>
                  <a:cubicBezTo>
                    <a:pt x="16685" y="10185"/>
                    <a:pt x="16685" y="10186"/>
                    <a:pt x="16601" y="10123"/>
                  </a:cubicBezTo>
                  <a:cubicBezTo>
                    <a:pt x="16601" y="10123"/>
                    <a:pt x="16601" y="10122"/>
                    <a:pt x="16309" y="8977"/>
                  </a:cubicBezTo>
                  <a:cubicBezTo>
                    <a:pt x="16309" y="8977"/>
                    <a:pt x="16310" y="8977"/>
                    <a:pt x="16331" y="8915"/>
                  </a:cubicBezTo>
                  <a:close/>
                  <a:moveTo>
                    <a:pt x="6476" y="8945"/>
                  </a:moveTo>
                  <a:lnTo>
                    <a:pt x="6505" y="9057"/>
                  </a:lnTo>
                  <a:cubicBezTo>
                    <a:pt x="6499" y="9060"/>
                    <a:pt x="6505" y="9057"/>
                    <a:pt x="6499" y="9060"/>
                  </a:cubicBezTo>
                  <a:cubicBezTo>
                    <a:pt x="6499" y="9060"/>
                    <a:pt x="6479" y="8961"/>
                    <a:pt x="6476" y="8945"/>
                  </a:cubicBezTo>
                  <a:close/>
                  <a:moveTo>
                    <a:pt x="3001" y="8976"/>
                  </a:moveTo>
                  <a:cubicBezTo>
                    <a:pt x="2992" y="8995"/>
                    <a:pt x="3001" y="8975"/>
                    <a:pt x="2937" y="9102"/>
                  </a:cubicBezTo>
                  <a:cubicBezTo>
                    <a:pt x="2937" y="9102"/>
                    <a:pt x="2926" y="9108"/>
                    <a:pt x="2925" y="9109"/>
                  </a:cubicBezTo>
                  <a:lnTo>
                    <a:pt x="2918" y="9072"/>
                  </a:lnTo>
                  <a:lnTo>
                    <a:pt x="3001" y="8976"/>
                  </a:lnTo>
                  <a:close/>
                  <a:moveTo>
                    <a:pt x="3291" y="9019"/>
                  </a:moveTo>
                  <a:cubicBezTo>
                    <a:pt x="3291" y="9019"/>
                    <a:pt x="3292" y="9019"/>
                    <a:pt x="3229" y="9102"/>
                  </a:cubicBezTo>
                  <a:cubicBezTo>
                    <a:pt x="3229" y="9102"/>
                    <a:pt x="3229" y="9103"/>
                    <a:pt x="3208" y="9165"/>
                  </a:cubicBezTo>
                  <a:cubicBezTo>
                    <a:pt x="3208" y="9165"/>
                    <a:pt x="3208" y="9165"/>
                    <a:pt x="3187" y="9311"/>
                  </a:cubicBezTo>
                  <a:cubicBezTo>
                    <a:pt x="3187" y="9311"/>
                    <a:pt x="3187" y="9311"/>
                    <a:pt x="3124" y="9394"/>
                  </a:cubicBezTo>
                  <a:cubicBezTo>
                    <a:pt x="3124" y="9394"/>
                    <a:pt x="3125" y="9394"/>
                    <a:pt x="3104" y="9456"/>
                  </a:cubicBezTo>
                  <a:cubicBezTo>
                    <a:pt x="3104" y="9456"/>
                    <a:pt x="3103" y="9456"/>
                    <a:pt x="3124" y="9498"/>
                  </a:cubicBezTo>
                  <a:cubicBezTo>
                    <a:pt x="3124" y="9498"/>
                    <a:pt x="3124" y="9498"/>
                    <a:pt x="3124" y="9727"/>
                  </a:cubicBezTo>
                  <a:cubicBezTo>
                    <a:pt x="3124" y="9727"/>
                    <a:pt x="3146" y="9769"/>
                    <a:pt x="3187" y="9749"/>
                  </a:cubicBezTo>
                  <a:cubicBezTo>
                    <a:pt x="3187" y="9749"/>
                    <a:pt x="3187" y="9748"/>
                    <a:pt x="3249" y="9769"/>
                  </a:cubicBezTo>
                  <a:cubicBezTo>
                    <a:pt x="3291" y="9748"/>
                    <a:pt x="3291" y="9749"/>
                    <a:pt x="3291" y="9749"/>
                  </a:cubicBezTo>
                  <a:cubicBezTo>
                    <a:pt x="3291" y="9749"/>
                    <a:pt x="3292" y="9748"/>
                    <a:pt x="3313" y="9685"/>
                  </a:cubicBezTo>
                  <a:cubicBezTo>
                    <a:pt x="3313" y="9685"/>
                    <a:pt x="3313" y="9686"/>
                    <a:pt x="3354" y="9665"/>
                  </a:cubicBezTo>
                  <a:cubicBezTo>
                    <a:pt x="3354" y="9665"/>
                    <a:pt x="3354" y="9665"/>
                    <a:pt x="3333" y="9540"/>
                  </a:cubicBezTo>
                  <a:cubicBezTo>
                    <a:pt x="3333" y="9540"/>
                    <a:pt x="3333" y="9540"/>
                    <a:pt x="3500" y="9415"/>
                  </a:cubicBezTo>
                  <a:cubicBezTo>
                    <a:pt x="3500" y="9415"/>
                    <a:pt x="3499" y="9415"/>
                    <a:pt x="3478" y="9373"/>
                  </a:cubicBezTo>
                  <a:cubicBezTo>
                    <a:pt x="3478" y="9373"/>
                    <a:pt x="3479" y="9373"/>
                    <a:pt x="3416" y="9102"/>
                  </a:cubicBezTo>
                  <a:cubicBezTo>
                    <a:pt x="3416" y="9102"/>
                    <a:pt x="3416" y="9103"/>
                    <a:pt x="3375" y="9040"/>
                  </a:cubicBezTo>
                  <a:cubicBezTo>
                    <a:pt x="3375" y="9040"/>
                    <a:pt x="3354" y="8998"/>
                    <a:pt x="3333" y="9019"/>
                  </a:cubicBezTo>
                  <a:cubicBezTo>
                    <a:pt x="3333" y="9019"/>
                    <a:pt x="3333" y="9019"/>
                    <a:pt x="3291" y="9019"/>
                  </a:cubicBezTo>
                  <a:close/>
                  <a:moveTo>
                    <a:pt x="10471" y="9019"/>
                  </a:moveTo>
                  <a:lnTo>
                    <a:pt x="10549" y="9174"/>
                  </a:lnTo>
                  <a:lnTo>
                    <a:pt x="10500" y="9653"/>
                  </a:lnTo>
                  <a:cubicBezTo>
                    <a:pt x="10501" y="9651"/>
                    <a:pt x="10501" y="9653"/>
                    <a:pt x="10540" y="9186"/>
                  </a:cubicBezTo>
                  <a:cubicBezTo>
                    <a:pt x="10540" y="9186"/>
                    <a:pt x="10502" y="9092"/>
                    <a:pt x="10471" y="9019"/>
                  </a:cubicBezTo>
                  <a:close/>
                  <a:moveTo>
                    <a:pt x="7832" y="9060"/>
                  </a:moveTo>
                  <a:cubicBezTo>
                    <a:pt x="7832" y="9060"/>
                    <a:pt x="7832" y="9060"/>
                    <a:pt x="7895" y="9602"/>
                  </a:cubicBezTo>
                  <a:cubicBezTo>
                    <a:pt x="7895" y="9602"/>
                    <a:pt x="7894" y="9602"/>
                    <a:pt x="7915" y="9873"/>
                  </a:cubicBezTo>
                  <a:cubicBezTo>
                    <a:pt x="7915" y="9873"/>
                    <a:pt x="7915" y="9873"/>
                    <a:pt x="7686" y="10623"/>
                  </a:cubicBezTo>
                  <a:cubicBezTo>
                    <a:pt x="7686" y="10623"/>
                    <a:pt x="7678" y="10626"/>
                    <a:pt x="7649" y="10641"/>
                  </a:cubicBezTo>
                  <a:lnTo>
                    <a:pt x="7643" y="10634"/>
                  </a:lnTo>
                  <a:lnTo>
                    <a:pt x="7641" y="10643"/>
                  </a:lnTo>
                  <a:cubicBezTo>
                    <a:pt x="7641" y="10643"/>
                    <a:pt x="7641" y="10643"/>
                    <a:pt x="7603" y="10643"/>
                  </a:cubicBezTo>
                  <a:cubicBezTo>
                    <a:pt x="7603" y="10643"/>
                    <a:pt x="7603" y="10644"/>
                    <a:pt x="7582" y="10706"/>
                  </a:cubicBezTo>
                  <a:cubicBezTo>
                    <a:pt x="7582" y="10706"/>
                    <a:pt x="7582" y="10706"/>
                    <a:pt x="7603" y="10748"/>
                  </a:cubicBezTo>
                  <a:cubicBezTo>
                    <a:pt x="7603" y="10748"/>
                    <a:pt x="7619" y="10789"/>
                    <a:pt x="7676" y="10931"/>
                  </a:cubicBezTo>
                  <a:lnTo>
                    <a:pt x="7660" y="10956"/>
                  </a:lnTo>
                  <a:cubicBezTo>
                    <a:pt x="7654" y="10956"/>
                    <a:pt x="7660" y="10956"/>
                    <a:pt x="7644" y="10956"/>
                  </a:cubicBezTo>
                  <a:cubicBezTo>
                    <a:pt x="7644" y="10956"/>
                    <a:pt x="7616" y="11002"/>
                    <a:pt x="7613" y="11006"/>
                  </a:cubicBezTo>
                  <a:lnTo>
                    <a:pt x="7541" y="11061"/>
                  </a:lnTo>
                  <a:lnTo>
                    <a:pt x="7550" y="11108"/>
                  </a:lnTo>
                  <a:cubicBezTo>
                    <a:pt x="7542" y="11120"/>
                    <a:pt x="7550" y="11108"/>
                    <a:pt x="7541" y="11123"/>
                  </a:cubicBezTo>
                  <a:cubicBezTo>
                    <a:pt x="7541" y="11123"/>
                    <a:pt x="7545" y="11139"/>
                    <a:pt x="7559" y="11196"/>
                  </a:cubicBezTo>
                  <a:lnTo>
                    <a:pt x="7505" y="11229"/>
                  </a:lnTo>
                  <a:cubicBezTo>
                    <a:pt x="7491" y="11234"/>
                    <a:pt x="7505" y="11229"/>
                    <a:pt x="7457" y="11248"/>
                  </a:cubicBezTo>
                  <a:cubicBezTo>
                    <a:pt x="7457" y="11248"/>
                    <a:pt x="7457" y="11247"/>
                    <a:pt x="7436" y="11310"/>
                  </a:cubicBezTo>
                  <a:cubicBezTo>
                    <a:pt x="7436" y="11310"/>
                    <a:pt x="7436" y="11310"/>
                    <a:pt x="7374" y="11477"/>
                  </a:cubicBezTo>
                  <a:cubicBezTo>
                    <a:pt x="7395" y="11519"/>
                    <a:pt x="7394" y="11519"/>
                    <a:pt x="7394" y="11519"/>
                  </a:cubicBezTo>
                  <a:cubicBezTo>
                    <a:pt x="7394" y="11519"/>
                    <a:pt x="7394" y="11518"/>
                    <a:pt x="7478" y="11622"/>
                  </a:cubicBezTo>
                  <a:cubicBezTo>
                    <a:pt x="7478" y="11622"/>
                    <a:pt x="7478" y="11623"/>
                    <a:pt x="7541" y="11644"/>
                  </a:cubicBezTo>
                  <a:cubicBezTo>
                    <a:pt x="7541" y="11644"/>
                    <a:pt x="7540" y="11644"/>
                    <a:pt x="7519" y="11602"/>
                  </a:cubicBezTo>
                  <a:cubicBezTo>
                    <a:pt x="7519" y="11602"/>
                    <a:pt x="7519" y="11602"/>
                    <a:pt x="7603" y="11560"/>
                  </a:cubicBezTo>
                  <a:cubicBezTo>
                    <a:pt x="7603" y="11560"/>
                    <a:pt x="7603" y="11560"/>
                    <a:pt x="7624" y="11519"/>
                  </a:cubicBezTo>
                  <a:cubicBezTo>
                    <a:pt x="7624" y="11519"/>
                    <a:pt x="7624" y="11518"/>
                    <a:pt x="7644" y="11455"/>
                  </a:cubicBezTo>
                  <a:cubicBezTo>
                    <a:pt x="7644" y="11455"/>
                    <a:pt x="7645" y="11455"/>
                    <a:pt x="7728" y="11455"/>
                  </a:cubicBezTo>
                  <a:cubicBezTo>
                    <a:pt x="7790" y="11476"/>
                    <a:pt x="7790" y="11477"/>
                    <a:pt x="7770" y="11435"/>
                  </a:cubicBezTo>
                  <a:cubicBezTo>
                    <a:pt x="7811" y="11414"/>
                    <a:pt x="7811" y="11415"/>
                    <a:pt x="7790" y="11373"/>
                  </a:cubicBezTo>
                  <a:cubicBezTo>
                    <a:pt x="7790" y="11373"/>
                    <a:pt x="7790" y="11372"/>
                    <a:pt x="7811" y="11310"/>
                  </a:cubicBezTo>
                  <a:cubicBezTo>
                    <a:pt x="7811" y="11310"/>
                    <a:pt x="7811" y="11310"/>
                    <a:pt x="7832" y="11352"/>
                  </a:cubicBezTo>
                  <a:cubicBezTo>
                    <a:pt x="7832" y="11352"/>
                    <a:pt x="7832" y="11352"/>
                    <a:pt x="7873" y="11352"/>
                  </a:cubicBezTo>
                  <a:cubicBezTo>
                    <a:pt x="7915" y="11331"/>
                    <a:pt x="7915" y="11331"/>
                    <a:pt x="7915" y="11331"/>
                  </a:cubicBezTo>
                  <a:cubicBezTo>
                    <a:pt x="7915" y="11331"/>
                    <a:pt x="7916" y="11331"/>
                    <a:pt x="7936" y="10977"/>
                  </a:cubicBezTo>
                  <a:cubicBezTo>
                    <a:pt x="7936" y="10977"/>
                    <a:pt x="7936" y="10977"/>
                    <a:pt x="7915" y="10935"/>
                  </a:cubicBezTo>
                  <a:cubicBezTo>
                    <a:pt x="7915" y="10935"/>
                    <a:pt x="7916" y="10935"/>
                    <a:pt x="7708" y="10665"/>
                  </a:cubicBezTo>
                  <a:cubicBezTo>
                    <a:pt x="7708" y="10665"/>
                    <a:pt x="7707" y="10665"/>
                    <a:pt x="8165" y="10832"/>
                  </a:cubicBezTo>
                  <a:cubicBezTo>
                    <a:pt x="8165" y="10832"/>
                    <a:pt x="8165" y="10831"/>
                    <a:pt x="8269" y="11393"/>
                  </a:cubicBezTo>
                  <a:cubicBezTo>
                    <a:pt x="8248" y="11414"/>
                    <a:pt x="8249" y="11414"/>
                    <a:pt x="8249" y="11414"/>
                  </a:cubicBezTo>
                  <a:cubicBezTo>
                    <a:pt x="8249" y="11414"/>
                    <a:pt x="8249" y="11414"/>
                    <a:pt x="8249" y="11455"/>
                  </a:cubicBezTo>
                  <a:cubicBezTo>
                    <a:pt x="8249" y="11455"/>
                    <a:pt x="8249" y="11456"/>
                    <a:pt x="8249" y="11539"/>
                  </a:cubicBezTo>
                  <a:cubicBezTo>
                    <a:pt x="8249" y="11539"/>
                    <a:pt x="8248" y="11539"/>
                    <a:pt x="8394" y="12060"/>
                  </a:cubicBezTo>
                  <a:cubicBezTo>
                    <a:pt x="8394" y="12060"/>
                    <a:pt x="8395" y="12060"/>
                    <a:pt x="8499" y="12580"/>
                  </a:cubicBezTo>
                  <a:cubicBezTo>
                    <a:pt x="8499" y="12580"/>
                    <a:pt x="8499" y="12581"/>
                    <a:pt x="7749" y="12747"/>
                  </a:cubicBezTo>
                  <a:cubicBezTo>
                    <a:pt x="7749" y="12747"/>
                    <a:pt x="7749" y="12747"/>
                    <a:pt x="7207" y="12809"/>
                  </a:cubicBezTo>
                  <a:cubicBezTo>
                    <a:pt x="7207" y="12809"/>
                    <a:pt x="7208" y="12810"/>
                    <a:pt x="6437" y="12872"/>
                  </a:cubicBezTo>
                  <a:cubicBezTo>
                    <a:pt x="6437" y="12872"/>
                    <a:pt x="6436" y="12872"/>
                    <a:pt x="5853" y="12872"/>
                  </a:cubicBezTo>
                  <a:cubicBezTo>
                    <a:pt x="5853" y="12872"/>
                    <a:pt x="5853" y="12872"/>
                    <a:pt x="5853" y="12622"/>
                  </a:cubicBezTo>
                  <a:cubicBezTo>
                    <a:pt x="5853" y="12622"/>
                    <a:pt x="5853" y="12623"/>
                    <a:pt x="5895" y="11686"/>
                  </a:cubicBezTo>
                  <a:cubicBezTo>
                    <a:pt x="5895" y="11686"/>
                    <a:pt x="5895" y="11685"/>
                    <a:pt x="5916" y="10623"/>
                  </a:cubicBezTo>
                  <a:cubicBezTo>
                    <a:pt x="5916" y="10623"/>
                    <a:pt x="5916" y="10622"/>
                    <a:pt x="6061" y="9789"/>
                  </a:cubicBezTo>
                  <a:cubicBezTo>
                    <a:pt x="6061" y="9789"/>
                    <a:pt x="6061" y="9790"/>
                    <a:pt x="6103" y="9353"/>
                  </a:cubicBezTo>
                  <a:cubicBezTo>
                    <a:pt x="6103" y="9353"/>
                    <a:pt x="6103" y="9353"/>
                    <a:pt x="6145" y="9124"/>
                  </a:cubicBezTo>
                  <a:cubicBezTo>
                    <a:pt x="6145" y="9124"/>
                    <a:pt x="6145" y="9124"/>
                    <a:pt x="6395" y="9165"/>
                  </a:cubicBezTo>
                  <a:cubicBezTo>
                    <a:pt x="6416" y="9186"/>
                    <a:pt x="6416" y="9186"/>
                    <a:pt x="6457" y="9186"/>
                  </a:cubicBezTo>
                  <a:cubicBezTo>
                    <a:pt x="6457" y="9186"/>
                    <a:pt x="6457" y="9186"/>
                    <a:pt x="6499" y="9165"/>
                  </a:cubicBezTo>
                  <a:cubicBezTo>
                    <a:pt x="6499" y="9165"/>
                    <a:pt x="6499" y="9165"/>
                    <a:pt x="6769" y="9165"/>
                  </a:cubicBezTo>
                  <a:cubicBezTo>
                    <a:pt x="6769" y="9165"/>
                    <a:pt x="6770" y="9165"/>
                    <a:pt x="7207" y="9165"/>
                  </a:cubicBezTo>
                  <a:cubicBezTo>
                    <a:pt x="7207" y="9165"/>
                    <a:pt x="7207" y="9165"/>
                    <a:pt x="7832" y="9060"/>
                  </a:cubicBezTo>
                  <a:close/>
                  <a:moveTo>
                    <a:pt x="1063" y="9248"/>
                  </a:moveTo>
                  <a:cubicBezTo>
                    <a:pt x="1063" y="9248"/>
                    <a:pt x="1062" y="9248"/>
                    <a:pt x="1187" y="9331"/>
                  </a:cubicBezTo>
                  <a:cubicBezTo>
                    <a:pt x="1187" y="9331"/>
                    <a:pt x="1187" y="9331"/>
                    <a:pt x="1229" y="9331"/>
                  </a:cubicBezTo>
                  <a:cubicBezTo>
                    <a:pt x="1229" y="9331"/>
                    <a:pt x="1229" y="9332"/>
                    <a:pt x="1438" y="9269"/>
                  </a:cubicBezTo>
                  <a:cubicBezTo>
                    <a:pt x="1438" y="9269"/>
                    <a:pt x="1438" y="9269"/>
                    <a:pt x="1479" y="9353"/>
                  </a:cubicBezTo>
                  <a:cubicBezTo>
                    <a:pt x="1479" y="9353"/>
                    <a:pt x="1480" y="9352"/>
                    <a:pt x="1417" y="9415"/>
                  </a:cubicBezTo>
                  <a:cubicBezTo>
                    <a:pt x="1417" y="9415"/>
                    <a:pt x="1394" y="9427"/>
                    <a:pt x="1200" y="9533"/>
                  </a:cubicBezTo>
                  <a:lnTo>
                    <a:pt x="1175" y="9485"/>
                  </a:lnTo>
                  <a:lnTo>
                    <a:pt x="1156" y="9495"/>
                  </a:lnTo>
                  <a:cubicBezTo>
                    <a:pt x="1154" y="9494"/>
                    <a:pt x="1156" y="9494"/>
                    <a:pt x="1105" y="9477"/>
                  </a:cubicBezTo>
                  <a:cubicBezTo>
                    <a:pt x="1105" y="9477"/>
                    <a:pt x="1105" y="9477"/>
                    <a:pt x="1022" y="9518"/>
                  </a:cubicBezTo>
                  <a:cubicBezTo>
                    <a:pt x="1022" y="9518"/>
                    <a:pt x="1021" y="9518"/>
                    <a:pt x="980" y="9289"/>
                  </a:cubicBezTo>
                  <a:cubicBezTo>
                    <a:pt x="980" y="9289"/>
                    <a:pt x="980" y="9289"/>
                    <a:pt x="1063" y="9248"/>
                  </a:cubicBezTo>
                  <a:close/>
                  <a:moveTo>
                    <a:pt x="209" y="9269"/>
                  </a:moveTo>
                  <a:cubicBezTo>
                    <a:pt x="209" y="9269"/>
                    <a:pt x="217" y="9286"/>
                    <a:pt x="218" y="9287"/>
                  </a:cubicBezTo>
                  <a:lnTo>
                    <a:pt x="201" y="9363"/>
                  </a:lnTo>
                  <a:cubicBezTo>
                    <a:pt x="204" y="9326"/>
                    <a:pt x="201" y="9363"/>
                    <a:pt x="209" y="9269"/>
                  </a:cubicBezTo>
                  <a:close/>
                  <a:moveTo>
                    <a:pt x="878" y="9330"/>
                  </a:moveTo>
                  <a:lnTo>
                    <a:pt x="887" y="9336"/>
                  </a:lnTo>
                  <a:cubicBezTo>
                    <a:pt x="886" y="9336"/>
                    <a:pt x="887" y="9336"/>
                    <a:pt x="855" y="9353"/>
                  </a:cubicBezTo>
                  <a:cubicBezTo>
                    <a:pt x="855" y="9353"/>
                    <a:pt x="855" y="9352"/>
                    <a:pt x="813" y="9373"/>
                  </a:cubicBezTo>
                  <a:cubicBezTo>
                    <a:pt x="813" y="9373"/>
                    <a:pt x="813" y="9373"/>
                    <a:pt x="729" y="9373"/>
                  </a:cubicBezTo>
                  <a:cubicBezTo>
                    <a:pt x="729" y="9373"/>
                    <a:pt x="731" y="9369"/>
                    <a:pt x="731" y="9369"/>
                  </a:cubicBezTo>
                  <a:lnTo>
                    <a:pt x="878" y="9330"/>
                  </a:lnTo>
                  <a:close/>
                  <a:moveTo>
                    <a:pt x="2858" y="9409"/>
                  </a:moveTo>
                  <a:cubicBezTo>
                    <a:pt x="2854" y="9430"/>
                    <a:pt x="2859" y="9409"/>
                    <a:pt x="2854" y="9436"/>
                  </a:cubicBezTo>
                  <a:cubicBezTo>
                    <a:pt x="2854" y="9436"/>
                    <a:pt x="2827" y="9443"/>
                    <a:pt x="2791" y="9452"/>
                  </a:cubicBezTo>
                  <a:lnTo>
                    <a:pt x="2854" y="9420"/>
                  </a:lnTo>
                  <a:lnTo>
                    <a:pt x="2858" y="9409"/>
                  </a:lnTo>
                  <a:close/>
                  <a:moveTo>
                    <a:pt x="833" y="9415"/>
                  </a:moveTo>
                  <a:cubicBezTo>
                    <a:pt x="833" y="9415"/>
                    <a:pt x="833" y="9414"/>
                    <a:pt x="917" y="9477"/>
                  </a:cubicBezTo>
                  <a:cubicBezTo>
                    <a:pt x="917" y="9477"/>
                    <a:pt x="917" y="9477"/>
                    <a:pt x="958" y="9540"/>
                  </a:cubicBezTo>
                  <a:cubicBezTo>
                    <a:pt x="979" y="9581"/>
                    <a:pt x="980" y="9582"/>
                    <a:pt x="980" y="9582"/>
                  </a:cubicBezTo>
                  <a:cubicBezTo>
                    <a:pt x="980" y="9582"/>
                    <a:pt x="980" y="9581"/>
                    <a:pt x="1022" y="9602"/>
                  </a:cubicBezTo>
                  <a:cubicBezTo>
                    <a:pt x="1022" y="9602"/>
                    <a:pt x="1021" y="9603"/>
                    <a:pt x="1000" y="9665"/>
                  </a:cubicBezTo>
                  <a:cubicBezTo>
                    <a:pt x="1000" y="9665"/>
                    <a:pt x="1000" y="9665"/>
                    <a:pt x="958" y="9685"/>
                  </a:cubicBezTo>
                  <a:cubicBezTo>
                    <a:pt x="958" y="9685"/>
                    <a:pt x="959" y="9685"/>
                    <a:pt x="980" y="9914"/>
                  </a:cubicBezTo>
                  <a:cubicBezTo>
                    <a:pt x="980" y="9914"/>
                    <a:pt x="979" y="9915"/>
                    <a:pt x="958" y="9978"/>
                  </a:cubicBezTo>
                  <a:cubicBezTo>
                    <a:pt x="958" y="9978"/>
                    <a:pt x="959" y="9978"/>
                    <a:pt x="980" y="10019"/>
                  </a:cubicBezTo>
                  <a:cubicBezTo>
                    <a:pt x="1001" y="10061"/>
                    <a:pt x="1042" y="10040"/>
                    <a:pt x="1042" y="10040"/>
                  </a:cubicBezTo>
                  <a:cubicBezTo>
                    <a:pt x="1083" y="10019"/>
                    <a:pt x="1084" y="10019"/>
                    <a:pt x="1084" y="10019"/>
                  </a:cubicBezTo>
                  <a:cubicBezTo>
                    <a:pt x="1084" y="10019"/>
                    <a:pt x="1084" y="10019"/>
                    <a:pt x="1105" y="9956"/>
                  </a:cubicBezTo>
                  <a:cubicBezTo>
                    <a:pt x="1105" y="9956"/>
                    <a:pt x="1105" y="9956"/>
                    <a:pt x="1250" y="10269"/>
                  </a:cubicBezTo>
                  <a:cubicBezTo>
                    <a:pt x="1250" y="10269"/>
                    <a:pt x="1250" y="10268"/>
                    <a:pt x="1396" y="10601"/>
                  </a:cubicBezTo>
                  <a:cubicBezTo>
                    <a:pt x="1396" y="10601"/>
                    <a:pt x="1396" y="10602"/>
                    <a:pt x="1583" y="10935"/>
                  </a:cubicBezTo>
                  <a:cubicBezTo>
                    <a:pt x="1583" y="10935"/>
                    <a:pt x="1583" y="10936"/>
                    <a:pt x="1708" y="11102"/>
                  </a:cubicBezTo>
                  <a:cubicBezTo>
                    <a:pt x="1708" y="11102"/>
                    <a:pt x="1708" y="11102"/>
                    <a:pt x="1625" y="11331"/>
                  </a:cubicBezTo>
                  <a:cubicBezTo>
                    <a:pt x="1625" y="11331"/>
                    <a:pt x="1613" y="11407"/>
                    <a:pt x="1571" y="11660"/>
                  </a:cubicBezTo>
                  <a:lnTo>
                    <a:pt x="1550" y="11629"/>
                  </a:lnTo>
                  <a:lnTo>
                    <a:pt x="1524" y="11358"/>
                  </a:lnTo>
                  <a:lnTo>
                    <a:pt x="1185" y="10856"/>
                  </a:lnTo>
                  <a:cubicBezTo>
                    <a:pt x="1185" y="10856"/>
                    <a:pt x="1176" y="10798"/>
                    <a:pt x="1175" y="10792"/>
                  </a:cubicBezTo>
                  <a:lnTo>
                    <a:pt x="1175" y="10608"/>
                  </a:lnTo>
                  <a:lnTo>
                    <a:pt x="1149" y="10619"/>
                  </a:lnTo>
                  <a:cubicBezTo>
                    <a:pt x="1146" y="10604"/>
                    <a:pt x="1148" y="10620"/>
                    <a:pt x="1146" y="10601"/>
                  </a:cubicBezTo>
                  <a:cubicBezTo>
                    <a:pt x="1146" y="10601"/>
                    <a:pt x="1147" y="10560"/>
                    <a:pt x="1105" y="10581"/>
                  </a:cubicBezTo>
                  <a:cubicBezTo>
                    <a:pt x="1105" y="10581"/>
                    <a:pt x="1105" y="10581"/>
                    <a:pt x="1022" y="10623"/>
                  </a:cubicBezTo>
                  <a:cubicBezTo>
                    <a:pt x="1022" y="10623"/>
                    <a:pt x="1021" y="10622"/>
                    <a:pt x="980" y="10643"/>
                  </a:cubicBezTo>
                  <a:cubicBezTo>
                    <a:pt x="980" y="10643"/>
                    <a:pt x="979" y="10643"/>
                    <a:pt x="833" y="10956"/>
                  </a:cubicBezTo>
                  <a:cubicBezTo>
                    <a:pt x="833" y="10956"/>
                    <a:pt x="834" y="10956"/>
                    <a:pt x="542" y="10519"/>
                  </a:cubicBezTo>
                  <a:cubicBezTo>
                    <a:pt x="542" y="10519"/>
                    <a:pt x="542" y="10518"/>
                    <a:pt x="584" y="10498"/>
                  </a:cubicBezTo>
                  <a:cubicBezTo>
                    <a:pt x="626" y="10477"/>
                    <a:pt x="604" y="10436"/>
                    <a:pt x="604" y="10436"/>
                  </a:cubicBezTo>
                  <a:cubicBezTo>
                    <a:pt x="604" y="10436"/>
                    <a:pt x="604" y="10417"/>
                    <a:pt x="604" y="10416"/>
                  </a:cubicBezTo>
                  <a:lnTo>
                    <a:pt x="608" y="10415"/>
                  </a:lnTo>
                  <a:lnTo>
                    <a:pt x="608" y="10134"/>
                  </a:lnTo>
                  <a:cubicBezTo>
                    <a:pt x="608" y="10134"/>
                    <a:pt x="608" y="10135"/>
                    <a:pt x="709" y="9852"/>
                  </a:cubicBezTo>
                  <a:cubicBezTo>
                    <a:pt x="709" y="9852"/>
                    <a:pt x="709" y="9852"/>
                    <a:pt x="855" y="9456"/>
                  </a:cubicBezTo>
                  <a:cubicBezTo>
                    <a:pt x="855" y="9456"/>
                    <a:pt x="854" y="9457"/>
                    <a:pt x="792" y="9436"/>
                  </a:cubicBezTo>
                  <a:cubicBezTo>
                    <a:pt x="792" y="9436"/>
                    <a:pt x="792" y="9435"/>
                    <a:pt x="833" y="9415"/>
                  </a:cubicBezTo>
                  <a:close/>
                  <a:moveTo>
                    <a:pt x="1105" y="9560"/>
                  </a:moveTo>
                  <a:cubicBezTo>
                    <a:pt x="1105" y="9560"/>
                    <a:pt x="1112" y="9574"/>
                    <a:pt x="1113" y="9576"/>
                  </a:cubicBezTo>
                  <a:lnTo>
                    <a:pt x="1111" y="9578"/>
                  </a:lnTo>
                  <a:cubicBezTo>
                    <a:pt x="1108" y="9572"/>
                    <a:pt x="1110" y="9570"/>
                    <a:pt x="1105" y="9560"/>
                  </a:cubicBezTo>
                  <a:close/>
                  <a:moveTo>
                    <a:pt x="3254" y="9638"/>
                  </a:moveTo>
                  <a:cubicBezTo>
                    <a:pt x="3251" y="9656"/>
                    <a:pt x="3253" y="9638"/>
                    <a:pt x="3249" y="9665"/>
                  </a:cubicBezTo>
                  <a:cubicBezTo>
                    <a:pt x="3249" y="9665"/>
                    <a:pt x="3233" y="9673"/>
                    <a:pt x="3226" y="9676"/>
                  </a:cubicBezTo>
                  <a:lnTo>
                    <a:pt x="3254" y="9638"/>
                  </a:lnTo>
                  <a:close/>
                  <a:moveTo>
                    <a:pt x="1563" y="9691"/>
                  </a:moveTo>
                  <a:lnTo>
                    <a:pt x="1624" y="9850"/>
                  </a:lnTo>
                  <a:cubicBezTo>
                    <a:pt x="1624" y="9850"/>
                    <a:pt x="1623" y="9850"/>
                    <a:pt x="1541" y="9707"/>
                  </a:cubicBezTo>
                  <a:cubicBezTo>
                    <a:pt x="1537" y="9699"/>
                    <a:pt x="1535" y="9701"/>
                    <a:pt x="1531" y="9697"/>
                  </a:cubicBezTo>
                  <a:lnTo>
                    <a:pt x="1563" y="9691"/>
                  </a:lnTo>
                  <a:close/>
                  <a:moveTo>
                    <a:pt x="16229" y="9730"/>
                  </a:moveTo>
                  <a:lnTo>
                    <a:pt x="16351" y="9914"/>
                  </a:lnTo>
                  <a:lnTo>
                    <a:pt x="16358" y="9925"/>
                  </a:lnTo>
                  <a:lnTo>
                    <a:pt x="16432" y="10252"/>
                  </a:lnTo>
                  <a:cubicBezTo>
                    <a:pt x="16395" y="10098"/>
                    <a:pt x="16432" y="10252"/>
                    <a:pt x="16351" y="9914"/>
                  </a:cubicBezTo>
                  <a:cubicBezTo>
                    <a:pt x="16351" y="9914"/>
                    <a:pt x="16345" y="9907"/>
                    <a:pt x="16228" y="9732"/>
                  </a:cubicBezTo>
                  <a:lnTo>
                    <a:pt x="16229" y="9730"/>
                  </a:lnTo>
                  <a:close/>
                  <a:moveTo>
                    <a:pt x="130" y="9732"/>
                  </a:moveTo>
                  <a:lnTo>
                    <a:pt x="130" y="9858"/>
                  </a:lnTo>
                  <a:cubicBezTo>
                    <a:pt x="127" y="9790"/>
                    <a:pt x="130" y="9858"/>
                    <a:pt x="125" y="9749"/>
                  </a:cubicBezTo>
                  <a:cubicBezTo>
                    <a:pt x="125" y="9749"/>
                    <a:pt x="130" y="9732"/>
                    <a:pt x="130" y="9732"/>
                  </a:cubicBezTo>
                  <a:close/>
                  <a:moveTo>
                    <a:pt x="1479" y="9769"/>
                  </a:moveTo>
                  <a:cubicBezTo>
                    <a:pt x="1479" y="9769"/>
                    <a:pt x="1479" y="9769"/>
                    <a:pt x="1541" y="9894"/>
                  </a:cubicBezTo>
                  <a:cubicBezTo>
                    <a:pt x="1541" y="9894"/>
                    <a:pt x="1542" y="9893"/>
                    <a:pt x="1521" y="10143"/>
                  </a:cubicBezTo>
                  <a:cubicBezTo>
                    <a:pt x="1521" y="10143"/>
                    <a:pt x="1520" y="10143"/>
                    <a:pt x="1541" y="10185"/>
                  </a:cubicBezTo>
                  <a:cubicBezTo>
                    <a:pt x="1541" y="10185"/>
                    <a:pt x="1542" y="10186"/>
                    <a:pt x="1730" y="10436"/>
                  </a:cubicBezTo>
                  <a:cubicBezTo>
                    <a:pt x="1730" y="10436"/>
                    <a:pt x="1729" y="10435"/>
                    <a:pt x="1666" y="10601"/>
                  </a:cubicBezTo>
                  <a:cubicBezTo>
                    <a:pt x="1666" y="10601"/>
                    <a:pt x="1667" y="10602"/>
                    <a:pt x="1646" y="10665"/>
                  </a:cubicBezTo>
                  <a:cubicBezTo>
                    <a:pt x="1646" y="10665"/>
                    <a:pt x="1646" y="10664"/>
                    <a:pt x="1730" y="10914"/>
                  </a:cubicBezTo>
                  <a:cubicBezTo>
                    <a:pt x="1730" y="10914"/>
                    <a:pt x="1730" y="10915"/>
                    <a:pt x="1730" y="11019"/>
                  </a:cubicBezTo>
                  <a:cubicBezTo>
                    <a:pt x="1730" y="11019"/>
                    <a:pt x="1729" y="11019"/>
                    <a:pt x="1666" y="10894"/>
                  </a:cubicBezTo>
                  <a:cubicBezTo>
                    <a:pt x="1666" y="10894"/>
                    <a:pt x="1667" y="10894"/>
                    <a:pt x="1459" y="10561"/>
                  </a:cubicBezTo>
                  <a:cubicBezTo>
                    <a:pt x="1459" y="10561"/>
                    <a:pt x="1458" y="10561"/>
                    <a:pt x="1146" y="9852"/>
                  </a:cubicBezTo>
                  <a:cubicBezTo>
                    <a:pt x="1146" y="9852"/>
                    <a:pt x="1146" y="9852"/>
                    <a:pt x="1479" y="9769"/>
                  </a:cubicBezTo>
                  <a:close/>
                  <a:moveTo>
                    <a:pt x="1625" y="9853"/>
                  </a:moveTo>
                  <a:lnTo>
                    <a:pt x="1627" y="9859"/>
                  </a:lnTo>
                  <a:lnTo>
                    <a:pt x="1622" y="9879"/>
                  </a:lnTo>
                  <a:cubicBezTo>
                    <a:pt x="1624" y="9858"/>
                    <a:pt x="1623" y="9879"/>
                    <a:pt x="1625" y="9853"/>
                  </a:cubicBezTo>
                  <a:close/>
                  <a:moveTo>
                    <a:pt x="2479" y="10041"/>
                  </a:moveTo>
                  <a:lnTo>
                    <a:pt x="2509" y="10055"/>
                  </a:lnTo>
                  <a:cubicBezTo>
                    <a:pt x="2508" y="10055"/>
                    <a:pt x="2483" y="10045"/>
                    <a:pt x="2477" y="10043"/>
                  </a:cubicBezTo>
                  <a:lnTo>
                    <a:pt x="2479" y="10041"/>
                  </a:lnTo>
                  <a:close/>
                  <a:moveTo>
                    <a:pt x="20891" y="10227"/>
                  </a:moveTo>
                  <a:cubicBezTo>
                    <a:pt x="20891" y="10227"/>
                    <a:pt x="20891" y="10227"/>
                    <a:pt x="21204" y="10894"/>
                  </a:cubicBezTo>
                  <a:cubicBezTo>
                    <a:pt x="21204" y="10894"/>
                    <a:pt x="21204" y="10894"/>
                    <a:pt x="21454" y="11602"/>
                  </a:cubicBezTo>
                  <a:cubicBezTo>
                    <a:pt x="21454" y="11602"/>
                    <a:pt x="21454" y="11602"/>
                    <a:pt x="21496" y="11581"/>
                  </a:cubicBezTo>
                  <a:cubicBezTo>
                    <a:pt x="21496" y="11581"/>
                    <a:pt x="21496" y="11581"/>
                    <a:pt x="21392" y="12247"/>
                  </a:cubicBezTo>
                  <a:cubicBezTo>
                    <a:pt x="21392" y="12247"/>
                    <a:pt x="21391" y="12247"/>
                    <a:pt x="21329" y="12664"/>
                  </a:cubicBezTo>
                  <a:cubicBezTo>
                    <a:pt x="21329" y="12664"/>
                    <a:pt x="21329" y="12664"/>
                    <a:pt x="21120" y="13539"/>
                  </a:cubicBezTo>
                  <a:cubicBezTo>
                    <a:pt x="21120" y="13539"/>
                    <a:pt x="21121" y="13539"/>
                    <a:pt x="20955" y="14101"/>
                  </a:cubicBezTo>
                  <a:cubicBezTo>
                    <a:pt x="20955" y="14101"/>
                    <a:pt x="20954" y="14101"/>
                    <a:pt x="20913" y="14205"/>
                  </a:cubicBezTo>
                  <a:cubicBezTo>
                    <a:pt x="20913" y="14205"/>
                    <a:pt x="20912" y="14205"/>
                    <a:pt x="20496" y="14872"/>
                  </a:cubicBezTo>
                  <a:cubicBezTo>
                    <a:pt x="20496" y="14872"/>
                    <a:pt x="20496" y="14871"/>
                    <a:pt x="20225" y="15288"/>
                  </a:cubicBezTo>
                  <a:cubicBezTo>
                    <a:pt x="20225" y="15288"/>
                    <a:pt x="20226" y="15288"/>
                    <a:pt x="20163" y="14746"/>
                  </a:cubicBezTo>
                  <a:cubicBezTo>
                    <a:pt x="20163" y="14746"/>
                    <a:pt x="20163" y="14747"/>
                    <a:pt x="19996" y="14101"/>
                  </a:cubicBezTo>
                  <a:cubicBezTo>
                    <a:pt x="19996" y="14101"/>
                    <a:pt x="19996" y="14101"/>
                    <a:pt x="19871" y="13601"/>
                  </a:cubicBezTo>
                  <a:cubicBezTo>
                    <a:pt x="19871" y="13601"/>
                    <a:pt x="19871" y="13601"/>
                    <a:pt x="19642" y="13122"/>
                  </a:cubicBezTo>
                  <a:cubicBezTo>
                    <a:pt x="19642" y="13122"/>
                    <a:pt x="19642" y="13123"/>
                    <a:pt x="20038" y="12414"/>
                  </a:cubicBezTo>
                  <a:cubicBezTo>
                    <a:pt x="20038" y="12414"/>
                    <a:pt x="20037" y="12414"/>
                    <a:pt x="20329" y="11831"/>
                  </a:cubicBezTo>
                  <a:cubicBezTo>
                    <a:pt x="20329" y="11831"/>
                    <a:pt x="20330" y="11831"/>
                    <a:pt x="20684" y="11039"/>
                  </a:cubicBezTo>
                  <a:cubicBezTo>
                    <a:pt x="20684" y="11039"/>
                    <a:pt x="20683" y="11039"/>
                    <a:pt x="20891" y="10227"/>
                  </a:cubicBezTo>
                  <a:close/>
                  <a:moveTo>
                    <a:pt x="1752" y="10321"/>
                  </a:moveTo>
                  <a:lnTo>
                    <a:pt x="1821" y="10376"/>
                  </a:lnTo>
                  <a:lnTo>
                    <a:pt x="1814" y="10396"/>
                  </a:lnTo>
                  <a:cubicBezTo>
                    <a:pt x="1813" y="10394"/>
                    <a:pt x="1814" y="10396"/>
                    <a:pt x="1813" y="10394"/>
                  </a:cubicBezTo>
                  <a:cubicBezTo>
                    <a:pt x="1813" y="10394"/>
                    <a:pt x="1757" y="10327"/>
                    <a:pt x="1752" y="10321"/>
                  </a:cubicBezTo>
                  <a:close/>
                  <a:moveTo>
                    <a:pt x="17996" y="10581"/>
                  </a:moveTo>
                  <a:cubicBezTo>
                    <a:pt x="17996" y="10581"/>
                    <a:pt x="17997" y="10581"/>
                    <a:pt x="18580" y="11310"/>
                  </a:cubicBezTo>
                  <a:cubicBezTo>
                    <a:pt x="18580" y="11310"/>
                    <a:pt x="18580" y="11311"/>
                    <a:pt x="19080" y="12185"/>
                  </a:cubicBezTo>
                  <a:cubicBezTo>
                    <a:pt x="19080" y="12185"/>
                    <a:pt x="19079" y="12184"/>
                    <a:pt x="19537" y="13122"/>
                  </a:cubicBezTo>
                  <a:cubicBezTo>
                    <a:pt x="19537" y="13122"/>
                    <a:pt x="19538" y="13122"/>
                    <a:pt x="18954" y="13914"/>
                  </a:cubicBezTo>
                  <a:cubicBezTo>
                    <a:pt x="18954" y="13914"/>
                    <a:pt x="18954" y="13914"/>
                    <a:pt x="18350" y="14643"/>
                  </a:cubicBezTo>
                  <a:cubicBezTo>
                    <a:pt x="18350" y="14643"/>
                    <a:pt x="18350" y="14643"/>
                    <a:pt x="17725" y="15268"/>
                  </a:cubicBezTo>
                  <a:cubicBezTo>
                    <a:pt x="17725" y="15268"/>
                    <a:pt x="17725" y="15267"/>
                    <a:pt x="17246" y="15684"/>
                  </a:cubicBezTo>
                  <a:cubicBezTo>
                    <a:pt x="17246" y="15684"/>
                    <a:pt x="17246" y="15685"/>
                    <a:pt x="17059" y="15247"/>
                  </a:cubicBezTo>
                  <a:cubicBezTo>
                    <a:pt x="17059" y="15247"/>
                    <a:pt x="17059" y="15247"/>
                    <a:pt x="16309" y="13830"/>
                  </a:cubicBezTo>
                  <a:cubicBezTo>
                    <a:pt x="16309" y="13830"/>
                    <a:pt x="16266" y="13771"/>
                    <a:pt x="16063" y="13491"/>
                  </a:cubicBezTo>
                  <a:lnTo>
                    <a:pt x="16087" y="13464"/>
                  </a:lnTo>
                  <a:lnTo>
                    <a:pt x="16539" y="12300"/>
                  </a:lnTo>
                  <a:lnTo>
                    <a:pt x="16529" y="12288"/>
                  </a:lnTo>
                  <a:cubicBezTo>
                    <a:pt x="16537" y="12268"/>
                    <a:pt x="16530" y="12288"/>
                    <a:pt x="16538" y="12268"/>
                  </a:cubicBezTo>
                  <a:cubicBezTo>
                    <a:pt x="16538" y="12268"/>
                    <a:pt x="16538" y="12268"/>
                    <a:pt x="16580" y="12247"/>
                  </a:cubicBezTo>
                  <a:cubicBezTo>
                    <a:pt x="16580" y="12247"/>
                    <a:pt x="16581" y="12248"/>
                    <a:pt x="17080" y="11789"/>
                  </a:cubicBezTo>
                  <a:cubicBezTo>
                    <a:pt x="17080" y="11789"/>
                    <a:pt x="17080" y="11789"/>
                    <a:pt x="17663" y="11123"/>
                  </a:cubicBezTo>
                  <a:cubicBezTo>
                    <a:pt x="17663" y="11123"/>
                    <a:pt x="17663" y="11123"/>
                    <a:pt x="17996" y="10581"/>
                  </a:cubicBezTo>
                  <a:close/>
                  <a:moveTo>
                    <a:pt x="1743" y="10598"/>
                  </a:moveTo>
                  <a:lnTo>
                    <a:pt x="1732" y="10631"/>
                  </a:lnTo>
                  <a:cubicBezTo>
                    <a:pt x="1730" y="10623"/>
                    <a:pt x="1732" y="10631"/>
                    <a:pt x="1730" y="10623"/>
                  </a:cubicBezTo>
                  <a:cubicBezTo>
                    <a:pt x="1730" y="10623"/>
                    <a:pt x="1743" y="10598"/>
                    <a:pt x="1743" y="10598"/>
                  </a:cubicBezTo>
                  <a:close/>
                  <a:moveTo>
                    <a:pt x="1739" y="10653"/>
                  </a:moveTo>
                  <a:lnTo>
                    <a:pt x="1833" y="10893"/>
                  </a:lnTo>
                  <a:lnTo>
                    <a:pt x="1823" y="10935"/>
                  </a:lnTo>
                  <a:cubicBezTo>
                    <a:pt x="1821" y="10930"/>
                    <a:pt x="1824" y="10935"/>
                    <a:pt x="1813" y="10914"/>
                  </a:cubicBezTo>
                  <a:cubicBezTo>
                    <a:pt x="1813" y="10914"/>
                    <a:pt x="1798" y="10862"/>
                    <a:pt x="1739" y="10653"/>
                  </a:cubicBezTo>
                  <a:close/>
                  <a:moveTo>
                    <a:pt x="8957" y="10685"/>
                  </a:moveTo>
                  <a:cubicBezTo>
                    <a:pt x="8957" y="10685"/>
                    <a:pt x="8957" y="10685"/>
                    <a:pt x="9394" y="10914"/>
                  </a:cubicBezTo>
                  <a:cubicBezTo>
                    <a:pt x="9394" y="10914"/>
                    <a:pt x="9395" y="10915"/>
                    <a:pt x="8770" y="10832"/>
                  </a:cubicBezTo>
                  <a:cubicBezTo>
                    <a:pt x="8770" y="10832"/>
                    <a:pt x="8769" y="10831"/>
                    <a:pt x="8623" y="10894"/>
                  </a:cubicBezTo>
                  <a:cubicBezTo>
                    <a:pt x="8581" y="10914"/>
                    <a:pt x="8603" y="10956"/>
                    <a:pt x="8603" y="10956"/>
                  </a:cubicBezTo>
                  <a:cubicBezTo>
                    <a:pt x="8603" y="10956"/>
                    <a:pt x="8602" y="10956"/>
                    <a:pt x="8748" y="11164"/>
                  </a:cubicBezTo>
                  <a:cubicBezTo>
                    <a:pt x="8748" y="11164"/>
                    <a:pt x="8749" y="11164"/>
                    <a:pt x="8770" y="11414"/>
                  </a:cubicBezTo>
                  <a:cubicBezTo>
                    <a:pt x="8770" y="11414"/>
                    <a:pt x="8770" y="11414"/>
                    <a:pt x="8332" y="11414"/>
                  </a:cubicBezTo>
                  <a:cubicBezTo>
                    <a:pt x="8332" y="11414"/>
                    <a:pt x="8332" y="11414"/>
                    <a:pt x="8207" y="10810"/>
                  </a:cubicBezTo>
                  <a:cubicBezTo>
                    <a:pt x="8207" y="10810"/>
                    <a:pt x="8207" y="10810"/>
                    <a:pt x="8957" y="10685"/>
                  </a:cubicBezTo>
                  <a:close/>
                  <a:moveTo>
                    <a:pt x="116" y="10757"/>
                  </a:moveTo>
                  <a:lnTo>
                    <a:pt x="104" y="11255"/>
                  </a:lnTo>
                  <a:lnTo>
                    <a:pt x="117" y="11510"/>
                  </a:lnTo>
                  <a:cubicBezTo>
                    <a:pt x="110" y="11461"/>
                    <a:pt x="116" y="11510"/>
                    <a:pt x="83" y="11290"/>
                  </a:cubicBezTo>
                  <a:cubicBezTo>
                    <a:pt x="83" y="11290"/>
                    <a:pt x="107" y="10902"/>
                    <a:pt x="116" y="10757"/>
                  </a:cubicBezTo>
                  <a:close/>
                  <a:moveTo>
                    <a:pt x="9519" y="10888"/>
                  </a:moveTo>
                  <a:lnTo>
                    <a:pt x="9528" y="10893"/>
                  </a:lnTo>
                  <a:lnTo>
                    <a:pt x="9519" y="10898"/>
                  </a:lnTo>
                  <a:cubicBezTo>
                    <a:pt x="9519" y="10896"/>
                    <a:pt x="9520" y="10896"/>
                    <a:pt x="9519" y="10894"/>
                  </a:cubicBezTo>
                  <a:cubicBezTo>
                    <a:pt x="9519" y="10894"/>
                    <a:pt x="9519" y="10888"/>
                    <a:pt x="9519" y="10888"/>
                  </a:cubicBezTo>
                  <a:close/>
                  <a:moveTo>
                    <a:pt x="8707" y="10946"/>
                  </a:moveTo>
                  <a:lnTo>
                    <a:pt x="8809" y="11114"/>
                  </a:lnTo>
                  <a:cubicBezTo>
                    <a:pt x="8806" y="11110"/>
                    <a:pt x="8809" y="11114"/>
                    <a:pt x="8686" y="10956"/>
                  </a:cubicBezTo>
                  <a:cubicBezTo>
                    <a:pt x="8686" y="10956"/>
                    <a:pt x="8705" y="10946"/>
                    <a:pt x="8707" y="10946"/>
                  </a:cubicBezTo>
                  <a:close/>
                  <a:moveTo>
                    <a:pt x="1795" y="11061"/>
                  </a:moveTo>
                  <a:lnTo>
                    <a:pt x="1769" y="11135"/>
                  </a:lnTo>
                  <a:cubicBezTo>
                    <a:pt x="1771" y="11124"/>
                    <a:pt x="1769" y="11135"/>
                    <a:pt x="1771" y="11123"/>
                  </a:cubicBezTo>
                  <a:cubicBezTo>
                    <a:pt x="1771" y="11123"/>
                    <a:pt x="1792" y="11069"/>
                    <a:pt x="1795" y="11061"/>
                  </a:cubicBezTo>
                  <a:close/>
                  <a:moveTo>
                    <a:pt x="1731" y="11347"/>
                  </a:moveTo>
                  <a:lnTo>
                    <a:pt x="1750" y="11367"/>
                  </a:lnTo>
                  <a:cubicBezTo>
                    <a:pt x="1737" y="11357"/>
                    <a:pt x="1750" y="11368"/>
                    <a:pt x="1730" y="11352"/>
                  </a:cubicBezTo>
                  <a:cubicBezTo>
                    <a:pt x="1730" y="11352"/>
                    <a:pt x="1731" y="11347"/>
                    <a:pt x="1731" y="11347"/>
                  </a:cubicBezTo>
                  <a:close/>
                  <a:moveTo>
                    <a:pt x="7704" y="11364"/>
                  </a:moveTo>
                  <a:cubicBezTo>
                    <a:pt x="7706" y="11368"/>
                    <a:pt x="7705" y="11368"/>
                    <a:pt x="7708" y="11373"/>
                  </a:cubicBezTo>
                  <a:cubicBezTo>
                    <a:pt x="7708" y="11373"/>
                    <a:pt x="7691" y="11368"/>
                    <a:pt x="7690" y="11367"/>
                  </a:cubicBezTo>
                  <a:lnTo>
                    <a:pt x="7704" y="11364"/>
                  </a:lnTo>
                  <a:close/>
                  <a:moveTo>
                    <a:pt x="1730" y="11435"/>
                  </a:moveTo>
                  <a:cubicBezTo>
                    <a:pt x="1730" y="11435"/>
                    <a:pt x="1730" y="11435"/>
                    <a:pt x="1771" y="11519"/>
                  </a:cubicBezTo>
                  <a:cubicBezTo>
                    <a:pt x="1771" y="11519"/>
                    <a:pt x="1771" y="11519"/>
                    <a:pt x="1771" y="11748"/>
                  </a:cubicBezTo>
                  <a:cubicBezTo>
                    <a:pt x="1771" y="11748"/>
                    <a:pt x="1771" y="11747"/>
                    <a:pt x="1833" y="11768"/>
                  </a:cubicBezTo>
                  <a:cubicBezTo>
                    <a:pt x="1833" y="11768"/>
                    <a:pt x="1833" y="11769"/>
                    <a:pt x="1937" y="11915"/>
                  </a:cubicBezTo>
                  <a:cubicBezTo>
                    <a:pt x="1937" y="11915"/>
                    <a:pt x="1937" y="11914"/>
                    <a:pt x="2020" y="12080"/>
                  </a:cubicBezTo>
                  <a:cubicBezTo>
                    <a:pt x="2041" y="12101"/>
                    <a:pt x="2042" y="12102"/>
                    <a:pt x="2084" y="12102"/>
                  </a:cubicBezTo>
                  <a:cubicBezTo>
                    <a:pt x="2084" y="12102"/>
                    <a:pt x="2083" y="12101"/>
                    <a:pt x="2333" y="12122"/>
                  </a:cubicBezTo>
                  <a:cubicBezTo>
                    <a:pt x="2368" y="12104"/>
                    <a:pt x="2360" y="12076"/>
                    <a:pt x="2356" y="12067"/>
                  </a:cubicBezTo>
                  <a:lnTo>
                    <a:pt x="2363" y="12068"/>
                  </a:lnTo>
                  <a:lnTo>
                    <a:pt x="2398" y="11935"/>
                  </a:lnTo>
                  <a:cubicBezTo>
                    <a:pt x="2408" y="11906"/>
                    <a:pt x="2399" y="11935"/>
                    <a:pt x="2479" y="11706"/>
                  </a:cubicBezTo>
                  <a:cubicBezTo>
                    <a:pt x="2479" y="11706"/>
                    <a:pt x="2479" y="11706"/>
                    <a:pt x="2959" y="12060"/>
                  </a:cubicBezTo>
                  <a:cubicBezTo>
                    <a:pt x="2959" y="12060"/>
                    <a:pt x="2958" y="12060"/>
                    <a:pt x="3458" y="12309"/>
                  </a:cubicBezTo>
                  <a:cubicBezTo>
                    <a:pt x="3458" y="12309"/>
                    <a:pt x="3459" y="12310"/>
                    <a:pt x="3396" y="12685"/>
                  </a:cubicBezTo>
                  <a:cubicBezTo>
                    <a:pt x="3396" y="12685"/>
                    <a:pt x="3396" y="12685"/>
                    <a:pt x="3229" y="13476"/>
                  </a:cubicBezTo>
                  <a:cubicBezTo>
                    <a:pt x="3229" y="13476"/>
                    <a:pt x="3229" y="13476"/>
                    <a:pt x="3187" y="14205"/>
                  </a:cubicBezTo>
                  <a:cubicBezTo>
                    <a:pt x="3187" y="14205"/>
                    <a:pt x="3187" y="14205"/>
                    <a:pt x="3187" y="14726"/>
                  </a:cubicBezTo>
                  <a:cubicBezTo>
                    <a:pt x="3187" y="14726"/>
                    <a:pt x="3187" y="14726"/>
                    <a:pt x="3249" y="15580"/>
                  </a:cubicBezTo>
                  <a:cubicBezTo>
                    <a:pt x="3249" y="15580"/>
                    <a:pt x="3222" y="15562"/>
                    <a:pt x="2995" y="15422"/>
                  </a:cubicBezTo>
                  <a:lnTo>
                    <a:pt x="3008" y="15402"/>
                  </a:lnTo>
                  <a:lnTo>
                    <a:pt x="2957" y="15234"/>
                  </a:lnTo>
                  <a:lnTo>
                    <a:pt x="2608" y="14252"/>
                  </a:lnTo>
                  <a:lnTo>
                    <a:pt x="2322" y="13738"/>
                  </a:lnTo>
                  <a:cubicBezTo>
                    <a:pt x="2263" y="13624"/>
                    <a:pt x="2322" y="13738"/>
                    <a:pt x="2187" y="13476"/>
                  </a:cubicBezTo>
                  <a:cubicBezTo>
                    <a:pt x="2187" y="13476"/>
                    <a:pt x="2187" y="13476"/>
                    <a:pt x="2291" y="13101"/>
                  </a:cubicBezTo>
                  <a:cubicBezTo>
                    <a:pt x="2291" y="13101"/>
                    <a:pt x="2294" y="13064"/>
                    <a:pt x="2294" y="13063"/>
                  </a:cubicBezTo>
                  <a:lnTo>
                    <a:pt x="2299" y="13051"/>
                  </a:lnTo>
                  <a:lnTo>
                    <a:pt x="2299" y="13025"/>
                  </a:lnTo>
                  <a:cubicBezTo>
                    <a:pt x="2301" y="13007"/>
                    <a:pt x="2299" y="13024"/>
                    <a:pt x="2312" y="12893"/>
                  </a:cubicBezTo>
                  <a:cubicBezTo>
                    <a:pt x="2312" y="12893"/>
                    <a:pt x="2312" y="12893"/>
                    <a:pt x="2291" y="12851"/>
                  </a:cubicBezTo>
                  <a:cubicBezTo>
                    <a:pt x="2291" y="12851"/>
                    <a:pt x="2291" y="12852"/>
                    <a:pt x="2104" y="12456"/>
                  </a:cubicBezTo>
                  <a:cubicBezTo>
                    <a:pt x="2104" y="12456"/>
                    <a:pt x="2097" y="12382"/>
                    <a:pt x="2096" y="12370"/>
                  </a:cubicBezTo>
                  <a:lnTo>
                    <a:pt x="2105" y="12236"/>
                  </a:lnTo>
                  <a:lnTo>
                    <a:pt x="2087" y="12221"/>
                  </a:lnTo>
                  <a:cubicBezTo>
                    <a:pt x="2117" y="12200"/>
                    <a:pt x="2103" y="12166"/>
                    <a:pt x="2084" y="12185"/>
                  </a:cubicBezTo>
                  <a:cubicBezTo>
                    <a:pt x="2084" y="12185"/>
                    <a:pt x="2083" y="12185"/>
                    <a:pt x="2000" y="12122"/>
                  </a:cubicBezTo>
                  <a:cubicBezTo>
                    <a:pt x="2000" y="12122"/>
                    <a:pt x="1962" y="12118"/>
                    <a:pt x="1857" y="12105"/>
                  </a:cubicBezTo>
                  <a:lnTo>
                    <a:pt x="1687" y="11841"/>
                  </a:lnTo>
                  <a:cubicBezTo>
                    <a:pt x="1662" y="11797"/>
                    <a:pt x="1687" y="11841"/>
                    <a:pt x="1646" y="11768"/>
                  </a:cubicBezTo>
                  <a:cubicBezTo>
                    <a:pt x="1646" y="11768"/>
                    <a:pt x="1646" y="11768"/>
                    <a:pt x="1730" y="11435"/>
                  </a:cubicBezTo>
                  <a:close/>
                  <a:moveTo>
                    <a:pt x="1833" y="11459"/>
                  </a:moveTo>
                  <a:lnTo>
                    <a:pt x="1859" y="11487"/>
                  </a:lnTo>
                  <a:lnTo>
                    <a:pt x="1859" y="11571"/>
                  </a:lnTo>
                  <a:cubicBezTo>
                    <a:pt x="1850" y="11538"/>
                    <a:pt x="1859" y="11571"/>
                    <a:pt x="1833" y="11477"/>
                  </a:cubicBezTo>
                  <a:cubicBezTo>
                    <a:pt x="1833" y="11477"/>
                    <a:pt x="1833" y="11462"/>
                    <a:pt x="1833" y="11459"/>
                  </a:cubicBezTo>
                  <a:close/>
                  <a:moveTo>
                    <a:pt x="8311" y="11477"/>
                  </a:moveTo>
                  <a:cubicBezTo>
                    <a:pt x="8311" y="11477"/>
                    <a:pt x="8341" y="11477"/>
                    <a:pt x="8341" y="11477"/>
                  </a:cubicBezTo>
                  <a:lnTo>
                    <a:pt x="8341" y="11521"/>
                  </a:lnTo>
                  <a:cubicBezTo>
                    <a:pt x="8332" y="11518"/>
                    <a:pt x="8341" y="11521"/>
                    <a:pt x="8332" y="11519"/>
                  </a:cubicBezTo>
                  <a:cubicBezTo>
                    <a:pt x="8332" y="11519"/>
                    <a:pt x="8332" y="11519"/>
                    <a:pt x="8311" y="11477"/>
                  </a:cubicBezTo>
                  <a:close/>
                  <a:moveTo>
                    <a:pt x="9612" y="11559"/>
                  </a:moveTo>
                  <a:lnTo>
                    <a:pt x="9645" y="11565"/>
                  </a:lnTo>
                  <a:lnTo>
                    <a:pt x="9777" y="11665"/>
                  </a:lnTo>
                  <a:cubicBezTo>
                    <a:pt x="9743" y="11644"/>
                    <a:pt x="9749" y="11648"/>
                    <a:pt x="9612" y="11559"/>
                  </a:cubicBezTo>
                  <a:close/>
                  <a:moveTo>
                    <a:pt x="9100" y="11564"/>
                  </a:moveTo>
                  <a:cubicBezTo>
                    <a:pt x="9103" y="11564"/>
                    <a:pt x="9101" y="11564"/>
                    <a:pt x="9561" y="11602"/>
                  </a:cubicBezTo>
                  <a:cubicBezTo>
                    <a:pt x="9561" y="11602"/>
                    <a:pt x="9560" y="11601"/>
                    <a:pt x="9852" y="11810"/>
                  </a:cubicBezTo>
                  <a:cubicBezTo>
                    <a:pt x="9852" y="11810"/>
                    <a:pt x="9853" y="11811"/>
                    <a:pt x="9832" y="11956"/>
                  </a:cubicBezTo>
                  <a:cubicBezTo>
                    <a:pt x="9853" y="11998"/>
                    <a:pt x="9852" y="11998"/>
                    <a:pt x="9894" y="12018"/>
                  </a:cubicBezTo>
                  <a:cubicBezTo>
                    <a:pt x="9894" y="12018"/>
                    <a:pt x="9894" y="12018"/>
                    <a:pt x="10311" y="12080"/>
                  </a:cubicBezTo>
                  <a:cubicBezTo>
                    <a:pt x="10311" y="12080"/>
                    <a:pt x="10311" y="12081"/>
                    <a:pt x="9957" y="12247"/>
                  </a:cubicBezTo>
                  <a:cubicBezTo>
                    <a:pt x="9957" y="12247"/>
                    <a:pt x="9957" y="12248"/>
                    <a:pt x="9353" y="12373"/>
                  </a:cubicBezTo>
                  <a:cubicBezTo>
                    <a:pt x="9353" y="12373"/>
                    <a:pt x="9352" y="12372"/>
                    <a:pt x="8581" y="12560"/>
                  </a:cubicBezTo>
                  <a:cubicBezTo>
                    <a:pt x="8581" y="12560"/>
                    <a:pt x="8582" y="12559"/>
                    <a:pt x="8436" y="12039"/>
                  </a:cubicBezTo>
                  <a:cubicBezTo>
                    <a:pt x="8436" y="12039"/>
                    <a:pt x="8436" y="12039"/>
                    <a:pt x="8374" y="11581"/>
                  </a:cubicBezTo>
                  <a:cubicBezTo>
                    <a:pt x="8374" y="11581"/>
                    <a:pt x="8374" y="11581"/>
                    <a:pt x="9165" y="11893"/>
                  </a:cubicBezTo>
                  <a:cubicBezTo>
                    <a:pt x="9207" y="11872"/>
                    <a:pt x="9207" y="11873"/>
                    <a:pt x="9207" y="11873"/>
                  </a:cubicBezTo>
                  <a:cubicBezTo>
                    <a:pt x="9249" y="11852"/>
                    <a:pt x="9227" y="11810"/>
                    <a:pt x="9227" y="11810"/>
                  </a:cubicBezTo>
                  <a:cubicBezTo>
                    <a:pt x="9227" y="11810"/>
                    <a:pt x="9227" y="11809"/>
                    <a:pt x="9227" y="11809"/>
                  </a:cubicBezTo>
                  <a:lnTo>
                    <a:pt x="9232" y="11810"/>
                  </a:lnTo>
                  <a:lnTo>
                    <a:pt x="9213" y="11705"/>
                  </a:lnTo>
                  <a:cubicBezTo>
                    <a:pt x="9210" y="11684"/>
                    <a:pt x="9213" y="11705"/>
                    <a:pt x="9207" y="11664"/>
                  </a:cubicBezTo>
                  <a:cubicBezTo>
                    <a:pt x="9207" y="11664"/>
                    <a:pt x="9161" y="11634"/>
                    <a:pt x="9149" y="11626"/>
                  </a:cubicBezTo>
                  <a:lnTo>
                    <a:pt x="9102" y="11591"/>
                  </a:lnTo>
                  <a:lnTo>
                    <a:pt x="9100" y="11564"/>
                  </a:lnTo>
                  <a:close/>
                  <a:moveTo>
                    <a:pt x="135" y="11864"/>
                  </a:moveTo>
                  <a:lnTo>
                    <a:pt x="142" y="12004"/>
                  </a:lnTo>
                  <a:lnTo>
                    <a:pt x="168" y="12311"/>
                  </a:lnTo>
                  <a:cubicBezTo>
                    <a:pt x="156" y="12217"/>
                    <a:pt x="167" y="12311"/>
                    <a:pt x="147" y="12144"/>
                  </a:cubicBezTo>
                  <a:cubicBezTo>
                    <a:pt x="147" y="12144"/>
                    <a:pt x="146" y="12143"/>
                    <a:pt x="125" y="11997"/>
                  </a:cubicBezTo>
                  <a:cubicBezTo>
                    <a:pt x="125" y="11997"/>
                    <a:pt x="133" y="11892"/>
                    <a:pt x="135" y="11864"/>
                  </a:cubicBezTo>
                  <a:close/>
                  <a:moveTo>
                    <a:pt x="2016" y="11864"/>
                  </a:moveTo>
                  <a:lnTo>
                    <a:pt x="2027" y="11875"/>
                  </a:lnTo>
                  <a:lnTo>
                    <a:pt x="2098" y="12026"/>
                  </a:lnTo>
                  <a:cubicBezTo>
                    <a:pt x="2098" y="12025"/>
                    <a:pt x="2098" y="12027"/>
                    <a:pt x="2020" y="11873"/>
                  </a:cubicBezTo>
                  <a:cubicBezTo>
                    <a:pt x="2020" y="11873"/>
                    <a:pt x="2016" y="11864"/>
                    <a:pt x="2016" y="11864"/>
                  </a:cubicBezTo>
                  <a:close/>
                  <a:moveTo>
                    <a:pt x="10480" y="12042"/>
                  </a:moveTo>
                  <a:lnTo>
                    <a:pt x="10483" y="12042"/>
                  </a:lnTo>
                  <a:lnTo>
                    <a:pt x="10651" y="12210"/>
                  </a:lnTo>
                  <a:lnTo>
                    <a:pt x="10756" y="12282"/>
                  </a:lnTo>
                  <a:cubicBezTo>
                    <a:pt x="10740" y="12276"/>
                    <a:pt x="10756" y="12283"/>
                    <a:pt x="10602" y="12227"/>
                  </a:cubicBezTo>
                  <a:cubicBezTo>
                    <a:pt x="10602" y="12227"/>
                    <a:pt x="10598" y="12220"/>
                    <a:pt x="10480" y="12042"/>
                  </a:cubicBezTo>
                  <a:close/>
                  <a:moveTo>
                    <a:pt x="10415" y="12122"/>
                  </a:moveTo>
                  <a:cubicBezTo>
                    <a:pt x="10415" y="12122"/>
                    <a:pt x="10414" y="12123"/>
                    <a:pt x="10560" y="12227"/>
                  </a:cubicBezTo>
                  <a:cubicBezTo>
                    <a:pt x="10560" y="12227"/>
                    <a:pt x="10561" y="12226"/>
                    <a:pt x="10582" y="12268"/>
                  </a:cubicBezTo>
                  <a:cubicBezTo>
                    <a:pt x="10582" y="12268"/>
                    <a:pt x="10582" y="12269"/>
                    <a:pt x="10790" y="12373"/>
                  </a:cubicBezTo>
                  <a:cubicBezTo>
                    <a:pt x="10790" y="12373"/>
                    <a:pt x="10790" y="12372"/>
                    <a:pt x="11019" y="12789"/>
                  </a:cubicBezTo>
                  <a:cubicBezTo>
                    <a:pt x="11019" y="12789"/>
                    <a:pt x="11019" y="12788"/>
                    <a:pt x="11081" y="12809"/>
                  </a:cubicBezTo>
                  <a:cubicBezTo>
                    <a:pt x="11081" y="12809"/>
                    <a:pt x="11081" y="12810"/>
                    <a:pt x="11914" y="12998"/>
                  </a:cubicBezTo>
                  <a:cubicBezTo>
                    <a:pt x="11914" y="12998"/>
                    <a:pt x="11914" y="12997"/>
                    <a:pt x="12039" y="13143"/>
                  </a:cubicBezTo>
                  <a:cubicBezTo>
                    <a:pt x="12039" y="13143"/>
                    <a:pt x="12040" y="13143"/>
                    <a:pt x="12248" y="13601"/>
                  </a:cubicBezTo>
                  <a:cubicBezTo>
                    <a:pt x="12248" y="13601"/>
                    <a:pt x="12248" y="13601"/>
                    <a:pt x="12290" y="13601"/>
                  </a:cubicBezTo>
                  <a:cubicBezTo>
                    <a:pt x="12290" y="13601"/>
                    <a:pt x="12290" y="13601"/>
                    <a:pt x="12290" y="13914"/>
                  </a:cubicBezTo>
                  <a:cubicBezTo>
                    <a:pt x="12290" y="13914"/>
                    <a:pt x="12290" y="13914"/>
                    <a:pt x="12373" y="14081"/>
                  </a:cubicBezTo>
                  <a:cubicBezTo>
                    <a:pt x="12373" y="14081"/>
                    <a:pt x="12394" y="14122"/>
                    <a:pt x="12435" y="14101"/>
                  </a:cubicBezTo>
                  <a:cubicBezTo>
                    <a:pt x="12435" y="14101"/>
                    <a:pt x="12435" y="14101"/>
                    <a:pt x="12519" y="14101"/>
                  </a:cubicBezTo>
                  <a:cubicBezTo>
                    <a:pt x="12519" y="14101"/>
                    <a:pt x="12518" y="14101"/>
                    <a:pt x="12664" y="14414"/>
                  </a:cubicBezTo>
                  <a:cubicBezTo>
                    <a:pt x="12664" y="14414"/>
                    <a:pt x="12692" y="14414"/>
                    <a:pt x="12751" y="14414"/>
                  </a:cubicBezTo>
                  <a:cubicBezTo>
                    <a:pt x="12717" y="14435"/>
                    <a:pt x="12751" y="14414"/>
                    <a:pt x="12685" y="14455"/>
                  </a:cubicBezTo>
                  <a:cubicBezTo>
                    <a:pt x="12685" y="14455"/>
                    <a:pt x="12685" y="14456"/>
                    <a:pt x="12560" y="14581"/>
                  </a:cubicBezTo>
                  <a:cubicBezTo>
                    <a:pt x="12560" y="14581"/>
                    <a:pt x="12560" y="14581"/>
                    <a:pt x="12477" y="14706"/>
                  </a:cubicBezTo>
                  <a:cubicBezTo>
                    <a:pt x="12477" y="14706"/>
                    <a:pt x="12477" y="14705"/>
                    <a:pt x="12227" y="14913"/>
                  </a:cubicBezTo>
                  <a:cubicBezTo>
                    <a:pt x="12227" y="14913"/>
                    <a:pt x="12227" y="14913"/>
                    <a:pt x="12081" y="14997"/>
                  </a:cubicBezTo>
                  <a:cubicBezTo>
                    <a:pt x="12081" y="14997"/>
                    <a:pt x="12082" y="14997"/>
                    <a:pt x="12061" y="15039"/>
                  </a:cubicBezTo>
                  <a:cubicBezTo>
                    <a:pt x="12061" y="15039"/>
                    <a:pt x="12061" y="15039"/>
                    <a:pt x="11936" y="15206"/>
                  </a:cubicBezTo>
                  <a:cubicBezTo>
                    <a:pt x="11936" y="15206"/>
                    <a:pt x="11935" y="15205"/>
                    <a:pt x="11831" y="15288"/>
                  </a:cubicBezTo>
                  <a:cubicBezTo>
                    <a:pt x="11831" y="15288"/>
                    <a:pt x="11831" y="15288"/>
                    <a:pt x="11852" y="15330"/>
                  </a:cubicBezTo>
                  <a:cubicBezTo>
                    <a:pt x="11852" y="15330"/>
                    <a:pt x="11852" y="15330"/>
                    <a:pt x="11873" y="15371"/>
                  </a:cubicBezTo>
                  <a:cubicBezTo>
                    <a:pt x="11873" y="15371"/>
                    <a:pt x="11872" y="15372"/>
                    <a:pt x="11747" y="15435"/>
                  </a:cubicBezTo>
                  <a:cubicBezTo>
                    <a:pt x="11747" y="15435"/>
                    <a:pt x="11748" y="15435"/>
                    <a:pt x="11560" y="15518"/>
                  </a:cubicBezTo>
                  <a:cubicBezTo>
                    <a:pt x="11560" y="15518"/>
                    <a:pt x="11561" y="15517"/>
                    <a:pt x="11498" y="15497"/>
                  </a:cubicBezTo>
                  <a:cubicBezTo>
                    <a:pt x="11477" y="15455"/>
                    <a:pt x="11435" y="15476"/>
                    <a:pt x="11435" y="15476"/>
                  </a:cubicBezTo>
                  <a:cubicBezTo>
                    <a:pt x="11435" y="15476"/>
                    <a:pt x="11435" y="15475"/>
                    <a:pt x="11310" y="15600"/>
                  </a:cubicBezTo>
                  <a:cubicBezTo>
                    <a:pt x="11310" y="15600"/>
                    <a:pt x="11310" y="15601"/>
                    <a:pt x="10644" y="15809"/>
                  </a:cubicBezTo>
                  <a:cubicBezTo>
                    <a:pt x="10644" y="15809"/>
                    <a:pt x="10644" y="15810"/>
                    <a:pt x="9977" y="16018"/>
                  </a:cubicBezTo>
                  <a:cubicBezTo>
                    <a:pt x="9977" y="16018"/>
                    <a:pt x="9977" y="16017"/>
                    <a:pt x="9456" y="16122"/>
                  </a:cubicBezTo>
                  <a:cubicBezTo>
                    <a:pt x="9456" y="16122"/>
                    <a:pt x="9457" y="16121"/>
                    <a:pt x="8937" y="14288"/>
                  </a:cubicBezTo>
                  <a:cubicBezTo>
                    <a:pt x="8937" y="14288"/>
                    <a:pt x="8936" y="14289"/>
                    <a:pt x="8561" y="12643"/>
                  </a:cubicBezTo>
                  <a:cubicBezTo>
                    <a:pt x="8561" y="12643"/>
                    <a:pt x="8561" y="12643"/>
                    <a:pt x="9353" y="12476"/>
                  </a:cubicBezTo>
                  <a:cubicBezTo>
                    <a:pt x="9353" y="12476"/>
                    <a:pt x="9353" y="12476"/>
                    <a:pt x="9999" y="12309"/>
                  </a:cubicBezTo>
                  <a:cubicBezTo>
                    <a:pt x="9999" y="12309"/>
                    <a:pt x="9998" y="12310"/>
                    <a:pt x="10415" y="12122"/>
                  </a:cubicBezTo>
                  <a:close/>
                  <a:moveTo>
                    <a:pt x="14732" y="12146"/>
                  </a:moveTo>
                  <a:lnTo>
                    <a:pt x="15318" y="12998"/>
                  </a:lnTo>
                  <a:cubicBezTo>
                    <a:pt x="15311" y="12987"/>
                    <a:pt x="15319" y="12997"/>
                    <a:pt x="14726" y="12164"/>
                  </a:cubicBezTo>
                  <a:cubicBezTo>
                    <a:pt x="14710" y="12172"/>
                    <a:pt x="14701" y="12166"/>
                    <a:pt x="14691" y="12162"/>
                  </a:cubicBezTo>
                  <a:lnTo>
                    <a:pt x="14732" y="12146"/>
                  </a:lnTo>
                  <a:close/>
                  <a:moveTo>
                    <a:pt x="14664" y="12227"/>
                  </a:moveTo>
                  <a:cubicBezTo>
                    <a:pt x="14664" y="12227"/>
                    <a:pt x="14663" y="12226"/>
                    <a:pt x="15309" y="13122"/>
                  </a:cubicBezTo>
                  <a:cubicBezTo>
                    <a:pt x="15309" y="13122"/>
                    <a:pt x="15310" y="13122"/>
                    <a:pt x="15247" y="13393"/>
                  </a:cubicBezTo>
                  <a:cubicBezTo>
                    <a:pt x="15247" y="13393"/>
                    <a:pt x="15247" y="13393"/>
                    <a:pt x="14685" y="13810"/>
                  </a:cubicBezTo>
                  <a:cubicBezTo>
                    <a:pt x="14685" y="13810"/>
                    <a:pt x="14685" y="13810"/>
                    <a:pt x="14394" y="14039"/>
                  </a:cubicBezTo>
                  <a:cubicBezTo>
                    <a:pt x="14394" y="14039"/>
                    <a:pt x="14360" y="14025"/>
                    <a:pt x="14354" y="14023"/>
                  </a:cubicBezTo>
                  <a:lnTo>
                    <a:pt x="14332" y="14006"/>
                  </a:lnTo>
                  <a:lnTo>
                    <a:pt x="14323" y="14011"/>
                  </a:lnTo>
                  <a:cubicBezTo>
                    <a:pt x="14307" y="14005"/>
                    <a:pt x="14322" y="14011"/>
                    <a:pt x="14289" y="13997"/>
                  </a:cubicBezTo>
                  <a:cubicBezTo>
                    <a:pt x="14289" y="13997"/>
                    <a:pt x="14289" y="13997"/>
                    <a:pt x="14268" y="13955"/>
                  </a:cubicBezTo>
                  <a:cubicBezTo>
                    <a:pt x="14268" y="13955"/>
                    <a:pt x="14269" y="13956"/>
                    <a:pt x="13914" y="14122"/>
                  </a:cubicBezTo>
                  <a:cubicBezTo>
                    <a:pt x="13914" y="14122"/>
                    <a:pt x="13935" y="14164"/>
                    <a:pt x="13893" y="14185"/>
                  </a:cubicBezTo>
                  <a:cubicBezTo>
                    <a:pt x="13893" y="14185"/>
                    <a:pt x="13893" y="14185"/>
                    <a:pt x="13935" y="14268"/>
                  </a:cubicBezTo>
                  <a:cubicBezTo>
                    <a:pt x="13935" y="14268"/>
                    <a:pt x="13935" y="14267"/>
                    <a:pt x="13602" y="14476"/>
                  </a:cubicBezTo>
                  <a:cubicBezTo>
                    <a:pt x="13602" y="14476"/>
                    <a:pt x="13601" y="14477"/>
                    <a:pt x="13289" y="14706"/>
                  </a:cubicBezTo>
                  <a:cubicBezTo>
                    <a:pt x="13289" y="14706"/>
                    <a:pt x="13289" y="14705"/>
                    <a:pt x="12976" y="14851"/>
                  </a:cubicBezTo>
                  <a:cubicBezTo>
                    <a:pt x="12976" y="14851"/>
                    <a:pt x="12977" y="14851"/>
                    <a:pt x="12852" y="14622"/>
                  </a:cubicBezTo>
                  <a:cubicBezTo>
                    <a:pt x="12852" y="14622"/>
                    <a:pt x="12851" y="14622"/>
                    <a:pt x="12935" y="14581"/>
                  </a:cubicBezTo>
                  <a:cubicBezTo>
                    <a:pt x="12935" y="14581"/>
                    <a:pt x="12936" y="14580"/>
                    <a:pt x="13165" y="14476"/>
                  </a:cubicBezTo>
                  <a:cubicBezTo>
                    <a:pt x="13165" y="14476"/>
                    <a:pt x="13164" y="14476"/>
                    <a:pt x="13394" y="14414"/>
                  </a:cubicBezTo>
                  <a:cubicBezTo>
                    <a:pt x="13394" y="14414"/>
                    <a:pt x="13394" y="14414"/>
                    <a:pt x="13435" y="14414"/>
                  </a:cubicBezTo>
                  <a:cubicBezTo>
                    <a:pt x="13456" y="14393"/>
                    <a:pt x="13456" y="14393"/>
                    <a:pt x="13456" y="14393"/>
                  </a:cubicBezTo>
                  <a:cubicBezTo>
                    <a:pt x="13456" y="14352"/>
                    <a:pt x="13456" y="14351"/>
                    <a:pt x="13456" y="14351"/>
                  </a:cubicBezTo>
                  <a:cubicBezTo>
                    <a:pt x="13456" y="14351"/>
                    <a:pt x="13456" y="14351"/>
                    <a:pt x="13435" y="14310"/>
                  </a:cubicBezTo>
                  <a:cubicBezTo>
                    <a:pt x="13414" y="14268"/>
                    <a:pt x="13414" y="14268"/>
                    <a:pt x="13414" y="14268"/>
                  </a:cubicBezTo>
                  <a:cubicBezTo>
                    <a:pt x="13414" y="14268"/>
                    <a:pt x="13415" y="14267"/>
                    <a:pt x="13165" y="14247"/>
                  </a:cubicBezTo>
                  <a:cubicBezTo>
                    <a:pt x="13165" y="14247"/>
                    <a:pt x="13165" y="14247"/>
                    <a:pt x="13123" y="14268"/>
                  </a:cubicBezTo>
                  <a:cubicBezTo>
                    <a:pt x="13123" y="14268"/>
                    <a:pt x="13122" y="14267"/>
                    <a:pt x="12935" y="14288"/>
                  </a:cubicBezTo>
                  <a:cubicBezTo>
                    <a:pt x="12935" y="14288"/>
                    <a:pt x="12928" y="14296"/>
                    <a:pt x="12920" y="14304"/>
                  </a:cubicBezTo>
                  <a:lnTo>
                    <a:pt x="12905" y="14315"/>
                  </a:lnTo>
                  <a:cubicBezTo>
                    <a:pt x="12905" y="14316"/>
                    <a:pt x="12825" y="14366"/>
                    <a:pt x="12764" y="14405"/>
                  </a:cubicBezTo>
                  <a:cubicBezTo>
                    <a:pt x="12764" y="14404"/>
                    <a:pt x="12764" y="14404"/>
                    <a:pt x="12602" y="14059"/>
                  </a:cubicBezTo>
                  <a:cubicBezTo>
                    <a:pt x="12602" y="14059"/>
                    <a:pt x="12601" y="14059"/>
                    <a:pt x="12581" y="13164"/>
                  </a:cubicBezTo>
                  <a:cubicBezTo>
                    <a:pt x="12581" y="13164"/>
                    <a:pt x="12582" y="13164"/>
                    <a:pt x="12852" y="13039"/>
                  </a:cubicBezTo>
                  <a:cubicBezTo>
                    <a:pt x="12894" y="13019"/>
                    <a:pt x="12893" y="13018"/>
                    <a:pt x="12893" y="13018"/>
                  </a:cubicBezTo>
                  <a:cubicBezTo>
                    <a:pt x="12893" y="13018"/>
                    <a:pt x="12893" y="13018"/>
                    <a:pt x="12893" y="12935"/>
                  </a:cubicBezTo>
                  <a:cubicBezTo>
                    <a:pt x="12893" y="12935"/>
                    <a:pt x="12893" y="12935"/>
                    <a:pt x="13330" y="12664"/>
                  </a:cubicBezTo>
                  <a:cubicBezTo>
                    <a:pt x="13330" y="12664"/>
                    <a:pt x="13331" y="12664"/>
                    <a:pt x="13414" y="12831"/>
                  </a:cubicBezTo>
                  <a:cubicBezTo>
                    <a:pt x="13414" y="12831"/>
                    <a:pt x="13414" y="12830"/>
                    <a:pt x="13477" y="12851"/>
                  </a:cubicBezTo>
                  <a:cubicBezTo>
                    <a:pt x="13477" y="12851"/>
                    <a:pt x="13477" y="12851"/>
                    <a:pt x="13539" y="12809"/>
                  </a:cubicBezTo>
                  <a:cubicBezTo>
                    <a:pt x="13539" y="12809"/>
                    <a:pt x="13539" y="12810"/>
                    <a:pt x="13768" y="12560"/>
                  </a:cubicBezTo>
                  <a:cubicBezTo>
                    <a:pt x="13768" y="12560"/>
                    <a:pt x="13769" y="12560"/>
                    <a:pt x="14664" y="12227"/>
                  </a:cubicBezTo>
                  <a:close/>
                  <a:moveTo>
                    <a:pt x="10850" y="12347"/>
                  </a:moveTo>
                  <a:lnTo>
                    <a:pt x="10858" y="12352"/>
                  </a:lnTo>
                  <a:lnTo>
                    <a:pt x="11089" y="12728"/>
                  </a:lnTo>
                  <a:cubicBezTo>
                    <a:pt x="11081" y="12726"/>
                    <a:pt x="11089" y="12729"/>
                    <a:pt x="11081" y="12727"/>
                  </a:cubicBezTo>
                  <a:cubicBezTo>
                    <a:pt x="11081" y="12727"/>
                    <a:pt x="11081" y="12726"/>
                    <a:pt x="10852" y="12351"/>
                  </a:cubicBezTo>
                  <a:cubicBezTo>
                    <a:pt x="10852" y="12351"/>
                    <a:pt x="10850" y="12347"/>
                    <a:pt x="10850" y="12347"/>
                  </a:cubicBezTo>
                  <a:close/>
                  <a:moveTo>
                    <a:pt x="3541" y="12373"/>
                  </a:moveTo>
                  <a:cubicBezTo>
                    <a:pt x="3541" y="12373"/>
                    <a:pt x="3542" y="12372"/>
                    <a:pt x="3792" y="12539"/>
                  </a:cubicBezTo>
                  <a:cubicBezTo>
                    <a:pt x="3792" y="12539"/>
                    <a:pt x="3791" y="12539"/>
                    <a:pt x="4291" y="12685"/>
                  </a:cubicBezTo>
                  <a:cubicBezTo>
                    <a:pt x="4291" y="12685"/>
                    <a:pt x="4291" y="12685"/>
                    <a:pt x="4999" y="12831"/>
                  </a:cubicBezTo>
                  <a:cubicBezTo>
                    <a:pt x="4999" y="12831"/>
                    <a:pt x="5000" y="12831"/>
                    <a:pt x="5520" y="12872"/>
                  </a:cubicBezTo>
                  <a:cubicBezTo>
                    <a:pt x="5520" y="12872"/>
                    <a:pt x="5520" y="12873"/>
                    <a:pt x="5749" y="12914"/>
                  </a:cubicBezTo>
                  <a:cubicBezTo>
                    <a:pt x="5749" y="12914"/>
                    <a:pt x="5750" y="12914"/>
                    <a:pt x="5771" y="13289"/>
                  </a:cubicBezTo>
                  <a:cubicBezTo>
                    <a:pt x="5771" y="13289"/>
                    <a:pt x="5770" y="13289"/>
                    <a:pt x="5791" y="14059"/>
                  </a:cubicBezTo>
                  <a:cubicBezTo>
                    <a:pt x="5791" y="14059"/>
                    <a:pt x="5791" y="14060"/>
                    <a:pt x="5812" y="15247"/>
                  </a:cubicBezTo>
                  <a:cubicBezTo>
                    <a:pt x="5812" y="15247"/>
                    <a:pt x="5811" y="15246"/>
                    <a:pt x="5978" y="16225"/>
                  </a:cubicBezTo>
                  <a:cubicBezTo>
                    <a:pt x="5978" y="16225"/>
                    <a:pt x="5979" y="16226"/>
                    <a:pt x="5999" y="16351"/>
                  </a:cubicBezTo>
                  <a:cubicBezTo>
                    <a:pt x="5999" y="16351"/>
                    <a:pt x="5999" y="16351"/>
                    <a:pt x="5541" y="16330"/>
                  </a:cubicBezTo>
                  <a:cubicBezTo>
                    <a:pt x="5541" y="16330"/>
                    <a:pt x="5541" y="16330"/>
                    <a:pt x="5041" y="16267"/>
                  </a:cubicBezTo>
                  <a:cubicBezTo>
                    <a:pt x="5041" y="16267"/>
                    <a:pt x="5041" y="16267"/>
                    <a:pt x="4562" y="16163"/>
                  </a:cubicBezTo>
                  <a:cubicBezTo>
                    <a:pt x="4562" y="16163"/>
                    <a:pt x="4562" y="16163"/>
                    <a:pt x="3708" y="15851"/>
                  </a:cubicBezTo>
                  <a:cubicBezTo>
                    <a:pt x="3708" y="15851"/>
                    <a:pt x="3708" y="15850"/>
                    <a:pt x="3313" y="15600"/>
                  </a:cubicBezTo>
                  <a:cubicBezTo>
                    <a:pt x="3313" y="15600"/>
                    <a:pt x="3313" y="15601"/>
                    <a:pt x="3271" y="14706"/>
                  </a:cubicBezTo>
                  <a:cubicBezTo>
                    <a:pt x="3271" y="14706"/>
                    <a:pt x="3270" y="14705"/>
                    <a:pt x="3291" y="14205"/>
                  </a:cubicBezTo>
                  <a:cubicBezTo>
                    <a:pt x="3291" y="14205"/>
                    <a:pt x="3291" y="14206"/>
                    <a:pt x="3291" y="13497"/>
                  </a:cubicBezTo>
                  <a:cubicBezTo>
                    <a:pt x="3291" y="13497"/>
                    <a:pt x="3291" y="13497"/>
                    <a:pt x="3458" y="12705"/>
                  </a:cubicBezTo>
                  <a:cubicBezTo>
                    <a:pt x="3458" y="12705"/>
                    <a:pt x="3458" y="12706"/>
                    <a:pt x="3541" y="12373"/>
                  </a:cubicBezTo>
                  <a:close/>
                  <a:moveTo>
                    <a:pt x="13415" y="12611"/>
                  </a:moveTo>
                  <a:lnTo>
                    <a:pt x="13481" y="12745"/>
                  </a:lnTo>
                  <a:cubicBezTo>
                    <a:pt x="13478" y="12747"/>
                    <a:pt x="13482" y="12745"/>
                    <a:pt x="13477" y="12747"/>
                  </a:cubicBezTo>
                  <a:cubicBezTo>
                    <a:pt x="13477" y="12747"/>
                    <a:pt x="13454" y="12699"/>
                    <a:pt x="13410" y="12613"/>
                  </a:cubicBezTo>
                  <a:lnTo>
                    <a:pt x="13415" y="12611"/>
                  </a:lnTo>
                  <a:close/>
                  <a:moveTo>
                    <a:pt x="8541" y="12664"/>
                  </a:moveTo>
                  <a:cubicBezTo>
                    <a:pt x="8541" y="12664"/>
                    <a:pt x="8540" y="12664"/>
                    <a:pt x="8873" y="14330"/>
                  </a:cubicBezTo>
                  <a:cubicBezTo>
                    <a:pt x="8873" y="14330"/>
                    <a:pt x="8873" y="14330"/>
                    <a:pt x="9415" y="16142"/>
                  </a:cubicBezTo>
                  <a:cubicBezTo>
                    <a:pt x="9415" y="16142"/>
                    <a:pt x="9415" y="16142"/>
                    <a:pt x="8853" y="16267"/>
                  </a:cubicBezTo>
                  <a:cubicBezTo>
                    <a:pt x="8853" y="16267"/>
                    <a:pt x="8852" y="16268"/>
                    <a:pt x="7957" y="16289"/>
                  </a:cubicBezTo>
                  <a:cubicBezTo>
                    <a:pt x="7957" y="16289"/>
                    <a:pt x="7957" y="16288"/>
                    <a:pt x="7040" y="16351"/>
                  </a:cubicBezTo>
                  <a:cubicBezTo>
                    <a:pt x="7040" y="16351"/>
                    <a:pt x="7041" y="16350"/>
                    <a:pt x="6395" y="16413"/>
                  </a:cubicBezTo>
                  <a:cubicBezTo>
                    <a:pt x="6395" y="16413"/>
                    <a:pt x="6395" y="16413"/>
                    <a:pt x="6103" y="16392"/>
                  </a:cubicBezTo>
                  <a:cubicBezTo>
                    <a:pt x="6103" y="16392"/>
                    <a:pt x="6104" y="16392"/>
                    <a:pt x="6083" y="16351"/>
                  </a:cubicBezTo>
                  <a:cubicBezTo>
                    <a:pt x="6083" y="16351"/>
                    <a:pt x="6083" y="16351"/>
                    <a:pt x="6041" y="16372"/>
                  </a:cubicBezTo>
                  <a:cubicBezTo>
                    <a:pt x="6041" y="16372"/>
                    <a:pt x="6041" y="16372"/>
                    <a:pt x="6041" y="16247"/>
                  </a:cubicBezTo>
                  <a:cubicBezTo>
                    <a:pt x="6041" y="16247"/>
                    <a:pt x="6040" y="16247"/>
                    <a:pt x="5895" y="15206"/>
                  </a:cubicBezTo>
                  <a:cubicBezTo>
                    <a:pt x="5895" y="15206"/>
                    <a:pt x="5894" y="15205"/>
                    <a:pt x="5853" y="14081"/>
                  </a:cubicBezTo>
                  <a:cubicBezTo>
                    <a:pt x="5853" y="14081"/>
                    <a:pt x="5853" y="14081"/>
                    <a:pt x="5833" y="13310"/>
                  </a:cubicBezTo>
                  <a:cubicBezTo>
                    <a:pt x="5833" y="13310"/>
                    <a:pt x="5833" y="13310"/>
                    <a:pt x="5833" y="12914"/>
                  </a:cubicBezTo>
                  <a:cubicBezTo>
                    <a:pt x="5833" y="12914"/>
                    <a:pt x="5832" y="12914"/>
                    <a:pt x="6415" y="12935"/>
                  </a:cubicBezTo>
                  <a:cubicBezTo>
                    <a:pt x="6415" y="12935"/>
                    <a:pt x="6416" y="12935"/>
                    <a:pt x="7187" y="12872"/>
                  </a:cubicBezTo>
                  <a:cubicBezTo>
                    <a:pt x="7187" y="12872"/>
                    <a:pt x="7187" y="12872"/>
                    <a:pt x="7749" y="12831"/>
                  </a:cubicBezTo>
                  <a:cubicBezTo>
                    <a:pt x="7749" y="12831"/>
                    <a:pt x="7749" y="12830"/>
                    <a:pt x="8541" y="12664"/>
                  </a:cubicBezTo>
                  <a:close/>
                  <a:moveTo>
                    <a:pt x="19579" y="13185"/>
                  </a:moveTo>
                  <a:cubicBezTo>
                    <a:pt x="19579" y="13185"/>
                    <a:pt x="19580" y="13185"/>
                    <a:pt x="19767" y="13581"/>
                  </a:cubicBezTo>
                  <a:cubicBezTo>
                    <a:pt x="19767" y="13581"/>
                    <a:pt x="19767" y="13581"/>
                    <a:pt x="19954" y="14122"/>
                  </a:cubicBezTo>
                  <a:cubicBezTo>
                    <a:pt x="19954" y="14122"/>
                    <a:pt x="19955" y="14122"/>
                    <a:pt x="20121" y="14768"/>
                  </a:cubicBezTo>
                  <a:cubicBezTo>
                    <a:pt x="20121" y="14768"/>
                    <a:pt x="20121" y="14768"/>
                    <a:pt x="20142" y="15435"/>
                  </a:cubicBezTo>
                  <a:cubicBezTo>
                    <a:pt x="20142" y="15435"/>
                    <a:pt x="20141" y="15434"/>
                    <a:pt x="19975" y="15600"/>
                  </a:cubicBezTo>
                  <a:cubicBezTo>
                    <a:pt x="19975" y="15600"/>
                    <a:pt x="19975" y="15601"/>
                    <a:pt x="19704" y="16060"/>
                  </a:cubicBezTo>
                  <a:cubicBezTo>
                    <a:pt x="19704" y="16060"/>
                    <a:pt x="19704" y="16059"/>
                    <a:pt x="19080" y="16747"/>
                  </a:cubicBezTo>
                  <a:cubicBezTo>
                    <a:pt x="19080" y="16747"/>
                    <a:pt x="19080" y="16747"/>
                    <a:pt x="18455" y="17372"/>
                  </a:cubicBezTo>
                  <a:cubicBezTo>
                    <a:pt x="18455" y="17372"/>
                    <a:pt x="18455" y="17372"/>
                    <a:pt x="17934" y="17768"/>
                  </a:cubicBezTo>
                  <a:cubicBezTo>
                    <a:pt x="17934" y="17768"/>
                    <a:pt x="17934" y="17767"/>
                    <a:pt x="17809" y="17205"/>
                  </a:cubicBezTo>
                  <a:cubicBezTo>
                    <a:pt x="17809" y="17205"/>
                    <a:pt x="17809" y="17204"/>
                    <a:pt x="17538" y="16413"/>
                  </a:cubicBezTo>
                  <a:cubicBezTo>
                    <a:pt x="17538" y="16413"/>
                    <a:pt x="17538" y="16413"/>
                    <a:pt x="17309" y="15809"/>
                  </a:cubicBezTo>
                  <a:cubicBezTo>
                    <a:pt x="17309" y="15809"/>
                    <a:pt x="17309" y="15809"/>
                    <a:pt x="17789" y="15288"/>
                  </a:cubicBezTo>
                  <a:cubicBezTo>
                    <a:pt x="17789" y="15288"/>
                    <a:pt x="17788" y="15289"/>
                    <a:pt x="18392" y="14664"/>
                  </a:cubicBezTo>
                  <a:cubicBezTo>
                    <a:pt x="18392" y="14664"/>
                    <a:pt x="18393" y="14663"/>
                    <a:pt x="19017" y="13934"/>
                  </a:cubicBezTo>
                  <a:cubicBezTo>
                    <a:pt x="19017" y="13934"/>
                    <a:pt x="19017" y="13935"/>
                    <a:pt x="19579" y="13185"/>
                  </a:cubicBezTo>
                  <a:close/>
                  <a:moveTo>
                    <a:pt x="12227" y="13330"/>
                  </a:moveTo>
                  <a:cubicBezTo>
                    <a:pt x="12227" y="13330"/>
                    <a:pt x="12227" y="13330"/>
                    <a:pt x="12290" y="13393"/>
                  </a:cubicBezTo>
                  <a:cubicBezTo>
                    <a:pt x="12290" y="13393"/>
                    <a:pt x="12290" y="13393"/>
                    <a:pt x="12290" y="13497"/>
                  </a:cubicBezTo>
                  <a:cubicBezTo>
                    <a:pt x="12290" y="13497"/>
                    <a:pt x="12289" y="13497"/>
                    <a:pt x="12227" y="13330"/>
                  </a:cubicBezTo>
                  <a:close/>
                  <a:moveTo>
                    <a:pt x="12393" y="13398"/>
                  </a:moveTo>
                  <a:lnTo>
                    <a:pt x="12395" y="13399"/>
                  </a:lnTo>
                  <a:lnTo>
                    <a:pt x="12393" y="13415"/>
                  </a:lnTo>
                  <a:cubicBezTo>
                    <a:pt x="12393" y="13402"/>
                    <a:pt x="12393" y="13414"/>
                    <a:pt x="12393" y="13398"/>
                  </a:cubicBezTo>
                  <a:close/>
                  <a:moveTo>
                    <a:pt x="15320" y="13402"/>
                  </a:moveTo>
                  <a:lnTo>
                    <a:pt x="15313" y="13438"/>
                  </a:lnTo>
                  <a:lnTo>
                    <a:pt x="15347" y="13628"/>
                  </a:lnTo>
                  <a:cubicBezTo>
                    <a:pt x="15347" y="13627"/>
                    <a:pt x="15348" y="13628"/>
                    <a:pt x="15309" y="13434"/>
                  </a:cubicBezTo>
                  <a:cubicBezTo>
                    <a:pt x="15309" y="13434"/>
                    <a:pt x="15320" y="13402"/>
                    <a:pt x="15320" y="13402"/>
                  </a:cubicBezTo>
                  <a:close/>
                  <a:moveTo>
                    <a:pt x="428" y="13467"/>
                  </a:moveTo>
                  <a:lnTo>
                    <a:pt x="440" y="13502"/>
                  </a:lnTo>
                  <a:lnTo>
                    <a:pt x="542" y="14148"/>
                  </a:lnTo>
                  <a:lnTo>
                    <a:pt x="594" y="14293"/>
                  </a:lnTo>
                  <a:cubicBezTo>
                    <a:pt x="563" y="14216"/>
                    <a:pt x="595" y="14293"/>
                    <a:pt x="542" y="14164"/>
                  </a:cubicBezTo>
                  <a:cubicBezTo>
                    <a:pt x="542" y="14164"/>
                    <a:pt x="542" y="14164"/>
                    <a:pt x="437" y="13497"/>
                  </a:cubicBezTo>
                  <a:cubicBezTo>
                    <a:pt x="437" y="13497"/>
                    <a:pt x="428" y="13467"/>
                    <a:pt x="428" y="13467"/>
                  </a:cubicBezTo>
                  <a:close/>
                  <a:moveTo>
                    <a:pt x="15247" y="13497"/>
                  </a:moveTo>
                  <a:cubicBezTo>
                    <a:pt x="15247" y="13497"/>
                    <a:pt x="15247" y="13497"/>
                    <a:pt x="15267" y="13643"/>
                  </a:cubicBezTo>
                  <a:cubicBezTo>
                    <a:pt x="15267" y="13643"/>
                    <a:pt x="15268" y="13643"/>
                    <a:pt x="14789" y="14143"/>
                  </a:cubicBezTo>
                  <a:cubicBezTo>
                    <a:pt x="14789" y="14143"/>
                    <a:pt x="14789" y="14143"/>
                    <a:pt x="14497" y="14143"/>
                  </a:cubicBezTo>
                  <a:cubicBezTo>
                    <a:pt x="14497" y="14143"/>
                    <a:pt x="14483" y="14137"/>
                    <a:pt x="14482" y="14137"/>
                  </a:cubicBezTo>
                  <a:lnTo>
                    <a:pt x="14452" y="14104"/>
                  </a:lnTo>
                  <a:cubicBezTo>
                    <a:pt x="14453" y="14103"/>
                    <a:pt x="14453" y="14104"/>
                    <a:pt x="14726" y="13830"/>
                  </a:cubicBezTo>
                  <a:cubicBezTo>
                    <a:pt x="14726" y="13830"/>
                    <a:pt x="14726" y="13831"/>
                    <a:pt x="15247" y="13497"/>
                  </a:cubicBezTo>
                  <a:close/>
                  <a:moveTo>
                    <a:pt x="16026" y="13532"/>
                  </a:moveTo>
                  <a:cubicBezTo>
                    <a:pt x="16027" y="13533"/>
                    <a:pt x="16027" y="13533"/>
                    <a:pt x="16226" y="13852"/>
                  </a:cubicBezTo>
                  <a:cubicBezTo>
                    <a:pt x="16226" y="13852"/>
                    <a:pt x="16226" y="13851"/>
                    <a:pt x="16997" y="15330"/>
                  </a:cubicBezTo>
                  <a:cubicBezTo>
                    <a:pt x="16997" y="15330"/>
                    <a:pt x="16997" y="15330"/>
                    <a:pt x="17184" y="15767"/>
                  </a:cubicBezTo>
                  <a:cubicBezTo>
                    <a:pt x="17184" y="15767"/>
                    <a:pt x="17184" y="15767"/>
                    <a:pt x="16705" y="16142"/>
                  </a:cubicBezTo>
                  <a:cubicBezTo>
                    <a:pt x="16705" y="16142"/>
                    <a:pt x="16705" y="16143"/>
                    <a:pt x="15810" y="16788"/>
                  </a:cubicBezTo>
                  <a:cubicBezTo>
                    <a:pt x="15810" y="16788"/>
                    <a:pt x="15810" y="16788"/>
                    <a:pt x="14935" y="17288"/>
                  </a:cubicBezTo>
                  <a:cubicBezTo>
                    <a:pt x="14935" y="17288"/>
                    <a:pt x="14934" y="17288"/>
                    <a:pt x="14289" y="17642"/>
                  </a:cubicBezTo>
                  <a:cubicBezTo>
                    <a:pt x="14289" y="17642"/>
                    <a:pt x="14283" y="17631"/>
                    <a:pt x="13855" y="16794"/>
                  </a:cubicBezTo>
                  <a:lnTo>
                    <a:pt x="13879" y="16796"/>
                  </a:lnTo>
                  <a:lnTo>
                    <a:pt x="14058" y="16627"/>
                  </a:lnTo>
                  <a:cubicBezTo>
                    <a:pt x="14100" y="16593"/>
                    <a:pt x="14058" y="16627"/>
                    <a:pt x="14143" y="16559"/>
                  </a:cubicBezTo>
                  <a:cubicBezTo>
                    <a:pt x="14143" y="16559"/>
                    <a:pt x="14164" y="16526"/>
                    <a:pt x="14164" y="16525"/>
                  </a:cubicBezTo>
                  <a:cubicBezTo>
                    <a:pt x="14165" y="16523"/>
                    <a:pt x="14163" y="16525"/>
                    <a:pt x="14434" y="16080"/>
                  </a:cubicBezTo>
                  <a:cubicBezTo>
                    <a:pt x="14434" y="16080"/>
                    <a:pt x="14436" y="16060"/>
                    <a:pt x="14436" y="16060"/>
                  </a:cubicBezTo>
                  <a:lnTo>
                    <a:pt x="14590" y="15260"/>
                  </a:lnTo>
                  <a:lnTo>
                    <a:pt x="15169" y="14527"/>
                  </a:lnTo>
                  <a:cubicBezTo>
                    <a:pt x="15311" y="14361"/>
                    <a:pt x="15170" y="14528"/>
                    <a:pt x="15497" y="14143"/>
                  </a:cubicBezTo>
                  <a:cubicBezTo>
                    <a:pt x="15497" y="14143"/>
                    <a:pt x="15497" y="14142"/>
                    <a:pt x="15663" y="13976"/>
                  </a:cubicBezTo>
                  <a:cubicBezTo>
                    <a:pt x="15663" y="13976"/>
                    <a:pt x="15799" y="13799"/>
                    <a:pt x="15865" y="13714"/>
                  </a:cubicBezTo>
                  <a:lnTo>
                    <a:pt x="16026" y="13532"/>
                  </a:lnTo>
                  <a:close/>
                  <a:moveTo>
                    <a:pt x="12387" y="13695"/>
                  </a:moveTo>
                  <a:lnTo>
                    <a:pt x="12395" y="13902"/>
                  </a:lnTo>
                  <a:lnTo>
                    <a:pt x="12437" y="13998"/>
                  </a:lnTo>
                  <a:cubicBezTo>
                    <a:pt x="12435" y="13998"/>
                    <a:pt x="12438" y="13998"/>
                    <a:pt x="12435" y="13997"/>
                  </a:cubicBezTo>
                  <a:cubicBezTo>
                    <a:pt x="12435" y="13997"/>
                    <a:pt x="12436" y="13998"/>
                    <a:pt x="12373" y="13893"/>
                  </a:cubicBezTo>
                  <a:cubicBezTo>
                    <a:pt x="12373" y="13893"/>
                    <a:pt x="12380" y="13786"/>
                    <a:pt x="12387" y="13695"/>
                  </a:cubicBezTo>
                  <a:close/>
                  <a:moveTo>
                    <a:pt x="14004" y="14208"/>
                  </a:moveTo>
                  <a:lnTo>
                    <a:pt x="14047" y="14277"/>
                  </a:lnTo>
                  <a:lnTo>
                    <a:pt x="14692" y="14755"/>
                  </a:lnTo>
                  <a:lnTo>
                    <a:pt x="14643" y="14788"/>
                  </a:lnTo>
                  <a:cubicBezTo>
                    <a:pt x="14643" y="14788"/>
                    <a:pt x="14643" y="14788"/>
                    <a:pt x="14623" y="14746"/>
                  </a:cubicBezTo>
                  <a:cubicBezTo>
                    <a:pt x="14623" y="14746"/>
                    <a:pt x="14622" y="14747"/>
                    <a:pt x="14018" y="14268"/>
                  </a:cubicBezTo>
                  <a:cubicBezTo>
                    <a:pt x="14018" y="14268"/>
                    <a:pt x="14011" y="14239"/>
                    <a:pt x="14004" y="14208"/>
                  </a:cubicBezTo>
                  <a:close/>
                  <a:moveTo>
                    <a:pt x="13976" y="14351"/>
                  </a:moveTo>
                  <a:cubicBezTo>
                    <a:pt x="13976" y="14351"/>
                    <a:pt x="13977" y="14351"/>
                    <a:pt x="14539" y="14746"/>
                  </a:cubicBezTo>
                  <a:cubicBezTo>
                    <a:pt x="14539" y="14746"/>
                    <a:pt x="14539" y="14747"/>
                    <a:pt x="13831" y="15268"/>
                  </a:cubicBezTo>
                  <a:cubicBezTo>
                    <a:pt x="13831" y="15268"/>
                    <a:pt x="13830" y="15268"/>
                    <a:pt x="13851" y="15309"/>
                  </a:cubicBezTo>
                  <a:cubicBezTo>
                    <a:pt x="13851" y="15309"/>
                    <a:pt x="13851" y="15309"/>
                    <a:pt x="13768" y="15538"/>
                  </a:cubicBezTo>
                  <a:cubicBezTo>
                    <a:pt x="13768" y="15580"/>
                    <a:pt x="13768" y="15580"/>
                    <a:pt x="13768" y="15580"/>
                  </a:cubicBezTo>
                  <a:cubicBezTo>
                    <a:pt x="13768" y="15580"/>
                    <a:pt x="13768" y="15580"/>
                    <a:pt x="14018" y="15893"/>
                  </a:cubicBezTo>
                  <a:cubicBezTo>
                    <a:pt x="14018" y="15893"/>
                    <a:pt x="14018" y="15892"/>
                    <a:pt x="14060" y="16122"/>
                  </a:cubicBezTo>
                  <a:cubicBezTo>
                    <a:pt x="14060" y="16122"/>
                    <a:pt x="14060" y="16122"/>
                    <a:pt x="13831" y="16518"/>
                  </a:cubicBezTo>
                  <a:cubicBezTo>
                    <a:pt x="13831" y="16518"/>
                    <a:pt x="13831" y="16518"/>
                    <a:pt x="13748" y="16559"/>
                  </a:cubicBezTo>
                  <a:cubicBezTo>
                    <a:pt x="13748" y="16559"/>
                    <a:pt x="13748" y="16559"/>
                    <a:pt x="12998" y="14935"/>
                  </a:cubicBezTo>
                  <a:cubicBezTo>
                    <a:pt x="12998" y="14935"/>
                    <a:pt x="12998" y="14934"/>
                    <a:pt x="13310" y="14788"/>
                  </a:cubicBezTo>
                  <a:cubicBezTo>
                    <a:pt x="13310" y="14788"/>
                    <a:pt x="13310" y="14788"/>
                    <a:pt x="13664" y="14517"/>
                  </a:cubicBezTo>
                  <a:cubicBezTo>
                    <a:pt x="13664" y="14517"/>
                    <a:pt x="13664" y="14518"/>
                    <a:pt x="13976" y="14351"/>
                  </a:cubicBezTo>
                  <a:close/>
                  <a:moveTo>
                    <a:pt x="20766" y="14622"/>
                  </a:moveTo>
                  <a:cubicBezTo>
                    <a:pt x="20766" y="14622"/>
                    <a:pt x="20767" y="14622"/>
                    <a:pt x="20475" y="15226"/>
                  </a:cubicBezTo>
                  <a:cubicBezTo>
                    <a:pt x="20475" y="15226"/>
                    <a:pt x="20476" y="15226"/>
                    <a:pt x="20246" y="15767"/>
                  </a:cubicBezTo>
                  <a:cubicBezTo>
                    <a:pt x="20246" y="15767"/>
                    <a:pt x="20246" y="15768"/>
                    <a:pt x="20205" y="15789"/>
                  </a:cubicBezTo>
                  <a:cubicBezTo>
                    <a:pt x="20205" y="15789"/>
                    <a:pt x="20204" y="15789"/>
                    <a:pt x="20225" y="15435"/>
                  </a:cubicBezTo>
                  <a:cubicBezTo>
                    <a:pt x="20225" y="15435"/>
                    <a:pt x="20225" y="15435"/>
                    <a:pt x="20579" y="14935"/>
                  </a:cubicBezTo>
                  <a:cubicBezTo>
                    <a:pt x="20579" y="14935"/>
                    <a:pt x="20579" y="14935"/>
                    <a:pt x="20766" y="14622"/>
                  </a:cubicBezTo>
                  <a:close/>
                  <a:moveTo>
                    <a:pt x="12789" y="14706"/>
                  </a:moveTo>
                  <a:cubicBezTo>
                    <a:pt x="12789" y="14706"/>
                    <a:pt x="12789" y="14706"/>
                    <a:pt x="12893" y="14893"/>
                  </a:cubicBezTo>
                  <a:cubicBezTo>
                    <a:pt x="12893" y="14893"/>
                    <a:pt x="12894" y="14893"/>
                    <a:pt x="12415" y="15122"/>
                  </a:cubicBezTo>
                  <a:cubicBezTo>
                    <a:pt x="12415" y="15122"/>
                    <a:pt x="12414" y="15122"/>
                    <a:pt x="12393" y="15080"/>
                  </a:cubicBezTo>
                  <a:cubicBezTo>
                    <a:pt x="12393" y="15080"/>
                    <a:pt x="12393" y="15080"/>
                    <a:pt x="12747" y="14768"/>
                  </a:cubicBezTo>
                  <a:cubicBezTo>
                    <a:pt x="12747" y="14768"/>
                    <a:pt x="12748" y="14768"/>
                    <a:pt x="12789" y="14706"/>
                  </a:cubicBezTo>
                  <a:close/>
                  <a:moveTo>
                    <a:pt x="781" y="14806"/>
                  </a:moveTo>
                  <a:lnTo>
                    <a:pt x="814" y="14898"/>
                  </a:lnTo>
                  <a:lnTo>
                    <a:pt x="1169" y="15686"/>
                  </a:lnTo>
                  <a:cubicBezTo>
                    <a:pt x="1167" y="15684"/>
                    <a:pt x="1169" y="15686"/>
                    <a:pt x="1167" y="15684"/>
                  </a:cubicBezTo>
                  <a:cubicBezTo>
                    <a:pt x="1167" y="15684"/>
                    <a:pt x="1166" y="15685"/>
                    <a:pt x="792" y="14893"/>
                  </a:cubicBezTo>
                  <a:cubicBezTo>
                    <a:pt x="792" y="14893"/>
                    <a:pt x="784" y="14830"/>
                    <a:pt x="781" y="14806"/>
                  </a:cubicBezTo>
                  <a:close/>
                  <a:moveTo>
                    <a:pt x="12935" y="14976"/>
                  </a:moveTo>
                  <a:cubicBezTo>
                    <a:pt x="12935" y="14976"/>
                    <a:pt x="12935" y="14976"/>
                    <a:pt x="13664" y="16601"/>
                  </a:cubicBezTo>
                  <a:cubicBezTo>
                    <a:pt x="13664" y="16601"/>
                    <a:pt x="13664" y="16601"/>
                    <a:pt x="13414" y="16663"/>
                  </a:cubicBezTo>
                  <a:cubicBezTo>
                    <a:pt x="13414" y="16663"/>
                    <a:pt x="13414" y="16663"/>
                    <a:pt x="13372" y="16683"/>
                  </a:cubicBezTo>
                  <a:cubicBezTo>
                    <a:pt x="13372" y="16683"/>
                    <a:pt x="13373" y="16684"/>
                    <a:pt x="13165" y="17059"/>
                  </a:cubicBezTo>
                  <a:cubicBezTo>
                    <a:pt x="13165" y="17059"/>
                    <a:pt x="13164" y="17059"/>
                    <a:pt x="12622" y="16788"/>
                  </a:cubicBezTo>
                  <a:cubicBezTo>
                    <a:pt x="12622" y="16788"/>
                    <a:pt x="12622" y="16788"/>
                    <a:pt x="12581" y="16809"/>
                  </a:cubicBezTo>
                  <a:cubicBezTo>
                    <a:pt x="12581" y="16809"/>
                    <a:pt x="12580" y="16809"/>
                    <a:pt x="12497" y="16850"/>
                  </a:cubicBezTo>
                  <a:cubicBezTo>
                    <a:pt x="12497" y="16850"/>
                    <a:pt x="12498" y="16850"/>
                    <a:pt x="11998" y="16809"/>
                  </a:cubicBezTo>
                  <a:cubicBezTo>
                    <a:pt x="11998" y="16809"/>
                    <a:pt x="11977" y="16767"/>
                    <a:pt x="11956" y="16809"/>
                  </a:cubicBezTo>
                  <a:cubicBezTo>
                    <a:pt x="11956" y="16809"/>
                    <a:pt x="11956" y="16809"/>
                    <a:pt x="12081" y="17288"/>
                  </a:cubicBezTo>
                  <a:cubicBezTo>
                    <a:pt x="12081" y="17288"/>
                    <a:pt x="12060" y="17280"/>
                    <a:pt x="12036" y="17272"/>
                  </a:cubicBezTo>
                  <a:lnTo>
                    <a:pt x="11992" y="17197"/>
                  </a:lnTo>
                  <a:cubicBezTo>
                    <a:pt x="11986" y="17180"/>
                    <a:pt x="11992" y="17197"/>
                    <a:pt x="11956" y="17101"/>
                  </a:cubicBezTo>
                  <a:cubicBezTo>
                    <a:pt x="11935" y="17080"/>
                    <a:pt x="11936" y="17079"/>
                    <a:pt x="11894" y="17079"/>
                  </a:cubicBezTo>
                  <a:cubicBezTo>
                    <a:pt x="11894" y="17079"/>
                    <a:pt x="11893" y="17079"/>
                    <a:pt x="11519" y="17079"/>
                  </a:cubicBezTo>
                  <a:cubicBezTo>
                    <a:pt x="11477" y="17100"/>
                    <a:pt x="11477" y="17101"/>
                    <a:pt x="11477" y="17101"/>
                  </a:cubicBezTo>
                  <a:cubicBezTo>
                    <a:pt x="11477" y="17101"/>
                    <a:pt x="11477" y="17101"/>
                    <a:pt x="11352" y="17246"/>
                  </a:cubicBezTo>
                  <a:cubicBezTo>
                    <a:pt x="11352" y="17246"/>
                    <a:pt x="11353" y="17246"/>
                    <a:pt x="10790" y="17475"/>
                  </a:cubicBezTo>
                  <a:cubicBezTo>
                    <a:pt x="10790" y="17475"/>
                    <a:pt x="10790" y="17475"/>
                    <a:pt x="10623" y="17434"/>
                  </a:cubicBezTo>
                  <a:cubicBezTo>
                    <a:pt x="10623" y="17434"/>
                    <a:pt x="10623" y="17434"/>
                    <a:pt x="10602" y="17455"/>
                  </a:cubicBezTo>
                  <a:cubicBezTo>
                    <a:pt x="10602" y="17455"/>
                    <a:pt x="10603" y="17454"/>
                    <a:pt x="10353" y="17579"/>
                  </a:cubicBezTo>
                  <a:cubicBezTo>
                    <a:pt x="10311" y="17579"/>
                    <a:pt x="10311" y="17579"/>
                    <a:pt x="10311" y="17579"/>
                  </a:cubicBezTo>
                  <a:cubicBezTo>
                    <a:pt x="10311" y="17579"/>
                    <a:pt x="10310" y="17579"/>
                    <a:pt x="10331" y="17621"/>
                  </a:cubicBezTo>
                  <a:cubicBezTo>
                    <a:pt x="10331" y="17621"/>
                    <a:pt x="10332" y="17621"/>
                    <a:pt x="10353" y="17663"/>
                  </a:cubicBezTo>
                  <a:cubicBezTo>
                    <a:pt x="10353" y="17663"/>
                    <a:pt x="10352" y="17663"/>
                    <a:pt x="10061" y="17955"/>
                  </a:cubicBezTo>
                  <a:cubicBezTo>
                    <a:pt x="10061" y="17955"/>
                    <a:pt x="10061" y="17955"/>
                    <a:pt x="9957" y="17726"/>
                  </a:cubicBezTo>
                  <a:cubicBezTo>
                    <a:pt x="9957" y="17726"/>
                    <a:pt x="9956" y="17726"/>
                    <a:pt x="9727" y="16914"/>
                  </a:cubicBezTo>
                  <a:cubicBezTo>
                    <a:pt x="9727" y="16914"/>
                    <a:pt x="9727" y="16913"/>
                    <a:pt x="9498" y="16205"/>
                  </a:cubicBezTo>
                  <a:cubicBezTo>
                    <a:pt x="9498" y="16205"/>
                    <a:pt x="9499" y="16205"/>
                    <a:pt x="9999" y="16060"/>
                  </a:cubicBezTo>
                  <a:cubicBezTo>
                    <a:pt x="9999" y="16060"/>
                    <a:pt x="9998" y="16059"/>
                    <a:pt x="10685" y="15893"/>
                  </a:cubicBezTo>
                  <a:cubicBezTo>
                    <a:pt x="10685" y="15893"/>
                    <a:pt x="10686" y="15892"/>
                    <a:pt x="11228" y="15726"/>
                  </a:cubicBezTo>
                  <a:cubicBezTo>
                    <a:pt x="11228" y="15726"/>
                    <a:pt x="11227" y="15726"/>
                    <a:pt x="11206" y="15789"/>
                  </a:cubicBezTo>
                  <a:cubicBezTo>
                    <a:pt x="11206" y="15789"/>
                    <a:pt x="11206" y="15789"/>
                    <a:pt x="11019" y="16018"/>
                  </a:cubicBezTo>
                  <a:cubicBezTo>
                    <a:pt x="11019" y="16018"/>
                    <a:pt x="11018" y="16018"/>
                    <a:pt x="11039" y="16060"/>
                  </a:cubicBezTo>
                  <a:cubicBezTo>
                    <a:pt x="11060" y="16101"/>
                    <a:pt x="11061" y="16101"/>
                    <a:pt x="11102" y="16080"/>
                  </a:cubicBezTo>
                  <a:cubicBezTo>
                    <a:pt x="11102" y="16080"/>
                    <a:pt x="11102" y="16080"/>
                    <a:pt x="11290" y="15976"/>
                  </a:cubicBezTo>
                  <a:cubicBezTo>
                    <a:pt x="11290" y="15976"/>
                    <a:pt x="11290" y="15976"/>
                    <a:pt x="11456" y="16038"/>
                  </a:cubicBezTo>
                  <a:cubicBezTo>
                    <a:pt x="11498" y="16017"/>
                    <a:pt x="11498" y="16018"/>
                    <a:pt x="11498" y="16018"/>
                  </a:cubicBezTo>
                  <a:cubicBezTo>
                    <a:pt x="11498" y="16018"/>
                    <a:pt x="11498" y="16018"/>
                    <a:pt x="11519" y="15976"/>
                  </a:cubicBezTo>
                  <a:cubicBezTo>
                    <a:pt x="11519" y="15976"/>
                    <a:pt x="11519" y="15976"/>
                    <a:pt x="11602" y="15831"/>
                  </a:cubicBezTo>
                  <a:cubicBezTo>
                    <a:pt x="11602" y="15831"/>
                    <a:pt x="11602" y="15830"/>
                    <a:pt x="11831" y="15726"/>
                  </a:cubicBezTo>
                  <a:cubicBezTo>
                    <a:pt x="11831" y="15726"/>
                    <a:pt x="11831" y="15726"/>
                    <a:pt x="11873" y="15705"/>
                  </a:cubicBezTo>
                  <a:cubicBezTo>
                    <a:pt x="11873" y="15705"/>
                    <a:pt x="11873" y="15705"/>
                    <a:pt x="11852" y="15664"/>
                  </a:cubicBezTo>
                  <a:cubicBezTo>
                    <a:pt x="11852" y="15664"/>
                    <a:pt x="11852" y="15663"/>
                    <a:pt x="11852" y="15622"/>
                  </a:cubicBezTo>
                  <a:cubicBezTo>
                    <a:pt x="11852" y="15622"/>
                    <a:pt x="11852" y="15621"/>
                    <a:pt x="11811" y="15642"/>
                  </a:cubicBezTo>
                  <a:cubicBezTo>
                    <a:pt x="11811" y="15642"/>
                    <a:pt x="11810" y="15642"/>
                    <a:pt x="11727" y="15684"/>
                  </a:cubicBezTo>
                  <a:cubicBezTo>
                    <a:pt x="11727" y="15684"/>
                    <a:pt x="11727" y="15684"/>
                    <a:pt x="11706" y="15642"/>
                  </a:cubicBezTo>
                  <a:cubicBezTo>
                    <a:pt x="11706" y="15642"/>
                    <a:pt x="11706" y="15642"/>
                    <a:pt x="11811" y="15538"/>
                  </a:cubicBezTo>
                  <a:cubicBezTo>
                    <a:pt x="11811" y="15538"/>
                    <a:pt x="11810" y="15539"/>
                    <a:pt x="11789" y="15518"/>
                  </a:cubicBezTo>
                  <a:cubicBezTo>
                    <a:pt x="11789" y="15518"/>
                    <a:pt x="11789" y="15518"/>
                    <a:pt x="11956" y="15435"/>
                  </a:cubicBezTo>
                  <a:cubicBezTo>
                    <a:pt x="11956" y="15435"/>
                    <a:pt x="11956" y="15434"/>
                    <a:pt x="12268" y="15330"/>
                  </a:cubicBezTo>
                  <a:cubicBezTo>
                    <a:pt x="12268" y="15330"/>
                    <a:pt x="12269" y="15330"/>
                    <a:pt x="12477" y="15226"/>
                  </a:cubicBezTo>
                  <a:cubicBezTo>
                    <a:pt x="12519" y="15226"/>
                    <a:pt x="12497" y="15184"/>
                    <a:pt x="12497" y="15184"/>
                  </a:cubicBezTo>
                  <a:cubicBezTo>
                    <a:pt x="12497" y="15184"/>
                    <a:pt x="12497" y="15185"/>
                    <a:pt x="12935" y="14976"/>
                  </a:cubicBezTo>
                  <a:close/>
                  <a:moveTo>
                    <a:pt x="13874" y="15426"/>
                  </a:moveTo>
                  <a:lnTo>
                    <a:pt x="13857" y="15545"/>
                  </a:lnTo>
                  <a:cubicBezTo>
                    <a:pt x="13852" y="15539"/>
                    <a:pt x="13857" y="15545"/>
                    <a:pt x="13851" y="15538"/>
                  </a:cubicBezTo>
                  <a:cubicBezTo>
                    <a:pt x="13851" y="15538"/>
                    <a:pt x="13867" y="15458"/>
                    <a:pt x="13874" y="15426"/>
                  </a:cubicBezTo>
                  <a:close/>
                  <a:moveTo>
                    <a:pt x="2959" y="15476"/>
                  </a:moveTo>
                  <a:cubicBezTo>
                    <a:pt x="2959" y="15476"/>
                    <a:pt x="2958" y="15476"/>
                    <a:pt x="3249" y="15664"/>
                  </a:cubicBezTo>
                  <a:cubicBezTo>
                    <a:pt x="3249" y="15664"/>
                    <a:pt x="3250" y="15663"/>
                    <a:pt x="3291" y="15893"/>
                  </a:cubicBezTo>
                  <a:cubicBezTo>
                    <a:pt x="3291" y="15893"/>
                    <a:pt x="3292" y="15893"/>
                    <a:pt x="3396" y="16705"/>
                  </a:cubicBezTo>
                  <a:cubicBezTo>
                    <a:pt x="3396" y="16705"/>
                    <a:pt x="3395" y="16705"/>
                    <a:pt x="3478" y="17330"/>
                  </a:cubicBezTo>
                  <a:cubicBezTo>
                    <a:pt x="3478" y="17330"/>
                    <a:pt x="3479" y="17329"/>
                    <a:pt x="3667" y="17933"/>
                  </a:cubicBezTo>
                  <a:cubicBezTo>
                    <a:pt x="3667" y="17933"/>
                    <a:pt x="3667" y="17934"/>
                    <a:pt x="3750" y="18226"/>
                  </a:cubicBezTo>
                  <a:cubicBezTo>
                    <a:pt x="3750" y="18226"/>
                    <a:pt x="3750" y="18225"/>
                    <a:pt x="3833" y="18413"/>
                  </a:cubicBezTo>
                  <a:cubicBezTo>
                    <a:pt x="3833" y="18413"/>
                    <a:pt x="3833" y="18412"/>
                    <a:pt x="3458" y="18121"/>
                  </a:cubicBezTo>
                  <a:cubicBezTo>
                    <a:pt x="3458" y="18121"/>
                    <a:pt x="3459" y="18121"/>
                    <a:pt x="3000" y="17808"/>
                  </a:cubicBezTo>
                  <a:cubicBezTo>
                    <a:pt x="3000" y="17808"/>
                    <a:pt x="3000" y="17809"/>
                    <a:pt x="2521" y="17413"/>
                  </a:cubicBezTo>
                  <a:cubicBezTo>
                    <a:pt x="2521" y="17413"/>
                    <a:pt x="2520" y="17412"/>
                    <a:pt x="2062" y="16954"/>
                  </a:cubicBezTo>
                  <a:cubicBezTo>
                    <a:pt x="2062" y="16954"/>
                    <a:pt x="2062" y="16955"/>
                    <a:pt x="1438" y="16080"/>
                  </a:cubicBezTo>
                  <a:cubicBezTo>
                    <a:pt x="1453" y="16095"/>
                    <a:pt x="1438" y="16080"/>
                    <a:pt x="1708" y="16351"/>
                  </a:cubicBezTo>
                  <a:cubicBezTo>
                    <a:pt x="1708" y="16351"/>
                    <a:pt x="1709" y="16350"/>
                    <a:pt x="2250" y="16809"/>
                  </a:cubicBezTo>
                  <a:cubicBezTo>
                    <a:pt x="2250" y="16809"/>
                    <a:pt x="2250" y="16809"/>
                    <a:pt x="2354" y="17059"/>
                  </a:cubicBezTo>
                  <a:cubicBezTo>
                    <a:pt x="2375" y="17101"/>
                    <a:pt x="2375" y="17100"/>
                    <a:pt x="2416" y="17079"/>
                  </a:cubicBezTo>
                  <a:cubicBezTo>
                    <a:pt x="2416" y="17079"/>
                    <a:pt x="2417" y="17080"/>
                    <a:pt x="2750" y="16976"/>
                  </a:cubicBezTo>
                  <a:cubicBezTo>
                    <a:pt x="2750" y="16976"/>
                    <a:pt x="2750" y="16976"/>
                    <a:pt x="2833" y="16830"/>
                  </a:cubicBezTo>
                  <a:cubicBezTo>
                    <a:pt x="2833" y="16830"/>
                    <a:pt x="2834" y="16829"/>
                    <a:pt x="2959" y="16725"/>
                  </a:cubicBezTo>
                  <a:cubicBezTo>
                    <a:pt x="2959" y="16725"/>
                    <a:pt x="2950" y="16709"/>
                    <a:pt x="2946" y="16701"/>
                  </a:cubicBezTo>
                  <a:lnTo>
                    <a:pt x="2957" y="16694"/>
                  </a:lnTo>
                  <a:lnTo>
                    <a:pt x="3112" y="16383"/>
                  </a:lnTo>
                  <a:lnTo>
                    <a:pt x="2854" y="15750"/>
                  </a:lnTo>
                  <a:lnTo>
                    <a:pt x="2854" y="15664"/>
                  </a:lnTo>
                  <a:cubicBezTo>
                    <a:pt x="2854" y="15664"/>
                    <a:pt x="2856" y="15661"/>
                    <a:pt x="2957" y="15477"/>
                  </a:cubicBezTo>
                  <a:cubicBezTo>
                    <a:pt x="2958" y="15476"/>
                    <a:pt x="2958" y="15478"/>
                    <a:pt x="2959" y="15476"/>
                  </a:cubicBezTo>
                  <a:close/>
                  <a:moveTo>
                    <a:pt x="20142" y="15560"/>
                  </a:moveTo>
                  <a:cubicBezTo>
                    <a:pt x="20142" y="15560"/>
                    <a:pt x="20142" y="15559"/>
                    <a:pt x="20121" y="15913"/>
                  </a:cubicBezTo>
                  <a:cubicBezTo>
                    <a:pt x="20121" y="15913"/>
                    <a:pt x="20121" y="15913"/>
                    <a:pt x="19975" y="16225"/>
                  </a:cubicBezTo>
                  <a:cubicBezTo>
                    <a:pt x="19975" y="16225"/>
                    <a:pt x="19975" y="16226"/>
                    <a:pt x="19662" y="16663"/>
                  </a:cubicBezTo>
                  <a:cubicBezTo>
                    <a:pt x="19662" y="16663"/>
                    <a:pt x="19663" y="16663"/>
                    <a:pt x="19246" y="17246"/>
                  </a:cubicBezTo>
                  <a:cubicBezTo>
                    <a:pt x="19246" y="17246"/>
                    <a:pt x="19246" y="17246"/>
                    <a:pt x="18787" y="17788"/>
                  </a:cubicBezTo>
                  <a:cubicBezTo>
                    <a:pt x="18787" y="17788"/>
                    <a:pt x="18788" y="17788"/>
                    <a:pt x="18268" y="18329"/>
                  </a:cubicBezTo>
                  <a:cubicBezTo>
                    <a:pt x="18268" y="18329"/>
                    <a:pt x="18267" y="18329"/>
                    <a:pt x="17954" y="18662"/>
                  </a:cubicBezTo>
                  <a:cubicBezTo>
                    <a:pt x="17954" y="18662"/>
                    <a:pt x="17954" y="18662"/>
                    <a:pt x="17954" y="18475"/>
                  </a:cubicBezTo>
                  <a:cubicBezTo>
                    <a:pt x="17954" y="18475"/>
                    <a:pt x="17954" y="18475"/>
                    <a:pt x="17954" y="18142"/>
                  </a:cubicBezTo>
                  <a:cubicBezTo>
                    <a:pt x="17954" y="18142"/>
                    <a:pt x="17955" y="18142"/>
                    <a:pt x="17914" y="17871"/>
                  </a:cubicBezTo>
                  <a:cubicBezTo>
                    <a:pt x="17914" y="17871"/>
                    <a:pt x="17913" y="17871"/>
                    <a:pt x="18517" y="17392"/>
                  </a:cubicBezTo>
                  <a:cubicBezTo>
                    <a:pt x="18517" y="17392"/>
                    <a:pt x="18518" y="17392"/>
                    <a:pt x="19101" y="16830"/>
                  </a:cubicBezTo>
                  <a:cubicBezTo>
                    <a:pt x="19101" y="16830"/>
                    <a:pt x="19100" y="16830"/>
                    <a:pt x="19788" y="16122"/>
                  </a:cubicBezTo>
                  <a:cubicBezTo>
                    <a:pt x="19788" y="16122"/>
                    <a:pt x="19787" y="16122"/>
                    <a:pt x="20058" y="15664"/>
                  </a:cubicBezTo>
                  <a:cubicBezTo>
                    <a:pt x="20058" y="15664"/>
                    <a:pt x="20058" y="15664"/>
                    <a:pt x="20142" y="15560"/>
                  </a:cubicBezTo>
                  <a:close/>
                  <a:moveTo>
                    <a:pt x="3313" y="15726"/>
                  </a:moveTo>
                  <a:cubicBezTo>
                    <a:pt x="3313" y="15726"/>
                    <a:pt x="3312" y="15726"/>
                    <a:pt x="3687" y="15893"/>
                  </a:cubicBezTo>
                  <a:cubicBezTo>
                    <a:pt x="3687" y="15893"/>
                    <a:pt x="3688" y="15892"/>
                    <a:pt x="4542" y="16225"/>
                  </a:cubicBezTo>
                  <a:cubicBezTo>
                    <a:pt x="4542" y="16225"/>
                    <a:pt x="4541" y="16226"/>
                    <a:pt x="5041" y="16372"/>
                  </a:cubicBezTo>
                  <a:cubicBezTo>
                    <a:pt x="5041" y="16372"/>
                    <a:pt x="5041" y="16371"/>
                    <a:pt x="5541" y="16413"/>
                  </a:cubicBezTo>
                  <a:cubicBezTo>
                    <a:pt x="5541" y="16413"/>
                    <a:pt x="5541" y="16413"/>
                    <a:pt x="5978" y="16454"/>
                  </a:cubicBezTo>
                  <a:cubicBezTo>
                    <a:pt x="5978" y="16454"/>
                    <a:pt x="5978" y="16455"/>
                    <a:pt x="6020" y="16434"/>
                  </a:cubicBezTo>
                  <a:cubicBezTo>
                    <a:pt x="6020" y="16434"/>
                    <a:pt x="6020" y="16434"/>
                    <a:pt x="6020" y="16538"/>
                  </a:cubicBezTo>
                  <a:cubicBezTo>
                    <a:pt x="6020" y="16538"/>
                    <a:pt x="6020" y="16538"/>
                    <a:pt x="6145" y="17101"/>
                  </a:cubicBezTo>
                  <a:cubicBezTo>
                    <a:pt x="6145" y="17101"/>
                    <a:pt x="6145" y="17101"/>
                    <a:pt x="6332" y="17726"/>
                  </a:cubicBezTo>
                  <a:cubicBezTo>
                    <a:pt x="6332" y="17726"/>
                    <a:pt x="6333" y="17725"/>
                    <a:pt x="6520" y="18329"/>
                  </a:cubicBezTo>
                  <a:cubicBezTo>
                    <a:pt x="6520" y="18329"/>
                    <a:pt x="6520" y="18330"/>
                    <a:pt x="6853" y="19267"/>
                  </a:cubicBezTo>
                  <a:cubicBezTo>
                    <a:pt x="6853" y="19267"/>
                    <a:pt x="6854" y="19266"/>
                    <a:pt x="6479" y="19204"/>
                  </a:cubicBezTo>
                  <a:cubicBezTo>
                    <a:pt x="6479" y="19204"/>
                    <a:pt x="6478" y="19205"/>
                    <a:pt x="5936" y="19121"/>
                  </a:cubicBezTo>
                  <a:cubicBezTo>
                    <a:pt x="5936" y="19121"/>
                    <a:pt x="5936" y="19120"/>
                    <a:pt x="5228" y="18933"/>
                  </a:cubicBezTo>
                  <a:cubicBezTo>
                    <a:pt x="5228" y="18933"/>
                    <a:pt x="5229" y="18934"/>
                    <a:pt x="4500" y="18684"/>
                  </a:cubicBezTo>
                  <a:cubicBezTo>
                    <a:pt x="4500" y="18684"/>
                    <a:pt x="4499" y="18683"/>
                    <a:pt x="3916" y="18475"/>
                  </a:cubicBezTo>
                  <a:cubicBezTo>
                    <a:pt x="3916" y="18475"/>
                    <a:pt x="3916" y="18476"/>
                    <a:pt x="3854" y="18226"/>
                  </a:cubicBezTo>
                  <a:cubicBezTo>
                    <a:pt x="3854" y="18226"/>
                    <a:pt x="3854" y="18225"/>
                    <a:pt x="3750" y="17892"/>
                  </a:cubicBezTo>
                  <a:cubicBezTo>
                    <a:pt x="3750" y="17892"/>
                    <a:pt x="3750" y="17892"/>
                    <a:pt x="3583" y="17330"/>
                  </a:cubicBezTo>
                  <a:cubicBezTo>
                    <a:pt x="3583" y="17330"/>
                    <a:pt x="3582" y="17330"/>
                    <a:pt x="3478" y="16705"/>
                  </a:cubicBezTo>
                  <a:cubicBezTo>
                    <a:pt x="3478" y="16705"/>
                    <a:pt x="3479" y="16704"/>
                    <a:pt x="3354" y="15913"/>
                  </a:cubicBezTo>
                  <a:cubicBezTo>
                    <a:pt x="3354" y="15913"/>
                    <a:pt x="3354" y="15913"/>
                    <a:pt x="3313" y="15726"/>
                  </a:cubicBezTo>
                  <a:close/>
                  <a:moveTo>
                    <a:pt x="17226" y="15831"/>
                  </a:moveTo>
                  <a:cubicBezTo>
                    <a:pt x="17226" y="15831"/>
                    <a:pt x="17226" y="15830"/>
                    <a:pt x="17455" y="16454"/>
                  </a:cubicBezTo>
                  <a:cubicBezTo>
                    <a:pt x="17455" y="16454"/>
                    <a:pt x="17455" y="16454"/>
                    <a:pt x="17725" y="17225"/>
                  </a:cubicBezTo>
                  <a:cubicBezTo>
                    <a:pt x="17725" y="17225"/>
                    <a:pt x="17726" y="17225"/>
                    <a:pt x="17872" y="17850"/>
                  </a:cubicBezTo>
                  <a:cubicBezTo>
                    <a:pt x="17872" y="17850"/>
                    <a:pt x="17871" y="17851"/>
                    <a:pt x="17101" y="18455"/>
                  </a:cubicBezTo>
                  <a:cubicBezTo>
                    <a:pt x="17101" y="18455"/>
                    <a:pt x="17101" y="18455"/>
                    <a:pt x="16331" y="18954"/>
                  </a:cubicBezTo>
                  <a:cubicBezTo>
                    <a:pt x="16331" y="18954"/>
                    <a:pt x="16330" y="18954"/>
                    <a:pt x="15643" y="19329"/>
                  </a:cubicBezTo>
                  <a:cubicBezTo>
                    <a:pt x="15643" y="19329"/>
                    <a:pt x="15642" y="19329"/>
                    <a:pt x="15226" y="19558"/>
                  </a:cubicBezTo>
                  <a:cubicBezTo>
                    <a:pt x="15226" y="19558"/>
                    <a:pt x="15227" y="19558"/>
                    <a:pt x="14706" y="18413"/>
                  </a:cubicBezTo>
                  <a:cubicBezTo>
                    <a:pt x="14706" y="18413"/>
                    <a:pt x="14705" y="18413"/>
                    <a:pt x="14685" y="18371"/>
                  </a:cubicBezTo>
                  <a:cubicBezTo>
                    <a:pt x="14685" y="18371"/>
                    <a:pt x="14698" y="18357"/>
                    <a:pt x="14704" y="18337"/>
                  </a:cubicBezTo>
                  <a:lnTo>
                    <a:pt x="14706" y="18334"/>
                  </a:lnTo>
                  <a:lnTo>
                    <a:pt x="14705" y="18331"/>
                  </a:lnTo>
                  <a:cubicBezTo>
                    <a:pt x="14705" y="18323"/>
                    <a:pt x="14711" y="18319"/>
                    <a:pt x="14706" y="18309"/>
                  </a:cubicBezTo>
                  <a:cubicBezTo>
                    <a:pt x="14706" y="18309"/>
                    <a:pt x="14680" y="18262"/>
                    <a:pt x="14676" y="18255"/>
                  </a:cubicBezTo>
                  <a:lnTo>
                    <a:pt x="14641" y="18166"/>
                  </a:lnTo>
                  <a:lnTo>
                    <a:pt x="14624" y="18164"/>
                  </a:lnTo>
                  <a:cubicBezTo>
                    <a:pt x="14623" y="18162"/>
                    <a:pt x="14623" y="18164"/>
                    <a:pt x="14623" y="18162"/>
                  </a:cubicBezTo>
                  <a:cubicBezTo>
                    <a:pt x="14623" y="18162"/>
                    <a:pt x="14620" y="18163"/>
                    <a:pt x="14619" y="18164"/>
                  </a:cubicBezTo>
                  <a:lnTo>
                    <a:pt x="14586" y="18159"/>
                  </a:lnTo>
                  <a:cubicBezTo>
                    <a:pt x="14584" y="18155"/>
                    <a:pt x="14581" y="18151"/>
                    <a:pt x="14581" y="18142"/>
                  </a:cubicBezTo>
                  <a:cubicBezTo>
                    <a:pt x="14581" y="18142"/>
                    <a:pt x="14580" y="18142"/>
                    <a:pt x="14330" y="17726"/>
                  </a:cubicBezTo>
                  <a:cubicBezTo>
                    <a:pt x="14330" y="17726"/>
                    <a:pt x="14331" y="17725"/>
                    <a:pt x="15018" y="17350"/>
                  </a:cubicBezTo>
                  <a:cubicBezTo>
                    <a:pt x="15018" y="17350"/>
                    <a:pt x="15018" y="17350"/>
                    <a:pt x="15893" y="16850"/>
                  </a:cubicBezTo>
                  <a:cubicBezTo>
                    <a:pt x="15893" y="16850"/>
                    <a:pt x="15893" y="16850"/>
                    <a:pt x="16768" y="16184"/>
                  </a:cubicBezTo>
                  <a:cubicBezTo>
                    <a:pt x="16768" y="16184"/>
                    <a:pt x="16768" y="16185"/>
                    <a:pt x="17226" y="15831"/>
                  </a:cubicBezTo>
                  <a:close/>
                  <a:moveTo>
                    <a:pt x="10665" y="16080"/>
                  </a:moveTo>
                  <a:cubicBezTo>
                    <a:pt x="10665" y="16080"/>
                    <a:pt x="10665" y="16080"/>
                    <a:pt x="10623" y="16101"/>
                  </a:cubicBezTo>
                  <a:cubicBezTo>
                    <a:pt x="10623" y="16101"/>
                    <a:pt x="10616" y="16109"/>
                    <a:pt x="10613" y="16111"/>
                  </a:cubicBezTo>
                  <a:lnTo>
                    <a:pt x="10587" y="16111"/>
                  </a:lnTo>
                  <a:cubicBezTo>
                    <a:pt x="10566" y="16095"/>
                    <a:pt x="10540" y="16101"/>
                    <a:pt x="10540" y="16101"/>
                  </a:cubicBezTo>
                  <a:cubicBezTo>
                    <a:pt x="10561" y="16143"/>
                    <a:pt x="10518" y="16163"/>
                    <a:pt x="10518" y="16163"/>
                  </a:cubicBezTo>
                  <a:cubicBezTo>
                    <a:pt x="10518" y="16163"/>
                    <a:pt x="10519" y="16164"/>
                    <a:pt x="10540" y="16289"/>
                  </a:cubicBezTo>
                  <a:cubicBezTo>
                    <a:pt x="10540" y="16289"/>
                    <a:pt x="10540" y="16289"/>
                    <a:pt x="10540" y="16330"/>
                  </a:cubicBezTo>
                  <a:cubicBezTo>
                    <a:pt x="10582" y="16309"/>
                    <a:pt x="10582" y="16309"/>
                    <a:pt x="10582" y="16309"/>
                  </a:cubicBezTo>
                  <a:cubicBezTo>
                    <a:pt x="10582" y="16309"/>
                    <a:pt x="10582" y="16309"/>
                    <a:pt x="10707" y="16247"/>
                  </a:cubicBezTo>
                  <a:cubicBezTo>
                    <a:pt x="10707" y="16247"/>
                    <a:pt x="10707" y="16247"/>
                    <a:pt x="10748" y="16247"/>
                  </a:cubicBezTo>
                  <a:cubicBezTo>
                    <a:pt x="10748" y="16247"/>
                    <a:pt x="10748" y="16246"/>
                    <a:pt x="10748" y="16142"/>
                  </a:cubicBezTo>
                  <a:cubicBezTo>
                    <a:pt x="10748" y="16142"/>
                    <a:pt x="10769" y="16080"/>
                    <a:pt x="10727" y="16101"/>
                  </a:cubicBezTo>
                  <a:cubicBezTo>
                    <a:pt x="10727" y="16101"/>
                    <a:pt x="10707" y="16059"/>
                    <a:pt x="10665" y="16080"/>
                  </a:cubicBezTo>
                  <a:close/>
                  <a:moveTo>
                    <a:pt x="14164" y="16123"/>
                  </a:moveTo>
                  <a:lnTo>
                    <a:pt x="14164" y="16125"/>
                  </a:lnTo>
                  <a:lnTo>
                    <a:pt x="14161" y="16128"/>
                  </a:lnTo>
                  <a:cubicBezTo>
                    <a:pt x="14163" y="16124"/>
                    <a:pt x="14162" y="16128"/>
                    <a:pt x="14164" y="16123"/>
                  </a:cubicBezTo>
                  <a:close/>
                  <a:moveTo>
                    <a:pt x="9394" y="16205"/>
                  </a:moveTo>
                  <a:cubicBezTo>
                    <a:pt x="9394" y="16205"/>
                    <a:pt x="9395" y="16204"/>
                    <a:pt x="9645" y="16954"/>
                  </a:cubicBezTo>
                  <a:cubicBezTo>
                    <a:pt x="9645" y="16954"/>
                    <a:pt x="9644" y="16955"/>
                    <a:pt x="9873" y="17746"/>
                  </a:cubicBezTo>
                  <a:cubicBezTo>
                    <a:pt x="9873" y="17746"/>
                    <a:pt x="9873" y="17747"/>
                    <a:pt x="9977" y="17997"/>
                  </a:cubicBezTo>
                  <a:cubicBezTo>
                    <a:pt x="9977" y="17997"/>
                    <a:pt x="9978" y="17996"/>
                    <a:pt x="9478" y="18455"/>
                  </a:cubicBezTo>
                  <a:cubicBezTo>
                    <a:pt x="9478" y="18455"/>
                    <a:pt x="9478" y="18454"/>
                    <a:pt x="9082" y="18600"/>
                  </a:cubicBezTo>
                  <a:cubicBezTo>
                    <a:pt x="9082" y="18600"/>
                    <a:pt x="9082" y="18600"/>
                    <a:pt x="9040" y="18620"/>
                  </a:cubicBezTo>
                  <a:cubicBezTo>
                    <a:pt x="9040" y="18621"/>
                    <a:pt x="9040" y="18621"/>
                    <a:pt x="8728" y="19204"/>
                  </a:cubicBezTo>
                  <a:cubicBezTo>
                    <a:pt x="8728" y="19204"/>
                    <a:pt x="8728" y="19204"/>
                    <a:pt x="8686" y="19225"/>
                  </a:cubicBezTo>
                  <a:cubicBezTo>
                    <a:pt x="8686" y="19225"/>
                    <a:pt x="8686" y="19225"/>
                    <a:pt x="8728" y="19309"/>
                  </a:cubicBezTo>
                  <a:cubicBezTo>
                    <a:pt x="8728" y="19309"/>
                    <a:pt x="8727" y="19309"/>
                    <a:pt x="8394" y="19309"/>
                  </a:cubicBezTo>
                  <a:cubicBezTo>
                    <a:pt x="8394" y="19309"/>
                    <a:pt x="8394" y="19308"/>
                    <a:pt x="7728" y="19329"/>
                  </a:cubicBezTo>
                  <a:cubicBezTo>
                    <a:pt x="7728" y="19329"/>
                    <a:pt x="7728" y="19329"/>
                    <a:pt x="7124" y="19329"/>
                  </a:cubicBezTo>
                  <a:cubicBezTo>
                    <a:pt x="7124" y="19329"/>
                    <a:pt x="7124" y="19329"/>
                    <a:pt x="6958" y="19267"/>
                  </a:cubicBezTo>
                  <a:cubicBezTo>
                    <a:pt x="6958" y="19267"/>
                    <a:pt x="6957" y="19267"/>
                    <a:pt x="6582" y="18288"/>
                  </a:cubicBezTo>
                  <a:cubicBezTo>
                    <a:pt x="6582" y="18288"/>
                    <a:pt x="6583" y="18288"/>
                    <a:pt x="6437" y="17726"/>
                  </a:cubicBezTo>
                  <a:cubicBezTo>
                    <a:pt x="6437" y="17726"/>
                    <a:pt x="6437" y="17726"/>
                    <a:pt x="6228" y="17101"/>
                  </a:cubicBezTo>
                  <a:cubicBezTo>
                    <a:pt x="6228" y="17101"/>
                    <a:pt x="6228" y="17100"/>
                    <a:pt x="6103" y="16496"/>
                  </a:cubicBezTo>
                  <a:cubicBezTo>
                    <a:pt x="6103" y="16496"/>
                    <a:pt x="6104" y="16496"/>
                    <a:pt x="6083" y="16454"/>
                  </a:cubicBezTo>
                  <a:cubicBezTo>
                    <a:pt x="6083" y="16454"/>
                    <a:pt x="6083" y="16455"/>
                    <a:pt x="6437" y="16476"/>
                  </a:cubicBezTo>
                  <a:cubicBezTo>
                    <a:pt x="6437" y="16476"/>
                    <a:pt x="6437" y="16476"/>
                    <a:pt x="7020" y="16434"/>
                  </a:cubicBezTo>
                  <a:cubicBezTo>
                    <a:pt x="7020" y="16434"/>
                    <a:pt x="7019" y="16434"/>
                    <a:pt x="7957" y="16392"/>
                  </a:cubicBezTo>
                  <a:cubicBezTo>
                    <a:pt x="7957" y="16392"/>
                    <a:pt x="7958" y="16392"/>
                    <a:pt x="8895" y="16351"/>
                  </a:cubicBezTo>
                  <a:cubicBezTo>
                    <a:pt x="8895" y="16351"/>
                    <a:pt x="8894" y="16351"/>
                    <a:pt x="9394" y="16205"/>
                  </a:cubicBezTo>
                  <a:close/>
                  <a:moveTo>
                    <a:pt x="1666" y="16496"/>
                  </a:moveTo>
                  <a:cubicBezTo>
                    <a:pt x="1666" y="16496"/>
                    <a:pt x="1667" y="16497"/>
                    <a:pt x="2000" y="16976"/>
                  </a:cubicBezTo>
                  <a:cubicBezTo>
                    <a:pt x="2000" y="16976"/>
                    <a:pt x="2000" y="16976"/>
                    <a:pt x="2500" y="17455"/>
                  </a:cubicBezTo>
                  <a:cubicBezTo>
                    <a:pt x="2500" y="17455"/>
                    <a:pt x="2500" y="17454"/>
                    <a:pt x="2937" y="17892"/>
                  </a:cubicBezTo>
                  <a:cubicBezTo>
                    <a:pt x="2937" y="17892"/>
                    <a:pt x="2938" y="17892"/>
                    <a:pt x="3396" y="18184"/>
                  </a:cubicBezTo>
                  <a:cubicBezTo>
                    <a:pt x="3396" y="18184"/>
                    <a:pt x="3396" y="18184"/>
                    <a:pt x="3854" y="18558"/>
                  </a:cubicBezTo>
                  <a:cubicBezTo>
                    <a:pt x="3854" y="18558"/>
                    <a:pt x="3854" y="18558"/>
                    <a:pt x="4083" y="18933"/>
                  </a:cubicBezTo>
                  <a:cubicBezTo>
                    <a:pt x="4083" y="18933"/>
                    <a:pt x="4082" y="18933"/>
                    <a:pt x="4353" y="19329"/>
                  </a:cubicBezTo>
                  <a:cubicBezTo>
                    <a:pt x="4353" y="19329"/>
                    <a:pt x="4353" y="19329"/>
                    <a:pt x="4437" y="19496"/>
                  </a:cubicBezTo>
                  <a:cubicBezTo>
                    <a:pt x="4437" y="19496"/>
                    <a:pt x="4437" y="19495"/>
                    <a:pt x="4353" y="19433"/>
                  </a:cubicBezTo>
                  <a:cubicBezTo>
                    <a:pt x="4353" y="19433"/>
                    <a:pt x="4354" y="19433"/>
                    <a:pt x="4146" y="19287"/>
                  </a:cubicBezTo>
                  <a:cubicBezTo>
                    <a:pt x="4146" y="19287"/>
                    <a:pt x="4145" y="19288"/>
                    <a:pt x="3854" y="19038"/>
                  </a:cubicBezTo>
                  <a:cubicBezTo>
                    <a:pt x="3854" y="19038"/>
                    <a:pt x="3853" y="19038"/>
                    <a:pt x="3562" y="18851"/>
                  </a:cubicBezTo>
                  <a:cubicBezTo>
                    <a:pt x="3562" y="18851"/>
                    <a:pt x="3563" y="18850"/>
                    <a:pt x="3313" y="18517"/>
                  </a:cubicBezTo>
                  <a:cubicBezTo>
                    <a:pt x="3313" y="18517"/>
                    <a:pt x="3313" y="18517"/>
                    <a:pt x="2959" y="18162"/>
                  </a:cubicBezTo>
                  <a:cubicBezTo>
                    <a:pt x="2959" y="18162"/>
                    <a:pt x="2958" y="18163"/>
                    <a:pt x="2708" y="17933"/>
                  </a:cubicBezTo>
                  <a:cubicBezTo>
                    <a:pt x="2708" y="17933"/>
                    <a:pt x="2708" y="17934"/>
                    <a:pt x="2438" y="17642"/>
                  </a:cubicBezTo>
                  <a:cubicBezTo>
                    <a:pt x="2438" y="17642"/>
                    <a:pt x="2437" y="17642"/>
                    <a:pt x="2146" y="17205"/>
                  </a:cubicBezTo>
                  <a:cubicBezTo>
                    <a:pt x="2146" y="17205"/>
                    <a:pt x="2146" y="17205"/>
                    <a:pt x="1813" y="16788"/>
                  </a:cubicBezTo>
                  <a:cubicBezTo>
                    <a:pt x="1813" y="16788"/>
                    <a:pt x="1812" y="16788"/>
                    <a:pt x="1666" y="16496"/>
                  </a:cubicBezTo>
                  <a:close/>
                  <a:moveTo>
                    <a:pt x="13810" y="16809"/>
                  </a:moveTo>
                  <a:cubicBezTo>
                    <a:pt x="13810" y="16809"/>
                    <a:pt x="13810" y="16809"/>
                    <a:pt x="14289" y="17746"/>
                  </a:cubicBezTo>
                  <a:cubicBezTo>
                    <a:pt x="14289" y="17746"/>
                    <a:pt x="14289" y="17746"/>
                    <a:pt x="13726" y="17663"/>
                  </a:cubicBezTo>
                  <a:cubicBezTo>
                    <a:pt x="13726" y="17663"/>
                    <a:pt x="13726" y="17663"/>
                    <a:pt x="13643" y="17559"/>
                  </a:cubicBezTo>
                  <a:cubicBezTo>
                    <a:pt x="13643" y="17559"/>
                    <a:pt x="13643" y="17558"/>
                    <a:pt x="13581" y="17537"/>
                  </a:cubicBezTo>
                  <a:cubicBezTo>
                    <a:pt x="13581" y="17537"/>
                    <a:pt x="13574" y="17542"/>
                    <a:pt x="13480" y="17598"/>
                  </a:cubicBezTo>
                  <a:lnTo>
                    <a:pt x="13350" y="17339"/>
                  </a:lnTo>
                  <a:lnTo>
                    <a:pt x="13392" y="17135"/>
                  </a:lnTo>
                  <a:cubicBezTo>
                    <a:pt x="13408" y="17086"/>
                    <a:pt x="13392" y="17134"/>
                    <a:pt x="13456" y="16934"/>
                  </a:cubicBezTo>
                  <a:cubicBezTo>
                    <a:pt x="13456" y="16934"/>
                    <a:pt x="13456" y="16934"/>
                    <a:pt x="13497" y="16830"/>
                  </a:cubicBezTo>
                  <a:cubicBezTo>
                    <a:pt x="13497" y="16830"/>
                    <a:pt x="13497" y="16829"/>
                    <a:pt x="13810" y="16809"/>
                  </a:cubicBezTo>
                  <a:close/>
                  <a:moveTo>
                    <a:pt x="2355" y="16841"/>
                  </a:moveTo>
                  <a:lnTo>
                    <a:pt x="2425" y="16973"/>
                  </a:lnTo>
                  <a:cubicBezTo>
                    <a:pt x="2417" y="16975"/>
                    <a:pt x="2425" y="16973"/>
                    <a:pt x="2416" y="16976"/>
                  </a:cubicBezTo>
                  <a:cubicBezTo>
                    <a:pt x="2416" y="16976"/>
                    <a:pt x="2376" y="16888"/>
                    <a:pt x="2355" y="16841"/>
                  </a:cubicBezTo>
                  <a:close/>
                  <a:moveTo>
                    <a:pt x="12039" y="16872"/>
                  </a:moveTo>
                  <a:cubicBezTo>
                    <a:pt x="12039" y="16872"/>
                    <a:pt x="12070" y="16877"/>
                    <a:pt x="12070" y="16877"/>
                  </a:cubicBezTo>
                  <a:lnTo>
                    <a:pt x="12188" y="17301"/>
                  </a:lnTo>
                  <a:lnTo>
                    <a:pt x="12142" y="17305"/>
                  </a:lnTo>
                  <a:cubicBezTo>
                    <a:pt x="12142" y="17305"/>
                    <a:pt x="12143" y="17306"/>
                    <a:pt x="12039" y="16872"/>
                  </a:cubicBezTo>
                  <a:close/>
                  <a:moveTo>
                    <a:pt x="13285" y="17049"/>
                  </a:moveTo>
                  <a:lnTo>
                    <a:pt x="13233" y="17145"/>
                  </a:lnTo>
                  <a:lnTo>
                    <a:pt x="13213" y="17135"/>
                  </a:lnTo>
                  <a:cubicBezTo>
                    <a:pt x="13213" y="17134"/>
                    <a:pt x="13256" y="17084"/>
                    <a:pt x="13285" y="17049"/>
                  </a:cubicBezTo>
                  <a:close/>
                  <a:moveTo>
                    <a:pt x="10452" y="17676"/>
                  </a:moveTo>
                  <a:lnTo>
                    <a:pt x="10458" y="17687"/>
                  </a:lnTo>
                  <a:lnTo>
                    <a:pt x="10445" y="17699"/>
                  </a:lnTo>
                  <a:cubicBezTo>
                    <a:pt x="10447" y="17695"/>
                    <a:pt x="10447" y="17690"/>
                    <a:pt x="10452" y="17676"/>
                  </a:cubicBezTo>
                  <a:close/>
                  <a:moveTo>
                    <a:pt x="17872" y="17933"/>
                  </a:moveTo>
                  <a:cubicBezTo>
                    <a:pt x="17872" y="17933"/>
                    <a:pt x="17872" y="17934"/>
                    <a:pt x="17872" y="18184"/>
                  </a:cubicBezTo>
                  <a:cubicBezTo>
                    <a:pt x="17872" y="18184"/>
                    <a:pt x="17872" y="18184"/>
                    <a:pt x="17914" y="18496"/>
                  </a:cubicBezTo>
                  <a:cubicBezTo>
                    <a:pt x="17914" y="18496"/>
                    <a:pt x="17913" y="18496"/>
                    <a:pt x="17892" y="18746"/>
                  </a:cubicBezTo>
                  <a:cubicBezTo>
                    <a:pt x="17892" y="18746"/>
                    <a:pt x="17893" y="18746"/>
                    <a:pt x="17434" y="19100"/>
                  </a:cubicBezTo>
                  <a:cubicBezTo>
                    <a:pt x="17434" y="19100"/>
                    <a:pt x="17434" y="19100"/>
                    <a:pt x="16850" y="19558"/>
                  </a:cubicBezTo>
                  <a:cubicBezTo>
                    <a:pt x="16850" y="19558"/>
                    <a:pt x="16851" y="19558"/>
                    <a:pt x="16206" y="19912"/>
                  </a:cubicBezTo>
                  <a:cubicBezTo>
                    <a:pt x="16206" y="19912"/>
                    <a:pt x="16206" y="19913"/>
                    <a:pt x="15893" y="20163"/>
                  </a:cubicBezTo>
                  <a:cubicBezTo>
                    <a:pt x="15893" y="20163"/>
                    <a:pt x="15893" y="20162"/>
                    <a:pt x="15581" y="20308"/>
                  </a:cubicBezTo>
                  <a:cubicBezTo>
                    <a:pt x="15581" y="20308"/>
                    <a:pt x="15580" y="20308"/>
                    <a:pt x="15267" y="19641"/>
                  </a:cubicBezTo>
                  <a:cubicBezTo>
                    <a:pt x="15267" y="19641"/>
                    <a:pt x="15268" y="19642"/>
                    <a:pt x="15685" y="19392"/>
                  </a:cubicBezTo>
                  <a:cubicBezTo>
                    <a:pt x="15685" y="19392"/>
                    <a:pt x="15684" y="19392"/>
                    <a:pt x="16351" y="19038"/>
                  </a:cubicBezTo>
                  <a:cubicBezTo>
                    <a:pt x="16351" y="19038"/>
                    <a:pt x="16352" y="19037"/>
                    <a:pt x="17122" y="18517"/>
                  </a:cubicBezTo>
                  <a:cubicBezTo>
                    <a:pt x="17122" y="18517"/>
                    <a:pt x="17122" y="18517"/>
                    <a:pt x="17872" y="17933"/>
                  </a:cubicBezTo>
                  <a:close/>
                  <a:moveTo>
                    <a:pt x="14414" y="18017"/>
                  </a:moveTo>
                  <a:cubicBezTo>
                    <a:pt x="14414" y="18017"/>
                    <a:pt x="14413" y="18017"/>
                    <a:pt x="14476" y="18142"/>
                  </a:cubicBezTo>
                  <a:cubicBezTo>
                    <a:pt x="14476" y="18142"/>
                    <a:pt x="14467" y="18141"/>
                    <a:pt x="14335" y="18122"/>
                  </a:cubicBezTo>
                  <a:lnTo>
                    <a:pt x="14356" y="18089"/>
                  </a:lnTo>
                  <a:cubicBezTo>
                    <a:pt x="14362" y="18082"/>
                    <a:pt x="14356" y="18089"/>
                    <a:pt x="14414" y="18017"/>
                  </a:cubicBezTo>
                  <a:close/>
                  <a:moveTo>
                    <a:pt x="14643" y="18496"/>
                  </a:moveTo>
                  <a:cubicBezTo>
                    <a:pt x="14643" y="18496"/>
                    <a:pt x="14644" y="18496"/>
                    <a:pt x="15143" y="19600"/>
                  </a:cubicBezTo>
                  <a:cubicBezTo>
                    <a:pt x="15143" y="19600"/>
                    <a:pt x="15143" y="19601"/>
                    <a:pt x="14372" y="19975"/>
                  </a:cubicBezTo>
                  <a:cubicBezTo>
                    <a:pt x="14372" y="19975"/>
                    <a:pt x="14262" y="20019"/>
                    <a:pt x="13581" y="20285"/>
                  </a:cubicBezTo>
                  <a:lnTo>
                    <a:pt x="13868" y="19957"/>
                  </a:lnTo>
                  <a:cubicBezTo>
                    <a:pt x="13945" y="19880"/>
                    <a:pt x="13868" y="19957"/>
                    <a:pt x="14038" y="19787"/>
                  </a:cubicBezTo>
                  <a:cubicBezTo>
                    <a:pt x="14038" y="19787"/>
                    <a:pt x="14044" y="19758"/>
                    <a:pt x="14044" y="19758"/>
                  </a:cubicBezTo>
                  <a:lnTo>
                    <a:pt x="14047" y="19754"/>
                  </a:lnTo>
                  <a:lnTo>
                    <a:pt x="14150" y="19277"/>
                  </a:lnTo>
                  <a:lnTo>
                    <a:pt x="14155" y="19269"/>
                  </a:lnTo>
                  <a:cubicBezTo>
                    <a:pt x="14155" y="19269"/>
                    <a:pt x="14154" y="19270"/>
                    <a:pt x="14643" y="18496"/>
                  </a:cubicBezTo>
                  <a:close/>
                  <a:moveTo>
                    <a:pt x="3979" y="18600"/>
                  </a:moveTo>
                  <a:cubicBezTo>
                    <a:pt x="3979" y="18600"/>
                    <a:pt x="3979" y="18600"/>
                    <a:pt x="4500" y="18787"/>
                  </a:cubicBezTo>
                  <a:cubicBezTo>
                    <a:pt x="4500" y="18787"/>
                    <a:pt x="4500" y="18788"/>
                    <a:pt x="5166" y="18996"/>
                  </a:cubicBezTo>
                  <a:cubicBezTo>
                    <a:pt x="5166" y="18996"/>
                    <a:pt x="5166" y="18996"/>
                    <a:pt x="5916" y="19183"/>
                  </a:cubicBezTo>
                  <a:cubicBezTo>
                    <a:pt x="5916" y="19183"/>
                    <a:pt x="5916" y="19183"/>
                    <a:pt x="6457" y="19246"/>
                  </a:cubicBezTo>
                  <a:cubicBezTo>
                    <a:pt x="6457" y="19246"/>
                    <a:pt x="6457" y="19246"/>
                    <a:pt x="6895" y="19350"/>
                  </a:cubicBezTo>
                  <a:cubicBezTo>
                    <a:pt x="6895" y="19350"/>
                    <a:pt x="6895" y="19350"/>
                    <a:pt x="7103" y="19808"/>
                  </a:cubicBezTo>
                  <a:cubicBezTo>
                    <a:pt x="7103" y="19808"/>
                    <a:pt x="7103" y="19809"/>
                    <a:pt x="6749" y="19975"/>
                  </a:cubicBezTo>
                  <a:cubicBezTo>
                    <a:pt x="6749" y="19975"/>
                    <a:pt x="6707" y="19996"/>
                    <a:pt x="6728" y="20037"/>
                  </a:cubicBezTo>
                  <a:cubicBezTo>
                    <a:pt x="6728" y="20037"/>
                    <a:pt x="6728" y="20038"/>
                    <a:pt x="6791" y="20246"/>
                  </a:cubicBezTo>
                  <a:cubicBezTo>
                    <a:pt x="6791" y="20246"/>
                    <a:pt x="6812" y="20287"/>
                    <a:pt x="6833" y="20287"/>
                  </a:cubicBezTo>
                  <a:cubicBezTo>
                    <a:pt x="6833" y="20287"/>
                    <a:pt x="6832" y="20287"/>
                    <a:pt x="7062" y="20370"/>
                  </a:cubicBezTo>
                  <a:cubicBezTo>
                    <a:pt x="7062" y="20370"/>
                    <a:pt x="7062" y="20371"/>
                    <a:pt x="8103" y="21079"/>
                  </a:cubicBezTo>
                  <a:cubicBezTo>
                    <a:pt x="8103" y="21079"/>
                    <a:pt x="8102" y="21079"/>
                    <a:pt x="8269" y="21204"/>
                  </a:cubicBezTo>
                  <a:cubicBezTo>
                    <a:pt x="8269" y="21204"/>
                    <a:pt x="8270" y="21203"/>
                    <a:pt x="8290" y="21224"/>
                  </a:cubicBezTo>
                  <a:cubicBezTo>
                    <a:pt x="8290" y="21224"/>
                    <a:pt x="8290" y="21225"/>
                    <a:pt x="8581" y="21287"/>
                  </a:cubicBezTo>
                  <a:cubicBezTo>
                    <a:pt x="8581" y="21287"/>
                    <a:pt x="8582" y="21287"/>
                    <a:pt x="8645" y="21308"/>
                  </a:cubicBezTo>
                  <a:cubicBezTo>
                    <a:pt x="8645" y="21308"/>
                    <a:pt x="8644" y="21308"/>
                    <a:pt x="8394" y="21287"/>
                  </a:cubicBezTo>
                  <a:cubicBezTo>
                    <a:pt x="8394" y="21287"/>
                    <a:pt x="8394" y="21287"/>
                    <a:pt x="7957" y="21141"/>
                  </a:cubicBezTo>
                  <a:cubicBezTo>
                    <a:pt x="7957" y="21141"/>
                    <a:pt x="7957" y="21142"/>
                    <a:pt x="7603" y="21017"/>
                  </a:cubicBezTo>
                  <a:cubicBezTo>
                    <a:pt x="7603" y="21017"/>
                    <a:pt x="7603" y="21017"/>
                    <a:pt x="6562" y="20704"/>
                  </a:cubicBezTo>
                  <a:cubicBezTo>
                    <a:pt x="6562" y="20704"/>
                    <a:pt x="6561" y="20704"/>
                    <a:pt x="6187" y="20496"/>
                  </a:cubicBezTo>
                  <a:cubicBezTo>
                    <a:pt x="6187" y="20496"/>
                    <a:pt x="6187" y="20496"/>
                    <a:pt x="5749" y="20308"/>
                  </a:cubicBezTo>
                  <a:cubicBezTo>
                    <a:pt x="5749" y="20308"/>
                    <a:pt x="5749" y="20308"/>
                    <a:pt x="5145" y="19912"/>
                  </a:cubicBezTo>
                  <a:cubicBezTo>
                    <a:pt x="5145" y="19912"/>
                    <a:pt x="5146" y="19912"/>
                    <a:pt x="4625" y="19600"/>
                  </a:cubicBezTo>
                  <a:cubicBezTo>
                    <a:pt x="4625" y="19600"/>
                    <a:pt x="4624" y="19600"/>
                    <a:pt x="4437" y="19287"/>
                  </a:cubicBezTo>
                  <a:cubicBezTo>
                    <a:pt x="4437" y="19287"/>
                    <a:pt x="4437" y="19287"/>
                    <a:pt x="4166" y="18891"/>
                  </a:cubicBezTo>
                  <a:cubicBezTo>
                    <a:pt x="4166" y="18891"/>
                    <a:pt x="4166" y="18892"/>
                    <a:pt x="3979" y="18600"/>
                  </a:cubicBezTo>
                  <a:close/>
                  <a:moveTo>
                    <a:pt x="9015" y="18835"/>
                  </a:moveTo>
                  <a:lnTo>
                    <a:pt x="8818" y="19238"/>
                  </a:lnTo>
                  <a:lnTo>
                    <a:pt x="8818" y="19414"/>
                  </a:lnTo>
                  <a:cubicBezTo>
                    <a:pt x="8816" y="19407"/>
                    <a:pt x="8817" y="19404"/>
                    <a:pt x="8811" y="19392"/>
                  </a:cubicBezTo>
                  <a:cubicBezTo>
                    <a:pt x="8811" y="19392"/>
                    <a:pt x="8811" y="19392"/>
                    <a:pt x="8790" y="19225"/>
                  </a:cubicBezTo>
                  <a:cubicBezTo>
                    <a:pt x="8790" y="19225"/>
                    <a:pt x="8898" y="19038"/>
                    <a:pt x="9015" y="18835"/>
                  </a:cubicBezTo>
                  <a:close/>
                  <a:moveTo>
                    <a:pt x="6978" y="19350"/>
                  </a:moveTo>
                  <a:cubicBezTo>
                    <a:pt x="6978" y="19350"/>
                    <a:pt x="6978" y="19351"/>
                    <a:pt x="7103" y="19392"/>
                  </a:cubicBezTo>
                  <a:cubicBezTo>
                    <a:pt x="7103" y="19392"/>
                    <a:pt x="7103" y="19392"/>
                    <a:pt x="7770" y="19412"/>
                  </a:cubicBezTo>
                  <a:cubicBezTo>
                    <a:pt x="7770" y="19412"/>
                    <a:pt x="7770" y="19412"/>
                    <a:pt x="8374" y="19371"/>
                  </a:cubicBezTo>
                  <a:cubicBezTo>
                    <a:pt x="8374" y="19371"/>
                    <a:pt x="8374" y="19371"/>
                    <a:pt x="8728" y="19392"/>
                  </a:cubicBezTo>
                  <a:cubicBezTo>
                    <a:pt x="8728" y="19392"/>
                    <a:pt x="8728" y="19391"/>
                    <a:pt x="8165" y="19558"/>
                  </a:cubicBezTo>
                  <a:cubicBezTo>
                    <a:pt x="8165" y="19558"/>
                    <a:pt x="8166" y="19558"/>
                    <a:pt x="7187" y="19787"/>
                  </a:cubicBezTo>
                  <a:cubicBezTo>
                    <a:pt x="7187" y="19787"/>
                    <a:pt x="7186" y="19788"/>
                    <a:pt x="6978" y="19350"/>
                  </a:cubicBezTo>
                  <a:close/>
                  <a:moveTo>
                    <a:pt x="15185" y="19683"/>
                  </a:moveTo>
                  <a:cubicBezTo>
                    <a:pt x="15185" y="19683"/>
                    <a:pt x="15185" y="19683"/>
                    <a:pt x="15497" y="20350"/>
                  </a:cubicBezTo>
                  <a:cubicBezTo>
                    <a:pt x="15497" y="20350"/>
                    <a:pt x="15497" y="20350"/>
                    <a:pt x="14706" y="20725"/>
                  </a:cubicBezTo>
                  <a:cubicBezTo>
                    <a:pt x="14706" y="20725"/>
                    <a:pt x="14706" y="20725"/>
                    <a:pt x="14310" y="20850"/>
                  </a:cubicBezTo>
                  <a:cubicBezTo>
                    <a:pt x="14310" y="20850"/>
                    <a:pt x="14309" y="20849"/>
                    <a:pt x="14080" y="20912"/>
                  </a:cubicBezTo>
                  <a:cubicBezTo>
                    <a:pt x="14080" y="20912"/>
                    <a:pt x="14078" y="20910"/>
                    <a:pt x="13582" y="20435"/>
                  </a:cubicBezTo>
                  <a:lnTo>
                    <a:pt x="13577" y="20385"/>
                  </a:lnTo>
                  <a:cubicBezTo>
                    <a:pt x="13578" y="20385"/>
                    <a:pt x="13577" y="20384"/>
                    <a:pt x="14394" y="20037"/>
                  </a:cubicBezTo>
                  <a:cubicBezTo>
                    <a:pt x="14394" y="20037"/>
                    <a:pt x="14394" y="20037"/>
                    <a:pt x="15185" y="19683"/>
                  </a:cubicBezTo>
                  <a:close/>
                  <a:moveTo>
                    <a:pt x="6850" y="20192"/>
                  </a:moveTo>
                  <a:lnTo>
                    <a:pt x="6855" y="20225"/>
                  </a:lnTo>
                  <a:cubicBezTo>
                    <a:pt x="6853" y="20224"/>
                    <a:pt x="6855" y="20225"/>
                    <a:pt x="6853" y="20225"/>
                  </a:cubicBezTo>
                  <a:cubicBezTo>
                    <a:pt x="6853" y="20225"/>
                    <a:pt x="6850" y="20193"/>
                    <a:pt x="6850" y="20192"/>
                  </a:cubicBezTo>
                  <a:close/>
                  <a:moveTo>
                    <a:pt x="8165" y="20995"/>
                  </a:moveTo>
                  <a:lnTo>
                    <a:pt x="8186" y="21008"/>
                  </a:lnTo>
                  <a:lnTo>
                    <a:pt x="8323" y="21145"/>
                  </a:lnTo>
                  <a:cubicBezTo>
                    <a:pt x="8297" y="21142"/>
                    <a:pt x="8323" y="21146"/>
                    <a:pt x="8290" y="21141"/>
                  </a:cubicBezTo>
                  <a:cubicBezTo>
                    <a:pt x="8290" y="21141"/>
                    <a:pt x="8290" y="21141"/>
                    <a:pt x="8165" y="20995"/>
                  </a:cubicBezTo>
                  <a:close/>
                  <a:moveTo>
                    <a:pt x="8700" y="21239"/>
                  </a:moveTo>
                  <a:lnTo>
                    <a:pt x="8837" y="21334"/>
                  </a:lnTo>
                  <a:cubicBezTo>
                    <a:pt x="8797" y="21330"/>
                    <a:pt x="8837" y="21334"/>
                    <a:pt x="8790" y="21329"/>
                  </a:cubicBezTo>
                  <a:cubicBezTo>
                    <a:pt x="8790" y="21329"/>
                    <a:pt x="8726" y="21265"/>
                    <a:pt x="8700" y="21239"/>
                  </a:cubicBezTo>
                  <a:close/>
                </a:path>
              </a:pathLst>
            </a:custGeom>
            <a:solidFill>
              <a:srgbClr val="DCDEE0"/>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3" name="Group 12513"/>
          <p:cNvGrpSpPr/>
          <p:nvPr/>
        </p:nvGrpSpPr>
        <p:grpSpPr>
          <a:xfrm>
            <a:off x="3683412" y="4058660"/>
            <a:ext cx="2966693" cy="940797"/>
            <a:chOff x="0" y="0"/>
            <a:chExt cx="5933386" cy="1881593"/>
          </a:xfrm>
        </p:grpSpPr>
        <p:sp>
          <p:nvSpPr>
            <p:cNvPr id="12511" name="Shape 12511"/>
            <p:cNvSpPr/>
            <p:nvPr/>
          </p:nvSpPr>
          <p:spPr>
            <a:xfrm>
              <a:off x="-1" y="0"/>
              <a:ext cx="5389124" cy="1646969"/>
            </a:xfrm>
            <a:custGeom>
              <a:avLst/>
              <a:gdLst/>
              <a:ahLst/>
              <a:cxnLst>
                <a:cxn ang="0">
                  <a:pos x="wd2" y="hd2"/>
                </a:cxn>
                <a:cxn ang="5400000">
                  <a:pos x="wd2" y="hd2"/>
                </a:cxn>
                <a:cxn ang="10800000">
                  <a:pos x="wd2" y="hd2"/>
                </a:cxn>
                <a:cxn ang="16200000">
                  <a:pos x="wd2" y="hd2"/>
                </a:cxn>
              </a:cxnLst>
              <a:rect l="0" t="0" r="r" b="b"/>
              <a:pathLst>
                <a:path w="18316" h="21600" extrusionOk="0">
                  <a:moveTo>
                    <a:pt x="2434" y="0"/>
                  </a:moveTo>
                  <a:cubicBezTo>
                    <a:pt x="-3284" y="8073"/>
                    <a:pt x="708" y="20945"/>
                    <a:pt x="18316" y="21600"/>
                  </a:cubicBezTo>
                </a:path>
              </a:pathLst>
            </a:custGeom>
            <a:noFill/>
            <a:ln w="19050" cap="flat" cmpd="sng">
              <a:solidFill>
                <a:schemeClr val="accent1"/>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12" name="Shape 12512"/>
            <p:cNvSpPr/>
            <p:nvPr/>
          </p:nvSpPr>
          <p:spPr>
            <a:xfrm>
              <a:off x="5143460" y="1406604"/>
              <a:ext cx="789927" cy="474990"/>
            </a:xfrm>
            <a:custGeom>
              <a:avLst/>
              <a:gdLst/>
              <a:ahLst/>
              <a:cxnLst>
                <a:cxn ang="0">
                  <a:pos x="wd2" y="hd2"/>
                </a:cxn>
                <a:cxn ang="5400000">
                  <a:pos x="wd2" y="hd2"/>
                </a:cxn>
                <a:cxn ang="10800000">
                  <a:pos x="wd2" y="hd2"/>
                </a:cxn>
                <a:cxn ang="16200000">
                  <a:pos x="wd2" y="hd2"/>
                </a:cxn>
              </a:cxnLst>
              <a:rect l="0" t="0" r="r" b="b"/>
              <a:pathLst>
                <a:path w="21600" h="21600" extrusionOk="0">
                  <a:moveTo>
                    <a:pt x="18417" y="12505"/>
                  </a:moveTo>
                  <a:cubicBezTo>
                    <a:pt x="14552" y="13263"/>
                    <a:pt x="14552" y="13263"/>
                    <a:pt x="14552" y="13263"/>
                  </a:cubicBezTo>
                  <a:cubicBezTo>
                    <a:pt x="12051" y="14400"/>
                    <a:pt x="12051" y="14400"/>
                    <a:pt x="12051" y="14400"/>
                  </a:cubicBezTo>
                  <a:cubicBezTo>
                    <a:pt x="11141" y="14400"/>
                    <a:pt x="11141" y="14400"/>
                    <a:pt x="11141" y="14400"/>
                  </a:cubicBezTo>
                  <a:cubicBezTo>
                    <a:pt x="7958" y="20842"/>
                    <a:pt x="7958" y="20842"/>
                    <a:pt x="7958" y="20842"/>
                  </a:cubicBezTo>
                  <a:cubicBezTo>
                    <a:pt x="8640" y="20842"/>
                    <a:pt x="8640" y="20842"/>
                    <a:pt x="8640" y="20842"/>
                  </a:cubicBezTo>
                  <a:cubicBezTo>
                    <a:pt x="9095" y="20842"/>
                    <a:pt x="9322" y="21221"/>
                    <a:pt x="9322" y="21221"/>
                  </a:cubicBezTo>
                  <a:cubicBezTo>
                    <a:pt x="9322" y="21600"/>
                    <a:pt x="9095" y="21600"/>
                    <a:pt x="8640" y="21600"/>
                  </a:cubicBezTo>
                  <a:cubicBezTo>
                    <a:pt x="7503" y="21600"/>
                    <a:pt x="7503" y="21600"/>
                    <a:pt x="7503" y="21600"/>
                  </a:cubicBezTo>
                  <a:cubicBezTo>
                    <a:pt x="5684" y="21600"/>
                    <a:pt x="5684" y="21600"/>
                    <a:pt x="5684" y="21600"/>
                  </a:cubicBezTo>
                  <a:cubicBezTo>
                    <a:pt x="5002" y="21600"/>
                    <a:pt x="5002" y="21600"/>
                    <a:pt x="5002" y="21600"/>
                  </a:cubicBezTo>
                  <a:cubicBezTo>
                    <a:pt x="5002" y="20842"/>
                    <a:pt x="5002" y="20842"/>
                    <a:pt x="5002" y="20842"/>
                  </a:cubicBezTo>
                  <a:cubicBezTo>
                    <a:pt x="5684" y="20842"/>
                    <a:pt x="5684" y="20842"/>
                    <a:pt x="5684" y="20842"/>
                  </a:cubicBezTo>
                  <a:cubicBezTo>
                    <a:pt x="5684" y="13263"/>
                    <a:pt x="5684" y="13263"/>
                    <a:pt x="5684" y="13263"/>
                  </a:cubicBezTo>
                  <a:cubicBezTo>
                    <a:pt x="4093" y="13263"/>
                    <a:pt x="4093" y="13263"/>
                    <a:pt x="4093" y="13263"/>
                  </a:cubicBezTo>
                  <a:cubicBezTo>
                    <a:pt x="1819" y="17432"/>
                    <a:pt x="1819" y="17432"/>
                    <a:pt x="1819" y="17432"/>
                  </a:cubicBezTo>
                  <a:cubicBezTo>
                    <a:pt x="682" y="17432"/>
                    <a:pt x="682" y="17432"/>
                    <a:pt x="682" y="17432"/>
                  </a:cubicBezTo>
                  <a:cubicBezTo>
                    <a:pt x="455" y="16674"/>
                    <a:pt x="455" y="16674"/>
                    <a:pt x="455" y="16674"/>
                  </a:cubicBezTo>
                  <a:cubicBezTo>
                    <a:pt x="455" y="13263"/>
                    <a:pt x="455" y="13263"/>
                    <a:pt x="455" y="13263"/>
                  </a:cubicBezTo>
                  <a:cubicBezTo>
                    <a:pt x="682" y="13263"/>
                    <a:pt x="682" y="13263"/>
                    <a:pt x="682" y="13263"/>
                  </a:cubicBezTo>
                  <a:cubicBezTo>
                    <a:pt x="682" y="12505"/>
                    <a:pt x="682" y="12505"/>
                    <a:pt x="682" y="12505"/>
                  </a:cubicBezTo>
                  <a:cubicBezTo>
                    <a:pt x="2274" y="12505"/>
                    <a:pt x="2274" y="12505"/>
                    <a:pt x="2274" y="12505"/>
                  </a:cubicBezTo>
                  <a:cubicBezTo>
                    <a:pt x="2274" y="12505"/>
                    <a:pt x="2274" y="12505"/>
                    <a:pt x="2274" y="12505"/>
                  </a:cubicBezTo>
                  <a:cubicBezTo>
                    <a:pt x="0" y="12126"/>
                    <a:pt x="0" y="12126"/>
                    <a:pt x="0" y="12126"/>
                  </a:cubicBezTo>
                  <a:cubicBezTo>
                    <a:pt x="0" y="9474"/>
                    <a:pt x="0" y="9474"/>
                    <a:pt x="0" y="9474"/>
                  </a:cubicBezTo>
                  <a:cubicBezTo>
                    <a:pt x="2274" y="9095"/>
                    <a:pt x="2274" y="9095"/>
                    <a:pt x="2274" y="9095"/>
                  </a:cubicBezTo>
                  <a:cubicBezTo>
                    <a:pt x="2274" y="9095"/>
                    <a:pt x="2274" y="9095"/>
                    <a:pt x="2274" y="9095"/>
                  </a:cubicBezTo>
                  <a:cubicBezTo>
                    <a:pt x="682" y="9095"/>
                    <a:pt x="682" y="9095"/>
                    <a:pt x="682" y="9095"/>
                  </a:cubicBezTo>
                  <a:cubicBezTo>
                    <a:pt x="682" y="8337"/>
                    <a:pt x="682" y="8337"/>
                    <a:pt x="682" y="8337"/>
                  </a:cubicBezTo>
                  <a:cubicBezTo>
                    <a:pt x="455" y="8337"/>
                    <a:pt x="455" y="8337"/>
                    <a:pt x="455" y="8337"/>
                  </a:cubicBezTo>
                  <a:cubicBezTo>
                    <a:pt x="455" y="4926"/>
                    <a:pt x="455" y="4926"/>
                    <a:pt x="455" y="4926"/>
                  </a:cubicBezTo>
                  <a:cubicBezTo>
                    <a:pt x="682" y="4168"/>
                    <a:pt x="682" y="4168"/>
                    <a:pt x="682" y="4168"/>
                  </a:cubicBezTo>
                  <a:cubicBezTo>
                    <a:pt x="1819" y="4168"/>
                    <a:pt x="1819" y="4168"/>
                    <a:pt x="1819" y="4168"/>
                  </a:cubicBezTo>
                  <a:cubicBezTo>
                    <a:pt x="4093" y="8337"/>
                    <a:pt x="4093" y="8337"/>
                    <a:pt x="4093" y="8337"/>
                  </a:cubicBezTo>
                  <a:cubicBezTo>
                    <a:pt x="5684" y="8337"/>
                    <a:pt x="5684" y="8337"/>
                    <a:pt x="5684" y="8337"/>
                  </a:cubicBezTo>
                  <a:cubicBezTo>
                    <a:pt x="5684" y="379"/>
                    <a:pt x="5684" y="379"/>
                    <a:pt x="5684" y="379"/>
                  </a:cubicBezTo>
                  <a:cubicBezTo>
                    <a:pt x="5002" y="379"/>
                    <a:pt x="5002" y="379"/>
                    <a:pt x="5002" y="379"/>
                  </a:cubicBezTo>
                  <a:cubicBezTo>
                    <a:pt x="5002" y="0"/>
                    <a:pt x="5002" y="0"/>
                    <a:pt x="5002" y="0"/>
                  </a:cubicBezTo>
                  <a:cubicBezTo>
                    <a:pt x="5684" y="0"/>
                    <a:pt x="5684" y="0"/>
                    <a:pt x="5684" y="0"/>
                  </a:cubicBezTo>
                  <a:cubicBezTo>
                    <a:pt x="7503" y="0"/>
                    <a:pt x="7503" y="0"/>
                    <a:pt x="7503" y="0"/>
                  </a:cubicBezTo>
                  <a:cubicBezTo>
                    <a:pt x="8640" y="0"/>
                    <a:pt x="8640" y="0"/>
                    <a:pt x="8640" y="0"/>
                  </a:cubicBezTo>
                  <a:cubicBezTo>
                    <a:pt x="9095" y="0"/>
                    <a:pt x="9322" y="0"/>
                    <a:pt x="9322" y="379"/>
                  </a:cubicBezTo>
                  <a:cubicBezTo>
                    <a:pt x="9322" y="379"/>
                    <a:pt x="9095" y="379"/>
                    <a:pt x="8640" y="379"/>
                  </a:cubicBezTo>
                  <a:cubicBezTo>
                    <a:pt x="7958" y="379"/>
                    <a:pt x="7958" y="379"/>
                    <a:pt x="7958" y="379"/>
                  </a:cubicBezTo>
                  <a:cubicBezTo>
                    <a:pt x="11141" y="7200"/>
                    <a:pt x="11141" y="7200"/>
                    <a:pt x="11141" y="7200"/>
                  </a:cubicBezTo>
                  <a:cubicBezTo>
                    <a:pt x="12051" y="7200"/>
                    <a:pt x="12051" y="7200"/>
                    <a:pt x="12051" y="7200"/>
                  </a:cubicBezTo>
                  <a:cubicBezTo>
                    <a:pt x="14552" y="8337"/>
                    <a:pt x="14552" y="8337"/>
                    <a:pt x="14552" y="8337"/>
                  </a:cubicBezTo>
                  <a:cubicBezTo>
                    <a:pt x="18417" y="9095"/>
                    <a:pt x="18417" y="9095"/>
                    <a:pt x="18417" y="9095"/>
                  </a:cubicBezTo>
                  <a:cubicBezTo>
                    <a:pt x="21600" y="10232"/>
                    <a:pt x="21600" y="10611"/>
                    <a:pt x="21600" y="10611"/>
                  </a:cubicBezTo>
                  <a:cubicBezTo>
                    <a:pt x="21600" y="10611"/>
                    <a:pt x="21600" y="11368"/>
                    <a:pt x="18417" y="12505"/>
                  </a:cubicBezTo>
                  <a:close/>
                </a:path>
              </a:pathLst>
            </a:custGeom>
            <a:solidFill>
              <a:schemeClr val="accent1"/>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6" name="Group 12516"/>
          <p:cNvGrpSpPr/>
          <p:nvPr/>
        </p:nvGrpSpPr>
        <p:grpSpPr>
          <a:xfrm>
            <a:off x="3789200" y="2590841"/>
            <a:ext cx="3899172" cy="1520147"/>
            <a:chOff x="0" y="0"/>
            <a:chExt cx="7798342" cy="3040292"/>
          </a:xfrm>
        </p:grpSpPr>
        <p:sp>
          <p:nvSpPr>
            <p:cNvPr id="12514" name="Shape 12514"/>
            <p:cNvSpPr/>
            <p:nvPr/>
          </p:nvSpPr>
          <p:spPr>
            <a:xfrm>
              <a:off x="0" y="-1"/>
              <a:ext cx="6915489" cy="2761499"/>
            </a:xfrm>
            <a:custGeom>
              <a:avLst/>
              <a:gdLst/>
              <a:ahLst/>
              <a:cxnLst>
                <a:cxn ang="0">
                  <a:pos x="wd2" y="hd2"/>
                </a:cxn>
                <a:cxn ang="5400000">
                  <a:pos x="wd2" y="hd2"/>
                </a:cxn>
                <a:cxn ang="10800000">
                  <a:pos x="wd2" y="hd2"/>
                </a:cxn>
                <a:cxn ang="16200000">
                  <a:pos x="wd2" y="hd2"/>
                </a:cxn>
              </a:cxnLst>
              <a:rect l="0" t="0" r="r" b="b"/>
              <a:pathLst>
                <a:path w="16420" h="20817" extrusionOk="0">
                  <a:moveTo>
                    <a:pt x="2950" y="33"/>
                  </a:moveTo>
                  <a:cubicBezTo>
                    <a:pt x="-5180" y="-783"/>
                    <a:pt x="4868" y="13784"/>
                    <a:pt x="16420" y="20817"/>
                  </a:cubicBezTo>
                </a:path>
              </a:pathLst>
            </a:custGeom>
            <a:noFill/>
            <a:ln w="19050" cap="flat" cmpd="sng">
              <a:solidFill>
                <a:schemeClr val="accent2"/>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15" name="Shape 12515"/>
            <p:cNvSpPr/>
            <p:nvPr/>
          </p:nvSpPr>
          <p:spPr>
            <a:xfrm>
              <a:off x="7008417" y="2554977"/>
              <a:ext cx="789926" cy="485316"/>
            </a:xfrm>
            <a:custGeom>
              <a:avLst/>
              <a:gdLst/>
              <a:ahLst/>
              <a:cxnLst>
                <a:cxn ang="0">
                  <a:pos x="wd2" y="hd2"/>
                </a:cxn>
                <a:cxn ang="5400000">
                  <a:pos x="wd2" y="hd2"/>
                </a:cxn>
                <a:cxn ang="10800000">
                  <a:pos x="wd2" y="hd2"/>
                </a:cxn>
                <a:cxn ang="16200000">
                  <a:pos x="wd2" y="hd2"/>
                </a:cxn>
              </a:cxnLst>
              <a:rect l="0" t="0" r="r" b="b"/>
              <a:pathLst>
                <a:path w="21600" h="21600" extrusionOk="0">
                  <a:moveTo>
                    <a:pt x="18417" y="13407"/>
                  </a:moveTo>
                  <a:cubicBezTo>
                    <a:pt x="14324" y="13779"/>
                    <a:pt x="14324" y="13779"/>
                    <a:pt x="14324" y="13779"/>
                  </a:cubicBezTo>
                  <a:cubicBezTo>
                    <a:pt x="11823" y="14897"/>
                    <a:pt x="11823" y="14897"/>
                    <a:pt x="11823" y="14897"/>
                  </a:cubicBezTo>
                  <a:cubicBezTo>
                    <a:pt x="11141" y="14897"/>
                    <a:pt x="11141" y="14897"/>
                    <a:pt x="11141" y="14897"/>
                  </a:cubicBezTo>
                  <a:cubicBezTo>
                    <a:pt x="7503" y="20855"/>
                    <a:pt x="7503" y="20855"/>
                    <a:pt x="7503" y="20855"/>
                  </a:cubicBezTo>
                  <a:cubicBezTo>
                    <a:pt x="8413" y="21228"/>
                    <a:pt x="8413" y="21228"/>
                    <a:pt x="8413" y="21228"/>
                  </a:cubicBezTo>
                  <a:cubicBezTo>
                    <a:pt x="8640" y="21228"/>
                    <a:pt x="9095" y="21228"/>
                    <a:pt x="9095" y="21600"/>
                  </a:cubicBezTo>
                  <a:cubicBezTo>
                    <a:pt x="9095" y="21600"/>
                    <a:pt x="8640" y="21600"/>
                    <a:pt x="8413" y="21600"/>
                  </a:cubicBezTo>
                  <a:cubicBezTo>
                    <a:pt x="7276" y="21600"/>
                    <a:pt x="7276" y="21600"/>
                    <a:pt x="7276" y="21600"/>
                  </a:cubicBezTo>
                  <a:cubicBezTo>
                    <a:pt x="5457" y="21600"/>
                    <a:pt x="5457" y="21600"/>
                    <a:pt x="5457" y="21600"/>
                  </a:cubicBezTo>
                  <a:cubicBezTo>
                    <a:pt x="4775" y="21228"/>
                    <a:pt x="4775" y="21228"/>
                    <a:pt x="4775" y="21228"/>
                  </a:cubicBezTo>
                  <a:cubicBezTo>
                    <a:pt x="4775" y="20855"/>
                    <a:pt x="4775" y="20855"/>
                    <a:pt x="4775" y="20855"/>
                  </a:cubicBezTo>
                  <a:cubicBezTo>
                    <a:pt x="5457" y="20855"/>
                    <a:pt x="5457" y="20855"/>
                    <a:pt x="5457" y="20855"/>
                  </a:cubicBezTo>
                  <a:cubicBezTo>
                    <a:pt x="5684" y="13034"/>
                    <a:pt x="5684" y="13034"/>
                    <a:pt x="5684" y="13034"/>
                  </a:cubicBezTo>
                  <a:cubicBezTo>
                    <a:pt x="3865" y="13034"/>
                    <a:pt x="3865" y="13034"/>
                    <a:pt x="3865" y="13034"/>
                  </a:cubicBezTo>
                  <a:cubicBezTo>
                    <a:pt x="1592" y="17131"/>
                    <a:pt x="1592" y="17131"/>
                    <a:pt x="1592" y="17131"/>
                  </a:cubicBezTo>
                  <a:cubicBezTo>
                    <a:pt x="455" y="16759"/>
                    <a:pt x="455" y="16759"/>
                    <a:pt x="455" y="16759"/>
                  </a:cubicBezTo>
                  <a:cubicBezTo>
                    <a:pt x="227" y="16386"/>
                    <a:pt x="227" y="16386"/>
                    <a:pt x="227" y="16386"/>
                  </a:cubicBezTo>
                  <a:cubicBezTo>
                    <a:pt x="227" y="12662"/>
                    <a:pt x="227" y="12662"/>
                    <a:pt x="227" y="12662"/>
                  </a:cubicBezTo>
                  <a:cubicBezTo>
                    <a:pt x="682" y="12662"/>
                    <a:pt x="682" y="12662"/>
                    <a:pt x="682" y="12662"/>
                  </a:cubicBezTo>
                  <a:cubicBezTo>
                    <a:pt x="682" y="12290"/>
                    <a:pt x="682" y="12290"/>
                    <a:pt x="682" y="12290"/>
                  </a:cubicBezTo>
                  <a:cubicBezTo>
                    <a:pt x="2046" y="12290"/>
                    <a:pt x="2046" y="12290"/>
                    <a:pt x="2046" y="12290"/>
                  </a:cubicBezTo>
                  <a:cubicBezTo>
                    <a:pt x="2046" y="12290"/>
                    <a:pt x="2046" y="12290"/>
                    <a:pt x="2046" y="12290"/>
                  </a:cubicBezTo>
                  <a:cubicBezTo>
                    <a:pt x="0" y="11545"/>
                    <a:pt x="0" y="11545"/>
                    <a:pt x="0" y="11545"/>
                  </a:cubicBezTo>
                  <a:cubicBezTo>
                    <a:pt x="0" y="9310"/>
                    <a:pt x="0" y="9310"/>
                    <a:pt x="0" y="9310"/>
                  </a:cubicBezTo>
                  <a:cubicBezTo>
                    <a:pt x="2274" y="8938"/>
                    <a:pt x="2274" y="8938"/>
                    <a:pt x="2274" y="8938"/>
                  </a:cubicBezTo>
                  <a:cubicBezTo>
                    <a:pt x="2274" y="8938"/>
                    <a:pt x="2274" y="8938"/>
                    <a:pt x="2274" y="8938"/>
                  </a:cubicBezTo>
                  <a:cubicBezTo>
                    <a:pt x="682" y="8566"/>
                    <a:pt x="682" y="8566"/>
                    <a:pt x="682" y="8566"/>
                  </a:cubicBezTo>
                  <a:cubicBezTo>
                    <a:pt x="682" y="8193"/>
                    <a:pt x="682" y="8193"/>
                    <a:pt x="682" y="8193"/>
                  </a:cubicBezTo>
                  <a:cubicBezTo>
                    <a:pt x="455" y="8193"/>
                    <a:pt x="455" y="8193"/>
                    <a:pt x="455" y="8193"/>
                  </a:cubicBezTo>
                  <a:cubicBezTo>
                    <a:pt x="455" y="4469"/>
                    <a:pt x="455" y="4469"/>
                    <a:pt x="455" y="4469"/>
                  </a:cubicBezTo>
                  <a:cubicBezTo>
                    <a:pt x="909" y="4097"/>
                    <a:pt x="909" y="4097"/>
                    <a:pt x="909" y="4097"/>
                  </a:cubicBezTo>
                  <a:cubicBezTo>
                    <a:pt x="2046" y="4097"/>
                    <a:pt x="2046" y="4097"/>
                    <a:pt x="2046" y="4097"/>
                  </a:cubicBezTo>
                  <a:cubicBezTo>
                    <a:pt x="4093" y="8193"/>
                    <a:pt x="4093" y="8193"/>
                    <a:pt x="4093" y="8193"/>
                  </a:cubicBezTo>
                  <a:cubicBezTo>
                    <a:pt x="5912" y="8566"/>
                    <a:pt x="5912" y="8566"/>
                    <a:pt x="5912" y="8566"/>
                  </a:cubicBezTo>
                  <a:cubicBezTo>
                    <a:pt x="5912" y="745"/>
                    <a:pt x="5912" y="745"/>
                    <a:pt x="5912" y="745"/>
                  </a:cubicBezTo>
                  <a:cubicBezTo>
                    <a:pt x="5229" y="745"/>
                    <a:pt x="5229" y="745"/>
                    <a:pt x="5229" y="745"/>
                  </a:cubicBezTo>
                  <a:cubicBezTo>
                    <a:pt x="5229" y="0"/>
                    <a:pt x="5229" y="0"/>
                    <a:pt x="5229" y="0"/>
                  </a:cubicBezTo>
                  <a:cubicBezTo>
                    <a:pt x="6139" y="0"/>
                    <a:pt x="6139" y="0"/>
                    <a:pt x="6139" y="0"/>
                  </a:cubicBezTo>
                  <a:cubicBezTo>
                    <a:pt x="7731" y="372"/>
                    <a:pt x="7731" y="372"/>
                    <a:pt x="7731" y="372"/>
                  </a:cubicBezTo>
                  <a:cubicBezTo>
                    <a:pt x="8867" y="372"/>
                    <a:pt x="8867" y="372"/>
                    <a:pt x="8867" y="372"/>
                  </a:cubicBezTo>
                  <a:cubicBezTo>
                    <a:pt x="9322" y="372"/>
                    <a:pt x="9549" y="745"/>
                    <a:pt x="9549" y="745"/>
                  </a:cubicBezTo>
                  <a:cubicBezTo>
                    <a:pt x="9549" y="745"/>
                    <a:pt x="9322" y="1117"/>
                    <a:pt x="8867" y="1117"/>
                  </a:cubicBezTo>
                  <a:cubicBezTo>
                    <a:pt x="8185" y="745"/>
                    <a:pt x="8185" y="745"/>
                    <a:pt x="8185" y="745"/>
                  </a:cubicBezTo>
                  <a:cubicBezTo>
                    <a:pt x="11141" y="7821"/>
                    <a:pt x="11141" y="7821"/>
                    <a:pt x="11141" y="7821"/>
                  </a:cubicBezTo>
                  <a:cubicBezTo>
                    <a:pt x="12051" y="7821"/>
                    <a:pt x="12051" y="7821"/>
                    <a:pt x="12051" y="7821"/>
                  </a:cubicBezTo>
                  <a:cubicBezTo>
                    <a:pt x="14552" y="8938"/>
                    <a:pt x="14552" y="8938"/>
                    <a:pt x="14552" y="8938"/>
                  </a:cubicBezTo>
                  <a:cubicBezTo>
                    <a:pt x="18417" y="10055"/>
                    <a:pt x="18417" y="10055"/>
                    <a:pt x="18417" y="10055"/>
                  </a:cubicBezTo>
                  <a:cubicBezTo>
                    <a:pt x="21600" y="11545"/>
                    <a:pt x="21600" y="11917"/>
                    <a:pt x="21600" y="11917"/>
                  </a:cubicBezTo>
                  <a:cubicBezTo>
                    <a:pt x="21600" y="11917"/>
                    <a:pt x="21600" y="12662"/>
                    <a:pt x="18417" y="13407"/>
                  </a:cubicBezTo>
                  <a:close/>
                </a:path>
              </a:pathLst>
            </a:custGeom>
            <a:solidFill>
              <a:schemeClr val="accent2"/>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9" name="Group 12519"/>
          <p:cNvGrpSpPr/>
          <p:nvPr/>
        </p:nvGrpSpPr>
        <p:grpSpPr>
          <a:xfrm>
            <a:off x="4571439" y="2418793"/>
            <a:ext cx="3670892" cy="1584531"/>
            <a:chOff x="0" y="0"/>
            <a:chExt cx="7341783" cy="3169060"/>
          </a:xfrm>
        </p:grpSpPr>
        <p:sp>
          <p:nvSpPr>
            <p:cNvPr id="12517" name="Shape 12517"/>
            <p:cNvSpPr/>
            <p:nvPr/>
          </p:nvSpPr>
          <p:spPr>
            <a:xfrm>
              <a:off x="657214" y="-1"/>
              <a:ext cx="6684570" cy="2406339"/>
            </a:xfrm>
            <a:custGeom>
              <a:avLst/>
              <a:gdLst/>
              <a:ahLst/>
              <a:cxnLst>
                <a:cxn ang="0">
                  <a:pos x="wd2" y="hd2"/>
                </a:cxn>
                <a:cxn ang="5400000">
                  <a:pos x="wd2" y="hd2"/>
                </a:cxn>
                <a:cxn ang="10800000">
                  <a:pos x="wd2" y="hd2"/>
                </a:cxn>
                <a:cxn ang="16200000">
                  <a:pos x="wd2" y="hd2"/>
                </a:cxn>
              </a:cxnLst>
              <a:rect l="0" t="0" r="r" b="b"/>
              <a:pathLst>
                <a:path w="18561" h="16455" extrusionOk="0">
                  <a:moveTo>
                    <a:pt x="18013" y="8079"/>
                  </a:moveTo>
                  <a:cubicBezTo>
                    <a:pt x="21600" y="-5145"/>
                    <a:pt x="6650" y="-1986"/>
                    <a:pt x="0" y="16455"/>
                  </a:cubicBezTo>
                </a:path>
              </a:pathLst>
            </a:custGeom>
            <a:noFill/>
            <a:ln w="19050" cap="flat" cmpd="sng">
              <a:solidFill>
                <a:schemeClr val="accent4"/>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18" name="Shape 12518"/>
            <p:cNvSpPr/>
            <p:nvPr/>
          </p:nvSpPr>
          <p:spPr>
            <a:xfrm>
              <a:off x="-1" y="2333035"/>
              <a:ext cx="727349" cy="836026"/>
            </a:xfrm>
            <a:custGeom>
              <a:avLst/>
              <a:gdLst/>
              <a:ahLst/>
              <a:cxnLst>
                <a:cxn ang="0">
                  <a:pos x="wd2" y="hd2"/>
                </a:cxn>
                <a:cxn ang="5400000">
                  <a:pos x="wd2" y="hd2"/>
                </a:cxn>
                <a:cxn ang="10800000">
                  <a:pos x="wd2" y="hd2"/>
                </a:cxn>
                <a:cxn ang="16200000">
                  <a:pos x="wd2" y="hd2"/>
                </a:cxn>
              </a:cxnLst>
              <a:rect l="0" t="0" r="r" b="b"/>
              <a:pathLst>
                <a:path w="21334" h="21338" extrusionOk="0">
                  <a:moveTo>
                    <a:pt x="1949" y="17499"/>
                  </a:moveTo>
                  <a:cubicBezTo>
                    <a:pt x="4996" y="13944"/>
                    <a:pt x="4996" y="13944"/>
                    <a:pt x="4996" y="13944"/>
                  </a:cubicBezTo>
                  <a:cubicBezTo>
                    <a:pt x="6657" y="11210"/>
                    <a:pt x="6657" y="11210"/>
                    <a:pt x="6657" y="11210"/>
                  </a:cubicBezTo>
                  <a:cubicBezTo>
                    <a:pt x="7211" y="10390"/>
                    <a:pt x="7211" y="10390"/>
                    <a:pt x="7211" y="10390"/>
                  </a:cubicBezTo>
                  <a:cubicBezTo>
                    <a:pt x="6657" y="4375"/>
                    <a:pt x="6657" y="4375"/>
                    <a:pt x="6657" y="4375"/>
                  </a:cubicBezTo>
                  <a:cubicBezTo>
                    <a:pt x="5826" y="4922"/>
                    <a:pt x="5826" y="4922"/>
                    <a:pt x="5826" y="4922"/>
                  </a:cubicBezTo>
                  <a:cubicBezTo>
                    <a:pt x="5549" y="5195"/>
                    <a:pt x="5272" y="5468"/>
                    <a:pt x="4996" y="5468"/>
                  </a:cubicBezTo>
                  <a:cubicBezTo>
                    <a:pt x="4996" y="5195"/>
                    <a:pt x="5272" y="4922"/>
                    <a:pt x="5549" y="4648"/>
                  </a:cubicBezTo>
                  <a:cubicBezTo>
                    <a:pt x="6380" y="3828"/>
                    <a:pt x="6380" y="3828"/>
                    <a:pt x="6380" y="3828"/>
                  </a:cubicBezTo>
                  <a:cubicBezTo>
                    <a:pt x="8042" y="2187"/>
                    <a:pt x="8042" y="2187"/>
                    <a:pt x="8042" y="2187"/>
                  </a:cubicBezTo>
                  <a:cubicBezTo>
                    <a:pt x="8596" y="1641"/>
                    <a:pt x="8596" y="1641"/>
                    <a:pt x="8596" y="1641"/>
                  </a:cubicBezTo>
                  <a:cubicBezTo>
                    <a:pt x="8872" y="1914"/>
                    <a:pt x="8872" y="1914"/>
                    <a:pt x="8872" y="1914"/>
                  </a:cubicBezTo>
                  <a:cubicBezTo>
                    <a:pt x="8319" y="2461"/>
                    <a:pt x="8319" y="2461"/>
                    <a:pt x="8319" y="2461"/>
                  </a:cubicBezTo>
                  <a:cubicBezTo>
                    <a:pt x="12472" y="6289"/>
                    <a:pt x="12472" y="6289"/>
                    <a:pt x="12472" y="6289"/>
                  </a:cubicBezTo>
                  <a:cubicBezTo>
                    <a:pt x="13857" y="4922"/>
                    <a:pt x="13857" y="4922"/>
                    <a:pt x="13857" y="4922"/>
                  </a:cubicBezTo>
                  <a:cubicBezTo>
                    <a:pt x="13580" y="820"/>
                    <a:pt x="13580" y="820"/>
                    <a:pt x="13580" y="820"/>
                  </a:cubicBezTo>
                  <a:cubicBezTo>
                    <a:pt x="14411" y="0"/>
                    <a:pt x="14411" y="0"/>
                    <a:pt x="14411" y="0"/>
                  </a:cubicBezTo>
                  <a:cubicBezTo>
                    <a:pt x="15242" y="0"/>
                    <a:pt x="15242" y="0"/>
                    <a:pt x="15242" y="0"/>
                  </a:cubicBezTo>
                  <a:cubicBezTo>
                    <a:pt x="17180" y="1641"/>
                    <a:pt x="17180" y="1641"/>
                    <a:pt x="17180" y="1641"/>
                  </a:cubicBezTo>
                  <a:cubicBezTo>
                    <a:pt x="16626" y="2187"/>
                    <a:pt x="16626" y="2187"/>
                    <a:pt x="16626" y="2187"/>
                  </a:cubicBezTo>
                  <a:cubicBezTo>
                    <a:pt x="17180" y="2461"/>
                    <a:pt x="17180" y="2461"/>
                    <a:pt x="17180" y="2461"/>
                  </a:cubicBezTo>
                  <a:cubicBezTo>
                    <a:pt x="15796" y="3554"/>
                    <a:pt x="15796" y="3554"/>
                    <a:pt x="15796" y="3554"/>
                  </a:cubicBezTo>
                  <a:cubicBezTo>
                    <a:pt x="15796" y="3828"/>
                    <a:pt x="15796" y="3828"/>
                    <a:pt x="15796" y="3828"/>
                  </a:cubicBezTo>
                  <a:cubicBezTo>
                    <a:pt x="18011" y="2187"/>
                    <a:pt x="18011" y="2187"/>
                    <a:pt x="18011" y="2187"/>
                  </a:cubicBezTo>
                  <a:cubicBezTo>
                    <a:pt x="19119" y="3281"/>
                    <a:pt x="19119" y="3281"/>
                    <a:pt x="19119" y="3281"/>
                  </a:cubicBezTo>
                  <a:cubicBezTo>
                    <a:pt x="17734" y="5468"/>
                    <a:pt x="17734" y="5468"/>
                    <a:pt x="17734" y="5468"/>
                  </a:cubicBezTo>
                  <a:cubicBezTo>
                    <a:pt x="17734" y="5468"/>
                    <a:pt x="17734" y="5468"/>
                    <a:pt x="17734" y="5468"/>
                  </a:cubicBezTo>
                  <a:cubicBezTo>
                    <a:pt x="18842" y="4101"/>
                    <a:pt x="18842" y="4101"/>
                    <a:pt x="18842" y="4101"/>
                  </a:cubicBezTo>
                  <a:cubicBezTo>
                    <a:pt x="19119" y="4648"/>
                    <a:pt x="19119" y="4648"/>
                    <a:pt x="19119" y="4648"/>
                  </a:cubicBezTo>
                  <a:cubicBezTo>
                    <a:pt x="19672" y="4101"/>
                    <a:pt x="19672" y="4101"/>
                    <a:pt x="19672" y="4101"/>
                  </a:cubicBezTo>
                  <a:cubicBezTo>
                    <a:pt x="21334" y="6015"/>
                    <a:pt x="21334" y="6015"/>
                    <a:pt x="21334" y="6015"/>
                  </a:cubicBezTo>
                  <a:cubicBezTo>
                    <a:pt x="21334" y="6562"/>
                    <a:pt x="21334" y="6562"/>
                    <a:pt x="21334" y="6562"/>
                  </a:cubicBezTo>
                  <a:cubicBezTo>
                    <a:pt x="20503" y="7656"/>
                    <a:pt x="20503" y="7656"/>
                    <a:pt x="20503" y="7656"/>
                  </a:cubicBezTo>
                  <a:cubicBezTo>
                    <a:pt x="16349" y="7382"/>
                    <a:pt x="16349" y="7382"/>
                    <a:pt x="16349" y="7382"/>
                  </a:cubicBezTo>
                  <a:cubicBezTo>
                    <a:pt x="14965" y="8749"/>
                    <a:pt x="14965" y="8749"/>
                    <a:pt x="14965" y="8749"/>
                  </a:cubicBezTo>
                  <a:cubicBezTo>
                    <a:pt x="19119" y="12851"/>
                    <a:pt x="19119" y="12851"/>
                    <a:pt x="19119" y="12851"/>
                  </a:cubicBezTo>
                  <a:cubicBezTo>
                    <a:pt x="19672" y="12304"/>
                    <a:pt x="19672" y="12304"/>
                    <a:pt x="19672" y="12304"/>
                  </a:cubicBezTo>
                  <a:cubicBezTo>
                    <a:pt x="19949" y="12577"/>
                    <a:pt x="19949" y="12577"/>
                    <a:pt x="19949" y="12577"/>
                  </a:cubicBezTo>
                  <a:cubicBezTo>
                    <a:pt x="19396" y="13124"/>
                    <a:pt x="19396" y="13124"/>
                    <a:pt x="19396" y="13124"/>
                  </a:cubicBezTo>
                  <a:cubicBezTo>
                    <a:pt x="17734" y="14765"/>
                    <a:pt x="17734" y="14765"/>
                    <a:pt x="17734" y="14765"/>
                  </a:cubicBezTo>
                  <a:cubicBezTo>
                    <a:pt x="16903" y="15585"/>
                    <a:pt x="16903" y="15585"/>
                    <a:pt x="16903" y="15585"/>
                  </a:cubicBezTo>
                  <a:cubicBezTo>
                    <a:pt x="16626" y="15858"/>
                    <a:pt x="16072" y="16132"/>
                    <a:pt x="16072" y="16132"/>
                  </a:cubicBezTo>
                  <a:cubicBezTo>
                    <a:pt x="16072" y="15858"/>
                    <a:pt x="16349" y="15585"/>
                    <a:pt x="16626" y="15311"/>
                  </a:cubicBezTo>
                  <a:cubicBezTo>
                    <a:pt x="17180" y="14491"/>
                    <a:pt x="17180" y="14491"/>
                    <a:pt x="17180" y="14491"/>
                  </a:cubicBezTo>
                  <a:cubicBezTo>
                    <a:pt x="10811" y="14218"/>
                    <a:pt x="10811" y="14218"/>
                    <a:pt x="10811" y="14218"/>
                  </a:cubicBezTo>
                  <a:cubicBezTo>
                    <a:pt x="10257" y="14765"/>
                    <a:pt x="10257" y="14765"/>
                    <a:pt x="10257" y="14765"/>
                  </a:cubicBezTo>
                  <a:cubicBezTo>
                    <a:pt x="7488" y="16405"/>
                    <a:pt x="7488" y="16405"/>
                    <a:pt x="7488" y="16405"/>
                  </a:cubicBezTo>
                  <a:cubicBezTo>
                    <a:pt x="3888" y="19413"/>
                    <a:pt x="3888" y="19413"/>
                    <a:pt x="3888" y="19413"/>
                  </a:cubicBezTo>
                  <a:cubicBezTo>
                    <a:pt x="288" y="21600"/>
                    <a:pt x="11" y="21327"/>
                    <a:pt x="11" y="21327"/>
                  </a:cubicBezTo>
                  <a:cubicBezTo>
                    <a:pt x="11" y="21327"/>
                    <a:pt x="-266" y="21053"/>
                    <a:pt x="1949" y="17499"/>
                  </a:cubicBezTo>
                  <a:close/>
                </a:path>
              </a:pathLst>
            </a:custGeom>
            <a:solidFill>
              <a:schemeClr val="accent4"/>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22" name="Group 12522"/>
          <p:cNvGrpSpPr/>
          <p:nvPr/>
        </p:nvGrpSpPr>
        <p:grpSpPr>
          <a:xfrm>
            <a:off x="5375636" y="2085851"/>
            <a:ext cx="3125865" cy="2897311"/>
            <a:chOff x="0" y="0"/>
            <a:chExt cx="6251728" cy="5794618"/>
          </a:xfrm>
        </p:grpSpPr>
        <p:sp>
          <p:nvSpPr>
            <p:cNvPr id="12520" name="Shape 12520"/>
            <p:cNvSpPr/>
            <p:nvPr/>
          </p:nvSpPr>
          <p:spPr>
            <a:xfrm>
              <a:off x="1072187" y="265034"/>
              <a:ext cx="5179542" cy="5529585"/>
            </a:xfrm>
            <a:custGeom>
              <a:avLst/>
              <a:gdLst/>
              <a:ahLst/>
              <a:cxnLst>
                <a:cxn ang="0">
                  <a:pos x="wd2" y="hd2"/>
                </a:cxn>
                <a:cxn ang="5400000">
                  <a:pos x="wd2" y="hd2"/>
                </a:cxn>
                <a:cxn ang="10800000">
                  <a:pos x="wd2" y="hd2"/>
                </a:cxn>
                <a:cxn ang="16200000">
                  <a:pos x="wd2" y="hd2"/>
                </a:cxn>
              </a:cxnLst>
              <a:rect l="0" t="0" r="r" b="b"/>
              <a:pathLst>
                <a:path w="17740" h="21600" extrusionOk="0">
                  <a:moveTo>
                    <a:pt x="0" y="0"/>
                  </a:moveTo>
                  <a:cubicBezTo>
                    <a:pt x="21600" y="152"/>
                    <a:pt x="19803" y="18108"/>
                    <a:pt x="13679" y="21600"/>
                  </a:cubicBezTo>
                </a:path>
              </a:pathLst>
            </a:custGeom>
            <a:noFill/>
            <a:ln w="19050" cap="flat" cmpd="sng">
              <a:solidFill>
                <a:schemeClr val="accent3"/>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21" name="Shape 12521"/>
            <p:cNvSpPr/>
            <p:nvPr/>
          </p:nvSpPr>
          <p:spPr>
            <a:xfrm>
              <a:off x="0" y="0"/>
              <a:ext cx="933644" cy="554165"/>
            </a:xfrm>
            <a:custGeom>
              <a:avLst/>
              <a:gdLst/>
              <a:ahLst/>
              <a:cxnLst>
                <a:cxn ang="0">
                  <a:pos x="wd2" y="hd2"/>
                </a:cxn>
                <a:cxn ang="5400000">
                  <a:pos x="wd2" y="hd2"/>
                </a:cxn>
                <a:cxn ang="10800000">
                  <a:pos x="wd2" y="hd2"/>
                </a:cxn>
                <a:cxn ang="16200000">
                  <a:pos x="wd2" y="hd2"/>
                </a:cxn>
              </a:cxnLst>
              <a:rect l="0" t="0" r="r" b="b"/>
              <a:pathLst>
                <a:path w="21600" h="21600" extrusionOk="0">
                  <a:moveTo>
                    <a:pt x="3375" y="9853"/>
                  </a:moveTo>
                  <a:cubicBezTo>
                    <a:pt x="7200" y="8716"/>
                    <a:pt x="7200" y="8716"/>
                    <a:pt x="7200" y="8716"/>
                  </a:cubicBezTo>
                  <a:cubicBezTo>
                    <a:pt x="9675" y="7579"/>
                    <a:pt x="9675" y="7579"/>
                    <a:pt x="9675" y="7579"/>
                  </a:cubicBezTo>
                  <a:cubicBezTo>
                    <a:pt x="10350" y="7579"/>
                    <a:pt x="10350" y="7579"/>
                    <a:pt x="10350" y="7579"/>
                  </a:cubicBezTo>
                  <a:cubicBezTo>
                    <a:pt x="13500" y="758"/>
                    <a:pt x="13500" y="758"/>
                    <a:pt x="13500" y="758"/>
                  </a:cubicBezTo>
                  <a:cubicBezTo>
                    <a:pt x="12825" y="758"/>
                    <a:pt x="12825" y="758"/>
                    <a:pt x="12825" y="758"/>
                  </a:cubicBezTo>
                  <a:cubicBezTo>
                    <a:pt x="12375" y="758"/>
                    <a:pt x="11925" y="758"/>
                    <a:pt x="11925" y="379"/>
                  </a:cubicBezTo>
                  <a:cubicBezTo>
                    <a:pt x="11925" y="379"/>
                    <a:pt x="12375" y="0"/>
                    <a:pt x="12825" y="0"/>
                  </a:cubicBezTo>
                  <a:cubicBezTo>
                    <a:pt x="13725" y="0"/>
                    <a:pt x="13725" y="0"/>
                    <a:pt x="13725" y="0"/>
                  </a:cubicBezTo>
                  <a:cubicBezTo>
                    <a:pt x="15525" y="0"/>
                    <a:pt x="15525" y="0"/>
                    <a:pt x="15525" y="0"/>
                  </a:cubicBezTo>
                  <a:cubicBezTo>
                    <a:pt x="16200" y="0"/>
                    <a:pt x="16200" y="0"/>
                    <a:pt x="16200" y="0"/>
                  </a:cubicBezTo>
                  <a:cubicBezTo>
                    <a:pt x="16200" y="379"/>
                    <a:pt x="16200" y="379"/>
                    <a:pt x="16200" y="379"/>
                  </a:cubicBezTo>
                  <a:cubicBezTo>
                    <a:pt x="15525" y="379"/>
                    <a:pt x="15525" y="379"/>
                    <a:pt x="15525" y="379"/>
                  </a:cubicBezTo>
                  <a:cubicBezTo>
                    <a:pt x="15750" y="8337"/>
                    <a:pt x="15750" y="8337"/>
                    <a:pt x="15750" y="8337"/>
                  </a:cubicBezTo>
                  <a:cubicBezTo>
                    <a:pt x="17550" y="8337"/>
                    <a:pt x="17550" y="8337"/>
                    <a:pt x="17550" y="8337"/>
                  </a:cubicBezTo>
                  <a:cubicBezTo>
                    <a:pt x="19575" y="3789"/>
                    <a:pt x="19575" y="3789"/>
                    <a:pt x="19575" y="3789"/>
                  </a:cubicBezTo>
                  <a:cubicBezTo>
                    <a:pt x="20700" y="3789"/>
                    <a:pt x="20700" y="3789"/>
                    <a:pt x="20700" y="3789"/>
                  </a:cubicBezTo>
                  <a:cubicBezTo>
                    <a:pt x="21150" y="4547"/>
                    <a:pt x="21150" y="4547"/>
                    <a:pt x="21150" y="4547"/>
                  </a:cubicBezTo>
                  <a:cubicBezTo>
                    <a:pt x="21150" y="7958"/>
                    <a:pt x="21150" y="7958"/>
                    <a:pt x="21150" y="7958"/>
                  </a:cubicBezTo>
                  <a:cubicBezTo>
                    <a:pt x="20700" y="7958"/>
                    <a:pt x="20700" y="7958"/>
                    <a:pt x="20700" y="7958"/>
                  </a:cubicBezTo>
                  <a:cubicBezTo>
                    <a:pt x="20700" y="8716"/>
                    <a:pt x="20700" y="8716"/>
                    <a:pt x="20700" y="8716"/>
                  </a:cubicBezTo>
                  <a:cubicBezTo>
                    <a:pt x="19350" y="8716"/>
                    <a:pt x="19350" y="8716"/>
                    <a:pt x="19350" y="8716"/>
                  </a:cubicBezTo>
                  <a:cubicBezTo>
                    <a:pt x="19350" y="8716"/>
                    <a:pt x="19350" y="8716"/>
                    <a:pt x="19350" y="8716"/>
                  </a:cubicBezTo>
                  <a:cubicBezTo>
                    <a:pt x="21600" y="9095"/>
                    <a:pt x="21600" y="9095"/>
                    <a:pt x="21600" y="9095"/>
                  </a:cubicBezTo>
                  <a:cubicBezTo>
                    <a:pt x="21600" y="11747"/>
                    <a:pt x="21600" y="11747"/>
                    <a:pt x="21600" y="11747"/>
                  </a:cubicBezTo>
                  <a:cubicBezTo>
                    <a:pt x="19350" y="12126"/>
                    <a:pt x="19350" y="12126"/>
                    <a:pt x="19350" y="12126"/>
                  </a:cubicBezTo>
                  <a:cubicBezTo>
                    <a:pt x="19350" y="12126"/>
                    <a:pt x="19350" y="12126"/>
                    <a:pt x="19350" y="12126"/>
                  </a:cubicBezTo>
                  <a:cubicBezTo>
                    <a:pt x="20925" y="12126"/>
                    <a:pt x="20925" y="12126"/>
                    <a:pt x="20925" y="12126"/>
                  </a:cubicBezTo>
                  <a:cubicBezTo>
                    <a:pt x="20925" y="12884"/>
                    <a:pt x="20925" y="12884"/>
                    <a:pt x="20925" y="12884"/>
                  </a:cubicBezTo>
                  <a:cubicBezTo>
                    <a:pt x="21150" y="12884"/>
                    <a:pt x="21150" y="12884"/>
                    <a:pt x="21150" y="12884"/>
                  </a:cubicBezTo>
                  <a:cubicBezTo>
                    <a:pt x="21375" y="16295"/>
                    <a:pt x="21375" y="16295"/>
                    <a:pt x="21375" y="16295"/>
                  </a:cubicBezTo>
                  <a:cubicBezTo>
                    <a:pt x="20925" y="17053"/>
                    <a:pt x="20925" y="17053"/>
                    <a:pt x="20925" y="17053"/>
                  </a:cubicBezTo>
                  <a:cubicBezTo>
                    <a:pt x="19800" y="17053"/>
                    <a:pt x="19800" y="17053"/>
                    <a:pt x="19800" y="17053"/>
                  </a:cubicBezTo>
                  <a:cubicBezTo>
                    <a:pt x="17550" y="12884"/>
                    <a:pt x="17550" y="12884"/>
                    <a:pt x="17550" y="12884"/>
                  </a:cubicBezTo>
                  <a:cubicBezTo>
                    <a:pt x="15975" y="13263"/>
                    <a:pt x="15975" y="13263"/>
                    <a:pt x="15975" y="13263"/>
                  </a:cubicBezTo>
                  <a:cubicBezTo>
                    <a:pt x="15975" y="20842"/>
                    <a:pt x="15975" y="20842"/>
                    <a:pt x="15975" y="20842"/>
                  </a:cubicBezTo>
                  <a:cubicBezTo>
                    <a:pt x="16875" y="20842"/>
                    <a:pt x="16875" y="20842"/>
                    <a:pt x="16875" y="20842"/>
                  </a:cubicBezTo>
                  <a:cubicBezTo>
                    <a:pt x="16875" y="21600"/>
                    <a:pt x="16875" y="21600"/>
                    <a:pt x="16875" y="21600"/>
                  </a:cubicBezTo>
                  <a:cubicBezTo>
                    <a:pt x="15975" y="21600"/>
                    <a:pt x="15975" y="21600"/>
                    <a:pt x="15975" y="21600"/>
                  </a:cubicBezTo>
                  <a:cubicBezTo>
                    <a:pt x="14175" y="21600"/>
                    <a:pt x="14175" y="21600"/>
                    <a:pt x="14175" y="21600"/>
                  </a:cubicBezTo>
                  <a:cubicBezTo>
                    <a:pt x="13275" y="21600"/>
                    <a:pt x="13275" y="21600"/>
                    <a:pt x="13275" y="21600"/>
                  </a:cubicBezTo>
                  <a:cubicBezTo>
                    <a:pt x="12825" y="21600"/>
                    <a:pt x="12375" y="21600"/>
                    <a:pt x="12375" y="21600"/>
                  </a:cubicBezTo>
                  <a:cubicBezTo>
                    <a:pt x="12375" y="21221"/>
                    <a:pt x="12825" y="21221"/>
                    <a:pt x="13275" y="21221"/>
                  </a:cubicBezTo>
                  <a:cubicBezTo>
                    <a:pt x="13950" y="21221"/>
                    <a:pt x="13950" y="21221"/>
                    <a:pt x="13950" y="21221"/>
                  </a:cubicBezTo>
                  <a:cubicBezTo>
                    <a:pt x="10575" y="14779"/>
                    <a:pt x="10575" y="14779"/>
                    <a:pt x="10575" y="14779"/>
                  </a:cubicBezTo>
                  <a:cubicBezTo>
                    <a:pt x="9900" y="14779"/>
                    <a:pt x="9900" y="14779"/>
                    <a:pt x="9900" y="14779"/>
                  </a:cubicBezTo>
                  <a:cubicBezTo>
                    <a:pt x="7200" y="13642"/>
                    <a:pt x="7200" y="13642"/>
                    <a:pt x="7200" y="13642"/>
                  </a:cubicBezTo>
                  <a:cubicBezTo>
                    <a:pt x="3375" y="13263"/>
                    <a:pt x="3375" y="13263"/>
                    <a:pt x="3375" y="13263"/>
                  </a:cubicBezTo>
                  <a:cubicBezTo>
                    <a:pt x="0" y="12505"/>
                    <a:pt x="0" y="11747"/>
                    <a:pt x="0" y="11747"/>
                  </a:cubicBezTo>
                  <a:cubicBezTo>
                    <a:pt x="0" y="11747"/>
                    <a:pt x="0" y="10989"/>
                    <a:pt x="3375" y="9853"/>
                  </a:cubicBezTo>
                  <a:close/>
                </a:path>
              </a:pathLst>
            </a:custGeom>
            <a:solidFill>
              <a:schemeClr val="accent2"/>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25" name="Group 12525"/>
          <p:cNvGrpSpPr/>
          <p:nvPr/>
        </p:nvGrpSpPr>
        <p:grpSpPr>
          <a:xfrm rot="18233135">
            <a:off x="3912460" y="3886335"/>
            <a:ext cx="3086733" cy="945084"/>
            <a:chOff x="0" y="0"/>
            <a:chExt cx="6173465" cy="1890167"/>
          </a:xfrm>
        </p:grpSpPr>
        <p:sp>
          <p:nvSpPr>
            <p:cNvPr id="12523" name="Shape 12523"/>
            <p:cNvSpPr/>
            <p:nvPr/>
          </p:nvSpPr>
          <p:spPr>
            <a:xfrm>
              <a:off x="-1" y="0"/>
              <a:ext cx="5389124" cy="1646969"/>
            </a:xfrm>
            <a:custGeom>
              <a:avLst/>
              <a:gdLst/>
              <a:ahLst/>
              <a:cxnLst>
                <a:cxn ang="0">
                  <a:pos x="wd2" y="hd2"/>
                </a:cxn>
                <a:cxn ang="5400000">
                  <a:pos x="wd2" y="hd2"/>
                </a:cxn>
                <a:cxn ang="10800000">
                  <a:pos x="wd2" y="hd2"/>
                </a:cxn>
                <a:cxn ang="16200000">
                  <a:pos x="wd2" y="hd2"/>
                </a:cxn>
              </a:cxnLst>
              <a:rect l="0" t="0" r="r" b="b"/>
              <a:pathLst>
                <a:path w="18316" h="21600" extrusionOk="0">
                  <a:moveTo>
                    <a:pt x="2434" y="0"/>
                  </a:moveTo>
                  <a:cubicBezTo>
                    <a:pt x="-3284" y="8073"/>
                    <a:pt x="708" y="20945"/>
                    <a:pt x="18316" y="21600"/>
                  </a:cubicBezTo>
                </a:path>
              </a:pathLst>
            </a:custGeom>
            <a:noFill/>
            <a:ln w="19050" cap="flat" cmpd="sng">
              <a:solidFill>
                <a:schemeClr val="accent4"/>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24" name="Shape 12524"/>
            <p:cNvSpPr/>
            <p:nvPr/>
          </p:nvSpPr>
          <p:spPr>
            <a:xfrm>
              <a:off x="5383539" y="1415178"/>
              <a:ext cx="789927" cy="474990"/>
            </a:xfrm>
            <a:custGeom>
              <a:avLst/>
              <a:gdLst/>
              <a:ahLst/>
              <a:cxnLst>
                <a:cxn ang="0">
                  <a:pos x="wd2" y="hd2"/>
                </a:cxn>
                <a:cxn ang="5400000">
                  <a:pos x="wd2" y="hd2"/>
                </a:cxn>
                <a:cxn ang="10800000">
                  <a:pos x="wd2" y="hd2"/>
                </a:cxn>
                <a:cxn ang="16200000">
                  <a:pos x="wd2" y="hd2"/>
                </a:cxn>
              </a:cxnLst>
              <a:rect l="0" t="0" r="r" b="b"/>
              <a:pathLst>
                <a:path w="21600" h="21600" extrusionOk="0">
                  <a:moveTo>
                    <a:pt x="18417" y="12505"/>
                  </a:moveTo>
                  <a:cubicBezTo>
                    <a:pt x="14552" y="13263"/>
                    <a:pt x="14552" y="13263"/>
                    <a:pt x="14552" y="13263"/>
                  </a:cubicBezTo>
                  <a:cubicBezTo>
                    <a:pt x="12051" y="14400"/>
                    <a:pt x="12051" y="14400"/>
                    <a:pt x="12051" y="14400"/>
                  </a:cubicBezTo>
                  <a:cubicBezTo>
                    <a:pt x="11141" y="14400"/>
                    <a:pt x="11141" y="14400"/>
                    <a:pt x="11141" y="14400"/>
                  </a:cubicBezTo>
                  <a:cubicBezTo>
                    <a:pt x="7958" y="20842"/>
                    <a:pt x="7958" y="20842"/>
                    <a:pt x="7958" y="20842"/>
                  </a:cubicBezTo>
                  <a:cubicBezTo>
                    <a:pt x="8640" y="20842"/>
                    <a:pt x="8640" y="20842"/>
                    <a:pt x="8640" y="20842"/>
                  </a:cubicBezTo>
                  <a:cubicBezTo>
                    <a:pt x="9095" y="20842"/>
                    <a:pt x="9322" y="21221"/>
                    <a:pt x="9322" y="21221"/>
                  </a:cubicBezTo>
                  <a:cubicBezTo>
                    <a:pt x="9322" y="21600"/>
                    <a:pt x="9095" y="21600"/>
                    <a:pt x="8640" y="21600"/>
                  </a:cubicBezTo>
                  <a:cubicBezTo>
                    <a:pt x="7503" y="21600"/>
                    <a:pt x="7503" y="21600"/>
                    <a:pt x="7503" y="21600"/>
                  </a:cubicBezTo>
                  <a:cubicBezTo>
                    <a:pt x="5684" y="21600"/>
                    <a:pt x="5684" y="21600"/>
                    <a:pt x="5684" y="21600"/>
                  </a:cubicBezTo>
                  <a:cubicBezTo>
                    <a:pt x="5002" y="21600"/>
                    <a:pt x="5002" y="21600"/>
                    <a:pt x="5002" y="21600"/>
                  </a:cubicBezTo>
                  <a:cubicBezTo>
                    <a:pt x="5002" y="20842"/>
                    <a:pt x="5002" y="20842"/>
                    <a:pt x="5002" y="20842"/>
                  </a:cubicBezTo>
                  <a:cubicBezTo>
                    <a:pt x="5684" y="20842"/>
                    <a:pt x="5684" y="20842"/>
                    <a:pt x="5684" y="20842"/>
                  </a:cubicBezTo>
                  <a:cubicBezTo>
                    <a:pt x="5684" y="13263"/>
                    <a:pt x="5684" y="13263"/>
                    <a:pt x="5684" y="13263"/>
                  </a:cubicBezTo>
                  <a:cubicBezTo>
                    <a:pt x="4093" y="13263"/>
                    <a:pt x="4093" y="13263"/>
                    <a:pt x="4093" y="13263"/>
                  </a:cubicBezTo>
                  <a:cubicBezTo>
                    <a:pt x="1819" y="17432"/>
                    <a:pt x="1819" y="17432"/>
                    <a:pt x="1819" y="17432"/>
                  </a:cubicBezTo>
                  <a:cubicBezTo>
                    <a:pt x="682" y="17432"/>
                    <a:pt x="682" y="17432"/>
                    <a:pt x="682" y="17432"/>
                  </a:cubicBezTo>
                  <a:cubicBezTo>
                    <a:pt x="455" y="16674"/>
                    <a:pt x="455" y="16674"/>
                    <a:pt x="455" y="16674"/>
                  </a:cubicBezTo>
                  <a:cubicBezTo>
                    <a:pt x="455" y="13263"/>
                    <a:pt x="455" y="13263"/>
                    <a:pt x="455" y="13263"/>
                  </a:cubicBezTo>
                  <a:cubicBezTo>
                    <a:pt x="682" y="13263"/>
                    <a:pt x="682" y="13263"/>
                    <a:pt x="682" y="13263"/>
                  </a:cubicBezTo>
                  <a:cubicBezTo>
                    <a:pt x="682" y="12505"/>
                    <a:pt x="682" y="12505"/>
                    <a:pt x="682" y="12505"/>
                  </a:cubicBezTo>
                  <a:cubicBezTo>
                    <a:pt x="2274" y="12505"/>
                    <a:pt x="2274" y="12505"/>
                    <a:pt x="2274" y="12505"/>
                  </a:cubicBezTo>
                  <a:cubicBezTo>
                    <a:pt x="2274" y="12505"/>
                    <a:pt x="2274" y="12505"/>
                    <a:pt x="2274" y="12505"/>
                  </a:cubicBezTo>
                  <a:cubicBezTo>
                    <a:pt x="0" y="12126"/>
                    <a:pt x="0" y="12126"/>
                    <a:pt x="0" y="12126"/>
                  </a:cubicBezTo>
                  <a:cubicBezTo>
                    <a:pt x="0" y="9474"/>
                    <a:pt x="0" y="9474"/>
                    <a:pt x="0" y="9474"/>
                  </a:cubicBezTo>
                  <a:cubicBezTo>
                    <a:pt x="2274" y="9095"/>
                    <a:pt x="2274" y="9095"/>
                    <a:pt x="2274" y="9095"/>
                  </a:cubicBezTo>
                  <a:cubicBezTo>
                    <a:pt x="2274" y="9095"/>
                    <a:pt x="2274" y="9095"/>
                    <a:pt x="2274" y="9095"/>
                  </a:cubicBezTo>
                  <a:cubicBezTo>
                    <a:pt x="682" y="9095"/>
                    <a:pt x="682" y="9095"/>
                    <a:pt x="682" y="9095"/>
                  </a:cubicBezTo>
                  <a:cubicBezTo>
                    <a:pt x="682" y="8337"/>
                    <a:pt x="682" y="8337"/>
                    <a:pt x="682" y="8337"/>
                  </a:cubicBezTo>
                  <a:cubicBezTo>
                    <a:pt x="455" y="8337"/>
                    <a:pt x="455" y="8337"/>
                    <a:pt x="455" y="8337"/>
                  </a:cubicBezTo>
                  <a:cubicBezTo>
                    <a:pt x="455" y="4926"/>
                    <a:pt x="455" y="4926"/>
                    <a:pt x="455" y="4926"/>
                  </a:cubicBezTo>
                  <a:cubicBezTo>
                    <a:pt x="682" y="4168"/>
                    <a:pt x="682" y="4168"/>
                    <a:pt x="682" y="4168"/>
                  </a:cubicBezTo>
                  <a:cubicBezTo>
                    <a:pt x="1819" y="4168"/>
                    <a:pt x="1819" y="4168"/>
                    <a:pt x="1819" y="4168"/>
                  </a:cubicBezTo>
                  <a:cubicBezTo>
                    <a:pt x="4093" y="8337"/>
                    <a:pt x="4093" y="8337"/>
                    <a:pt x="4093" y="8337"/>
                  </a:cubicBezTo>
                  <a:cubicBezTo>
                    <a:pt x="5684" y="8337"/>
                    <a:pt x="5684" y="8337"/>
                    <a:pt x="5684" y="8337"/>
                  </a:cubicBezTo>
                  <a:cubicBezTo>
                    <a:pt x="5684" y="379"/>
                    <a:pt x="5684" y="379"/>
                    <a:pt x="5684" y="379"/>
                  </a:cubicBezTo>
                  <a:cubicBezTo>
                    <a:pt x="5002" y="379"/>
                    <a:pt x="5002" y="379"/>
                    <a:pt x="5002" y="379"/>
                  </a:cubicBezTo>
                  <a:cubicBezTo>
                    <a:pt x="5002" y="0"/>
                    <a:pt x="5002" y="0"/>
                    <a:pt x="5002" y="0"/>
                  </a:cubicBezTo>
                  <a:cubicBezTo>
                    <a:pt x="5684" y="0"/>
                    <a:pt x="5684" y="0"/>
                    <a:pt x="5684" y="0"/>
                  </a:cubicBezTo>
                  <a:cubicBezTo>
                    <a:pt x="7503" y="0"/>
                    <a:pt x="7503" y="0"/>
                    <a:pt x="7503" y="0"/>
                  </a:cubicBezTo>
                  <a:cubicBezTo>
                    <a:pt x="8640" y="0"/>
                    <a:pt x="8640" y="0"/>
                    <a:pt x="8640" y="0"/>
                  </a:cubicBezTo>
                  <a:cubicBezTo>
                    <a:pt x="9095" y="0"/>
                    <a:pt x="9322" y="0"/>
                    <a:pt x="9322" y="379"/>
                  </a:cubicBezTo>
                  <a:cubicBezTo>
                    <a:pt x="9322" y="379"/>
                    <a:pt x="9095" y="379"/>
                    <a:pt x="8640" y="379"/>
                  </a:cubicBezTo>
                  <a:cubicBezTo>
                    <a:pt x="7958" y="379"/>
                    <a:pt x="7958" y="379"/>
                    <a:pt x="7958" y="379"/>
                  </a:cubicBezTo>
                  <a:cubicBezTo>
                    <a:pt x="11141" y="7200"/>
                    <a:pt x="11141" y="7200"/>
                    <a:pt x="11141" y="7200"/>
                  </a:cubicBezTo>
                  <a:cubicBezTo>
                    <a:pt x="12051" y="7200"/>
                    <a:pt x="12051" y="7200"/>
                    <a:pt x="12051" y="7200"/>
                  </a:cubicBezTo>
                  <a:cubicBezTo>
                    <a:pt x="14552" y="8337"/>
                    <a:pt x="14552" y="8337"/>
                    <a:pt x="14552" y="8337"/>
                  </a:cubicBezTo>
                  <a:cubicBezTo>
                    <a:pt x="18417" y="9095"/>
                    <a:pt x="18417" y="9095"/>
                    <a:pt x="18417" y="9095"/>
                  </a:cubicBezTo>
                  <a:cubicBezTo>
                    <a:pt x="21600" y="10232"/>
                    <a:pt x="21600" y="10611"/>
                    <a:pt x="21600" y="10611"/>
                  </a:cubicBezTo>
                  <a:cubicBezTo>
                    <a:pt x="21600" y="10611"/>
                    <a:pt x="21600" y="11368"/>
                    <a:pt x="18417" y="12505"/>
                  </a:cubicBezTo>
                  <a:close/>
                </a:path>
              </a:pathLst>
            </a:custGeom>
            <a:solidFill>
              <a:schemeClr val="accent4"/>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28" name="Group 12528"/>
          <p:cNvGrpSpPr/>
          <p:nvPr/>
        </p:nvGrpSpPr>
        <p:grpSpPr>
          <a:xfrm>
            <a:off x="4956679" y="1970021"/>
            <a:ext cx="401523" cy="510863"/>
            <a:chOff x="0" y="0"/>
            <a:chExt cx="803043" cy="1021723"/>
          </a:xfrm>
        </p:grpSpPr>
        <p:sp>
          <p:nvSpPr>
            <p:cNvPr id="12526" name="Shape 12526"/>
            <p:cNvSpPr/>
            <p:nvPr/>
          </p:nvSpPr>
          <p:spPr>
            <a:xfrm>
              <a:off x="0" y="218679"/>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27" name="Shape 12527"/>
            <p:cNvSpPr/>
            <p:nvPr/>
          </p:nvSpPr>
          <p:spPr>
            <a:xfrm>
              <a:off x="159438"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31" name="Group 12531"/>
          <p:cNvGrpSpPr/>
          <p:nvPr/>
        </p:nvGrpSpPr>
        <p:grpSpPr>
          <a:xfrm>
            <a:off x="7727696" y="3644552"/>
            <a:ext cx="401523" cy="544389"/>
            <a:chOff x="0" y="0"/>
            <a:chExt cx="803043" cy="1088776"/>
          </a:xfrm>
        </p:grpSpPr>
        <p:sp>
          <p:nvSpPr>
            <p:cNvPr id="12529" name="Shape 12529"/>
            <p:cNvSpPr/>
            <p:nvPr/>
          </p:nvSpPr>
          <p:spPr>
            <a:xfrm>
              <a:off x="0" y="285732"/>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0" name="Shape 12530"/>
            <p:cNvSpPr/>
            <p:nvPr/>
          </p:nvSpPr>
          <p:spPr>
            <a:xfrm>
              <a:off x="149947"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34" name="Group 12534"/>
          <p:cNvGrpSpPr/>
          <p:nvPr/>
        </p:nvGrpSpPr>
        <p:grpSpPr>
          <a:xfrm>
            <a:off x="6560053" y="2807229"/>
            <a:ext cx="401523" cy="560699"/>
            <a:chOff x="0" y="0"/>
            <a:chExt cx="803043" cy="1121395"/>
          </a:xfrm>
        </p:grpSpPr>
        <p:sp>
          <p:nvSpPr>
            <p:cNvPr id="12532" name="Shape 12532"/>
            <p:cNvSpPr/>
            <p:nvPr/>
          </p:nvSpPr>
          <p:spPr>
            <a:xfrm>
              <a:off x="0" y="318351"/>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3" name="Shape 12533"/>
            <p:cNvSpPr/>
            <p:nvPr/>
          </p:nvSpPr>
          <p:spPr>
            <a:xfrm>
              <a:off x="146660"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37" name="Group 12537"/>
          <p:cNvGrpSpPr/>
          <p:nvPr/>
        </p:nvGrpSpPr>
        <p:grpSpPr>
          <a:xfrm>
            <a:off x="6649319" y="4476244"/>
            <a:ext cx="401523" cy="521851"/>
            <a:chOff x="0" y="0"/>
            <a:chExt cx="803043" cy="1043699"/>
          </a:xfrm>
        </p:grpSpPr>
        <p:sp>
          <p:nvSpPr>
            <p:cNvPr id="12535" name="Shape 12535"/>
            <p:cNvSpPr/>
            <p:nvPr/>
          </p:nvSpPr>
          <p:spPr>
            <a:xfrm>
              <a:off x="0" y="240656"/>
              <a:ext cx="803044" cy="8030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6" name="Shape 12536"/>
            <p:cNvSpPr/>
            <p:nvPr/>
          </p:nvSpPr>
          <p:spPr>
            <a:xfrm>
              <a:off x="149948"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40" name="Group 12540"/>
          <p:cNvGrpSpPr/>
          <p:nvPr/>
        </p:nvGrpSpPr>
        <p:grpSpPr>
          <a:xfrm>
            <a:off x="4158313" y="3775540"/>
            <a:ext cx="401523" cy="522896"/>
            <a:chOff x="0" y="0"/>
            <a:chExt cx="803043" cy="1045790"/>
          </a:xfrm>
        </p:grpSpPr>
        <p:sp>
          <p:nvSpPr>
            <p:cNvPr id="12538" name="Shape 12538"/>
            <p:cNvSpPr/>
            <p:nvPr/>
          </p:nvSpPr>
          <p:spPr>
            <a:xfrm>
              <a:off x="0" y="242746"/>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9" name="Shape 12539"/>
            <p:cNvSpPr/>
            <p:nvPr/>
          </p:nvSpPr>
          <p:spPr>
            <a:xfrm>
              <a:off x="149947"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45" name="Group 12545"/>
          <p:cNvGrpSpPr/>
          <p:nvPr/>
        </p:nvGrpSpPr>
        <p:grpSpPr>
          <a:xfrm>
            <a:off x="2192545" y="4289477"/>
            <a:ext cx="1139052" cy="1071269"/>
            <a:chOff x="-1" y="0"/>
            <a:chExt cx="2278103" cy="2142536"/>
          </a:xfrm>
        </p:grpSpPr>
        <p:sp>
          <p:nvSpPr>
            <p:cNvPr id="12541" name="Shape 12541"/>
            <p:cNvSpPr/>
            <p:nvPr/>
          </p:nvSpPr>
          <p:spPr>
            <a:xfrm rot="10594">
              <a:off x="684028" y="43840"/>
              <a:ext cx="1592749" cy="861610"/>
            </a:xfrm>
            <a:prstGeom prst="rect">
              <a:avLst/>
            </a:prstGeom>
            <a:noFill/>
            <a:ln w="12700" cap="flat">
              <a:noFill/>
              <a:miter lim="400000"/>
            </a:ln>
            <a:effectLst/>
          </p:spPr>
          <p:txBody>
            <a:bodyPr wrap="square" lIns="67733" tIns="67733" rIns="67733" bIns="67733" numCol="1" anchor="ctr">
              <a:noAutofit/>
            </a:bodyPr>
            <a:lstStyle/>
            <a:p>
              <a:pPr algn="l">
                <a:lnSpc>
                  <a:spcPct val="90000"/>
                </a:lnSpc>
                <a:spcBef>
                  <a:spcPts val="225"/>
                </a:spcBef>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25%</a:t>
              </a:r>
            </a:p>
            <a:p>
              <a:pPr algn="l">
                <a:lnSpc>
                  <a:spcPct val="90000"/>
                </a:lnSpc>
                <a:spcBef>
                  <a:spcPts val="225"/>
                </a:spcBef>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Female User</a:t>
              </a:r>
            </a:p>
          </p:txBody>
        </p:sp>
        <p:sp>
          <p:nvSpPr>
            <p:cNvPr id="12542" name="Shape 12542"/>
            <p:cNvSpPr/>
            <p:nvPr/>
          </p:nvSpPr>
          <p:spPr>
            <a:xfrm>
              <a:off x="-1" y="0"/>
              <a:ext cx="575185" cy="703126"/>
            </a:xfrm>
            <a:custGeom>
              <a:avLst/>
              <a:gdLst/>
              <a:ahLst/>
              <a:cxnLst>
                <a:cxn ang="0">
                  <a:pos x="wd2" y="hd2"/>
                </a:cxn>
                <a:cxn ang="5400000">
                  <a:pos x="wd2" y="hd2"/>
                </a:cxn>
                <a:cxn ang="10800000">
                  <a:pos x="wd2" y="hd2"/>
                </a:cxn>
                <a:cxn ang="16200000">
                  <a:pos x="wd2" y="hd2"/>
                </a:cxn>
              </a:cxnLst>
              <a:rect l="0" t="0" r="r" b="b"/>
              <a:pathLst>
                <a:path w="21263" h="21600" extrusionOk="0">
                  <a:moveTo>
                    <a:pt x="21229" y="19667"/>
                  </a:moveTo>
                  <a:cubicBezTo>
                    <a:pt x="21229" y="19499"/>
                    <a:pt x="21128" y="19331"/>
                    <a:pt x="21128" y="19163"/>
                  </a:cubicBezTo>
                  <a:cubicBezTo>
                    <a:pt x="20722" y="17230"/>
                    <a:pt x="20012" y="14204"/>
                    <a:pt x="17274" y="12523"/>
                  </a:cubicBezTo>
                  <a:cubicBezTo>
                    <a:pt x="17477" y="11430"/>
                    <a:pt x="17578" y="9749"/>
                    <a:pt x="17578" y="7228"/>
                  </a:cubicBezTo>
                  <a:cubicBezTo>
                    <a:pt x="17578" y="3278"/>
                    <a:pt x="14435" y="0"/>
                    <a:pt x="10581" y="0"/>
                  </a:cubicBezTo>
                  <a:cubicBezTo>
                    <a:pt x="7945" y="0"/>
                    <a:pt x="6322" y="1513"/>
                    <a:pt x="6322" y="1513"/>
                  </a:cubicBezTo>
                  <a:cubicBezTo>
                    <a:pt x="4700" y="2858"/>
                    <a:pt x="3686" y="4959"/>
                    <a:pt x="3686" y="7228"/>
                  </a:cubicBezTo>
                  <a:cubicBezTo>
                    <a:pt x="3686" y="9749"/>
                    <a:pt x="3787" y="11430"/>
                    <a:pt x="3888" y="12523"/>
                  </a:cubicBezTo>
                  <a:cubicBezTo>
                    <a:pt x="1252" y="14204"/>
                    <a:pt x="542" y="17230"/>
                    <a:pt x="136" y="19163"/>
                  </a:cubicBezTo>
                  <a:cubicBezTo>
                    <a:pt x="136" y="19331"/>
                    <a:pt x="35" y="19583"/>
                    <a:pt x="35" y="19751"/>
                  </a:cubicBezTo>
                  <a:cubicBezTo>
                    <a:pt x="-168" y="20591"/>
                    <a:pt x="542" y="21432"/>
                    <a:pt x="1657" y="21600"/>
                  </a:cubicBezTo>
                  <a:cubicBezTo>
                    <a:pt x="1759" y="21600"/>
                    <a:pt x="1860" y="21600"/>
                    <a:pt x="1962" y="21600"/>
                  </a:cubicBezTo>
                  <a:cubicBezTo>
                    <a:pt x="8959" y="21600"/>
                    <a:pt x="8959" y="21600"/>
                    <a:pt x="8959" y="21600"/>
                  </a:cubicBezTo>
                  <a:cubicBezTo>
                    <a:pt x="8959" y="21600"/>
                    <a:pt x="8959" y="21600"/>
                    <a:pt x="8959" y="21600"/>
                  </a:cubicBezTo>
                  <a:cubicBezTo>
                    <a:pt x="19302" y="21600"/>
                    <a:pt x="19302" y="21600"/>
                    <a:pt x="19302" y="21600"/>
                  </a:cubicBezTo>
                  <a:cubicBezTo>
                    <a:pt x="19404" y="21600"/>
                    <a:pt x="19505" y="21600"/>
                    <a:pt x="19607" y="21600"/>
                  </a:cubicBezTo>
                  <a:cubicBezTo>
                    <a:pt x="20722" y="21432"/>
                    <a:pt x="21432" y="20591"/>
                    <a:pt x="21229" y="19667"/>
                  </a:cubicBezTo>
                  <a:close/>
                  <a:moveTo>
                    <a:pt x="10581" y="15969"/>
                  </a:moveTo>
                  <a:cubicBezTo>
                    <a:pt x="6931" y="14372"/>
                    <a:pt x="6931" y="14372"/>
                    <a:pt x="6931" y="14372"/>
                  </a:cubicBezTo>
                  <a:cubicBezTo>
                    <a:pt x="8857" y="11935"/>
                    <a:pt x="8857" y="11935"/>
                    <a:pt x="8857" y="11935"/>
                  </a:cubicBezTo>
                  <a:cubicBezTo>
                    <a:pt x="9364" y="12103"/>
                    <a:pt x="10074" y="12271"/>
                    <a:pt x="10581" y="12271"/>
                  </a:cubicBezTo>
                  <a:cubicBezTo>
                    <a:pt x="11190" y="12271"/>
                    <a:pt x="11900" y="12103"/>
                    <a:pt x="12407" y="11851"/>
                  </a:cubicBezTo>
                  <a:cubicBezTo>
                    <a:pt x="14333" y="14372"/>
                    <a:pt x="14333" y="14372"/>
                    <a:pt x="14333" y="14372"/>
                  </a:cubicBezTo>
                  <a:lnTo>
                    <a:pt x="10581" y="15969"/>
                  </a:lnTo>
                  <a:close/>
                  <a:moveTo>
                    <a:pt x="10581" y="11178"/>
                  </a:moveTo>
                  <a:cubicBezTo>
                    <a:pt x="7133" y="11178"/>
                    <a:pt x="5612" y="7228"/>
                    <a:pt x="5917" y="5967"/>
                  </a:cubicBezTo>
                  <a:cubicBezTo>
                    <a:pt x="9770" y="3194"/>
                    <a:pt x="13218" y="3446"/>
                    <a:pt x="13218" y="3446"/>
                  </a:cubicBezTo>
                  <a:cubicBezTo>
                    <a:pt x="13218" y="3446"/>
                    <a:pt x="13826" y="4959"/>
                    <a:pt x="15347" y="6892"/>
                  </a:cubicBezTo>
                  <a:cubicBezTo>
                    <a:pt x="15043" y="8741"/>
                    <a:pt x="12812" y="11178"/>
                    <a:pt x="10581" y="11178"/>
                  </a:cubicBezTo>
                  <a:close/>
                </a:path>
              </a:pathLst>
            </a:custGeom>
            <a:solidFill>
              <a:schemeClr val="accent2"/>
            </a:solidFill>
            <a:ln w="12700" cap="flat">
              <a:noFill/>
              <a:miter lim="400000"/>
            </a:ln>
            <a:effectLst/>
          </p:spPr>
          <p:txBody>
            <a:bodyPr wrap="square" lIns="162558" tIns="162558" rIns="162558" bIns="162558" numCol="1" anchor="t">
              <a:noAutofit/>
            </a:bodyPr>
            <a:lstStyle/>
            <a:p>
              <a:pPr defTabSz="342900">
                <a:lnSpc>
                  <a:spcPct val="130000"/>
                </a:lnSpc>
                <a:defRPr sz="5600">
                  <a:latin typeface="Gill Sans"/>
                  <a:ea typeface="Gill Sans"/>
                  <a:cs typeface="Gill Sans"/>
                  <a:sym typeface="Gill Sans"/>
                </a:defRPr>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43" name="Shape 12543"/>
            <p:cNvSpPr/>
            <p:nvPr/>
          </p:nvSpPr>
          <p:spPr>
            <a:xfrm>
              <a:off x="103007" y="1157225"/>
              <a:ext cx="2175095" cy="985311"/>
            </a:xfrm>
            <a:prstGeom prst="rect">
              <a:avLst/>
            </a:prstGeom>
            <a:noFill/>
            <a:ln w="12700" cap="flat">
              <a:noFill/>
              <a:miter lim="400000"/>
            </a:ln>
            <a:effectLst/>
          </p:spPr>
          <p:txBody>
            <a:bodyPr wrap="square" lIns="67733" tIns="67733" rIns="67733" bIns="67733" numCol="1" anchor="ctr">
              <a:spAutoFit/>
            </a:bodyPr>
            <a:lstStyle>
              <a:lvl1pPr algn="l">
                <a:lnSpc>
                  <a:spcPts val="2000"/>
                </a:lnSpc>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Lorem Ipsum is simply industry.</a:t>
              </a:r>
            </a:p>
          </p:txBody>
        </p:sp>
        <p:sp>
          <p:nvSpPr>
            <p:cNvPr id="12544" name="Shape 12544"/>
            <p:cNvSpPr/>
            <p:nvPr/>
          </p:nvSpPr>
          <p:spPr>
            <a:xfrm>
              <a:off x="21749" y="1110215"/>
              <a:ext cx="1836429" cy="1"/>
            </a:xfrm>
            <a:prstGeom prst="line">
              <a:avLst/>
            </a:prstGeom>
            <a:noFill/>
            <a:ln w="19050" cap="flat" cmpd="sng">
              <a:solidFill>
                <a:srgbClr val="A6AAA9"/>
              </a:solidFill>
              <a:prstDash val="solid"/>
              <a:miter lim="400000"/>
            </a:ln>
            <a:effectLst/>
          </p:spPr>
          <p:txBody>
            <a:bodyPr wrap="square" lIns="0" tIns="0" rIns="0" bIns="0" numCol="1" anchor="ctr">
              <a:noAutofit/>
            </a:bodyPr>
            <a:lstStyle/>
            <a:p>
              <a:pPr lvl="0">
                <a:lnSpc>
                  <a:spcPct val="130000"/>
                </a:lnSpc>
                <a:defRPr sz="3200"/>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546" name="Shape 12546"/>
          <p:cNvSpPr/>
          <p:nvPr/>
        </p:nvSpPr>
        <p:spPr>
          <a:xfrm rot="10594">
            <a:off x="932120" y="2534217"/>
            <a:ext cx="805396" cy="492736"/>
          </a:xfrm>
          <a:prstGeom prst="rect">
            <a:avLst/>
          </a:prstGeom>
          <a:ln w="12700">
            <a:miter lim="400000"/>
          </a:ln>
        </p:spPr>
        <p:txBody>
          <a:bodyPr lIns="25400" tIns="25400" rIns="25400" bIns="25400" anchor="ctr"/>
          <a:lstStyle>
            <a:lvl1pPr algn="l">
              <a:lnSpc>
                <a:spcPct val="40000"/>
              </a:lnSpc>
              <a:spcBef>
                <a:spcPts val="600"/>
              </a:spcBef>
              <a:defRPr spc="0">
                <a:solidFill>
                  <a:srgbClr val="02AF95"/>
                </a:solidFill>
                <a:latin typeface="Roboto Bold"/>
                <a:ea typeface="Roboto Bold"/>
                <a:cs typeface="Roboto Bold"/>
                <a:sym typeface="Roboto Bold"/>
              </a:defRPr>
            </a:lvl1pPr>
          </a:lstStyle>
          <a:p>
            <a:pPr lvl="0">
              <a:lnSpc>
                <a:spcPct val="100000"/>
              </a:lnSpc>
              <a:defRPr sz="1800" spc="0">
                <a:solidFill>
                  <a:srgbClr val="000000"/>
                </a:solidFill>
              </a:defRPr>
            </a:pPr>
            <a:r>
              <a:rPr sz="240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75%</a:t>
            </a:r>
          </a:p>
        </p:txBody>
      </p:sp>
      <p:grpSp>
        <p:nvGrpSpPr>
          <p:cNvPr id="72" name="Group 1_1_1_1_1">
            <a:extLst>
              <a:ext uri="{FF2B5EF4-FFF2-40B4-BE49-F238E27FC236}">
                <a16:creationId xmlns:a16="http://schemas.microsoft.com/office/drawing/2014/main" xmlns="" id="{80E9B0F6-1C9C-42ED-B7B5-E41911875235}"/>
              </a:ext>
            </a:extLst>
          </p:cNvPr>
          <p:cNvGrpSpPr/>
          <p:nvPr/>
        </p:nvGrpSpPr>
        <p:grpSpPr>
          <a:xfrm>
            <a:off x="197540" y="258028"/>
            <a:ext cx="4828249" cy="871338"/>
            <a:chOff x="197540" y="258028"/>
            <a:chExt cx="4828249" cy="871338"/>
          </a:xfrm>
        </p:grpSpPr>
        <p:pic>
          <p:nvPicPr>
            <p:cNvPr id="73" name="图片 72" descr="图片包含 游戏机, 照片, 桌子, 蛋糕&#10;&#10;描述已自动生成">
              <a:extLst>
                <a:ext uri="{FF2B5EF4-FFF2-40B4-BE49-F238E27FC236}">
                  <a16:creationId xmlns:a16="http://schemas.microsoft.com/office/drawing/2014/main" xmlns="" id="{9E27DB42-02E2-4ADD-B8F0-F8DCD537B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74" name="标题 4">
              <a:extLst>
                <a:ext uri="{FF2B5EF4-FFF2-40B4-BE49-F238E27FC236}">
                  <a16:creationId xmlns:a16="http://schemas.microsoft.com/office/drawing/2014/main" xmlns="" id="{EFB50DD3-1A3E-482D-97B2-2AE60FF36881}"/>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12510"/>
                                        </p:tgtEl>
                                        <p:attrNameLst>
                                          <p:attrName>style.visibility</p:attrName>
                                        </p:attrNameLst>
                                      </p:cBhvr>
                                      <p:to>
                                        <p:strVal val="visible"/>
                                      </p:to>
                                    </p:set>
                                    <p:anim calcmode="lin" valueType="num">
                                      <p:cBhvr>
                                        <p:cTn id="7" dur="750" fill="hold"/>
                                        <p:tgtEl>
                                          <p:spTgt spid="12510"/>
                                        </p:tgtEl>
                                        <p:attrNameLst>
                                          <p:attrName>ppt_w</p:attrName>
                                        </p:attrNameLst>
                                      </p:cBhvr>
                                      <p:tavLst>
                                        <p:tav tm="0">
                                          <p:val>
                                            <p:fltVal val="0"/>
                                          </p:val>
                                        </p:tav>
                                        <p:tav tm="100000">
                                          <p:val>
                                            <p:strVal val="#ppt_w"/>
                                          </p:val>
                                        </p:tav>
                                      </p:tavLst>
                                    </p:anim>
                                    <p:anim calcmode="lin" valueType="num">
                                      <p:cBhvr>
                                        <p:cTn id="8" dur="750" fill="hold"/>
                                        <p:tgtEl>
                                          <p:spTgt spid="12510"/>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indefinite" fill="hold"/>
                                        <p:tgtEl>
                                          <p:spTgt spid="12486"/>
                                        </p:tgtEl>
                                        <p:attrNameLst>
                                          <p:attrName>style.visibility</p:attrName>
                                        </p:attrNameLst>
                                      </p:cBhvr>
                                      <p:to>
                                        <p:strVal val="visible"/>
                                      </p:to>
                                    </p:set>
                                    <p:animEffect transition="in" filter="wipe(up)">
                                      <p:cBhvr>
                                        <p:cTn id="12" dur="1000"/>
                                        <p:tgtEl>
                                          <p:spTgt spid="12486"/>
                                        </p:tgtEl>
                                      </p:cBhvr>
                                    </p:animEffect>
                                  </p:childTnLst>
                                </p:cTn>
                              </p:par>
                            </p:childTnLst>
                          </p:cTn>
                        </p:par>
                        <p:par>
                          <p:cTn id="13" fill="hold">
                            <p:stCondLst>
                              <p:cond delay="0"/>
                            </p:stCondLst>
                            <p:childTnLst>
                              <p:par>
                                <p:cTn id="14" presetID="9" presetClass="entr" presetSubtype="0" fill="hold" grpId="0" nodeType="afterEffect">
                                  <p:stCondLst>
                                    <p:cond delay="0"/>
                                  </p:stCondLst>
                                  <p:childTnLst>
                                    <p:set>
                                      <p:cBhvr>
                                        <p:cTn id="15" dur="indefinite" fill="hold"/>
                                        <p:tgtEl>
                                          <p:spTgt spid="12546"/>
                                        </p:tgtEl>
                                        <p:attrNameLst>
                                          <p:attrName>style.visibility</p:attrName>
                                        </p:attrNameLst>
                                      </p:cBhvr>
                                      <p:to>
                                        <p:strVal val="visible"/>
                                      </p:to>
                                    </p:set>
                                    <p:animEffect transition="in" filter="dissolve(right)">
                                      <p:cBhvr>
                                        <p:cTn id="16" dur="1000"/>
                                        <p:tgtEl>
                                          <p:spTgt spid="12546"/>
                                        </p:tgtEl>
                                      </p:cBhvr>
                                    </p:animEffect>
                                  </p:childTnLst>
                                </p:cTn>
                              </p:par>
                            </p:childTnLst>
                          </p:cTn>
                        </p:par>
                        <p:par>
                          <p:cTn id="17" fill="hold">
                            <p:stCondLst>
                              <p:cond delay="0"/>
                            </p:stCondLst>
                            <p:childTnLst>
                              <p:par>
                                <p:cTn id="18" presetID="2" presetClass="entr" presetSubtype="8" fill="hold" grpId="0" nodeType="afterEffect">
                                  <p:stCondLst>
                                    <p:cond delay="0"/>
                                  </p:stCondLst>
                                  <p:childTnLst>
                                    <p:set>
                                      <p:cBhvr>
                                        <p:cTn id="19" dur="indefinite" fill="hold"/>
                                        <p:tgtEl>
                                          <p:spTgt spid="12507"/>
                                        </p:tgtEl>
                                        <p:attrNameLst>
                                          <p:attrName>style.visibility</p:attrName>
                                        </p:attrNameLst>
                                      </p:cBhvr>
                                      <p:to>
                                        <p:strVal val="visible"/>
                                      </p:to>
                                    </p:set>
                                    <p:anim calcmode="lin" valueType="num">
                                      <p:cBhvr>
                                        <p:cTn id="20" dur="1000" fill="hold"/>
                                        <p:tgtEl>
                                          <p:spTgt spid="12507"/>
                                        </p:tgtEl>
                                        <p:attrNameLst>
                                          <p:attrName>ppt_x</p:attrName>
                                        </p:attrNameLst>
                                      </p:cBhvr>
                                      <p:tavLst>
                                        <p:tav tm="0">
                                          <p:val>
                                            <p:strVal val="0-#ppt_w/2"/>
                                          </p:val>
                                        </p:tav>
                                        <p:tav tm="100000">
                                          <p:val>
                                            <p:strVal val="#ppt_x"/>
                                          </p:val>
                                        </p:tav>
                                      </p:tavLst>
                                    </p:anim>
                                    <p:anim calcmode="lin" valueType="num">
                                      <p:cBhvr>
                                        <p:cTn id="21" dur="1000" fill="hold"/>
                                        <p:tgtEl>
                                          <p:spTgt spid="12507"/>
                                        </p:tgtEl>
                                        <p:attrNameLst>
                                          <p:attrName>ppt_y</p:attrName>
                                        </p:attrNameLst>
                                      </p:cBhvr>
                                      <p:tavLst>
                                        <p:tav tm="0">
                                          <p:val>
                                            <p:strVal val="#ppt_y"/>
                                          </p:val>
                                        </p:tav>
                                        <p:tav tm="100000">
                                          <p:val>
                                            <p:strVal val="#ppt_y"/>
                                          </p:val>
                                        </p:tav>
                                      </p:tavLst>
                                    </p:anim>
                                  </p:childTnLst>
                                </p:cTn>
                              </p:par>
                            </p:childTnLst>
                          </p:cTn>
                        </p:par>
                        <p:par>
                          <p:cTn id="22" fill="hold">
                            <p:stCondLst>
                              <p:cond delay="0"/>
                            </p:stCondLst>
                            <p:childTnLst>
                              <p:par>
                                <p:cTn id="23" presetID="2" presetClass="entr" presetSubtype="8" fill="hold" grpId="0" nodeType="afterEffect">
                                  <p:stCondLst>
                                    <p:cond delay="0"/>
                                  </p:stCondLst>
                                  <p:childTnLst>
                                    <p:set>
                                      <p:cBhvr>
                                        <p:cTn id="24" dur="indefinite" fill="hold"/>
                                        <p:tgtEl>
                                          <p:spTgt spid="12545"/>
                                        </p:tgtEl>
                                        <p:attrNameLst>
                                          <p:attrName>style.visibility</p:attrName>
                                        </p:attrNameLst>
                                      </p:cBhvr>
                                      <p:to>
                                        <p:strVal val="visible"/>
                                      </p:to>
                                    </p:set>
                                    <p:anim calcmode="lin" valueType="num">
                                      <p:cBhvr>
                                        <p:cTn id="25" dur="1000" fill="hold"/>
                                        <p:tgtEl>
                                          <p:spTgt spid="12545"/>
                                        </p:tgtEl>
                                        <p:attrNameLst>
                                          <p:attrName>ppt_x</p:attrName>
                                        </p:attrNameLst>
                                      </p:cBhvr>
                                      <p:tavLst>
                                        <p:tav tm="0">
                                          <p:val>
                                            <p:strVal val="0-#ppt_w/2"/>
                                          </p:val>
                                        </p:tav>
                                        <p:tav tm="100000">
                                          <p:val>
                                            <p:strVal val="#ppt_x"/>
                                          </p:val>
                                        </p:tav>
                                      </p:tavLst>
                                    </p:anim>
                                    <p:anim calcmode="lin" valueType="num">
                                      <p:cBhvr>
                                        <p:cTn id="26" dur="1000" fill="hold"/>
                                        <p:tgtEl>
                                          <p:spTgt spid="12545"/>
                                        </p:tgtEl>
                                        <p:attrNameLst>
                                          <p:attrName>ppt_y</p:attrName>
                                        </p:attrNameLst>
                                      </p:cBhvr>
                                      <p:tavLst>
                                        <p:tav tm="0">
                                          <p:val>
                                            <p:strVal val="#ppt_y"/>
                                          </p:val>
                                        </p:tav>
                                        <p:tav tm="100000">
                                          <p:val>
                                            <p:strVal val="#ppt_y"/>
                                          </p:val>
                                        </p:tav>
                                      </p:tavLst>
                                    </p:anim>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indefinite" fill="hold"/>
                                        <p:tgtEl>
                                          <p:spTgt spid="12513"/>
                                        </p:tgtEl>
                                        <p:attrNameLst>
                                          <p:attrName>style.visibility</p:attrName>
                                        </p:attrNameLst>
                                      </p:cBhvr>
                                      <p:to>
                                        <p:strVal val="visible"/>
                                      </p:to>
                                    </p:set>
                                    <p:animEffect transition="in" filter="wipe(left)">
                                      <p:cBhvr>
                                        <p:cTn id="30" dur="1000"/>
                                        <p:tgtEl>
                                          <p:spTgt spid="12513"/>
                                        </p:tgtEl>
                                      </p:cBhvr>
                                    </p:animEffect>
                                  </p:childTnLst>
                                </p:cTn>
                              </p:par>
                            </p:childTnLst>
                          </p:cTn>
                        </p:par>
                        <p:par>
                          <p:cTn id="31" fill="hold">
                            <p:stCondLst>
                              <p:cond delay="0"/>
                            </p:stCondLst>
                            <p:childTnLst>
                              <p:par>
                                <p:cTn id="32" presetID="2" presetClass="entr" presetSubtype="1" fill="hold" grpId="0" nodeType="afterEffect">
                                  <p:stCondLst>
                                    <p:cond delay="0"/>
                                  </p:stCondLst>
                                  <p:childTnLst>
                                    <p:set>
                                      <p:cBhvr>
                                        <p:cTn id="33" dur="indefinite" fill="hold"/>
                                        <p:tgtEl>
                                          <p:spTgt spid="12537"/>
                                        </p:tgtEl>
                                        <p:attrNameLst>
                                          <p:attrName>style.visibility</p:attrName>
                                        </p:attrNameLst>
                                      </p:cBhvr>
                                      <p:to>
                                        <p:strVal val="visible"/>
                                      </p:to>
                                    </p:set>
                                    <p:anim calcmode="lin" valueType="num">
                                      <p:cBhvr>
                                        <p:cTn id="34" dur="80" fill="hold"/>
                                        <p:tgtEl>
                                          <p:spTgt spid="12537"/>
                                        </p:tgtEl>
                                        <p:attrNameLst>
                                          <p:attrName>ppt_x</p:attrName>
                                        </p:attrNameLst>
                                      </p:cBhvr>
                                      <p:tavLst>
                                        <p:tav tm="0">
                                          <p:val>
                                            <p:strVal val="#ppt_x"/>
                                          </p:val>
                                        </p:tav>
                                        <p:tav tm="100000">
                                          <p:val>
                                            <p:strVal val="#ppt_x"/>
                                          </p:val>
                                        </p:tav>
                                      </p:tavLst>
                                    </p:anim>
                                    <p:anim calcmode="lin" valueType="num">
                                      <p:cBhvr>
                                        <p:cTn id="35" dur="80" fill="hold"/>
                                        <p:tgtEl>
                                          <p:spTgt spid="12537"/>
                                        </p:tgtEl>
                                        <p:attrNameLst>
                                          <p:attrName>ppt_y</p:attrName>
                                        </p:attrNameLst>
                                      </p:cBhvr>
                                      <p:tavLst>
                                        <p:tav tm="0">
                                          <p:val>
                                            <p:strVal val="0-#ppt_h/2"/>
                                          </p:val>
                                        </p:tav>
                                        <p:tav tm="100000">
                                          <p:val>
                                            <p:strVal val="#ppt_y"/>
                                          </p:val>
                                        </p:tav>
                                      </p:tavLst>
                                    </p:anim>
                                  </p:childTnLst>
                                </p:cTn>
                              </p:par>
                            </p:childTnLst>
                          </p:cTn>
                        </p:par>
                        <p:par>
                          <p:cTn id="36" fill="hold">
                            <p:stCondLst>
                              <p:cond delay="0"/>
                            </p:stCondLst>
                            <p:childTnLst>
                              <p:par>
                                <p:cTn id="37" presetID="2" presetClass="entr" presetSubtype="1" fill="hold" grpId="0" nodeType="afterEffect">
                                  <p:stCondLst>
                                    <p:cond delay="0"/>
                                  </p:stCondLst>
                                  <p:childTnLst>
                                    <p:set>
                                      <p:cBhvr>
                                        <p:cTn id="38" dur="indefinite" fill="hold"/>
                                        <p:tgtEl>
                                          <p:spTgt spid="12490"/>
                                        </p:tgtEl>
                                        <p:attrNameLst>
                                          <p:attrName>style.visibility</p:attrName>
                                        </p:attrNameLst>
                                      </p:cBhvr>
                                      <p:to>
                                        <p:strVal val="visible"/>
                                      </p:to>
                                    </p:set>
                                    <p:anim calcmode="lin" valueType="num">
                                      <p:cBhvr>
                                        <p:cTn id="39" dur="80" fill="hold"/>
                                        <p:tgtEl>
                                          <p:spTgt spid="12490"/>
                                        </p:tgtEl>
                                        <p:attrNameLst>
                                          <p:attrName>ppt_x</p:attrName>
                                        </p:attrNameLst>
                                      </p:cBhvr>
                                      <p:tavLst>
                                        <p:tav tm="0">
                                          <p:val>
                                            <p:strVal val="#ppt_x"/>
                                          </p:val>
                                        </p:tav>
                                        <p:tav tm="100000">
                                          <p:val>
                                            <p:strVal val="#ppt_x"/>
                                          </p:val>
                                        </p:tav>
                                      </p:tavLst>
                                    </p:anim>
                                    <p:anim calcmode="lin" valueType="num">
                                      <p:cBhvr>
                                        <p:cTn id="40" dur="80" fill="hold"/>
                                        <p:tgtEl>
                                          <p:spTgt spid="12490"/>
                                        </p:tgtEl>
                                        <p:attrNameLst>
                                          <p:attrName>ppt_y</p:attrName>
                                        </p:attrNameLst>
                                      </p:cBhvr>
                                      <p:tavLst>
                                        <p:tav tm="0">
                                          <p:val>
                                            <p:strVal val="0-#ppt_h/2"/>
                                          </p:val>
                                        </p:tav>
                                        <p:tav tm="100000">
                                          <p:val>
                                            <p:strVal val="#ppt_y"/>
                                          </p:val>
                                        </p:tav>
                                      </p:tavLst>
                                    </p:anim>
                                  </p:childTnLst>
                                </p:cTn>
                              </p:par>
                            </p:childTnLst>
                          </p:cTn>
                        </p:par>
                        <p:par>
                          <p:cTn id="41" fill="hold">
                            <p:stCondLst>
                              <p:cond delay="0"/>
                            </p:stCondLst>
                            <p:childTnLst>
                              <p:par>
                                <p:cTn id="42" presetID="2" presetClass="entr" presetSubtype="2" fill="hold" grpId="0" nodeType="afterEffect">
                                  <p:stCondLst>
                                    <p:cond delay="0"/>
                                  </p:stCondLst>
                                  <p:childTnLst>
                                    <p:set>
                                      <p:cBhvr>
                                        <p:cTn id="43" dur="indefinite" fill="hold"/>
                                        <p:tgtEl>
                                          <p:spTgt spid="12487"/>
                                        </p:tgtEl>
                                        <p:attrNameLst>
                                          <p:attrName>style.visibility</p:attrName>
                                        </p:attrNameLst>
                                      </p:cBhvr>
                                      <p:to>
                                        <p:strVal val="visible"/>
                                      </p:to>
                                    </p:set>
                                    <p:anim calcmode="lin" valueType="num">
                                      <p:cBhvr>
                                        <p:cTn id="44" dur="1000" fill="hold"/>
                                        <p:tgtEl>
                                          <p:spTgt spid="12487"/>
                                        </p:tgtEl>
                                        <p:attrNameLst>
                                          <p:attrName>ppt_x</p:attrName>
                                        </p:attrNameLst>
                                      </p:cBhvr>
                                      <p:tavLst>
                                        <p:tav tm="0">
                                          <p:val>
                                            <p:strVal val="1+#ppt_w/2"/>
                                          </p:val>
                                        </p:tav>
                                        <p:tav tm="100000">
                                          <p:val>
                                            <p:strVal val="#ppt_x"/>
                                          </p:val>
                                        </p:tav>
                                      </p:tavLst>
                                    </p:anim>
                                    <p:anim calcmode="lin" valueType="num">
                                      <p:cBhvr>
                                        <p:cTn id="45" dur="1000" fill="hold"/>
                                        <p:tgtEl>
                                          <p:spTgt spid="12487"/>
                                        </p:tgtEl>
                                        <p:attrNameLst>
                                          <p:attrName>ppt_y</p:attrName>
                                        </p:attrNameLst>
                                      </p:cBhvr>
                                      <p:tavLst>
                                        <p:tav tm="0">
                                          <p:val>
                                            <p:strVal val="#ppt_y"/>
                                          </p:val>
                                        </p:tav>
                                        <p:tav tm="100000">
                                          <p:val>
                                            <p:strVal val="#ppt_y"/>
                                          </p:val>
                                        </p:tav>
                                      </p:tavLst>
                                    </p:anim>
                                  </p:childTnLst>
                                </p:cTn>
                              </p:par>
                            </p:childTnLst>
                          </p:cTn>
                        </p:par>
                        <p:par>
                          <p:cTn id="46" fill="hold">
                            <p:stCondLst>
                              <p:cond delay="0"/>
                            </p:stCondLst>
                            <p:childTnLst>
                              <p:par>
                                <p:cTn id="47" presetID="18" presetClass="entr" presetSubtype="6" fill="hold" grpId="0" nodeType="afterEffect">
                                  <p:stCondLst>
                                    <p:cond delay="0"/>
                                  </p:stCondLst>
                                  <p:childTnLst>
                                    <p:set>
                                      <p:cBhvr>
                                        <p:cTn id="48" dur="indefinite" fill="hold"/>
                                        <p:tgtEl>
                                          <p:spTgt spid="12516"/>
                                        </p:tgtEl>
                                        <p:attrNameLst>
                                          <p:attrName>style.visibility</p:attrName>
                                        </p:attrNameLst>
                                      </p:cBhvr>
                                      <p:to>
                                        <p:strVal val="visible"/>
                                      </p:to>
                                    </p:set>
                                    <p:animEffect transition="in" filter="strips(downRight)">
                                      <p:cBhvr>
                                        <p:cTn id="49" dur="1000"/>
                                        <p:tgtEl>
                                          <p:spTgt spid="12516"/>
                                        </p:tgtEl>
                                      </p:cBhvr>
                                    </p:animEffect>
                                  </p:childTnLst>
                                </p:cTn>
                              </p:par>
                            </p:childTnLst>
                          </p:cTn>
                        </p:par>
                        <p:par>
                          <p:cTn id="50" fill="hold">
                            <p:stCondLst>
                              <p:cond delay="0"/>
                            </p:stCondLst>
                            <p:childTnLst>
                              <p:par>
                                <p:cTn id="51" presetID="2" presetClass="entr" presetSubtype="1" fill="hold" grpId="0" nodeType="afterEffect">
                                  <p:stCondLst>
                                    <p:cond delay="0"/>
                                  </p:stCondLst>
                                  <p:childTnLst>
                                    <p:set>
                                      <p:cBhvr>
                                        <p:cTn id="52" dur="indefinite" fill="hold"/>
                                        <p:tgtEl>
                                          <p:spTgt spid="12531"/>
                                        </p:tgtEl>
                                        <p:attrNameLst>
                                          <p:attrName>style.visibility</p:attrName>
                                        </p:attrNameLst>
                                      </p:cBhvr>
                                      <p:to>
                                        <p:strVal val="visible"/>
                                      </p:to>
                                    </p:set>
                                    <p:anim calcmode="lin" valueType="num">
                                      <p:cBhvr>
                                        <p:cTn id="53" dur="80" fill="hold"/>
                                        <p:tgtEl>
                                          <p:spTgt spid="12531"/>
                                        </p:tgtEl>
                                        <p:attrNameLst>
                                          <p:attrName>ppt_x</p:attrName>
                                        </p:attrNameLst>
                                      </p:cBhvr>
                                      <p:tavLst>
                                        <p:tav tm="0">
                                          <p:val>
                                            <p:strVal val="#ppt_x"/>
                                          </p:val>
                                        </p:tav>
                                        <p:tav tm="100000">
                                          <p:val>
                                            <p:strVal val="#ppt_x"/>
                                          </p:val>
                                        </p:tav>
                                      </p:tavLst>
                                    </p:anim>
                                    <p:anim calcmode="lin" valueType="num">
                                      <p:cBhvr>
                                        <p:cTn id="54" dur="80" fill="hold"/>
                                        <p:tgtEl>
                                          <p:spTgt spid="12531"/>
                                        </p:tgtEl>
                                        <p:attrNameLst>
                                          <p:attrName>ppt_y</p:attrName>
                                        </p:attrNameLst>
                                      </p:cBhvr>
                                      <p:tavLst>
                                        <p:tav tm="0">
                                          <p:val>
                                            <p:strVal val="0-#ppt_h/2"/>
                                          </p:val>
                                        </p:tav>
                                        <p:tav tm="100000">
                                          <p:val>
                                            <p:strVal val="#ppt_y"/>
                                          </p:val>
                                        </p:tav>
                                      </p:tavLst>
                                    </p:anim>
                                  </p:childTnLst>
                                </p:cTn>
                              </p:par>
                            </p:childTnLst>
                          </p:cTn>
                        </p:par>
                        <p:par>
                          <p:cTn id="55" fill="hold">
                            <p:stCondLst>
                              <p:cond delay="0"/>
                            </p:stCondLst>
                            <p:childTnLst>
                              <p:par>
                                <p:cTn id="56" presetID="2" presetClass="entr" presetSubtype="1" fill="hold" grpId="0" nodeType="afterEffect">
                                  <p:stCondLst>
                                    <p:cond delay="0"/>
                                  </p:stCondLst>
                                  <p:childTnLst>
                                    <p:set>
                                      <p:cBhvr>
                                        <p:cTn id="57" dur="indefinite" fill="hold"/>
                                        <p:tgtEl>
                                          <p:spTgt spid="12498"/>
                                        </p:tgtEl>
                                        <p:attrNameLst>
                                          <p:attrName>style.visibility</p:attrName>
                                        </p:attrNameLst>
                                      </p:cBhvr>
                                      <p:to>
                                        <p:strVal val="visible"/>
                                      </p:to>
                                    </p:set>
                                    <p:anim calcmode="lin" valueType="num">
                                      <p:cBhvr>
                                        <p:cTn id="58" dur="80" fill="hold"/>
                                        <p:tgtEl>
                                          <p:spTgt spid="12498"/>
                                        </p:tgtEl>
                                        <p:attrNameLst>
                                          <p:attrName>ppt_x</p:attrName>
                                        </p:attrNameLst>
                                      </p:cBhvr>
                                      <p:tavLst>
                                        <p:tav tm="0">
                                          <p:val>
                                            <p:strVal val="#ppt_x"/>
                                          </p:val>
                                        </p:tav>
                                        <p:tav tm="100000">
                                          <p:val>
                                            <p:strVal val="#ppt_x"/>
                                          </p:val>
                                        </p:tav>
                                      </p:tavLst>
                                    </p:anim>
                                    <p:anim calcmode="lin" valueType="num">
                                      <p:cBhvr>
                                        <p:cTn id="59" dur="80" fill="hold"/>
                                        <p:tgtEl>
                                          <p:spTgt spid="12498"/>
                                        </p:tgtEl>
                                        <p:attrNameLst>
                                          <p:attrName>ppt_y</p:attrName>
                                        </p:attrNameLst>
                                      </p:cBhvr>
                                      <p:tavLst>
                                        <p:tav tm="0">
                                          <p:val>
                                            <p:strVal val="0-#ppt_h/2"/>
                                          </p:val>
                                        </p:tav>
                                        <p:tav tm="100000">
                                          <p:val>
                                            <p:strVal val="#ppt_y"/>
                                          </p:val>
                                        </p:tav>
                                      </p:tavLst>
                                    </p:anim>
                                  </p:childTnLst>
                                </p:cTn>
                              </p:par>
                            </p:childTnLst>
                          </p:cTn>
                        </p:par>
                        <p:par>
                          <p:cTn id="60" fill="hold">
                            <p:stCondLst>
                              <p:cond delay="0"/>
                            </p:stCondLst>
                            <p:childTnLst>
                              <p:par>
                                <p:cTn id="61" presetID="2" presetClass="entr" presetSubtype="2" fill="hold" grpId="0" nodeType="afterEffect">
                                  <p:stCondLst>
                                    <p:cond delay="0"/>
                                  </p:stCondLst>
                                  <p:childTnLst>
                                    <p:set>
                                      <p:cBhvr>
                                        <p:cTn id="62" dur="indefinite" fill="hold"/>
                                        <p:tgtEl>
                                          <p:spTgt spid="12495"/>
                                        </p:tgtEl>
                                        <p:attrNameLst>
                                          <p:attrName>style.visibility</p:attrName>
                                        </p:attrNameLst>
                                      </p:cBhvr>
                                      <p:to>
                                        <p:strVal val="visible"/>
                                      </p:to>
                                    </p:set>
                                    <p:anim calcmode="lin" valueType="num">
                                      <p:cBhvr>
                                        <p:cTn id="63" dur="1000" fill="hold"/>
                                        <p:tgtEl>
                                          <p:spTgt spid="12495"/>
                                        </p:tgtEl>
                                        <p:attrNameLst>
                                          <p:attrName>ppt_x</p:attrName>
                                        </p:attrNameLst>
                                      </p:cBhvr>
                                      <p:tavLst>
                                        <p:tav tm="0">
                                          <p:val>
                                            <p:strVal val="1+#ppt_w/2"/>
                                          </p:val>
                                        </p:tav>
                                        <p:tav tm="100000">
                                          <p:val>
                                            <p:strVal val="#ppt_x"/>
                                          </p:val>
                                        </p:tav>
                                      </p:tavLst>
                                    </p:anim>
                                    <p:anim calcmode="lin" valueType="num">
                                      <p:cBhvr>
                                        <p:cTn id="64" dur="1000" fill="hold"/>
                                        <p:tgtEl>
                                          <p:spTgt spid="12495"/>
                                        </p:tgtEl>
                                        <p:attrNameLst>
                                          <p:attrName>ppt_y</p:attrName>
                                        </p:attrNameLst>
                                      </p:cBhvr>
                                      <p:tavLst>
                                        <p:tav tm="0">
                                          <p:val>
                                            <p:strVal val="#ppt_y"/>
                                          </p:val>
                                        </p:tav>
                                        <p:tav tm="100000">
                                          <p:val>
                                            <p:strVal val="#ppt_y"/>
                                          </p:val>
                                        </p:tav>
                                      </p:tavLst>
                                    </p:anim>
                                  </p:childTnLst>
                                </p:cTn>
                              </p:par>
                            </p:childTnLst>
                          </p:cTn>
                        </p:par>
                        <p:par>
                          <p:cTn id="65" fill="hold">
                            <p:stCondLst>
                              <p:cond delay="0"/>
                            </p:stCondLst>
                            <p:childTnLst>
                              <p:par>
                                <p:cTn id="66" presetID="22" presetClass="entr" presetSubtype="2" fill="hold" grpId="0" nodeType="afterEffect">
                                  <p:stCondLst>
                                    <p:cond delay="0"/>
                                  </p:stCondLst>
                                  <p:childTnLst>
                                    <p:set>
                                      <p:cBhvr>
                                        <p:cTn id="67" dur="indefinite" fill="hold"/>
                                        <p:tgtEl>
                                          <p:spTgt spid="12522"/>
                                        </p:tgtEl>
                                        <p:attrNameLst>
                                          <p:attrName>style.visibility</p:attrName>
                                        </p:attrNameLst>
                                      </p:cBhvr>
                                      <p:to>
                                        <p:strVal val="visible"/>
                                      </p:to>
                                    </p:set>
                                    <p:animEffect transition="in" filter="wipe(right)">
                                      <p:cBhvr>
                                        <p:cTn id="68" dur="1000"/>
                                        <p:tgtEl>
                                          <p:spTgt spid="12522"/>
                                        </p:tgtEl>
                                      </p:cBhvr>
                                    </p:animEffect>
                                  </p:childTnLst>
                                </p:cTn>
                              </p:par>
                            </p:childTnLst>
                          </p:cTn>
                        </p:par>
                        <p:par>
                          <p:cTn id="69" fill="hold">
                            <p:stCondLst>
                              <p:cond delay="0"/>
                            </p:stCondLst>
                            <p:childTnLst>
                              <p:par>
                                <p:cTn id="70" presetID="2" presetClass="entr" presetSubtype="1" fill="hold" grpId="0" nodeType="afterEffect">
                                  <p:stCondLst>
                                    <p:cond delay="0"/>
                                  </p:stCondLst>
                                  <p:childTnLst>
                                    <p:set>
                                      <p:cBhvr>
                                        <p:cTn id="71" dur="indefinite" fill="hold"/>
                                        <p:tgtEl>
                                          <p:spTgt spid="12528"/>
                                        </p:tgtEl>
                                        <p:attrNameLst>
                                          <p:attrName>style.visibility</p:attrName>
                                        </p:attrNameLst>
                                      </p:cBhvr>
                                      <p:to>
                                        <p:strVal val="visible"/>
                                      </p:to>
                                    </p:set>
                                    <p:anim calcmode="lin" valueType="num">
                                      <p:cBhvr>
                                        <p:cTn id="72" dur="80" fill="hold"/>
                                        <p:tgtEl>
                                          <p:spTgt spid="12528"/>
                                        </p:tgtEl>
                                        <p:attrNameLst>
                                          <p:attrName>ppt_x</p:attrName>
                                        </p:attrNameLst>
                                      </p:cBhvr>
                                      <p:tavLst>
                                        <p:tav tm="0">
                                          <p:val>
                                            <p:strVal val="#ppt_x"/>
                                          </p:val>
                                        </p:tav>
                                        <p:tav tm="100000">
                                          <p:val>
                                            <p:strVal val="#ppt_x"/>
                                          </p:val>
                                        </p:tav>
                                      </p:tavLst>
                                    </p:anim>
                                    <p:anim calcmode="lin" valueType="num">
                                      <p:cBhvr>
                                        <p:cTn id="73" dur="80" fill="hold"/>
                                        <p:tgtEl>
                                          <p:spTgt spid="12528"/>
                                        </p:tgtEl>
                                        <p:attrNameLst>
                                          <p:attrName>ppt_y</p:attrName>
                                        </p:attrNameLst>
                                      </p:cBhvr>
                                      <p:tavLst>
                                        <p:tav tm="0">
                                          <p:val>
                                            <p:strVal val="0-#ppt_h/2"/>
                                          </p:val>
                                        </p:tav>
                                        <p:tav tm="100000">
                                          <p:val>
                                            <p:strVal val="#ppt_y"/>
                                          </p:val>
                                        </p:tav>
                                      </p:tavLst>
                                    </p:anim>
                                  </p:childTnLst>
                                </p:cTn>
                              </p:par>
                            </p:childTnLst>
                          </p:cTn>
                        </p:par>
                        <p:par>
                          <p:cTn id="74" fill="hold">
                            <p:stCondLst>
                              <p:cond delay="0"/>
                            </p:stCondLst>
                            <p:childTnLst>
                              <p:par>
                                <p:cTn id="75" presetID="2" presetClass="entr" presetSubtype="1" fill="hold" grpId="0" nodeType="afterEffect">
                                  <p:stCondLst>
                                    <p:cond delay="0"/>
                                  </p:stCondLst>
                                  <p:childTnLst>
                                    <p:set>
                                      <p:cBhvr>
                                        <p:cTn id="76" dur="indefinite" fill="hold"/>
                                        <p:tgtEl>
                                          <p:spTgt spid="12502"/>
                                        </p:tgtEl>
                                        <p:attrNameLst>
                                          <p:attrName>style.visibility</p:attrName>
                                        </p:attrNameLst>
                                      </p:cBhvr>
                                      <p:to>
                                        <p:strVal val="visible"/>
                                      </p:to>
                                    </p:set>
                                    <p:anim calcmode="lin" valueType="num">
                                      <p:cBhvr>
                                        <p:cTn id="77" dur="80" fill="hold"/>
                                        <p:tgtEl>
                                          <p:spTgt spid="12502"/>
                                        </p:tgtEl>
                                        <p:attrNameLst>
                                          <p:attrName>ppt_x</p:attrName>
                                        </p:attrNameLst>
                                      </p:cBhvr>
                                      <p:tavLst>
                                        <p:tav tm="0">
                                          <p:val>
                                            <p:strVal val="#ppt_x"/>
                                          </p:val>
                                        </p:tav>
                                        <p:tav tm="100000">
                                          <p:val>
                                            <p:strVal val="#ppt_x"/>
                                          </p:val>
                                        </p:tav>
                                      </p:tavLst>
                                    </p:anim>
                                    <p:anim calcmode="lin" valueType="num">
                                      <p:cBhvr>
                                        <p:cTn id="78" dur="80" fill="hold"/>
                                        <p:tgtEl>
                                          <p:spTgt spid="12502"/>
                                        </p:tgtEl>
                                        <p:attrNameLst>
                                          <p:attrName>ppt_y</p:attrName>
                                        </p:attrNameLst>
                                      </p:cBhvr>
                                      <p:tavLst>
                                        <p:tav tm="0">
                                          <p:val>
                                            <p:strVal val="0-#ppt_h/2"/>
                                          </p:val>
                                        </p:tav>
                                        <p:tav tm="100000">
                                          <p:val>
                                            <p:strVal val="#ppt_y"/>
                                          </p:val>
                                        </p:tav>
                                      </p:tavLst>
                                    </p:anim>
                                  </p:childTnLst>
                                </p:cTn>
                              </p:par>
                            </p:childTnLst>
                          </p:cTn>
                        </p:par>
                        <p:par>
                          <p:cTn id="79" fill="hold">
                            <p:stCondLst>
                              <p:cond delay="0"/>
                            </p:stCondLst>
                            <p:childTnLst>
                              <p:par>
                                <p:cTn id="80" presetID="2" presetClass="entr" presetSubtype="2" fill="hold" grpId="0" nodeType="afterEffect">
                                  <p:stCondLst>
                                    <p:cond delay="0"/>
                                  </p:stCondLst>
                                  <p:childTnLst>
                                    <p:set>
                                      <p:cBhvr>
                                        <p:cTn id="81" dur="indefinite" fill="hold"/>
                                        <p:tgtEl>
                                          <p:spTgt spid="12499"/>
                                        </p:tgtEl>
                                        <p:attrNameLst>
                                          <p:attrName>style.visibility</p:attrName>
                                        </p:attrNameLst>
                                      </p:cBhvr>
                                      <p:to>
                                        <p:strVal val="visible"/>
                                      </p:to>
                                    </p:set>
                                    <p:anim calcmode="lin" valueType="num">
                                      <p:cBhvr>
                                        <p:cTn id="82" dur="1000" fill="hold"/>
                                        <p:tgtEl>
                                          <p:spTgt spid="12499"/>
                                        </p:tgtEl>
                                        <p:attrNameLst>
                                          <p:attrName>ppt_x</p:attrName>
                                        </p:attrNameLst>
                                      </p:cBhvr>
                                      <p:tavLst>
                                        <p:tav tm="0">
                                          <p:val>
                                            <p:strVal val="1+#ppt_w/2"/>
                                          </p:val>
                                        </p:tav>
                                        <p:tav tm="100000">
                                          <p:val>
                                            <p:strVal val="#ppt_x"/>
                                          </p:val>
                                        </p:tav>
                                      </p:tavLst>
                                    </p:anim>
                                    <p:anim calcmode="lin" valueType="num">
                                      <p:cBhvr>
                                        <p:cTn id="83" dur="1000" fill="hold"/>
                                        <p:tgtEl>
                                          <p:spTgt spid="12499"/>
                                        </p:tgtEl>
                                        <p:attrNameLst>
                                          <p:attrName>ppt_y</p:attrName>
                                        </p:attrNameLst>
                                      </p:cBhvr>
                                      <p:tavLst>
                                        <p:tav tm="0">
                                          <p:val>
                                            <p:strVal val="#ppt_y"/>
                                          </p:val>
                                        </p:tav>
                                        <p:tav tm="100000">
                                          <p:val>
                                            <p:strVal val="#ppt_y"/>
                                          </p:val>
                                        </p:tav>
                                      </p:tavLst>
                                    </p:anim>
                                  </p:childTnLst>
                                </p:cTn>
                              </p:par>
                            </p:childTnLst>
                          </p:cTn>
                        </p:par>
                        <p:par>
                          <p:cTn id="84" fill="hold">
                            <p:stCondLst>
                              <p:cond delay="0"/>
                            </p:stCondLst>
                            <p:childTnLst>
                              <p:par>
                                <p:cTn id="85" presetID="18" presetClass="entr" presetSubtype="12" fill="hold" grpId="0" nodeType="afterEffect">
                                  <p:stCondLst>
                                    <p:cond delay="0"/>
                                  </p:stCondLst>
                                  <p:childTnLst>
                                    <p:set>
                                      <p:cBhvr>
                                        <p:cTn id="86" dur="indefinite" fill="hold"/>
                                        <p:tgtEl>
                                          <p:spTgt spid="12519"/>
                                        </p:tgtEl>
                                        <p:attrNameLst>
                                          <p:attrName>style.visibility</p:attrName>
                                        </p:attrNameLst>
                                      </p:cBhvr>
                                      <p:to>
                                        <p:strVal val="visible"/>
                                      </p:to>
                                    </p:set>
                                    <p:animEffect transition="in" filter="strips(downLeft)">
                                      <p:cBhvr>
                                        <p:cTn id="87" dur="1000"/>
                                        <p:tgtEl>
                                          <p:spTgt spid="12519"/>
                                        </p:tgtEl>
                                      </p:cBhvr>
                                    </p:animEffect>
                                  </p:childTnLst>
                                </p:cTn>
                              </p:par>
                            </p:childTnLst>
                          </p:cTn>
                        </p:par>
                        <p:par>
                          <p:cTn id="88" fill="hold">
                            <p:stCondLst>
                              <p:cond delay="0"/>
                            </p:stCondLst>
                            <p:childTnLst>
                              <p:par>
                                <p:cTn id="89" presetID="2" presetClass="entr" presetSubtype="1" fill="hold" grpId="0" nodeType="afterEffect">
                                  <p:stCondLst>
                                    <p:cond delay="0"/>
                                  </p:stCondLst>
                                  <p:childTnLst>
                                    <p:set>
                                      <p:cBhvr>
                                        <p:cTn id="90" dur="indefinite" fill="hold"/>
                                        <p:tgtEl>
                                          <p:spTgt spid="12540"/>
                                        </p:tgtEl>
                                        <p:attrNameLst>
                                          <p:attrName>style.visibility</p:attrName>
                                        </p:attrNameLst>
                                      </p:cBhvr>
                                      <p:to>
                                        <p:strVal val="visible"/>
                                      </p:to>
                                    </p:set>
                                    <p:anim calcmode="lin" valueType="num">
                                      <p:cBhvr>
                                        <p:cTn id="91" dur="80" fill="hold"/>
                                        <p:tgtEl>
                                          <p:spTgt spid="12540"/>
                                        </p:tgtEl>
                                        <p:attrNameLst>
                                          <p:attrName>ppt_x</p:attrName>
                                        </p:attrNameLst>
                                      </p:cBhvr>
                                      <p:tavLst>
                                        <p:tav tm="0">
                                          <p:val>
                                            <p:strVal val="#ppt_x"/>
                                          </p:val>
                                        </p:tav>
                                        <p:tav tm="100000">
                                          <p:val>
                                            <p:strVal val="#ppt_x"/>
                                          </p:val>
                                        </p:tav>
                                      </p:tavLst>
                                    </p:anim>
                                    <p:anim calcmode="lin" valueType="num">
                                      <p:cBhvr>
                                        <p:cTn id="92" dur="80" fill="hold"/>
                                        <p:tgtEl>
                                          <p:spTgt spid="12540"/>
                                        </p:tgtEl>
                                        <p:attrNameLst>
                                          <p:attrName>ppt_y</p:attrName>
                                        </p:attrNameLst>
                                      </p:cBhvr>
                                      <p:tavLst>
                                        <p:tav tm="0">
                                          <p:val>
                                            <p:strVal val="0-#ppt_h/2"/>
                                          </p:val>
                                        </p:tav>
                                        <p:tav tm="100000">
                                          <p:val>
                                            <p:strVal val="#ppt_y"/>
                                          </p:val>
                                        </p:tav>
                                      </p:tavLst>
                                    </p:anim>
                                  </p:childTnLst>
                                </p:cTn>
                              </p:par>
                            </p:childTnLst>
                          </p:cTn>
                        </p:par>
                        <p:par>
                          <p:cTn id="93" fill="hold">
                            <p:stCondLst>
                              <p:cond delay="0"/>
                            </p:stCondLst>
                            <p:childTnLst>
                              <p:par>
                                <p:cTn id="94" presetID="2" presetClass="entr" presetSubtype="1" fill="hold" grpId="0" nodeType="afterEffect">
                                  <p:stCondLst>
                                    <p:cond delay="0"/>
                                  </p:stCondLst>
                                  <p:childTnLst>
                                    <p:set>
                                      <p:cBhvr>
                                        <p:cTn id="95" dur="indefinite" fill="hold"/>
                                        <p:tgtEl>
                                          <p:spTgt spid="12494"/>
                                        </p:tgtEl>
                                        <p:attrNameLst>
                                          <p:attrName>style.visibility</p:attrName>
                                        </p:attrNameLst>
                                      </p:cBhvr>
                                      <p:to>
                                        <p:strVal val="visible"/>
                                      </p:to>
                                    </p:set>
                                    <p:anim calcmode="lin" valueType="num">
                                      <p:cBhvr>
                                        <p:cTn id="96" dur="80" fill="hold"/>
                                        <p:tgtEl>
                                          <p:spTgt spid="12494"/>
                                        </p:tgtEl>
                                        <p:attrNameLst>
                                          <p:attrName>ppt_x</p:attrName>
                                        </p:attrNameLst>
                                      </p:cBhvr>
                                      <p:tavLst>
                                        <p:tav tm="0">
                                          <p:val>
                                            <p:strVal val="#ppt_x"/>
                                          </p:val>
                                        </p:tav>
                                        <p:tav tm="100000">
                                          <p:val>
                                            <p:strVal val="#ppt_x"/>
                                          </p:val>
                                        </p:tav>
                                      </p:tavLst>
                                    </p:anim>
                                    <p:anim calcmode="lin" valueType="num">
                                      <p:cBhvr>
                                        <p:cTn id="97" dur="80" fill="hold"/>
                                        <p:tgtEl>
                                          <p:spTgt spid="12494"/>
                                        </p:tgtEl>
                                        <p:attrNameLst>
                                          <p:attrName>ppt_y</p:attrName>
                                        </p:attrNameLst>
                                      </p:cBhvr>
                                      <p:tavLst>
                                        <p:tav tm="0">
                                          <p:val>
                                            <p:strVal val="0-#ppt_h/2"/>
                                          </p:val>
                                        </p:tav>
                                        <p:tav tm="100000">
                                          <p:val>
                                            <p:strVal val="#ppt_y"/>
                                          </p:val>
                                        </p:tav>
                                      </p:tavLst>
                                    </p:anim>
                                  </p:childTnLst>
                                </p:cTn>
                              </p:par>
                            </p:childTnLst>
                          </p:cTn>
                        </p:par>
                        <p:par>
                          <p:cTn id="98" fill="hold">
                            <p:stCondLst>
                              <p:cond delay="0"/>
                            </p:stCondLst>
                            <p:childTnLst>
                              <p:par>
                                <p:cTn id="99" presetID="2" presetClass="entr" presetSubtype="2" fill="hold" grpId="0" nodeType="afterEffect">
                                  <p:stCondLst>
                                    <p:cond delay="0"/>
                                  </p:stCondLst>
                                  <p:childTnLst>
                                    <p:set>
                                      <p:cBhvr>
                                        <p:cTn id="100" dur="indefinite" fill="hold"/>
                                        <p:tgtEl>
                                          <p:spTgt spid="12491"/>
                                        </p:tgtEl>
                                        <p:attrNameLst>
                                          <p:attrName>style.visibility</p:attrName>
                                        </p:attrNameLst>
                                      </p:cBhvr>
                                      <p:to>
                                        <p:strVal val="visible"/>
                                      </p:to>
                                    </p:set>
                                    <p:anim calcmode="lin" valueType="num">
                                      <p:cBhvr>
                                        <p:cTn id="101" dur="1000" fill="hold"/>
                                        <p:tgtEl>
                                          <p:spTgt spid="12491"/>
                                        </p:tgtEl>
                                        <p:attrNameLst>
                                          <p:attrName>ppt_x</p:attrName>
                                        </p:attrNameLst>
                                      </p:cBhvr>
                                      <p:tavLst>
                                        <p:tav tm="0">
                                          <p:val>
                                            <p:strVal val="1+#ppt_w/2"/>
                                          </p:val>
                                        </p:tav>
                                        <p:tav tm="100000">
                                          <p:val>
                                            <p:strVal val="#ppt_x"/>
                                          </p:val>
                                        </p:tav>
                                      </p:tavLst>
                                    </p:anim>
                                    <p:anim calcmode="lin" valueType="num">
                                      <p:cBhvr>
                                        <p:cTn id="102" dur="1000" fill="hold"/>
                                        <p:tgtEl>
                                          <p:spTgt spid="12491"/>
                                        </p:tgtEl>
                                        <p:attrNameLst>
                                          <p:attrName>ppt_y</p:attrName>
                                        </p:attrNameLst>
                                      </p:cBhvr>
                                      <p:tavLst>
                                        <p:tav tm="0">
                                          <p:val>
                                            <p:strVal val="#ppt_y"/>
                                          </p:val>
                                        </p:tav>
                                        <p:tav tm="100000">
                                          <p:val>
                                            <p:strVal val="#ppt_y"/>
                                          </p:val>
                                        </p:tav>
                                      </p:tavLst>
                                    </p:anim>
                                  </p:childTnLst>
                                </p:cTn>
                              </p:par>
                            </p:childTnLst>
                          </p:cTn>
                        </p:par>
                        <p:par>
                          <p:cTn id="103" fill="hold">
                            <p:stCondLst>
                              <p:cond delay="0"/>
                            </p:stCondLst>
                            <p:childTnLst>
                              <p:par>
                                <p:cTn id="104" presetID="18" presetClass="entr" presetSubtype="3" fill="hold" grpId="0" nodeType="afterEffect">
                                  <p:stCondLst>
                                    <p:cond delay="0"/>
                                  </p:stCondLst>
                                  <p:childTnLst>
                                    <p:set>
                                      <p:cBhvr>
                                        <p:cTn id="105" dur="indefinite" fill="hold"/>
                                        <p:tgtEl>
                                          <p:spTgt spid="12525"/>
                                        </p:tgtEl>
                                        <p:attrNameLst>
                                          <p:attrName>style.visibility</p:attrName>
                                        </p:attrNameLst>
                                      </p:cBhvr>
                                      <p:to>
                                        <p:strVal val="visible"/>
                                      </p:to>
                                    </p:set>
                                    <p:animEffect transition="in" filter="strips(upRight)">
                                      <p:cBhvr>
                                        <p:cTn id="106" dur="1000"/>
                                        <p:tgtEl>
                                          <p:spTgt spid="12525"/>
                                        </p:tgtEl>
                                      </p:cBhvr>
                                    </p:animEffect>
                                  </p:childTnLst>
                                </p:cTn>
                              </p:par>
                            </p:childTnLst>
                          </p:cTn>
                        </p:par>
                        <p:par>
                          <p:cTn id="107" fill="hold">
                            <p:stCondLst>
                              <p:cond delay="0"/>
                            </p:stCondLst>
                            <p:childTnLst>
                              <p:par>
                                <p:cTn id="108" presetID="2" presetClass="entr" presetSubtype="1" fill="hold" grpId="0" nodeType="afterEffect">
                                  <p:stCondLst>
                                    <p:cond delay="0"/>
                                  </p:stCondLst>
                                  <p:childTnLst>
                                    <p:set>
                                      <p:cBhvr>
                                        <p:cTn id="109" dur="indefinite" fill="hold"/>
                                        <p:tgtEl>
                                          <p:spTgt spid="12534"/>
                                        </p:tgtEl>
                                        <p:attrNameLst>
                                          <p:attrName>style.visibility</p:attrName>
                                        </p:attrNameLst>
                                      </p:cBhvr>
                                      <p:to>
                                        <p:strVal val="visible"/>
                                      </p:to>
                                    </p:set>
                                    <p:anim calcmode="lin" valueType="num">
                                      <p:cBhvr>
                                        <p:cTn id="110" dur="80" fill="hold"/>
                                        <p:tgtEl>
                                          <p:spTgt spid="12534"/>
                                        </p:tgtEl>
                                        <p:attrNameLst>
                                          <p:attrName>ppt_x</p:attrName>
                                        </p:attrNameLst>
                                      </p:cBhvr>
                                      <p:tavLst>
                                        <p:tav tm="0">
                                          <p:val>
                                            <p:strVal val="#ppt_x"/>
                                          </p:val>
                                        </p:tav>
                                        <p:tav tm="100000">
                                          <p:val>
                                            <p:strVal val="#ppt_x"/>
                                          </p:val>
                                        </p:tav>
                                      </p:tavLst>
                                    </p:anim>
                                    <p:anim calcmode="lin" valueType="num">
                                      <p:cBhvr>
                                        <p:cTn id="111" dur="80" fill="hold"/>
                                        <p:tgtEl>
                                          <p:spTgt spid="12534"/>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wipe(left)">
                                      <p:cBhvr>
                                        <p:cTn id="1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6" grpId="0" bldLvl="0" advAuto="0"/>
      <p:bldP spid="12487" grpId="0" animBg="1" advAuto="0"/>
      <p:bldP spid="12490" grpId="0" bldLvl="0" advAuto="0"/>
      <p:bldP spid="12491" grpId="0" animBg="1" advAuto="0"/>
      <p:bldP spid="12494" grpId="0" bldLvl="0" advAuto="0"/>
      <p:bldP spid="12495" grpId="0" animBg="1" advAuto="0"/>
      <p:bldP spid="12498" grpId="0" bldLvl="0" advAuto="0"/>
      <p:bldP spid="12499" grpId="0" animBg="1" advAuto="0"/>
      <p:bldP spid="12502" grpId="0" bldLvl="0" advAuto="0"/>
      <p:bldP spid="12507" grpId="0" bldLvl="0" advAuto="0"/>
      <p:bldP spid="12510" grpId="0" bldLvl="0" advAuto="0"/>
      <p:bldP spid="12513" grpId="0" bldLvl="0" advAuto="0"/>
      <p:bldP spid="12516" grpId="0" bldLvl="0" advAuto="0"/>
      <p:bldP spid="12519" grpId="0" bldLvl="0" advAuto="0"/>
      <p:bldP spid="12522" grpId="0" bldLvl="0" advAuto="0"/>
      <p:bldP spid="12525" grpId="0" bldLvl="0" advAuto="0"/>
      <p:bldP spid="12528" grpId="0" bldLvl="0" advAuto="0"/>
      <p:bldP spid="12531" grpId="0" bldLvl="0" advAuto="0"/>
      <p:bldP spid="12534" grpId="0" bldLvl="0" advAuto="0"/>
      <p:bldP spid="12537" grpId="0" bldLvl="0" advAuto="0"/>
      <p:bldP spid="12540" grpId="0" bldLvl="0" advAuto="0"/>
      <p:bldP spid="12545" grpId="0" bldLvl="0" advAuto="0"/>
      <p:bldP spid="1254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1734346" y="1881260"/>
            <a:ext cx="608738" cy="608738"/>
          </a:xfrm>
          <a:prstGeom prst="ellipse">
            <a:avLst/>
          </a:prstGeom>
          <a:solidFill>
            <a:schemeClr val="accent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椭圆 33"/>
          <p:cNvSpPr/>
          <p:nvPr/>
        </p:nvSpPr>
        <p:spPr>
          <a:xfrm>
            <a:off x="1734346" y="3549296"/>
            <a:ext cx="608738" cy="608738"/>
          </a:xfrm>
          <a:prstGeom prst="ellipse">
            <a:avLst/>
          </a:prstGeom>
          <a:solidFill>
            <a:schemeClr val="accent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7" name="椭圆 36"/>
          <p:cNvSpPr/>
          <p:nvPr/>
        </p:nvSpPr>
        <p:spPr>
          <a:xfrm>
            <a:off x="1734346" y="5164186"/>
            <a:ext cx="608738" cy="608738"/>
          </a:xfrm>
          <a:prstGeom prst="ellipse">
            <a:avLst/>
          </a:prstGeom>
          <a:solidFill>
            <a:schemeClr val="accent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8" name="组合 3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8" y="1753996"/>
            <a:ext cx="2967867" cy="1067794"/>
            <a:chOff x="8548025" y="1459078"/>
            <a:chExt cx="2967866" cy="1067792"/>
          </a:xfrm>
        </p:grpSpPr>
        <p:sp>
          <p:nvSpPr>
            <p:cNvPr id="39" name="矩形 38"/>
            <p:cNvSpPr/>
            <p:nvPr/>
          </p:nvSpPr>
          <p:spPr>
            <a:xfrm>
              <a:off x="8548025" y="1766855"/>
              <a:ext cx="2967866" cy="760015"/>
            </a:xfrm>
            <a:prstGeom prst="rect">
              <a:avLst/>
            </a:prstGeom>
          </p:spPr>
          <p:txBody>
            <a:bodyPr wrap="square">
              <a:spAutoFit/>
            </a:bodyPr>
            <a:lstStyle/>
            <a:p>
              <a:pPr algn="just">
                <a:lnSpc>
                  <a:spcPts val="1800"/>
                </a:lnSpc>
                <a:spcAft>
                  <a:spcPts val="1000"/>
                </a:spcAft>
              </a:pPr>
              <a:r>
                <a:rPr lang="zh-CN" altLang="en-US" sz="11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您的内容打在这里，或者通过复制您的文本后，在此框中选择粘贴，并选择只保留文字。您的内容打在这里。</a:t>
              </a:r>
            </a:p>
          </p:txBody>
        </p:sp>
        <p:sp>
          <p:nvSpPr>
            <p:cNvPr id="40" name="矩形 39"/>
            <p:cNvSpPr/>
            <p:nvPr/>
          </p:nvSpPr>
          <p:spPr>
            <a:xfrm>
              <a:off x="8548025" y="1459078"/>
              <a:ext cx="1627631" cy="338553"/>
            </a:xfrm>
            <a:prstGeom prst="rect">
              <a:avLst/>
            </a:prstGeom>
          </p:spPr>
          <p:txBody>
            <a:bodyPr wrap="square">
              <a:spAutoFit/>
            </a:bodyPr>
            <a:lstStyle/>
            <a:p>
              <a:r>
                <a:rPr lang="zh-CN" altLang="en-US" sz="1600" b="1" dirty="0">
                  <a:solidFill>
                    <a:schemeClr val="accent1"/>
                  </a:solidFill>
                  <a:latin typeface="思源黑体 CN Medium" panose="020B0600000000000000" pitchFamily="34" charset="-122"/>
                  <a:ea typeface="思源黑体 CN Medium" panose="020B0600000000000000" pitchFamily="34" charset="-122"/>
                  <a:cs typeface="Segoe UI Semilight" panose="020B0402040204020203" pitchFamily="34" charset="0"/>
                  <a:sym typeface="思源黑体 CN Medium" panose="020B0600000000000000" pitchFamily="34" charset="-122"/>
                </a:rPr>
                <a:t>你的标题</a:t>
              </a:r>
            </a:p>
          </p:txBody>
        </p:sp>
      </p:grpSp>
      <p:grpSp>
        <p:nvGrpSpPr>
          <p:cNvPr id="41" name="组合 4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7" y="5012565"/>
            <a:ext cx="2854852" cy="1067793"/>
            <a:chOff x="8548024" y="1459078"/>
            <a:chExt cx="2854851" cy="1067792"/>
          </a:xfrm>
        </p:grpSpPr>
        <p:sp>
          <p:nvSpPr>
            <p:cNvPr id="42" name="矩形 41"/>
            <p:cNvSpPr/>
            <p:nvPr/>
          </p:nvSpPr>
          <p:spPr>
            <a:xfrm>
              <a:off x="8548025" y="1766855"/>
              <a:ext cx="2854850" cy="760015"/>
            </a:xfrm>
            <a:prstGeom prst="rect">
              <a:avLst/>
            </a:prstGeom>
          </p:spPr>
          <p:txBody>
            <a:bodyPr wrap="square">
              <a:spAutoFit/>
            </a:bodyPr>
            <a:lstStyle/>
            <a:p>
              <a:pPr algn="just">
                <a:lnSpc>
                  <a:spcPts val="1800"/>
                </a:lnSpc>
                <a:spcAft>
                  <a:spcPts val="1000"/>
                </a:spcAft>
              </a:pPr>
              <a:r>
                <a:rPr lang="zh-CN" altLang="en-US" sz="11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您的内容打在这里，或者通过复制您的文本后，在此框中选择粘贴，并选择只保留文字。您的内容打在这里。</a:t>
              </a:r>
            </a:p>
          </p:txBody>
        </p:sp>
        <p:sp>
          <p:nvSpPr>
            <p:cNvPr id="45" name="矩形 44"/>
            <p:cNvSpPr/>
            <p:nvPr/>
          </p:nvSpPr>
          <p:spPr>
            <a:xfrm>
              <a:off x="8548024" y="1459078"/>
              <a:ext cx="1508742" cy="338554"/>
            </a:xfrm>
            <a:prstGeom prst="rect">
              <a:avLst/>
            </a:prstGeom>
          </p:spPr>
          <p:txBody>
            <a:bodyPr wrap="square">
              <a:spAutoFit/>
            </a:bodyPr>
            <a:lstStyle/>
            <a:p>
              <a:r>
                <a:rPr lang="zh-CN" altLang="en-US" sz="1600" b="1" dirty="0">
                  <a:solidFill>
                    <a:schemeClr val="accent1"/>
                  </a:solidFill>
                  <a:latin typeface="思源黑体 CN Medium" panose="020B0600000000000000" pitchFamily="34" charset="-122"/>
                  <a:ea typeface="思源黑体 CN Medium" panose="020B0600000000000000" pitchFamily="34" charset="-122"/>
                  <a:cs typeface="Segoe UI Semilight" panose="020B0402040204020203" pitchFamily="34" charset="0"/>
                  <a:sym typeface="思源黑体 CN Medium" panose="020B0600000000000000" pitchFamily="34" charset="-122"/>
                </a:rPr>
                <a:t>你的标题</a:t>
              </a:r>
            </a:p>
          </p:txBody>
        </p:sp>
      </p:grpSp>
      <p:grpSp>
        <p:nvGrpSpPr>
          <p:cNvPr id="46" name="组合 4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8" y="3429299"/>
            <a:ext cx="2854851" cy="1067793"/>
            <a:chOff x="8548025" y="1459078"/>
            <a:chExt cx="2854850" cy="1067792"/>
          </a:xfrm>
        </p:grpSpPr>
        <p:sp>
          <p:nvSpPr>
            <p:cNvPr id="47" name="矩形 46"/>
            <p:cNvSpPr/>
            <p:nvPr/>
          </p:nvSpPr>
          <p:spPr>
            <a:xfrm>
              <a:off x="8548025" y="1766855"/>
              <a:ext cx="2854850" cy="760015"/>
            </a:xfrm>
            <a:prstGeom prst="rect">
              <a:avLst/>
            </a:prstGeom>
          </p:spPr>
          <p:txBody>
            <a:bodyPr wrap="square">
              <a:spAutoFit/>
            </a:bodyPr>
            <a:lstStyle/>
            <a:p>
              <a:pPr algn="just">
                <a:lnSpc>
                  <a:spcPts val="1800"/>
                </a:lnSpc>
                <a:spcAft>
                  <a:spcPts val="1000"/>
                </a:spcAft>
              </a:pPr>
              <a:r>
                <a:rPr lang="zh-CN" altLang="en-US" sz="11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您的内容打在这里，或者通过复制您的文本后，在此框中选择粘贴，并选择只保留文字。您的内容打在这里。</a:t>
              </a:r>
            </a:p>
          </p:txBody>
        </p:sp>
        <p:sp>
          <p:nvSpPr>
            <p:cNvPr id="48" name="矩形 47"/>
            <p:cNvSpPr/>
            <p:nvPr/>
          </p:nvSpPr>
          <p:spPr>
            <a:xfrm>
              <a:off x="8548025" y="1459078"/>
              <a:ext cx="1627631" cy="338554"/>
            </a:xfrm>
            <a:prstGeom prst="rect">
              <a:avLst/>
            </a:prstGeom>
          </p:spPr>
          <p:txBody>
            <a:bodyPr wrap="square">
              <a:spAutoFit/>
            </a:bodyPr>
            <a:lstStyle/>
            <a:p>
              <a:r>
                <a:rPr lang="zh-CN" altLang="en-US" sz="1600" b="1" dirty="0">
                  <a:solidFill>
                    <a:schemeClr val="accent1"/>
                  </a:solidFill>
                  <a:latin typeface="思源黑体 CN Medium" panose="020B0600000000000000" pitchFamily="34" charset="-122"/>
                  <a:ea typeface="思源黑体 CN Medium" panose="020B0600000000000000" pitchFamily="34" charset="-122"/>
                  <a:cs typeface="Segoe UI Semilight" panose="020B0402040204020203" pitchFamily="34" charset="0"/>
                  <a:sym typeface="思源黑体 CN Medium" panose="020B0600000000000000" pitchFamily="34" charset="-122"/>
                </a:rPr>
                <a:t>你的标题</a:t>
              </a:r>
            </a:p>
          </p:txBody>
        </p:sp>
      </p:grpSp>
      <p:grpSp>
        <p:nvGrpSpPr>
          <p:cNvPr id="49" name="组合 4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62978" y="5279547"/>
            <a:ext cx="367805" cy="366477"/>
            <a:chOff x="5287964" y="2994026"/>
            <a:chExt cx="879475" cy="876300"/>
          </a:xfrm>
          <a:solidFill>
            <a:schemeClr val="bg1"/>
          </a:solidFill>
        </p:grpSpPr>
        <p:sp>
          <p:nvSpPr>
            <p:cNvPr id="50"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1"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2"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53" name="组合 5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58111" y="1998513"/>
            <a:ext cx="369488" cy="372593"/>
            <a:chOff x="5216526" y="1358901"/>
            <a:chExt cx="566738" cy="571500"/>
          </a:xfrm>
          <a:solidFill>
            <a:schemeClr val="bg1"/>
          </a:solidFill>
        </p:grpSpPr>
        <p:sp>
          <p:nvSpPr>
            <p:cNvPr id="56" name="Freeform 78"/>
            <p:cNvSpPr>
              <a:spLocks/>
            </p:cNvSpPr>
            <p:nvPr/>
          </p:nvSpPr>
          <p:spPr bwMode="auto">
            <a:xfrm>
              <a:off x="5416551" y="1562101"/>
              <a:ext cx="366713" cy="368300"/>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9" name="Freeform 79"/>
            <p:cNvSpPr>
              <a:spLocks noEditPoints="1"/>
            </p:cNvSpPr>
            <p:nvPr/>
          </p:nvSpPr>
          <p:spPr bwMode="auto">
            <a:xfrm>
              <a:off x="5359401" y="1358901"/>
              <a:ext cx="385763" cy="263525"/>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2" name="Freeform 80"/>
            <p:cNvSpPr>
              <a:spLocks noEditPoints="1"/>
            </p:cNvSpPr>
            <p:nvPr/>
          </p:nvSpPr>
          <p:spPr bwMode="auto">
            <a:xfrm>
              <a:off x="5216526" y="1438276"/>
              <a:ext cx="260350" cy="45085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65" name="组合 6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15159" y="3654933"/>
            <a:ext cx="425379" cy="404679"/>
            <a:chOff x="6323014" y="4870451"/>
            <a:chExt cx="652463" cy="620713"/>
          </a:xfrm>
          <a:solidFill>
            <a:schemeClr val="bg1"/>
          </a:solidFill>
        </p:grpSpPr>
        <p:sp>
          <p:nvSpPr>
            <p:cNvPr id="68" name="Freeform 81"/>
            <p:cNvSpPr>
              <a:spLocks/>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9"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0" name="Freeform 83"/>
            <p:cNvSpPr>
              <a:spLocks/>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1" name="Freeform 84"/>
            <p:cNvSpPr>
              <a:spLocks/>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72" name="H0009(S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321" y="1594421"/>
            <a:ext cx="5123436" cy="526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3" name="矩形 72"/>
          <p:cNvSpPr/>
          <p:nvPr/>
        </p:nvSpPr>
        <p:spPr>
          <a:xfrm>
            <a:off x="7404847" y="1980583"/>
            <a:ext cx="1828800" cy="3315557"/>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57" name="Group 1_1_1_1_1">
            <a:extLst>
              <a:ext uri="{FF2B5EF4-FFF2-40B4-BE49-F238E27FC236}">
                <a16:creationId xmlns:a16="http://schemas.microsoft.com/office/drawing/2014/main" xmlns="" id="{95728393-6680-4ABD-9C1E-29206ADFE0DA}"/>
              </a:ext>
            </a:extLst>
          </p:cNvPr>
          <p:cNvGrpSpPr/>
          <p:nvPr/>
        </p:nvGrpSpPr>
        <p:grpSpPr>
          <a:xfrm>
            <a:off x="197540" y="258028"/>
            <a:ext cx="4828249" cy="871338"/>
            <a:chOff x="197540" y="258028"/>
            <a:chExt cx="4828249" cy="871338"/>
          </a:xfrm>
        </p:grpSpPr>
        <p:pic>
          <p:nvPicPr>
            <p:cNvPr id="58" name="图片 57" descr="图片包含 游戏机, 照片, 桌子, 蛋糕&#10;&#10;描述已自动生成">
              <a:extLst>
                <a:ext uri="{FF2B5EF4-FFF2-40B4-BE49-F238E27FC236}">
                  <a16:creationId xmlns:a16="http://schemas.microsoft.com/office/drawing/2014/main" xmlns="" id="{E2008CE9-8EE6-4489-BAC6-4354851768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60" name="标题 4">
              <a:extLst>
                <a:ext uri="{FF2B5EF4-FFF2-40B4-BE49-F238E27FC236}">
                  <a16:creationId xmlns:a16="http://schemas.microsoft.com/office/drawing/2014/main" xmlns="" id="{23C7D8E4-A864-4D08-A20A-479A36C1458F}"/>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extLst>
      <p:ext uri="{BB962C8B-B14F-4D97-AF65-F5344CB8AC3E}">
        <p14:creationId xmlns:p14="http://schemas.microsoft.com/office/powerpoint/2010/main" val="293503963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53" presetClass="entr" presetSubtype="16"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left)">
                                      <p:cBhvr>
                                        <p:cTn id="4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xmlns="" id="{3793A758-37FF-431A-BDE3-9A2B36A6AD9F}"/>
              </a:ext>
            </a:extLst>
          </p:cNvPr>
          <p:cNvGrpSpPr/>
          <p:nvPr/>
        </p:nvGrpSpPr>
        <p:grpSpPr>
          <a:xfrm>
            <a:off x="1408268" y="1570131"/>
            <a:ext cx="9375465" cy="3156407"/>
            <a:chOff x="1741714" y="1828801"/>
            <a:chExt cx="8708572" cy="2931886"/>
          </a:xfrm>
        </p:grpSpPr>
        <p:sp>
          <p:nvSpPr>
            <p:cNvPr id="48" name="koppt-任意多边形">
              <a:extLst>
                <a:ext uri="{FF2B5EF4-FFF2-40B4-BE49-F238E27FC236}">
                  <a16:creationId xmlns:a16="http://schemas.microsoft.com/office/drawing/2014/main" xmlns="" id="{A653C225-8D7D-4878-927B-50549E369869}"/>
                </a:ext>
              </a:extLst>
            </p:cNvPr>
            <p:cNvSpPr/>
            <p:nvPr/>
          </p:nvSpPr>
          <p:spPr>
            <a:xfrm>
              <a:off x="4804229" y="1828801"/>
              <a:ext cx="5646057" cy="2931886"/>
            </a:xfrm>
            <a:custGeom>
              <a:avLst/>
              <a:gdLst>
                <a:gd name="connsiteX0" fmla="*/ 2975428 w 5646057"/>
                <a:gd name="connsiteY0" fmla="*/ 1654628 h 2931886"/>
                <a:gd name="connsiteX1" fmla="*/ 4223657 w 5646057"/>
                <a:gd name="connsiteY1" fmla="*/ 2917371 h 2931886"/>
                <a:gd name="connsiteX2" fmla="*/ 5646057 w 5646057"/>
                <a:gd name="connsiteY2" fmla="*/ 1451428 h 2931886"/>
                <a:gd name="connsiteX3" fmla="*/ 4209142 w 5646057"/>
                <a:gd name="connsiteY3" fmla="*/ 0 h 2931886"/>
                <a:gd name="connsiteX4" fmla="*/ 1291771 w 5646057"/>
                <a:gd name="connsiteY4" fmla="*/ 2931886 h 2931886"/>
                <a:gd name="connsiteX5" fmla="*/ 0 w 5646057"/>
                <a:gd name="connsiteY5" fmla="*/ 1683657 h 29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6057" h="2931886">
                  <a:moveTo>
                    <a:pt x="2975428" y="1654628"/>
                  </a:moveTo>
                  <a:lnTo>
                    <a:pt x="4223657" y="2917371"/>
                  </a:lnTo>
                  <a:lnTo>
                    <a:pt x="5646057" y="1451428"/>
                  </a:lnTo>
                  <a:lnTo>
                    <a:pt x="4209142" y="0"/>
                  </a:lnTo>
                  <a:lnTo>
                    <a:pt x="1291771" y="2931886"/>
                  </a:lnTo>
                  <a:lnTo>
                    <a:pt x="0" y="1683657"/>
                  </a:lnTo>
                </a:path>
              </a:pathLst>
            </a:custGeom>
            <a:noFill/>
            <a:ln w="38100" cap="flat">
              <a:solidFill>
                <a:schemeClr val="dk2">
                  <a:lumMod val="10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1"/>
                </a:solidFill>
                <a:effectLst/>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9" name="koppt-任意多边形">
              <a:extLst>
                <a:ext uri="{FF2B5EF4-FFF2-40B4-BE49-F238E27FC236}">
                  <a16:creationId xmlns:a16="http://schemas.microsoft.com/office/drawing/2014/main" xmlns="" id="{09C07CDC-A0B3-4B97-B57F-337FA61F4494}"/>
                </a:ext>
              </a:extLst>
            </p:cNvPr>
            <p:cNvSpPr/>
            <p:nvPr/>
          </p:nvSpPr>
          <p:spPr>
            <a:xfrm flipH="1" flipV="1">
              <a:off x="1741714" y="1828801"/>
              <a:ext cx="5646057" cy="2931886"/>
            </a:xfrm>
            <a:custGeom>
              <a:avLst/>
              <a:gdLst>
                <a:gd name="connsiteX0" fmla="*/ 2975428 w 5646057"/>
                <a:gd name="connsiteY0" fmla="*/ 1654628 h 2931886"/>
                <a:gd name="connsiteX1" fmla="*/ 4223657 w 5646057"/>
                <a:gd name="connsiteY1" fmla="*/ 2917371 h 2931886"/>
                <a:gd name="connsiteX2" fmla="*/ 5646057 w 5646057"/>
                <a:gd name="connsiteY2" fmla="*/ 1451428 h 2931886"/>
                <a:gd name="connsiteX3" fmla="*/ 4209142 w 5646057"/>
                <a:gd name="connsiteY3" fmla="*/ 0 h 2931886"/>
                <a:gd name="connsiteX4" fmla="*/ 1291771 w 5646057"/>
                <a:gd name="connsiteY4" fmla="*/ 2931886 h 2931886"/>
                <a:gd name="connsiteX5" fmla="*/ 0 w 5646057"/>
                <a:gd name="connsiteY5" fmla="*/ 1683657 h 29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6057" h="2931886">
                  <a:moveTo>
                    <a:pt x="2975428" y="1654628"/>
                  </a:moveTo>
                  <a:lnTo>
                    <a:pt x="4223657" y="2917371"/>
                  </a:lnTo>
                  <a:lnTo>
                    <a:pt x="5646057" y="1451428"/>
                  </a:lnTo>
                  <a:lnTo>
                    <a:pt x="4209142" y="0"/>
                  </a:lnTo>
                  <a:lnTo>
                    <a:pt x="1291771" y="2931886"/>
                  </a:lnTo>
                  <a:lnTo>
                    <a:pt x="0" y="1683657"/>
                  </a:lnTo>
                </a:path>
              </a:pathLst>
            </a:custGeom>
            <a:noFill/>
            <a:ln w="38100" cap="flat">
              <a:solidFill>
                <a:schemeClr val="dk2">
                  <a:lumMod val="10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1"/>
                </a:solidFill>
                <a:effectLst/>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sp>
        <p:nvSpPr>
          <p:cNvPr id="50" name="koppt-文本框">
            <a:extLst>
              <a:ext uri="{FF2B5EF4-FFF2-40B4-BE49-F238E27FC236}">
                <a16:creationId xmlns:a16="http://schemas.microsoft.com/office/drawing/2014/main" xmlns="" id="{DB99697F-8EBB-45E1-8A0E-B91ED15E5D02}"/>
              </a:ext>
            </a:extLst>
          </p:cNvPr>
          <p:cNvSpPr/>
          <p:nvPr/>
        </p:nvSpPr>
        <p:spPr>
          <a:xfrm>
            <a:off x="1595776" y="5051693"/>
            <a:ext cx="2703258" cy="1028230"/>
          </a:xfrm>
          <a:prstGeom prst="rect">
            <a:avLst/>
          </a:prstGeom>
        </p:spPr>
        <p:txBody>
          <a:bodyPr wrap="square">
            <a:spAutoFit/>
          </a:bodyPr>
          <a:lstStyle/>
          <a:p>
            <a:pPr algn="ctr">
              <a:lnSpc>
                <a:spcPct val="150000"/>
              </a:lnSpc>
            </a:pPr>
            <a:r>
              <a:rPr lang="zh-CN" altLang="en-US" sz="1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a:t>
            </a:r>
          </a:p>
        </p:txBody>
      </p:sp>
      <p:sp>
        <p:nvSpPr>
          <p:cNvPr id="51" name="koppt-文本框">
            <a:extLst>
              <a:ext uri="{FF2B5EF4-FFF2-40B4-BE49-F238E27FC236}">
                <a16:creationId xmlns:a16="http://schemas.microsoft.com/office/drawing/2014/main" xmlns="" id="{54D111C1-4FE4-4F5D-B945-AA8ABCE4ECC3}"/>
              </a:ext>
            </a:extLst>
          </p:cNvPr>
          <p:cNvSpPr/>
          <p:nvPr/>
        </p:nvSpPr>
        <p:spPr>
          <a:xfrm>
            <a:off x="4743270" y="5051693"/>
            <a:ext cx="2703258" cy="1028230"/>
          </a:xfrm>
          <a:prstGeom prst="rect">
            <a:avLst/>
          </a:prstGeom>
        </p:spPr>
        <p:txBody>
          <a:bodyPr wrap="square">
            <a:spAutoFit/>
          </a:bodyPr>
          <a:lstStyle/>
          <a:p>
            <a:pPr algn="ctr">
              <a:lnSpc>
                <a:spcPct val="150000"/>
              </a:lnSpc>
            </a:pPr>
            <a:r>
              <a:rPr lang="zh-CN" altLang="en-US" sz="1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a:t>
            </a:r>
          </a:p>
        </p:txBody>
      </p:sp>
      <p:sp>
        <p:nvSpPr>
          <p:cNvPr id="52" name="koppt-文本框">
            <a:extLst>
              <a:ext uri="{FF2B5EF4-FFF2-40B4-BE49-F238E27FC236}">
                <a16:creationId xmlns:a16="http://schemas.microsoft.com/office/drawing/2014/main" xmlns="" id="{E1B942B1-4556-4604-8503-E42EA67061A5}"/>
              </a:ext>
            </a:extLst>
          </p:cNvPr>
          <p:cNvSpPr/>
          <p:nvPr/>
        </p:nvSpPr>
        <p:spPr>
          <a:xfrm>
            <a:off x="7890766" y="5051693"/>
            <a:ext cx="2703258" cy="1028230"/>
          </a:xfrm>
          <a:prstGeom prst="rect">
            <a:avLst/>
          </a:prstGeom>
        </p:spPr>
        <p:txBody>
          <a:bodyPr wrap="square">
            <a:spAutoFit/>
          </a:bodyPr>
          <a:lstStyle/>
          <a:p>
            <a:pPr algn="ctr">
              <a:lnSpc>
                <a:spcPct val="150000"/>
              </a:lnSpc>
            </a:pPr>
            <a:r>
              <a:rPr lang="zh-CN" altLang="en-US" sz="1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a:t>
            </a:r>
          </a:p>
        </p:txBody>
      </p:sp>
      <p:grpSp>
        <p:nvGrpSpPr>
          <p:cNvPr id="18" name="组合 17">
            <a:extLst>
              <a:ext uri="{FF2B5EF4-FFF2-40B4-BE49-F238E27FC236}">
                <a16:creationId xmlns:a16="http://schemas.microsoft.com/office/drawing/2014/main" xmlns="" id="{5CFDCB24-D311-4619-99C5-96D3695AA326}"/>
              </a:ext>
            </a:extLst>
          </p:cNvPr>
          <p:cNvGrpSpPr/>
          <p:nvPr/>
        </p:nvGrpSpPr>
        <p:grpSpPr>
          <a:xfrm>
            <a:off x="4938716" y="2015464"/>
            <a:ext cx="2328241" cy="2328241"/>
            <a:chOff x="4938716" y="2015464"/>
            <a:chExt cx="2328241" cy="2328241"/>
          </a:xfrm>
        </p:grpSpPr>
        <p:sp>
          <p:nvSpPr>
            <p:cNvPr id="54" name="koppt-矩形">
              <a:extLst>
                <a:ext uri="{FF2B5EF4-FFF2-40B4-BE49-F238E27FC236}">
                  <a16:creationId xmlns:a16="http://schemas.microsoft.com/office/drawing/2014/main" xmlns="" id="{1D48B7A7-E7FD-4720-9715-F4268EE227B4}"/>
                </a:ext>
              </a:extLst>
            </p:cNvPr>
            <p:cNvSpPr/>
            <p:nvPr/>
          </p:nvSpPr>
          <p:spPr>
            <a:xfrm>
              <a:off x="4938716" y="2015464"/>
              <a:ext cx="2328241" cy="2328241"/>
            </a:xfrm>
            <a:prstGeom prst="diamond">
              <a:avLst/>
            </a:prstGeom>
            <a:solidFill>
              <a:schemeClr val="accent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252000" numCol="1" spcCol="38100" rtlCol="0" anchor="b" anchorCtr="1">
              <a:noAutofit/>
            </a:bodyPr>
            <a:lstStyle/>
            <a:p>
              <a:pPr algn="ctr" defTabSz="410765" hangingPunct="0"/>
              <a:endParaRPr 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5" name="koppt-图标">
              <a:extLst>
                <a:ext uri="{FF2B5EF4-FFF2-40B4-BE49-F238E27FC236}">
                  <a16:creationId xmlns:a16="http://schemas.microsoft.com/office/drawing/2014/main" xmlns="" id="{62B387B2-5CD2-4CD1-AEFE-8F706577FB59}"/>
                </a:ext>
              </a:extLst>
            </p:cNvPr>
            <p:cNvSpPr>
              <a:spLocks noChangeArrowheads="1"/>
            </p:cNvSpPr>
            <p:nvPr/>
          </p:nvSpPr>
          <p:spPr bwMode="auto">
            <a:xfrm>
              <a:off x="5817881" y="2564814"/>
              <a:ext cx="569912" cy="619024"/>
            </a:xfrm>
            <a:custGeom>
              <a:avLst/>
              <a:gdLst>
                <a:gd name="T0" fmla="*/ 2483 w 7054"/>
                <a:gd name="T1" fmla="*/ 16 h 7674"/>
                <a:gd name="T2" fmla="*/ 0 w 7054"/>
                <a:gd name="T3" fmla="*/ 6284 h 7674"/>
                <a:gd name="T4" fmla="*/ 5685 w 7054"/>
                <a:gd name="T5" fmla="*/ 6442 h 7674"/>
                <a:gd name="T6" fmla="*/ 554 w 7054"/>
                <a:gd name="T7" fmla="*/ 5421 h 7674"/>
                <a:gd name="T8" fmla="*/ 206 w 7054"/>
                <a:gd name="T9" fmla="*/ 5349 h 7674"/>
                <a:gd name="T10" fmla="*/ 554 w 7054"/>
                <a:gd name="T11" fmla="*/ 4708 h 7674"/>
                <a:gd name="T12" fmla="*/ 250 w 7054"/>
                <a:gd name="T13" fmla="*/ 4061 h 7674"/>
                <a:gd name="T14" fmla="*/ 499 w 7054"/>
                <a:gd name="T15" fmla="*/ 3240 h 7674"/>
                <a:gd name="T16" fmla="*/ 554 w 7054"/>
                <a:gd name="T17" fmla="*/ 2569 h 7674"/>
                <a:gd name="T18" fmla="*/ 206 w 7054"/>
                <a:gd name="T19" fmla="*/ 2684 h 7674"/>
                <a:gd name="T20" fmla="*/ 554 w 7054"/>
                <a:gd name="T21" fmla="*/ 1856 h 7674"/>
                <a:gd name="T22" fmla="*/ 1158 w 7054"/>
                <a:gd name="T23" fmla="*/ 5646 h 7674"/>
                <a:gd name="T24" fmla="*/ 780 w 7054"/>
                <a:gd name="T25" fmla="*/ 4705 h 7674"/>
                <a:gd name="T26" fmla="*/ 1202 w 7054"/>
                <a:gd name="T27" fmla="*/ 5601 h 7674"/>
                <a:gd name="T28" fmla="*/ 780 w 7054"/>
                <a:gd name="T29" fmla="*/ 4003 h 7674"/>
                <a:gd name="T30" fmla="*/ 1185 w 7054"/>
                <a:gd name="T31" fmla="*/ 3077 h 7674"/>
                <a:gd name="T32" fmla="*/ 1176 w 7054"/>
                <a:gd name="T33" fmla="*/ 2322 h 7674"/>
                <a:gd name="T34" fmla="*/ 765 w 7054"/>
                <a:gd name="T35" fmla="*/ 1669 h 7674"/>
                <a:gd name="T36" fmla="*/ 1202 w 7054"/>
                <a:gd name="T37" fmla="*/ 2282 h 7674"/>
                <a:gd name="T38" fmla="*/ 2044 w 7054"/>
                <a:gd name="T39" fmla="*/ 5903 h 7674"/>
                <a:gd name="T40" fmla="*/ 1573 w 7054"/>
                <a:gd name="T41" fmla="*/ 4768 h 7674"/>
                <a:gd name="T42" fmla="*/ 2063 w 7054"/>
                <a:gd name="T43" fmla="*/ 3911 h 7674"/>
                <a:gd name="T44" fmla="*/ 1524 w 7054"/>
                <a:gd name="T45" fmla="*/ 3004 h 7674"/>
                <a:gd name="T46" fmla="*/ 2104 w 7054"/>
                <a:gd name="T47" fmla="*/ 3867 h 7674"/>
                <a:gd name="T48" fmla="*/ 1569 w 7054"/>
                <a:gd name="T49" fmla="*/ 2144 h 7674"/>
                <a:gd name="T50" fmla="*/ 2037 w 7054"/>
                <a:gd name="T51" fmla="*/ 853 h 7674"/>
                <a:gd name="T52" fmla="*/ 4076 w 7054"/>
                <a:gd name="T53" fmla="*/ 1351 h 7674"/>
                <a:gd name="T54" fmla="*/ 4651 w 7054"/>
                <a:gd name="T55" fmla="*/ 2433 h 7674"/>
                <a:gd name="T56" fmla="*/ 4056 w 7054"/>
                <a:gd name="T57" fmla="*/ 1388 h 7674"/>
                <a:gd name="T58" fmla="*/ 4632 w 7054"/>
                <a:gd name="T59" fmla="*/ 3137 h 7674"/>
                <a:gd name="T60" fmla="*/ 4621 w 7054"/>
                <a:gd name="T61" fmla="*/ 4014 h 7674"/>
                <a:gd name="T62" fmla="*/ 2691 w 7054"/>
                <a:gd name="T63" fmla="*/ 798 h 7674"/>
                <a:gd name="T64" fmla="*/ 3524 w 7054"/>
                <a:gd name="T65" fmla="*/ 2046 h 7674"/>
                <a:gd name="T66" fmla="*/ 2692 w 7054"/>
                <a:gd name="T67" fmla="*/ 1817 h 7674"/>
                <a:gd name="T68" fmla="*/ 2707 w 7054"/>
                <a:gd name="T69" fmla="*/ 2802 h 7674"/>
                <a:gd name="T70" fmla="*/ 3511 w 7054"/>
                <a:gd name="T71" fmla="*/ 3929 h 7674"/>
                <a:gd name="T72" fmla="*/ 4144 w 7054"/>
                <a:gd name="T73" fmla="*/ 6903 h 7674"/>
                <a:gd name="T74" fmla="*/ 3082 w 7054"/>
                <a:gd name="T75" fmla="*/ 7273 h 7674"/>
                <a:gd name="T76" fmla="*/ 4144 w 7054"/>
                <a:gd name="T77" fmla="*/ 4781 h 7674"/>
                <a:gd name="T78" fmla="*/ 4624 w 7054"/>
                <a:gd name="T79" fmla="*/ 6748 h 7674"/>
                <a:gd name="T80" fmla="*/ 5272 w 7054"/>
                <a:gd name="T81" fmla="*/ 4658 h 7674"/>
                <a:gd name="T82" fmla="*/ 5507 w 7054"/>
                <a:gd name="T83" fmla="*/ 4011 h 7674"/>
                <a:gd name="T84" fmla="*/ 5029 w 7054"/>
                <a:gd name="T85" fmla="*/ 3988 h 7674"/>
                <a:gd name="T86" fmla="*/ 5507 w 7054"/>
                <a:gd name="T87" fmla="*/ 3333 h 7674"/>
                <a:gd name="T88" fmla="*/ 5463 w 7054"/>
                <a:gd name="T89" fmla="*/ 2699 h 7674"/>
                <a:gd name="T90" fmla="*/ 5049 w 7054"/>
                <a:gd name="T91" fmla="*/ 1772 h 7674"/>
                <a:gd name="T92" fmla="*/ 5507 w 7054"/>
                <a:gd name="T93" fmla="*/ 2655 h 7674"/>
                <a:gd name="T94" fmla="*/ 5929 w 7054"/>
                <a:gd name="T95" fmla="*/ 5306 h 7674"/>
                <a:gd name="T96" fmla="*/ 6270 w 7054"/>
                <a:gd name="T97" fmla="*/ 4604 h 7674"/>
                <a:gd name="T98" fmla="*/ 6270 w 7054"/>
                <a:gd name="T99" fmla="*/ 4088 h 7674"/>
                <a:gd name="T100" fmla="*/ 5913 w 7054"/>
                <a:gd name="T101" fmla="*/ 3423 h 7674"/>
                <a:gd name="T102" fmla="*/ 6284 w 7054"/>
                <a:gd name="T103" fmla="*/ 4056 h 7674"/>
                <a:gd name="T104" fmla="*/ 6464 w 7054"/>
                <a:gd name="T105" fmla="*/ 5203 h 7674"/>
                <a:gd name="T106" fmla="*/ 6748 w 7054"/>
                <a:gd name="T107" fmla="*/ 4572 h 7674"/>
                <a:gd name="T108" fmla="*/ 6748 w 7054"/>
                <a:gd name="T109" fmla="*/ 4115 h 7674"/>
                <a:gd name="T110" fmla="*/ 6448 w 7054"/>
                <a:gd name="T111" fmla="*/ 3527 h 7674"/>
                <a:gd name="T112" fmla="*/ 6762 w 7054"/>
                <a:gd name="T113" fmla="*/ 4083 h 7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54" h="7674">
                  <a:moveTo>
                    <a:pt x="6961" y="2977"/>
                  </a:moveTo>
                  <a:lnTo>
                    <a:pt x="5771" y="2611"/>
                  </a:lnTo>
                  <a:lnTo>
                    <a:pt x="5771" y="1724"/>
                  </a:lnTo>
                  <a:cubicBezTo>
                    <a:pt x="5771" y="1674"/>
                    <a:pt x="5742" y="1628"/>
                    <a:pt x="5697" y="1606"/>
                  </a:cubicBezTo>
                  <a:lnTo>
                    <a:pt x="2483" y="16"/>
                  </a:lnTo>
                  <a:cubicBezTo>
                    <a:pt x="2483" y="16"/>
                    <a:pt x="2454" y="0"/>
                    <a:pt x="2415" y="2"/>
                  </a:cubicBezTo>
                  <a:cubicBezTo>
                    <a:pt x="2376" y="5"/>
                    <a:pt x="2347" y="26"/>
                    <a:pt x="2347" y="26"/>
                  </a:cubicBezTo>
                  <a:lnTo>
                    <a:pt x="55" y="1661"/>
                  </a:lnTo>
                  <a:cubicBezTo>
                    <a:pt x="21" y="1686"/>
                    <a:pt x="0" y="1726"/>
                    <a:pt x="0" y="1769"/>
                  </a:cubicBezTo>
                  <a:lnTo>
                    <a:pt x="0" y="6284"/>
                  </a:lnTo>
                  <a:cubicBezTo>
                    <a:pt x="0" y="6332"/>
                    <a:pt x="26" y="6377"/>
                    <a:pt x="69" y="6400"/>
                  </a:cubicBezTo>
                  <a:lnTo>
                    <a:pt x="2361" y="7656"/>
                  </a:lnTo>
                  <a:cubicBezTo>
                    <a:pt x="2361" y="7656"/>
                    <a:pt x="2387" y="7670"/>
                    <a:pt x="2416" y="7672"/>
                  </a:cubicBezTo>
                  <a:cubicBezTo>
                    <a:pt x="2445" y="7674"/>
                    <a:pt x="2471" y="7663"/>
                    <a:pt x="2471" y="7663"/>
                  </a:cubicBezTo>
                  <a:lnTo>
                    <a:pt x="5685" y="6442"/>
                  </a:lnTo>
                  <a:lnTo>
                    <a:pt x="6969" y="5953"/>
                  </a:lnTo>
                  <a:cubicBezTo>
                    <a:pt x="7020" y="5934"/>
                    <a:pt x="7054" y="5885"/>
                    <a:pt x="7054" y="5830"/>
                  </a:cubicBezTo>
                  <a:lnTo>
                    <a:pt x="7054" y="3103"/>
                  </a:lnTo>
                  <a:cubicBezTo>
                    <a:pt x="7054" y="3045"/>
                    <a:pt x="7016" y="2994"/>
                    <a:pt x="6961" y="2977"/>
                  </a:cubicBezTo>
                  <a:close/>
                  <a:moveTo>
                    <a:pt x="554" y="5421"/>
                  </a:moveTo>
                  <a:cubicBezTo>
                    <a:pt x="554" y="5435"/>
                    <a:pt x="548" y="5448"/>
                    <a:pt x="537" y="5456"/>
                  </a:cubicBezTo>
                  <a:cubicBezTo>
                    <a:pt x="529" y="5462"/>
                    <a:pt x="520" y="5465"/>
                    <a:pt x="510" y="5465"/>
                  </a:cubicBezTo>
                  <a:cubicBezTo>
                    <a:pt x="506" y="5465"/>
                    <a:pt x="502" y="5465"/>
                    <a:pt x="498" y="5464"/>
                  </a:cubicBezTo>
                  <a:lnTo>
                    <a:pt x="238" y="5392"/>
                  </a:lnTo>
                  <a:cubicBezTo>
                    <a:pt x="219" y="5386"/>
                    <a:pt x="206" y="5369"/>
                    <a:pt x="206" y="5349"/>
                  </a:cubicBezTo>
                  <a:lnTo>
                    <a:pt x="206" y="4683"/>
                  </a:lnTo>
                  <a:cubicBezTo>
                    <a:pt x="206" y="4670"/>
                    <a:pt x="211" y="4659"/>
                    <a:pt x="220" y="4650"/>
                  </a:cubicBezTo>
                  <a:cubicBezTo>
                    <a:pt x="230" y="4642"/>
                    <a:pt x="242" y="4638"/>
                    <a:pt x="254" y="4639"/>
                  </a:cubicBezTo>
                  <a:lnTo>
                    <a:pt x="514" y="4664"/>
                  </a:lnTo>
                  <a:cubicBezTo>
                    <a:pt x="537" y="4667"/>
                    <a:pt x="554" y="4686"/>
                    <a:pt x="554" y="4708"/>
                  </a:cubicBezTo>
                  <a:lnTo>
                    <a:pt x="554" y="5421"/>
                  </a:lnTo>
                  <a:close/>
                  <a:moveTo>
                    <a:pt x="554" y="3995"/>
                  </a:moveTo>
                  <a:cubicBezTo>
                    <a:pt x="554" y="4018"/>
                    <a:pt x="537" y="4037"/>
                    <a:pt x="514" y="4039"/>
                  </a:cubicBezTo>
                  <a:lnTo>
                    <a:pt x="253" y="4061"/>
                  </a:lnTo>
                  <a:cubicBezTo>
                    <a:pt x="252" y="4061"/>
                    <a:pt x="251" y="4061"/>
                    <a:pt x="250" y="4061"/>
                  </a:cubicBezTo>
                  <a:cubicBezTo>
                    <a:pt x="239" y="4061"/>
                    <a:pt x="228" y="4057"/>
                    <a:pt x="220" y="4049"/>
                  </a:cubicBezTo>
                  <a:cubicBezTo>
                    <a:pt x="211" y="4041"/>
                    <a:pt x="206" y="4029"/>
                    <a:pt x="206" y="4017"/>
                  </a:cubicBezTo>
                  <a:lnTo>
                    <a:pt x="206" y="3351"/>
                  </a:lnTo>
                  <a:cubicBezTo>
                    <a:pt x="206" y="3330"/>
                    <a:pt x="219" y="3313"/>
                    <a:pt x="239" y="3308"/>
                  </a:cubicBezTo>
                  <a:lnTo>
                    <a:pt x="499" y="3240"/>
                  </a:lnTo>
                  <a:cubicBezTo>
                    <a:pt x="512" y="3236"/>
                    <a:pt x="526" y="3239"/>
                    <a:pt x="537" y="3247"/>
                  </a:cubicBezTo>
                  <a:cubicBezTo>
                    <a:pt x="548" y="3256"/>
                    <a:pt x="554" y="3269"/>
                    <a:pt x="554" y="3282"/>
                  </a:cubicBezTo>
                  <a:lnTo>
                    <a:pt x="554" y="3995"/>
                  </a:lnTo>
                  <a:lnTo>
                    <a:pt x="554" y="3995"/>
                  </a:lnTo>
                  <a:close/>
                  <a:moveTo>
                    <a:pt x="554" y="2569"/>
                  </a:moveTo>
                  <a:cubicBezTo>
                    <a:pt x="554" y="2586"/>
                    <a:pt x="544" y="2602"/>
                    <a:pt x="528" y="2609"/>
                  </a:cubicBezTo>
                  <a:lnTo>
                    <a:pt x="268" y="2724"/>
                  </a:lnTo>
                  <a:cubicBezTo>
                    <a:pt x="262" y="2727"/>
                    <a:pt x="256" y="2728"/>
                    <a:pt x="250" y="2728"/>
                  </a:cubicBezTo>
                  <a:cubicBezTo>
                    <a:pt x="242" y="2728"/>
                    <a:pt x="233" y="2726"/>
                    <a:pt x="226" y="2721"/>
                  </a:cubicBezTo>
                  <a:cubicBezTo>
                    <a:pt x="213" y="2713"/>
                    <a:pt x="206" y="2699"/>
                    <a:pt x="206" y="2684"/>
                  </a:cubicBezTo>
                  <a:lnTo>
                    <a:pt x="206" y="2018"/>
                  </a:lnTo>
                  <a:cubicBezTo>
                    <a:pt x="206" y="2002"/>
                    <a:pt x="214" y="1988"/>
                    <a:pt x="227" y="1980"/>
                  </a:cubicBezTo>
                  <a:lnTo>
                    <a:pt x="487" y="1818"/>
                  </a:lnTo>
                  <a:cubicBezTo>
                    <a:pt x="500" y="1810"/>
                    <a:pt x="517" y="1809"/>
                    <a:pt x="531" y="1817"/>
                  </a:cubicBezTo>
                  <a:cubicBezTo>
                    <a:pt x="545" y="1825"/>
                    <a:pt x="554" y="1840"/>
                    <a:pt x="554" y="1856"/>
                  </a:cubicBezTo>
                  <a:lnTo>
                    <a:pt x="554" y="2569"/>
                  </a:lnTo>
                  <a:lnTo>
                    <a:pt x="554" y="2569"/>
                  </a:lnTo>
                  <a:close/>
                  <a:moveTo>
                    <a:pt x="1202" y="5601"/>
                  </a:moveTo>
                  <a:cubicBezTo>
                    <a:pt x="1202" y="5615"/>
                    <a:pt x="1196" y="5628"/>
                    <a:pt x="1185" y="5637"/>
                  </a:cubicBezTo>
                  <a:cubicBezTo>
                    <a:pt x="1177" y="5642"/>
                    <a:pt x="1167" y="5646"/>
                    <a:pt x="1158" y="5646"/>
                  </a:cubicBezTo>
                  <a:cubicBezTo>
                    <a:pt x="1154" y="5646"/>
                    <a:pt x="1150" y="5645"/>
                    <a:pt x="1146" y="5644"/>
                  </a:cubicBezTo>
                  <a:lnTo>
                    <a:pt x="798" y="5547"/>
                  </a:lnTo>
                  <a:cubicBezTo>
                    <a:pt x="779" y="5542"/>
                    <a:pt x="765" y="5524"/>
                    <a:pt x="765" y="5505"/>
                  </a:cubicBezTo>
                  <a:lnTo>
                    <a:pt x="765" y="4738"/>
                  </a:lnTo>
                  <a:cubicBezTo>
                    <a:pt x="765" y="4725"/>
                    <a:pt x="771" y="4713"/>
                    <a:pt x="780" y="4705"/>
                  </a:cubicBezTo>
                  <a:cubicBezTo>
                    <a:pt x="789" y="4696"/>
                    <a:pt x="801" y="4692"/>
                    <a:pt x="814" y="4694"/>
                  </a:cubicBezTo>
                  <a:lnTo>
                    <a:pt x="1162" y="4728"/>
                  </a:lnTo>
                  <a:cubicBezTo>
                    <a:pt x="1185" y="4730"/>
                    <a:pt x="1202" y="4749"/>
                    <a:pt x="1202" y="4771"/>
                  </a:cubicBezTo>
                  <a:lnTo>
                    <a:pt x="1202" y="5601"/>
                  </a:lnTo>
                  <a:lnTo>
                    <a:pt x="1202" y="5601"/>
                  </a:lnTo>
                  <a:close/>
                  <a:moveTo>
                    <a:pt x="1202" y="3942"/>
                  </a:moveTo>
                  <a:cubicBezTo>
                    <a:pt x="1202" y="3965"/>
                    <a:pt x="1184" y="3984"/>
                    <a:pt x="1162" y="3986"/>
                  </a:cubicBezTo>
                  <a:lnTo>
                    <a:pt x="813" y="4014"/>
                  </a:lnTo>
                  <a:cubicBezTo>
                    <a:pt x="812" y="4015"/>
                    <a:pt x="811" y="4015"/>
                    <a:pt x="809" y="4015"/>
                  </a:cubicBezTo>
                  <a:cubicBezTo>
                    <a:pt x="799" y="4015"/>
                    <a:pt x="788" y="4010"/>
                    <a:pt x="780" y="4003"/>
                  </a:cubicBezTo>
                  <a:cubicBezTo>
                    <a:pt x="770" y="3995"/>
                    <a:pt x="765" y="3983"/>
                    <a:pt x="765" y="3971"/>
                  </a:cubicBezTo>
                  <a:lnTo>
                    <a:pt x="765" y="3204"/>
                  </a:lnTo>
                  <a:cubicBezTo>
                    <a:pt x="765" y="3184"/>
                    <a:pt x="779" y="3166"/>
                    <a:pt x="798" y="3161"/>
                  </a:cubicBezTo>
                  <a:lnTo>
                    <a:pt x="1147" y="3069"/>
                  </a:lnTo>
                  <a:cubicBezTo>
                    <a:pt x="1160" y="3066"/>
                    <a:pt x="1174" y="3069"/>
                    <a:pt x="1185" y="3077"/>
                  </a:cubicBezTo>
                  <a:cubicBezTo>
                    <a:pt x="1196" y="3085"/>
                    <a:pt x="1202" y="3098"/>
                    <a:pt x="1202" y="3112"/>
                  </a:cubicBezTo>
                  <a:lnTo>
                    <a:pt x="1202" y="3942"/>
                  </a:lnTo>
                  <a:lnTo>
                    <a:pt x="1202" y="3942"/>
                  </a:lnTo>
                  <a:close/>
                  <a:moveTo>
                    <a:pt x="1202" y="2282"/>
                  </a:moveTo>
                  <a:cubicBezTo>
                    <a:pt x="1202" y="2299"/>
                    <a:pt x="1192" y="2315"/>
                    <a:pt x="1176" y="2322"/>
                  </a:cubicBezTo>
                  <a:lnTo>
                    <a:pt x="827" y="2476"/>
                  </a:lnTo>
                  <a:cubicBezTo>
                    <a:pt x="822" y="2479"/>
                    <a:pt x="815" y="2480"/>
                    <a:pt x="809" y="2480"/>
                  </a:cubicBezTo>
                  <a:cubicBezTo>
                    <a:pt x="801" y="2480"/>
                    <a:pt x="793" y="2478"/>
                    <a:pt x="785" y="2473"/>
                  </a:cubicBezTo>
                  <a:cubicBezTo>
                    <a:pt x="773" y="2465"/>
                    <a:pt x="765" y="2451"/>
                    <a:pt x="765" y="2436"/>
                  </a:cubicBezTo>
                  <a:lnTo>
                    <a:pt x="765" y="1669"/>
                  </a:lnTo>
                  <a:cubicBezTo>
                    <a:pt x="765" y="1654"/>
                    <a:pt x="773" y="1640"/>
                    <a:pt x="786" y="1632"/>
                  </a:cubicBezTo>
                  <a:lnTo>
                    <a:pt x="1135" y="1414"/>
                  </a:lnTo>
                  <a:cubicBezTo>
                    <a:pt x="1148" y="1406"/>
                    <a:pt x="1166" y="1405"/>
                    <a:pt x="1179" y="1413"/>
                  </a:cubicBezTo>
                  <a:cubicBezTo>
                    <a:pt x="1193" y="1421"/>
                    <a:pt x="1202" y="1436"/>
                    <a:pt x="1202" y="1452"/>
                  </a:cubicBezTo>
                  <a:lnTo>
                    <a:pt x="1202" y="2282"/>
                  </a:lnTo>
                  <a:lnTo>
                    <a:pt x="1202" y="2282"/>
                  </a:lnTo>
                  <a:close/>
                  <a:moveTo>
                    <a:pt x="2104" y="5852"/>
                  </a:moveTo>
                  <a:cubicBezTo>
                    <a:pt x="2104" y="5865"/>
                    <a:pt x="2099" y="5877"/>
                    <a:pt x="2090" y="5886"/>
                  </a:cubicBezTo>
                  <a:cubicBezTo>
                    <a:pt x="2074" y="5902"/>
                    <a:pt x="2052" y="5903"/>
                    <a:pt x="2045" y="5903"/>
                  </a:cubicBezTo>
                  <a:lnTo>
                    <a:pt x="2044" y="5903"/>
                  </a:lnTo>
                  <a:cubicBezTo>
                    <a:pt x="1957" y="5903"/>
                    <a:pt x="1620" y="5781"/>
                    <a:pt x="1554" y="5757"/>
                  </a:cubicBezTo>
                  <a:cubicBezTo>
                    <a:pt x="1536" y="5751"/>
                    <a:pt x="1525" y="5734"/>
                    <a:pt x="1525" y="5715"/>
                  </a:cubicBezTo>
                  <a:lnTo>
                    <a:pt x="1525" y="4812"/>
                  </a:lnTo>
                  <a:cubicBezTo>
                    <a:pt x="1525" y="4799"/>
                    <a:pt x="1530" y="4787"/>
                    <a:pt x="1539" y="4779"/>
                  </a:cubicBezTo>
                  <a:cubicBezTo>
                    <a:pt x="1548" y="4771"/>
                    <a:pt x="1561" y="4767"/>
                    <a:pt x="1573" y="4768"/>
                  </a:cubicBezTo>
                  <a:lnTo>
                    <a:pt x="2064" y="4816"/>
                  </a:lnTo>
                  <a:cubicBezTo>
                    <a:pt x="2087" y="4818"/>
                    <a:pt x="2104" y="4837"/>
                    <a:pt x="2104" y="4860"/>
                  </a:cubicBezTo>
                  <a:cubicBezTo>
                    <a:pt x="2104" y="4869"/>
                    <a:pt x="2104" y="5809"/>
                    <a:pt x="2104" y="5852"/>
                  </a:cubicBezTo>
                  <a:close/>
                  <a:moveTo>
                    <a:pt x="2104" y="3867"/>
                  </a:moveTo>
                  <a:cubicBezTo>
                    <a:pt x="2104" y="3890"/>
                    <a:pt x="2086" y="3909"/>
                    <a:pt x="2063" y="3911"/>
                  </a:cubicBezTo>
                  <a:lnTo>
                    <a:pt x="1572" y="3952"/>
                  </a:lnTo>
                  <a:cubicBezTo>
                    <a:pt x="1571" y="3952"/>
                    <a:pt x="1570" y="3952"/>
                    <a:pt x="1569" y="3952"/>
                  </a:cubicBezTo>
                  <a:cubicBezTo>
                    <a:pt x="1558" y="3952"/>
                    <a:pt x="1547" y="3948"/>
                    <a:pt x="1539" y="3940"/>
                  </a:cubicBezTo>
                  <a:cubicBezTo>
                    <a:pt x="1529" y="3932"/>
                    <a:pt x="1524" y="3920"/>
                    <a:pt x="1524" y="3908"/>
                  </a:cubicBezTo>
                  <a:lnTo>
                    <a:pt x="1524" y="3004"/>
                  </a:lnTo>
                  <a:cubicBezTo>
                    <a:pt x="1524" y="2984"/>
                    <a:pt x="1538" y="2966"/>
                    <a:pt x="1557" y="2961"/>
                  </a:cubicBezTo>
                  <a:lnTo>
                    <a:pt x="2048" y="2832"/>
                  </a:lnTo>
                  <a:cubicBezTo>
                    <a:pt x="2061" y="2829"/>
                    <a:pt x="2076" y="2832"/>
                    <a:pt x="2086" y="2840"/>
                  </a:cubicBezTo>
                  <a:cubicBezTo>
                    <a:pt x="2097" y="2848"/>
                    <a:pt x="2104" y="2861"/>
                    <a:pt x="2104" y="2875"/>
                  </a:cubicBezTo>
                  <a:lnTo>
                    <a:pt x="2104" y="3867"/>
                  </a:lnTo>
                  <a:lnTo>
                    <a:pt x="2104" y="3867"/>
                  </a:lnTo>
                  <a:close/>
                  <a:moveTo>
                    <a:pt x="2104" y="1883"/>
                  </a:moveTo>
                  <a:cubicBezTo>
                    <a:pt x="2104" y="1900"/>
                    <a:pt x="2093" y="1916"/>
                    <a:pt x="2078" y="1923"/>
                  </a:cubicBezTo>
                  <a:lnTo>
                    <a:pt x="1587" y="2140"/>
                  </a:lnTo>
                  <a:cubicBezTo>
                    <a:pt x="1581" y="2143"/>
                    <a:pt x="1575" y="2144"/>
                    <a:pt x="1569" y="2144"/>
                  </a:cubicBezTo>
                  <a:cubicBezTo>
                    <a:pt x="1560" y="2144"/>
                    <a:pt x="1552" y="2142"/>
                    <a:pt x="1545" y="2137"/>
                  </a:cubicBezTo>
                  <a:cubicBezTo>
                    <a:pt x="1532" y="2129"/>
                    <a:pt x="1525" y="2115"/>
                    <a:pt x="1525" y="2100"/>
                  </a:cubicBezTo>
                  <a:lnTo>
                    <a:pt x="1525" y="1196"/>
                  </a:lnTo>
                  <a:cubicBezTo>
                    <a:pt x="1525" y="1181"/>
                    <a:pt x="1532" y="1167"/>
                    <a:pt x="1545" y="1159"/>
                  </a:cubicBezTo>
                  <a:lnTo>
                    <a:pt x="2037" y="853"/>
                  </a:lnTo>
                  <a:cubicBezTo>
                    <a:pt x="2050" y="844"/>
                    <a:pt x="2067" y="844"/>
                    <a:pt x="2081" y="852"/>
                  </a:cubicBezTo>
                  <a:cubicBezTo>
                    <a:pt x="2095" y="859"/>
                    <a:pt x="2104" y="874"/>
                    <a:pt x="2104" y="890"/>
                  </a:cubicBezTo>
                  <a:lnTo>
                    <a:pt x="2104" y="1883"/>
                  </a:lnTo>
                  <a:close/>
                  <a:moveTo>
                    <a:pt x="4056" y="1388"/>
                  </a:moveTo>
                  <a:cubicBezTo>
                    <a:pt x="4056" y="1373"/>
                    <a:pt x="4064" y="1359"/>
                    <a:pt x="4076" y="1351"/>
                  </a:cubicBezTo>
                  <a:cubicBezTo>
                    <a:pt x="4088" y="1343"/>
                    <a:pt x="4104" y="1341"/>
                    <a:pt x="4118" y="1347"/>
                  </a:cubicBezTo>
                  <a:lnTo>
                    <a:pt x="4642" y="1574"/>
                  </a:lnTo>
                  <a:cubicBezTo>
                    <a:pt x="4658" y="1581"/>
                    <a:pt x="4668" y="1597"/>
                    <a:pt x="4668" y="1614"/>
                  </a:cubicBezTo>
                  <a:lnTo>
                    <a:pt x="4668" y="2397"/>
                  </a:lnTo>
                  <a:cubicBezTo>
                    <a:pt x="4668" y="2411"/>
                    <a:pt x="4662" y="2424"/>
                    <a:pt x="4651" y="2433"/>
                  </a:cubicBezTo>
                  <a:cubicBezTo>
                    <a:pt x="4643" y="2438"/>
                    <a:pt x="4634" y="2441"/>
                    <a:pt x="4624" y="2441"/>
                  </a:cubicBezTo>
                  <a:cubicBezTo>
                    <a:pt x="4620" y="2441"/>
                    <a:pt x="4616" y="2441"/>
                    <a:pt x="4612" y="2439"/>
                  </a:cubicBezTo>
                  <a:lnTo>
                    <a:pt x="4087" y="2278"/>
                  </a:lnTo>
                  <a:cubicBezTo>
                    <a:pt x="4069" y="2273"/>
                    <a:pt x="4056" y="2256"/>
                    <a:pt x="4056" y="2236"/>
                  </a:cubicBezTo>
                  <a:lnTo>
                    <a:pt x="4056" y="1388"/>
                  </a:lnTo>
                  <a:lnTo>
                    <a:pt x="4056" y="1388"/>
                  </a:lnTo>
                  <a:close/>
                  <a:moveTo>
                    <a:pt x="4056" y="3085"/>
                  </a:moveTo>
                  <a:cubicBezTo>
                    <a:pt x="4056" y="3072"/>
                    <a:pt x="4062" y="3059"/>
                    <a:pt x="4072" y="3051"/>
                  </a:cubicBezTo>
                  <a:cubicBezTo>
                    <a:pt x="4082" y="3042"/>
                    <a:pt x="4095" y="3039"/>
                    <a:pt x="4108" y="3041"/>
                  </a:cubicBezTo>
                  <a:lnTo>
                    <a:pt x="4632" y="3137"/>
                  </a:lnTo>
                  <a:cubicBezTo>
                    <a:pt x="4653" y="3140"/>
                    <a:pt x="4669" y="3159"/>
                    <a:pt x="4669" y="3180"/>
                  </a:cubicBezTo>
                  <a:lnTo>
                    <a:pt x="4669" y="3970"/>
                  </a:lnTo>
                  <a:cubicBezTo>
                    <a:pt x="4669" y="3982"/>
                    <a:pt x="4664" y="3994"/>
                    <a:pt x="4655" y="4002"/>
                  </a:cubicBezTo>
                  <a:cubicBezTo>
                    <a:pt x="4646" y="4010"/>
                    <a:pt x="4636" y="4014"/>
                    <a:pt x="4624" y="4014"/>
                  </a:cubicBezTo>
                  <a:lnTo>
                    <a:pt x="4621" y="4014"/>
                  </a:lnTo>
                  <a:lnTo>
                    <a:pt x="4097" y="3977"/>
                  </a:lnTo>
                  <a:cubicBezTo>
                    <a:pt x="4074" y="3975"/>
                    <a:pt x="4056" y="3956"/>
                    <a:pt x="4056" y="3933"/>
                  </a:cubicBezTo>
                  <a:lnTo>
                    <a:pt x="4056" y="3085"/>
                  </a:lnTo>
                  <a:lnTo>
                    <a:pt x="4056" y="3085"/>
                  </a:lnTo>
                  <a:close/>
                  <a:moveTo>
                    <a:pt x="2691" y="798"/>
                  </a:moveTo>
                  <a:cubicBezTo>
                    <a:pt x="2691" y="783"/>
                    <a:pt x="2699" y="769"/>
                    <a:pt x="2711" y="761"/>
                  </a:cubicBezTo>
                  <a:cubicBezTo>
                    <a:pt x="2724" y="753"/>
                    <a:pt x="2739" y="751"/>
                    <a:pt x="2753" y="757"/>
                  </a:cubicBezTo>
                  <a:lnTo>
                    <a:pt x="3498" y="1079"/>
                  </a:lnTo>
                  <a:cubicBezTo>
                    <a:pt x="3514" y="1086"/>
                    <a:pt x="3524" y="1102"/>
                    <a:pt x="3524" y="1120"/>
                  </a:cubicBezTo>
                  <a:lnTo>
                    <a:pt x="3524" y="2046"/>
                  </a:lnTo>
                  <a:cubicBezTo>
                    <a:pt x="3524" y="2059"/>
                    <a:pt x="3518" y="2073"/>
                    <a:pt x="3506" y="2081"/>
                  </a:cubicBezTo>
                  <a:cubicBezTo>
                    <a:pt x="3499" y="2087"/>
                    <a:pt x="3490" y="2090"/>
                    <a:pt x="3480" y="2090"/>
                  </a:cubicBezTo>
                  <a:cubicBezTo>
                    <a:pt x="3476" y="2090"/>
                    <a:pt x="3472" y="2089"/>
                    <a:pt x="3467" y="2088"/>
                  </a:cubicBezTo>
                  <a:lnTo>
                    <a:pt x="2723" y="1859"/>
                  </a:lnTo>
                  <a:cubicBezTo>
                    <a:pt x="2704" y="1853"/>
                    <a:pt x="2692" y="1836"/>
                    <a:pt x="2692" y="1817"/>
                  </a:cubicBezTo>
                  <a:lnTo>
                    <a:pt x="2692" y="798"/>
                  </a:lnTo>
                  <a:lnTo>
                    <a:pt x="2691" y="798"/>
                  </a:lnTo>
                  <a:close/>
                  <a:moveTo>
                    <a:pt x="2691" y="3855"/>
                  </a:moveTo>
                  <a:lnTo>
                    <a:pt x="2691" y="2836"/>
                  </a:lnTo>
                  <a:cubicBezTo>
                    <a:pt x="2691" y="2823"/>
                    <a:pt x="2697" y="2810"/>
                    <a:pt x="2707" y="2802"/>
                  </a:cubicBezTo>
                  <a:cubicBezTo>
                    <a:pt x="2718" y="2793"/>
                    <a:pt x="2731" y="2790"/>
                    <a:pt x="2744" y="2792"/>
                  </a:cubicBezTo>
                  <a:lnTo>
                    <a:pt x="3488" y="2928"/>
                  </a:lnTo>
                  <a:cubicBezTo>
                    <a:pt x="3509" y="2932"/>
                    <a:pt x="3524" y="2950"/>
                    <a:pt x="3524" y="2972"/>
                  </a:cubicBezTo>
                  <a:lnTo>
                    <a:pt x="3524" y="3897"/>
                  </a:lnTo>
                  <a:cubicBezTo>
                    <a:pt x="3524" y="3909"/>
                    <a:pt x="3520" y="3921"/>
                    <a:pt x="3511" y="3929"/>
                  </a:cubicBezTo>
                  <a:cubicBezTo>
                    <a:pt x="3502" y="3937"/>
                    <a:pt x="3492" y="3941"/>
                    <a:pt x="3481" y="3941"/>
                  </a:cubicBezTo>
                  <a:lnTo>
                    <a:pt x="3478" y="3941"/>
                  </a:lnTo>
                  <a:lnTo>
                    <a:pt x="2733" y="3899"/>
                  </a:lnTo>
                  <a:cubicBezTo>
                    <a:pt x="2710" y="3898"/>
                    <a:pt x="2691" y="3878"/>
                    <a:pt x="2691" y="3855"/>
                  </a:cubicBezTo>
                  <a:close/>
                  <a:moveTo>
                    <a:pt x="4144" y="6903"/>
                  </a:moveTo>
                  <a:cubicBezTo>
                    <a:pt x="4144" y="6921"/>
                    <a:pt x="4133" y="6937"/>
                    <a:pt x="4116" y="6944"/>
                  </a:cubicBezTo>
                  <a:lnTo>
                    <a:pt x="3141" y="7314"/>
                  </a:lnTo>
                  <a:cubicBezTo>
                    <a:pt x="3136" y="7316"/>
                    <a:pt x="3131" y="7317"/>
                    <a:pt x="3126" y="7317"/>
                  </a:cubicBezTo>
                  <a:cubicBezTo>
                    <a:pt x="3117" y="7317"/>
                    <a:pt x="3108" y="7315"/>
                    <a:pt x="3101" y="7309"/>
                  </a:cubicBezTo>
                  <a:cubicBezTo>
                    <a:pt x="3089" y="7301"/>
                    <a:pt x="3082" y="7288"/>
                    <a:pt x="3082" y="7273"/>
                  </a:cubicBezTo>
                  <a:lnTo>
                    <a:pt x="3082" y="4847"/>
                  </a:lnTo>
                  <a:cubicBezTo>
                    <a:pt x="3082" y="4824"/>
                    <a:pt x="3099" y="4805"/>
                    <a:pt x="3123" y="4803"/>
                  </a:cubicBezTo>
                  <a:lnTo>
                    <a:pt x="4097" y="4738"/>
                  </a:lnTo>
                  <a:cubicBezTo>
                    <a:pt x="4110" y="4737"/>
                    <a:pt x="4121" y="4741"/>
                    <a:pt x="4130" y="4749"/>
                  </a:cubicBezTo>
                  <a:cubicBezTo>
                    <a:pt x="4139" y="4758"/>
                    <a:pt x="4144" y="4769"/>
                    <a:pt x="4144" y="4781"/>
                  </a:cubicBezTo>
                  <a:lnTo>
                    <a:pt x="4144" y="6903"/>
                  </a:lnTo>
                  <a:close/>
                  <a:moveTo>
                    <a:pt x="5319" y="6456"/>
                  </a:moveTo>
                  <a:cubicBezTo>
                    <a:pt x="5319" y="6474"/>
                    <a:pt x="5308" y="6491"/>
                    <a:pt x="5290" y="6497"/>
                  </a:cubicBezTo>
                  <a:lnTo>
                    <a:pt x="4640" y="6745"/>
                  </a:lnTo>
                  <a:cubicBezTo>
                    <a:pt x="4635" y="6747"/>
                    <a:pt x="4630" y="6748"/>
                    <a:pt x="4624" y="6748"/>
                  </a:cubicBezTo>
                  <a:cubicBezTo>
                    <a:pt x="4616" y="6748"/>
                    <a:pt x="4607" y="6745"/>
                    <a:pt x="4600" y="6740"/>
                  </a:cubicBezTo>
                  <a:cubicBezTo>
                    <a:pt x="4588" y="6731"/>
                    <a:pt x="4580" y="6718"/>
                    <a:pt x="4580" y="6703"/>
                  </a:cubicBezTo>
                  <a:lnTo>
                    <a:pt x="4580" y="4746"/>
                  </a:lnTo>
                  <a:cubicBezTo>
                    <a:pt x="4580" y="4723"/>
                    <a:pt x="4598" y="4704"/>
                    <a:pt x="4621" y="4702"/>
                  </a:cubicBezTo>
                  <a:lnTo>
                    <a:pt x="5272" y="4658"/>
                  </a:lnTo>
                  <a:cubicBezTo>
                    <a:pt x="5284" y="4657"/>
                    <a:pt x="5296" y="4661"/>
                    <a:pt x="5305" y="4670"/>
                  </a:cubicBezTo>
                  <a:cubicBezTo>
                    <a:pt x="5314" y="4678"/>
                    <a:pt x="5319" y="4690"/>
                    <a:pt x="5319" y="4702"/>
                  </a:cubicBezTo>
                  <a:lnTo>
                    <a:pt x="5319" y="6456"/>
                  </a:lnTo>
                  <a:lnTo>
                    <a:pt x="5319" y="6456"/>
                  </a:lnTo>
                  <a:close/>
                  <a:moveTo>
                    <a:pt x="5507" y="4011"/>
                  </a:moveTo>
                  <a:cubicBezTo>
                    <a:pt x="5507" y="4023"/>
                    <a:pt x="5502" y="4035"/>
                    <a:pt x="5493" y="4043"/>
                  </a:cubicBezTo>
                  <a:cubicBezTo>
                    <a:pt x="5484" y="4051"/>
                    <a:pt x="5474" y="4055"/>
                    <a:pt x="5463" y="4055"/>
                  </a:cubicBezTo>
                  <a:cubicBezTo>
                    <a:pt x="5462" y="4055"/>
                    <a:pt x="5461" y="4055"/>
                    <a:pt x="5460" y="4055"/>
                  </a:cubicBezTo>
                  <a:lnTo>
                    <a:pt x="5071" y="4033"/>
                  </a:lnTo>
                  <a:cubicBezTo>
                    <a:pt x="5048" y="4031"/>
                    <a:pt x="5029" y="4012"/>
                    <a:pt x="5029" y="3988"/>
                  </a:cubicBezTo>
                  <a:lnTo>
                    <a:pt x="5029" y="3262"/>
                  </a:lnTo>
                  <a:cubicBezTo>
                    <a:pt x="5029" y="3249"/>
                    <a:pt x="5035" y="3236"/>
                    <a:pt x="5045" y="3228"/>
                  </a:cubicBezTo>
                  <a:cubicBezTo>
                    <a:pt x="5055" y="3219"/>
                    <a:pt x="5069" y="3216"/>
                    <a:pt x="5082" y="3218"/>
                  </a:cubicBezTo>
                  <a:lnTo>
                    <a:pt x="5470" y="3289"/>
                  </a:lnTo>
                  <a:cubicBezTo>
                    <a:pt x="5491" y="3293"/>
                    <a:pt x="5507" y="3311"/>
                    <a:pt x="5507" y="3333"/>
                  </a:cubicBezTo>
                  <a:lnTo>
                    <a:pt x="5507" y="4011"/>
                  </a:lnTo>
                  <a:lnTo>
                    <a:pt x="5507" y="4011"/>
                  </a:lnTo>
                  <a:close/>
                  <a:moveTo>
                    <a:pt x="5507" y="2655"/>
                  </a:moveTo>
                  <a:cubicBezTo>
                    <a:pt x="5507" y="2669"/>
                    <a:pt x="5500" y="2682"/>
                    <a:pt x="5489" y="2690"/>
                  </a:cubicBezTo>
                  <a:cubicBezTo>
                    <a:pt x="5481" y="2696"/>
                    <a:pt x="5472" y="2699"/>
                    <a:pt x="5463" y="2699"/>
                  </a:cubicBezTo>
                  <a:cubicBezTo>
                    <a:pt x="5458" y="2699"/>
                    <a:pt x="5454" y="2698"/>
                    <a:pt x="5450" y="2697"/>
                  </a:cubicBezTo>
                  <a:lnTo>
                    <a:pt x="5061" y="2577"/>
                  </a:lnTo>
                  <a:cubicBezTo>
                    <a:pt x="5042" y="2572"/>
                    <a:pt x="5030" y="2555"/>
                    <a:pt x="5030" y="2535"/>
                  </a:cubicBezTo>
                  <a:lnTo>
                    <a:pt x="5030" y="1808"/>
                  </a:lnTo>
                  <a:cubicBezTo>
                    <a:pt x="5030" y="1794"/>
                    <a:pt x="5037" y="1780"/>
                    <a:pt x="5049" y="1772"/>
                  </a:cubicBezTo>
                  <a:cubicBezTo>
                    <a:pt x="5062" y="1763"/>
                    <a:pt x="5077" y="1762"/>
                    <a:pt x="5091" y="1768"/>
                  </a:cubicBezTo>
                  <a:lnTo>
                    <a:pt x="5480" y="1936"/>
                  </a:lnTo>
                  <a:cubicBezTo>
                    <a:pt x="5496" y="1943"/>
                    <a:pt x="5507" y="1959"/>
                    <a:pt x="5507" y="1977"/>
                  </a:cubicBezTo>
                  <a:lnTo>
                    <a:pt x="5507" y="2655"/>
                  </a:lnTo>
                  <a:lnTo>
                    <a:pt x="5507" y="2655"/>
                  </a:lnTo>
                  <a:close/>
                  <a:moveTo>
                    <a:pt x="6284" y="5218"/>
                  </a:moveTo>
                  <a:cubicBezTo>
                    <a:pt x="6284" y="5239"/>
                    <a:pt x="6269" y="5257"/>
                    <a:pt x="6248" y="5261"/>
                  </a:cubicBezTo>
                  <a:lnTo>
                    <a:pt x="5966" y="5315"/>
                  </a:lnTo>
                  <a:cubicBezTo>
                    <a:pt x="5963" y="5316"/>
                    <a:pt x="5960" y="5316"/>
                    <a:pt x="5957" y="5316"/>
                  </a:cubicBezTo>
                  <a:cubicBezTo>
                    <a:pt x="5947" y="5316"/>
                    <a:pt x="5937" y="5313"/>
                    <a:pt x="5929" y="5306"/>
                  </a:cubicBezTo>
                  <a:cubicBezTo>
                    <a:pt x="5919" y="5298"/>
                    <a:pt x="5913" y="5285"/>
                    <a:pt x="5913" y="5272"/>
                  </a:cubicBezTo>
                  <a:lnTo>
                    <a:pt x="5913" y="4656"/>
                  </a:lnTo>
                  <a:cubicBezTo>
                    <a:pt x="5913" y="4633"/>
                    <a:pt x="5931" y="4613"/>
                    <a:pt x="5954" y="4612"/>
                  </a:cubicBezTo>
                  <a:lnTo>
                    <a:pt x="6237" y="4593"/>
                  </a:lnTo>
                  <a:cubicBezTo>
                    <a:pt x="6249" y="4592"/>
                    <a:pt x="6261" y="4596"/>
                    <a:pt x="6270" y="4604"/>
                  </a:cubicBezTo>
                  <a:cubicBezTo>
                    <a:pt x="6279" y="4613"/>
                    <a:pt x="6284" y="4624"/>
                    <a:pt x="6284" y="4637"/>
                  </a:cubicBezTo>
                  <a:lnTo>
                    <a:pt x="6284" y="5218"/>
                  </a:lnTo>
                  <a:lnTo>
                    <a:pt x="6284" y="5218"/>
                  </a:lnTo>
                  <a:close/>
                  <a:moveTo>
                    <a:pt x="6284" y="4056"/>
                  </a:moveTo>
                  <a:cubicBezTo>
                    <a:pt x="6284" y="4068"/>
                    <a:pt x="6279" y="4080"/>
                    <a:pt x="6270" y="4088"/>
                  </a:cubicBezTo>
                  <a:cubicBezTo>
                    <a:pt x="6262" y="4095"/>
                    <a:pt x="6251" y="4100"/>
                    <a:pt x="6240" y="4100"/>
                  </a:cubicBezTo>
                  <a:lnTo>
                    <a:pt x="6237" y="4100"/>
                  </a:lnTo>
                  <a:lnTo>
                    <a:pt x="5955" y="4083"/>
                  </a:lnTo>
                  <a:cubicBezTo>
                    <a:pt x="5931" y="4082"/>
                    <a:pt x="5913" y="4063"/>
                    <a:pt x="5913" y="4039"/>
                  </a:cubicBezTo>
                  <a:lnTo>
                    <a:pt x="5913" y="3423"/>
                  </a:lnTo>
                  <a:cubicBezTo>
                    <a:pt x="5913" y="3410"/>
                    <a:pt x="5919" y="3397"/>
                    <a:pt x="5929" y="3389"/>
                  </a:cubicBezTo>
                  <a:cubicBezTo>
                    <a:pt x="5939" y="3381"/>
                    <a:pt x="5952" y="3377"/>
                    <a:pt x="5965" y="3380"/>
                  </a:cubicBezTo>
                  <a:lnTo>
                    <a:pt x="6248" y="3431"/>
                  </a:lnTo>
                  <a:cubicBezTo>
                    <a:pt x="6269" y="3435"/>
                    <a:pt x="6284" y="3453"/>
                    <a:pt x="6284" y="3474"/>
                  </a:cubicBezTo>
                  <a:lnTo>
                    <a:pt x="6284" y="4056"/>
                  </a:lnTo>
                  <a:close/>
                  <a:moveTo>
                    <a:pt x="6762" y="5126"/>
                  </a:moveTo>
                  <a:cubicBezTo>
                    <a:pt x="6762" y="5147"/>
                    <a:pt x="6747" y="5165"/>
                    <a:pt x="6726" y="5169"/>
                  </a:cubicBezTo>
                  <a:lnTo>
                    <a:pt x="6500" y="5213"/>
                  </a:lnTo>
                  <a:cubicBezTo>
                    <a:pt x="6497" y="5213"/>
                    <a:pt x="6495" y="5213"/>
                    <a:pt x="6492" y="5213"/>
                  </a:cubicBezTo>
                  <a:cubicBezTo>
                    <a:pt x="6482" y="5213"/>
                    <a:pt x="6472" y="5210"/>
                    <a:pt x="6464" y="5203"/>
                  </a:cubicBezTo>
                  <a:cubicBezTo>
                    <a:pt x="6454" y="5195"/>
                    <a:pt x="6448" y="5183"/>
                    <a:pt x="6448" y="5169"/>
                  </a:cubicBezTo>
                  <a:lnTo>
                    <a:pt x="6448" y="4620"/>
                  </a:lnTo>
                  <a:cubicBezTo>
                    <a:pt x="6448" y="4597"/>
                    <a:pt x="6466" y="4577"/>
                    <a:pt x="6489" y="4576"/>
                  </a:cubicBezTo>
                  <a:lnTo>
                    <a:pt x="6715" y="4561"/>
                  </a:lnTo>
                  <a:cubicBezTo>
                    <a:pt x="6727" y="4560"/>
                    <a:pt x="6739" y="4564"/>
                    <a:pt x="6748" y="4572"/>
                  </a:cubicBezTo>
                  <a:cubicBezTo>
                    <a:pt x="6757" y="4581"/>
                    <a:pt x="6762" y="4592"/>
                    <a:pt x="6762" y="4605"/>
                  </a:cubicBezTo>
                  <a:lnTo>
                    <a:pt x="6762" y="5126"/>
                  </a:lnTo>
                  <a:lnTo>
                    <a:pt x="6762" y="5126"/>
                  </a:lnTo>
                  <a:close/>
                  <a:moveTo>
                    <a:pt x="6762" y="4083"/>
                  </a:moveTo>
                  <a:cubicBezTo>
                    <a:pt x="6762" y="4095"/>
                    <a:pt x="6757" y="4107"/>
                    <a:pt x="6748" y="4115"/>
                  </a:cubicBezTo>
                  <a:cubicBezTo>
                    <a:pt x="6740" y="4123"/>
                    <a:pt x="6729" y="4127"/>
                    <a:pt x="6718" y="4127"/>
                  </a:cubicBezTo>
                  <a:lnTo>
                    <a:pt x="6715" y="4127"/>
                  </a:lnTo>
                  <a:lnTo>
                    <a:pt x="6489" y="4114"/>
                  </a:lnTo>
                  <a:cubicBezTo>
                    <a:pt x="6466" y="4113"/>
                    <a:pt x="6448" y="4093"/>
                    <a:pt x="6448" y="4070"/>
                  </a:cubicBezTo>
                  <a:lnTo>
                    <a:pt x="6448" y="3527"/>
                  </a:lnTo>
                  <a:cubicBezTo>
                    <a:pt x="6448" y="3515"/>
                    <a:pt x="6453" y="3502"/>
                    <a:pt x="6463" y="3494"/>
                  </a:cubicBezTo>
                  <a:cubicBezTo>
                    <a:pt x="6473" y="3486"/>
                    <a:pt x="6486" y="3482"/>
                    <a:pt x="6498" y="3484"/>
                  </a:cubicBezTo>
                  <a:lnTo>
                    <a:pt x="6724" y="3518"/>
                  </a:lnTo>
                  <a:cubicBezTo>
                    <a:pt x="6746" y="3522"/>
                    <a:pt x="6762" y="3540"/>
                    <a:pt x="6762" y="3562"/>
                  </a:cubicBezTo>
                  <a:lnTo>
                    <a:pt x="6762" y="4083"/>
                  </a:lnTo>
                  <a:lnTo>
                    <a:pt x="6762" y="4083"/>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34670" eaLnBrk="1" fontAlgn="auto" hangingPunct="1">
                <a:spcBef>
                  <a:spcPts val="0"/>
                </a:spcBef>
                <a:spcAft>
                  <a:spcPts val="0"/>
                </a:spcAft>
              </a:pPr>
              <a:endParaRPr kumimoji="0" lang="en-US" sz="2105">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6" name="koppt-文本框">
              <a:extLst>
                <a:ext uri="{FF2B5EF4-FFF2-40B4-BE49-F238E27FC236}">
                  <a16:creationId xmlns:a16="http://schemas.microsoft.com/office/drawing/2014/main" xmlns="" id="{4983282A-64B7-4886-92DE-E4F4F49EF48B}"/>
                </a:ext>
              </a:extLst>
            </p:cNvPr>
            <p:cNvSpPr/>
            <p:nvPr/>
          </p:nvSpPr>
          <p:spPr>
            <a:xfrm>
              <a:off x="5536014" y="3335193"/>
              <a:ext cx="1133645" cy="369332"/>
            </a:xfrm>
            <a:prstGeom prst="rect">
              <a:avLst/>
            </a:prstGeom>
          </p:spPr>
          <p:txBody>
            <a:bodyPr wrap="none">
              <a:spAutoFit/>
            </a:bodyPr>
            <a:lstStyle/>
            <a:p>
              <a:pPr algn="ctr" defTabSz="410765" hangingPunct="0"/>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p>
          </p:txBody>
        </p:sp>
      </p:grpSp>
      <p:grpSp>
        <p:nvGrpSpPr>
          <p:cNvPr id="17" name="组合 16">
            <a:extLst>
              <a:ext uri="{FF2B5EF4-FFF2-40B4-BE49-F238E27FC236}">
                <a16:creationId xmlns:a16="http://schemas.microsoft.com/office/drawing/2014/main" xmlns="" id="{7D0C6C89-07BC-48FC-BAB8-13877EBFA6C2}"/>
              </a:ext>
            </a:extLst>
          </p:cNvPr>
          <p:cNvGrpSpPr/>
          <p:nvPr/>
        </p:nvGrpSpPr>
        <p:grpSpPr>
          <a:xfrm>
            <a:off x="1783286" y="2015464"/>
            <a:ext cx="2328241" cy="2328241"/>
            <a:chOff x="1783286" y="2015464"/>
            <a:chExt cx="2328241" cy="2328241"/>
          </a:xfrm>
        </p:grpSpPr>
        <p:sp>
          <p:nvSpPr>
            <p:cNvPr id="62" name="koppt-矩形">
              <a:extLst>
                <a:ext uri="{FF2B5EF4-FFF2-40B4-BE49-F238E27FC236}">
                  <a16:creationId xmlns:a16="http://schemas.microsoft.com/office/drawing/2014/main" xmlns="" id="{35BFD568-7DDA-47F1-8F93-C7A3A1F3CF56}"/>
                </a:ext>
              </a:extLst>
            </p:cNvPr>
            <p:cNvSpPr/>
            <p:nvPr/>
          </p:nvSpPr>
          <p:spPr>
            <a:xfrm>
              <a:off x="1783286" y="2015464"/>
              <a:ext cx="2328241" cy="2328241"/>
            </a:xfrm>
            <a:prstGeom prst="diamond">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252000" numCol="1" spcCol="38100" rtlCol="0" anchor="b" anchorCtr="1">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a:ln>
                  <a:noFill/>
                </a:ln>
                <a:solidFill>
                  <a:schemeClr val="bg1"/>
                </a:solidFill>
                <a:effectLst/>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4" name="koppt-文本框">
              <a:extLst>
                <a:ext uri="{FF2B5EF4-FFF2-40B4-BE49-F238E27FC236}">
                  <a16:creationId xmlns:a16="http://schemas.microsoft.com/office/drawing/2014/main" xmlns="" id="{622C00B1-EF08-4247-AD0C-54CC1C9D6C20}"/>
                </a:ext>
              </a:extLst>
            </p:cNvPr>
            <p:cNvSpPr/>
            <p:nvPr/>
          </p:nvSpPr>
          <p:spPr>
            <a:xfrm>
              <a:off x="2380583" y="3332244"/>
              <a:ext cx="1133645" cy="369332"/>
            </a:xfrm>
            <a:prstGeom prst="rect">
              <a:avLst/>
            </a:prstGeom>
          </p:spPr>
          <p:txBody>
            <a:bodyPr wrap="none">
              <a:spAutoFit/>
            </a:bodyPr>
            <a:lstStyle/>
            <a:p>
              <a:pPr algn="ctr" defTabSz="410765" hangingPunct="0"/>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endParaRPr lang="en-US" altLang="zh-CN"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 name="图形 9">
              <a:extLst>
                <a:ext uri="{FF2B5EF4-FFF2-40B4-BE49-F238E27FC236}">
                  <a16:creationId xmlns:a16="http://schemas.microsoft.com/office/drawing/2014/main" xmlns="" id="{561A37F2-7704-46B3-A64F-62B576D8CE10}"/>
                </a:ext>
              </a:extLst>
            </p:cNvPr>
            <p:cNvSpPr/>
            <p:nvPr/>
          </p:nvSpPr>
          <p:spPr>
            <a:xfrm>
              <a:off x="2651249" y="2618270"/>
              <a:ext cx="592315" cy="512113"/>
            </a:xfrm>
            <a:custGeom>
              <a:avLst/>
              <a:gdLst>
                <a:gd name="connsiteX0" fmla="*/ 642938 w 1716404"/>
                <a:gd name="connsiteY0" fmla="*/ 607695 h 1483995"/>
                <a:gd name="connsiteX1" fmla="*/ 642938 w 1716404"/>
                <a:gd name="connsiteY1" fmla="*/ 611505 h 1483995"/>
                <a:gd name="connsiteX2" fmla="*/ 642938 w 1716404"/>
                <a:gd name="connsiteY2" fmla="*/ 607695 h 1483995"/>
                <a:gd name="connsiteX3" fmla="*/ 1527810 w 1716404"/>
                <a:gd name="connsiteY3" fmla="*/ 231457 h 1483995"/>
                <a:gd name="connsiteX4" fmla="*/ 1494473 w 1716404"/>
                <a:gd name="connsiteY4" fmla="*/ 227648 h 1483995"/>
                <a:gd name="connsiteX5" fmla="*/ 1171575 w 1716404"/>
                <a:gd name="connsiteY5" fmla="*/ 227648 h 1483995"/>
                <a:gd name="connsiteX6" fmla="*/ 1171575 w 1716404"/>
                <a:gd name="connsiteY6" fmla="*/ 141923 h 1483995"/>
                <a:gd name="connsiteX7" fmla="*/ 1028700 w 1716404"/>
                <a:gd name="connsiteY7" fmla="*/ 0 h 1483995"/>
                <a:gd name="connsiteX8" fmla="*/ 685800 w 1716404"/>
                <a:gd name="connsiteY8" fmla="*/ 0 h 1483995"/>
                <a:gd name="connsiteX9" fmla="*/ 542925 w 1716404"/>
                <a:gd name="connsiteY9" fmla="*/ 141923 h 1483995"/>
                <a:gd name="connsiteX10" fmla="*/ 542925 w 1716404"/>
                <a:gd name="connsiteY10" fmla="*/ 227648 h 1483995"/>
                <a:gd name="connsiteX11" fmla="*/ 220028 w 1716404"/>
                <a:gd name="connsiteY11" fmla="*/ 227648 h 1483995"/>
                <a:gd name="connsiteX12" fmla="*/ 186690 w 1716404"/>
                <a:gd name="connsiteY12" fmla="*/ 231457 h 1483995"/>
                <a:gd name="connsiteX13" fmla="*/ 0 w 1716404"/>
                <a:gd name="connsiteY13" fmla="*/ 447675 h 1483995"/>
                <a:gd name="connsiteX14" fmla="*/ 0 w 1716404"/>
                <a:gd name="connsiteY14" fmla="*/ 579120 h 1483995"/>
                <a:gd name="connsiteX15" fmla="*/ 54293 w 1716404"/>
                <a:gd name="connsiteY15" fmla="*/ 608648 h 1483995"/>
                <a:gd name="connsiteX16" fmla="*/ 292418 w 1716404"/>
                <a:gd name="connsiteY16" fmla="*/ 608648 h 1483995"/>
                <a:gd name="connsiteX17" fmla="*/ 343853 w 1716404"/>
                <a:gd name="connsiteY17" fmla="*/ 563880 h 1483995"/>
                <a:gd name="connsiteX18" fmla="*/ 343853 w 1716404"/>
                <a:gd name="connsiteY18" fmla="*/ 554355 h 1483995"/>
                <a:gd name="connsiteX19" fmla="*/ 415290 w 1716404"/>
                <a:gd name="connsiteY19" fmla="*/ 481965 h 1483995"/>
                <a:gd name="connsiteX20" fmla="*/ 535305 w 1716404"/>
                <a:gd name="connsiteY20" fmla="*/ 481965 h 1483995"/>
                <a:gd name="connsiteX21" fmla="*/ 606743 w 1716404"/>
                <a:gd name="connsiteY21" fmla="*/ 554355 h 1483995"/>
                <a:gd name="connsiteX22" fmla="*/ 606743 w 1716404"/>
                <a:gd name="connsiteY22" fmla="*/ 564833 h 1483995"/>
                <a:gd name="connsiteX23" fmla="*/ 655320 w 1716404"/>
                <a:gd name="connsiteY23" fmla="*/ 608648 h 1483995"/>
                <a:gd name="connsiteX24" fmla="*/ 655320 w 1716404"/>
                <a:gd name="connsiteY24" fmla="*/ 608648 h 1483995"/>
                <a:gd name="connsiteX25" fmla="*/ 1069658 w 1716404"/>
                <a:gd name="connsiteY25" fmla="*/ 608648 h 1483995"/>
                <a:gd name="connsiteX26" fmla="*/ 1109663 w 1716404"/>
                <a:gd name="connsiteY26" fmla="*/ 570548 h 1483995"/>
                <a:gd name="connsiteX27" fmla="*/ 1109663 w 1716404"/>
                <a:gd name="connsiteY27" fmla="*/ 554355 h 1483995"/>
                <a:gd name="connsiteX28" fmla="*/ 1181100 w 1716404"/>
                <a:gd name="connsiteY28" fmla="*/ 481965 h 1483995"/>
                <a:gd name="connsiteX29" fmla="*/ 1299210 w 1716404"/>
                <a:gd name="connsiteY29" fmla="*/ 481965 h 1483995"/>
                <a:gd name="connsiteX30" fmla="*/ 1370648 w 1716404"/>
                <a:gd name="connsiteY30" fmla="*/ 554355 h 1483995"/>
                <a:gd name="connsiteX31" fmla="*/ 1370648 w 1716404"/>
                <a:gd name="connsiteY31" fmla="*/ 566738 h 1483995"/>
                <a:gd name="connsiteX32" fmla="*/ 1417320 w 1716404"/>
                <a:gd name="connsiteY32" fmla="*/ 608648 h 1483995"/>
                <a:gd name="connsiteX33" fmla="*/ 1670685 w 1716404"/>
                <a:gd name="connsiteY33" fmla="*/ 608648 h 1483995"/>
                <a:gd name="connsiteX34" fmla="*/ 1716405 w 1716404"/>
                <a:gd name="connsiteY34" fmla="*/ 583883 h 1483995"/>
                <a:gd name="connsiteX35" fmla="*/ 1716405 w 1716404"/>
                <a:gd name="connsiteY35" fmla="*/ 574358 h 1483995"/>
                <a:gd name="connsiteX36" fmla="*/ 1716405 w 1716404"/>
                <a:gd name="connsiteY36" fmla="*/ 582930 h 1483995"/>
                <a:gd name="connsiteX37" fmla="*/ 1716405 w 1716404"/>
                <a:gd name="connsiteY37" fmla="*/ 447675 h 1483995"/>
                <a:gd name="connsiteX38" fmla="*/ 1527810 w 1716404"/>
                <a:gd name="connsiteY38" fmla="*/ 231457 h 1483995"/>
                <a:gd name="connsiteX39" fmla="*/ 1062038 w 1716404"/>
                <a:gd name="connsiteY39" fmla="*/ 227648 h 1483995"/>
                <a:gd name="connsiteX40" fmla="*/ 652463 w 1716404"/>
                <a:gd name="connsiteY40" fmla="*/ 227648 h 1483995"/>
                <a:gd name="connsiteX41" fmla="*/ 652463 w 1716404"/>
                <a:gd name="connsiteY41" fmla="*/ 164783 h 1483995"/>
                <a:gd name="connsiteX42" fmla="*/ 709613 w 1716404"/>
                <a:gd name="connsiteY42" fmla="*/ 107632 h 1483995"/>
                <a:gd name="connsiteX43" fmla="*/ 1005840 w 1716404"/>
                <a:gd name="connsiteY43" fmla="*/ 107632 h 1483995"/>
                <a:gd name="connsiteX44" fmla="*/ 1062990 w 1716404"/>
                <a:gd name="connsiteY44" fmla="*/ 164783 h 1483995"/>
                <a:gd name="connsiteX45" fmla="*/ 1062990 w 1716404"/>
                <a:gd name="connsiteY45" fmla="*/ 227648 h 1483995"/>
                <a:gd name="connsiteX46" fmla="*/ 1672590 w 1716404"/>
                <a:gd name="connsiteY46" fmla="*/ 760095 h 1483995"/>
                <a:gd name="connsiteX47" fmla="*/ 1417320 w 1716404"/>
                <a:gd name="connsiteY47" fmla="*/ 760095 h 1483995"/>
                <a:gd name="connsiteX48" fmla="*/ 1368743 w 1716404"/>
                <a:gd name="connsiteY48" fmla="*/ 799147 h 1483995"/>
                <a:gd name="connsiteX49" fmla="*/ 1368743 w 1716404"/>
                <a:gd name="connsiteY49" fmla="*/ 814388 h 1483995"/>
                <a:gd name="connsiteX50" fmla="*/ 1297305 w 1716404"/>
                <a:gd name="connsiteY50" fmla="*/ 886777 h 1483995"/>
                <a:gd name="connsiteX51" fmla="*/ 1179195 w 1716404"/>
                <a:gd name="connsiteY51" fmla="*/ 886777 h 1483995"/>
                <a:gd name="connsiteX52" fmla="*/ 1107758 w 1716404"/>
                <a:gd name="connsiteY52" fmla="*/ 814388 h 1483995"/>
                <a:gd name="connsiteX53" fmla="*/ 1107758 w 1716404"/>
                <a:gd name="connsiteY53" fmla="*/ 800100 h 1483995"/>
                <a:gd name="connsiteX54" fmla="*/ 1066800 w 1716404"/>
                <a:gd name="connsiteY54" fmla="*/ 760095 h 1483995"/>
                <a:gd name="connsiteX55" fmla="*/ 656273 w 1716404"/>
                <a:gd name="connsiteY55" fmla="*/ 760095 h 1483995"/>
                <a:gd name="connsiteX56" fmla="*/ 604838 w 1716404"/>
                <a:gd name="connsiteY56" fmla="*/ 804863 h 1483995"/>
                <a:gd name="connsiteX57" fmla="*/ 604838 w 1716404"/>
                <a:gd name="connsiteY57" fmla="*/ 814388 h 1483995"/>
                <a:gd name="connsiteX58" fmla="*/ 533400 w 1716404"/>
                <a:gd name="connsiteY58" fmla="*/ 886777 h 1483995"/>
                <a:gd name="connsiteX59" fmla="*/ 414338 w 1716404"/>
                <a:gd name="connsiteY59" fmla="*/ 886777 h 1483995"/>
                <a:gd name="connsiteX60" fmla="*/ 342900 w 1716404"/>
                <a:gd name="connsiteY60" fmla="*/ 814388 h 1483995"/>
                <a:gd name="connsiteX61" fmla="*/ 342900 w 1716404"/>
                <a:gd name="connsiteY61" fmla="*/ 808673 h 1483995"/>
                <a:gd name="connsiteX62" fmla="*/ 293370 w 1716404"/>
                <a:gd name="connsiteY62" fmla="*/ 760095 h 1483995"/>
                <a:gd name="connsiteX63" fmla="*/ 52388 w 1716404"/>
                <a:gd name="connsiteY63" fmla="*/ 760095 h 1483995"/>
                <a:gd name="connsiteX64" fmla="*/ 0 w 1716404"/>
                <a:gd name="connsiteY64" fmla="*/ 790575 h 1483995"/>
                <a:gd name="connsiteX65" fmla="*/ 0 w 1716404"/>
                <a:gd name="connsiteY65" fmla="*/ 1263968 h 1483995"/>
                <a:gd name="connsiteX66" fmla="*/ 220028 w 1716404"/>
                <a:gd name="connsiteY66" fmla="*/ 1483995 h 1483995"/>
                <a:gd name="connsiteX67" fmla="*/ 1493520 w 1716404"/>
                <a:gd name="connsiteY67" fmla="*/ 1483995 h 1483995"/>
                <a:gd name="connsiteX68" fmla="*/ 1713548 w 1716404"/>
                <a:gd name="connsiteY68" fmla="*/ 1263968 h 1483995"/>
                <a:gd name="connsiteX69" fmla="*/ 1713548 w 1716404"/>
                <a:gd name="connsiteY69" fmla="*/ 784860 h 1483995"/>
                <a:gd name="connsiteX70" fmla="*/ 1672590 w 1716404"/>
                <a:gd name="connsiteY70" fmla="*/ 760095 h 1483995"/>
                <a:gd name="connsiteX71" fmla="*/ 526733 w 1716404"/>
                <a:gd name="connsiteY71" fmla="*/ 753427 h 1483995"/>
                <a:gd name="connsiteX72" fmla="*/ 526733 w 1716404"/>
                <a:gd name="connsiteY72" fmla="*/ 623888 h 1483995"/>
                <a:gd name="connsiteX73" fmla="*/ 473393 w 1716404"/>
                <a:gd name="connsiteY73" fmla="*/ 573405 h 1483995"/>
                <a:gd name="connsiteX74" fmla="*/ 420053 w 1716404"/>
                <a:gd name="connsiteY74" fmla="*/ 623888 h 1483995"/>
                <a:gd name="connsiteX75" fmla="*/ 420053 w 1716404"/>
                <a:gd name="connsiteY75" fmla="*/ 753427 h 1483995"/>
                <a:gd name="connsiteX76" fmla="*/ 473393 w 1716404"/>
                <a:gd name="connsiteY76" fmla="*/ 803910 h 1483995"/>
                <a:gd name="connsiteX77" fmla="*/ 526733 w 1716404"/>
                <a:gd name="connsiteY77" fmla="*/ 753427 h 1483995"/>
                <a:gd name="connsiteX78" fmla="*/ 1292543 w 1716404"/>
                <a:gd name="connsiteY78" fmla="*/ 753427 h 1483995"/>
                <a:gd name="connsiteX79" fmla="*/ 1292543 w 1716404"/>
                <a:gd name="connsiteY79" fmla="*/ 623888 h 1483995"/>
                <a:gd name="connsiteX80" fmla="*/ 1239203 w 1716404"/>
                <a:gd name="connsiteY80" fmla="*/ 573405 h 1483995"/>
                <a:gd name="connsiteX81" fmla="*/ 1185863 w 1716404"/>
                <a:gd name="connsiteY81" fmla="*/ 623888 h 1483995"/>
                <a:gd name="connsiteX82" fmla="*/ 1185863 w 1716404"/>
                <a:gd name="connsiteY82" fmla="*/ 753427 h 1483995"/>
                <a:gd name="connsiteX83" fmla="*/ 1239203 w 1716404"/>
                <a:gd name="connsiteY83" fmla="*/ 803910 h 1483995"/>
                <a:gd name="connsiteX84" fmla="*/ 1292543 w 1716404"/>
                <a:gd name="connsiteY84" fmla="*/ 753427 h 14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716404" h="1483995">
                  <a:moveTo>
                    <a:pt x="642938" y="607695"/>
                  </a:moveTo>
                  <a:lnTo>
                    <a:pt x="642938" y="611505"/>
                  </a:lnTo>
                  <a:lnTo>
                    <a:pt x="642938" y="607695"/>
                  </a:lnTo>
                  <a:close/>
                  <a:moveTo>
                    <a:pt x="1527810" y="231457"/>
                  </a:moveTo>
                  <a:cubicBezTo>
                    <a:pt x="1516380" y="229553"/>
                    <a:pt x="1505903" y="227648"/>
                    <a:pt x="1494473" y="227648"/>
                  </a:cubicBezTo>
                  <a:lnTo>
                    <a:pt x="1171575" y="227648"/>
                  </a:lnTo>
                  <a:lnTo>
                    <a:pt x="1171575" y="141923"/>
                  </a:lnTo>
                  <a:cubicBezTo>
                    <a:pt x="1171575" y="62865"/>
                    <a:pt x="1107758" y="0"/>
                    <a:pt x="1028700" y="0"/>
                  </a:cubicBezTo>
                  <a:lnTo>
                    <a:pt x="685800" y="0"/>
                  </a:lnTo>
                  <a:cubicBezTo>
                    <a:pt x="606743" y="0"/>
                    <a:pt x="542925" y="63817"/>
                    <a:pt x="542925" y="141923"/>
                  </a:cubicBezTo>
                  <a:lnTo>
                    <a:pt x="542925" y="227648"/>
                  </a:lnTo>
                  <a:lnTo>
                    <a:pt x="220028" y="227648"/>
                  </a:lnTo>
                  <a:cubicBezTo>
                    <a:pt x="208598" y="227648"/>
                    <a:pt x="198120" y="228600"/>
                    <a:pt x="186690" y="231457"/>
                  </a:cubicBezTo>
                  <a:cubicBezTo>
                    <a:pt x="89535" y="250508"/>
                    <a:pt x="0" y="350520"/>
                    <a:pt x="0" y="447675"/>
                  </a:cubicBezTo>
                  <a:lnTo>
                    <a:pt x="0" y="579120"/>
                  </a:lnTo>
                  <a:cubicBezTo>
                    <a:pt x="4762" y="601980"/>
                    <a:pt x="19050" y="608648"/>
                    <a:pt x="54293" y="608648"/>
                  </a:cubicBezTo>
                  <a:lnTo>
                    <a:pt x="292418" y="608648"/>
                  </a:lnTo>
                  <a:cubicBezTo>
                    <a:pt x="334328" y="608648"/>
                    <a:pt x="343853" y="603885"/>
                    <a:pt x="343853" y="563880"/>
                  </a:cubicBezTo>
                  <a:lnTo>
                    <a:pt x="343853" y="554355"/>
                  </a:lnTo>
                  <a:cubicBezTo>
                    <a:pt x="343853" y="514350"/>
                    <a:pt x="376238" y="481965"/>
                    <a:pt x="415290" y="481965"/>
                  </a:cubicBezTo>
                  <a:lnTo>
                    <a:pt x="535305" y="481965"/>
                  </a:lnTo>
                  <a:cubicBezTo>
                    <a:pt x="574358" y="481965"/>
                    <a:pt x="606743" y="514350"/>
                    <a:pt x="606743" y="554355"/>
                  </a:cubicBezTo>
                  <a:lnTo>
                    <a:pt x="606743" y="564833"/>
                  </a:lnTo>
                  <a:cubicBezTo>
                    <a:pt x="606743" y="604838"/>
                    <a:pt x="616268" y="608648"/>
                    <a:pt x="655320" y="608648"/>
                  </a:cubicBezTo>
                  <a:lnTo>
                    <a:pt x="655320" y="608648"/>
                  </a:lnTo>
                  <a:lnTo>
                    <a:pt x="1069658" y="608648"/>
                  </a:lnTo>
                  <a:cubicBezTo>
                    <a:pt x="1105853" y="608648"/>
                    <a:pt x="1109663" y="603885"/>
                    <a:pt x="1109663" y="570548"/>
                  </a:cubicBezTo>
                  <a:lnTo>
                    <a:pt x="1109663" y="554355"/>
                  </a:lnTo>
                  <a:cubicBezTo>
                    <a:pt x="1109663" y="514350"/>
                    <a:pt x="1142048" y="481965"/>
                    <a:pt x="1181100" y="481965"/>
                  </a:cubicBezTo>
                  <a:lnTo>
                    <a:pt x="1299210" y="481965"/>
                  </a:lnTo>
                  <a:cubicBezTo>
                    <a:pt x="1338263" y="481965"/>
                    <a:pt x="1370648" y="514350"/>
                    <a:pt x="1370648" y="554355"/>
                  </a:cubicBezTo>
                  <a:lnTo>
                    <a:pt x="1370648" y="566738"/>
                  </a:lnTo>
                  <a:cubicBezTo>
                    <a:pt x="1370648" y="602933"/>
                    <a:pt x="1383030" y="608648"/>
                    <a:pt x="1417320" y="608648"/>
                  </a:cubicBezTo>
                  <a:lnTo>
                    <a:pt x="1670685" y="608648"/>
                  </a:lnTo>
                  <a:cubicBezTo>
                    <a:pt x="1699260" y="608648"/>
                    <a:pt x="1711643" y="602933"/>
                    <a:pt x="1716405" y="583883"/>
                  </a:cubicBezTo>
                  <a:lnTo>
                    <a:pt x="1716405" y="574358"/>
                  </a:lnTo>
                  <a:lnTo>
                    <a:pt x="1716405" y="582930"/>
                  </a:lnTo>
                  <a:lnTo>
                    <a:pt x="1716405" y="447675"/>
                  </a:lnTo>
                  <a:cubicBezTo>
                    <a:pt x="1714500" y="350520"/>
                    <a:pt x="1624965" y="250508"/>
                    <a:pt x="1527810" y="231457"/>
                  </a:cubicBezTo>
                  <a:close/>
                  <a:moveTo>
                    <a:pt x="1062038" y="227648"/>
                  </a:moveTo>
                  <a:lnTo>
                    <a:pt x="652463" y="227648"/>
                  </a:lnTo>
                  <a:lnTo>
                    <a:pt x="652463" y="164783"/>
                  </a:lnTo>
                  <a:cubicBezTo>
                    <a:pt x="652463" y="133350"/>
                    <a:pt x="678180" y="107632"/>
                    <a:pt x="709613" y="107632"/>
                  </a:cubicBezTo>
                  <a:lnTo>
                    <a:pt x="1005840" y="107632"/>
                  </a:lnTo>
                  <a:cubicBezTo>
                    <a:pt x="1037273" y="107632"/>
                    <a:pt x="1062990" y="133350"/>
                    <a:pt x="1062990" y="164783"/>
                  </a:cubicBezTo>
                  <a:lnTo>
                    <a:pt x="1062990" y="227648"/>
                  </a:lnTo>
                  <a:close/>
                  <a:moveTo>
                    <a:pt x="1672590" y="760095"/>
                  </a:moveTo>
                  <a:lnTo>
                    <a:pt x="1417320" y="760095"/>
                  </a:lnTo>
                  <a:cubicBezTo>
                    <a:pt x="1379220" y="760095"/>
                    <a:pt x="1368743" y="766763"/>
                    <a:pt x="1368743" y="799147"/>
                  </a:cubicBezTo>
                  <a:lnTo>
                    <a:pt x="1368743" y="814388"/>
                  </a:lnTo>
                  <a:cubicBezTo>
                    <a:pt x="1368743" y="854393"/>
                    <a:pt x="1336358" y="886777"/>
                    <a:pt x="1297305" y="886777"/>
                  </a:cubicBezTo>
                  <a:lnTo>
                    <a:pt x="1179195" y="886777"/>
                  </a:lnTo>
                  <a:cubicBezTo>
                    <a:pt x="1140143" y="886777"/>
                    <a:pt x="1107758" y="854393"/>
                    <a:pt x="1107758" y="814388"/>
                  </a:cubicBezTo>
                  <a:lnTo>
                    <a:pt x="1107758" y="800100"/>
                  </a:lnTo>
                  <a:cubicBezTo>
                    <a:pt x="1107758" y="768668"/>
                    <a:pt x="1099185" y="760095"/>
                    <a:pt x="1066800" y="760095"/>
                  </a:cubicBezTo>
                  <a:lnTo>
                    <a:pt x="656273" y="760095"/>
                  </a:lnTo>
                  <a:cubicBezTo>
                    <a:pt x="615315" y="760095"/>
                    <a:pt x="604838" y="768668"/>
                    <a:pt x="604838" y="804863"/>
                  </a:cubicBezTo>
                  <a:lnTo>
                    <a:pt x="604838" y="814388"/>
                  </a:lnTo>
                  <a:cubicBezTo>
                    <a:pt x="604838" y="854393"/>
                    <a:pt x="572453" y="886777"/>
                    <a:pt x="533400" y="886777"/>
                  </a:cubicBezTo>
                  <a:lnTo>
                    <a:pt x="414338" y="886777"/>
                  </a:lnTo>
                  <a:cubicBezTo>
                    <a:pt x="375285" y="886777"/>
                    <a:pt x="342900" y="854393"/>
                    <a:pt x="342900" y="814388"/>
                  </a:cubicBezTo>
                  <a:lnTo>
                    <a:pt x="342900" y="808673"/>
                  </a:lnTo>
                  <a:cubicBezTo>
                    <a:pt x="342900" y="765810"/>
                    <a:pt x="332423" y="760095"/>
                    <a:pt x="293370" y="760095"/>
                  </a:cubicBezTo>
                  <a:lnTo>
                    <a:pt x="52388" y="760095"/>
                  </a:lnTo>
                  <a:cubicBezTo>
                    <a:pt x="18098" y="760095"/>
                    <a:pt x="3810" y="766763"/>
                    <a:pt x="0" y="790575"/>
                  </a:cubicBezTo>
                  <a:lnTo>
                    <a:pt x="0" y="1263968"/>
                  </a:lnTo>
                  <a:cubicBezTo>
                    <a:pt x="0" y="1372553"/>
                    <a:pt x="111442" y="1483995"/>
                    <a:pt x="220028" y="1483995"/>
                  </a:cubicBezTo>
                  <a:lnTo>
                    <a:pt x="1493520" y="1483995"/>
                  </a:lnTo>
                  <a:cubicBezTo>
                    <a:pt x="1602105" y="1483995"/>
                    <a:pt x="1713548" y="1372553"/>
                    <a:pt x="1713548" y="1263968"/>
                  </a:cubicBezTo>
                  <a:lnTo>
                    <a:pt x="1713548" y="784860"/>
                  </a:lnTo>
                  <a:cubicBezTo>
                    <a:pt x="1709738" y="766763"/>
                    <a:pt x="1695450" y="760095"/>
                    <a:pt x="1672590" y="760095"/>
                  </a:cubicBezTo>
                  <a:close/>
                  <a:moveTo>
                    <a:pt x="526733" y="753427"/>
                  </a:moveTo>
                  <a:lnTo>
                    <a:pt x="526733" y="623888"/>
                  </a:lnTo>
                  <a:cubicBezTo>
                    <a:pt x="526733" y="584835"/>
                    <a:pt x="502920" y="573405"/>
                    <a:pt x="473393" y="573405"/>
                  </a:cubicBezTo>
                  <a:cubicBezTo>
                    <a:pt x="443865" y="573405"/>
                    <a:pt x="420053" y="584835"/>
                    <a:pt x="420053" y="623888"/>
                  </a:cubicBezTo>
                  <a:lnTo>
                    <a:pt x="420053" y="753427"/>
                  </a:lnTo>
                  <a:cubicBezTo>
                    <a:pt x="420053" y="792480"/>
                    <a:pt x="443865" y="803910"/>
                    <a:pt x="473393" y="803910"/>
                  </a:cubicBezTo>
                  <a:cubicBezTo>
                    <a:pt x="502920" y="803910"/>
                    <a:pt x="526733" y="792480"/>
                    <a:pt x="526733" y="753427"/>
                  </a:cubicBezTo>
                  <a:close/>
                  <a:moveTo>
                    <a:pt x="1292543" y="753427"/>
                  </a:moveTo>
                  <a:lnTo>
                    <a:pt x="1292543" y="623888"/>
                  </a:lnTo>
                  <a:cubicBezTo>
                    <a:pt x="1292543" y="584835"/>
                    <a:pt x="1268730" y="573405"/>
                    <a:pt x="1239203" y="573405"/>
                  </a:cubicBezTo>
                  <a:cubicBezTo>
                    <a:pt x="1209675" y="573405"/>
                    <a:pt x="1185863" y="584835"/>
                    <a:pt x="1185863" y="623888"/>
                  </a:cubicBezTo>
                  <a:lnTo>
                    <a:pt x="1185863" y="753427"/>
                  </a:lnTo>
                  <a:cubicBezTo>
                    <a:pt x="1185863" y="792480"/>
                    <a:pt x="1209675" y="803910"/>
                    <a:pt x="1239203" y="803910"/>
                  </a:cubicBezTo>
                  <a:cubicBezTo>
                    <a:pt x="1268730" y="803910"/>
                    <a:pt x="1292543" y="792480"/>
                    <a:pt x="1292543" y="753427"/>
                  </a:cubicBezTo>
                  <a:close/>
                </a:path>
              </a:pathLst>
            </a:custGeom>
            <a:solidFill>
              <a:schemeClr val="bg1"/>
            </a:solidFill>
            <a:ln w="1860"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9" name="组合 18">
            <a:extLst>
              <a:ext uri="{FF2B5EF4-FFF2-40B4-BE49-F238E27FC236}">
                <a16:creationId xmlns:a16="http://schemas.microsoft.com/office/drawing/2014/main" xmlns="" id="{A04EABE4-57FF-45BD-9B49-5B1794B6A92A}"/>
              </a:ext>
            </a:extLst>
          </p:cNvPr>
          <p:cNvGrpSpPr/>
          <p:nvPr/>
        </p:nvGrpSpPr>
        <p:grpSpPr>
          <a:xfrm>
            <a:off x="8078276" y="2015464"/>
            <a:ext cx="2328241" cy="2328241"/>
            <a:chOff x="8078276" y="2015464"/>
            <a:chExt cx="2328241" cy="2328241"/>
          </a:xfrm>
        </p:grpSpPr>
        <p:sp>
          <p:nvSpPr>
            <p:cNvPr id="58" name="koppt-矩形">
              <a:extLst>
                <a:ext uri="{FF2B5EF4-FFF2-40B4-BE49-F238E27FC236}">
                  <a16:creationId xmlns:a16="http://schemas.microsoft.com/office/drawing/2014/main" xmlns="" id="{11DE18B4-35BB-4420-817B-3836BFBF4980}"/>
                </a:ext>
              </a:extLst>
            </p:cNvPr>
            <p:cNvSpPr/>
            <p:nvPr/>
          </p:nvSpPr>
          <p:spPr>
            <a:xfrm>
              <a:off x="8078276" y="2015464"/>
              <a:ext cx="2328241" cy="2328241"/>
            </a:xfrm>
            <a:prstGeom prst="diamond">
              <a:avLst/>
            </a:prstGeom>
            <a:solidFill>
              <a:schemeClr val="dk2">
                <a:lumMod val="10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252000" numCol="1" spcCol="38100" rtlCol="0" anchor="b" anchorCtr="1">
              <a:noAutofit/>
            </a:bodyPr>
            <a:lstStyle/>
            <a:p>
              <a:pPr algn="ctr" defTabSz="410765" hangingPunct="0"/>
              <a:endParaRPr 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0" name="koppt-文本框">
              <a:extLst>
                <a:ext uri="{FF2B5EF4-FFF2-40B4-BE49-F238E27FC236}">
                  <a16:creationId xmlns:a16="http://schemas.microsoft.com/office/drawing/2014/main" xmlns="" id="{7412FAF7-362A-43F8-BCCE-8E1787A79369}"/>
                </a:ext>
              </a:extLst>
            </p:cNvPr>
            <p:cNvSpPr/>
            <p:nvPr/>
          </p:nvSpPr>
          <p:spPr>
            <a:xfrm>
              <a:off x="8675574" y="3341087"/>
              <a:ext cx="1133645" cy="369332"/>
            </a:xfrm>
            <a:prstGeom prst="rect">
              <a:avLst/>
            </a:prstGeom>
          </p:spPr>
          <p:txBody>
            <a:bodyPr wrap="none">
              <a:spAutoFit/>
            </a:bodyPr>
            <a:lstStyle/>
            <a:p>
              <a:pPr algn="ctr" defTabSz="410765" hangingPunct="0"/>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p>
          </p:txBody>
        </p:sp>
        <p:grpSp>
          <p:nvGrpSpPr>
            <p:cNvPr id="16" name="组合 15">
              <a:extLst>
                <a:ext uri="{FF2B5EF4-FFF2-40B4-BE49-F238E27FC236}">
                  <a16:creationId xmlns:a16="http://schemas.microsoft.com/office/drawing/2014/main" xmlns="" id="{70B39EC9-7877-4500-A599-4873173F6672}"/>
                </a:ext>
              </a:extLst>
            </p:cNvPr>
            <p:cNvGrpSpPr/>
            <p:nvPr/>
          </p:nvGrpSpPr>
          <p:grpSpPr>
            <a:xfrm>
              <a:off x="8908907" y="2646615"/>
              <a:ext cx="666979" cy="455423"/>
              <a:chOff x="5421164" y="2928623"/>
              <a:chExt cx="1496311" cy="1021706"/>
            </a:xfrm>
            <a:solidFill>
              <a:schemeClr val="bg1"/>
            </a:solidFill>
          </p:grpSpPr>
          <p:sp>
            <p:nvSpPr>
              <p:cNvPr id="14" name="任意多边形: 形状 13">
                <a:extLst>
                  <a:ext uri="{FF2B5EF4-FFF2-40B4-BE49-F238E27FC236}">
                    <a16:creationId xmlns:a16="http://schemas.microsoft.com/office/drawing/2014/main" xmlns="" id="{2025D467-E7EB-4FCF-9007-8C3EE1F70DD6}"/>
                  </a:ext>
                </a:extLst>
              </p:cNvPr>
              <p:cNvSpPr/>
              <p:nvPr/>
            </p:nvSpPr>
            <p:spPr>
              <a:xfrm>
                <a:off x="5459425" y="3319637"/>
                <a:ext cx="1458050" cy="630692"/>
              </a:xfrm>
              <a:custGeom>
                <a:avLst/>
                <a:gdLst>
                  <a:gd name="connsiteX0" fmla="*/ 1436777 w 1458050"/>
                  <a:gd name="connsiteY0" fmla="*/ 0 h 630692"/>
                  <a:gd name="connsiteX1" fmla="*/ 293773 w 1458050"/>
                  <a:gd name="connsiteY1" fmla="*/ 0 h 630692"/>
                  <a:gd name="connsiteX2" fmla="*/ 274495 w 1458050"/>
                  <a:gd name="connsiteY2" fmla="*/ 12316 h 630692"/>
                  <a:gd name="connsiteX3" fmla="*/ 1994 w 1458050"/>
                  <a:gd name="connsiteY3" fmla="*/ 600514 h 630692"/>
                  <a:gd name="connsiteX4" fmla="*/ 21273 w 1458050"/>
                  <a:gd name="connsiteY4" fmla="*/ 630693 h 630692"/>
                  <a:gd name="connsiteX5" fmla="*/ 1164275 w 1458050"/>
                  <a:gd name="connsiteY5" fmla="*/ 630693 h 630692"/>
                  <a:gd name="connsiteX6" fmla="*/ 1183553 w 1458050"/>
                  <a:gd name="connsiteY6" fmla="*/ 618377 h 630692"/>
                  <a:gd name="connsiteX7" fmla="*/ 1456058 w 1458050"/>
                  <a:gd name="connsiteY7" fmla="*/ 30179 h 630692"/>
                  <a:gd name="connsiteX8" fmla="*/ 1436777 w 1458050"/>
                  <a:gd name="connsiteY8" fmla="*/ 0 h 63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050" h="630692">
                    <a:moveTo>
                      <a:pt x="1436777" y="0"/>
                    </a:moveTo>
                    <a:lnTo>
                      <a:pt x="293773" y="0"/>
                    </a:lnTo>
                    <a:cubicBezTo>
                      <a:pt x="285497" y="-1"/>
                      <a:pt x="277973" y="4806"/>
                      <a:pt x="274495" y="12316"/>
                    </a:cubicBezTo>
                    <a:lnTo>
                      <a:pt x="1994" y="600514"/>
                    </a:lnTo>
                    <a:cubicBezTo>
                      <a:pt x="-4530" y="614597"/>
                      <a:pt x="5752" y="630693"/>
                      <a:pt x="21273" y="630693"/>
                    </a:cubicBezTo>
                    <a:lnTo>
                      <a:pt x="1164275" y="630693"/>
                    </a:lnTo>
                    <a:cubicBezTo>
                      <a:pt x="1172551" y="630693"/>
                      <a:pt x="1180075" y="625887"/>
                      <a:pt x="1183553" y="618377"/>
                    </a:cubicBezTo>
                    <a:lnTo>
                      <a:pt x="1456058" y="30179"/>
                    </a:lnTo>
                    <a:cubicBezTo>
                      <a:pt x="1462580" y="16098"/>
                      <a:pt x="1452298" y="0"/>
                      <a:pt x="1436777" y="0"/>
                    </a:cubicBezTo>
                    <a:close/>
                  </a:path>
                </a:pathLst>
              </a:custGeom>
              <a:grpFill/>
              <a:ln w="1860"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任意多边形: 形状 14">
                <a:extLst>
                  <a:ext uri="{FF2B5EF4-FFF2-40B4-BE49-F238E27FC236}">
                    <a16:creationId xmlns:a16="http://schemas.microsoft.com/office/drawing/2014/main" xmlns="" id="{0F84F666-C904-4F04-A73E-3BF81F7BC47C}"/>
                  </a:ext>
                </a:extLst>
              </p:cNvPr>
              <p:cNvSpPr/>
              <p:nvPr/>
            </p:nvSpPr>
            <p:spPr>
              <a:xfrm>
                <a:off x="5421164" y="2928623"/>
                <a:ext cx="1322043" cy="837488"/>
              </a:xfrm>
              <a:custGeom>
                <a:avLst/>
                <a:gdLst>
                  <a:gd name="connsiteX0" fmla="*/ 600019 w 1322043"/>
                  <a:gd name="connsiteY0" fmla="*/ 306636 h 837488"/>
                  <a:gd name="connsiteX1" fmla="*/ 1300797 w 1322043"/>
                  <a:gd name="connsiteY1" fmla="*/ 306636 h 837488"/>
                  <a:gd name="connsiteX2" fmla="*/ 1322044 w 1322043"/>
                  <a:gd name="connsiteY2" fmla="*/ 285389 h 837488"/>
                  <a:gd name="connsiteX3" fmla="*/ 1322044 w 1322043"/>
                  <a:gd name="connsiteY3" fmla="*/ 158917 h 837488"/>
                  <a:gd name="connsiteX4" fmla="*/ 1300797 w 1322043"/>
                  <a:gd name="connsiteY4" fmla="*/ 137670 h 837488"/>
                  <a:gd name="connsiteX5" fmla="*/ 487937 w 1322043"/>
                  <a:gd name="connsiteY5" fmla="*/ 137670 h 837488"/>
                  <a:gd name="connsiteX6" fmla="*/ 402915 w 1322043"/>
                  <a:gd name="connsiteY6" fmla="*/ 9503 h 837488"/>
                  <a:gd name="connsiteX7" fmla="*/ 385208 w 1322043"/>
                  <a:gd name="connsiteY7" fmla="*/ 0 h 837488"/>
                  <a:gd name="connsiteX8" fmla="*/ 21249 w 1322043"/>
                  <a:gd name="connsiteY8" fmla="*/ 0 h 837488"/>
                  <a:gd name="connsiteX9" fmla="*/ 0 w 1322043"/>
                  <a:gd name="connsiteY9" fmla="*/ 21249 h 837488"/>
                  <a:gd name="connsiteX10" fmla="*/ 0 w 1322043"/>
                  <a:gd name="connsiteY10" fmla="*/ 826850 h 837488"/>
                  <a:gd name="connsiteX11" fmla="*/ 20256 w 1322043"/>
                  <a:gd name="connsiteY11" fmla="*/ 831332 h 837488"/>
                  <a:gd name="connsiteX12" fmla="*/ 258693 w 1322043"/>
                  <a:gd name="connsiteY12" fmla="*/ 318918 h 837488"/>
                  <a:gd name="connsiteX13" fmla="*/ 277957 w 1322043"/>
                  <a:gd name="connsiteY13" fmla="*/ 306634 h 837488"/>
                  <a:gd name="connsiteX14" fmla="*/ 600019 w 1322043"/>
                  <a:gd name="connsiteY14" fmla="*/ 306634 h 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043" h="837488">
                    <a:moveTo>
                      <a:pt x="600019" y="306636"/>
                    </a:moveTo>
                    <a:lnTo>
                      <a:pt x="1300797" y="306636"/>
                    </a:lnTo>
                    <a:cubicBezTo>
                      <a:pt x="1312532" y="306636"/>
                      <a:pt x="1322044" y="297124"/>
                      <a:pt x="1322044" y="285389"/>
                    </a:cubicBezTo>
                    <a:lnTo>
                      <a:pt x="1322044" y="158917"/>
                    </a:lnTo>
                    <a:cubicBezTo>
                      <a:pt x="1322044" y="147182"/>
                      <a:pt x="1312532" y="137670"/>
                      <a:pt x="1300797" y="137670"/>
                    </a:cubicBezTo>
                    <a:lnTo>
                      <a:pt x="487937" y="137670"/>
                    </a:lnTo>
                    <a:lnTo>
                      <a:pt x="402915" y="9503"/>
                    </a:lnTo>
                    <a:cubicBezTo>
                      <a:pt x="398978" y="3568"/>
                      <a:pt x="392330" y="0"/>
                      <a:pt x="385208" y="0"/>
                    </a:cubicBezTo>
                    <a:lnTo>
                      <a:pt x="21249" y="0"/>
                    </a:lnTo>
                    <a:cubicBezTo>
                      <a:pt x="9514" y="0"/>
                      <a:pt x="0" y="9514"/>
                      <a:pt x="0" y="21249"/>
                    </a:cubicBezTo>
                    <a:lnTo>
                      <a:pt x="0" y="826850"/>
                    </a:lnTo>
                    <a:cubicBezTo>
                      <a:pt x="0" y="838224"/>
                      <a:pt x="15458" y="841644"/>
                      <a:pt x="20256" y="831332"/>
                    </a:cubicBezTo>
                    <a:lnTo>
                      <a:pt x="258693" y="318918"/>
                    </a:lnTo>
                    <a:cubicBezTo>
                      <a:pt x="262180" y="311426"/>
                      <a:pt x="269693" y="306635"/>
                      <a:pt x="277957" y="306634"/>
                    </a:cubicBezTo>
                    <a:lnTo>
                      <a:pt x="600019" y="306634"/>
                    </a:lnTo>
                    <a:close/>
                  </a:path>
                </a:pathLst>
              </a:custGeom>
              <a:grpFill/>
              <a:ln w="1860"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grpSp>
        <p:nvGrpSpPr>
          <p:cNvPr id="27" name="Group 1_1_1_1_1">
            <a:extLst>
              <a:ext uri="{FF2B5EF4-FFF2-40B4-BE49-F238E27FC236}">
                <a16:creationId xmlns:a16="http://schemas.microsoft.com/office/drawing/2014/main" xmlns="" id="{5406EE53-43CA-45B4-BEEB-2A28B4BB0E20}"/>
              </a:ext>
            </a:extLst>
          </p:cNvPr>
          <p:cNvGrpSpPr/>
          <p:nvPr/>
        </p:nvGrpSpPr>
        <p:grpSpPr>
          <a:xfrm>
            <a:off x="197540" y="258028"/>
            <a:ext cx="4828249" cy="871338"/>
            <a:chOff x="197540" y="258028"/>
            <a:chExt cx="4828249" cy="871338"/>
          </a:xfrm>
        </p:grpSpPr>
        <p:pic>
          <p:nvPicPr>
            <p:cNvPr id="32" name="图片 31" descr="图片包含 游戏机, 照片, 桌子, 蛋糕&#10;&#10;描述已自动生成">
              <a:extLst>
                <a:ext uri="{FF2B5EF4-FFF2-40B4-BE49-F238E27FC236}">
                  <a16:creationId xmlns:a16="http://schemas.microsoft.com/office/drawing/2014/main" xmlns="" id="{F249E093-FA9B-440C-BC39-B6C2B34E0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3" name="标题 4">
              <a:extLst>
                <a:ext uri="{FF2B5EF4-FFF2-40B4-BE49-F238E27FC236}">
                  <a16:creationId xmlns:a16="http://schemas.microsoft.com/office/drawing/2014/main" xmlns="" id="{EACCD952-0599-4528-9697-57A4176F5462}"/>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extLst>
      <p:ext uri="{BB962C8B-B14F-4D97-AF65-F5344CB8AC3E}">
        <p14:creationId xmlns:p14="http://schemas.microsoft.com/office/powerpoint/2010/main" val="70169482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par>
                                <p:cTn id="13" presetID="53" presetClass="entr" presetSubtype="16"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750"/>
                                        <p:tgtEl>
                                          <p:spTgt spid="5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750"/>
                                        <p:tgtEl>
                                          <p:spTgt spid="51"/>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up)">
                                      <p:cBhvr>
                                        <p:cTn id="32" dur="75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271BDFD-6EF6-4F24-9263-5B6CBC326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8215"/>
            <a:ext cx="12192000" cy="1269785"/>
          </a:xfrm>
          <a:prstGeom prst="rect">
            <a:avLst/>
          </a:prstGeom>
        </p:spPr>
      </p:pic>
      <p:pic>
        <p:nvPicPr>
          <p:cNvPr id="12" name="图片 11" descr="图片包含 游戏机, 照片, 桌子, 蛋糕&#10;&#10;描述已自动生成">
            <a:extLst>
              <a:ext uri="{FF2B5EF4-FFF2-40B4-BE49-F238E27FC236}">
                <a16:creationId xmlns:a16="http://schemas.microsoft.com/office/drawing/2014/main" xmlns="" id="{470DFAF3-1ECD-43C5-A536-A1D86C0AB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61" y="1909407"/>
            <a:ext cx="2989876" cy="3004900"/>
          </a:xfrm>
          <a:prstGeom prst="rect">
            <a:avLst/>
          </a:prstGeom>
        </p:spPr>
      </p:pic>
      <p:sp>
        <p:nvSpPr>
          <p:cNvPr id="14" name="文本框 13">
            <a:extLst>
              <a:ext uri="{FF2B5EF4-FFF2-40B4-BE49-F238E27FC236}">
                <a16:creationId xmlns:a16="http://schemas.microsoft.com/office/drawing/2014/main" xmlns="" id="{6FA34A0A-B2A2-4671-9563-BF36D73110FE}"/>
              </a:ext>
            </a:extLst>
          </p:cNvPr>
          <p:cNvSpPr txBox="1"/>
          <p:nvPr/>
        </p:nvSpPr>
        <p:spPr>
          <a:xfrm>
            <a:off x="3364837" y="1669016"/>
            <a:ext cx="762311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0" i="0" u="none" strike="noStrike" kern="120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rPr>
              <a:t>感谢您的聆听</a:t>
            </a:r>
            <a:endParaRPr kumimoji="0" lang="ja-JP" altLang="en-US" sz="8800" b="0" i="0" u="none" strike="noStrike" kern="120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endParaRPr>
          </a:p>
        </p:txBody>
      </p:sp>
      <p:sp>
        <p:nvSpPr>
          <p:cNvPr id="16" name="文本框 15">
            <a:extLst>
              <a:ext uri="{FF2B5EF4-FFF2-40B4-BE49-F238E27FC236}">
                <a16:creationId xmlns:a16="http://schemas.microsoft.com/office/drawing/2014/main" xmlns="" id="{B2288B37-3217-40E7-884F-DAB6B978EDEA}"/>
              </a:ext>
            </a:extLst>
          </p:cNvPr>
          <p:cNvSpPr txBox="1"/>
          <p:nvPr/>
        </p:nvSpPr>
        <p:spPr>
          <a:xfrm>
            <a:off x="3699273" y="3113864"/>
            <a:ext cx="695424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案件汇报/扫黑除恶/公安会议/警务系统/工作汇报</a:t>
            </a:r>
          </a:p>
        </p:txBody>
      </p:sp>
      <p:sp>
        <p:nvSpPr>
          <p:cNvPr id="23" name="PA-文本框 26">
            <a:extLst>
              <a:ext uri="{FF2B5EF4-FFF2-40B4-BE49-F238E27FC236}">
                <a16:creationId xmlns:a16="http://schemas.microsoft.com/office/drawing/2014/main" xmlns="" id="{BBEDC850-43E1-4794-8752-D28DDF13F534}"/>
              </a:ext>
            </a:extLst>
          </p:cNvPr>
          <p:cNvSpPr txBox="1"/>
          <p:nvPr>
            <p:custDataLst>
              <p:tags r:id="rId2"/>
            </p:custDataLst>
          </p:nvPr>
        </p:nvSpPr>
        <p:spPr>
          <a:xfrm>
            <a:off x="3802424" y="3666587"/>
            <a:ext cx="6747940" cy="573811"/>
          </a:xfrm>
          <a:prstGeom prst="rect">
            <a:avLst/>
          </a:prstGeom>
          <a:noFill/>
        </p:spPr>
        <p:txBody>
          <a:bodyPr vert="horz"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rgbClr val="FFFFFF"/>
                </a:solidFill>
                <a:effectLst/>
                <a:uLnTx/>
                <a:uFillTx/>
                <a:latin typeface="思源黑体 CN Regular" panose="020B0500000000000000" pitchFamily="34" charset="-122"/>
                <a:ea typeface="思源黑体 CN Regular" panose="020B0500000000000000" pitchFamily="34" charset="-122"/>
                <a:cs typeface="+mn-cs"/>
                <a:sym typeface="字魂131号-酷乐潮玩体" panose="00000500000000000000" pitchFamily="2" charset="-122"/>
              </a:rPr>
              <a:t>单击此处添加文字阐述，添加简短问题说明文字，具体说明文字在此处添加此处。添加简短问题说明文字，具体说明文字在此处添加此处</a:t>
            </a:r>
          </a:p>
        </p:txBody>
      </p:sp>
      <p:sp>
        <p:nvSpPr>
          <p:cNvPr id="24" name="文本框 23">
            <a:extLst>
              <a:ext uri="{FF2B5EF4-FFF2-40B4-BE49-F238E27FC236}">
                <a16:creationId xmlns:a16="http://schemas.microsoft.com/office/drawing/2014/main" xmlns="" id="{AC41FCC4-4196-4586-84E9-30C1CA479196}"/>
              </a:ext>
            </a:extLst>
          </p:cNvPr>
          <p:cNvSpPr txBox="1"/>
          <p:nvPr/>
        </p:nvSpPr>
        <p:spPr>
          <a:xfrm>
            <a:off x="4312340" y="4331456"/>
            <a:ext cx="5728107" cy="553998"/>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汇报人</a:t>
            </a:r>
            <a:r>
              <a:rPr kumimoji="0" lang="zh-CN" altLang="en-US" sz="2000" b="0" i="0" u="none" strike="noStrike" kern="1200" cap="none" spc="0" normalizeH="0" baseline="0" noProof="0" dirty="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a:t>
            </a:r>
            <a:r>
              <a:rPr lang="zh-CN" altLang="en-US" sz="2000" noProof="0" dirty="0">
                <a:solidFill>
                  <a:srgbClr val="FFFFFF"/>
                </a:solidFill>
                <a:latin typeface="思源黑体 CN Medium" panose="020B0600000000000000" pitchFamily="34" charset="-122"/>
                <a:ea typeface="思源黑体 CN Medium" panose="020B0600000000000000" pitchFamily="34" charset="-122"/>
              </a:rPr>
              <a:t>优品</a:t>
            </a:r>
            <a:r>
              <a:rPr lang="en-US" altLang="zh-CN" sz="2000" dirty="0" smtClean="0">
                <a:solidFill>
                  <a:srgbClr val="FFFFFF"/>
                </a:solidFill>
                <a:latin typeface="思源黑体 CN Medium" panose="020B0600000000000000" pitchFamily="34" charset="-122"/>
                <a:ea typeface="思源黑体 CN Medium" panose="020B0600000000000000" pitchFamily="34" charset="-122"/>
              </a:rPr>
              <a:t>PPT</a:t>
            </a:r>
            <a:r>
              <a:rPr kumimoji="0" lang="en-US" altLang="zh-CN" sz="2000" b="0" i="0" u="none" strike="noStrike" kern="1200" cap="none" spc="0" normalizeH="0" baseline="0" noProof="0" dirty="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     </a:t>
            </a:r>
            <a:r>
              <a:rPr kumimoji="0" lang="zh-CN" altLang="en-US" sz="2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汇报时间：</a:t>
            </a:r>
            <a:r>
              <a:rPr kumimoji="0" lang="en-US" altLang="zh-CN" sz="2000" b="0" i="0" u="none" strike="noStrike" kern="1200" cap="none" spc="0" normalizeH="0" baseline="0" noProof="0" dirty="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20XX</a:t>
            </a:r>
            <a:r>
              <a:rPr kumimoji="0" lang="zh-CN" altLang="en-US" sz="2000" b="0" i="0" u="none" strike="noStrike" kern="1200" cap="none" spc="0" normalizeH="0" baseline="0" noProof="0" dirty="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年</a:t>
            </a:r>
            <a:r>
              <a:rPr kumimoji="0" lang="en-US" altLang="zh-CN" sz="2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12</a:t>
            </a:r>
            <a:r>
              <a:rPr kumimoji="0" lang="zh-CN" altLang="en-US" sz="2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月</a:t>
            </a:r>
            <a:r>
              <a:rPr kumimoji="0" lang="en-US" altLang="zh-CN" sz="2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12</a:t>
            </a:r>
            <a:r>
              <a:rPr kumimoji="0" lang="zh-CN" altLang="en-US" sz="2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日</a:t>
            </a:r>
          </a:p>
        </p:txBody>
      </p:sp>
    </p:spTree>
    <p:extLst>
      <p:ext uri="{BB962C8B-B14F-4D97-AF65-F5344CB8AC3E}">
        <p14:creationId xmlns:p14="http://schemas.microsoft.com/office/powerpoint/2010/main" val="2293682863"/>
      </p:ext>
    </p:extLst>
  </p:cSld>
  <p:clrMapOvr>
    <a:masterClrMapping/>
  </p:clrMapOvr>
  <mc:AlternateContent xmlns:mc="http://schemas.openxmlformats.org/markup-compatibility/2006" xmlns:p14="http://schemas.microsoft.com/office/powerpoint/2010/main">
    <mc:Choice Requires="p14">
      <p:transition spd="slow" p14:dur="1400" advTm="9000">
        <p14:doors dir="vert"/>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6204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xmlns="" id="{ADF3BDB8-9C84-4062-9FB6-617D3F780D9B}"/>
              </a:ext>
            </a:extLst>
          </p:cNvPr>
          <p:cNvSpPr txBox="1"/>
          <p:nvPr/>
        </p:nvSpPr>
        <p:spPr>
          <a:xfrm>
            <a:off x="6487527" y="693191"/>
            <a:ext cx="1864613"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1</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xmlns=""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xmlns=""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xmlns=""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警务工作概述 </a:t>
            </a:r>
          </a:p>
        </p:txBody>
      </p:sp>
      <p:cxnSp>
        <p:nvCxnSpPr>
          <p:cNvPr id="24" name="直接连接符 23">
            <a:extLst>
              <a:ext uri="{FF2B5EF4-FFF2-40B4-BE49-F238E27FC236}">
                <a16:creationId xmlns:a16="http://schemas.microsoft.com/office/drawing/2014/main" xmlns=""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3705" y="958788"/>
            <a:ext cx="2254928" cy="276999"/>
          </a:xfrm>
          <a:prstGeom prst="rect">
            <a:avLst/>
          </a:prstGeom>
          <a:noFill/>
        </p:spPr>
        <p:txBody>
          <a:bodyPr wrap="square" rtlCol="0">
            <a:spAutoFit/>
          </a:bodyPr>
          <a:lstStyle/>
          <a:p>
            <a:r>
              <a:rPr lang="en-US" altLang="zh-CN" sz="1200" dirty="0">
                <a:solidFill>
                  <a:srgbClr val="1B3168"/>
                </a:solidFill>
              </a:rPr>
              <a:t>https://www.ypppt.com/</a:t>
            </a:r>
            <a:endParaRPr lang="zh-CN" altLang="en-US" sz="1200" dirty="0">
              <a:solidFill>
                <a:srgbClr val="1B3168"/>
              </a:solidFill>
            </a:endParaRPr>
          </a:p>
        </p:txBody>
      </p:sp>
    </p:spTree>
    <p:extLst>
      <p:ext uri="{BB962C8B-B14F-4D97-AF65-F5344CB8AC3E}">
        <p14:creationId xmlns:p14="http://schemas.microsoft.com/office/powerpoint/2010/main" val="299560848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p:cNvPicPr>
            <a:picLocks noChangeAspect="1"/>
          </p:cNvPicPr>
          <p:nvPr/>
        </p:nvPicPr>
        <p:blipFill>
          <a:blip r:embed="rId4" cstate="screen"/>
          <a:stretch>
            <a:fillRect/>
          </a:stretch>
        </p:blipFill>
        <p:spPr>
          <a:xfrm>
            <a:off x="983432" y="1556792"/>
            <a:ext cx="4569606" cy="2628900"/>
          </a:xfrm>
          <a:prstGeom prst="rect">
            <a:avLst/>
          </a:prstGeom>
        </p:spPr>
      </p:pic>
      <p:sp>
        <p:nvSpPr>
          <p:cNvPr id="19" name="矩形 18"/>
          <p:cNvSpPr/>
          <p:nvPr/>
        </p:nvSpPr>
        <p:spPr>
          <a:xfrm>
            <a:off x="1491042" y="1700809"/>
            <a:ext cx="3528392" cy="2211629"/>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0" name="Group 10"/>
          <p:cNvGrpSpPr/>
          <p:nvPr/>
        </p:nvGrpSpPr>
        <p:grpSpPr bwMode="auto">
          <a:xfrm>
            <a:off x="5690536" y="1732882"/>
            <a:ext cx="777135" cy="782479"/>
            <a:chOff x="2442709" y="2970589"/>
            <a:chExt cx="725804" cy="730150"/>
          </a:xfrm>
        </p:grpSpPr>
        <p:sp>
          <p:nvSpPr>
            <p:cNvPr id="21" name="Oval 1127"/>
            <p:cNvSpPr>
              <a:spLocks noChangeArrowheads="1"/>
            </p:cNvSpPr>
            <p:nvPr/>
          </p:nvSpPr>
          <p:spPr bwMode="auto">
            <a:xfrm>
              <a:off x="2442709" y="2970589"/>
              <a:ext cx="725804" cy="730150"/>
            </a:xfrm>
            <a:prstGeom prst="ellipse">
              <a:avLst/>
            </a:prstGeom>
            <a:solidFill>
              <a:schemeClr val="accent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Freeform 11"/>
            <p:cNvSpPr>
              <a:spLocks noEditPoints="1"/>
            </p:cNvSpPr>
            <p:nvPr/>
          </p:nvSpPr>
          <p:spPr bwMode="auto">
            <a:xfrm>
              <a:off x="2557685" y="3114560"/>
              <a:ext cx="502203" cy="415693"/>
            </a:xfrm>
            <a:custGeom>
              <a:avLst/>
              <a:gdLst>
                <a:gd name="T0" fmla="*/ 454957 w 287"/>
                <a:gd name="T1" fmla="*/ 136810 h 237"/>
                <a:gd name="T2" fmla="*/ 426960 w 287"/>
                <a:gd name="T3" fmla="*/ 164874 h 237"/>
                <a:gd name="T4" fmla="*/ 454957 w 287"/>
                <a:gd name="T5" fmla="*/ 194692 h 237"/>
                <a:gd name="T6" fmla="*/ 484705 w 287"/>
                <a:gd name="T7" fmla="*/ 164874 h 237"/>
                <a:gd name="T8" fmla="*/ 454957 w 287"/>
                <a:gd name="T9" fmla="*/ 136810 h 237"/>
                <a:gd name="T10" fmla="*/ 47246 w 287"/>
                <a:gd name="T11" fmla="*/ 136810 h 237"/>
                <a:gd name="T12" fmla="*/ 19248 w 287"/>
                <a:gd name="T13" fmla="*/ 164874 h 237"/>
                <a:gd name="T14" fmla="*/ 47246 w 287"/>
                <a:gd name="T15" fmla="*/ 194692 h 237"/>
                <a:gd name="T16" fmla="*/ 75243 w 287"/>
                <a:gd name="T17" fmla="*/ 164874 h 237"/>
                <a:gd name="T18" fmla="*/ 47246 w 287"/>
                <a:gd name="T19" fmla="*/ 136810 h 237"/>
                <a:gd name="T20" fmla="*/ 370965 w 287"/>
                <a:gd name="T21" fmla="*/ 85945 h 237"/>
                <a:gd name="T22" fmla="*/ 328969 w 287"/>
                <a:gd name="T23" fmla="*/ 128040 h 237"/>
                <a:gd name="T24" fmla="*/ 370965 w 287"/>
                <a:gd name="T25" fmla="*/ 170136 h 237"/>
                <a:gd name="T26" fmla="*/ 412961 w 287"/>
                <a:gd name="T27" fmla="*/ 128040 h 237"/>
                <a:gd name="T28" fmla="*/ 370965 w 287"/>
                <a:gd name="T29" fmla="*/ 85945 h 237"/>
                <a:gd name="T30" fmla="*/ 502203 w 287"/>
                <a:gd name="T31" fmla="*/ 343780 h 237"/>
                <a:gd name="T32" fmla="*/ 453208 w 287"/>
                <a:gd name="T33" fmla="*/ 343780 h 237"/>
                <a:gd name="T34" fmla="*/ 453208 w 287"/>
                <a:gd name="T35" fmla="*/ 254327 h 237"/>
                <a:gd name="T36" fmla="*/ 442709 w 287"/>
                <a:gd name="T37" fmla="*/ 212231 h 237"/>
                <a:gd name="T38" fmla="*/ 454957 w 287"/>
                <a:gd name="T39" fmla="*/ 210477 h 237"/>
                <a:gd name="T40" fmla="*/ 502203 w 287"/>
                <a:gd name="T41" fmla="*/ 257835 h 237"/>
                <a:gd name="T42" fmla="*/ 502203 w 287"/>
                <a:gd name="T43" fmla="*/ 343780 h 237"/>
                <a:gd name="T44" fmla="*/ 131238 w 287"/>
                <a:gd name="T45" fmla="*/ 85945 h 237"/>
                <a:gd name="T46" fmla="*/ 89242 w 287"/>
                <a:gd name="T47" fmla="*/ 128040 h 237"/>
                <a:gd name="T48" fmla="*/ 131238 w 287"/>
                <a:gd name="T49" fmla="*/ 170136 h 237"/>
                <a:gd name="T50" fmla="*/ 173234 w 287"/>
                <a:gd name="T51" fmla="*/ 128040 h 237"/>
                <a:gd name="T52" fmla="*/ 131238 w 287"/>
                <a:gd name="T53" fmla="*/ 85945 h 237"/>
                <a:gd name="T54" fmla="*/ 47246 w 287"/>
                <a:gd name="T55" fmla="*/ 210477 h 237"/>
                <a:gd name="T56" fmla="*/ 59494 w 287"/>
                <a:gd name="T57" fmla="*/ 212231 h 237"/>
                <a:gd name="T58" fmla="*/ 48995 w 287"/>
                <a:gd name="T59" fmla="*/ 254327 h 237"/>
                <a:gd name="T60" fmla="*/ 48995 w 287"/>
                <a:gd name="T61" fmla="*/ 343780 h 237"/>
                <a:gd name="T62" fmla="*/ 0 w 287"/>
                <a:gd name="T63" fmla="*/ 343780 h 237"/>
                <a:gd name="T64" fmla="*/ 0 w 287"/>
                <a:gd name="T65" fmla="*/ 257835 h 237"/>
                <a:gd name="T66" fmla="*/ 47246 w 287"/>
                <a:gd name="T67" fmla="*/ 210477 h 237"/>
                <a:gd name="T68" fmla="*/ 251976 w 287"/>
                <a:gd name="T69" fmla="*/ 0 h 237"/>
                <a:gd name="T70" fmla="*/ 188982 w 287"/>
                <a:gd name="T71" fmla="*/ 63143 h 237"/>
                <a:gd name="T72" fmla="*/ 251976 w 287"/>
                <a:gd name="T73" fmla="*/ 126286 h 237"/>
                <a:gd name="T74" fmla="*/ 313221 w 287"/>
                <a:gd name="T75" fmla="*/ 63143 h 237"/>
                <a:gd name="T76" fmla="*/ 251976 w 287"/>
                <a:gd name="T77" fmla="*/ 0 h 237"/>
                <a:gd name="T78" fmla="*/ 439209 w 287"/>
                <a:gd name="T79" fmla="*/ 375351 h 237"/>
                <a:gd name="T80" fmla="*/ 363966 w 287"/>
                <a:gd name="T81" fmla="*/ 375351 h 237"/>
                <a:gd name="T82" fmla="*/ 363966 w 287"/>
                <a:gd name="T83" fmla="*/ 240295 h 237"/>
                <a:gd name="T84" fmla="*/ 351717 w 287"/>
                <a:gd name="T85" fmla="*/ 189430 h 237"/>
                <a:gd name="T86" fmla="*/ 370965 w 287"/>
                <a:gd name="T87" fmla="*/ 185922 h 237"/>
                <a:gd name="T88" fmla="*/ 439209 w 287"/>
                <a:gd name="T89" fmla="*/ 254327 h 237"/>
                <a:gd name="T90" fmla="*/ 439209 w 287"/>
                <a:gd name="T91" fmla="*/ 375351 h 237"/>
                <a:gd name="T92" fmla="*/ 138237 w 287"/>
                <a:gd name="T93" fmla="*/ 240295 h 237"/>
                <a:gd name="T94" fmla="*/ 138237 w 287"/>
                <a:gd name="T95" fmla="*/ 375351 h 237"/>
                <a:gd name="T96" fmla="*/ 64744 w 287"/>
                <a:gd name="T97" fmla="*/ 375351 h 237"/>
                <a:gd name="T98" fmla="*/ 64744 w 287"/>
                <a:gd name="T99" fmla="*/ 254327 h 237"/>
                <a:gd name="T100" fmla="*/ 131238 w 287"/>
                <a:gd name="T101" fmla="*/ 185922 h 237"/>
                <a:gd name="T102" fmla="*/ 150486 w 287"/>
                <a:gd name="T103" fmla="*/ 189430 h 237"/>
                <a:gd name="T104" fmla="*/ 138237 w 287"/>
                <a:gd name="T105" fmla="*/ 240295 h 237"/>
                <a:gd name="T106" fmla="*/ 153986 w 287"/>
                <a:gd name="T107" fmla="*/ 415693 h 237"/>
                <a:gd name="T108" fmla="*/ 349967 w 287"/>
                <a:gd name="T109" fmla="*/ 415693 h 237"/>
                <a:gd name="T110" fmla="*/ 349967 w 287"/>
                <a:gd name="T111" fmla="*/ 240295 h 237"/>
                <a:gd name="T112" fmla="*/ 251976 w 287"/>
                <a:gd name="T113" fmla="*/ 142072 h 237"/>
                <a:gd name="T114" fmla="*/ 153986 w 287"/>
                <a:gd name="T115" fmla="*/ 240295 h 237"/>
                <a:gd name="T116" fmla="*/ 153986 w 287"/>
                <a:gd name="T117" fmla="*/ 415693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23" name="Group 5"/>
          <p:cNvGrpSpPr/>
          <p:nvPr/>
        </p:nvGrpSpPr>
        <p:grpSpPr bwMode="auto">
          <a:xfrm>
            <a:off x="5694436" y="3207437"/>
            <a:ext cx="777136" cy="782479"/>
            <a:chOff x="6239054" y="2970589"/>
            <a:chExt cx="725804" cy="730150"/>
          </a:xfrm>
        </p:grpSpPr>
        <p:sp>
          <p:nvSpPr>
            <p:cNvPr id="29" name="Oval 1138"/>
            <p:cNvSpPr>
              <a:spLocks noChangeArrowheads="1"/>
            </p:cNvSpPr>
            <p:nvPr/>
          </p:nvSpPr>
          <p:spPr bwMode="auto">
            <a:xfrm>
              <a:off x="6239054" y="2970589"/>
              <a:ext cx="725804" cy="730150"/>
            </a:xfrm>
            <a:prstGeom prst="ellipse">
              <a:avLst/>
            </a:prstGeom>
            <a:solidFill>
              <a:schemeClr val="accent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0" name="Group 24"/>
            <p:cNvGrpSpPr/>
            <p:nvPr/>
          </p:nvGrpSpPr>
          <p:grpSpPr>
            <a:xfrm>
              <a:off x="6466922" y="3106144"/>
              <a:ext cx="308089" cy="465147"/>
              <a:chOff x="549275" y="4406901"/>
              <a:chExt cx="161926" cy="244475"/>
            </a:xfrm>
            <a:solidFill>
              <a:schemeClr val="bg1"/>
            </a:solidFill>
          </p:grpSpPr>
          <p:sp>
            <p:nvSpPr>
              <p:cNvPr id="3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sp>
        <p:nvSpPr>
          <p:cNvPr id="33" name="Text Box 7"/>
          <p:cNvSpPr txBox="1">
            <a:spLocks noChangeArrowheads="1"/>
          </p:cNvSpPr>
          <p:nvPr/>
        </p:nvSpPr>
        <p:spPr bwMode="gray">
          <a:xfrm>
            <a:off x="6744072" y="1700808"/>
            <a:ext cx="194421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sz="14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Rectangle 5"/>
          <p:cNvSpPr/>
          <p:nvPr/>
        </p:nvSpPr>
        <p:spPr bwMode="auto">
          <a:xfrm>
            <a:off x="6817580" y="2060848"/>
            <a:ext cx="4535004" cy="5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此处添加详细文本描述，建议与标题相关并符合整体语言整体语言风格，语言描述尽量简洁生动。尽量将每页幻灯片的字数控制最好控制在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5" name="Text Box 7"/>
          <p:cNvSpPr txBox="1">
            <a:spLocks noChangeArrowheads="1"/>
          </p:cNvSpPr>
          <p:nvPr/>
        </p:nvSpPr>
        <p:spPr bwMode="gray">
          <a:xfrm>
            <a:off x="6737553" y="3144488"/>
            <a:ext cx="194421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sz="14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Rectangle 5"/>
          <p:cNvSpPr/>
          <p:nvPr/>
        </p:nvSpPr>
        <p:spPr bwMode="auto">
          <a:xfrm>
            <a:off x="6811061" y="3504528"/>
            <a:ext cx="4535004" cy="5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此处添加详细文本描述，建议与标题相关并符合整体整体语言语言风格，语言描述尽量简洁生动。尽量将每页幻灯片的字数控制在最好控制在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7" name="Text Box 7"/>
          <p:cNvSpPr txBox="1">
            <a:spLocks noChangeArrowheads="1"/>
          </p:cNvSpPr>
          <p:nvPr/>
        </p:nvSpPr>
        <p:spPr bwMode="gray">
          <a:xfrm>
            <a:off x="1271464" y="4469050"/>
            <a:ext cx="302358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altLang="zh-CN" sz="14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8" name="Rectangle 5"/>
          <p:cNvSpPr/>
          <p:nvPr/>
        </p:nvSpPr>
        <p:spPr bwMode="auto">
          <a:xfrm>
            <a:off x="1344972" y="4948208"/>
            <a:ext cx="9863597" cy="1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      此处添加详细文本描述，建议与标题相关并符合整体语言风格，语言描述尽量简洁生动。尽量将每页幻灯片的字数控制在  </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200</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字以内，据统计每页幻灯片的最好控制在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分钟之内。此处添加详细文本描述，建议与标题相关并符合整体语言风格，语言描述尽量简洁生动。尽量将每页幻灯片的每页幻灯片的最好控制在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fontAlgn="base">
              <a:lnSpc>
                <a:spcPct val="150000"/>
              </a:lnSpc>
              <a:spcBef>
                <a:spcPct val="0"/>
              </a:spcBef>
              <a:spcAft>
                <a:spcPct val="0"/>
              </a:spcAft>
            </a:pP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9" name="Group 1_1">
            <a:extLst>
              <a:ext uri="{FF2B5EF4-FFF2-40B4-BE49-F238E27FC236}">
                <a16:creationId xmlns:a16="http://schemas.microsoft.com/office/drawing/2014/main" xmlns="" id="{717ACCB5-C698-4D56-8562-82A798B01BC2}"/>
              </a:ext>
            </a:extLst>
          </p:cNvPr>
          <p:cNvGrpSpPr/>
          <p:nvPr/>
        </p:nvGrpSpPr>
        <p:grpSpPr>
          <a:xfrm>
            <a:off x="197540" y="258028"/>
            <a:ext cx="4828249" cy="871338"/>
            <a:chOff x="197540" y="258028"/>
            <a:chExt cx="4828249" cy="871338"/>
          </a:xfrm>
        </p:grpSpPr>
        <p:pic>
          <p:nvPicPr>
            <p:cNvPr id="40" name="图片 39" descr="图片包含 游戏机, 照片, 桌子, 蛋糕&#10;&#10;描述已自动生成">
              <a:extLst>
                <a:ext uri="{FF2B5EF4-FFF2-40B4-BE49-F238E27FC236}">
                  <a16:creationId xmlns:a16="http://schemas.microsoft.com/office/drawing/2014/main" xmlns="" id="{D066F833-8832-49CA-BEE5-76F8F57CA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1" name="标题 4">
              <a:extLst>
                <a:ext uri="{FF2B5EF4-FFF2-40B4-BE49-F238E27FC236}">
                  <a16:creationId xmlns:a16="http://schemas.microsoft.com/office/drawing/2014/main" xmlns="" id="{578954A7-BB35-499C-BCAA-2EE9FBFEF539}"/>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53" presetClass="entr" presetSubtype="16"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10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1395917" y="1919905"/>
            <a:ext cx="4095111" cy="549292"/>
          </a:xfrm>
          <a:prstGeom prst="roundRect">
            <a:avLst>
              <a:gd name="adj" fmla="val 50000"/>
            </a:avLst>
          </a:prstGeom>
          <a:solidFill>
            <a:schemeClr val="accent4"/>
          </a:solidFill>
          <a:ln w="12700" cap="flat">
            <a:noFill/>
            <a:miter lim="400000"/>
          </a:ln>
          <a:effectLst/>
        </p:spPr>
        <p:txBody>
          <a:bodyPr wrap="none" lIns="25400" tIns="25400" rIns="25400" bIns="25400" anchor="ctr">
            <a:normAutofit/>
          </a:bodyPr>
          <a:lstStyle/>
          <a:p>
            <a:pPr lvl="0" algn="ctr"/>
            <a:endParaRPr lang="zh-CN" altLang="en-US" sz="20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Rectangle: Rounded Corners 28"/>
          <p:cNvSpPr/>
          <p:nvPr/>
        </p:nvSpPr>
        <p:spPr>
          <a:xfrm>
            <a:off x="6711616" y="1919904"/>
            <a:ext cx="4095110" cy="549291"/>
          </a:xfrm>
          <a:prstGeom prst="roundRect">
            <a:avLst>
              <a:gd name="adj" fmla="val 50000"/>
            </a:avLst>
          </a:prstGeom>
          <a:solidFill>
            <a:schemeClr val="accent3"/>
          </a:solidFill>
          <a:ln w="12700" cap="flat">
            <a:noFill/>
            <a:miter lim="400000"/>
          </a:ln>
          <a:effectLst/>
        </p:spPr>
        <p:txBody>
          <a:bodyPr wrap="none" lIns="25400" tIns="25400" rIns="25400" bIns="25400" anchor="ctr">
            <a:normAutofit/>
          </a:bodyPr>
          <a:lstStyle/>
          <a:p>
            <a:pPr lvl="0" algn="ctr"/>
            <a:endParaRPr lang="zh-CN" altLang="en-US" sz="20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矩形 38"/>
          <p:cNvSpPr/>
          <p:nvPr/>
        </p:nvSpPr>
        <p:spPr>
          <a:xfrm>
            <a:off x="1408617" y="1933053"/>
            <a:ext cx="4055057" cy="504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标题文字添加</a:t>
            </a:r>
          </a:p>
        </p:txBody>
      </p:sp>
      <p:sp>
        <p:nvSpPr>
          <p:cNvPr id="44" name="矩形 43"/>
          <p:cNvSpPr/>
          <p:nvPr/>
        </p:nvSpPr>
        <p:spPr>
          <a:xfrm>
            <a:off x="6731642" y="1933053"/>
            <a:ext cx="4055057" cy="504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标题文字添加</a:t>
            </a:r>
          </a:p>
        </p:txBody>
      </p:sp>
      <p:sp>
        <p:nvSpPr>
          <p:cNvPr id="45" name="矩形 44"/>
          <p:cNvSpPr/>
          <p:nvPr/>
        </p:nvSpPr>
        <p:spPr>
          <a:xfrm>
            <a:off x="1326734" y="2908518"/>
            <a:ext cx="9582566" cy="84561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a:t>
            </a:r>
          </a:p>
        </p:txBody>
      </p:sp>
      <p:grpSp>
        <p:nvGrpSpPr>
          <p:cNvPr id="52" name="组合 51"/>
          <p:cNvGrpSpPr/>
          <p:nvPr/>
        </p:nvGrpSpPr>
        <p:grpSpPr>
          <a:xfrm>
            <a:off x="1383324" y="4436405"/>
            <a:ext cx="9425354" cy="1226400"/>
            <a:chOff x="1383324" y="4436405"/>
            <a:chExt cx="9425354" cy="1226400"/>
          </a:xfrm>
        </p:grpSpPr>
        <p:grpSp>
          <p:nvGrpSpPr>
            <p:cNvPr id="6" name="Group 3"/>
            <p:cNvGrpSpPr/>
            <p:nvPr/>
          </p:nvGrpSpPr>
          <p:grpSpPr>
            <a:xfrm>
              <a:off x="8202231" y="4436405"/>
              <a:ext cx="625024" cy="625024"/>
              <a:chOff x="7924891" y="4464172"/>
              <a:chExt cx="542724" cy="542724"/>
            </a:xfrm>
          </p:grpSpPr>
          <p:sp>
            <p:nvSpPr>
              <p:cNvPr id="35" name="Freeform: Shape 4"/>
              <p:cNvSpPr/>
              <p:nvPr/>
            </p:nvSpPr>
            <p:spPr>
              <a:xfrm>
                <a:off x="7924891"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Freeform: Shape 5"/>
              <p:cNvSpPr/>
              <p:nvPr/>
            </p:nvSpPr>
            <p:spPr>
              <a:xfrm>
                <a:off x="8082466" y="4626398"/>
                <a:ext cx="207486" cy="218273"/>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7" name="Rectangle 6"/>
            <p:cNvSpPr/>
            <p:nvPr/>
          </p:nvSpPr>
          <p:spPr>
            <a:xfrm>
              <a:off x="1383324" y="5318997"/>
              <a:ext cx="1355210"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8" name="Group 7"/>
            <p:cNvGrpSpPr/>
            <p:nvPr/>
          </p:nvGrpSpPr>
          <p:grpSpPr>
            <a:xfrm>
              <a:off x="3361846" y="4436405"/>
              <a:ext cx="625024" cy="625024"/>
              <a:chOff x="3721867" y="4464172"/>
              <a:chExt cx="542724" cy="542724"/>
            </a:xfrm>
          </p:grpSpPr>
          <p:sp>
            <p:nvSpPr>
              <p:cNvPr id="33" name="Freeform: Shape 8"/>
              <p:cNvSpPr/>
              <p:nvPr/>
            </p:nvSpPr>
            <p:spPr>
              <a:xfrm>
                <a:off x="372186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Freeform: Shape 9"/>
              <p:cNvSpPr/>
              <p:nvPr/>
            </p:nvSpPr>
            <p:spPr>
              <a:xfrm>
                <a:off x="3874891" y="4633413"/>
                <a:ext cx="233430" cy="20424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9" name="Rectangle 10"/>
            <p:cNvSpPr/>
            <p:nvPr/>
          </p:nvSpPr>
          <p:spPr>
            <a:xfrm>
              <a:off x="2995819"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Rectangle 11"/>
            <p:cNvSpPr/>
            <p:nvPr/>
          </p:nvSpPr>
          <p:spPr>
            <a:xfrm>
              <a:off x="4610232"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1" name="Group 12"/>
            <p:cNvGrpSpPr/>
            <p:nvPr/>
          </p:nvGrpSpPr>
          <p:grpSpPr>
            <a:xfrm>
              <a:off x="4973406" y="4436405"/>
              <a:ext cx="625024" cy="625024"/>
              <a:chOff x="5121224" y="4464172"/>
              <a:chExt cx="542724" cy="542724"/>
            </a:xfrm>
          </p:grpSpPr>
          <p:sp>
            <p:nvSpPr>
              <p:cNvPr id="31" name="Freeform: Shape 13"/>
              <p:cNvSpPr/>
              <p:nvPr/>
            </p:nvSpPr>
            <p:spPr>
              <a:xfrm>
                <a:off x="5121224"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Freeform: Shape 14"/>
              <p:cNvSpPr/>
              <p:nvPr/>
            </p:nvSpPr>
            <p:spPr>
              <a:xfrm>
                <a:off x="5292217" y="4624750"/>
                <a:ext cx="208280" cy="221569"/>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 name="Group 15"/>
            <p:cNvGrpSpPr/>
            <p:nvPr/>
          </p:nvGrpSpPr>
          <p:grpSpPr>
            <a:xfrm>
              <a:off x="6587819" y="4436405"/>
              <a:ext cx="625024" cy="625024"/>
              <a:chOff x="6523058" y="4464172"/>
              <a:chExt cx="542724" cy="542724"/>
            </a:xfrm>
          </p:grpSpPr>
          <p:sp>
            <p:nvSpPr>
              <p:cNvPr id="29" name="Freeform: Shape 16"/>
              <p:cNvSpPr/>
              <p:nvPr/>
            </p:nvSpPr>
            <p:spPr>
              <a:xfrm>
                <a:off x="6523058"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0" name="Freeform: Shape 17"/>
              <p:cNvSpPr/>
              <p:nvPr/>
            </p:nvSpPr>
            <p:spPr>
              <a:xfrm>
                <a:off x="6732712" y="4617826"/>
                <a:ext cx="129250" cy="221569"/>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3" name="Rectangle 18"/>
            <p:cNvSpPr/>
            <p:nvPr/>
          </p:nvSpPr>
          <p:spPr>
            <a:xfrm>
              <a:off x="6224644"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4" name="Group 19"/>
            <p:cNvGrpSpPr/>
            <p:nvPr/>
          </p:nvGrpSpPr>
          <p:grpSpPr>
            <a:xfrm>
              <a:off x="1748417" y="4436405"/>
              <a:ext cx="625024" cy="625024"/>
              <a:chOff x="2320887" y="4464172"/>
              <a:chExt cx="542724" cy="542724"/>
            </a:xfrm>
          </p:grpSpPr>
          <p:sp>
            <p:nvSpPr>
              <p:cNvPr id="27" name="Freeform: Shape 20"/>
              <p:cNvSpPr/>
              <p:nvPr/>
            </p:nvSpPr>
            <p:spPr>
              <a:xfrm>
                <a:off x="232088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8" name="Freeform: Shape 21"/>
              <p:cNvSpPr/>
              <p:nvPr/>
            </p:nvSpPr>
            <p:spPr>
              <a:xfrm>
                <a:off x="2475534" y="4604112"/>
                <a:ext cx="233430" cy="24899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5" name="Rectangle 22"/>
            <p:cNvSpPr/>
            <p:nvPr/>
          </p:nvSpPr>
          <p:spPr>
            <a:xfrm>
              <a:off x="7839056"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6" name="Group 23"/>
            <p:cNvGrpSpPr/>
            <p:nvPr/>
          </p:nvGrpSpPr>
          <p:grpSpPr>
            <a:xfrm>
              <a:off x="9811588" y="4436405"/>
              <a:ext cx="625024" cy="625024"/>
              <a:chOff x="9322335" y="4464172"/>
              <a:chExt cx="542724" cy="542724"/>
            </a:xfrm>
          </p:grpSpPr>
          <p:sp>
            <p:nvSpPr>
              <p:cNvPr id="25" name="Freeform: Shape 24"/>
              <p:cNvSpPr/>
              <p:nvPr/>
            </p:nvSpPr>
            <p:spPr>
              <a:xfrm>
                <a:off x="9322335"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6" name="Freeform: Shape 25"/>
              <p:cNvSpPr/>
              <p:nvPr/>
            </p:nvSpPr>
            <p:spPr>
              <a:xfrm>
                <a:off x="9510609" y="4604010"/>
                <a:ext cx="166177" cy="2492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7" name="Rectangle 26"/>
            <p:cNvSpPr/>
            <p:nvPr/>
          </p:nvSpPr>
          <p:spPr>
            <a:xfrm>
              <a:off x="9453468" y="5318997"/>
              <a:ext cx="1355210"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Straight Connector 29"/>
            <p:cNvSpPr/>
            <p:nvPr/>
          </p:nvSpPr>
          <p:spPr>
            <a:xfrm>
              <a:off x="255562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Straight Connector 30"/>
            <p:cNvSpPr/>
            <p:nvPr/>
          </p:nvSpPr>
          <p:spPr>
            <a:xfrm>
              <a:off x="417706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Straight Connector 31"/>
            <p:cNvSpPr/>
            <p:nvPr/>
          </p:nvSpPr>
          <p:spPr>
            <a:xfrm>
              <a:off x="5782998"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3" name="Straight Connector 32"/>
            <p:cNvSpPr/>
            <p:nvPr/>
          </p:nvSpPr>
          <p:spPr>
            <a:xfrm>
              <a:off x="7394902"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4" name="Straight Connector 33"/>
            <p:cNvSpPr/>
            <p:nvPr/>
          </p:nvSpPr>
          <p:spPr>
            <a:xfrm>
              <a:off x="898834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6" name="矩形 45"/>
            <p:cNvSpPr/>
            <p:nvPr/>
          </p:nvSpPr>
          <p:spPr>
            <a:xfrm>
              <a:off x="1400085"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47" name="矩形 46"/>
            <p:cNvSpPr/>
            <p:nvPr/>
          </p:nvSpPr>
          <p:spPr>
            <a:xfrm>
              <a:off x="3006388"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48" name="矩形 47"/>
            <p:cNvSpPr/>
            <p:nvPr/>
          </p:nvSpPr>
          <p:spPr>
            <a:xfrm>
              <a:off x="4612691"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49" name="矩形 48"/>
            <p:cNvSpPr/>
            <p:nvPr/>
          </p:nvSpPr>
          <p:spPr>
            <a:xfrm>
              <a:off x="6218994"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50" name="矩形 49"/>
            <p:cNvSpPr/>
            <p:nvPr/>
          </p:nvSpPr>
          <p:spPr>
            <a:xfrm>
              <a:off x="7825297"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51" name="矩形 50"/>
            <p:cNvSpPr/>
            <p:nvPr/>
          </p:nvSpPr>
          <p:spPr>
            <a:xfrm>
              <a:off x="9431600"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grpSp>
      <p:grpSp>
        <p:nvGrpSpPr>
          <p:cNvPr id="53" name="Group 1_1">
            <a:extLst>
              <a:ext uri="{FF2B5EF4-FFF2-40B4-BE49-F238E27FC236}">
                <a16:creationId xmlns:a16="http://schemas.microsoft.com/office/drawing/2014/main" xmlns="" id="{5A3708AF-1563-4204-8650-43FFDE145ADE}"/>
              </a:ext>
            </a:extLst>
          </p:cNvPr>
          <p:cNvGrpSpPr/>
          <p:nvPr/>
        </p:nvGrpSpPr>
        <p:grpSpPr>
          <a:xfrm>
            <a:off x="197540" y="258028"/>
            <a:ext cx="4828249" cy="871338"/>
            <a:chOff x="197540" y="258028"/>
            <a:chExt cx="4828249" cy="871338"/>
          </a:xfrm>
        </p:grpSpPr>
        <p:pic>
          <p:nvPicPr>
            <p:cNvPr id="54" name="图片 53" descr="图片包含 游戏机, 照片, 桌子, 蛋糕&#10;&#10;描述已自动生成">
              <a:extLst>
                <a:ext uri="{FF2B5EF4-FFF2-40B4-BE49-F238E27FC236}">
                  <a16:creationId xmlns:a16="http://schemas.microsoft.com/office/drawing/2014/main" xmlns="" id="{A32E0803-DF3D-4982-A7F9-85AFFDF26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5" name="标题 4">
              <a:extLst>
                <a:ext uri="{FF2B5EF4-FFF2-40B4-BE49-F238E27FC236}">
                  <a16:creationId xmlns:a16="http://schemas.microsoft.com/office/drawing/2014/main" xmlns="" id="{037897C6-DFD9-40CE-BC81-AA50CA9190D0}"/>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extLst>
      <p:ext uri="{BB962C8B-B14F-4D97-AF65-F5344CB8AC3E}">
        <p14:creationId xmlns:p14="http://schemas.microsoft.com/office/powerpoint/2010/main" val="60385406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39"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10">
            <a:extLst>
              <a:ext uri="{FF2B5EF4-FFF2-40B4-BE49-F238E27FC236}">
                <a16:creationId xmlns:a16="http://schemas.microsoft.com/office/drawing/2014/main" xmlns="" id="{81B998B5-8669-4172-9C23-65ABCF2BFE00}"/>
              </a:ext>
            </a:extLst>
          </p:cNvPr>
          <p:cNvSpPr/>
          <p:nvPr/>
        </p:nvSpPr>
        <p:spPr bwMode="auto">
          <a:xfrm>
            <a:off x="1434482" y="1984249"/>
            <a:ext cx="842414" cy="140207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6" name="Freeform 11">
            <a:extLst>
              <a:ext uri="{FF2B5EF4-FFF2-40B4-BE49-F238E27FC236}">
                <a16:creationId xmlns:a16="http://schemas.microsoft.com/office/drawing/2014/main" xmlns="" id="{80BEA472-45BB-470B-9642-F9EB9B2F7C40}"/>
              </a:ext>
            </a:extLst>
          </p:cNvPr>
          <p:cNvSpPr/>
          <p:nvPr/>
        </p:nvSpPr>
        <p:spPr bwMode="auto">
          <a:xfrm>
            <a:off x="5126192" y="1984249"/>
            <a:ext cx="493392" cy="140207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7" name="Freeform 12">
            <a:extLst>
              <a:ext uri="{FF2B5EF4-FFF2-40B4-BE49-F238E27FC236}">
                <a16:creationId xmlns:a16="http://schemas.microsoft.com/office/drawing/2014/main" xmlns="" id="{24C655D6-6D88-46BA-931F-4D207AF98094}"/>
              </a:ext>
            </a:extLst>
          </p:cNvPr>
          <p:cNvSpPr/>
          <p:nvPr/>
        </p:nvSpPr>
        <p:spPr bwMode="auto">
          <a:xfrm>
            <a:off x="8443494" y="1984249"/>
            <a:ext cx="523534" cy="140207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8" name="Freeform 13">
            <a:extLst>
              <a:ext uri="{FF2B5EF4-FFF2-40B4-BE49-F238E27FC236}">
                <a16:creationId xmlns:a16="http://schemas.microsoft.com/office/drawing/2014/main" xmlns="" id="{3E126713-37DF-49D7-9316-10B9EA7D17D8}"/>
              </a:ext>
            </a:extLst>
          </p:cNvPr>
          <p:cNvSpPr/>
          <p:nvPr/>
        </p:nvSpPr>
        <p:spPr bwMode="auto">
          <a:xfrm>
            <a:off x="3404874" y="4355652"/>
            <a:ext cx="599685" cy="165151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9" name="Freeform 14">
            <a:extLst>
              <a:ext uri="{FF2B5EF4-FFF2-40B4-BE49-F238E27FC236}">
                <a16:creationId xmlns:a16="http://schemas.microsoft.com/office/drawing/2014/main" xmlns="" id="{E6669CA9-15FC-4854-908E-3BE5BA686765}"/>
              </a:ext>
            </a:extLst>
          </p:cNvPr>
          <p:cNvSpPr/>
          <p:nvPr/>
        </p:nvSpPr>
        <p:spPr bwMode="auto">
          <a:xfrm>
            <a:off x="6860199" y="4355652"/>
            <a:ext cx="455317" cy="165151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grpSp>
        <p:nvGrpSpPr>
          <p:cNvPr id="70" name="组合 69">
            <a:extLst>
              <a:ext uri="{FF2B5EF4-FFF2-40B4-BE49-F238E27FC236}">
                <a16:creationId xmlns:a16="http://schemas.microsoft.com/office/drawing/2014/main" xmlns="" id="{1764269C-96D5-42EB-BFCA-A35B03B436A6}"/>
              </a:ext>
            </a:extLst>
          </p:cNvPr>
          <p:cNvGrpSpPr/>
          <p:nvPr/>
        </p:nvGrpSpPr>
        <p:grpSpPr>
          <a:xfrm>
            <a:off x="1464625" y="1845649"/>
            <a:ext cx="2322890" cy="1115033"/>
            <a:chOff x="1778563" y="1218253"/>
            <a:chExt cx="3398587" cy="1115614"/>
          </a:xfrm>
        </p:grpSpPr>
        <p:sp>
          <p:nvSpPr>
            <p:cNvPr id="71" name="矩形 70">
              <a:extLst>
                <a:ext uri="{FF2B5EF4-FFF2-40B4-BE49-F238E27FC236}">
                  <a16:creationId xmlns:a16="http://schemas.microsoft.com/office/drawing/2014/main" xmlns="" id="{1ABFBD12-4F20-4D97-92F8-0CB4D10562ED}"/>
                </a:ext>
              </a:extLst>
            </p:cNvPr>
            <p:cNvSpPr/>
            <p:nvPr/>
          </p:nvSpPr>
          <p:spPr>
            <a:xfrm>
              <a:off x="1778563" y="1542175"/>
              <a:ext cx="3398587"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72" name="矩形 71">
              <a:extLst>
                <a:ext uri="{FF2B5EF4-FFF2-40B4-BE49-F238E27FC236}">
                  <a16:creationId xmlns:a16="http://schemas.microsoft.com/office/drawing/2014/main" xmlns="" id="{79CE91E7-CDDE-4486-830F-D4A047EED052}"/>
                </a:ext>
              </a:extLst>
            </p:cNvPr>
            <p:cNvSpPr/>
            <p:nvPr/>
          </p:nvSpPr>
          <p:spPr>
            <a:xfrm>
              <a:off x="1786189" y="1218253"/>
              <a:ext cx="1349034"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73" name="组合 72">
            <a:extLst>
              <a:ext uri="{FF2B5EF4-FFF2-40B4-BE49-F238E27FC236}">
                <a16:creationId xmlns:a16="http://schemas.microsoft.com/office/drawing/2014/main" xmlns="" id="{BBF3596E-B321-4981-8296-DB7FEFBF840B}"/>
              </a:ext>
            </a:extLst>
          </p:cNvPr>
          <p:cNvGrpSpPr/>
          <p:nvPr/>
        </p:nvGrpSpPr>
        <p:grpSpPr>
          <a:xfrm>
            <a:off x="1382615" y="3190841"/>
            <a:ext cx="1899613" cy="1388847"/>
            <a:chOff x="1696511" y="2790392"/>
            <a:chExt cx="1900602" cy="1389570"/>
          </a:xfrm>
        </p:grpSpPr>
        <p:sp>
          <p:nvSpPr>
            <p:cNvPr id="74" name="Freeform 5">
              <a:extLst>
                <a:ext uri="{FF2B5EF4-FFF2-40B4-BE49-F238E27FC236}">
                  <a16:creationId xmlns:a16="http://schemas.microsoft.com/office/drawing/2014/main" xmlns="" id="{9E5915BD-14D7-4033-ACCD-38219F36CFC3}"/>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75" name="文本框 74">
              <a:extLst>
                <a:ext uri="{FF2B5EF4-FFF2-40B4-BE49-F238E27FC236}">
                  <a16:creationId xmlns:a16="http://schemas.microsoft.com/office/drawing/2014/main" xmlns="" id="{C9B050A3-1025-40D7-A6A3-65C52B1F96A6}"/>
                </a:ext>
              </a:extLst>
            </p:cNvPr>
            <p:cNvSpPr txBox="1"/>
            <p:nvPr/>
          </p:nvSpPr>
          <p:spPr>
            <a:xfrm>
              <a:off x="2288736" y="3249645"/>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01</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76" name="组合 75">
            <a:extLst>
              <a:ext uri="{FF2B5EF4-FFF2-40B4-BE49-F238E27FC236}">
                <a16:creationId xmlns:a16="http://schemas.microsoft.com/office/drawing/2014/main" xmlns="" id="{B2E1B5D4-E923-411B-81E1-F312C94822D5}"/>
              </a:ext>
            </a:extLst>
          </p:cNvPr>
          <p:cNvGrpSpPr/>
          <p:nvPr/>
        </p:nvGrpSpPr>
        <p:grpSpPr>
          <a:xfrm>
            <a:off x="3049991" y="3133729"/>
            <a:ext cx="1899613" cy="1388847"/>
            <a:chOff x="3364756" y="2733250"/>
            <a:chExt cx="1900602" cy="1389570"/>
          </a:xfrm>
        </p:grpSpPr>
        <p:sp>
          <p:nvSpPr>
            <p:cNvPr id="77" name="Freeform 8">
              <a:extLst>
                <a:ext uri="{FF2B5EF4-FFF2-40B4-BE49-F238E27FC236}">
                  <a16:creationId xmlns:a16="http://schemas.microsoft.com/office/drawing/2014/main" xmlns="" id="{61C46F27-5C37-4715-9738-618145789190}"/>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78" name="文本框 77">
              <a:extLst>
                <a:ext uri="{FF2B5EF4-FFF2-40B4-BE49-F238E27FC236}">
                  <a16:creationId xmlns:a16="http://schemas.microsoft.com/office/drawing/2014/main" xmlns="" id="{2AD47F51-2256-446C-93C8-49BB69D9C9B0}"/>
                </a:ext>
              </a:extLst>
            </p:cNvPr>
            <p:cNvSpPr txBox="1"/>
            <p:nvPr/>
          </p:nvSpPr>
          <p:spPr>
            <a:xfrm>
              <a:off x="3890110" y="2780159"/>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02</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79" name="组合 78">
            <a:extLst>
              <a:ext uri="{FF2B5EF4-FFF2-40B4-BE49-F238E27FC236}">
                <a16:creationId xmlns:a16="http://schemas.microsoft.com/office/drawing/2014/main" xmlns="" id="{A1E4EF23-62C9-4727-AC63-2DF514B3F6B4}"/>
              </a:ext>
            </a:extLst>
          </p:cNvPr>
          <p:cNvGrpSpPr/>
          <p:nvPr/>
        </p:nvGrpSpPr>
        <p:grpSpPr>
          <a:xfrm>
            <a:off x="4717444" y="3190841"/>
            <a:ext cx="1897876" cy="1388847"/>
            <a:chOff x="5033077" y="2790392"/>
            <a:chExt cx="1898864" cy="1389570"/>
          </a:xfrm>
        </p:grpSpPr>
        <p:sp>
          <p:nvSpPr>
            <p:cNvPr id="80" name="Freeform 6">
              <a:extLst>
                <a:ext uri="{FF2B5EF4-FFF2-40B4-BE49-F238E27FC236}">
                  <a16:creationId xmlns:a16="http://schemas.microsoft.com/office/drawing/2014/main" xmlns="" id="{A4BEB134-DBB2-465C-8D3C-D753F4EC6EB6}"/>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81" name="文本框 80">
              <a:extLst>
                <a:ext uri="{FF2B5EF4-FFF2-40B4-BE49-F238E27FC236}">
                  <a16:creationId xmlns:a16="http://schemas.microsoft.com/office/drawing/2014/main" xmlns="" id="{FC83D3CC-42FB-4148-A1D1-4EAF6285820D}"/>
                </a:ext>
              </a:extLst>
            </p:cNvPr>
            <p:cNvSpPr txBox="1"/>
            <p:nvPr/>
          </p:nvSpPr>
          <p:spPr>
            <a:xfrm>
              <a:off x="5557547" y="3249645"/>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03</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82" name="组合 81">
            <a:extLst>
              <a:ext uri="{FF2B5EF4-FFF2-40B4-BE49-F238E27FC236}">
                <a16:creationId xmlns:a16="http://schemas.microsoft.com/office/drawing/2014/main" xmlns="" id="{42AE0A84-BFE5-40E2-AD7A-60D875990FB1}"/>
              </a:ext>
            </a:extLst>
          </p:cNvPr>
          <p:cNvGrpSpPr/>
          <p:nvPr/>
        </p:nvGrpSpPr>
        <p:grpSpPr>
          <a:xfrm>
            <a:off x="6384820" y="3133729"/>
            <a:ext cx="1897876" cy="1388847"/>
            <a:chOff x="6701322" y="2733250"/>
            <a:chExt cx="1898864" cy="1389570"/>
          </a:xfrm>
        </p:grpSpPr>
        <p:sp>
          <p:nvSpPr>
            <p:cNvPr id="83" name="Freeform 9">
              <a:extLst>
                <a:ext uri="{FF2B5EF4-FFF2-40B4-BE49-F238E27FC236}">
                  <a16:creationId xmlns:a16="http://schemas.microsoft.com/office/drawing/2014/main" xmlns="" id="{745606B0-D8BC-4DB3-9E20-E50E2E1EBD71}"/>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84" name="文本框 83">
              <a:extLst>
                <a:ext uri="{FF2B5EF4-FFF2-40B4-BE49-F238E27FC236}">
                  <a16:creationId xmlns:a16="http://schemas.microsoft.com/office/drawing/2014/main" xmlns="" id="{937FE7D8-2C9C-4914-8803-E9160E03822E}"/>
                </a:ext>
              </a:extLst>
            </p:cNvPr>
            <p:cNvSpPr txBox="1"/>
            <p:nvPr/>
          </p:nvSpPr>
          <p:spPr>
            <a:xfrm>
              <a:off x="7232088" y="2780159"/>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04</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85" name="组合 84">
            <a:extLst>
              <a:ext uri="{FF2B5EF4-FFF2-40B4-BE49-F238E27FC236}">
                <a16:creationId xmlns:a16="http://schemas.microsoft.com/office/drawing/2014/main" xmlns="" id="{4C8E1020-CCBC-46F8-961E-451CD4CBBA6E}"/>
              </a:ext>
            </a:extLst>
          </p:cNvPr>
          <p:cNvGrpSpPr/>
          <p:nvPr/>
        </p:nvGrpSpPr>
        <p:grpSpPr>
          <a:xfrm>
            <a:off x="8052198" y="3190841"/>
            <a:ext cx="1897876" cy="1388847"/>
            <a:chOff x="8369568" y="2790392"/>
            <a:chExt cx="1898864" cy="1389570"/>
          </a:xfrm>
        </p:grpSpPr>
        <p:sp>
          <p:nvSpPr>
            <p:cNvPr id="93" name="Freeform 7">
              <a:extLst>
                <a:ext uri="{FF2B5EF4-FFF2-40B4-BE49-F238E27FC236}">
                  <a16:creationId xmlns:a16="http://schemas.microsoft.com/office/drawing/2014/main" xmlns="" id="{F4D195C2-9A2D-425C-86A6-06D08017A2D4}"/>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94" name="文本框 93">
              <a:extLst>
                <a:ext uri="{FF2B5EF4-FFF2-40B4-BE49-F238E27FC236}">
                  <a16:creationId xmlns:a16="http://schemas.microsoft.com/office/drawing/2014/main" xmlns="" id="{69976C40-BC8B-45DE-A2B4-00DC2F61075C}"/>
                </a:ext>
              </a:extLst>
            </p:cNvPr>
            <p:cNvSpPr txBox="1"/>
            <p:nvPr/>
          </p:nvSpPr>
          <p:spPr>
            <a:xfrm>
              <a:off x="8936115" y="3249645"/>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05</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95" name="组合 94">
            <a:extLst>
              <a:ext uri="{FF2B5EF4-FFF2-40B4-BE49-F238E27FC236}">
                <a16:creationId xmlns:a16="http://schemas.microsoft.com/office/drawing/2014/main" xmlns="" id="{323BE28C-0F5B-4FA0-A9F8-8AB5692E9415}"/>
              </a:ext>
            </a:extLst>
          </p:cNvPr>
          <p:cNvGrpSpPr/>
          <p:nvPr/>
        </p:nvGrpSpPr>
        <p:grpSpPr>
          <a:xfrm>
            <a:off x="3436520" y="4853910"/>
            <a:ext cx="2346467" cy="1115033"/>
            <a:chOff x="3751484" y="4454327"/>
            <a:chExt cx="3433081" cy="1115614"/>
          </a:xfrm>
        </p:grpSpPr>
        <p:sp>
          <p:nvSpPr>
            <p:cNvPr id="96" name="矩形 95">
              <a:extLst>
                <a:ext uri="{FF2B5EF4-FFF2-40B4-BE49-F238E27FC236}">
                  <a16:creationId xmlns:a16="http://schemas.microsoft.com/office/drawing/2014/main" xmlns="" id="{3C52284D-022F-416C-B892-183616500D73}"/>
                </a:ext>
              </a:extLst>
            </p:cNvPr>
            <p:cNvSpPr/>
            <p:nvPr/>
          </p:nvSpPr>
          <p:spPr>
            <a:xfrm>
              <a:off x="3751484" y="4778249"/>
              <a:ext cx="3433081"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97" name="矩形 96">
              <a:extLst>
                <a:ext uri="{FF2B5EF4-FFF2-40B4-BE49-F238E27FC236}">
                  <a16:creationId xmlns:a16="http://schemas.microsoft.com/office/drawing/2014/main" xmlns="" id="{0C345B05-963B-4D8A-BAB1-805691326984}"/>
                </a:ext>
              </a:extLst>
            </p:cNvPr>
            <p:cNvSpPr/>
            <p:nvPr/>
          </p:nvSpPr>
          <p:spPr>
            <a:xfrm>
              <a:off x="3801934" y="4454327"/>
              <a:ext cx="1349033"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98" name="组合 97">
            <a:extLst>
              <a:ext uri="{FF2B5EF4-FFF2-40B4-BE49-F238E27FC236}">
                <a16:creationId xmlns:a16="http://schemas.microsoft.com/office/drawing/2014/main" xmlns="" id="{6875B0A7-B033-4EFE-BD2E-4EEBF48295CE}"/>
              </a:ext>
            </a:extLst>
          </p:cNvPr>
          <p:cNvGrpSpPr/>
          <p:nvPr/>
        </p:nvGrpSpPr>
        <p:grpSpPr>
          <a:xfrm>
            <a:off x="5167939" y="1845649"/>
            <a:ext cx="2320790" cy="1115033"/>
            <a:chOff x="5483805" y="1218253"/>
            <a:chExt cx="3395514" cy="1115614"/>
          </a:xfrm>
        </p:grpSpPr>
        <p:sp>
          <p:nvSpPr>
            <p:cNvPr id="99" name="矩形 98">
              <a:extLst>
                <a:ext uri="{FF2B5EF4-FFF2-40B4-BE49-F238E27FC236}">
                  <a16:creationId xmlns:a16="http://schemas.microsoft.com/office/drawing/2014/main" xmlns="" id="{BCF179BA-7FE8-438C-B438-5414B46583D5}"/>
                </a:ext>
              </a:extLst>
            </p:cNvPr>
            <p:cNvSpPr/>
            <p:nvPr/>
          </p:nvSpPr>
          <p:spPr>
            <a:xfrm>
              <a:off x="5483805" y="1542175"/>
              <a:ext cx="3395514"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100" name="矩形 99">
              <a:extLst>
                <a:ext uri="{FF2B5EF4-FFF2-40B4-BE49-F238E27FC236}">
                  <a16:creationId xmlns:a16="http://schemas.microsoft.com/office/drawing/2014/main" xmlns="" id="{B5E8B5F7-D133-47C5-A57D-D1A739A4D545}"/>
                </a:ext>
              </a:extLst>
            </p:cNvPr>
            <p:cNvSpPr/>
            <p:nvPr/>
          </p:nvSpPr>
          <p:spPr>
            <a:xfrm>
              <a:off x="5491431" y="1218253"/>
              <a:ext cx="1349034"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101" name="组合 100">
            <a:extLst>
              <a:ext uri="{FF2B5EF4-FFF2-40B4-BE49-F238E27FC236}">
                <a16:creationId xmlns:a16="http://schemas.microsoft.com/office/drawing/2014/main" xmlns="" id="{34993D8E-3A4C-472D-8D1F-6C6C7DF75E5C}"/>
              </a:ext>
            </a:extLst>
          </p:cNvPr>
          <p:cNvGrpSpPr/>
          <p:nvPr/>
        </p:nvGrpSpPr>
        <p:grpSpPr>
          <a:xfrm>
            <a:off x="6923408" y="4853910"/>
            <a:ext cx="2386134" cy="1115033"/>
            <a:chOff x="7240188" y="4454327"/>
            <a:chExt cx="3491118" cy="1115614"/>
          </a:xfrm>
        </p:grpSpPr>
        <p:sp>
          <p:nvSpPr>
            <p:cNvPr id="102" name="矩形 101">
              <a:extLst>
                <a:ext uri="{FF2B5EF4-FFF2-40B4-BE49-F238E27FC236}">
                  <a16:creationId xmlns:a16="http://schemas.microsoft.com/office/drawing/2014/main" xmlns="" id="{978BBD93-F799-48B2-8B71-93400BCC85E5}"/>
                </a:ext>
              </a:extLst>
            </p:cNvPr>
            <p:cNvSpPr/>
            <p:nvPr/>
          </p:nvSpPr>
          <p:spPr>
            <a:xfrm>
              <a:off x="7240188" y="4778249"/>
              <a:ext cx="3491118"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103" name="矩形 102">
              <a:extLst>
                <a:ext uri="{FF2B5EF4-FFF2-40B4-BE49-F238E27FC236}">
                  <a16:creationId xmlns:a16="http://schemas.microsoft.com/office/drawing/2014/main" xmlns="" id="{9736FB6B-5C5B-4460-85B1-C0FADB2E522D}"/>
                </a:ext>
              </a:extLst>
            </p:cNvPr>
            <p:cNvSpPr/>
            <p:nvPr/>
          </p:nvSpPr>
          <p:spPr>
            <a:xfrm>
              <a:off x="7273203" y="4454327"/>
              <a:ext cx="1349034"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104" name="组合 103">
            <a:extLst>
              <a:ext uri="{FF2B5EF4-FFF2-40B4-BE49-F238E27FC236}">
                <a16:creationId xmlns:a16="http://schemas.microsoft.com/office/drawing/2014/main" xmlns="" id="{3A52810A-0D34-4C37-B90A-51E471A49238}"/>
              </a:ext>
            </a:extLst>
          </p:cNvPr>
          <p:cNvGrpSpPr/>
          <p:nvPr/>
        </p:nvGrpSpPr>
        <p:grpSpPr>
          <a:xfrm>
            <a:off x="8486495" y="1845649"/>
            <a:ext cx="2322890" cy="1115033"/>
            <a:chOff x="8804091" y="1218253"/>
            <a:chExt cx="2324100" cy="1115614"/>
          </a:xfrm>
        </p:grpSpPr>
        <p:sp>
          <p:nvSpPr>
            <p:cNvPr id="105" name="矩形 104">
              <a:extLst>
                <a:ext uri="{FF2B5EF4-FFF2-40B4-BE49-F238E27FC236}">
                  <a16:creationId xmlns:a16="http://schemas.microsoft.com/office/drawing/2014/main" xmlns="" id="{468BB1EB-66EE-416D-94AE-089934A83742}"/>
                </a:ext>
              </a:extLst>
            </p:cNvPr>
            <p:cNvSpPr/>
            <p:nvPr/>
          </p:nvSpPr>
          <p:spPr>
            <a:xfrm>
              <a:off x="8804091" y="1542175"/>
              <a:ext cx="2324100"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106" name="矩形 105">
              <a:extLst>
                <a:ext uri="{FF2B5EF4-FFF2-40B4-BE49-F238E27FC236}">
                  <a16:creationId xmlns:a16="http://schemas.microsoft.com/office/drawing/2014/main" xmlns="" id="{DC19303A-53A2-47F6-B2C2-95062D2972D9}"/>
                </a:ext>
              </a:extLst>
            </p:cNvPr>
            <p:cNvSpPr/>
            <p:nvPr/>
          </p:nvSpPr>
          <p:spPr>
            <a:xfrm>
              <a:off x="8811714" y="1218253"/>
              <a:ext cx="922527"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43" name="Group 1_1">
            <a:extLst>
              <a:ext uri="{FF2B5EF4-FFF2-40B4-BE49-F238E27FC236}">
                <a16:creationId xmlns:a16="http://schemas.microsoft.com/office/drawing/2014/main" xmlns="" id="{AEE47DE1-B804-45A7-BB14-06A3EFC258B2}"/>
              </a:ext>
            </a:extLst>
          </p:cNvPr>
          <p:cNvGrpSpPr/>
          <p:nvPr/>
        </p:nvGrpSpPr>
        <p:grpSpPr>
          <a:xfrm>
            <a:off x="197540" y="258028"/>
            <a:ext cx="4828249" cy="871338"/>
            <a:chOff x="197540" y="258028"/>
            <a:chExt cx="4828249" cy="871338"/>
          </a:xfrm>
        </p:grpSpPr>
        <p:pic>
          <p:nvPicPr>
            <p:cNvPr id="44" name="图片 43" descr="图片包含 游戏机, 照片, 桌子, 蛋糕&#10;&#10;描述已自动生成">
              <a:extLst>
                <a:ext uri="{FF2B5EF4-FFF2-40B4-BE49-F238E27FC236}">
                  <a16:creationId xmlns:a16="http://schemas.microsoft.com/office/drawing/2014/main" xmlns="" id="{83BA1C59-E5D5-44B1-B2DC-DBB6D266D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8" name="标题 4">
              <a:extLst>
                <a:ext uri="{FF2B5EF4-FFF2-40B4-BE49-F238E27FC236}">
                  <a16:creationId xmlns:a16="http://schemas.microsoft.com/office/drawing/2014/main" xmlns="" id="{FB484905-B5A6-4E90-8191-86AEA9B20929}"/>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par>
                                <p:cTn id="8" presetID="14" presetClass="entr" presetSubtype="1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randombar(horizontal)">
                                      <p:cBhvr>
                                        <p:cTn id="10" dur="500"/>
                                        <p:tgtEl>
                                          <p:spTgt spid="76"/>
                                        </p:tgtEl>
                                      </p:cBhvr>
                                    </p:animEffect>
                                  </p:childTnLst>
                                </p:cTn>
                              </p:par>
                              <p:par>
                                <p:cTn id="11" presetID="14" presetClass="entr" presetSubtype="1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par>
                                <p:cTn id="14" presetID="14" presetClass="entr" presetSubtype="1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randombar(horizontal)">
                                      <p:cBhvr>
                                        <p:cTn id="16" dur="500"/>
                                        <p:tgtEl>
                                          <p:spTgt spid="82"/>
                                        </p:tgtEl>
                                      </p:cBhvr>
                                    </p:animEffect>
                                  </p:childTnLst>
                                </p:cTn>
                              </p:par>
                              <p:par>
                                <p:cTn id="17" presetID="14" presetClass="entr" presetSubtype="1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randombar(horizontal)">
                                      <p:cBhvr>
                                        <p:cTn id="19" dur="500"/>
                                        <p:tgtEl>
                                          <p:spTgt spid="8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2000"/>
                                        <p:tgtEl>
                                          <p:spTgt spid="6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heel(1)">
                                      <p:cBhvr>
                                        <p:cTn id="25" dur="2000"/>
                                        <p:tgtEl>
                                          <p:spTgt spid="6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heel(1)">
                                      <p:cBhvr>
                                        <p:cTn id="28" dur="2000"/>
                                        <p:tgtEl>
                                          <p:spTgt spid="6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heel(1)">
                                      <p:cBhvr>
                                        <p:cTn id="31" dur="2000"/>
                                        <p:tgtEl>
                                          <p:spTgt spid="6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heel(1)">
                                      <p:cBhvr>
                                        <p:cTn id="34" dur="2000"/>
                                        <p:tgtEl>
                                          <p:spTgt spid="67"/>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1000"/>
                                        <p:tgtEl>
                                          <p:spTgt spid="70"/>
                                        </p:tgtEl>
                                      </p:cBhvr>
                                    </p:animEffect>
                                    <p:anim calcmode="lin" valueType="num">
                                      <p:cBhvr>
                                        <p:cTn id="39" dur="1000" fill="hold"/>
                                        <p:tgtEl>
                                          <p:spTgt spid="70"/>
                                        </p:tgtEl>
                                        <p:attrNameLst>
                                          <p:attrName>ppt_x</p:attrName>
                                        </p:attrNameLst>
                                      </p:cBhvr>
                                      <p:tavLst>
                                        <p:tav tm="0">
                                          <p:val>
                                            <p:strVal val="#ppt_x"/>
                                          </p:val>
                                        </p:tav>
                                        <p:tav tm="100000">
                                          <p:val>
                                            <p:strVal val="#ppt_x"/>
                                          </p:val>
                                        </p:tav>
                                      </p:tavLst>
                                    </p:anim>
                                    <p:anim calcmode="lin" valueType="num">
                                      <p:cBhvr>
                                        <p:cTn id="40" dur="1000" fill="hold"/>
                                        <p:tgtEl>
                                          <p:spTgt spid="7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1000"/>
                                        <p:tgtEl>
                                          <p:spTgt spid="95"/>
                                        </p:tgtEl>
                                      </p:cBhvr>
                                    </p:animEffect>
                                    <p:anim calcmode="lin" valueType="num">
                                      <p:cBhvr>
                                        <p:cTn id="45" dur="1000" fill="hold"/>
                                        <p:tgtEl>
                                          <p:spTgt spid="95"/>
                                        </p:tgtEl>
                                        <p:attrNameLst>
                                          <p:attrName>ppt_x</p:attrName>
                                        </p:attrNameLst>
                                      </p:cBhvr>
                                      <p:tavLst>
                                        <p:tav tm="0">
                                          <p:val>
                                            <p:strVal val="#ppt_x"/>
                                          </p:val>
                                        </p:tav>
                                        <p:tav tm="100000">
                                          <p:val>
                                            <p:strVal val="#ppt_x"/>
                                          </p:val>
                                        </p:tav>
                                      </p:tavLst>
                                    </p:anim>
                                    <p:anim calcmode="lin" valueType="num">
                                      <p:cBhvr>
                                        <p:cTn id="46" dur="1000" fill="hold"/>
                                        <p:tgtEl>
                                          <p:spTgt spid="95"/>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1000"/>
                                        <p:tgtEl>
                                          <p:spTgt spid="98"/>
                                        </p:tgtEl>
                                      </p:cBhvr>
                                    </p:animEffect>
                                    <p:anim calcmode="lin" valueType="num">
                                      <p:cBhvr>
                                        <p:cTn id="51" dur="1000" fill="hold"/>
                                        <p:tgtEl>
                                          <p:spTgt spid="98"/>
                                        </p:tgtEl>
                                        <p:attrNameLst>
                                          <p:attrName>ppt_x</p:attrName>
                                        </p:attrNameLst>
                                      </p:cBhvr>
                                      <p:tavLst>
                                        <p:tav tm="0">
                                          <p:val>
                                            <p:strVal val="#ppt_x"/>
                                          </p:val>
                                        </p:tav>
                                        <p:tav tm="100000">
                                          <p:val>
                                            <p:strVal val="#ppt_x"/>
                                          </p:val>
                                        </p:tav>
                                      </p:tavLst>
                                    </p:anim>
                                    <p:anim calcmode="lin" valueType="num">
                                      <p:cBhvr>
                                        <p:cTn id="52" dur="1000" fill="hold"/>
                                        <p:tgtEl>
                                          <p:spTgt spid="98"/>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000"/>
                                        <p:tgtEl>
                                          <p:spTgt spid="101"/>
                                        </p:tgtEl>
                                      </p:cBhvr>
                                    </p:animEffect>
                                    <p:anim calcmode="lin" valueType="num">
                                      <p:cBhvr>
                                        <p:cTn id="57" dur="1000" fill="hold"/>
                                        <p:tgtEl>
                                          <p:spTgt spid="101"/>
                                        </p:tgtEl>
                                        <p:attrNameLst>
                                          <p:attrName>ppt_x</p:attrName>
                                        </p:attrNameLst>
                                      </p:cBhvr>
                                      <p:tavLst>
                                        <p:tav tm="0">
                                          <p:val>
                                            <p:strVal val="#ppt_x"/>
                                          </p:val>
                                        </p:tav>
                                        <p:tav tm="100000">
                                          <p:val>
                                            <p:strVal val="#ppt_x"/>
                                          </p:val>
                                        </p:tav>
                                      </p:tavLst>
                                    </p:anim>
                                    <p:anim calcmode="lin" valueType="num">
                                      <p:cBhvr>
                                        <p:cTn id="58" dur="1000" fill="hold"/>
                                        <p:tgtEl>
                                          <p:spTgt spid="10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1000"/>
                                        <p:tgtEl>
                                          <p:spTgt spid="104"/>
                                        </p:tgtEl>
                                      </p:cBhvr>
                                    </p:animEffect>
                                    <p:anim calcmode="lin" valueType="num">
                                      <p:cBhvr>
                                        <p:cTn id="63" dur="1000" fill="hold"/>
                                        <p:tgtEl>
                                          <p:spTgt spid="104"/>
                                        </p:tgtEl>
                                        <p:attrNameLst>
                                          <p:attrName>ppt_x</p:attrName>
                                        </p:attrNameLst>
                                      </p:cBhvr>
                                      <p:tavLst>
                                        <p:tav tm="0">
                                          <p:val>
                                            <p:strVal val="#ppt_x"/>
                                          </p:val>
                                        </p:tav>
                                        <p:tav tm="100000">
                                          <p:val>
                                            <p:strVal val="#ppt_x"/>
                                          </p:val>
                                        </p:tav>
                                      </p:tavLst>
                                    </p:anim>
                                    <p:anim calcmode="lin" valueType="num">
                                      <p:cBhvr>
                                        <p:cTn id="6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a:off x="6086319" y="3933056"/>
            <a:ext cx="0" cy="1080120"/>
          </a:xfrm>
          <a:prstGeom prst="line">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 name="Group 3"/>
          <p:cNvGrpSpPr/>
          <p:nvPr/>
        </p:nvGrpSpPr>
        <p:grpSpPr>
          <a:xfrm>
            <a:off x="4151785" y="1556793"/>
            <a:ext cx="3888433" cy="853989"/>
            <a:chOff x="7694281" y="2318337"/>
            <a:chExt cx="3321868" cy="853989"/>
          </a:xfrm>
        </p:grpSpPr>
        <p:sp>
          <p:nvSpPr>
            <p:cNvPr id="38" name="TextBox 37"/>
            <p:cNvSpPr txBox="1"/>
            <p:nvPr/>
          </p:nvSpPr>
          <p:spPr>
            <a:xfrm>
              <a:off x="8163822" y="2318337"/>
              <a:ext cx="2321270" cy="400110"/>
            </a:xfrm>
            <a:prstGeom prst="rect">
              <a:avLst/>
            </a:prstGeom>
            <a:noFill/>
          </p:spPr>
          <p:txBody>
            <a:bodyPr wrap="square" rtlCol="0">
              <a:spAutoFit/>
            </a:bodyPr>
            <a:lstStyle/>
            <a:p>
              <a:pPr algn="ctr"/>
              <a:r>
                <a:rPr lang="ja-JP"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你的标题</a:t>
              </a:r>
              <a:endPar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TextBox 38"/>
            <p:cNvSpPr txBox="1"/>
            <p:nvPr/>
          </p:nvSpPr>
          <p:spPr>
            <a:xfrm>
              <a:off x="7694281" y="2710661"/>
              <a:ext cx="3321868" cy="461665"/>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cxnSp>
        <p:nvCxnSpPr>
          <p:cNvPr id="3" name="直接连接符 2"/>
          <p:cNvCxnSpPr/>
          <p:nvPr/>
        </p:nvCxnSpPr>
        <p:spPr>
          <a:xfrm>
            <a:off x="6086319" y="2636912"/>
            <a:ext cx="0" cy="792088"/>
          </a:xfrm>
          <a:prstGeom prst="line">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rot="2700000">
            <a:off x="5845423" y="3384766"/>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1" name="TextBox 59"/>
          <p:cNvSpPr>
            <a:spLocks noChangeArrowheads="1"/>
          </p:cNvSpPr>
          <p:nvPr/>
        </p:nvSpPr>
        <p:spPr bwMode="auto">
          <a:xfrm flipH="1">
            <a:off x="3854506" y="3399384"/>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2016</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2" name="Group 3"/>
          <p:cNvGrpSpPr/>
          <p:nvPr/>
        </p:nvGrpSpPr>
        <p:grpSpPr>
          <a:xfrm>
            <a:off x="6528047" y="3212976"/>
            <a:ext cx="4070498" cy="864096"/>
            <a:chOff x="8370955" y="2204864"/>
            <a:chExt cx="3477406" cy="864096"/>
          </a:xfrm>
        </p:grpSpPr>
        <p:sp>
          <p:nvSpPr>
            <p:cNvPr id="43" name="TextBox 42"/>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4" name="TextBox 43"/>
            <p:cNvSpPr txBox="1"/>
            <p:nvPr/>
          </p:nvSpPr>
          <p:spPr>
            <a:xfrm>
              <a:off x="8370957" y="2607295"/>
              <a:ext cx="3477404" cy="461665"/>
            </a:xfrm>
            <a:prstGeom prst="rect">
              <a:avLst/>
            </a:prstGeom>
            <a:noFill/>
          </p:spPr>
          <p:txBody>
            <a:bodyPr wrap="square" rtlCol="0">
              <a:spAutoFit/>
            </a:bodyPr>
            <a:lstStyle/>
            <a:p>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7" name="TextBox 59"/>
          <p:cNvSpPr>
            <a:spLocks noChangeArrowheads="1"/>
          </p:cNvSpPr>
          <p:nvPr/>
        </p:nvSpPr>
        <p:spPr bwMode="auto">
          <a:xfrm flipH="1">
            <a:off x="6096001" y="5013177"/>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2017</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8" name="Group 3"/>
          <p:cNvGrpSpPr/>
          <p:nvPr/>
        </p:nvGrpSpPr>
        <p:grpSpPr>
          <a:xfrm>
            <a:off x="1559499" y="4797152"/>
            <a:ext cx="4070496" cy="864096"/>
            <a:chOff x="8370957" y="2204864"/>
            <a:chExt cx="3477404" cy="864096"/>
          </a:xfrm>
        </p:grpSpPr>
        <p:sp>
          <p:nvSpPr>
            <p:cNvPr id="49" name="TextBox 48"/>
            <p:cNvSpPr txBox="1"/>
            <p:nvPr/>
          </p:nvSpPr>
          <p:spPr>
            <a:xfrm>
              <a:off x="9527091" y="2204864"/>
              <a:ext cx="2321270" cy="400110"/>
            </a:xfrm>
            <a:prstGeom prst="rect">
              <a:avLst/>
            </a:prstGeom>
            <a:noFill/>
          </p:spPr>
          <p:txBody>
            <a:bodyPr wrap="square" rtlCol="0">
              <a:spAutoFit/>
            </a:bodyPr>
            <a:lstStyle/>
            <a:p>
              <a:pPr algn="r"/>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0" name="TextBox 49"/>
            <p:cNvSpPr txBox="1"/>
            <p:nvPr/>
          </p:nvSpPr>
          <p:spPr>
            <a:xfrm>
              <a:off x="8370957" y="2607295"/>
              <a:ext cx="3477404" cy="461665"/>
            </a:xfrm>
            <a:prstGeom prst="rect">
              <a:avLst/>
            </a:prstGeom>
            <a:noFill/>
          </p:spPr>
          <p:txBody>
            <a:bodyPr wrap="square" rtlCol="0">
              <a:spAutoFit/>
            </a:bodyPr>
            <a:lstStyle/>
            <a:p>
              <a:pPr algn="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cxnSp>
        <p:nvCxnSpPr>
          <p:cNvPr id="51" name="直接连接符 50"/>
          <p:cNvCxnSpPr/>
          <p:nvPr/>
        </p:nvCxnSpPr>
        <p:spPr>
          <a:xfrm>
            <a:off x="6086319" y="5474842"/>
            <a:ext cx="0" cy="1482551"/>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rot="2700000">
            <a:off x="5845423" y="5007665"/>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 name="组合 1">
            <a:extLst>
              <a:ext uri="{FF2B5EF4-FFF2-40B4-BE49-F238E27FC236}">
                <a16:creationId xmlns:a16="http://schemas.microsoft.com/office/drawing/2014/main" xmlns="" id="{27296CD5-FB5B-492F-AA64-1A3A47AF77C8}"/>
              </a:ext>
            </a:extLst>
          </p:cNvPr>
          <p:cNvGrpSpPr/>
          <p:nvPr/>
        </p:nvGrpSpPr>
        <p:grpSpPr>
          <a:xfrm>
            <a:off x="197540" y="258028"/>
            <a:ext cx="4828249" cy="871338"/>
            <a:chOff x="197540" y="258028"/>
            <a:chExt cx="4828249" cy="871338"/>
          </a:xfrm>
        </p:grpSpPr>
        <p:pic>
          <p:nvPicPr>
            <p:cNvPr id="24" name="图片 23" descr="图片包含 游戏机, 照片, 桌子, 蛋糕&#10;&#10;描述已自动生成">
              <a:extLst>
                <a:ext uri="{FF2B5EF4-FFF2-40B4-BE49-F238E27FC236}">
                  <a16:creationId xmlns:a16="http://schemas.microsoft.com/office/drawing/2014/main" xmlns="" id="{BDB4ADF0-8E09-4BE2-9069-B1C7A5CC3B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5" name="标题 4">
              <a:extLst>
                <a:ext uri="{FF2B5EF4-FFF2-40B4-BE49-F238E27FC236}">
                  <a16:creationId xmlns:a16="http://schemas.microsoft.com/office/drawing/2014/main" xmlns="" id="{5D20AB4F-6C35-4251-B4DA-58DB5508D7B8}"/>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12" presetClass="entr" presetSubtype="8"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p:tgtEl>
                                          <p:spTgt spid="41"/>
                                        </p:tgtEl>
                                        <p:attrNameLst>
                                          <p:attrName>ppt_x</p:attrName>
                                        </p:attrNameLst>
                                      </p:cBhvr>
                                      <p:tavLst>
                                        <p:tav tm="0">
                                          <p:val>
                                            <p:strVal val="#ppt_x-#ppt_w*1.125000"/>
                                          </p:val>
                                        </p:tav>
                                        <p:tav tm="100000">
                                          <p:val>
                                            <p:strVal val="#ppt_x"/>
                                          </p:val>
                                        </p:tav>
                                      </p:tavLst>
                                    </p:anim>
                                    <p:animEffect transition="in" filter="wipe(right)">
                                      <p:cBhvr>
                                        <p:cTn id="20" dur="500"/>
                                        <p:tgtEl>
                                          <p:spTgt spid="4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par>
                                <p:cTn id="34" presetID="12" presetClass="entr" presetSubtype="8" fill="hold" grpId="0" nodeType="withEffect">
                                  <p:stCondLst>
                                    <p:cond delay="100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p:tgtEl>
                                          <p:spTgt spid="47"/>
                                        </p:tgtEl>
                                        <p:attrNameLst>
                                          <p:attrName>ppt_x</p:attrName>
                                        </p:attrNameLst>
                                      </p:cBhvr>
                                      <p:tavLst>
                                        <p:tav tm="0">
                                          <p:val>
                                            <p:strVal val="#ppt_x-#ppt_w*1.125000"/>
                                          </p:val>
                                        </p:tav>
                                        <p:tav tm="100000">
                                          <p:val>
                                            <p:strVal val="#ppt_x"/>
                                          </p:val>
                                        </p:tav>
                                      </p:tavLst>
                                    </p:anim>
                                    <p:animEffect transition="in" filter="wipe(right)">
                                      <p:cBhvr>
                                        <p:cTn id="37" dur="500"/>
                                        <p:tgtEl>
                                          <p:spTgt spid="47"/>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7" grpId="0"/>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6090943" y="-99392"/>
            <a:ext cx="0" cy="1368152"/>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0943" y="1686000"/>
            <a:ext cx="0" cy="1166937"/>
          </a:xfrm>
          <a:prstGeom prst="line">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rot="2700000">
            <a:off x="5850047" y="1224526"/>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TextBox 59"/>
          <p:cNvSpPr>
            <a:spLocks noChangeArrowheads="1"/>
          </p:cNvSpPr>
          <p:nvPr/>
        </p:nvSpPr>
        <p:spPr bwMode="auto">
          <a:xfrm flipH="1">
            <a:off x="3854506" y="1239144"/>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2018</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1" name="Group 3"/>
          <p:cNvGrpSpPr/>
          <p:nvPr/>
        </p:nvGrpSpPr>
        <p:grpSpPr>
          <a:xfrm>
            <a:off x="6528047" y="1052736"/>
            <a:ext cx="4070498" cy="864096"/>
            <a:chOff x="8370955" y="2204864"/>
            <a:chExt cx="3477406" cy="864096"/>
          </a:xfrm>
        </p:grpSpPr>
        <p:sp>
          <p:nvSpPr>
            <p:cNvPr id="12" name="TextBox 11"/>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3" name="TextBox 12"/>
            <p:cNvSpPr txBox="1"/>
            <p:nvPr/>
          </p:nvSpPr>
          <p:spPr>
            <a:xfrm>
              <a:off x="8370957" y="2607295"/>
              <a:ext cx="3477404" cy="461665"/>
            </a:xfrm>
            <a:prstGeom prst="rect">
              <a:avLst/>
            </a:prstGeom>
            <a:noFill/>
          </p:spPr>
          <p:txBody>
            <a:bodyPr wrap="square" rtlCol="0">
              <a:spAutoFit/>
            </a:bodyPr>
            <a:lstStyle/>
            <a:p>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4" name="TextBox 59"/>
          <p:cNvSpPr>
            <a:spLocks noChangeArrowheads="1"/>
          </p:cNvSpPr>
          <p:nvPr/>
        </p:nvSpPr>
        <p:spPr bwMode="auto">
          <a:xfrm flipH="1">
            <a:off x="6096001" y="2852937"/>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2019</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5" name="Group 3"/>
          <p:cNvGrpSpPr/>
          <p:nvPr/>
        </p:nvGrpSpPr>
        <p:grpSpPr>
          <a:xfrm>
            <a:off x="1559499" y="2636912"/>
            <a:ext cx="4070496" cy="864096"/>
            <a:chOff x="8370957" y="2204864"/>
            <a:chExt cx="3477404" cy="864096"/>
          </a:xfrm>
        </p:grpSpPr>
        <p:sp>
          <p:nvSpPr>
            <p:cNvPr id="16" name="TextBox 15"/>
            <p:cNvSpPr txBox="1"/>
            <p:nvPr/>
          </p:nvSpPr>
          <p:spPr>
            <a:xfrm>
              <a:off x="9527091" y="2204864"/>
              <a:ext cx="2321270" cy="400110"/>
            </a:xfrm>
            <a:prstGeom prst="rect">
              <a:avLst/>
            </a:prstGeom>
            <a:noFill/>
          </p:spPr>
          <p:txBody>
            <a:bodyPr wrap="square" rtlCol="0">
              <a:spAutoFit/>
            </a:bodyPr>
            <a:lstStyle/>
            <a:p>
              <a:pPr algn="r"/>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7" name="TextBox 16"/>
            <p:cNvSpPr txBox="1"/>
            <p:nvPr/>
          </p:nvSpPr>
          <p:spPr>
            <a:xfrm>
              <a:off x="8370957" y="2607295"/>
              <a:ext cx="3477404" cy="461665"/>
            </a:xfrm>
            <a:prstGeom prst="rect">
              <a:avLst/>
            </a:prstGeom>
            <a:noFill/>
          </p:spPr>
          <p:txBody>
            <a:bodyPr wrap="square" rtlCol="0">
              <a:spAutoFit/>
            </a:bodyPr>
            <a:lstStyle/>
            <a:p>
              <a:pPr algn="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cxnSp>
        <p:nvCxnSpPr>
          <p:cNvPr id="18" name="直接连接符 17"/>
          <p:cNvCxnSpPr/>
          <p:nvPr/>
        </p:nvCxnSpPr>
        <p:spPr>
          <a:xfrm>
            <a:off x="6090943" y="3356992"/>
            <a:ext cx="0" cy="1368152"/>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rot="2700000">
            <a:off x="5850047" y="2847425"/>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矩形 19"/>
          <p:cNvSpPr/>
          <p:nvPr/>
        </p:nvSpPr>
        <p:spPr>
          <a:xfrm rot="2700000">
            <a:off x="5850047" y="4608902"/>
            <a:ext cx="481792" cy="481792"/>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TextBox 59"/>
          <p:cNvSpPr>
            <a:spLocks noChangeArrowheads="1"/>
          </p:cNvSpPr>
          <p:nvPr/>
        </p:nvSpPr>
        <p:spPr bwMode="auto">
          <a:xfrm flipH="1">
            <a:off x="3863753" y="4623520"/>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2020</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2" name="Group 3"/>
          <p:cNvGrpSpPr/>
          <p:nvPr/>
        </p:nvGrpSpPr>
        <p:grpSpPr>
          <a:xfrm>
            <a:off x="6537294" y="4437112"/>
            <a:ext cx="4070498" cy="864096"/>
            <a:chOff x="8370955" y="2204864"/>
            <a:chExt cx="3477406" cy="864096"/>
          </a:xfrm>
        </p:grpSpPr>
        <p:sp>
          <p:nvSpPr>
            <p:cNvPr id="23" name="TextBox 22"/>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TextBox 28"/>
            <p:cNvSpPr txBox="1"/>
            <p:nvPr/>
          </p:nvSpPr>
          <p:spPr>
            <a:xfrm>
              <a:off x="8370957" y="2607295"/>
              <a:ext cx="3477404" cy="461665"/>
            </a:xfrm>
            <a:prstGeom prst="rect">
              <a:avLst/>
            </a:prstGeom>
            <a:noFill/>
          </p:spPr>
          <p:txBody>
            <a:bodyPr wrap="square" rtlCol="0">
              <a:spAutoFit/>
            </a:bodyPr>
            <a:lstStyle/>
            <a:p>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24" name="Group 1_1">
            <a:extLst>
              <a:ext uri="{FF2B5EF4-FFF2-40B4-BE49-F238E27FC236}">
                <a16:creationId xmlns:a16="http://schemas.microsoft.com/office/drawing/2014/main" xmlns="" id="{13A7C109-D454-435C-B462-034AC767167E}"/>
              </a:ext>
            </a:extLst>
          </p:cNvPr>
          <p:cNvGrpSpPr/>
          <p:nvPr/>
        </p:nvGrpSpPr>
        <p:grpSpPr>
          <a:xfrm>
            <a:off x="197540" y="258028"/>
            <a:ext cx="4828249" cy="871338"/>
            <a:chOff x="197540" y="258028"/>
            <a:chExt cx="4828249" cy="871338"/>
          </a:xfrm>
        </p:grpSpPr>
        <p:pic>
          <p:nvPicPr>
            <p:cNvPr id="25" name="图片 24" descr="图片包含 游戏机, 照片, 桌子, 蛋糕&#10;&#10;描述已自动生成">
              <a:extLst>
                <a:ext uri="{FF2B5EF4-FFF2-40B4-BE49-F238E27FC236}">
                  <a16:creationId xmlns:a16="http://schemas.microsoft.com/office/drawing/2014/main" xmlns="" id="{065D097B-373D-48DA-9E27-0F41CDF1B9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6" name="标题 4">
              <a:extLst>
                <a:ext uri="{FF2B5EF4-FFF2-40B4-BE49-F238E27FC236}">
                  <a16:creationId xmlns:a16="http://schemas.microsoft.com/office/drawing/2014/main" xmlns="" id="{E812404A-2FF3-447F-A335-37FAA9800B4A}"/>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2" presetClass="entr" presetSubtype="8"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12" presetClass="entr" presetSubtype="8" fill="hold" grpId="0" nodeType="with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ppt_x</p:attrName>
                                        </p:attrNameLst>
                                      </p:cBhvr>
                                      <p:tavLst>
                                        <p:tav tm="0">
                                          <p:val>
                                            <p:strVal val="#ppt_x-#ppt_w*1.125000"/>
                                          </p:val>
                                        </p:tav>
                                        <p:tav tm="100000">
                                          <p:val>
                                            <p:strVal val="#ppt_x"/>
                                          </p:val>
                                        </p:tav>
                                      </p:tavLst>
                                    </p:anim>
                                    <p:animEffect transition="in" filter="wipe(right)">
                                      <p:cBhvr>
                                        <p:cTn id="30" dur="500"/>
                                        <p:tgtEl>
                                          <p:spTgt spid="14"/>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12" presetClass="entr" presetSubtype="8" fill="hold" grpId="0" nodeType="withEffect">
                                  <p:stCondLst>
                                    <p:cond delay="10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p:tgtEl>
                                          <p:spTgt spid="21"/>
                                        </p:tgtEl>
                                        <p:attrNameLst>
                                          <p:attrName>ppt_x</p:attrName>
                                        </p:attrNameLst>
                                      </p:cBhvr>
                                      <p:tavLst>
                                        <p:tav tm="0">
                                          <p:val>
                                            <p:strVal val="#ppt_x-#ppt_w*1.125000"/>
                                          </p:val>
                                        </p:tav>
                                        <p:tav tm="100000">
                                          <p:val>
                                            <p:strVal val="#ppt_x"/>
                                          </p:val>
                                        </p:tav>
                                      </p:tavLst>
                                    </p:anim>
                                    <p:animEffect transition="in" filter="wipe(right)">
                                      <p:cBhvr>
                                        <p:cTn id="47" dur="500"/>
                                        <p:tgtEl>
                                          <p:spTgt spid="21"/>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9" grpId="0" animBg="1"/>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xmlns="" id="{ADF3BDB8-9C84-4062-9FB6-617D3F780D9B}"/>
              </a:ext>
            </a:extLst>
          </p:cNvPr>
          <p:cNvSpPr txBox="1"/>
          <p:nvPr/>
        </p:nvSpPr>
        <p:spPr>
          <a:xfrm>
            <a:off x="6220627" y="693191"/>
            <a:ext cx="2398413"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2</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xmlns=""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xmlns=""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xmlns=""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案件汇报情况</a:t>
            </a:r>
          </a:p>
        </p:txBody>
      </p:sp>
      <p:cxnSp>
        <p:nvCxnSpPr>
          <p:cNvPr id="24" name="直接连接符 23">
            <a:extLst>
              <a:ext uri="{FF2B5EF4-FFF2-40B4-BE49-F238E27FC236}">
                <a16:creationId xmlns:a16="http://schemas.microsoft.com/office/drawing/2014/main" xmlns=""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752494"/>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45"/>
</p:tagLst>
</file>

<file path=ppt/tags/tag10.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8"/>
</p:tagLst>
</file>

<file path=ppt/tags/tag11.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9"/>
</p:tagLst>
</file>

<file path=ppt/tags/tag12.xml><?xml version="1.0" encoding="utf-8"?>
<p:tagLst xmlns:a="http://schemas.openxmlformats.org/drawingml/2006/main" xmlns:r="http://schemas.openxmlformats.org/officeDocument/2006/relationships" xmlns:p="http://schemas.openxmlformats.org/presentationml/2006/main">
  <p:tag name="PA" val="v5.2.10"/>
  <p:tag name="RESOURCELIBID_ANIM" val="44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RESOURCELIBID_SLIDE" val="307297"/>
  <p:tag name="RESOURCELIB_SLIDETYPE" val="12"/>
  <p:tag name="POCKET_APPLY_TIME" val="2020年8月12日"/>
  <p:tag name="POCKET_APPLY_TYPE" val="Slide"/>
</p:tagLst>
</file>

<file path=ppt/tags/tag3.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4"/>
</p:tagLst>
</file>

<file path=ppt/tags/tag4.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5"/>
</p:tagLst>
</file>

<file path=ppt/tags/tag5.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3"/>
</p:tagLst>
</file>

<file path=ppt/tags/tag6.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6"/>
</p:tagLst>
</file>

<file path=ppt/tags/tag7.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2"/>
</p:tagLst>
</file>

<file path=ppt/tags/tag8.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7"/>
</p:tagLst>
</file>

<file path=ppt/tags/tag9.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1"/>
</p:tagLst>
</file>

<file path=ppt/theme/theme1.xml><?xml version="1.0" encoding="utf-8"?>
<a:theme xmlns:a="http://schemas.openxmlformats.org/drawingml/2006/main" name="第一PPT，www.1ppt.com">
  <a:themeElements>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48</TotalTime>
  <Words>2515</Words>
  <Application>Microsoft Office PowerPoint</Application>
  <PresentationFormat>宽屏</PresentationFormat>
  <Paragraphs>312</Paragraphs>
  <Slides>28</Slides>
  <Notes>22</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28</vt:i4>
      </vt:variant>
    </vt:vector>
  </HeadingPairs>
  <TitlesOfParts>
    <vt:vector size="54" baseType="lpstr">
      <vt:lpstr>Gill Sans</vt:lpstr>
      <vt:lpstr>Meiryo</vt:lpstr>
      <vt:lpstr>Meiryo UI</vt:lpstr>
      <vt:lpstr>ＭＳ Ｐゴシック</vt:lpstr>
      <vt:lpstr>游ゴシック</vt:lpstr>
      <vt:lpstr>等线</vt:lpstr>
      <vt:lpstr>华文黑体</vt:lpstr>
      <vt:lpstr>思源黑体 CN Heavy</vt:lpstr>
      <vt:lpstr>思源黑体 CN Medium</vt:lpstr>
      <vt:lpstr>思源黑体 CN Regular</vt:lpstr>
      <vt:lpstr>宋体</vt:lpstr>
      <vt:lpstr>微软雅黑</vt:lpstr>
      <vt:lpstr>字魂131号-酷乐潮玩体</vt:lpstr>
      <vt:lpstr>Arial</vt:lpstr>
      <vt:lpstr>Calibri</vt:lpstr>
      <vt:lpstr>Calibri Light</vt:lpstr>
      <vt:lpstr>Impact</vt:lpstr>
      <vt:lpstr>Montserrat</vt:lpstr>
      <vt:lpstr>Open Sans</vt:lpstr>
      <vt:lpstr>Roboto Bold</vt:lpstr>
      <vt:lpstr>Roboto Light</vt:lpstr>
      <vt:lpstr>Roboto Regular</vt:lpstr>
      <vt:lpstr>Segoe UI Semilight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49</cp:revision>
  <dcterms:modified xsi:type="dcterms:W3CDTF">2023-01-04T01:30:42Z</dcterms:modified>
</cp:coreProperties>
</file>