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29"/>
  </p:notesMasterIdLst>
  <p:sldIdLst>
    <p:sldId id="256" r:id="rId4"/>
    <p:sldId id="258" r:id="rId5"/>
    <p:sldId id="265" r:id="rId6"/>
    <p:sldId id="259" r:id="rId7"/>
    <p:sldId id="266" r:id="rId8"/>
    <p:sldId id="267" r:id="rId9"/>
    <p:sldId id="268" r:id="rId10"/>
    <p:sldId id="269" r:id="rId11"/>
    <p:sldId id="260" r:id="rId12"/>
    <p:sldId id="270" r:id="rId13"/>
    <p:sldId id="261" r:id="rId14"/>
    <p:sldId id="271" r:id="rId15"/>
    <p:sldId id="272" r:id="rId16"/>
    <p:sldId id="273" r:id="rId17"/>
    <p:sldId id="274" r:id="rId18"/>
    <p:sldId id="262" r:id="rId19"/>
    <p:sldId id="275" r:id="rId20"/>
    <p:sldId id="276" r:id="rId21"/>
    <p:sldId id="277" r:id="rId22"/>
    <p:sldId id="263" r:id="rId23"/>
    <p:sldId id="278" r:id="rId24"/>
    <p:sldId id="264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A2F"/>
    <a:srgbClr val="1AFAF9"/>
    <a:srgbClr val="DC0DDA"/>
    <a:srgbClr val="FFF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88FCA-59DE-410C-866D-91E13EF611FD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28590-4051-4B58-86EE-641E2DA175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230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28590-4051-4B58-86EE-641E2DA1753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440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070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497CFDE-13A0-42BC-903D-7C65858FC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04B3326F-0874-4B92-BEF0-61F75E070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EBB8B80-DEBD-4508-8772-026DCB1B0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3F0B4F6-0F08-4E48-8AA5-F1D1D965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92090DA-B434-4CF6-85F5-BC7F27F38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446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3BD5930-D338-43A4-8BBE-4C5C2216D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D083031D-51E3-4971-AD22-7837F57AC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E4B531F4-BD19-41CA-996B-D30E6E90F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96E7486B-57E5-4332-BB15-D7DB5DA7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65288383-CF74-4C2C-88F7-DC2D26103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A575C026-9976-4C34-BCA9-79126A66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43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A5F9A8E-A1B0-4B04-AC43-274B2308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B0B56D23-7055-4FE4-8670-F0EC62636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18C7A423-B499-47B7-A460-A8BFD7EA0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2F0C173-2059-4ED3-898E-7424C9963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8F0D78F-87D2-4C28-ABFC-C35DD5641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0099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643BD7A1-62C7-4AE0-AAC2-CBBE5E5B3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30A31280-3DE8-4EED-8517-987CB1B60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58E7FE39-FB80-4B0B-B634-6C1BB0C2F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6E22D0A-10A5-452C-B62C-3719BEF5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419C972-D56D-41DC-A2C2-BB988B08D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218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67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21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139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02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74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05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9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A15D77B-6452-45B5-AEFB-404C29FF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A28025-F72D-46FB-A5EF-C600775CA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34B106C-671C-454C-B393-7098730B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3CC3E32-C841-4919-866C-E0CF0B0F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4FDEB52-14D0-4C64-AFEA-E638DDAF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873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292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06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958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010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58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628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7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0080297-B413-4BEB-BC3A-D21938B4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230DEFA-5DE0-4759-8AC3-DB6642D04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316C45B-901C-4D85-B287-C5D192E1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D222DA8-3BFD-45CC-B5B9-836E6877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80CF040-E141-4847-920D-B7C74A27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25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9509637-B375-42D8-9303-61621F59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999453E5-19FF-4905-854B-AC2CAE6A3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F698297E-5B7F-4728-83A5-4C904E5CC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F450A51E-1378-40CB-B39D-3C5099B1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A31D7A1F-B418-4706-8D98-0407480A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9B788E59-0DAF-4AA3-965A-AFE922428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99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4846DBD-3CEE-4DC8-BB9C-BA030931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78430E92-9F69-492B-8626-243C78E95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FE322BA6-34A4-42DD-8E81-EA41CB986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A4A09076-BE38-4AFF-A376-4DB2D03F0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DB1AA264-D101-4E3A-A9E8-1BEADA713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B56E9862-A48E-4C32-9C65-812DED90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0214FA7C-ECF6-45E6-816E-7B286CE2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243FFE5D-6296-4AB1-B39A-58E4515D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75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4846DBD-3CEE-4DC8-BB9C-BA030931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78430E92-9F69-492B-8626-243C78E95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FE322BA6-34A4-42DD-8E81-EA41CB986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A4A09076-BE38-4AFF-A376-4DB2D03F0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DB1AA264-D101-4E3A-A9E8-1BEADA713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B56E9862-A48E-4C32-9C65-812DED90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0214FA7C-ECF6-45E6-816E-7B286CE2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243FFE5D-6296-4AB1-B39A-58E4515D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48161" y="673957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11534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6FCEB88-9B84-4BFB-A4C1-C5D57BD58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6768A362-5AD7-407B-9EF7-5E2434DC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3E8B3E88-6059-4692-804D-180AD5E21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D7CCF6F-DDB0-4FA5-9112-63E5ADF27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44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ADDAC64C-E877-42B0-AAE2-6365632B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E35B1A30-7862-4F90-AF09-0101061CA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CC19D591-642F-4A30-B2D0-D950E313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07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6934467-11A1-4161-8711-EFF20D1F6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8D611EB-F6B3-4391-A22A-235BAFECE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DF03DD87-8F88-4EDD-B152-134FBA6D0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6EEC18B4-C615-4870-99AC-B6434F9B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B4681C7A-8D75-4122-88B1-F86D57C6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B5B4AA7E-7EA1-4591-B204-418EB0302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7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25DAED4D-C991-4580-B61B-E4D8070C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5F7DF870-27DB-4E0F-94A5-2ADC1789B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DCD83C8-0FFF-4191-A312-CA46429F3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86E4-953F-4CB9-8B49-386838B0716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DA1190E-C197-45AA-A17C-38BD72DE8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293C927-E17F-4233-8F7A-C3E07F9F1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B2C7-F595-4CDD-B1ED-A0A79EBFB0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31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504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7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="" xmlns:a16="http://schemas.microsoft.com/office/drawing/2014/main" id="{C4F2D009-6A73-4351-BD46-463055A7BC2C}"/>
              </a:ext>
            </a:extLst>
          </p:cNvPr>
          <p:cNvGrpSpPr/>
          <p:nvPr/>
        </p:nvGrpSpPr>
        <p:grpSpPr>
          <a:xfrm>
            <a:off x="3371850" y="909204"/>
            <a:ext cx="5862205" cy="4799812"/>
            <a:chOff x="3371850" y="909204"/>
            <a:chExt cx="5862205" cy="4799812"/>
          </a:xfrm>
        </p:grpSpPr>
        <p:sp>
          <p:nvSpPr>
            <p:cNvPr id="17" name="等腰三角形 16">
              <a:extLst>
                <a:ext uri="{FF2B5EF4-FFF2-40B4-BE49-F238E27FC236}">
                  <a16:creationId xmlns="" xmlns:a16="http://schemas.microsoft.com/office/drawing/2014/main" id="{7E7C9D66-084A-4DF0-B06F-F4A1C6EC4F9F}"/>
                </a:ext>
              </a:extLst>
            </p:cNvPr>
            <p:cNvSpPr/>
            <p:nvPr/>
          </p:nvSpPr>
          <p:spPr>
            <a:xfrm rot="10800000">
              <a:off x="3371850" y="909204"/>
              <a:ext cx="5784273" cy="4768639"/>
            </a:xfrm>
            <a:prstGeom prst="triangle">
              <a:avLst/>
            </a:prstGeom>
            <a:noFill/>
            <a:ln w="152400">
              <a:solidFill>
                <a:srgbClr val="1AFAF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等腰三角形 15">
              <a:extLst>
                <a:ext uri="{FF2B5EF4-FFF2-40B4-BE49-F238E27FC236}">
                  <a16:creationId xmlns="" xmlns:a16="http://schemas.microsoft.com/office/drawing/2014/main" id="{390CD73A-C9B0-4307-B52D-EA1D2D98FF41}"/>
                </a:ext>
              </a:extLst>
            </p:cNvPr>
            <p:cNvSpPr/>
            <p:nvPr/>
          </p:nvSpPr>
          <p:spPr>
            <a:xfrm rot="10800000">
              <a:off x="3449782" y="940377"/>
              <a:ext cx="5784273" cy="4768639"/>
            </a:xfrm>
            <a:prstGeom prst="triangle">
              <a:avLst/>
            </a:prstGeom>
            <a:noFill/>
            <a:ln w="152400">
              <a:solidFill>
                <a:srgbClr val="DC0D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="" xmlns:a16="http://schemas.microsoft.com/office/drawing/2014/main" id="{8A48F923-5480-451E-8F7E-79907466AF8C}"/>
                </a:ext>
              </a:extLst>
            </p:cNvPr>
            <p:cNvSpPr/>
            <p:nvPr/>
          </p:nvSpPr>
          <p:spPr>
            <a:xfrm rot="10800000">
              <a:off x="3415145" y="909205"/>
              <a:ext cx="5784273" cy="4768639"/>
            </a:xfrm>
            <a:prstGeom prst="triangle">
              <a:avLst/>
            </a:pr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D21D0F45-718B-4BB6-BE0F-7A2D5C0118FD}"/>
              </a:ext>
            </a:extLst>
          </p:cNvPr>
          <p:cNvSpPr/>
          <p:nvPr/>
        </p:nvSpPr>
        <p:spPr>
          <a:xfrm>
            <a:off x="3287916" y="1966990"/>
            <a:ext cx="5952139" cy="2505075"/>
          </a:xfrm>
          <a:prstGeom prst="rect">
            <a:avLst/>
          </a:prstGeom>
          <a:solidFill>
            <a:srgbClr val="2C0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="" xmlns:a16="http://schemas.microsoft.com/office/drawing/2014/main" id="{4CF4AE3B-D0A8-4BE5-9C1B-55681E1BAC7C}"/>
              </a:ext>
            </a:extLst>
          </p:cNvPr>
          <p:cNvGrpSpPr/>
          <p:nvPr/>
        </p:nvGrpSpPr>
        <p:grpSpPr>
          <a:xfrm>
            <a:off x="3194770" y="1966989"/>
            <a:ext cx="6612083" cy="2313520"/>
            <a:chOff x="2926772" y="1969077"/>
            <a:chExt cx="6612083" cy="2313520"/>
          </a:xfrm>
        </p:grpSpPr>
        <p:sp>
          <p:nvSpPr>
            <p:cNvPr id="8" name="文本框 7">
              <a:extLst>
                <a:ext uri="{FF2B5EF4-FFF2-40B4-BE49-F238E27FC236}">
                  <a16:creationId xmlns="" xmlns:a16="http://schemas.microsoft.com/office/drawing/2014/main" id="{CA2BF796-8E2E-4626-8A4E-8866A3A25478}"/>
                </a:ext>
              </a:extLst>
            </p:cNvPr>
            <p:cNvSpPr txBox="1"/>
            <p:nvPr/>
          </p:nvSpPr>
          <p:spPr>
            <a:xfrm>
              <a:off x="3002973" y="1969077"/>
              <a:ext cx="653588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7200" b="1" dirty="0">
                  <a:solidFill>
                    <a:srgbClr val="DC0DDA"/>
                  </a:solidFill>
                  <a:cs typeface="+mn-ea"/>
                  <a:sym typeface="+mn-lt"/>
                </a:rPr>
                <a:t>史上最详细的抖音运营方案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a16="http://schemas.microsoft.com/office/drawing/2014/main" id="{4E6F9A41-8F0E-419D-9287-0AD367522686}"/>
                </a:ext>
              </a:extLst>
            </p:cNvPr>
            <p:cNvSpPr txBox="1"/>
            <p:nvPr/>
          </p:nvSpPr>
          <p:spPr>
            <a:xfrm>
              <a:off x="2926772" y="1972729"/>
              <a:ext cx="653588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7200" b="1" dirty="0">
                  <a:solidFill>
                    <a:srgbClr val="1AFAF9"/>
                  </a:solidFill>
                  <a:cs typeface="+mn-ea"/>
                  <a:sym typeface="+mn-lt"/>
                </a:rPr>
                <a:t>史上最详细的抖音运营方案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8FD06F66-569B-499B-984F-1FFB43465D20}"/>
                </a:ext>
              </a:extLst>
            </p:cNvPr>
            <p:cNvSpPr txBox="1"/>
            <p:nvPr/>
          </p:nvSpPr>
          <p:spPr>
            <a:xfrm>
              <a:off x="2964873" y="1974273"/>
              <a:ext cx="653588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7200" b="1" dirty="0">
                  <a:solidFill>
                    <a:schemeClr val="bg1"/>
                  </a:solidFill>
                  <a:cs typeface="+mn-ea"/>
                  <a:sym typeface="+mn-lt"/>
                </a:rPr>
                <a:t>史上最详细的抖音运营方案</a:t>
              </a: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6D4FD362-AD29-414F-9C6E-D877489EFE58}"/>
              </a:ext>
            </a:extLst>
          </p:cNvPr>
          <p:cNvSpPr/>
          <p:nvPr/>
        </p:nvSpPr>
        <p:spPr>
          <a:xfrm>
            <a:off x="10000527" y="312115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47CB90D7-2B39-408C-8F8C-DEAEE512DC1D}"/>
              </a:ext>
            </a:extLst>
          </p:cNvPr>
          <p:cNvSpPr/>
          <p:nvPr/>
        </p:nvSpPr>
        <p:spPr>
          <a:xfrm>
            <a:off x="9502514" y="246583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3838A6AF-4282-4C0B-8738-996E26F4E59E}"/>
              </a:ext>
            </a:extLst>
          </p:cNvPr>
          <p:cNvSpPr/>
          <p:nvPr/>
        </p:nvSpPr>
        <p:spPr>
          <a:xfrm>
            <a:off x="8351894" y="378409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DE92CBA1-5B5D-406E-A084-5ABFBB9E6D25}"/>
              </a:ext>
            </a:extLst>
          </p:cNvPr>
          <p:cNvSpPr/>
          <p:nvPr/>
        </p:nvSpPr>
        <p:spPr>
          <a:xfrm>
            <a:off x="7178414" y="290017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="" xmlns:a16="http://schemas.microsoft.com/office/drawing/2014/main" id="{F95EDE20-83BA-4992-961F-A98C6BBE59FC}"/>
              </a:ext>
            </a:extLst>
          </p:cNvPr>
          <p:cNvSpPr/>
          <p:nvPr/>
        </p:nvSpPr>
        <p:spPr>
          <a:xfrm>
            <a:off x="6159787" y="224485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="" xmlns:a16="http://schemas.microsoft.com/office/drawing/2014/main" id="{0DC7AE3D-86B5-4E8D-9083-114E20F16D82}"/>
              </a:ext>
            </a:extLst>
          </p:cNvPr>
          <p:cNvSpPr/>
          <p:nvPr/>
        </p:nvSpPr>
        <p:spPr>
          <a:xfrm>
            <a:off x="5131087" y="375056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="" xmlns:a16="http://schemas.microsoft.com/office/drawing/2014/main" id="{5B6FAED0-617A-4440-83E9-32A94C8BC31F}"/>
              </a:ext>
            </a:extLst>
          </p:cNvPr>
          <p:cNvSpPr/>
          <p:nvPr/>
        </p:nvSpPr>
        <p:spPr>
          <a:xfrm>
            <a:off x="6159787" y="32935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812DA092-1771-4251-843C-91EAB2876618}"/>
              </a:ext>
            </a:extLst>
          </p:cNvPr>
          <p:cNvSpPr/>
          <p:nvPr/>
        </p:nvSpPr>
        <p:spPr>
          <a:xfrm>
            <a:off x="4841527" y="26839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0FD4EEC7-7EA7-437B-88A6-4ABE41799C6B}"/>
              </a:ext>
            </a:extLst>
          </p:cNvPr>
          <p:cNvSpPr/>
          <p:nvPr/>
        </p:nvSpPr>
        <p:spPr>
          <a:xfrm>
            <a:off x="4087147" y="22677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F5072B1F-688B-4B1D-8C26-A47EA71C683C}"/>
              </a:ext>
            </a:extLst>
          </p:cNvPr>
          <p:cNvSpPr/>
          <p:nvPr/>
        </p:nvSpPr>
        <p:spPr>
          <a:xfrm>
            <a:off x="3443782" y="327066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9EB07E76-1162-4EC5-8DAB-0C1E93366A84}"/>
              </a:ext>
            </a:extLst>
          </p:cNvPr>
          <p:cNvSpPr/>
          <p:nvPr/>
        </p:nvSpPr>
        <p:spPr>
          <a:xfrm>
            <a:off x="3609760" y="11690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F862F245-CBA9-4166-960D-1B54D78D0C41}"/>
              </a:ext>
            </a:extLst>
          </p:cNvPr>
          <p:cNvSpPr/>
          <p:nvPr/>
        </p:nvSpPr>
        <p:spPr>
          <a:xfrm>
            <a:off x="5430940" y="49209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="" xmlns:a16="http://schemas.microsoft.com/office/drawing/2014/main" id="{EA81BE84-A4B2-488A-992E-92DE65146019}"/>
              </a:ext>
            </a:extLst>
          </p:cNvPr>
          <p:cNvSpPr/>
          <p:nvPr/>
        </p:nvSpPr>
        <p:spPr>
          <a:xfrm>
            <a:off x="6951703" y="46279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="" xmlns:a16="http://schemas.microsoft.com/office/drawing/2014/main" id="{F48CD2F1-1565-46DF-B152-6E25D84FAB97}"/>
              </a:ext>
            </a:extLst>
          </p:cNvPr>
          <p:cNvSpPr/>
          <p:nvPr/>
        </p:nvSpPr>
        <p:spPr>
          <a:xfrm>
            <a:off x="6349349" y="560926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="" xmlns:a16="http://schemas.microsoft.com/office/drawing/2014/main" id="{645C54A3-D63A-4516-B657-F9E81E0CD486}"/>
              </a:ext>
            </a:extLst>
          </p:cNvPr>
          <p:cNvSpPr/>
          <p:nvPr/>
        </p:nvSpPr>
        <p:spPr>
          <a:xfrm>
            <a:off x="8851925" y="15190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="" xmlns:a16="http://schemas.microsoft.com/office/drawing/2014/main" id="{6B765667-36BC-448B-BF1B-4955A006005B}"/>
              </a:ext>
            </a:extLst>
          </p:cNvPr>
          <p:cNvSpPr/>
          <p:nvPr/>
        </p:nvSpPr>
        <p:spPr>
          <a:xfrm>
            <a:off x="9575726" y="382676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6598BEAC-C41C-442D-8204-9A1662C67F24}"/>
              </a:ext>
            </a:extLst>
          </p:cNvPr>
          <p:cNvSpPr/>
          <p:nvPr/>
        </p:nvSpPr>
        <p:spPr>
          <a:xfrm>
            <a:off x="6462711" y="50219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5D75936D-2B15-48A7-9475-C2CEBCF29F38}"/>
              </a:ext>
            </a:extLst>
          </p:cNvPr>
          <p:cNvSpPr/>
          <p:nvPr/>
        </p:nvSpPr>
        <p:spPr>
          <a:xfrm>
            <a:off x="5810065" y="52325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8FC6C1D1-6196-446D-8C6F-F930802896F0}"/>
              </a:ext>
            </a:extLst>
          </p:cNvPr>
          <p:cNvSpPr/>
          <p:nvPr/>
        </p:nvSpPr>
        <p:spPr>
          <a:xfrm>
            <a:off x="5620502" y="456230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="" xmlns:a16="http://schemas.microsoft.com/office/drawing/2014/main" id="{D30CCF31-5986-42CC-ABB0-25028A19B7C2}"/>
              </a:ext>
            </a:extLst>
          </p:cNvPr>
          <p:cNvSpPr/>
          <p:nvPr/>
        </p:nvSpPr>
        <p:spPr>
          <a:xfrm>
            <a:off x="6189190" y="40306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="" xmlns:a16="http://schemas.microsoft.com/office/drawing/2014/main" id="{23605F6E-833F-4C55-A429-84C1FEFA29D1}"/>
              </a:ext>
            </a:extLst>
          </p:cNvPr>
          <p:cNvSpPr/>
          <p:nvPr/>
        </p:nvSpPr>
        <p:spPr>
          <a:xfrm>
            <a:off x="7330828" y="33032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="" xmlns:a16="http://schemas.microsoft.com/office/drawing/2014/main" id="{1719BE77-2579-4B7F-9F22-BB043E802094}"/>
              </a:ext>
            </a:extLst>
          </p:cNvPr>
          <p:cNvSpPr/>
          <p:nvPr/>
        </p:nvSpPr>
        <p:spPr>
          <a:xfrm>
            <a:off x="8162331" y="325755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="" xmlns:a16="http://schemas.microsoft.com/office/drawing/2014/main" id="{D66A6C8D-FC1C-4599-9673-7229591C9822}"/>
              </a:ext>
            </a:extLst>
          </p:cNvPr>
          <p:cNvSpPr/>
          <p:nvPr/>
        </p:nvSpPr>
        <p:spPr>
          <a:xfrm>
            <a:off x="8472800" y="268773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="" xmlns:a16="http://schemas.microsoft.com/office/drawing/2014/main" id="{B6418E13-80E1-41FC-9AA7-D78D3808873C}"/>
              </a:ext>
            </a:extLst>
          </p:cNvPr>
          <p:cNvSpPr/>
          <p:nvPr/>
        </p:nvSpPr>
        <p:spPr>
          <a:xfrm>
            <a:off x="7322644" y="235408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="" xmlns:a16="http://schemas.microsoft.com/office/drawing/2014/main" id="{D37CC7D5-3F48-4350-8A6D-DE4D94BAC54E}"/>
              </a:ext>
            </a:extLst>
          </p:cNvPr>
          <p:cNvSpPr/>
          <p:nvPr/>
        </p:nvSpPr>
        <p:spPr>
          <a:xfrm>
            <a:off x="6260997" y="295569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="" xmlns:a16="http://schemas.microsoft.com/office/drawing/2014/main" id="{C44FCC72-74E3-4CDB-B16E-590A2A6C3C69}"/>
              </a:ext>
            </a:extLst>
          </p:cNvPr>
          <p:cNvSpPr/>
          <p:nvPr/>
        </p:nvSpPr>
        <p:spPr>
          <a:xfrm>
            <a:off x="4841526" y="215917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="" xmlns:a16="http://schemas.microsoft.com/office/drawing/2014/main" id="{9B62992D-08CD-45B8-B865-C881D257C05A}"/>
              </a:ext>
            </a:extLst>
          </p:cNvPr>
          <p:cNvSpPr/>
          <p:nvPr/>
        </p:nvSpPr>
        <p:spPr>
          <a:xfrm>
            <a:off x="3988885" y="35002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="" xmlns:a16="http://schemas.microsoft.com/office/drawing/2014/main" id="{5323760A-CE00-4046-91D1-4169EDC112E2}"/>
              </a:ext>
            </a:extLst>
          </p:cNvPr>
          <p:cNvSpPr/>
          <p:nvPr/>
        </p:nvSpPr>
        <p:spPr>
          <a:xfrm>
            <a:off x="3267147" y="40306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="" xmlns:a16="http://schemas.microsoft.com/office/drawing/2014/main" id="{6035F6F7-7D54-453A-BD66-6F7CEC366A3E}"/>
              </a:ext>
            </a:extLst>
          </p:cNvPr>
          <p:cNvSpPr/>
          <p:nvPr/>
        </p:nvSpPr>
        <p:spPr>
          <a:xfrm>
            <a:off x="3203935" y="249596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="" xmlns:a16="http://schemas.microsoft.com/office/drawing/2014/main" id="{D8F01C89-6E0B-4855-9FD2-1F5B2C435006}"/>
              </a:ext>
            </a:extLst>
          </p:cNvPr>
          <p:cNvSpPr/>
          <p:nvPr/>
        </p:nvSpPr>
        <p:spPr>
          <a:xfrm>
            <a:off x="3443781" y="156414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00D3BFB2-34FA-4147-B10F-18D8226D69DA}"/>
              </a:ext>
            </a:extLst>
          </p:cNvPr>
          <p:cNvSpPr/>
          <p:nvPr/>
        </p:nvSpPr>
        <p:spPr>
          <a:xfrm>
            <a:off x="8603252" y="11458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等腰三角形 63">
            <a:extLst>
              <a:ext uri="{FF2B5EF4-FFF2-40B4-BE49-F238E27FC236}">
                <a16:creationId xmlns="" xmlns:a16="http://schemas.microsoft.com/office/drawing/2014/main" id="{D822A4DE-68A9-4B02-BD8F-517CEA324A28}"/>
              </a:ext>
            </a:extLst>
          </p:cNvPr>
          <p:cNvSpPr/>
          <p:nvPr/>
        </p:nvSpPr>
        <p:spPr>
          <a:xfrm rot="16200000" flipH="1">
            <a:off x="1490379" y="278373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5361" y="449260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8472800" y="5278266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0352565" y="6418016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7DCFEFA1-4386-46F7-BA11-35116C525D9E}"/>
              </a:ext>
            </a:extLst>
          </p:cNvPr>
          <p:cNvSpPr/>
          <p:nvPr/>
        </p:nvSpPr>
        <p:spPr>
          <a:xfrm>
            <a:off x="2439664" y="30128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2" name="等腰三角形 191">
            <a:extLst>
              <a:ext uri="{FF2B5EF4-FFF2-40B4-BE49-F238E27FC236}">
                <a16:creationId xmlns="" xmlns:a16="http://schemas.microsoft.com/office/drawing/2014/main" id="{F43911C3-C68A-4157-ACE3-552569C99FEA}"/>
              </a:ext>
            </a:extLst>
          </p:cNvPr>
          <p:cNvSpPr/>
          <p:nvPr/>
        </p:nvSpPr>
        <p:spPr>
          <a:xfrm rot="16200000" flipH="1">
            <a:off x="2115665" y="4305460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1027428" y="816880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等腰三角形 194">
            <a:extLst>
              <a:ext uri="{FF2B5EF4-FFF2-40B4-BE49-F238E27FC236}">
                <a16:creationId xmlns="" xmlns:a16="http://schemas.microsoft.com/office/drawing/2014/main" id="{9942082E-651B-4348-A8A6-C9330DDE2A51}"/>
              </a:ext>
            </a:extLst>
          </p:cNvPr>
          <p:cNvSpPr/>
          <p:nvPr/>
        </p:nvSpPr>
        <p:spPr>
          <a:xfrm rot="5400000">
            <a:off x="8680689" y="4611614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6" name="等腰三角形 195">
            <a:extLst>
              <a:ext uri="{FF2B5EF4-FFF2-40B4-BE49-F238E27FC236}">
                <a16:creationId xmlns="" xmlns:a16="http://schemas.microsoft.com/office/drawing/2014/main" id="{2E231390-CCCA-41B3-AEB8-94D207D031B1}"/>
              </a:ext>
            </a:extLst>
          </p:cNvPr>
          <p:cNvSpPr/>
          <p:nvPr/>
        </p:nvSpPr>
        <p:spPr>
          <a:xfrm rot="5400000">
            <a:off x="10414414" y="356568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2037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操作流程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B4FD041F-8A46-42D1-83FA-C24A70AA8395}"/>
              </a:ext>
            </a:extLst>
          </p:cNvPr>
          <p:cNvGrpSpPr/>
          <p:nvPr/>
        </p:nvGrpSpPr>
        <p:grpSpPr>
          <a:xfrm>
            <a:off x="1378641" y="2532570"/>
            <a:ext cx="9824603" cy="3451643"/>
            <a:chOff x="1254342" y="4957329"/>
            <a:chExt cx="7177837" cy="1466337"/>
          </a:xfrm>
        </p:grpSpPr>
        <p:cxnSp>
          <p:nvCxnSpPr>
            <p:cNvPr id="4" name="连接符: 肘形 3">
              <a:extLst>
                <a:ext uri="{FF2B5EF4-FFF2-40B4-BE49-F238E27FC236}">
                  <a16:creationId xmlns="" xmlns:a16="http://schemas.microsoft.com/office/drawing/2014/main" id="{BA2510E5-CEE7-41CF-8CEE-6D6659B3506B}"/>
                </a:ext>
              </a:extLst>
            </p:cNvPr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>
              <a:extLst>
                <a:ext uri="{FF2B5EF4-FFF2-40B4-BE49-F238E27FC236}">
                  <a16:creationId xmlns="" xmlns:a16="http://schemas.microsoft.com/office/drawing/2014/main" id="{8AF55CB0-4BD9-4DB6-A205-241784BA18A5}"/>
                </a:ext>
              </a:extLst>
            </p:cNvPr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>
              <a:extLst>
                <a:ext uri="{FF2B5EF4-FFF2-40B4-BE49-F238E27FC236}">
                  <a16:creationId xmlns="" xmlns:a16="http://schemas.microsoft.com/office/drawing/2014/main" id="{09CAFEAD-00C6-4A1D-97CA-929A17D76EC1}"/>
                </a:ext>
              </a:extLst>
            </p:cNvPr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67759D31-2011-45A5-B034-9071BE76ACD7}"/>
              </a:ext>
            </a:extLst>
          </p:cNvPr>
          <p:cNvSpPr txBox="1"/>
          <p:nvPr/>
        </p:nvSpPr>
        <p:spPr>
          <a:xfrm>
            <a:off x="1586415" y="5295852"/>
            <a:ext cx="1845311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提炼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IP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关键词</a:t>
            </a:r>
          </a:p>
        </p:txBody>
      </p:sp>
      <p:grpSp>
        <p:nvGrpSpPr>
          <p:cNvPr id="140" name="组合 139">
            <a:extLst>
              <a:ext uri="{FF2B5EF4-FFF2-40B4-BE49-F238E27FC236}">
                <a16:creationId xmlns="" xmlns:a16="http://schemas.microsoft.com/office/drawing/2014/main" id="{8F5049CA-2D92-4DF5-9D99-39BC5CE30101}"/>
              </a:ext>
            </a:extLst>
          </p:cNvPr>
          <p:cNvGrpSpPr/>
          <p:nvPr/>
        </p:nvGrpSpPr>
        <p:grpSpPr>
          <a:xfrm>
            <a:off x="4843899" y="2872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42" name="椭圆 141">
              <a:extLst>
                <a:ext uri="{FF2B5EF4-FFF2-40B4-BE49-F238E27FC236}">
                  <a16:creationId xmlns="" xmlns:a16="http://schemas.microsoft.com/office/drawing/2014/main" id="{521D9645-9F9E-4CA7-9884-581D8FED8225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椭圆 142">
              <a:extLst>
                <a:ext uri="{FF2B5EF4-FFF2-40B4-BE49-F238E27FC236}">
                  <a16:creationId xmlns="" xmlns:a16="http://schemas.microsoft.com/office/drawing/2014/main" id="{3C465619-B9F0-4E36-AD25-E2F09502B402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椭圆 143">
              <a:extLst>
                <a:ext uri="{FF2B5EF4-FFF2-40B4-BE49-F238E27FC236}">
                  <a16:creationId xmlns="" xmlns:a16="http://schemas.microsoft.com/office/drawing/2014/main" id="{A3EC7306-ECFC-4EBC-9566-AAC1888483D1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椭圆 144">
              <a:extLst>
                <a:ext uri="{FF2B5EF4-FFF2-40B4-BE49-F238E27FC236}">
                  <a16:creationId xmlns="" xmlns:a16="http://schemas.microsoft.com/office/drawing/2014/main" id="{42B3C711-DABC-41F3-ABAE-1F342329E6C8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椭圆 150">
              <a:extLst>
                <a:ext uri="{FF2B5EF4-FFF2-40B4-BE49-F238E27FC236}">
                  <a16:creationId xmlns="" xmlns:a16="http://schemas.microsoft.com/office/drawing/2014/main" id="{FCCC854C-A06E-4063-98C8-1B8F72F3AE7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椭圆 151">
              <a:extLst>
                <a:ext uri="{FF2B5EF4-FFF2-40B4-BE49-F238E27FC236}">
                  <a16:creationId xmlns="" xmlns:a16="http://schemas.microsoft.com/office/drawing/2014/main" id="{42B64B06-57E7-48C9-93B7-C8304C7550EB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椭圆 152">
              <a:extLst>
                <a:ext uri="{FF2B5EF4-FFF2-40B4-BE49-F238E27FC236}">
                  <a16:creationId xmlns="" xmlns:a16="http://schemas.microsoft.com/office/drawing/2014/main" id="{825A8BD9-EC34-409E-8459-DD38A5BFD947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椭圆 153">
              <a:extLst>
                <a:ext uri="{FF2B5EF4-FFF2-40B4-BE49-F238E27FC236}">
                  <a16:creationId xmlns="" xmlns:a16="http://schemas.microsoft.com/office/drawing/2014/main" id="{07279078-7834-42C2-83E9-A07BDDE3A19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椭圆 156">
              <a:extLst>
                <a:ext uri="{FF2B5EF4-FFF2-40B4-BE49-F238E27FC236}">
                  <a16:creationId xmlns="" xmlns:a16="http://schemas.microsoft.com/office/drawing/2014/main" id="{427E8EA4-546B-48CB-A2F3-EB51091F08FC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58" name="组合 157">
              <a:extLst>
                <a:ext uri="{FF2B5EF4-FFF2-40B4-BE49-F238E27FC236}">
                  <a16:creationId xmlns="" xmlns:a16="http://schemas.microsoft.com/office/drawing/2014/main" id="{2DA41633-965A-4287-B0A6-D63040F00998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78" name="椭圆 177">
                <a:extLst>
                  <a:ext uri="{FF2B5EF4-FFF2-40B4-BE49-F238E27FC236}">
                    <a16:creationId xmlns="" xmlns:a16="http://schemas.microsoft.com/office/drawing/2014/main" id="{7138AEA1-E621-46CB-9940-875FEE710B08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2" name="椭圆 191">
                <a:extLst>
                  <a:ext uri="{FF2B5EF4-FFF2-40B4-BE49-F238E27FC236}">
                    <a16:creationId xmlns="" xmlns:a16="http://schemas.microsoft.com/office/drawing/2014/main" id="{D7FF1900-1E93-4A80-8449-71A971838114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8" name="椭圆 237">
                <a:extLst>
                  <a:ext uri="{FF2B5EF4-FFF2-40B4-BE49-F238E27FC236}">
                    <a16:creationId xmlns="" xmlns:a16="http://schemas.microsoft.com/office/drawing/2014/main" id="{555CA21A-9FE9-48BA-A9F0-F9C09D814C51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9" name="椭圆 238">
                <a:extLst>
                  <a:ext uri="{FF2B5EF4-FFF2-40B4-BE49-F238E27FC236}">
                    <a16:creationId xmlns="" xmlns:a16="http://schemas.microsoft.com/office/drawing/2014/main" id="{77565CFE-03DB-4F71-9462-061B24AD3624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0" name="椭圆 239">
                <a:extLst>
                  <a:ext uri="{FF2B5EF4-FFF2-40B4-BE49-F238E27FC236}">
                    <a16:creationId xmlns="" xmlns:a16="http://schemas.microsoft.com/office/drawing/2014/main" id="{01158364-F7BD-45C4-80F0-43AA8C18EFDB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3" name="椭圆 242">
                <a:extLst>
                  <a:ext uri="{FF2B5EF4-FFF2-40B4-BE49-F238E27FC236}">
                    <a16:creationId xmlns="" xmlns:a16="http://schemas.microsoft.com/office/drawing/2014/main" id="{2C6C0C4F-3185-47E5-B4C4-3D8EF21890B3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4" name="椭圆 243">
                <a:extLst>
                  <a:ext uri="{FF2B5EF4-FFF2-40B4-BE49-F238E27FC236}">
                    <a16:creationId xmlns="" xmlns:a16="http://schemas.microsoft.com/office/drawing/2014/main" id="{BAF481F0-4D9D-4302-BB6A-9BDA4E7E0A78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5" name="椭圆 244">
                <a:extLst>
                  <a:ext uri="{FF2B5EF4-FFF2-40B4-BE49-F238E27FC236}">
                    <a16:creationId xmlns="" xmlns:a16="http://schemas.microsoft.com/office/drawing/2014/main" id="{5DAE50E0-CCF5-4964-B28C-01C560ED69C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6" name="椭圆 245">
                <a:extLst>
                  <a:ext uri="{FF2B5EF4-FFF2-40B4-BE49-F238E27FC236}">
                    <a16:creationId xmlns="" xmlns:a16="http://schemas.microsoft.com/office/drawing/2014/main" id="{2F891E42-52B9-445E-A651-B809CAD16822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7" name="椭圆 246">
                <a:extLst>
                  <a:ext uri="{FF2B5EF4-FFF2-40B4-BE49-F238E27FC236}">
                    <a16:creationId xmlns="" xmlns:a16="http://schemas.microsoft.com/office/drawing/2014/main" id="{3F88A316-BA3C-4E11-B23D-ACFE7A9AA8F0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8" name="椭圆 247">
                <a:extLst>
                  <a:ext uri="{FF2B5EF4-FFF2-40B4-BE49-F238E27FC236}">
                    <a16:creationId xmlns="" xmlns:a16="http://schemas.microsoft.com/office/drawing/2014/main" id="{0D13278C-CFDE-4BCB-BE90-BA148789A33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9" name="等腰三角形 248">
            <a:extLst>
              <a:ext uri="{FF2B5EF4-FFF2-40B4-BE49-F238E27FC236}">
                <a16:creationId xmlns="" xmlns:a16="http://schemas.microsoft.com/office/drawing/2014/main" id="{E791B098-0AE0-488D-967E-C48F89C9FAAE}"/>
              </a:ext>
            </a:extLst>
          </p:cNvPr>
          <p:cNvSpPr/>
          <p:nvPr/>
        </p:nvSpPr>
        <p:spPr>
          <a:xfrm rot="5400000">
            <a:off x="8025207" y="1370630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0" name="等腰三角形 249">
            <a:extLst>
              <a:ext uri="{FF2B5EF4-FFF2-40B4-BE49-F238E27FC236}">
                <a16:creationId xmlns="" xmlns:a16="http://schemas.microsoft.com/office/drawing/2014/main" id="{E00D8EF1-E702-4284-A218-44F143241A29}"/>
              </a:ext>
            </a:extLst>
          </p:cNvPr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1" name="等腰三角形 250">
            <a:extLst>
              <a:ext uri="{FF2B5EF4-FFF2-40B4-BE49-F238E27FC236}">
                <a16:creationId xmlns="" xmlns:a16="http://schemas.microsoft.com/office/drawing/2014/main" id="{9E155175-F864-4EFA-A354-1D13DE5DFAE5}"/>
              </a:ext>
            </a:extLst>
          </p:cNvPr>
          <p:cNvSpPr/>
          <p:nvPr/>
        </p:nvSpPr>
        <p:spPr>
          <a:xfrm rot="16200000" flipH="1">
            <a:off x="3264938" y="193723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2" name="矩形 251">
            <a:extLst>
              <a:ext uri="{FF2B5EF4-FFF2-40B4-BE49-F238E27FC236}">
                <a16:creationId xmlns="" xmlns:a16="http://schemas.microsoft.com/office/drawing/2014/main" id="{9525EA5C-6A0A-4E44-8FD9-026243687E30}"/>
              </a:ext>
            </a:extLst>
          </p:cNvPr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3" name="矩形 252">
            <a:extLst>
              <a:ext uri="{FF2B5EF4-FFF2-40B4-BE49-F238E27FC236}">
                <a16:creationId xmlns="" xmlns:a16="http://schemas.microsoft.com/office/drawing/2014/main" id="{23BAFF83-D86C-4DAD-9274-9E3B99BB082A}"/>
              </a:ext>
            </a:extLst>
          </p:cNvPr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4" name="矩形 253">
            <a:extLst>
              <a:ext uri="{FF2B5EF4-FFF2-40B4-BE49-F238E27FC236}">
                <a16:creationId xmlns="" xmlns:a16="http://schemas.microsoft.com/office/drawing/2014/main" id="{46C636D2-1E6C-453B-95E3-B80BD4858AA7}"/>
              </a:ext>
            </a:extLst>
          </p:cNvPr>
          <p:cNvSpPr/>
          <p:nvPr/>
        </p:nvSpPr>
        <p:spPr>
          <a:xfrm>
            <a:off x="3701372" y="34248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5" name="矩形 254">
            <a:extLst>
              <a:ext uri="{FF2B5EF4-FFF2-40B4-BE49-F238E27FC236}">
                <a16:creationId xmlns="" xmlns:a16="http://schemas.microsoft.com/office/drawing/2014/main" id="{FB2F242D-5C59-40D4-A82A-F56CEEB2E6E0}"/>
              </a:ext>
            </a:extLst>
          </p:cNvPr>
          <p:cNvSpPr/>
          <p:nvPr/>
        </p:nvSpPr>
        <p:spPr>
          <a:xfrm>
            <a:off x="2114203" y="232652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6" name="矩形 255">
            <a:extLst>
              <a:ext uri="{FF2B5EF4-FFF2-40B4-BE49-F238E27FC236}">
                <a16:creationId xmlns="" xmlns:a16="http://schemas.microsoft.com/office/drawing/2014/main" id="{2D8B3CC5-7BAF-4802-AC8B-2E817687DDD5}"/>
              </a:ext>
            </a:extLst>
          </p:cNvPr>
          <p:cNvSpPr/>
          <p:nvPr/>
        </p:nvSpPr>
        <p:spPr>
          <a:xfrm>
            <a:off x="4928693" y="13668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7" name="矩形 256">
            <a:extLst>
              <a:ext uri="{FF2B5EF4-FFF2-40B4-BE49-F238E27FC236}">
                <a16:creationId xmlns="" xmlns:a16="http://schemas.microsoft.com/office/drawing/2014/main" id="{5108D9D6-1F85-4796-948F-FEC48791DA17}"/>
              </a:ext>
            </a:extLst>
          </p:cNvPr>
          <p:cNvSpPr/>
          <p:nvPr/>
        </p:nvSpPr>
        <p:spPr>
          <a:xfrm>
            <a:off x="6756508" y="1921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8" name="矩形 257">
            <a:extLst>
              <a:ext uri="{FF2B5EF4-FFF2-40B4-BE49-F238E27FC236}">
                <a16:creationId xmlns="" xmlns:a16="http://schemas.microsoft.com/office/drawing/2014/main" id="{BF808251-A7F7-48FB-971B-EA18A34130CC}"/>
              </a:ext>
            </a:extLst>
          </p:cNvPr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9" name="矩形 258">
            <a:extLst>
              <a:ext uri="{FF2B5EF4-FFF2-40B4-BE49-F238E27FC236}">
                <a16:creationId xmlns="" xmlns:a16="http://schemas.microsoft.com/office/drawing/2014/main" id="{02AAAB20-9C63-46D7-B834-595A350BBB38}"/>
              </a:ext>
            </a:extLst>
          </p:cNvPr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0" name="矩形 259">
            <a:extLst>
              <a:ext uri="{FF2B5EF4-FFF2-40B4-BE49-F238E27FC236}">
                <a16:creationId xmlns="" xmlns:a16="http://schemas.microsoft.com/office/drawing/2014/main" id="{90353F4F-8AF0-4CB3-B72A-7FAF4ABB6B07}"/>
              </a:ext>
            </a:extLst>
          </p:cNvPr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="" xmlns:a16="http://schemas.microsoft.com/office/drawing/2014/main" id="{B40AD295-26C6-4DA7-9CF9-DE09EEE3C83B}"/>
              </a:ext>
            </a:extLst>
          </p:cNvPr>
          <p:cNvSpPr txBox="1"/>
          <p:nvPr/>
        </p:nvSpPr>
        <p:spPr>
          <a:xfrm>
            <a:off x="3973991" y="4166116"/>
            <a:ext cx="1993398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关注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20-30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个同行</a:t>
            </a:r>
          </a:p>
        </p:txBody>
      </p:sp>
      <p:sp>
        <p:nvSpPr>
          <p:cNvPr id="102" name="文本框 101">
            <a:extLst>
              <a:ext uri="{FF2B5EF4-FFF2-40B4-BE49-F238E27FC236}">
                <a16:creationId xmlns="" xmlns:a16="http://schemas.microsoft.com/office/drawing/2014/main" id="{EEB183BC-0603-4898-A92E-9C4E91AD684F}"/>
              </a:ext>
            </a:extLst>
          </p:cNvPr>
          <p:cNvSpPr txBox="1"/>
          <p:nvPr/>
        </p:nvSpPr>
        <p:spPr>
          <a:xfrm>
            <a:off x="6416827" y="2705376"/>
            <a:ext cx="199339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浏览同行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保证完播率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="" xmlns:a16="http://schemas.microsoft.com/office/drawing/2014/main" id="{FF88B5D4-F002-45D7-B5D8-C4A24FE89686}"/>
              </a:ext>
            </a:extLst>
          </p:cNvPr>
          <p:cNvSpPr txBox="1"/>
          <p:nvPr/>
        </p:nvSpPr>
        <p:spPr>
          <a:xfrm>
            <a:off x="8936793" y="1880786"/>
            <a:ext cx="1993398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重复以上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3-5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天</a:t>
            </a:r>
          </a:p>
        </p:txBody>
      </p:sp>
    </p:spTree>
    <p:extLst>
      <p:ext uri="{BB962C8B-B14F-4D97-AF65-F5344CB8AC3E}">
        <p14:creationId xmlns:p14="http://schemas.microsoft.com/office/powerpoint/2010/main" val="1473006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F7572E68-76E5-482C-8710-752D72603CCA}"/>
              </a:ext>
            </a:extLst>
          </p:cNvPr>
          <p:cNvGrpSpPr/>
          <p:nvPr/>
        </p:nvGrpSpPr>
        <p:grpSpPr>
          <a:xfrm>
            <a:off x="3191759" y="940086"/>
            <a:ext cx="6135020" cy="1459720"/>
            <a:chOff x="3191759" y="940086"/>
            <a:chExt cx="6135020" cy="1459720"/>
          </a:xfrm>
        </p:grpSpPr>
        <p:sp>
          <p:nvSpPr>
            <p:cNvPr id="103" name="文本框 102">
              <a:extLst>
                <a:ext uri="{FF2B5EF4-FFF2-40B4-BE49-F238E27FC236}">
                  <a16:creationId xmlns="" xmlns:a16="http://schemas.microsoft.com/office/drawing/2014/main" id="{15AE451E-E34F-4391-87AC-27417FCAE921}"/>
                </a:ext>
              </a:extLst>
            </p:cNvPr>
            <p:cNvSpPr txBox="1"/>
            <p:nvPr/>
          </p:nvSpPr>
          <p:spPr>
            <a:xfrm>
              <a:off x="3191759" y="95325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cs typeface="+mn-ea"/>
                  <a:sym typeface="+mn-lt"/>
                </a:rPr>
                <a:t>PART03</a:t>
              </a:r>
              <a:endParaRPr lang="zh-CN" altLang="en-US" sz="8800" b="1" dirty="0">
                <a:solidFill>
                  <a:srgbClr val="1AFAF9"/>
                </a:solidFill>
                <a:cs typeface="+mn-ea"/>
                <a:sym typeface="+mn-lt"/>
              </a:endParaRPr>
            </a:p>
          </p:txBody>
        </p:sp>
        <p:sp>
          <p:nvSpPr>
            <p:cNvPr id="102" name="文本框 101">
              <a:extLst>
                <a:ext uri="{FF2B5EF4-FFF2-40B4-BE49-F238E27FC236}">
                  <a16:creationId xmlns="" xmlns:a16="http://schemas.microsoft.com/office/drawing/2014/main" id="{F3BB7395-B281-4D56-89C7-3A61BC113935}"/>
                </a:ext>
              </a:extLst>
            </p:cNvPr>
            <p:cNvSpPr txBox="1"/>
            <p:nvPr/>
          </p:nvSpPr>
          <p:spPr>
            <a:xfrm>
              <a:off x="3267193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cs typeface="+mn-ea"/>
                  <a:sym typeface="+mn-lt"/>
                </a:rPr>
                <a:t>PART03</a:t>
              </a:r>
              <a:endParaRPr lang="zh-CN" altLang="en-US" sz="8800" b="1" dirty="0">
                <a:solidFill>
                  <a:srgbClr val="DC0DDA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595BC86-7126-4116-897D-8BE4D2AE260B}"/>
                </a:ext>
              </a:extLst>
            </p:cNvPr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PART03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9857BE28-7301-4EF9-B6C8-0650801A41CE}"/>
              </a:ext>
            </a:extLst>
          </p:cNvPr>
          <p:cNvGrpSpPr/>
          <p:nvPr/>
        </p:nvGrpSpPr>
        <p:grpSpPr>
          <a:xfrm>
            <a:off x="2383672" y="2991727"/>
            <a:ext cx="7411199" cy="1323439"/>
            <a:chOff x="2383672" y="2991727"/>
            <a:chExt cx="7411199" cy="1323439"/>
          </a:xfrm>
        </p:grpSpPr>
        <p:sp>
          <p:nvSpPr>
            <p:cNvPr id="105" name="文本框 104">
              <a:extLst>
                <a:ext uri="{FF2B5EF4-FFF2-40B4-BE49-F238E27FC236}">
                  <a16:creationId xmlns="" xmlns:a16="http://schemas.microsoft.com/office/drawing/2014/main" id="{88F5F2B7-51D6-4D97-B354-F803FBFAB573}"/>
                </a:ext>
              </a:extLst>
            </p:cNvPr>
            <p:cNvSpPr txBox="1"/>
            <p:nvPr/>
          </p:nvSpPr>
          <p:spPr>
            <a:xfrm>
              <a:off x="2383672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  <a:latin typeface="+mn-lt"/>
                  <a:ea typeface="+mn-ea"/>
                  <a:cs typeface="+mn-ea"/>
                  <a:sym typeface="+mn-lt"/>
                </a:rPr>
                <a:t>爆款内容的秘密</a:t>
              </a:r>
            </a:p>
          </p:txBody>
        </p:sp>
        <p:sp>
          <p:nvSpPr>
            <p:cNvPr id="104" name="文本框 103">
              <a:extLst>
                <a:ext uri="{FF2B5EF4-FFF2-40B4-BE49-F238E27FC236}">
                  <a16:creationId xmlns="" xmlns:a16="http://schemas.microsoft.com/office/drawing/2014/main" id="{2DBCB9F1-A139-4E16-A1BD-5917DEBC52CB}"/>
                </a:ext>
              </a:extLst>
            </p:cNvPr>
            <p:cNvSpPr txBox="1"/>
            <p:nvPr/>
          </p:nvSpPr>
          <p:spPr>
            <a:xfrm>
              <a:off x="2460976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  <a:latin typeface="+mn-lt"/>
                  <a:ea typeface="+mn-ea"/>
                  <a:cs typeface="+mn-ea"/>
                  <a:sym typeface="+mn-lt"/>
                </a:rPr>
                <a:t>爆款内容的秘密</a:t>
              </a: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="" xmlns:a16="http://schemas.microsoft.com/office/drawing/2014/main" id="{EB4E97F7-FD8A-4746-87C6-E32380A82AF9}"/>
                </a:ext>
              </a:extLst>
            </p:cNvPr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latin typeface="+mn-lt"/>
                  <a:ea typeface="+mn-ea"/>
                  <a:cs typeface="+mn-ea"/>
                  <a:sym typeface="+mn-lt"/>
                </a:rPr>
                <a:t>爆款内容的秘密</a:t>
              </a:r>
            </a:p>
          </p:txBody>
        </p:sp>
      </p:grpSp>
      <p:cxnSp>
        <p:nvCxnSpPr>
          <p:cNvPr id="78" name="直接连接符 77">
            <a:extLst>
              <a:ext uri="{FF2B5EF4-FFF2-40B4-BE49-F238E27FC236}">
                <a16:creationId xmlns="" xmlns:a16="http://schemas.microsoft.com/office/drawing/2014/main" id="{EC855F3E-14B8-4484-AB06-39290DC0C674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>
            <a:extLst>
              <a:ext uri="{FF2B5EF4-FFF2-40B4-BE49-F238E27FC236}">
                <a16:creationId xmlns="" xmlns:a16="http://schemas.microsoft.com/office/drawing/2014/main" id="{098BF30F-F3E4-4A58-B201-9D02EAB60094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>
            <a:extLst>
              <a:ext uri="{FF2B5EF4-FFF2-40B4-BE49-F238E27FC236}">
                <a16:creationId xmlns="" xmlns:a16="http://schemas.microsoft.com/office/drawing/2014/main" id="{F0B8FE00-DBDC-4B07-BFE6-1D22BF1A6F2F}"/>
              </a:ext>
            </a:extLst>
          </p:cNvPr>
          <p:cNvSpPr/>
          <p:nvPr/>
        </p:nvSpPr>
        <p:spPr>
          <a:xfrm>
            <a:off x="9061782" y="137598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="" xmlns:a16="http://schemas.microsoft.com/office/drawing/2014/main" id="{05DEEFFF-B312-4E2C-B644-37C5050C94B0}"/>
              </a:ext>
            </a:extLst>
          </p:cNvPr>
          <p:cNvSpPr/>
          <p:nvPr/>
        </p:nvSpPr>
        <p:spPr>
          <a:xfrm>
            <a:off x="8248126" y="197085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="" xmlns:a16="http://schemas.microsoft.com/office/drawing/2014/main" id="{347B43E4-82FE-42D8-9DD2-70315B711AD2}"/>
              </a:ext>
            </a:extLst>
          </p:cNvPr>
          <p:cNvSpPr/>
          <p:nvPr/>
        </p:nvSpPr>
        <p:spPr>
          <a:xfrm>
            <a:off x="7876337" y="143919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="" xmlns:a16="http://schemas.microsoft.com/office/drawing/2014/main" id="{705C5315-73BB-46F3-AEDE-5218521C31FF}"/>
              </a:ext>
            </a:extLst>
          </p:cNvPr>
          <p:cNvSpPr/>
          <p:nvPr/>
        </p:nvSpPr>
        <p:spPr>
          <a:xfrm>
            <a:off x="7291261" y="174430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="" xmlns:a16="http://schemas.microsoft.com/office/drawing/2014/main" id="{4D375E6C-F498-48C1-AF0C-8E3E060EDA3D}"/>
              </a:ext>
            </a:extLst>
          </p:cNvPr>
          <p:cNvSpPr/>
          <p:nvPr/>
        </p:nvSpPr>
        <p:spPr>
          <a:xfrm>
            <a:off x="6779218" y="14612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="" xmlns:a16="http://schemas.microsoft.com/office/drawing/2014/main" id="{E007B652-F78B-42FA-885C-BD69BC7CF565}"/>
              </a:ext>
            </a:extLst>
          </p:cNvPr>
          <p:cNvSpPr/>
          <p:nvPr/>
        </p:nvSpPr>
        <p:spPr>
          <a:xfrm>
            <a:off x="5880144" y="182105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="" xmlns:a16="http://schemas.microsoft.com/office/drawing/2014/main" id="{0ABB7D81-A4D2-4D9C-85CD-3BA4B019E6A2}"/>
              </a:ext>
            </a:extLst>
          </p:cNvPr>
          <p:cNvSpPr/>
          <p:nvPr/>
        </p:nvSpPr>
        <p:spPr>
          <a:xfrm>
            <a:off x="5220388" y="13595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="" xmlns:a16="http://schemas.microsoft.com/office/drawing/2014/main" id="{63B9897E-C5D7-4285-8E8F-2FA53DD95143}"/>
              </a:ext>
            </a:extLst>
          </p:cNvPr>
          <p:cNvSpPr/>
          <p:nvPr/>
        </p:nvSpPr>
        <p:spPr>
          <a:xfrm>
            <a:off x="4900102" y="169919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="" xmlns:a16="http://schemas.microsoft.com/office/drawing/2014/main" id="{A255A5F3-0A59-4555-9133-91933BF77FEC}"/>
              </a:ext>
            </a:extLst>
          </p:cNvPr>
          <p:cNvSpPr/>
          <p:nvPr/>
        </p:nvSpPr>
        <p:spPr>
          <a:xfrm>
            <a:off x="3679486" y="161799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矩形 115">
            <a:extLst>
              <a:ext uri="{FF2B5EF4-FFF2-40B4-BE49-F238E27FC236}">
                <a16:creationId xmlns="" xmlns:a16="http://schemas.microsoft.com/office/drawing/2014/main" id="{D23B62AB-0F6C-49B5-8F99-E3047620A0D4}"/>
              </a:ext>
            </a:extLst>
          </p:cNvPr>
          <p:cNvSpPr/>
          <p:nvPr/>
        </p:nvSpPr>
        <p:spPr>
          <a:xfrm>
            <a:off x="2347774" y="337186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="" xmlns:a16="http://schemas.microsoft.com/office/drawing/2014/main" id="{640F42B7-6785-4633-9BAC-ED229E574F48}"/>
              </a:ext>
            </a:extLst>
          </p:cNvPr>
          <p:cNvSpPr/>
          <p:nvPr/>
        </p:nvSpPr>
        <p:spPr>
          <a:xfrm>
            <a:off x="2427549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="" xmlns:a16="http://schemas.microsoft.com/office/drawing/2014/main" id="{9E6E57CB-DC8F-4FB7-BDB6-287AB0CB371C}"/>
              </a:ext>
            </a:extLst>
          </p:cNvPr>
          <p:cNvSpPr/>
          <p:nvPr/>
        </p:nvSpPr>
        <p:spPr>
          <a:xfrm>
            <a:off x="3453116" y="410786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="" xmlns:a16="http://schemas.microsoft.com/office/drawing/2014/main" id="{42ADC5BC-61B8-4F51-B523-09AD21E7476B}"/>
              </a:ext>
            </a:extLst>
          </p:cNvPr>
          <p:cNvSpPr/>
          <p:nvPr/>
        </p:nvSpPr>
        <p:spPr>
          <a:xfrm>
            <a:off x="3275031" y="35273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="" xmlns:a16="http://schemas.microsoft.com/office/drawing/2014/main" id="{C3E58A64-359D-4AE7-8D20-8935C57CA0F3}"/>
              </a:ext>
            </a:extLst>
          </p:cNvPr>
          <p:cNvSpPr/>
          <p:nvPr/>
        </p:nvSpPr>
        <p:spPr>
          <a:xfrm>
            <a:off x="4409350" y="33188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="" xmlns:a16="http://schemas.microsoft.com/office/drawing/2014/main" id="{BE1347EC-BCF6-4367-8E3F-52918534D052}"/>
              </a:ext>
            </a:extLst>
          </p:cNvPr>
          <p:cNvSpPr/>
          <p:nvPr/>
        </p:nvSpPr>
        <p:spPr>
          <a:xfrm>
            <a:off x="5104036" y="31959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="" xmlns:a16="http://schemas.microsoft.com/office/drawing/2014/main" id="{3F9CF945-1A55-471C-9424-7B14D56DF645}"/>
              </a:ext>
            </a:extLst>
          </p:cNvPr>
          <p:cNvSpPr/>
          <p:nvPr/>
        </p:nvSpPr>
        <p:spPr>
          <a:xfrm>
            <a:off x="5377413" y="396982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="" xmlns:a16="http://schemas.microsoft.com/office/drawing/2014/main" id="{591E9884-0E16-43B3-A77B-97FC37D25262}"/>
              </a:ext>
            </a:extLst>
          </p:cNvPr>
          <p:cNvSpPr/>
          <p:nvPr/>
        </p:nvSpPr>
        <p:spPr>
          <a:xfrm>
            <a:off x="6400093" y="40164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="" xmlns:a16="http://schemas.microsoft.com/office/drawing/2014/main" id="{127A370F-3441-4DCD-B187-1322DA645351}"/>
              </a:ext>
            </a:extLst>
          </p:cNvPr>
          <p:cNvSpPr/>
          <p:nvPr/>
        </p:nvSpPr>
        <p:spPr>
          <a:xfrm>
            <a:off x="6366630" y="321879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="" xmlns:a16="http://schemas.microsoft.com/office/drawing/2014/main" id="{C501A2F4-8191-40A3-BC73-CD98C3E02A3A}"/>
              </a:ext>
            </a:extLst>
          </p:cNvPr>
          <p:cNvSpPr/>
          <p:nvPr/>
        </p:nvSpPr>
        <p:spPr>
          <a:xfrm>
            <a:off x="7497212" y="404877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="" xmlns:a16="http://schemas.microsoft.com/office/drawing/2014/main" id="{EBCE13B8-7B93-4963-A37C-D4AE4D1C751D}"/>
              </a:ext>
            </a:extLst>
          </p:cNvPr>
          <p:cNvSpPr/>
          <p:nvPr/>
        </p:nvSpPr>
        <p:spPr>
          <a:xfrm>
            <a:off x="8424463" y="323868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="" xmlns:a16="http://schemas.microsoft.com/office/drawing/2014/main" id="{69F55A4F-BBA3-445B-A333-6EFD264517C4}"/>
              </a:ext>
            </a:extLst>
          </p:cNvPr>
          <p:cNvSpPr/>
          <p:nvPr/>
        </p:nvSpPr>
        <p:spPr>
          <a:xfrm>
            <a:off x="9361132" y="400266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="" xmlns:a16="http://schemas.microsoft.com/office/drawing/2014/main" id="{DF443A36-3232-4C17-9EC8-8AD7222FE593}"/>
              </a:ext>
            </a:extLst>
          </p:cNvPr>
          <p:cNvSpPr/>
          <p:nvPr/>
        </p:nvSpPr>
        <p:spPr>
          <a:xfrm>
            <a:off x="8967001" y="18987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="" xmlns:a16="http://schemas.microsoft.com/office/drawing/2014/main" id="{377E12E8-5BAD-4AD2-9736-A66EF501D909}"/>
              </a:ext>
            </a:extLst>
          </p:cNvPr>
          <p:cNvSpPr/>
          <p:nvPr/>
        </p:nvSpPr>
        <p:spPr>
          <a:xfrm>
            <a:off x="7793567" y="197085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="" xmlns:a16="http://schemas.microsoft.com/office/drawing/2014/main" id="{9E51D04C-DE11-4E4F-B3F7-945E72D25894}"/>
              </a:ext>
            </a:extLst>
          </p:cNvPr>
          <p:cNvSpPr/>
          <p:nvPr/>
        </p:nvSpPr>
        <p:spPr>
          <a:xfrm>
            <a:off x="6658134" y="19479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="" xmlns:a16="http://schemas.microsoft.com/office/drawing/2014/main" id="{A4A456EF-989F-4A6A-9B70-F9B3EE58C089}"/>
              </a:ext>
            </a:extLst>
          </p:cNvPr>
          <p:cNvSpPr/>
          <p:nvPr/>
        </p:nvSpPr>
        <p:spPr>
          <a:xfrm>
            <a:off x="5450035" y="198016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="" xmlns:a16="http://schemas.microsoft.com/office/drawing/2014/main" id="{2C243630-4966-4AA0-A059-49A96022F70D}"/>
              </a:ext>
            </a:extLst>
          </p:cNvPr>
          <p:cNvSpPr/>
          <p:nvPr/>
        </p:nvSpPr>
        <p:spPr>
          <a:xfrm>
            <a:off x="5993225" y="12554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="" xmlns:a16="http://schemas.microsoft.com/office/drawing/2014/main" id="{11397049-DAAE-4AF3-96A1-8A65D70E9545}"/>
              </a:ext>
            </a:extLst>
          </p:cNvPr>
          <p:cNvSpPr/>
          <p:nvPr/>
        </p:nvSpPr>
        <p:spPr>
          <a:xfrm>
            <a:off x="4248179" y="13267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="" xmlns:a16="http://schemas.microsoft.com/office/drawing/2014/main" id="{EF82EDD4-3544-4708-9EEC-3F7A34C89B57}"/>
              </a:ext>
            </a:extLst>
          </p:cNvPr>
          <p:cNvSpPr/>
          <p:nvPr/>
        </p:nvSpPr>
        <p:spPr>
          <a:xfrm>
            <a:off x="4272602" y="193182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="" xmlns:a16="http://schemas.microsoft.com/office/drawing/2014/main" id="{999A895E-3D30-429D-B8EC-B8940CDD1393}"/>
              </a:ext>
            </a:extLst>
          </p:cNvPr>
          <p:cNvSpPr/>
          <p:nvPr/>
        </p:nvSpPr>
        <p:spPr>
          <a:xfrm>
            <a:off x="3089510" y="193182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="" xmlns:a16="http://schemas.microsoft.com/office/drawing/2014/main" id="{C767212C-6028-4A02-A90C-8397C0577468}"/>
              </a:ext>
            </a:extLst>
          </p:cNvPr>
          <p:cNvSpPr/>
          <p:nvPr/>
        </p:nvSpPr>
        <p:spPr>
          <a:xfrm>
            <a:off x="3205311" y="141549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="" xmlns:a16="http://schemas.microsoft.com/office/drawing/2014/main" id="{D15F072E-14BE-4938-B84E-7465FED89A2D}"/>
              </a:ext>
            </a:extLst>
          </p:cNvPr>
          <p:cNvSpPr/>
          <p:nvPr/>
        </p:nvSpPr>
        <p:spPr>
          <a:xfrm>
            <a:off x="2338291" y="371387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="" xmlns:a16="http://schemas.microsoft.com/office/drawing/2014/main" id="{4E8AE360-61B8-4B16-8C0F-BF9FE5D8E803}"/>
              </a:ext>
            </a:extLst>
          </p:cNvPr>
          <p:cNvSpPr/>
          <p:nvPr/>
        </p:nvSpPr>
        <p:spPr>
          <a:xfrm>
            <a:off x="3127757" y="328488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="" xmlns:a16="http://schemas.microsoft.com/office/drawing/2014/main" id="{81F97903-58E3-47C6-9193-6E0C1782C90E}"/>
              </a:ext>
            </a:extLst>
          </p:cNvPr>
          <p:cNvSpPr/>
          <p:nvPr/>
        </p:nvSpPr>
        <p:spPr>
          <a:xfrm>
            <a:off x="4193316" y="39672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="" xmlns:a16="http://schemas.microsoft.com/office/drawing/2014/main" id="{78F9DAD1-9C92-4158-B55F-E01BEB9EF86B}"/>
              </a:ext>
            </a:extLst>
          </p:cNvPr>
          <p:cNvSpPr/>
          <p:nvPr/>
        </p:nvSpPr>
        <p:spPr>
          <a:xfrm>
            <a:off x="3771163" y="315399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="" xmlns:a16="http://schemas.microsoft.com/office/drawing/2014/main" id="{9661C8E0-DD98-4A87-8AB5-A2689E06CB3E}"/>
              </a:ext>
            </a:extLst>
          </p:cNvPr>
          <p:cNvSpPr/>
          <p:nvPr/>
        </p:nvSpPr>
        <p:spPr>
          <a:xfrm>
            <a:off x="6322701" y="376698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="" xmlns:a16="http://schemas.microsoft.com/office/drawing/2014/main" id="{F1CDD263-B090-43AB-BDBA-21676B6CCB89}"/>
              </a:ext>
            </a:extLst>
          </p:cNvPr>
          <p:cNvSpPr/>
          <p:nvPr/>
        </p:nvSpPr>
        <p:spPr>
          <a:xfrm>
            <a:off x="7184183" y="313980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="" xmlns:a16="http://schemas.microsoft.com/office/drawing/2014/main" id="{FC2445DC-4C7D-4924-9C38-5CDD3865644A}"/>
              </a:ext>
            </a:extLst>
          </p:cNvPr>
          <p:cNvSpPr/>
          <p:nvPr/>
        </p:nvSpPr>
        <p:spPr>
          <a:xfrm>
            <a:off x="8333216" y="40765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="" xmlns:a16="http://schemas.microsoft.com/office/drawing/2014/main" id="{F68555FE-4C70-4A5C-A3E5-54BD937DEEED}"/>
              </a:ext>
            </a:extLst>
          </p:cNvPr>
          <p:cNvSpPr/>
          <p:nvPr/>
        </p:nvSpPr>
        <p:spPr>
          <a:xfrm>
            <a:off x="9061782" y="31288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="" xmlns:a16="http://schemas.microsoft.com/office/drawing/2014/main" id="{1C03EC24-FCD2-4571-AB6D-2252DFA97284}"/>
              </a:ext>
            </a:extLst>
          </p:cNvPr>
          <p:cNvSpPr/>
          <p:nvPr/>
        </p:nvSpPr>
        <p:spPr>
          <a:xfrm>
            <a:off x="9618765" y="342900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701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403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爆款内容的特征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——</a:t>
            </a: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有爆点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3959618" cy="120628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3959618" cy="120628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0" name="任意多边形: 形状 99">
            <a:extLst>
              <a:ext uri="{FF2B5EF4-FFF2-40B4-BE49-F238E27FC236}">
                <a16:creationId xmlns="" xmlns:a16="http://schemas.microsoft.com/office/drawing/2014/main" id="{D347ABFD-1870-456A-9EE3-2483361B2D14}"/>
              </a:ext>
            </a:extLst>
          </p:cNvPr>
          <p:cNvSpPr/>
          <p:nvPr/>
        </p:nvSpPr>
        <p:spPr>
          <a:xfrm>
            <a:off x="164909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04" name="任意多边形: 形状 103">
            <a:extLst>
              <a:ext uri="{FF2B5EF4-FFF2-40B4-BE49-F238E27FC236}">
                <a16:creationId xmlns="" xmlns:a16="http://schemas.microsoft.com/office/drawing/2014/main" id="{6B2E7F9A-1C9C-40FA-9885-1AA4FE45A68F}"/>
              </a:ext>
            </a:extLst>
          </p:cNvPr>
          <p:cNvSpPr/>
          <p:nvPr/>
        </p:nvSpPr>
        <p:spPr>
          <a:xfrm>
            <a:off x="266571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05" name="任意多边形: 形状 104">
            <a:extLst>
              <a:ext uri="{FF2B5EF4-FFF2-40B4-BE49-F238E27FC236}">
                <a16:creationId xmlns="" xmlns:a16="http://schemas.microsoft.com/office/drawing/2014/main" id="{399220B8-B0EC-4D59-9C9B-4D17ACC82064}"/>
              </a:ext>
            </a:extLst>
          </p:cNvPr>
          <p:cNvSpPr/>
          <p:nvPr/>
        </p:nvSpPr>
        <p:spPr>
          <a:xfrm>
            <a:off x="364770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06" name="任意多边形: 形状 105">
            <a:extLst>
              <a:ext uri="{FF2B5EF4-FFF2-40B4-BE49-F238E27FC236}">
                <a16:creationId xmlns="" xmlns:a16="http://schemas.microsoft.com/office/drawing/2014/main" id="{067B460E-E2B5-404C-B5C2-4FFA73B2F13C}"/>
              </a:ext>
            </a:extLst>
          </p:cNvPr>
          <p:cNvSpPr/>
          <p:nvPr/>
        </p:nvSpPr>
        <p:spPr>
          <a:xfrm>
            <a:off x="466432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07" name="任意多边形: 形状 106">
            <a:extLst>
              <a:ext uri="{FF2B5EF4-FFF2-40B4-BE49-F238E27FC236}">
                <a16:creationId xmlns="" xmlns:a16="http://schemas.microsoft.com/office/drawing/2014/main" id="{5AD7193C-E1D8-4455-83A9-DA9AED15AF60}"/>
              </a:ext>
            </a:extLst>
          </p:cNvPr>
          <p:cNvSpPr/>
          <p:nvPr/>
        </p:nvSpPr>
        <p:spPr>
          <a:xfrm>
            <a:off x="5636380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08" name="任意多边形: 形状 107">
            <a:extLst>
              <a:ext uri="{FF2B5EF4-FFF2-40B4-BE49-F238E27FC236}">
                <a16:creationId xmlns="" xmlns:a16="http://schemas.microsoft.com/office/drawing/2014/main" id="{D91CEB4D-D9CD-4C90-B95D-B8963A5BAAFF}"/>
              </a:ext>
            </a:extLst>
          </p:cNvPr>
          <p:cNvSpPr/>
          <p:nvPr/>
        </p:nvSpPr>
        <p:spPr>
          <a:xfrm>
            <a:off x="6652995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09" name="任意多边形: 形状 108">
            <a:extLst>
              <a:ext uri="{FF2B5EF4-FFF2-40B4-BE49-F238E27FC236}">
                <a16:creationId xmlns="" xmlns:a16="http://schemas.microsoft.com/office/drawing/2014/main" id="{EAB69184-B86E-40DC-88ED-CBAED72BDA5D}"/>
              </a:ext>
            </a:extLst>
          </p:cNvPr>
          <p:cNvSpPr/>
          <p:nvPr/>
        </p:nvSpPr>
        <p:spPr>
          <a:xfrm>
            <a:off x="762904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10" name="任意多边形: 形状 109">
            <a:extLst>
              <a:ext uri="{FF2B5EF4-FFF2-40B4-BE49-F238E27FC236}">
                <a16:creationId xmlns="" xmlns:a16="http://schemas.microsoft.com/office/drawing/2014/main" id="{80257DA4-6925-4A96-89E1-EEC149B61BCF}"/>
              </a:ext>
            </a:extLst>
          </p:cNvPr>
          <p:cNvSpPr/>
          <p:nvPr/>
        </p:nvSpPr>
        <p:spPr>
          <a:xfrm>
            <a:off x="864566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grpSp>
        <p:nvGrpSpPr>
          <p:cNvPr id="111" name="组合 110">
            <a:extLst>
              <a:ext uri="{FF2B5EF4-FFF2-40B4-BE49-F238E27FC236}">
                <a16:creationId xmlns="" xmlns:a16="http://schemas.microsoft.com/office/drawing/2014/main" id="{E970A513-CA97-4191-A951-4E46C4FBD81F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02AFA604-3EE2-4799-9A8B-87C211553769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椭圆 113">
              <a:extLst>
                <a:ext uri="{FF2B5EF4-FFF2-40B4-BE49-F238E27FC236}">
                  <a16:creationId xmlns="" xmlns:a16="http://schemas.microsoft.com/office/drawing/2014/main" id="{DE9387C5-73D8-4087-BE6C-4D67F007C715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椭圆 114">
              <a:extLst>
                <a:ext uri="{FF2B5EF4-FFF2-40B4-BE49-F238E27FC236}">
                  <a16:creationId xmlns="" xmlns:a16="http://schemas.microsoft.com/office/drawing/2014/main" id="{E39FA7FC-7ABE-4A90-8890-5BE799A1E0CD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CCD5D779-3E82-472F-B36D-DADBC8113B07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BBBA472B-9106-4A01-9861-D55D9C3A805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C4529F09-31FE-4784-98E7-51332EEBDD2F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AF97CFA4-49B1-4614-AD22-90FEE970B4F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="" xmlns:a16="http://schemas.microsoft.com/office/drawing/2014/main" id="{48FD8318-417A-4E95-B896-69B2C5114227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="" xmlns:a16="http://schemas.microsoft.com/office/drawing/2014/main" id="{34018A3E-8780-4C99-99B7-2F6BB1DE1679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22" name="组合 121">
              <a:extLst>
                <a:ext uri="{FF2B5EF4-FFF2-40B4-BE49-F238E27FC236}">
                  <a16:creationId xmlns="" xmlns:a16="http://schemas.microsoft.com/office/drawing/2014/main" id="{571EA8B3-09B0-49E5-BE2A-044B9D056B62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205789C2-F569-459E-9FDF-0208A9F6E53C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椭圆 123">
                <a:extLst>
                  <a:ext uri="{FF2B5EF4-FFF2-40B4-BE49-F238E27FC236}">
                    <a16:creationId xmlns="" xmlns:a16="http://schemas.microsoft.com/office/drawing/2014/main" id="{85EA886F-3346-4F00-8A9B-E67E65237C7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椭圆 124">
                <a:extLst>
                  <a:ext uri="{FF2B5EF4-FFF2-40B4-BE49-F238E27FC236}">
                    <a16:creationId xmlns="" xmlns:a16="http://schemas.microsoft.com/office/drawing/2014/main" id="{FC4D62B6-DBC5-403A-A9FC-E63DC8A16F4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椭圆 125">
                <a:extLst>
                  <a:ext uri="{FF2B5EF4-FFF2-40B4-BE49-F238E27FC236}">
                    <a16:creationId xmlns="" xmlns:a16="http://schemas.microsoft.com/office/drawing/2014/main" id="{2CAF8992-6B22-467A-BFE7-71924E420A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="" xmlns:a16="http://schemas.microsoft.com/office/drawing/2014/main" id="{F0359257-9518-490F-B02C-D2C403765ED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="" xmlns:a16="http://schemas.microsoft.com/office/drawing/2014/main" id="{98A2D58C-D310-46FF-9B0C-E0F74E5206EE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="" xmlns:a16="http://schemas.microsoft.com/office/drawing/2014/main" id="{41088A08-ACED-44F6-A5A0-CBCB7EEC6D6C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="" xmlns:a16="http://schemas.microsoft.com/office/drawing/2014/main" id="{21D672EE-A248-43D9-9467-6FD1873F624F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1" name="椭圆 130">
                <a:extLst>
                  <a:ext uri="{FF2B5EF4-FFF2-40B4-BE49-F238E27FC236}">
                    <a16:creationId xmlns="" xmlns:a16="http://schemas.microsoft.com/office/drawing/2014/main" id="{16461CBA-12AA-40AD-ADF2-25582722C66F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2" name="椭圆 131">
                <a:extLst>
                  <a:ext uri="{FF2B5EF4-FFF2-40B4-BE49-F238E27FC236}">
                    <a16:creationId xmlns="" xmlns:a16="http://schemas.microsoft.com/office/drawing/2014/main" id="{94B629F6-8F56-402D-9E55-BB9AC1AAF241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5" name="椭圆 134">
                <a:extLst>
                  <a:ext uri="{FF2B5EF4-FFF2-40B4-BE49-F238E27FC236}">
                    <a16:creationId xmlns="" xmlns:a16="http://schemas.microsoft.com/office/drawing/2014/main" id="{8228EFBF-B083-4090-8531-60CEA6E0C640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96" name="文本框 195">
            <a:extLst>
              <a:ext uri="{FF2B5EF4-FFF2-40B4-BE49-F238E27FC236}">
                <a16:creationId xmlns="" xmlns:a16="http://schemas.microsoft.com/office/drawing/2014/main" id="{726ECF0A-FFD6-461A-A793-C3AB7C6A4C78}"/>
              </a:ext>
            </a:extLst>
          </p:cNvPr>
          <p:cNvSpPr txBox="1"/>
          <p:nvPr/>
        </p:nvSpPr>
        <p:spPr>
          <a:xfrm>
            <a:off x="295574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知识点</a:t>
            </a:r>
          </a:p>
        </p:txBody>
      </p:sp>
      <p:sp>
        <p:nvSpPr>
          <p:cNvPr id="197" name="文本框 196">
            <a:extLst>
              <a:ext uri="{FF2B5EF4-FFF2-40B4-BE49-F238E27FC236}">
                <a16:creationId xmlns="" xmlns:a16="http://schemas.microsoft.com/office/drawing/2014/main" id="{79D918BB-C3A3-45D0-BD2F-DC548EA40CB2}"/>
              </a:ext>
            </a:extLst>
          </p:cNvPr>
          <p:cNvSpPr txBox="1"/>
          <p:nvPr/>
        </p:nvSpPr>
        <p:spPr>
          <a:xfrm>
            <a:off x="1939132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冲突点</a:t>
            </a:r>
          </a:p>
        </p:txBody>
      </p:sp>
      <p:sp>
        <p:nvSpPr>
          <p:cNvPr id="201" name="文本框 200">
            <a:extLst>
              <a:ext uri="{FF2B5EF4-FFF2-40B4-BE49-F238E27FC236}">
                <a16:creationId xmlns="" xmlns:a16="http://schemas.microsoft.com/office/drawing/2014/main" id="{7523EE3F-F4BC-4E25-9414-2BFF170F649E}"/>
              </a:ext>
            </a:extLst>
          </p:cNvPr>
          <p:cNvSpPr txBox="1"/>
          <p:nvPr/>
        </p:nvSpPr>
        <p:spPr>
          <a:xfrm>
            <a:off x="495435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正义点</a:t>
            </a:r>
          </a:p>
        </p:txBody>
      </p:sp>
      <p:sp>
        <p:nvSpPr>
          <p:cNvPr id="202" name="文本框 201">
            <a:extLst>
              <a:ext uri="{FF2B5EF4-FFF2-40B4-BE49-F238E27FC236}">
                <a16:creationId xmlns="" xmlns:a16="http://schemas.microsoft.com/office/drawing/2014/main" id="{D60C9C94-4D04-425D-9416-818C0A1EB14D}"/>
              </a:ext>
            </a:extLst>
          </p:cNvPr>
          <p:cNvSpPr txBox="1"/>
          <p:nvPr/>
        </p:nvSpPr>
        <p:spPr>
          <a:xfrm>
            <a:off x="6869702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嗨点</a:t>
            </a:r>
          </a:p>
        </p:txBody>
      </p:sp>
      <p:sp>
        <p:nvSpPr>
          <p:cNvPr id="203" name="文本框 202">
            <a:extLst>
              <a:ext uri="{FF2B5EF4-FFF2-40B4-BE49-F238E27FC236}">
                <a16:creationId xmlns="" xmlns:a16="http://schemas.microsoft.com/office/drawing/2014/main" id="{DDEB7DCC-8454-4588-9892-E9385424758A}"/>
              </a:ext>
            </a:extLst>
          </p:cNvPr>
          <p:cNvSpPr txBox="1"/>
          <p:nvPr/>
        </p:nvSpPr>
        <p:spPr>
          <a:xfrm>
            <a:off x="893569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泪点</a:t>
            </a: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1E872C36-2B7C-41A4-8BD8-01DA07EF3C13}"/>
              </a:ext>
            </a:extLst>
          </p:cNvPr>
          <p:cNvSpPr/>
          <p:nvPr/>
        </p:nvSpPr>
        <p:spPr>
          <a:xfrm>
            <a:off x="8558224" y="526726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5" name="矩形 204">
            <a:extLst>
              <a:ext uri="{FF2B5EF4-FFF2-40B4-BE49-F238E27FC236}">
                <a16:creationId xmlns="" xmlns:a16="http://schemas.microsoft.com/office/drawing/2014/main" id="{F1DE5090-4A79-446D-8618-FA58AC66C414}"/>
              </a:ext>
            </a:extLst>
          </p:cNvPr>
          <p:cNvSpPr/>
          <p:nvPr/>
        </p:nvSpPr>
        <p:spPr>
          <a:xfrm>
            <a:off x="7249490" y="45880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2F3A8ECE-9037-4867-A3A8-7971A5E1FA0F}"/>
              </a:ext>
            </a:extLst>
          </p:cNvPr>
          <p:cNvSpPr/>
          <p:nvPr/>
        </p:nvSpPr>
        <p:spPr>
          <a:xfrm>
            <a:off x="5361736" y="40167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7" name="矩形 206">
            <a:extLst>
              <a:ext uri="{FF2B5EF4-FFF2-40B4-BE49-F238E27FC236}">
                <a16:creationId xmlns="" xmlns:a16="http://schemas.microsoft.com/office/drawing/2014/main" id="{0EEAACF2-E657-4336-AA20-AAA121F34A0D}"/>
              </a:ext>
            </a:extLst>
          </p:cNvPr>
          <p:cNvSpPr/>
          <p:nvPr/>
        </p:nvSpPr>
        <p:spPr>
          <a:xfrm>
            <a:off x="3336202" y="477150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353A112-2BF5-4696-B8CE-64B57BDF6433}"/>
              </a:ext>
            </a:extLst>
          </p:cNvPr>
          <p:cNvSpPr/>
          <p:nvPr/>
        </p:nvSpPr>
        <p:spPr>
          <a:xfrm>
            <a:off x="4378500" y="27946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BEE77748-1D17-4FCB-8B2C-B527542971DF}"/>
              </a:ext>
            </a:extLst>
          </p:cNvPr>
          <p:cNvSpPr/>
          <p:nvPr/>
        </p:nvSpPr>
        <p:spPr>
          <a:xfrm>
            <a:off x="6300828" y="20525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2" name="矩形 211">
            <a:extLst>
              <a:ext uri="{FF2B5EF4-FFF2-40B4-BE49-F238E27FC236}">
                <a16:creationId xmlns="" xmlns:a16="http://schemas.microsoft.com/office/drawing/2014/main" id="{8755C79C-D013-45F9-990F-B7A7A4B4D741}"/>
              </a:ext>
            </a:extLst>
          </p:cNvPr>
          <p:cNvSpPr/>
          <p:nvPr/>
        </p:nvSpPr>
        <p:spPr>
          <a:xfrm>
            <a:off x="7568063" y="15317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3" name="矩形 212">
            <a:extLst>
              <a:ext uri="{FF2B5EF4-FFF2-40B4-BE49-F238E27FC236}">
                <a16:creationId xmlns="" xmlns:a16="http://schemas.microsoft.com/office/drawing/2014/main" id="{ED9D25C3-9E59-49C6-830C-BC102B5704FE}"/>
              </a:ext>
            </a:extLst>
          </p:cNvPr>
          <p:cNvSpPr/>
          <p:nvPr/>
        </p:nvSpPr>
        <p:spPr>
          <a:xfrm>
            <a:off x="8343138" y="24179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4" name="矩形 213">
            <a:extLst>
              <a:ext uri="{FF2B5EF4-FFF2-40B4-BE49-F238E27FC236}">
                <a16:creationId xmlns="" xmlns:a16="http://schemas.microsoft.com/office/drawing/2014/main" id="{803AE35E-12DC-4644-9AF7-4AE5DD3C6917}"/>
              </a:ext>
            </a:extLst>
          </p:cNvPr>
          <p:cNvSpPr/>
          <p:nvPr/>
        </p:nvSpPr>
        <p:spPr>
          <a:xfrm>
            <a:off x="2475022" y="20938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5" name="矩形 214">
            <a:extLst>
              <a:ext uri="{FF2B5EF4-FFF2-40B4-BE49-F238E27FC236}">
                <a16:creationId xmlns="" xmlns:a16="http://schemas.microsoft.com/office/drawing/2014/main" id="{CBDE49A3-7B54-4A52-87B5-37FF9A045CA9}"/>
              </a:ext>
            </a:extLst>
          </p:cNvPr>
          <p:cNvSpPr/>
          <p:nvPr/>
        </p:nvSpPr>
        <p:spPr>
          <a:xfrm>
            <a:off x="3336201" y="1601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6" name="矩形 215">
            <a:extLst>
              <a:ext uri="{FF2B5EF4-FFF2-40B4-BE49-F238E27FC236}">
                <a16:creationId xmlns="" xmlns:a16="http://schemas.microsoft.com/office/drawing/2014/main" id="{1662052B-4FB9-4F66-A1BE-7978A31C7AC5}"/>
              </a:ext>
            </a:extLst>
          </p:cNvPr>
          <p:cNvSpPr/>
          <p:nvPr/>
        </p:nvSpPr>
        <p:spPr>
          <a:xfrm>
            <a:off x="2271414" y="281682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7" name="矩形 216">
            <a:extLst>
              <a:ext uri="{FF2B5EF4-FFF2-40B4-BE49-F238E27FC236}">
                <a16:creationId xmlns="" xmlns:a16="http://schemas.microsoft.com/office/drawing/2014/main" id="{12F73520-3605-4F42-8650-F85176952496}"/>
              </a:ext>
            </a:extLst>
          </p:cNvPr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8" name="矩形 217">
            <a:extLst>
              <a:ext uri="{FF2B5EF4-FFF2-40B4-BE49-F238E27FC236}">
                <a16:creationId xmlns="" xmlns:a16="http://schemas.microsoft.com/office/drawing/2014/main" id="{C9F64516-4513-4B01-94D5-C7B035A84159}"/>
              </a:ext>
            </a:extLst>
          </p:cNvPr>
          <p:cNvSpPr/>
          <p:nvPr/>
        </p:nvSpPr>
        <p:spPr>
          <a:xfrm>
            <a:off x="4575232" y="54156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9" name="矩形 218">
            <a:extLst>
              <a:ext uri="{FF2B5EF4-FFF2-40B4-BE49-F238E27FC236}">
                <a16:creationId xmlns="" xmlns:a16="http://schemas.microsoft.com/office/drawing/2014/main" id="{A7636B65-038C-45C5-8F1B-97D1C7CCB50C}"/>
              </a:ext>
            </a:extLst>
          </p:cNvPr>
          <p:cNvSpPr/>
          <p:nvPr/>
        </p:nvSpPr>
        <p:spPr>
          <a:xfrm>
            <a:off x="6561628" y="5263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0" name="矩形 219">
            <a:extLst>
              <a:ext uri="{FF2B5EF4-FFF2-40B4-BE49-F238E27FC236}">
                <a16:creationId xmlns="" xmlns:a16="http://schemas.microsoft.com/office/drawing/2014/main" id="{BFEEC408-C94B-495F-BDBC-23C845D3D35F}"/>
              </a:ext>
            </a:extLst>
          </p:cNvPr>
          <p:cNvSpPr/>
          <p:nvPr/>
        </p:nvSpPr>
        <p:spPr>
          <a:xfrm>
            <a:off x="4455029" y="234357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1" name="矩形 220">
            <a:extLst>
              <a:ext uri="{FF2B5EF4-FFF2-40B4-BE49-F238E27FC236}">
                <a16:creationId xmlns="" xmlns:a16="http://schemas.microsoft.com/office/drawing/2014/main" id="{0AE53BB4-B9C3-4959-8F90-2F7F992E8A61}"/>
              </a:ext>
            </a:extLst>
          </p:cNvPr>
          <p:cNvSpPr/>
          <p:nvPr/>
        </p:nvSpPr>
        <p:spPr>
          <a:xfrm>
            <a:off x="6305157" y="313213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2" name="矩形 221">
            <a:extLst>
              <a:ext uri="{FF2B5EF4-FFF2-40B4-BE49-F238E27FC236}">
                <a16:creationId xmlns="" xmlns:a16="http://schemas.microsoft.com/office/drawing/2014/main" id="{F5AD74C1-8021-4B38-AD91-825B7BE906E1}"/>
              </a:ext>
            </a:extLst>
          </p:cNvPr>
          <p:cNvSpPr/>
          <p:nvPr/>
        </p:nvSpPr>
        <p:spPr>
          <a:xfrm>
            <a:off x="8006822" y="31537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3" name="矩形 222">
            <a:extLst>
              <a:ext uri="{FF2B5EF4-FFF2-40B4-BE49-F238E27FC236}">
                <a16:creationId xmlns="" xmlns:a16="http://schemas.microsoft.com/office/drawing/2014/main" id="{709E4491-D96D-4A1F-B4ED-5ADEEEEA1F10}"/>
              </a:ext>
            </a:extLst>
          </p:cNvPr>
          <p:cNvSpPr/>
          <p:nvPr/>
        </p:nvSpPr>
        <p:spPr>
          <a:xfrm>
            <a:off x="8262543" y="314141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4" name="矩形 223">
            <a:extLst>
              <a:ext uri="{FF2B5EF4-FFF2-40B4-BE49-F238E27FC236}">
                <a16:creationId xmlns="" xmlns:a16="http://schemas.microsoft.com/office/drawing/2014/main" id="{BFF988C1-2A2D-434B-9CA2-86786B1A0BE6}"/>
              </a:ext>
            </a:extLst>
          </p:cNvPr>
          <p:cNvSpPr/>
          <p:nvPr/>
        </p:nvSpPr>
        <p:spPr>
          <a:xfrm>
            <a:off x="9883067" y="34290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5" name="矩形 224">
            <a:extLst>
              <a:ext uri="{FF2B5EF4-FFF2-40B4-BE49-F238E27FC236}">
                <a16:creationId xmlns="" xmlns:a16="http://schemas.microsoft.com/office/drawing/2014/main" id="{AC675920-20FF-4245-9FB8-6C01DCDC0204}"/>
              </a:ext>
            </a:extLst>
          </p:cNvPr>
          <p:cNvSpPr/>
          <p:nvPr/>
        </p:nvSpPr>
        <p:spPr>
          <a:xfrm>
            <a:off x="9341066" y="45880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6" name="文本框 225">
            <a:extLst>
              <a:ext uri="{FF2B5EF4-FFF2-40B4-BE49-F238E27FC236}">
                <a16:creationId xmlns="" xmlns:a16="http://schemas.microsoft.com/office/drawing/2014/main" id="{A89D0BAE-A954-4722-849C-7B86CCCFFCFF}"/>
              </a:ext>
            </a:extLst>
          </p:cNvPr>
          <p:cNvSpPr txBox="1"/>
          <p:nvPr/>
        </p:nvSpPr>
        <p:spPr>
          <a:xfrm>
            <a:off x="3955296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共鸣点</a:t>
            </a:r>
            <a:endParaRPr lang="en-US" altLang="zh-CN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7" name="文本框 226">
            <a:extLst>
              <a:ext uri="{FF2B5EF4-FFF2-40B4-BE49-F238E27FC236}">
                <a16:creationId xmlns="" xmlns:a16="http://schemas.microsoft.com/office/drawing/2014/main" id="{AED24917-635F-4889-BFAC-E1F3BB4E2277}"/>
              </a:ext>
            </a:extLst>
          </p:cNvPr>
          <p:cNvSpPr txBox="1"/>
          <p:nvPr/>
        </p:nvSpPr>
        <p:spPr>
          <a:xfrm>
            <a:off x="5921151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热点</a:t>
            </a:r>
          </a:p>
        </p:txBody>
      </p:sp>
      <p:sp>
        <p:nvSpPr>
          <p:cNvPr id="228" name="文本框 227">
            <a:extLst>
              <a:ext uri="{FF2B5EF4-FFF2-40B4-BE49-F238E27FC236}">
                <a16:creationId xmlns="" xmlns:a16="http://schemas.microsoft.com/office/drawing/2014/main" id="{FEE2785C-193F-4725-B474-F951D0AE6AA9}"/>
              </a:ext>
            </a:extLst>
          </p:cNvPr>
          <p:cNvSpPr txBox="1"/>
          <p:nvPr/>
        </p:nvSpPr>
        <p:spPr>
          <a:xfrm>
            <a:off x="7927659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笑点</a:t>
            </a:r>
          </a:p>
        </p:txBody>
      </p:sp>
    </p:spTree>
    <p:extLst>
      <p:ext uri="{BB962C8B-B14F-4D97-AF65-F5344CB8AC3E}">
        <p14:creationId xmlns:p14="http://schemas.microsoft.com/office/powerpoint/2010/main" val="2304151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5" y="459499"/>
            <a:ext cx="5635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爆款内容的特征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——</a:t>
            </a: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让用户有情绪波动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5" y="885974"/>
            <a:ext cx="5635729" cy="85832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1" y="943571"/>
            <a:ext cx="5635729" cy="85832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111" name="组合 110">
            <a:extLst>
              <a:ext uri="{FF2B5EF4-FFF2-40B4-BE49-F238E27FC236}">
                <a16:creationId xmlns="" xmlns:a16="http://schemas.microsoft.com/office/drawing/2014/main" id="{E970A513-CA97-4191-A951-4E46C4FBD81F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02AFA604-3EE2-4799-9A8B-87C211553769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4" name="椭圆 113">
              <a:extLst>
                <a:ext uri="{FF2B5EF4-FFF2-40B4-BE49-F238E27FC236}">
                  <a16:creationId xmlns="" xmlns:a16="http://schemas.microsoft.com/office/drawing/2014/main" id="{DE9387C5-73D8-4087-BE6C-4D67F007C715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5" name="椭圆 114">
              <a:extLst>
                <a:ext uri="{FF2B5EF4-FFF2-40B4-BE49-F238E27FC236}">
                  <a16:creationId xmlns="" xmlns:a16="http://schemas.microsoft.com/office/drawing/2014/main" id="{E39FA7FC-7ABE-4A90-8890-5BE799A1E0CD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CCD5D779-3E82-472F-B36D-DADBC8113B07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BBBA472B-9106-4A01-9861-D55D9C3A805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C4529F09-31FE-4784-98E7-51332EEBDD2F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AF97CFA4-49B1-4614-AD22-90FEE970B4F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="" xmlns:a16="http://schemas.microsoft.com/office/drawing/2014/main" id="{48FD8318-417A-4E95-B896-69B2C5114227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="" xmlns:a16="http://schemas.microsoft.com/office/drawing/2014/main" id="{34018A3E-8780-4C99-99B7-2F6BB1DE1679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22" name="组合 121">
              <a:extLst>
                <a:ext uri="{FF2B5EF4-FFF2-40B4-BE49-F238E27FC236}">
                  <a16:creationId xmlns="" xmlns:a16="http://schemas.microsoft.com/office/drawing/2014/main" id="{571EA8B3-09B0-49E5-BE2A-044B9D056B62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205789C2-F569-459E-9FDF-0208A9F6E53C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4" name="椭圆 123">
                <a:extLst>
                  <a:ext uri="{FF2B5EF4-FFF2-40B4-BE49-F238E27FC236}">
                    <a16:creationId xmlns="" xmlns:a16="http://schemas.microsoft.com/office/drawing/2014/main" id="{85EA886F-3346-4F00-8A9B-E67E65237C7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5" name="椭圆 124">
                <a:extLst>
                  <a:ext uri="{FF2B5EF4-FFF2-40B4-BE49-F238E27FC236}">
                    <a16:creationId xmlns="" xmlns:a16="http://schemas.microsoft.com/office/drawing/2014/main" id="{FC4D62B6-DBC5-403A-A9FC-E63DC8A16F4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6" name="椭圆 125">
                <a:extLst>
                  <a:ext uri="{FF2B5EF4-FFF2-40B4-BE49-F238E27FC236}">
                    <a16:creationId xmlns="" xmlns:a16="http://schemas.microsoft.com/office/drawing/2014/main" id="{2CAF8992-6B22-467A-BFE7-71924E420A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="" xmlns:a16="http://schemas.microsoft.com/office/drawing/2014/main" id="{F0359257-9518-490F-B02C-D2C403765ED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="" xmlns:a16="http://schemas.microsoft.com/office/drawing/2014/main" id="{98A2D58C-D310-46FF-9B0C-E0F74E5206EE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="" xmlns:a16="http://schemas.microsoft.com/office/drawing/2014/main" id="{41088A08-ACED-44F6-A5A0-CBCB7EEC6D6C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="" xmlns:a16="http://schemas.microsoft.com/office/drawing/2014/main" id="{21D672EE-A248-43D9-9467-6FD1873F624F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1" name="椭圆 130">
                <a:extLst>
                  <a:ext uri="{FF2B5EF4-FFF2-40B4-BE49-F238E27FC236}">
                    <a16:creationId xmlns="" xmlns:a16="http://schemas.microsoft.com/office/drawing/2014/main" id="{16461CBA-12AA-40AD-ADF2-25582722C66F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2" name="椭圆 131">
                <a:extLst>
                  <a:ext uri="{FF2B5EF4-FFF2-40B4-BE49-F238E27FC236}">
                    <a16:creationId xmlns="" xmlns:a16="http://schemas.microsoft.com/office/drawing/2014/main" id="{94B629F6-8F56-402D-9E55-BB9AC1AAF241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5" name="椭圆 134">
                <a:extLst>
                  <a:ext uri="{FF2B5EF4-FFF2-40B4-BE49-F238E27FC236}">
                    <a16:creationId xmlns="" xmlns:a16="http://schemas.microsoft.com/office/drawing/2014/main" id="{8228EFBF-B083-4090-8531-60CEA6E0C640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17" name="矩形 216">
            <a:extLst>
              <a:ext uri="{FF2B5EF4-FFF2-40B4-BE49-F238E27FC236}">
                <a16:creationId xmlns="" xmlns:a16="http://schemas.microsoft.com/office/drawing/2014/main" id="{12F73520-3605-4F42-8650-F85176952496}"/>
              </a:ext>
            </a:extLst>
          </p:cNvPr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="" xmlns:a16="http://schemas.microsoft.com/office/drawing/2014/main" id="{8CD8CE26-C903-4386-BBEB-9C5159E3C884}"/>
              </a:ext>
            </a:extLst>
          </p:cNvPr>
          <p:cNvSpPr/>
          <p:nvPr/>
        </p:nvSpPr>
        <p:spPr>
          <a:xfrm>
            <a:off x="2337946" y="38039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="" xmlns:a16="http://schemas.microsoft.com/office/drawing/2014/main" id="{A44B5210-A07C-4B42-A007-0718B3BE9BB6}"/>
              </a:ext>
            </a:extLst>
          </p:cNvPr>
          <p:cNvSpPr/>
          <p:nvPr/>
        </p:nvSpPr>
        <p:spPr>
          <a:xfrm>
            <a:off x="2836596" y="206689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3" name="矩形 152">
            <a:extLst>
              <a:ext uri="{FF2B5EF4-FFF2-40B4-BE49-F238E27FC236}">
                <a16:creationId xmlns="" xmlns:a16="http://schemas.microsoft.com/office/drawing/2014/main" id="{77B3FB6D-52D6-4900-994A-7F96276CF57B}"/>
              </a:ext>
            </a:extLst>
          </p:cNvPr>
          <p:cNvSpPr/>
          <p:nvPr/>
        </p:nvSpPr>
        <p:spPr>
          <a:xfrm>
            <a:off x="1447288" y="16457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00" name="矩形 199">
            <a:extLst>
              <a:ext uri="{FF2B5EF4-FFF2-40B4-BE49-F238E27FC236}">
                <a16:creationId xmlns="" xmlns:a16="http://schemas.microsoft.com/office/drawing/2014/main" id="{F60BD976-57BF-4D60-B733-F8D1AA766A3E}"/>
              </a:ext>
            </a:extLst>
          </p:cNvPr>
          <p:cNvSpPr/>
          <p:nvPr/>
        </p:nvSpPr>
        <p:spPr>
          <a:xfrm>
            <a:off x="2878197" y="641975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grpSp>
        <p:nvGrpSpPr>
          <p:cNvPr id="29" name="组合 28">
            <a:extLst>
              <a:ext uri="{FF2B5EF4-FFF2-40B4-BE49-F238E27FC236}">
                <a16:creationId xmlns="" xmlns:a16="http://schemas.microsoft.com/office/drawing/2014/main" id="{4178DB06-F1A9-4343-9008-1C73D545DD75}"/>
              </a:ext>
            </a:extLst>
          </p:cNvPr>
          <p:cNvGrpSpPr/>
          <p:nvPr/>
        </p:nvGrpSpPr>
        <p:grpSpPr>
          <a:xfrm>
            <a:off x="3038316" y="1184329"/>
            <a:ext cx="6474155" cy="5535333"/>
            <a:chOff x="3454078" y="1066452"/>
            <a:chExt cx="5978627" cy="5111662"/>
          </a:xfrm>
        </p:grpSpPr>
        <p:sp>
          <p:nvSpPr>
            <p:cNvPr id="4" name="任意多边形: 形状 3">
              <a:extLst>
                <a:ext uri="{FF2B5EF4-FFF2-40B4-BE49-F238E27FC236}">
                  <a16:creationId xmlns="" xmlns:a16="http://schemas.microsoft.com/office/drawing/2014/main" id="{4D0A895D-5772-49A1-A817-BC67081E3E8C}"/>
                </a:ext>
              </a:extLst>
            </p:cNvPr>
            <p:cNvSpPr/>
            <p:nvPr/>
          </p:nvSpPr>
          <p:spPr>
            <a:xfrm>
              <a:off x="5621565" y="1066452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加油</a:t>
              </a:r>
              <a:endParaRPr lang="en-US" altLang="zh-CN" sz="1200" kern="12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为你点赞</a:t>
              </a:r>
            </a:p>
          </p:txBody>
        </p:sp>
        <p:sp>
          <p:nvSpPr>
            <p:cNvPr id="5" name="任意多边形: 形状 4">
              <a:extLst>
                <a:ext uri="{FF2B5EF4-FFF2-40B4-BE49-F238E27FC236}">
                  <a16:creationId xmlns="" xmlns:a16="http://schemas.microsoft.com/office/drawing/2014/main" id="{D1E57099-1A96-407F-A056-3631F62DA793}"/>
                </a:ext>
              </a:extLst>
            </p:cNvPr>
            <p:cNvSpPr/>
            <p:nvPr/>
          </p:nvSpPr>
          <p:spPr>
            <a:xfrm rot="981818">
              <a:off x="6508510" y="1510411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="" xmlns:a16="http://schemas.microsoft.com/office/drawing/2014/main" id="{17168930-4878-4112-AA1D-ACE3FF32183A}"/>
                </a:ext>
              </a:extLst>
            </p:cNvPr>
            <p:cNvSpPr/>
            <p:nvPr/>
          </p:nvSpPr>
          <p:spPr>
            <a:xfrm>
              <a:off x="6805446" y="141407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"/>
                <a:satOff val="-8393"/>
                <a:lumOff val="863"/>
                <a:alphaOff val="0"/>
              </a:schemeClr>
            </a:fillRef>
            <a:effectRef idx="0">
              <a:schemeClr val="accent2">
                <a:hueOff val="-145536"/>
                <a:satOff val="-8393"/>
                <a:lumOff val="8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这个好玩，我也要拍一个</a:t>
              </a:r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="" xmlns:a16="http://schemas.microsoft.com/office/drawing/2014/main" id="{EEA21563-9EFD-44F3-A4B4-26A90823B80A}"/>
                </a:ext>
              </a:extLst>
            </p:cNvPr>
            <p:cNvSpPr/>
            <p:nvPr/>
          </p:nvSpPr>
          <p:spPr>
            <a:xfrm rot="2945455">
              <a:off x="7506342" y="2147529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="" xmlns:a16="http://schemas.microsoft.com/office/drawing/2014/main" id="{FA1FC09C-CC6A-4773-8DAC-D230AE480C46}"/>
                </a:ext>
              </a:extLst>
            </p:cNvPr>
            <p:cNvSpPr/>
            <p:nvPr/>
          </p:nvSpPr>
          <p:spPr>
            <a:xfrm>
              <a:off x="7613454" y="2346562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91073"/>
                <a:satOff val="-16786"/>
                <a:lumOff val="1726"/>
                <a:alphaOff val="0"/>
              </a:schemeClr>
            </a:fillRef>
            <a:effectRef idx="0">
              <a:schemeClr val="accent2">
                <a:hueOff val="-291073"/>
                <a:satOff val="-16786"/>
                <a:lumOff val="17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说的太对了，太认同了</a:t>
              </a:r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="" xmlns:a16="http://schemas.microsoft.com/office/drawing/2014/main" id="{4117F956-8504-416F-94B3-5D8CEAE18BA5}"/>
                </a:ext>
              </a:extLst>
            </p:cNvPr>
            <p:cNvSpPr/>
            <p:nvPr/>
          </p:nvSpPr>
          <p:spPr>
            <a:xfrm rot="4909091">
              <a:off x="8001320" y="3222975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="" xmlns:a16="http://schemas.microsoft.com/office/drawing/2014/main" id="{0BAA476F-225A-4C85-8687-28FD0888D8CF}"/>
                </a:ext>
              </a:extLst>
            </p:cNvPr>
            <p:cNvSpPr/>
            <p:nvPr/>
          </p:nvSpPr>
          <p:spPr>
            <a:xfrm>
              <a:off x="7789051" y="356786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36609"/>
                <a:satOff val="-25178"/>
                <a:lumOff val="2588"/>
                <a:alphaOff val="0"/>
              </a:schemeClr>
            </a:fillRef>
            <a:effectRef idx="0">
              <a:schemeClr val="accent2">
                <a:hueOff val="-436609"/>
                <a:satOff val="-25178"/>
                <a:lumOff val="2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笑死我了</a:t>
              </a: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="" xmlns:a16="http://schemas.microsoft.com/office/drawing/2014/main" id="{A1997E3C-4F40-49BB-9932-4F499CC23B63}"/>
                </a:ext>
              </a:extLst>
            </p:cNvPr>
            <p:cNvSpPr/>
            <p:nvPr/>
          </p:nvSpPr>
          <p:spPr>
            <a:xfrm rot="17672727">
              <a:off x="7836292" y="4395304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="" xmlns:a16="http://schemas.microsoft.com/office/drawing/2014/main" id="{D492B3FF-94E7-482C-8286-0DAFAE08610D}"/>
                </a:ext>
              </a:extLst>
            </p:cNvPr>
            <p:cNvSpPr/>
            <p:nvPr/>
          </p:nvSpPr>
          <p:spPr>
            <a:xfrm>
              <a:off x="7276486" y="469022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还可以这样？</a:t>
              </a: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="" xmlns:a16="http://schemas.microsoft.com/office/drawing/2014/main" id="{0E82301D-026B-4262-8A4B-22A1A84F4B54}"/>
                </a:ext>
              </a:extLst>
            </p:cNvPr>
            <p:cNvSpPr/>
            <p:nvPr/>
          </p:nvSpPr>
          <p:spPr>
            <a:xfrm rot="19636364">
              <a:off x="7063652" y="5292307"/>
              <a:ext cx="218916" cy="277025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="" xmlns:a16="http://schemas.microsoft.com/office/drawing/2014/main" id="{C8E3F0DB-EE82-469D-BF3E-D7107905ABE0}"/>
                </a:ext>
              </a:extLst>
            </p:cNvPr>
            <p:cNvSpPr/>
            <p:nvPr/>
          </p:nvSpPr>
          <p:spPr>
            <a:xfrm>
              <a:off x="6238496" y="535730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0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好感动</a:t>
              </a:r>
              <a:endParaRPr lang="en-US" altLang="zh-CN" sz="1200" kern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="" xmlns:a16="http://schemas.microsoft.com/office/drawing/2014/main" id="{4EF88817-1785-433D-BAEC-F4B9E05D8335}"/>
                </a:ext>
              </a:extLst>
            </p:cNvPr>
            <p:cNvSpPr/>
            <p:nvPr/>
          </p:nvSpPr>
          <p:spPr>
            <a:xfrm>
              <a:off x="5928709" y="5629195"/>
              <a:ext cx="218915" cy="277025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="" xmlns:a16="http://schemas.microsoft.com/office/drawing/2014/main" id="{71CA59FE-49C7-4252-8D02-1C9DF9B76A7C}"/>
                </a:ext>
              </a:extLst>
            </p:cNvPr>
            <p:cNvSpPr/>
            <p:nvPr/>
          </p:nvSpPr>
          <p:spPr>
            <a:xfrm>
              <a:off x="5004634" y="535730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873218"/>
                <a:satOff val="-50357"/>
                <a:lumOff val="5177"/>
                <a:alphaOff val="0"/>
              </a:schemeClr>
            </a:fillRef>
            <a:effectRef idx="0">
              <a:schemeClr val="accent2">
                <a:hueOff val="-873218"/>
                <a:satOff val="-50357"/>
                <a:lumOff val="5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太有用了</a:t>
              </a: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="" xmlns:a16="http://schemas.microsoft.com/office/drawing/2014/main" id="{F1232E95-B083-4C20-8F4A-8C4C130163CF}"/>
                </a:ext>
              </a:extLst>
            </p:cNvPr>
            <p:cNvSpPr/>
            <p:nvPr/>
          </p:nvSpPr>
          <p:spPr>
            <a:xfrm rot="1963636">
              <a:off x="4791800" y="5299007"/>
              <a:ext cx="218916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="" xmlns:a16="http://schemas.microsoft.com/office/drawing/2014/main" id="{6F3A836A-AC95-440D-A53B-3791E0D035D5}"/>
                </a:ext>
              </a:extLst>
            </p:cNvPr>
            <p:cNvSpPr/>
            <p:nvPr/>
          </p:nvSpPr>
          <p:spPr>
            <a:xfrm>
              <a:off x="3966643" y="469022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018754"/>
                <a:satOff val="-58750"/>
                <a:lumOff val="6040"/>
                <a:alphaOff val="0"/>
              </a:schemeClr>
            </a:fillRef>
            <a:effectRef idx="0">
              <a:schemeClr val="accent2">
                <a:hueOff val="-1018754"/>
                <a:satOff val="-58750"/>
                <a:lumOff val="604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好想要</a:t>
              </a:r>
              <a:endParaRPr lang="en-US" altLang="zh-CN" sz="1200" kern="12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哪里买</a:t>
              </a: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="" xmlns:a16="http://schemas.microsoft.com/office/drawing/2014/main" id="{8DA5A6F6-03FD-43BC-B48A-4DC516BA615A}"/>
                </a:ext>
              </a:extLst>
            </p:cNvPr>
            <p:cNvSpPr/>
            <p:nvPr/>
          </p:nvSpPr>
          <p:spPr>
            <a:xfrm rot="3927273">
              <a:off x="4013884" y="4406574"/>
              <a:ext cx="218916" cy="277025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="" xmlns:a16="http://schemas.microsoft.com/office/drawing/2014/main" id="{63A50679-4A34-4160-BE6E-B38CE1322829}"/>
                </a:ext>
              </a:extLst>
            </p:cNvPr>
            <p:cNvSpPr/>
            <p:nvPr/>
          </p:nvSpPr>
          <p:spPr>
            <a:xfrm>
              <a:off x="3454078" y="356786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我觉得</a:t>
              </a:r>
              <a:endParaRPr lang="en-US" altLang="zh-CN" sz="1200" kern="12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我认为</a:t>
              </a: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="" xmlns:a16="http://schemas.microsoft.com/office/drawing/2014/main" id="{73ED14D1-7654-431F-9ED4-FD45D9156612}"/>
                </a:ext>
              </a:extLst>
            </p:cNvPr>
            <p:cNvSpPr/>
            <p:nvPr/>
          </p:nvSpPr>
          <p:spPr>
            <a:xfrm rot="16690909">
              <a:off x="3841944" y="3235240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900" kern="12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="" xmlns:a16="http://schemas.microsoft.com/office/drawing/2014/main" id="{33532D5E-3F3C-4CB5-B6DB-19E8102BEC19}"/>
                </a:ext>
              </a:extLst>
            </p:cNvPr>
            <p:cNvSpPr/>
            <p:nvPr/>
          </p:nvSpPr>
          <p:spPr>
            <a:xfrm>
              <a:off x="3629675" y="2346562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09827"/>
                <a:satOff val="-75535"/>
                <a:lumOff val="7765"/>
                <a:alphaOff val="0"/>
              </a:schemeClr>
            </a:fillRef>
            <a:effectRef idx="0">
              <a:schemeClr val="accent2">
                <a:hueOff val="-1309827"/>
                <a:satOff val="-75535"/>
                <a:lumOff val="7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这是高手 这是高手 </a:t>
              </a: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="" xmlns:a16="http://schemas.microsoft.com/office/drawing/2014/main" id="{00149BE7-1957-4E12-A778-457E76CFDCAC}"/>
                </a:ext>
              </a:extLst>
            </p:cNvPr>
            <p:cNvSpPr/>
            <p:nvPr/>
          </p:nvSpPr>
          <p:spPr>
            <a:xfrm rot="18654545">
              <a:off x="4330571" y="2156893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="" xmlns:a16="http://schemas.microsoft.com/office/drawing/2014/main" id="{515F9C65-1167-4D4E-A802-502475A8C697}"/>
                </a:ext>
              </a:extLst>
            </p:cNvPr>
            <p:cNvSpPr/>
            <p:nvPr/>
          </p:nvSpPr>
          <p:spPr>
            <a:xfrm>
              <a:off x="4437683" y="141407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好想吃</a:t>
              </a:r>
              <a:endParaRPr lang="en-US" altLang="zh-CN" sz="1200" kern="12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cs typeface="+mn-ea"/>
                  <a:sym typeface="+mn-lt"/>
                </a:rPr>
                <a:t>哪里有啊</a:t>
              </a: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="" xmlns:a16="http://schemas.microsoft.com/office/drawing/2014/main" id="{2C844D5B-8490-4394-901D-82CCAD454329}"/>
                </a:ext>
              </a:extLst>
            </p:cNvPr>
            <p:cNvSpPr/>
            <p:nvPr/>
          </p:nvSpPr>
          <p:spPr>
            <a:xfrm rot="20618182">
              <a:off x="5324628" y="1513902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cs typeface="+mn-ea"/>
                <a:sym typeface="+mn-lt"/>
              </a:endParaRPr>
            </a:p>
          </p:txBody>
        </p:sp>
        <p:sp>
          <p:nvSpPr>
            <p:cNvPr id="154" name="矩形 153">
              <a:extLst>
                <a:ext uri="{FF2B5EF4-FFF2-40B4-BE49-F238E27FC236}">
                  <a16:creationId xmlns="" xmlns:a16="http://schemas.microsoft.com/office/drawing/2014/main" id="{97E576DE-5FA8-4E9E-B54D-F67ED66A5B01}"/>
                </a:ext>
              </a:extLst>
            </p:cNvPr>
            <p:cNvSpPr/>
            <p:nvPr/>
          </p:nvSpPr>
          <p:spPr>
            <a:xfrm>
              <a:off x="8308965" y="1691507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229" name="矩形 228">
              <a:extLst>
                <a:ext uri="{FF2B5EF4-FFF2-40B4-BE49-F238E27FC236}">
                  <a16:creationId xmlns="" xmlns:a16="http://schemas.microsoft.com/office/drawing/2014/main" id="{FC00C45A-15F2-4504-9C66-3AEABC998FBC}"/>
                </a:ext>
              </a:extLst>
            </p:cNvPr>
            <p:cNvSpPr/>
            <p:nvPr/>
          </p:nvSpPr>
          <p:spPr>
            <a:xfrm>
              <a:off x="9053580" y="559708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 dirty="0">
                <a:cs typeface="+mn-ea"/>
                <a:sym typeface="+mn-lt"/>
              </a:endParaRPr>
            </a:p>
          </p:txBody>
        </p:sp>
      </p:grpSp>
      <p:sp>
        <p:nvSpPr>
          <p:cNvPr id="230" name="矩形 229">
            <a:extLst>
              <a:ext uri="{FF2B5EF4-FFF2-40B4-BE49-F238E27FC236}">
                <a16:creationId xmlns="" xmlns:a16="http://schemas.microsoft.com/office/drawing/2014/main" id="{44F69127-F4AC-455D-ADAF-A6447BE75A92}"/>
              </a:ext>
            </a:extLst>
          </p:cNvPr>
          <p:cNvSpPr/>
          <p:nvPr/>
        </p:nvSpPr>
        <p:spPr>
          <a:xfrm>
            <a:off x="9707158" y="406227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669B8A45-3B9D-47A3-90C1-D14D5A9EBCFF}"/>
              </a:ext>
            </a:extLst>
          </p:cNvPr>
          <p:cNvSpPr/>
          <p:nvPr/>
        </p:nvSpPr>
        <p:spPr>
          <a:xfrm>
            <a:off x="10190696" y="27470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34" name="矩形 233">
            <a:extLst>
              <a:ext uri="{FF2B5EF4-FFF2-40B4-BE49-F238E27FC236}">
                <a16:creationId xmlns="" xmlns:a16="http://schemas.microsoft.com/office/drawing/2014/main" id="{733E8463-6541-40CA-9E5F-31080B121431}"/>
              </a:ext>
            </a:extLst>
          </p:cNvPr>
          <p:cNvSpPr/>
          <p:nvPr/>
        </p:nvSpPr>
        <p:spPr>
          <a:xfrm>
            <a:off x="2873700" y="584688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35" name="矩形 234">
            <a:extLst>
              <a:ext uri="{FF2B5EF4-FFF2-40B4-BE49-F238E27FC236}">
                <a16:creationId xmlns="" xmlns:a16="http://schemas.microsoft.com/office/drawing/2014/main" id="{88915BD1-BA35-45D5-A051-CDDB695F1DC5}"/>
              </a:ext>
            </a:extLst>
          </p:cNvPr>
          <p:cNvSpPr/>
          <p:nvPr/>
        </p:nvSpPr>
        <p:spPr>
          <a:xfrm>
            <a:off x="2053219" y="447215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36" name="矩形 235">
            <a:extLst>
              <a:ext uri="{FF2B5EF4-FFF2-40B4-BE49-F238E27FC236}">
                <a16:creationId xmlns="" xmlns:a16="http://schemas.microsoft.com/office/drawing/2014/main" id="{AB077897-2F4D-4A36-B2F2-6365C1C83E1E}"/>
              </a:ext>
            </a:extLst>
          </p:cNvPr>
          <p:cNvSpPr/>
          <p:nvPr/>
        </p:nvSpPr>
        <p:spPr>
          <a:xfrm>
            <a:off x="1835283" y="27470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8447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任意多边形: 形状 139">
            <a:extLst>
              <a:ext uri="{FF2B5EF4-FFF2-40B4-BE49-F238E27FC236}">
                <a16:creationId xmlns="" xmlns:a16="http://schemas.microsoft.com/office/drawing/2014/main" id="{FEAA735C-6B16-4570-B75D-2481B0E290D9}"/>
              </a:ext>
            </a:extLst>
          </p:cNvPr>
          <p:cNvSpPr/>
          <p:nvPr/>
        </p:nvSpPr>
        <p:spPr>
          <a:xfrm>
            <a:off x="8308015" y="1246630"/>
            <a:ext cx="3361670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41" name="任意多边形: 形状 140">
            <a:extLst>
              <a:ext uri="{FF2B5EF4-FFF2-40B4-BE49-F238E27FC236}">
                <a16:creationId xmlns="" xmlns:a16="http://schemas.microsoft.com/office/drawing/2014/main" id="{BD3C08F7-1ED7-4715-9168-CC9EB82A99C5}"/>
              </a:ext>
            </a:extLst>
          </p:cNvPr>
          <p:cNvSpPr/>
          <p:nvPr/>
        </p:nvSpPr>
        <p:spPr>
          <a:xfrm>
            <a:off x="8315771" y="2091898"/>
            <a:ext cx="3339614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6" name="任意多边形: 形状 135">
            <a:extLst>
              <a:ext uri="{FF2B5EF4-FFF2-40B4-BE49-F238E27FC236}">
                <a16:creationId xmlns="" xmlns:a16="http://schemas.microsoft.com/office/drawing/2014/main" id="{B3B4C7EB-2E60-40AD-B64A-571E12006C2D}"/>
              </a:ext>
            </a:extLst>
          </p:cNvPr>
          <p:cNvSpPr/>
          <p:nvPr/>
        </p:nvSpPr>
        <p:spPr>
          <a:xfrm>
            <a:off x="3384049" y="1233318"/>
            <a:ext cx="2113171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7" name="任意多边形: 形状 136">
            <a:extLst>
              <a:ext uri="{FF2B5EF4-FFF2-40B4-BE49-F238E27FC236}">
                <a16:creationId xmlns="" xmlns:a16="http://schemas.microsoft.com/office/drawing/2014/main" id="{72F742BF-79F6-4502-AF4A-99532C62EF71}"/>
              </a:ext>
            </a:extLst>
          </p:cNvPr>
          <p:cNvSpPr/>
          <p:nvPr/>
        </p:nvSpPr>
        <p:spPr>
          <a:xfrm>
            <a:off x="3384049" y="2078586"/>
            <a:ext cx="2113171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8" name="任意多边形: 形状 137">
            <a:extLst>
              <a:ext uri="{FF2B5EF4-FFF2-40B4-BE49-F238E27FC236}">
                <a16:creationId xmlns="" xmlns:a16="http://schemas.microsoft.com/office/drawing/2014/main" id="{ED6FB888-429F-4F72-994D-EA64761F0DC0}"/>
              </a:ext>
            </a:extLst>
          </p:cNvPr>
          <p:cNvSpPr/>
          <p:nvPr/>
        </p:nvSpPr>
        <p:spPr>
          <a:xfrm>
            <a:off x="5805869" y="1233318"/>
            <a:ext cx="2113171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9" name="任意多边形: 形状 138">
            <a:extLst>
              <a:ext uri="{FF2B5EF4-FFF2-40B4-BE49-F238E27FC236}">
                <a16:creationId xmlns="" xmlns:a16="http://schemas.microsoft.com/office/drawing/2014/main" id="{88D34E68-FA11-4261-A2CF-DF1DB2A4C9E0}"/>
              </a:ext>
            </a:extLst>
          </p:cNvPr>
          <p:cNvSpPr/>
          <p:nvPr/>
        </p:nvSpPr>
        <p:spPr>
          <a:xfrm>
            <a:off x="5805869" y="2078586"/>
            <a:ext cx="2113171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3" name="任意多边形: 形状 132">
            <a:extLst>
              <a:ext uri="{FF2B5EF4-FFF2-40B4-BE49-F238E27FC236}">
                <a16:creationId xmlns="" xmlns:a16="http://schemas.microsoft.com/office/drawing/2014/main" id="{DA7CC279-59AC-4568-BDE2-63DB399F21AD}"/>
              </a:ext>
            </a:extLst>
          </p:cNvPr>
          <p:cNvSpPr/>
          <p:nvPr/>
        </p:nvSpPr>
        <p:spPr>
          <a:xfrm>
            <a:off x="975034" y="1256859"/>
            <a:ext cx="2113171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4" name="任意多边形: 形状 133">
            <a:extLst>
              <a:ext uri="{FF2B5EF4-FFF2-40B4-BE49-F238E27FC236}">
                <a16:creationId xmlns="" xmlns:a16="http://schemas.microsoft.com/office/drawing/2014/main" id="{115EB895-18C8-435C-96F6-BBFF3BEB99BD}"/>
              </a:ext>
            </a:extLst>
          </p:cNvPr>
          <p:cNvSpPr/>
          <p:nvPr/>
        </p:nvSpPr>
        <p:spPr>
          <a:xfrm>
            <a:off x="975034" y="2102127"/>
            <a:ext cx="2113171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717561" y="2001253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5" y="459499"/>
            <a:ext cx="38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抖音作品四要素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4098300" cy="62417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4098300" cy="62417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111" name="组合 110">
            <a:extLst>
              <a:ext uri="{FF2B5EF4-FFF2-40B4-BE49-F238E27FC236}">
                <a16:creationId xmlns="" xmlns:a16="http://schemas.microsoft.com/office/drawing/2014/main" id="{E970A513-CA97-4191-A951-4E46C4FBD81F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02AFA604-3EE2-4799-9A8B-87C211553769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4" name="椭圆 113">
              <a:extLst>
                <a:ext uri="{FF2B5EF4-FFF2-40B4-BE49-F238E27FC236}">
                  <a16:creationId xmlns="" xmlns:a16="http://schemas.microsoft.com/office/drawing/2014/main" id="{DE9387C5-73D8-4087-BE6C-4D67F007C715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5" name="椭圆 114">
              <a:extLst>
                <a:ext uri="{FF2B5EF4-FFF2-40B4-BE49-F238E27FC236}">
                  <a16:creationId xmlns="" xmlns:a16="http://schemas.microsoft.com/office/drawing/2014/main" id="{E39FA7FC-7ABE-4A90-8890-5BE799A1E0CD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CCD5D779-3E82-472F-B36D-DADBC8113B07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BBBA472B-9106-4A01-9861-D55D9C3A805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C4529F09-31FE-4784-98E7-51332EEBDD2F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AF97CFA4-49B1-4614-AD22-90FEE970B4F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="" xmlns:a16="http://schemas.microsoft.com/office/drawing/2014/main" id="{48FD8318-417A-4E95-B896-69B2C5114227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="" xmlns:a16="http://schemas.microsoft.com/office/drawing/2014/main" id="{34018A3E-8780-4C99-99B7-2F6BB1DE1679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22" name="组合 121">
              <a:extLst>
                <a:ext uri="{FF2B5EF4-FFF2-40B4-BE49-F238E27FC236}">
                  <a16:creationId xmlns="" xmlns:a16="http://schemas.microsoft.com/office/drawing/2014/main" id="{571EA8B3-09B0-49E5-BE2A-044B9D056B62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205789C2-F569-459E-9FDF-0208A9F6E53C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4" name="椭圆 123">
                <a:extLst>
                  <a:ext uri="{FF2B5EF4-FFF2-40B4-BE49-F238E27FC236}">
                    <a16:creationId xmlns="" xmlns:a16="http://schemas.microsoft.com/office/drawing/2014/main" id="{85EA886F-3346-4F00-8A9B-E67E65237C7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5" name="椭圆 124">
                <a:extLst>
                  <a:ext uri="{FF2B5EF4-FFF2-40B4-BE49-F238E27FC236}">
                    <a16:creationId xmlns="" xmlns:a16="http://schemas.microsoft.com/office/drawing/2014/main" id="{FC4D62B6-DBC5-403A-A9FC-E63DC8A16F4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6" name="椭圆 125">
                <a:extLst>
                  <a:ext uri="{FF2B5EF4-FFF2-40B4-BE49-F238E27FC236}">
                    <a16:creationId xmlns="" xmlns:a16="http://schemas.microsoft.com/office/drawing/2014/main" id="{2CAF8992-6B22-467A-BFE7-71924E420A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="" xmlns:a16="http://schemas.microsoft.com/office/drawing/2014/main" id="{F0359257-9518-490F-B02C-D2C403765ED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="" xmlns:a16="http://schemas.microsoft.com/office/drawing/2014/main" id="{98A2D58C-D310-46FF-9B0C-E0F74E5206EE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="" xmlns:a16="http://schemas.microsoft.com/office/drawing/2014/main" id="{41088A08-ACED-44F6-A5A0-CBCB7EEC6D6C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="" xmlns:a16="http://schemas.microsoft.com/office/drawing/2014/main" id="{21D672EE-A248-43D9-9467-6FD1873F624F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1" name="椭圆 130">
                <a:extLst>
                  <a:ext uri="{FF2B5EF4-FFF2-40B4-BE49-F238E27FC236}">
                    <a16:creationId xmlns="" xmlns:a16="http://schemas.microsoft.com/office/drawing/2014/main" id="{16461CBA-12AA-40AD-ADF2-25582722C66F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2" name="椭圆 131">
                <a:extLst>
                  <a:ext uri="{FF2B5EF4-FFF2-40B4-BE49-F238E27FC236}">
                    <a16:creationId xmlns="" xmlns:a16="http://schemas.microsoft.com/office/drawing/2014/main" id="{94B629F6-8F56-402D-9E55-BB9AC1AAF241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5" name="椭圆 134">
                <a:extLst>
                  <a:ext uri="{FF2B5EF4-FFF2-40B4-BE49-F238E27FC236}">
                    <a16:creationId xmlns="" xmlns:a16="http://schemas.microsoft.com/office/drawing/2014/main" id="{8228EFBF-B083-4090-8531-60CEA6E0C640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669B8A45-3B9D-47A3-90C1-D14D5A9EBCFF}"/>
              </a:ext>
            </a:extLst>
          </p:cNvPr>
          <p:cNvSpPr/>
          <p:nvPr/>
        </p:nvSpPr>
        <p:spPr>
          <a:xfrm>
            <a:off x="11246307" y="2557847"/>
            <a:ext cx="379125" cy="680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37" name="文本框 236">
            <a:extLst>
              <a:ext uri="{FF2B5EF4-FFF2-40B4-BE49-F238E27FC236}">
                <a16:creationId xmlns="" xmlns:a16="http://schemas.microsoft.com/office/drawing/2014/main" id="{B5F30FDA-C506-4156-8EC5-AA3813B28C3F}"/>
              </a:ext>
            </a:extLst>
          </p:cNvPr>
          <p:cNvSpPr txBox="1"/>
          <p:nvPr/>
        </p:nvSpPr>
        <p:spPr>
          <a:xfrm>
            <a:off x="1404490" y="1425120"/>
            <a:ext cx="118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142" name="文本框 141">
            <a:extLst>
              <a:ext uri="{FF2B5EF4-FFF2-40B4-BE49-F238E27FC236}">
                <a16:creationId xmlns="" xmlns:a16="http://schemas.microsoft.com/office/drawing/2014/main" id="{20BC8B3E-8E16-4C6B-A846-E5995FD99ED9}"/>
              </a:ext>
            </a:extLst>
          </p:cNvPr>
          <p:cNvSpPr txBox="1"/>
          <p:nvPr/>
        </p:nvSpPr>
        <p:spPr>
          <a:xfrm>
            <a:off x="3813504" y="1425120"/>
            <a:ext cx="118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画质</a:t>
            </a:r>
          </a:p>
        </p:txBody>
      </p:sp>
      <p:sp>
        <p:nvSpPr>
          <p:cNvPr id="143" name="文本框 142">
            <a:extLst>
              <a:ext uri="{FF2B5EF4-FFF2-40B4-BE49-F238E27FC236}">
                <a16:creationId xmlns="" xmlns:a16="http://schemas.microsoft.com/office/drawing/2014/main" id="{13B57EAE-50D4-4EBD-A014-1A2BA32FED43}"/>
              </a:ext>
            </a:extLst>
          </p:cNvPr>
          <p:cNvSpPr txBox="1"/>
          <p:nvPr/>
        </p:nvSpPr>
        <p:spPr>
          <a:xfrm>
            <a:off x="6222519" y="1425120"/>
            <a:ext cx="118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封面</a:t>
            </a:r>
          </a:p>
        </p:txBody>
      </p:sp>
      <p:sp>
        <p:nvSpPr>
          <p:cNvPr id="144" name="文本框 143">
            <a:extLst>
              <a:ext uri="{FF2B5EF4-FFF2-40B4-BE49-F238E27FC236}">
                <a16:creationId xmlns="" xmlns:a16="http://schemas.microsoft.com/office/drawing/2014/main" id="{FFAF6445-1611-438A-99DD-7C30A5801AD8}"/>
              </a:ext>
            </a:extLst>
          </p:cNvPr>
          <p:cNvSpPr txBox="1"/>
          <p:nvPr/>
        </p:nvSpPr>
        <p:spPr>
          <a:xfrm>
            <a:off x="9236024" y="1430699"/>
            <a:ext cx="1455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内容主题</a:t>
            </a:r>
          </a:p>
        </p:txBody>
      </p:sp>
      <p:sp>
        <p:nvSpPr>
          <p:cNvPr id="238" name="文本框 237">
            <a:extLst>
              <a:ext uri="{FF2B5EF4-FFF2-40B4-BE49-F238E27FC236}">
                <a16:creationId xmlns="" xmlns:a16="http://schemas.microsoft.com/office/drawing/2014/main" id="{9F6C9C0F-6771-41E3-8B2E-C7A6D00A0197}"/>
              </a:ext>
            </a:extLst>
          </p:cNvPr>
          <p:cNvSpPr txBox="1"/>
          <p:nvPr/>
        </p:nvSpPr>
        <p:spPr>
          <a:xfrm>
            <a:off x="1086366" y="2205207"/>
            <a:ext cx="18117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长度，吸引力，完整度。 </a:t>
            </a: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是否标题党，标题真实性。</a:t>
            </a:r>
          </a:p>
        </p:txBody>
      </p:sp>
      <p:sp>
        <p:nvSpPr>
          <p:cNvPr id="145" name="文本框 144">
            <a:extLst>
              <a:ext uri="{FF2B5EF4-FFF2-40B4-BE49-F238E27FC236}">
                <a16:creationId xmlns="" xmlns:a16="http://schemas.microsoft.com/office/drawing/2014/main" id="{3D399CF4-FC58-4E5A-A587-0A0C038C3618}"/>
              </a:ext>
            </a:extLst>
          </p:cNvPr>
          <p:cNvSpPr txBox="1"/>
          <p:nvPr/>
        </p:nvSpPr>
        <p:spPr>
          <a:xfrm>
            <a:off x="3498861" y="2205207"/>
            <a:ext cx="18117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清晰度 ：有无马赛克，有无黑边，画布大小。 </a:t>
            </a: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画幅完整度：有无广告，有无水印，画面整洁度 流畅度。</a:t>
            </a:r>
          </a:p>
        </p:txBody>
      </p:sp>
      <p:sp>
        <p:nvSpPr>
          <p:cNvPr id="157" name="文本框 156">
            <a:extLst>
              <a:ext uri="{FF2B5EF4-FFF2-40B4-BE49-F238E27FC236}">
                <a16:creationId xmlns="" xmlns:a16="http://schemas.microsoft.com/office/drawing/2014/main" id="{D7B00DCB-2EFE-45B9-A9B3-A79F85F29AA0}"/>
              </a:ext>
            </a:extLst>
          </p:cNvPr>
          <p:cNvSpPr txBox="1"/>
          <p:nvPr/>
        </p:nvSpPr>
        <p:spPr>
          <a:xfrm>
            <a:off x="5941838" y="2205207"/>
            <a:ext cx="18117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封面清晰度：美观度，截图完整度，封面和主题呼应程度。</a:t>
            </a:r>
          </a:p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封面人物。</a:t>
            </a:r>
          </a:p>
        </p:txBody>
      </p:sp>
      <p:sp>
        <p:nvSpPr>
          <p:cNvPr id="158" name="文本框 157">
            <a:extLst>
              <a:ext uri="{FF2B5EF4-FFF2-40B4-BE49-F238E27FC236}">
                <a16:creationId xmlns="" xmlns:a16="http://schemas.microsoft.com/office/drawing/2014/main" id="{9F1AB509-DE3E-41C1-8134-3CA49BC7FE05}"/>
              </a:ext>
            </a:extLst>
          </p:cNvPr>
          <p:cNvSpPr txBox="1"/>
          <p:nvPr/>
        </p:nvSpPr>
        <p:spPr>
          <a:xfrm>
            <a:off x="8311865" y="2205207"/>
            <a:ext cx="32285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热度：主题、人物、话题热度，新鲜度，事件新鲜。</a:t>
            </a:r>
            <a:endParaRPr lang="en-US" altLang="zh-CN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手法新鲜：拍摄、叙事手法，剪辑技巧，观赏度，色彩度，美观度，情节流畅度。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稀缺度：内容、版权、素材稀缺度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精彩度：有无亮点、意义，精彩分布区间是否合理 ，剧情完整度。</a:t>
            </a: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10969FB1-2979-4604-A5AE-859427EEFC30}"/>
              </a:ext>
            </a:extLst>
          </p:cNvPr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6" name="矩形 175">
            <a:extLst>
              <a:ext uri="{FF2B5EF4-FFF2-40B4-BE49-F238E27FC236}">
                <a16:creationId xmlns="" xmlns:a16="http://schemas.microsoft.com/office/drawing/2014/main" id="{CCC12D17-8ABE-41C7-9F2C-73A31A68F7A9}"/>
              </a:ext>
            </a:extLst>
          </p:cNvPr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="" xmlns:a16="http://schemas.microsoft.com/office/drawing/2014/main" id="{A7DA689E-7B3D-4A81-AACB-005DEDF8225A}"/>
              </a:ext>
            </a:extLst>
          </p:cNvPr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80" name="矩形 179">
            <a:extLst>
              <a:ext uri="{FF2B5EF4-FFF2-40B4-BE49-F238E27FC236}">
                <a16:creationId xmlns="" xmlns:a16="http://schemas.microsoft.com/office/drawing/2014/main" id="{ED0DD36C-614C-464A-9950-8C65E0CDAB77}"/>
              </a:ext>
            </a:extLst>
          </p:cNvPr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2" name="矩形 191">
            <a:extLst>
              <a:ext uri="{FF2B5EF4-FFF2-40B4-BE49-F238E27FC236}">
                <a16:creationId xmlns="" xmlns:a16="http://schemas.microsoft.com/office/drawing/2014/main" id="{C0919AD4-1D76-475A-91B5-C05D42FCA8CC}"/>
              </a:ext>
            </a:extLst>
          </p:cNvPr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6" name="矩形 195">
            <a:extLst>
              <a:ext uri="{FF2B5EF4-FFF2-40B4-BE49-F238E27FC236}">
                <a16:creationId xmlns="" xmlns:a16="http://schemas.microsoft.com/office/drawing/2014/main" id="{24FB7354-B9B8-41A4-9B6B-CE89CE18A5A4}"/>
              </a:ext>
            </a:extLst>
          </p:cNvPr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92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13579" y="296564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5" y="459499"/>
            <a:ext cx="2946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文案三要素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1" name="组合 110">
            <a:extLst>
              <a:ext uri="{FF2B5EF4-FFF2-40B4-BE49-F238E27FC236}">
                <a16:creationId xmlns="" xmlns:a16="http://schemas.microsoft.com/office/drawing/2014/main" id="{E970A513-CA97-4191-A951-4E46C4FBD81F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02AFA604-3EE2-4799-9A8B-87C211553769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4" name="椭圆 113">
              <a:extLst>
                <a:ext uri="{FF2B5EF4-FFF2-40B4-BE49-F238E27FC236}">
                  <a16:creationId xmlns="" xmlns:a16="http://schemas.microsoft.com/office/drawing/2014/main" id="{DE9387C5-73D8-4087-BE6C-4D67F007C715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5" name="椭圆 114">
              <a:extLst>
                <a:ext uri="{FF2B5EF4-FFF2-40B4-BE49-F238E27FC236}">
                  <a16:creationId xmlns="" xmlns:a16="http://schemas.microsoft.com/office/drawing/2014/main" id="{E39FA7FC-7ABE-4A90-8890-5BE799A1E0CD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CCD5D779-3E82-472F-B36D-DADBC8113B07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BBBA472B-9106-4A01-9861-D55D9C3A805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C4529F09-31FE-4784-98E7-51332EEBDD2F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AF97CFA4-49B1-4614-AD22-90FEE970B4F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="" xmlns:a16="http://schemas.microsoft.com/office/drawing/2014/main" id="{48FD8318-417A-4E95-B896-69B2C5114227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="" xmlns:a16="http://schemas.microsoft.com/office/drawing/2014/main" id="{34018A3E-8780-4C99-99B7-2F6BB1DE1679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22" name="组合 121">
              <a:extLst>
                <a:ext uri="{FF2B5EF4-FFF2-40B4-BE49-F238E27FC236}">
                  <a16:creationId xmlns="" xmlns:a16="http://schemas.microsoft.com/office/drawing/2014/main" id="{571EA8B3-09B0-49E5-BE2A-044B9D056B62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205789C2-F569-459E-9FDF-0208A9F6E53C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4" name="椭圆 123">
                <a:extLst>
                  <a:ext uri="{FF2B5EF4-FFF2-40B4-BE49-F238E27FC236}">
                    <a16:creationId xmlns="" xmlns:a16="http://schemas.microsoft.com/office/drawing/2014/main" id="{85EA886F-3346-4F00-8A9B-E67E65237C7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5" name="椭圆 124">
                <a:extLst>
                  <a:ext uri="{FF2B5EF4-FFF2-40B4-BE49-F238E27FC236}">
                    <a16:creationId xmlns="" xmlns:a16="http://schemas.microsoft.com/office/drawing/2014/main" id="{FC4D62B6-DBC5-403A-A9FC-E63DC8A16F4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6" name="椭圆 125">
                <a:extLst>
                  <a:ext uri="{FF2B5EF4-FFF2-40B4-BE49-F238E27FC236}">
                    <a16:creationId xmlns="" xmlns:a16="http://schemas.microsoft.com/office/drawing/2014/main" id="{2CAF8992-6B22-467A-BFE7-71924E420A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="" xmlns:a16="http://schemas.microsoft.com/office/drawing/2014/main" id="{F0359257-9518-490F-B02C-D2C403765ED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="" xmlns:a16="http://schemas.microsoft.com/office/drawing/2014/main" id="{98A2D58C-D310-46FF-9B0C-E0F74E5206EE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="" xmlns:a16="http://schemas.microsoft.com/office/drawing/2014/main" id="{41088A08-ACED-44F6-A5A0-CBCB7EEC6D6C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="" xmlns:a16="http://schemas.microsoft.com/office/drawing/2014/main" id="{21D672EE-A248-43D9-9467-6FD1873F624F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1" name="椭圆 130">
                <a:extLst>
                  <a:ext uri="{FF2B5EF4-FFF2-40B4-BE49-F238E27FC236}">
                    <a16:creationId xmlns="" xmlns:a16="http://schemas.microsoft.com/office/drawing/2014/main" id="{16461CBA-12AA-40AD-ADF2-25582722C66F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2" name="椭圆 131">
                <a:extLst>
                  <a:ext uri="{FF2B5EF4-FFF2-40B4-BE49-F238E27FC236}">
                    <a16:creationId xmlns="" xmlns:a16="http://schemas.microsoft.com/office/drawing/2014/main" id="{94B629F6-8F56-402D-9E55-BB9AC1AAF241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5" name="椭圆 134">
                <a:extLst>
                  <a:ext uri="{FF2B5EF4-FFF2-40B4-BE49-F238E27FC236}">
                    <a16:creationId xmlns="" xmlns:a16="http://schemas.microsoft.com/office/drawing/2014/main" id="{8228EFBF-B083-4090-8531-60CEA6E0C640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669B8A45-3B9D-47A3-90C1-D14D5A9EBCFF}"/>
              </a:ext>
            </a:extLst>
          </p:cNvPr>
          <p:cNvSpPr/>
          <p:nvPr/>
        </p:nvSpPr>
        <p:spPr>
          <a:xfrm>
            <a:off x="11246307" y="2557847"/>
            <a:ext cx="379125" cy="680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10969FB1-2979-4604-A5AE-859427EEFC30}"/>
              </a:ext>
            </a:extLst>
          </p:cNvPr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6" name="矩形 175">
            <a:extLst>
              <a:ext uri="{FF2B5EF4-FFF2-40B4-BE49-F238E27FC236}">
                <a16:creationId xmlns="" xmlns:a16="http://schemas.microsoft.com/office/drawing/2014/main" id="{CCC12D17-8ABE-41C7-9F2C-73A31A68F7A9}"/>
              </a:ext>
            </a:extLst>
          </p:cNvPr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="" xmlns:a16="http://schemas.microsoft.com/office/drawing/2014/main" id="{A7DA689E-7B3D-4A81-AACB-005DEDF8225A}"/>
              </a:ext>
            </a:extLst>
          </p:cNvPr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80" name="矩形 179">
            <a:extLst>
              <a:ext uri="{FF2B5EF4-FFF2-40B4-BE49-F238E27FC236}">
                <a16:creationId xmlns="" xmlns:a16="http://schemas.microsoft.com/office/drawing/2014/main" id="{ED0DD36C-614C-464A-9950-8C65E0CDAB77}"/>
              </a:ext>
            </a:extLst>
          </p:cNvPr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2" name="矩形 191">
            <a:extLst>
              <a:ext uri="{FF2B5EF4-FFF2-40B4-BE49-F238E27FC236}">
                <a16:creationId xmlns="" xmlns:a16="http://schemas.microsoft.com/office/drawing/2014/main" id="{C0919AD4-1D76-475A-91B5-C05D42FCA8CC}"/>
              </a:ext>
            </a:extLst>
          </p:cNvPr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6" name="矩形 195">
            <a:extLst>
              <a:ext uri="{FF2B5EF4-FFF2-40B4-BE49-F238E27FC236}">
                <a16:creationId xmlns="" xmlns:a16="http://schemas.microsoft.com/office/drawing/2014/main" id="{24FB7354-B9B8-41A4-9B6B-CE89CE18A5A4}"/>
              </a:ext>
            </a:extLst>
          </p:cNvPr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3" name="平行四边形 2">
            <a:extLst>
              <a:ext uri="{FF2B5EF4-FFF2-40B4-BE49-F238E27FC236}">
                <a16:creationId xmlns="" xmlns:a16="http://schemas.microsoft.com/office/drawing/2014/main" id="{7D3A1B60-64DE-4CF9-A341-E54BDCCD2640}"/>
              </a:ext>
            </a:extLst>
          </p:cNvPr>
          <p:cNvSpPr/>
          <p:nvPr/>
        </p:nvSpPr>
        <p:spPr>
          <a:xfrm>
            <a:off x="1992886" y="863567"/>
            <a:ext cx="2974095" cy="101331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平行四边形 3">
            <a:extLst>
              <a:ext uri="{FF2B5EF4-FFF2-40B4-BE49-F238E27FC236}">
                <a16:creationId xmlns="" xmlns:a16="http://schemas.microsoft.com/office/drawing/2014/main" id="{3F171F50-0937-4A7B-8245-AE17E11807F3}"/>
              </a:ext>
            </a:extLst>
          </p:cNvPr>
          <p:cNvSpPr/>
          <p:nvPr/>
        </p:nvSpPr>
        <p:spPr>
          <a:xfrm>
            <a:off x="2136382" y="921164"/>
            <a:ext cx="2974095" cy="101331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任意多边形: 形状 10">
            <a:extLst>
              <a:ext uri="{FF2B5EF4-FFF2-40B4-BE49-F238E27FC236}">
                <a16:creationId xmlns="" xmlns:a16="http://schemas.microsoft.com/office/drawing/2014/main" id="{314741BA-3834-44E5-9EC5-67AF5A5B54F5}"/>
              </a:ext>
            </a:extLst>
          </p:cNvPr>
          <p:cNvSpPr/>
          <p:nvPr/>
        </p:nvSpPr>
        <p:spPr>
          <a:xfrm rot="652283">
            <a:off x="6027326" y="2580213"/>
            <a:ext cx="2717152" cy="2717152"/>
          </a:xfrm>
          <a:custGeom>
            <a:avLst/>
            <a:gdLst>
              <a:gd name="connsiteX0" fmla="*/ 1928646 w 2717152"/>
              <a:gd name="connsiteY0" fmla="*/ 433219 h 2717152"/>
              <a:gd name="connsiteX1" fmla="*/ 2139997 w 2717152"/>
              <a:gd name="connsiteY1" fmla="*/ 255864 h 2717152"/>
              <a:gd name="connsiteX2" fmla="*/ 2308843 w 2717152"/>
              <a:gd name="connsiteY2" fmla="*/ 397542 h 2717152"/>
              <a:gd name="connsiteX3" fmla="*/ 2170884 w 2717152"/>
              <a:gd name="connsiteY3" fmla="*/ 636480 h 2717152"/>
              <a:gd name="connsiteX4" fmla="*/ 2390084 w 2717152"/>
              <a:gd name="connsiteY4" fmla="*/ 1016145 h 2717152"/>
              <a:gd name="connsiteX5" fmla="*/ 2665989 w 2717152"/>
              <a:gd name="connsiteY5" fmla="*/ 1016138 h 2717152"/>
              <a:gd name="connsiteX6" fmla="*/ 2704263 w 2717152"/>
              <a:gd name="connsiteY6" fmla="*/ 1233201 h 2717152"/>
              <a:gd name="connsiteX7" fmla="*/ 2444994 w 2717152"/>
              <a:gd name="connsiteY7" fmla="*/ 1327560 h 2717152"/>
              <a:gd name="connsiteX8" fmla="*/ 2368867 w 2717152"/>
              <a:gd name="connsiteY8" fmla="*/ 1759299 h 2717152"/>
              <a:gd name="connsiteX9" fmla="*/ 2580227 w 2717152"/>
              <a:gd name="connsiteY9" fmla="*/ 1936642 h 2717152"/>
              <a:gd name="connsiteX10" fmla="*/ 2470022 w 2717152"/>
              <a:gd name="connsiteY10" fmla="*/ 2127524 h 2717152"/>
              <a:gd name="connsiteX11" fmla="*/ 2210758 w 2717152"/>
              <a:gd name="connsiteY11" fmla="*/ 2033152 h 2717152"/>
              <a:gd name="connsiteX12" fmla="*/ 1874924 w 2717152"/>
              <a:gd name="connsiteY12" fmla="*/ 2314950 h 2717152"/>
              <a:gd name="connsiteX13" fmla="*/ 1922842 w 2717152"/>
              <a:gd name="connsiteY13" fmla="*/ 2586663 h 2717152"/>
              <a:gd name="connsiteX14" fmla="*/ 1715722 w 2717152"/>
              <a:gd name="connsiteY14" fmla="*/ 2662048 h 2717152"/>
              <a:gd name="connsiteX15" fmla="*/ 1577776 w 2717152"/>
              <a:gd name="connsiteY15" fmla="*/ 2423103 h 2717152"/>
              <a:gd name="connsiteX16" fmla="*/ 1139376 w 2717152"/>
              <a:gd name="connsiteY16" fmla="*/ 2423103 h 2717152"/>
              <a:gd name="connsiteX17" fmla="*/ 1001430 w 2717152"/>
              <a:gd name="connsiteY17" fmla="*/ 2662048 h 2717152"/>
              <a:gd name="connsiteX18" fmla="*/ 794310 w 2717152"/>
              <a:gd name="connsiteY18" fmla="*/ 2586663 h 2717152"/>
              <a:gd name="connsiteX19" fmla="*/ 842228 w 2717152"/>
              <a:gd name="connsiteY19" fmla="*/ 2314950 h 2717152"/>
              <a:gd name="connsiteX20" fmla="*/ 506394 w 2717152"/>
              <a:gd name="connsiteY20" fmla="*/ 2033152 h 2717152"/>
              <a:gd name="connsiteX21" fmla="*/ 247130 w 2717152"/>
              <a:gd name="connsiteY21" fmla="*/ 2127524 h 2717152"/>
              <a:gd name="connsiteX22" fmla="*/ 136925 w 2717152"/>
              <a:gd name="connsiteY22" fmla="*/ 1936642 h 2717152"/>
              <a:gd name="connsiteX23" fmla="*/ 348285 w 2717152"/>
              <a:gd name="connsiteY23" fmla="*/ 1759299 h 2717152"/>
              <a:gd name="connsiteX24" fmla="*/ 272158 w 2717152"/>
              <a:gd name="connsiteY24" fmla="*/ 1327560 h 2717152"/>
              <a:gd name="connsiteX25" fmla="*/ 12889 w 2717152"/>
              <a:gd name="connsiteY25" fmla="*/ 1233201 h 2717152"/>
              <a:gd name="connsiteX26" fmla="*/ 51163 w 2717152"/>
              <a:gd name="connsiteY26" fmla="*/ 1016138 h 2717152"/>
              <a:gd name="connsiteX27" fmla="*/ 327069 w 2717152"/>
              <a:gd name="connsiteY27" fmla="*/ 1016145 h 2717152"/>
              <a:gd name="connsiteX28" fmla="*/ 546269 w 2717152"/>
              <a:gd name="connsiteY28" fmla="*/ 636480 h 2717152"/>
              <a:gd name="connsiteX29" fmla="*/ 408309 w 2717152"/>
              <a:gd name="connsiteY29" fmla="*/ 397542 h 2717152"/>
              <a:gd name="connsiteX30" fmla="*/ 577155 w 2717152"/>
              <a:gd name="connsiteY30" fmla="*/ 255864 h 2717152"/>
              <a:gd name="connsiteX31" fmla="*/ 788506 w 2717152"/>
              <a:gd name="connsiteY31" fmla="*/ 433219 h 2717152"/>
              <a:gd name="connsiteX32" fmla="*/ 1200467 w 2717152"/>
              <a:gd name="connsiteY32" fmla="*/ 283277 h 2717152"/>
              <a:gd name="connsiteX33" fmla="*/ 1248370 w 2717152"/>
              <a:gd name="connsiteY33" fmla="*/ 11562 h 2717152"/>
              <a:gd name="connsiteX34" fmla="*/ 1468782 w 2717152"/>
              <a:gd name="connsiteY34" fmla="*/ 11562 h 2717152"/>
              <a:gd name="connsiteX35" fmla="*/ 1516685 w 2717152"/>
              <a:gd name="connsiteY35" fmla="*/ 283277 h 2717152"/>
              <a:gd name="connsiteX36" fmla="*/ 1928646 w 2717152"/>
              <a:gd name="connsiteY36" fmla="*/ 433218 h 2717152"/>
              <a:gd name="connsiteX37" fmla="*/ 1928646 w 2717152"/>
              <a:gd name="connsiteY37" fmla="*/ 433219 h 2717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717152" h="2717152">
                <a:moveTo>
                  <a:pt x="1928646" y="433219"/>
                </a:moveTo>
                <a:lnTo>
                  <a:pt x="2139997" y="255864"/>
                </a:lnTo>
                <a:lnTo>
                  <a:pt x="2308843" y="397542"/>
                </a:lnTo>
                <a:lnTo>
                  <a:pt x="2170884" y="636480"/>
                </a:lnTo>
                <a:cubicBezTo>
                  <a:pt x="2268981" y="746832"/>
                  <a:pt x="2343565" y="876015"/>
                  <a:pt x="2390084" y="1016145"/>
                </a:cubicBezTo>
                <a:lnTo>
                  <a:pt x="2665989" y="1016138"/>
                </a:lnTo>
                <a:lnTo>
                  <a:pt x="2704263" y="1233201"/>
                </a:lnTo>
                <a:lnTo>
                  <a:pt x="2444994" y="1327560"/>
                </a:lnTo>
                <a:cubicBezTo>
                  <a:pt x="2449208" y="1475150"/>
                  <a:pt x="2423305" y="1622051"/>
                  <a:pt x="2368867" y="1759299"/>
                </a:cubicBezTo>
                <a:lnTo>
                  <a:pt x="2580227" y="1936642"/>
                </a:lnTo>
                <a:lnTo>
                  <a:pt x="2470022" y="2127524"/>
                </a:lnTo>
                <a:lnTo>
                  <a:pt x="2210758" y="2033152"/>
                </a:lnTo>
                <a:cubicBezTo>
                  <a:pt x="2119117" y="2148921"/>
                  <a:pt x="2004848" y="2244804"/>
                  <a:pt x="1874924" y="2314950"/>
                </a:cubicBezTo>
                <a:lnTo>
                  <a:pt x="1922842" y="2586663"/>
                </a:lnTo>
                <a:lnTo>
                  <a:pt x="1715722" y="2662048"/>
                </a:lnTo>
                <a:lnTo>
                  <a:pt x="1577776" y="2423103"/>
                </a:lnTo>
                <a:cubicBezTo>
                  <a:pt x="1433160" y="2452881"/>
                  <a:pt x="1283993" y="2452881"/>
                  <a:pt x="1139376" y="2423103"/>
                </a:cubicBezTo>
                <a:lnTo>
                  <a:pt x="1001430" y="2662048"/>
                </a:lnTo>
                <a:lnTo>
                  <a:pt x="794310" y="2586663"/>
                </a:lnTo>
                <a:lnTo>
                  <a:pt x="842228" y="2314950"/>
                </a:lnTo>
                <a:cubicBezTo>
                  <a:pt x="712304" y="2244804"/>
                  <a:pt x="598036" y="2148921"/>
                  <a:pt x="506394" y="2033152"/>
                </a:cubicBezTo>
                <a:lnTo>
                  <a:pt x="247130" y="2127524"/>
                </a:lnTo>
                <a:lnTo>
                  <a:pt x="136925" y="1936642"/>
                </a:lnTo>
                <a:lnTo>
                  <a:pt x="348285" y="1759299"/>
                </a:lnTo>
                <a:cubicBezTo>
                  <a:pt x="293847" y="1622051"/>
                  <a:pt x="267944" y="1475150"/>
                  <a:pt x="272158" y="1327560"/>
                </a:cubicBezTo>
                <a:lnTo>
                  <a:pt x="12889" y="1233201"/>
                </a:lnTo>
                <a:lnTo>
                  <a:pt x="51163" y="1016138"/>
                </a:lnTo>
                <a:lnTo>
                  <a:pt x="327069" y="1016145"/>
                </a:lnTo>
                <a:cubicBezTo>
                  <a:pt x="373588" y="876015"/>
                  <a:pt x="448172" y="746832"/>
                  <a:pt x="546269" y="636480"/>
                </a:cubicBezTo>
                <a:lnTo>
                  <a:pt x="408309" y="397542"/>
                </a:lnTo>
                <a:lnTo>
                  <a:pt x="577155" y="255864"/>
                </a:lnTo>
                <a:lnTo>
                  <a:pt x="788506" y="433219"/>
                </a:lnTo>
                <a:cubicBezTo>
                  <a:pt x="914216" y="355775"/>
                  <a:pt x="1054387" y="304757"/>
                  <a:pt x="1200467" y="283277"/>
                </a:cubicBezTo>
                <a:lnTo>
                  <a:pt x="1248370" y="11562"/>
                </a:lnTo>
                <a:lnTo>
                  <a:pt x="1468782" y="11562"/>
                </a:lnTo>
                <a:lnTo>
                  <a:pt x="1516685" y="283277"/>
                </a:lnTo>
                <a:cubicBezTo>
                  <a:pt x="1662765" y="304756"/>
                  <a:pt x="1802936" y="355774"/>
                  <a:pt x="1928646" y="433218"/>
                </a:cubicBezTo>
                <a:lnTo>
                  <a:pt x="1928646" y="433219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1038" tIns="701250" rIns="611038" bIns="748770" numCol="1" spcCol="1270" anchor="ctr" anchorCtr="0">
            <a:noAutofit/>
          </a:bodyPr>
          <a:lstStyle/>
          <a:p>
            <a:pPr marL="0" lvl="0" indent="0" algn="ctr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5100" kern="1200">
              <a:cs typeface="+mn-ea"/>
              <a:sym typeface="+mn-lt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="" xmlns:a16="http://schemas.microsoft.com/office/drawing/2014/main" id="{7C4B2343-1C00-45C5-9C59-3C024525B2F4}"/>
              </a:ext>
            </a:extLst>
          </p:cNvPr>
          <p:cNvSpPr/>
          <p:nvPr/>
        </p:nvSpPr>
        <p:spPr>
          <a:xfrm>
            <a:off x="3929860" y="2731921"/>
            <a:ext cx="2263203" cy="2263203"/>
          </a:xfrm>
          <a:custGeom>
            <a:avLst/>
            <a:gdLst>
              <a:gd name="connsiteX0" fmla="*/ 1478618 w 1976110"/>
              <a:gd name="connsiteY0" fmla="*/ 500498 h 1976110"/>
              <a:gd name="connsiteX1" fmla="*/ 1770161 w 1976110"/>
              <a:gd name="connsiteY1" fmla="*/ 412633 h 1976110"/>
              <a:gd name="connsiteX2" fmla="*/ 1877438 w 1976110"/>
              <a:gd name="connsiteY2" fmla="*/ 598442 h 1976110"/>
              <a:gd name="connsiteX3" fmla="*/ 1655573 w 1976110"/>
              <a:gd name="connsiteY3" fmla="*/ 806993 h 1976110"/>
              <a:gd name="connsiteX4" fmla="*/ 1655573 w 1976110"/>
              <a:gd name="connsiteY4" fmla="*/ 1169117 h 1976110"/>
              <a:gd name="connsiteX5" fmla="*/ 1877438 w 1976110"/>
              <a:gd name="connsiteY5" fmla="*/ 1377668 h 1976110"/>
              <a:gd name="connsiteX6" fmla="*/ 1770161 w 1976110"/>
              <a:gd name="connsiteY6" fmla="*/ 1563477 h 1976110"/>
              <a:gd name="connsiteX7" fmla="*/ 1478618 w 1976110"/>
              <a:gd name="connsiteY7" fmla="*/ 1475612 h 1976110"/>
              <a:gd name="connsiteX8" fmla="*/ 1165009 w 1976110"/>
              <a:gd name="connsiteY8" fmla="*/ 1656674 h 1976110"/>
              <a:gd name="connsiteX9" fmla="*/ 1095332 w 1976110"/>
              <a:gd name="connsiteY9" fmla="*/ 1953090 h 1976110"/>
              <a:gd name="connsiteX10" fmla="*/ 880778 w 1976110"/>
              <a:gd name="connsiteY10" fmla="*/ 1953090 h 1976110"/>
              <a:gd name="connsiteX11" fmla="*/ 811100 w 1976110"/>
              <a:gd name="connsiteY11" fmla="*/ 1656674 h 1976110"/>
              <a:gd name="connsiteX12" fmla="*/ 497491 w 1976110"/>
              <a:gd name="connsiteY12" fmla="*/ 1475612 h 1976110"/>
              <a:gd name="connsiteX13" fmla="*/ 205949 w 1976110"/>
              <a:gd name="connsiteY13" fmla="*/ 1563477 h 1976110"/>
              <a:gd name="connsiteX14" fmla="*/ 98672 w 1976110"/>
              <a:gd name="connsiteY14" fmla="*/ 1377668 h 1976110"/>
              <a:gd name="connsiteX15" fmla="*/ 320537 w 1976110"/>
              <a:gd name="connsiteY15" fmla="*/ 1169117 h 1976110"/>
              <a:gd name="connsiteX16" fmla="*/ 320537 w 1976110"/>
              <a:gd name="connsiteY16" fmla="*/ 806993 h 1976110"/>
              <a:gd name="connsiteX17" fmla="*/ 98672 w 1976110"/>
              <a:gd name="connsiteY17" fmla="*/ 598442 h 1976110"/>
              <a:gd name="connsiteX18" fmla="*/ 205949 w 1976110"/>
              <a:gd name="connsiteY18" fmla="*/ 412633 h 1976110"/>
              <a:gd name="connsiteX19" fmla="*/ 497492 w 1976110"/>
              <a:gd name="connsiteY19" fmla="*/ 500498 h 1976110"/>
              <a:gd name="connsiteX20" fmla="*/ 811101 w 1976110"/>
              <a:gd name="connsiteY20" fmla="*/ 319436 h 1976110"/>
              <a:gd name="connsiteX21" fmla="*/ 880778 w 1976110"/>
              <a:gd name="connsiteY21" fmla="*/ 23020 h 1976110"/>
              <a:gd name="connsiteX22" fmla="*/ 1095332 w 1976110"/>
              <a:gd name="connsiteY22" fmla="*/ 23020 h 1976110"/>
              <a:gd name="connsiteX23" fmla="*/ 1165010 w 1976110"/>
              <a:gd name="connsiteY23" fmla="*/ 319436 h 1976110"/>
              <a:gd name="connsiteX24" fmla="*/ 1478619 w 1976110"/>
              <a:gd name="connsiteY24" fmla="*/ 500498 h 1976110"/>
              <a:gd name="connsiteX25" fmla="*/ 1478618 w 1976110"/>
              <a:gd name="connsiteY25" fmla="*/ 500498 h 197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76110" h="1976110">
                <a:moveTo>
                  <a:pt x="1478618" y="500498"/>
                </a:moveTo>
                <a:lnTo>
                  <a:pt x="1770161" y="412633"/>
                </a:lnTo>
                <a:lnTo>
                  <a:pt x="1877438" y="598442"/>
                </a:lnTo>
                <a:lnTo>
                  <a:pt x="1655573" y="806993"/>
                </a:lnTo>
                <a:cubicBezTo>
                  <a:pt x="1687734" y="925559"/>
                  <a:pt x="1687734" y="1050551"/>
                  <a:pt x="1655573" y="1169117"/>
                </a:cubicBezTo>
                <a:lnTo>
                  <a:pt x="1877438" y="1377668"/>
                </a:lnTo>
                <a:lnTo>
                  <a:pt x="1770161" y="1563477"/>
                </a:lnTo>
                <a:lnTo>
                  <a:pt x="1478618" y="1475612"/>
                </a:lnTo>
                <a:cubicBezTo>
                  <a:pt x="1392017" y="1562747"/>
                  <a:pt x="1283771" y="1625243"/>
                  <a:pt x="1165009" y="1656674"/>
                </a:cubicBezTo>
                <a:lnTo>
                  <a:pt x="1095332" y="1953090"/>
                </a:lnTo>
                <a:lnTo>
                  <a:pt x="880778" y="1953090"/>
                </a:lnTo>
                <a:lnTo>
                  <a:pt x="811100" y="1656674"/>
                </a:lnTo>
                <a:cubicBezTo>
                  <a:pt x="692339" y="1625243"/>
                  <a:pt x="584092" y="1562747"/>
                  <a:pt x="497491" y="1475612"/>
                </a:cubicBezTo>
                <a:lnTo>
                  <a:pt x="205949" y="1563477"/>
                </a:lnTo>
                <a:lnTo>
                  <a:pt x="98672" y="1377668"/>
                </a:lnTo>
                <a:lnTo>
                  <a:pt x="320537" y="1169117"/>
                </a:lnTo>
                <a:cubicBezTo>
                  <a:pt x="288376" y="1050551"/>
                  <a:pt x="288376" y="925559"/>
                  <a:pt x="320537" y="806993"/>
                </a:cubicBezTo>
                <a:lnTo>
                  <a:pt x="98672" y="598442"/>
                </a:lnTo>
                <a:lnTo>
                  <a:pt x="205949" y="412633"/>
                </a:lnTo>
                <a:lnTo>
                  <a:pt x="497492" y="500498"/>
                </a:lnTo>
                <a:cubicBezTo>
                  <a:pt x="584093" y="413363"/>
                  <a:pt x="692339" y="350867"/>
                  <a:pt x="811101" y="319436"/>
                </a:cubicBezTo>
                <a:lnTo>
                  <a:pt x="880778" y="23020"/>
                </a:lnTo>
                <a:lnTo>
                  <a:pt x="1095332" y="23020"/>
                </a:lnTo>
                <a:lnTo>
                  <a:pt x="1165010" y="319436"/>
                </a:lnTo>
                <a:cubicBezTo>
                  <a:pt x="1283771" y="350867"/>
                  <a:pt x="1392018" y="413363"/>
                  <a:pt x="1478619" y="500498"/>
                </a:cubicBezTo>
                <a:lnTo>
                  <a:pt x="1478618" y="500498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6862" tIns="539868" rIns="536862" bIns="539868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>
              <a:cs typeface="+mn-ea"/>
              <a:sym typeface="+mn-lt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="" xmlns:a16="http://schemas.microsoft.com/office/drawing/2014/main" id="{E455CC06-3E77-4A03-BF0B-499C44A94C36}"/>
              </a:ext>
            </a:extLst>
          </p:cNvPr>
          <p:cNvSpPr/>
          <p:nvPr/>
        </p:nvSpPr>
        <p:spPr>
          <a:xfrm rot="21142926">
            <a:off x="4819110" y="978761"/>
            <a:ext cx="2543605" cy="2543605"/>
          </a:xfrm>
          <a:custGeom>
            <a:avLst/>
            <a:gdLst>
              <a:gd name="connsiteX0" fmla="*/ 1448745 w 1936185"/>
              <a:gd name="connsiteY0" fmla="*/ 490386 h 1936185"/>
              <a:gd name="connsiteX1" fmla="*/ 1734397 w 1936185"/>
              <a:gd name="connsiteY1" fmla="*/ 404296 h 1936185"/>
              <a:gd name="connsiteX2" fmla="*/ 1839507 w 1936185"/>
              <a:gd name="connsiteY2" fmla="*/ 586351 h 1936185"/>
              <a:gd name="connsiteX3" fmla="*/ 1622124 w 1936185"/>
              <a:gd name="connsiteY3" fmla="*/ 790689 h 1936185"/>
              <a:gd name="connsiteX4" fmla="*/ 1622124 w 1936185"/>
              <a:gd name="connsiteY4" fmla="*/ 1145497 h 1936185"/>
              <a:gd name="connsiteX5" fmla="*/ 1839507 w 1936185"/>
              <a:gd name="connsiteY5" fmla="*/ 1349834 h 1936185"/>
              <a:gd name="connsiteX6" fmla="*/ 1734397 w 1936185"/>
              <a:gd name="connsiteY6" fmla="*/ 1531889 h 1936185"/>
              <a:gd name="connsiteX7" fmla="*/ 1448745 w 1936185"/>
              <a:gd name="connsiteY7" fmla="*/ 1445799 h 1936185"/>
              <a:gd name="connsiteX8" fmla="*/ 1141472 w 1936185"/>
              <a:gd name="connsiteY8" fmla="*/ 1623203 h 1936185"/>
              <a:gd name="connsiteX9" fmla="*/ 1073202 w 1936185"/>
              <a:gd name="connsiteY9" fmla="*/ 1913630 h 1936185"/>
              <a:gd name="connsiteX10" fmla="*/ 862983 w 1936185"/>
              <a:gd name="connsiteY10" fmla="*/ 1913630 h 1936185"/>
              <a:gd name="connsiteX11" fmla="*/ 794713 w 1936185"/>
              <a:gd name="connsiteY11" fmla="*/ 1623202 h 1936185"/>
              <a:gd name="connsiteX12" fmla="*/ 487440 w 1936185"/>
              <a:gd name="connsiteY12" fmla="*/ 1445798 h 1936185"/>
              <a:gd name="connsiteX13" fmla="*/ 201788 w 1936185"/>
              <a:gd name="connsiteY13" fmla="*/ 1531889 h 1936185"/>
              <a:gd name="connsiteX14" fmla="*/ 96678 w 1936185"/>
              <a:gd name="connsiteY14" fmla="*/ 1349834 h 1936185"/>
              <a:gd name="connsiteX15" fmla="*/ 314061 w 1936185"/>
              <a:gd name="connsiteY15" fmla="*/ 1145496 h 1936185"/>
              <a:gd name="connsiteX16" fmla="*/ 314061 w 1936185"/>
              <a:gd name="connsiteY16" fmla="*/ 790688 h 1936185"/>
              <a:gd name="connsiteX17" fmla="*/ 96678 w 1936185"/>
              <a:gd name="connsiteY17" fmla="*/ 586351 h 1936185"/>
              <a:gd name="connsiteX18" fmla="*/ 201788 w 1936185"/>
              <a:gd name="connsiteY18" fmla="*/ 404296 h 1936185"/>
              <a:gd name="connsiteX19" fmla="*/ 487440 w 1936185"/>
              <a:gd name="connsiteY19" fmla="*/ 490386 h 1936185"/>
              <a:gd name="connsiteX20" fmla="*/ 794713 w 1936185"/>
              <a:gd name="connsiteY20" fmla="*/ 312982 h 1936185"/>
              <a:gd name="connsiteX21" fmla="*/ 862983 w 1936185"/>
              <a:gd name="connsiteY21" fmla="*/ 22555 h 1936185"/>
              <a:gd name="connsiteX22" fmla="*/ 1073202 w 1936185"/>
              <a:gd name="connsiteY22" fmla="*/ 22555 h 1936185"/>
              <a:gd name="connsiteX23" fmla="*/ 1141472 w 1936185"/>
              <a:gd name="connsiteY23" fmla="*/ 312983 h 1936185"/>
              <a:gd name="connsiteX24" fmla="*/ 1448745 w 1936185"/>
              <a:gd name="connsiteY24" fmla="*/ 490387 h 1936185"/>
              <a:gd name="connsiteX25" fmla="*/ 1448745 w 1936185"/>
              <a:gd name="connsiteY25" fmla="*/ 490386 h 1936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6185" h="1936185">
                <a:moveTo>
                  <a:pt x="1246220" y="489764"/>
                </a:moveTo>
                <a:lnTo>
                  <a:pt x="1453314" y="361501"/>
                </a:lnTo>
                <a:lnTo>
                  <a:pt x="1574684" y="482871"/>
                </a:lnTo>
                <a:lnTo>
                  <a:pt x="1446421" y="689966"/>
                </a:lnTo>
                <a:cubicBezTo>
                  <a:pt x="1495823" y="774927"/>
                  <a:pt x="1521703" y="871514"/>
                  <a:pt x="1521401" y="969794"/>
                </a:cubicBezTo>
                <a:lnTo>
                  <a:pt x="1736027" y="1085011"/>
                </a:lnTo>
                <a:lnTo>
                  <a:pt x="1691602" y="1250806"/>
                </a:lnTo>
                <a:lnTo>
                  <a:pt x="1448122" y="1243274"/>
                </a:lnTo>
                <a:cubicBezTo>
                  <a:pt x="1399244" y="1328537"/>
                  <a:pt x="1328538" y="1399244"/>
                  <a:pt x="1243274" y="1448122"/>
                </a:cubicBezTo>
                <a:lnTo>
                  <a:pt x="1250805" y="1691602"/>
                </a:lnTo>
                <a:lnTo>
                  <a:pt x="1085011" y="1736027"/>
                </a:lnTo>
                <a:lnTo>
                  <a:pt x="969793" y="1521400"/>
                </a:lnTo>
                <a:cubicBezTo>
                  <a:pt x="871514" y="1521703"/>
                  <a:pt x="774926" y="1495822"/>
                  <a:pt x="689965" y="1446421"/>
                </a:cubicBezTo>
                <a:lnTo>
                  <a:pt x="482871" y="1574684"/>
                </a:lnTo>
                <a:lnTo>
                  <a:pt x="361501" y="1453314"/>
                </a:lnTo>
                <a:lnTo>
                  <a:pt x="489764" y="1246219"/>
                </a:lnTo>
                <a:cubicBezTo>
                  <a:pt x="440362" y="1161258"/>
                  <a:pt x="414482" y="1064671"/>
                  <a:pt x="414784" y="966391"/>
                </a:cubicBezTo>
                <a:lnTo>
                  <a:pt x="200158" y="851174"/>
                </a:lnTo>
                <a:lnTo>
                  <a:pt x="244583" y="685379"/>
                </a:lnTo>
                <a:lnTo>
                  <a:pt x="488063" y="692911"/>
                </a:lnTo>
                <a:cubicBezTo>
                  <a:pt x="536941" y="607648"/>
                  <a:pt x="607647" y="536941"/>
                  <a:pt x="692911" y="488063"/>
                </a:cubicBezTo>
                <a:lnTo>
                  <a:pt x="685380" y="244583"/>
                </a:lnTo>
                <a:lnTo>
                  <a:pt x="851174" y="200158"/>
                </a:lnTo>
                <a:lnTo>
                  <a:pt x="966392" y="414785"/>
                </a:lnTo>
                <a:cubicBezTo>
                  <a:pt x="1064671" y="414482"/>
                  <a:pt x="1161259" y="440363"/>
                  <a:pt x="1246220" y="489764"/>
                </a:cubicBezTo>
                <a:lnTo>
                  <a:pt x="1246220" y="489764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416" tIns="685417" rIns="685417" bIns="685416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400" kern="1200">
              <a:cs typeface="+mn-ea"/>
              <a:sym typeface="+mn-lt"/>
            </a:endParaRPr>
          </a:p>
        </p:txBody>
      </p:sp>
      <p:sp>
        <p:nvSpPr>
          <p:cNvPr id="14" name="箭头: 环形 13">
            <a:extLst>
              <a:ext uri="{FF2B5EF4-FFF2-40B4-BE49-F238E27FC236}">
                <a16:creationId xmlns="" xmlns:a16="http://schemas.microsoft.com/office/drawing/2014/main" id="{B50FBE60-8EC9-4174-8B3A-5D8D8E4BBE20}"/>
              </a:ext>
            </a:extLst>
          </p:cNvPr>
          <p:cNvSpPr/>
          <p:nvPr/>
        </p:nvSpPr>
        <p:spPr>
          <a:xfrm rot="227090">
            <a:off x="5826670" y="2165477"/>
            <a:ext cx="3477955" cy="3477955"/>
          </a:xfrm>
          <a:prstGeom prst="circularArrow">
            <a:avLst>
              <a:gd name="adj1" fmla="val 4688"/>
              <a:gd name="adj2" fmla="val 299029"/>
              <a:gd name="adj3" fmla="val 2531497"/>
              <a:gd name="adj4" fmla="val 15828636"/>
              <a:gd name="adj5" fmla="val 5469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形状 14">
            <a:extLst>
              <a:ext uri="{FF2B5EF4-FFF2-40B4-BE49-F238E27FC236}">
                <a16:creationId xmlns="" xmlns:a16="http://schemas.microsoft.com/office/drawing/2014/main" id="{32A2586E-FEE1-4D84-96F0-BF7D82C70604}"/>
              </a:ext>
            </a:extLst>
          </p:cNvPr>
          <p:cNvSpPr/>
          <p:nvPr/>
        </p:nvSpPr>
        <p:spPr>
          <a:xfrm>
            <a:off x="3579895" y="2291482"/>
            <a:ext cx="2526951" cy="2526951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箭头: 环形 15">
            <a:extLst>
              <a:ext uri="{FF2B5EF4-FFF2-40B4-BE49-F238E27FC236}">
                <a16:creationId xmlns="" xmlns:a16="http://schemas.microsoft.com/office/drawing/2014/main" id="{AFC1FDCC-43FE-41E3-8CAA-AC12E9A11976}"/>
              </a:ext>
            </a:extLst>
          </p:cNvPr>
          <p:cNvSpPr/>
          <p:nvPr/>
        </p:nvSpPr>
        <p:spPr>
          <a:xfrm>
            <a:off x="4588825" y="941310"/>
            <a:ext cx="2724562" cy="272456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CAFDA95F-2B9A-4558-A557-86ABF27A2BF9}"/>
              </a:ext>
            </a:extLst>
          </p:cNvPr>
          <p:cNvSpPr txBox="1"/>
          <p:nvPr/>
        </p:nvSpPr>
        <p:spPr>
          <a:xfrm>
            <a:off x="4395920" y="3218570"/>
            <a:ext cx="133108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参与不同话题</a:t>
            </a:r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增加视频展示机会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0DF4EA72-D23C-48F2-A4FB-F3850209ED71}"/>
              </a:ext>
            </a:extLst>
          </p:cNvPr>
          <p:cNvSpPr txBox="1"/>
          <p:nvPr/>
        </p:nvSpPr>
        <p:spPr>
          <a:xfrm>
            <a:off x="6607482" y="3518746"/>
            <a:ext cx="1600535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与不同账号进行互动导流</a:t>
            </a:r>
          </a:p>
        </p:txBody>
      </p:sp>
      <p:sp>
        <p:nvSpPr>
          <p:cNvPr id="210" name="文本框 209">
            <a:extLst>
              <a:ext uri="{FF2B5EF4-FFF2-40B4-BE49-F238E27FC236}">
                <a16:creationId xmlns="" xmlns:a16="http://schemas.microsoft.com/office/drawing/2014/main" id="{6E9A6AB3-9FED-41B7-989B-3829F385FBDF}"/>
              </a:ext>
            </a:extLst>
          </p:cNvPr>
          <p:cNvSpPr txBox="1"/>
          <p:nvPr/>
        </p:nvSpPr>
        <p:spPr>
          <a:xfrm>
            <a:off x="5296785" y="1813360"/>
            <a:ext cx="1588254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留意平台带有网感的语言</a:t>
            </a:r>
          </a:p>
        </p:txBody>
      </p:sp>
    </p:spTree>
    <p:extLst>
      <p:ext uri="{BB962C8B-B14F-4D97-AF65-F5344CB8AC3E}">
        <p14:creationId xmlns:p14="http://schemas.microsoft.com/office/powerpoint/2010/main" val="237276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6199CC5-66AA-4F08-9F13-36816EEABCB7}"/>
              </a:ext>
            </a:extLst>
          </p:cNvPr>
          <p:cNvGrpSpPr/>
          <p:nvPr/>
        </p:nvGrpSpPr>
        <p:grpSpPr>
          <a:xfrm>
            <a:off x="3194138" y="940086"/>
            <a:ext cx="6130262" cy="1448145"/>
            <a:chOff x="3194138" y="940086"/>
            <a:chExt cx="6130262" cy="1448145"/>
          </a:xfrm>
        </p:grpSpPr>
        <p:sp>
          <p:nvSpPr>
            <p:cNvPr id="103" name="文本框 102">
              <a:extLst>
                <a:ext uri="{FF2B5EF4-FFF2-40B4-BE49-F238E27FC236}">
                  <a16:creationId xmlns="" xmlns:a16="http://schemas.microsoft.com/office/drawing/2014/main" id="{AF1B1897-1E21-4EF6-B375-23DA787F79FF}"/>
                </a:ext>
              </a:extLst>
            </p:cNvPr>
            <p:cNvSpPr txBox="1"/>
            <p:nvPr/>
          </p:nvSpPr>
          <p:spPr>
            <a:xfrm>
              <a:off x="3194138" y="94168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cs typeface="+mn-ea"/>
                  <a:sym typeface="+mn-lt"/>
                </a:rPr>
                <a:t>PART04</a:t>
              </a:r>
              <a:endParaRPr lang="zh-CN" altLang="en-US" sz="8800" b="1" dirty="0">
                <a:solidFill>
                  <a:srgbClr val="1AFAF9"/>
                </a:solidFill>
                <a:cs typeface="+mn-ea"/>
                <a:sym typeface="+mn-lt"/>
              </a:endParaRPr>
            </a:p>
          </p:txBody>
        </p:sp>
        <p:sp>
          <p:nvSpPr>
            <p:cNvPr id="102" name="文本框 101">
              <a:extLst>
                <a:ext uri="{FF2B5EF4-FFF2-40B4-BE49-F238E27FC236}">
                  <a16:creationId xmlns="" xmlns:a16="http://schemas.microsoft.com/office/drawing/2014/main" id="{C0E21B7D-9866-452F-AD47-E5C1A1EE5FAA}"/>
                </a:ext>
              </a:extLst>
            </p:cNvPr>
            <p:cNvSpPr txBox="1"/>
            <p:nvPr/>
          </p:nvSpPr>
          <p:spPr>
            <a:xfrm>
              <a:off x="3264814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cs typeface="+mn-ea"/>
                  <a:sym typeface="+mn-lt"/>
                </a:rPr>
                <a:t>PART04</a:t>
              </a:r>
              <a:endParaRPr lang="zh-CN" altLang="en-US" sz="8800" b="1" dirty="0">
                <a:solidFill>
                  <a:srgbClr val="DC0DDA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595BC86-7126-4116-897D-8BE4D2AE260B}"/>
                </a:ext>
              </a:extLst>
            </p:cNvPr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PART04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B3CE6FE3-A62A-46A4-BF97-9521C75EAC71}"/>
              </a:ext>
            </a:extLst>
          </p:cNvPr>
          <p:cNvGrpSpPr/>
          <p:nvPr/>
        </p:nvGrpSpPr>
        <p:grpSpPr>
          <a:xfrm>
            <a:off x="2383672" y="2979703"/>
            <a:ext cx="7411199" cy="1335463"/>
            <a:chOff x="2383672" y="2979703"/>
            <a:chExt cx="7411199" cy="1335463"/>
          </a:xfrm>
        </p:grpSpPr>
        <p:sp>
          <p:nvSpPr>
            <p:cNvPr id="105" name="文本框 104">
              <a:extLst>
                <a:ext uri="{FF2B5EF4-FFF2-40B4-BE49-F238E27FC236}">
                  <a16:creationId xmlns="" xmlns:a16="http://schemas.microsoft.com/office/drawing/2014/main" id="{485F5BD2-2771-4FC4-BCC2-AF9FAB41E619}"/>
                </a:ext>
              </a:extLst>
            </p:cNvPr>
            <p:cNvSpPr txBox="1"/>
            <p:nvPr/>
          </p:nvSpPr>
          <p:spPr>
            <a:xfrm>
              <a:off x="2383672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  <a:latin typeface="+mn-lt"/>
                  <a:ea typeface="+mn-ea"/>
                  <a:cs typeface="+mn-ea"/>
                  <a:sym typeface="+mn-lt"/>
                </a:rPr>
                <a:t>运营秘籍</a:t>
              </a:r>
            </a:p>
          </p:txBody>
        </p:sp>
        <p:sp>
          <p:nvSpPr>
            <p:cNvPr id="104" name="文本框 103">
              <a:extLst>
                <a:ext uri="{FF2B5EF4-FFF2-40B4-BE49-F238E27FC236}">
                  <a16:creationId xmlns="" xmlns:a16="http://schemas.microsoft.com/office/drawing/2014/main" id="{B490FF40-C6D6-4FF7-9A85-861EE03ABC44}"/>
                </a:ext>
              </a:extLst>
            </p:cNvPr>
            <p:cNvSpPr txBox="1"/>
            <p:nvPr/>
          </p:nvSpPr>
          <p:spPr>
            <a:xfrm>
              <a:off x="2460976" y="2979703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  <a:latin typeface="+mn-lt"/>
                  <a:ea typeface="+mn-ea"/>
                  <a:cs typeface="+mn-ea"/>
                  <a:sym typeface="+mn-lt"/>
                </a:rPr>
                <a:t>运营秘籍</a:t>
              </a: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="" xmlns:a16="http://schemas.microsoft.com/office/drawing/2014/main" id="{EB4E97F7-FD8A-4746-87C6-E32380A82AF9}"/>
                </a:ext>
              </a:extLst>
            </p:cNvPr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latin typeface="+mn-lt"/>
                  <a:ea typeface="+mn-ea"/>
                  <a:cs typeface="+mn-ea"/>
                  <a:sym typeface="+mn-lt"/>
                </a:rPr>
                <a:t>运营秘籍</a:t>
              </a:r>
            </a:p>
          </p:txBody>
        </p:sp>
      </p:grpSp>
      <p:cxnSp>
        <p:nvCxnSpPr>
          <p:cNvPr id="78" name="直接连接符 77">
            <a:extLst>
              <a:ext uri="{FF2B5EF4-FFF2-40B4-BE49-F238E27FC236}">
                <a16:creationId xmlns="" xmlns:a16="http://schemas.microsoft.com/office/drawing/2014/main" id="{EC855F3E-14B8-4484-AB06-39290DC0C674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>
            <a:extLst>
              <a:ext uri="{FF2B5EF4-FFF2-40B4-BE49-F238E27FC236}">
                <a16:creationId xmlns="" xmlns:a16="http://schemas.microsoft.com/office/drawing/2014/main" id="{098BF30F-F3E4-4A58-B201-9D02EAB60094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>
            <a:extLst>
              <a:ext uri="{FF2B5EF4-FFF2-40B4-BE49-F238E27FC236}">
                <a16:creationId xmlns="" xmlns:a16="http://schemas.microsoft.com/office/drawing/2014/main" id="{1A37E329-889B-4A0B-89B8-6F8DECEA65B3}"/>
              </a:ext>
            </a:extLst>
          </p:cNvPr>
          <p:cNvSpPr/>
          <p:nvPr/>
        </p:nvSpPr>
        <p:spPr>
          <a:xfrm>
            <a:off x="3126264" y="188972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="" xmlns:a16="http://schemas.microsoft.com/office/drawing/2014/main" id="{31E78F25-0A0B-4B47-9E19-17D78320E207}"/>
              </a:ext>
            </a:extLst>
          </p:cNvPr>
          <p:cNvSpPr/>
          <p:nvPr/>
        </p:nvSpPr>
        <p:spPr>
          <a:xfrm>
            <a:off x="4781444" y="147820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="" xmlns:a16="http://schemas.microsoft.com/office/drawing/2014/main" id="{30AE35FD-2DDE-48C8-BEA9-AC3D0622E293}"/>
              </a:ext>
            </a:extLst>
          </p:cNvPr>
          <p:cNvSpPr/>
          <p:nvPr/>
        </p:nvSpPr>
        <p:spPr>
          <a:xfrm>
            <a:off x="5337266" y="12949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="" xmlns:a16="http://schemas.microsoft.com/office/drawing/2014/main" id="{B194473E-F4E3-45A7-B3CA-541570D90020}"/>
              </a:ext>
            </a:extLst>
          </p:cNvPr>
          <p:cNvSpPr/>
          <p:nvPr/>
        </p:nvSpPr>
        <p:spPr>
          <a:xfrm>
            <a:off x="6801618" y="164050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="" xmlns:a16="http://schemas.microsoft.com/office/drawing/2014/main" id="{A597C736-B7A7-47B4-9842-130263D37AE5}"/>
              </a:ext>
            </a:extLst>
          </p:cNvPr>
          <p:cNvSpPr/>
          <p:nvPr/>
        </p:nvSpPr>
        <p:spPr>
          <a:xfrm>
            <a:off x="7922964" y="20068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="" xmlns:a16="http://schemas.microsoft.com/office/drawing/2014/main" id="{6C9C50AE-7187-444A-B961-AB64D7443A5C}"/>
              </a:ext>
            </a:extLst>
          </p:cNvPr>
          <p:cNvSpPr/>
          <p:nvPr/>
        </p:nvSpPr>
        <p:spPr>
          <a:xfrm>
            <a:off x="8524848" y="132202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="" xmlns:a16="http://schemas.microsoft.com/office/drawing/2014/main" id="{E0025B0F-AD38-4F85-9E05-5274AE7D63E1}"/>
              </a:ext>
            </a:extLst>
          </p:cNvPr>
          <p:cNvSpPr/>
          <p:nvPr/>
        </p:nvSpPr>
        <p:spPr>
          <a:xfrm>
            <a:off x="7291261" y="14253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="" xmlns:a16="http://schemas.microsoft.com/office/drawing/2014/main" id="{A10A3A56-1B48-49A6-8C0F-4A83975B05F5}"/>
              </a:ext>
            </a:extLst>
          </p:cNvPr>
          <p:cNvSpPr/>
          <p:nvPr/>
        </p:nvSpPr>
        <p:spPr>
          <a:xfrm>
            <a:off x="3204923" y="327314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="" xmlns:a16="http://schemas.microsoft.com/office/drawing/2014/main" id="{8A37743B-5587-4515-8517-163BD9E201C4}"/>
              </a:ext>
            </a:extLst>
          </p:cNvPr>
          <p:cNvSpPr/>
          <p:nvPr/>
        </p:nvSpPr>
        <p:spPr>
          <a:xfrm>
            <a:off x="2337027" y="384961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矩形 115">
            <a:extLst>
              <a:ext uri="{FF2B5EF4-FFF2-40B4-BE49-F238E27FC236}">
                <a16:creationId xmlns="" xmlns:a16="http://schemas.microsoft.com/office/drawing/2014/main" id="{0940C43E-8800-4282-92B7-3B3FA2E0EF88}"/>
              </a:ext>
            </a:extLst>
          </p:cNvPr>
          <p:cNvSpPr/>
          <p:nvPr/>
        </p:nvSpPr>
        <p:spPr>
          <a:xfrm>
            <a:off x="4402319" y="40045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="" xmlns:a16="http://schemas.microsoft.com/office/drawing/2014/main" id="{60D14BC1-2276-462F-9313-BA485F09D6C7}"/>
              </a:ext>
            </a:extLst>
          </p:cNvPr>
          <p:cNvSpPr/>
          <p:nvPr/>
        </p:nvSpPr>
        <p:spPr>
          <a:xfrm>
            <a:off x="5386810" y="32273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="" xmlns:a16="http://schemas.microsoft.com/office/drawing/2014/main" id="{ECC6A7A8-196D-424A-B1F6-1D50F0C587A2}"/>
              </a:ext>
            </a:extLst>
          </p:cNvPr>
          <p:cNvSpPr/>
          <p:nvPr/>
        </p:nvSpPr>
        <p:spPr>
          <a:xfrm>
            <a:off x="6527941" y="384961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="" xmlns:a16="http://schemas.microsoft.com/office/drawing/2014/main" id="{F6B69179-E8B8-4305-96C9-25D21E197045}"/>
              </a:ext>
            </a:extLst>
          </p:cNvPr>
          <p:cNvSpPr/>
          <p:nvPr/>
        </p:nvSpPr>
        <p:spPr>
          <a:xfrm>
            <a:off x="6387588" y="329397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="" xmlns:a16="http://schemas.microsoft.com/office/drawing/2014/main" id="{0348DEA8-7A72-4A87-94DE-58BB23F016E2}"/>
              </a:ext>
            </a:extLst>
          </p:cNvPr>
          <p:cNvSpPr/>
          <p:nvPr/>
        </p:nvSpPr>
        <p:spPr>
          <a:xfrm>
            <a:off x="7389083" y="38745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="" xmlns:a16="http://schemas.microsoft.com/office/drawing/2014/main" id="{EBB738D9-0258-45F4-B37E-B8B6B821263C}"/>
              </a:ext>
            </a:extLst>
          </p:cNvPr>
          <p:cNvSpPr/>
          <p:nvPr/>
        </p:nvSpPr>
        <p:spPr>
          <a:xfrm>
            <a:off x="8517708" y="335653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="" xmlns:a16="http://schemas.microsoft.com/office/drawing/2014/main" id="{05208DA1-9505-47B9-AAE1-DEC5F75EF4FB}"/>
              </a:ext>
            </a:extLst>
          </p:cNvPr>
          <p:cNvSpPr/>
          <p:nvPr/>
        </p:nvSpPr>
        <p:spPr>
          <a:xfrm>
            <a:off x="9415746" y="39908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="" xmlns:a16="http://schemas.microsoft.com/office/drawing/2014/main" id="{148D703B-FFD8-4605-8C74-9F0AA246B997}"/>
              </a:ext>
            </a:extLst>
          </p:cNvPr>
          <p:cNvSpPr/>
          <p:nvPr/>
        </p:nvSpPr>
        <p:spPr>
          <a:xfrm>
            <a:off x="9441824" y="338328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="" xmlns:a16="http://schemas.microsoft.com/office/drawing/2014/main" id="{4DEA23BC-70EE-435D-B745-32C8903C304A}"/>
              </a:ext>
            </a:extLst>
          </p:cNvPr>
          <p:cNvSpPr/>
          <p:nvPr/>
        </p:nvSpPr>
        <p:spPr>
          <a:xfrm>
            <a:off x="8515137" y="396497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="" xmlns:a16="http://schemas.microsoft.com/office/drawing/2014/main" id="{A64CF21B-3BE9-4359-9CDD-21E5E43E022F}"/>
              </a:ext>
            </a:extLst>
          </p:cNvPr>
          <p:cNvSpPr/>
          <p:nvPr/>
        </p:nvSpPr>
        <p:spPr>
          <a:xfrm>
            <a:off x="8892268" y="18086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="" xmlns:a16="http://schemas.microsoft.com/office/drawing/2014/main" id="{49BC5C3B-5462-4449-824C-E740DB126963}"/>
              </a:ext>
            </a:extLst>
          </p:cNvPr>
          <p:cNvSpPr/>
          <p:nvPr/>
        </p:nvSpPr>
        <p:spPr>
          <a:xfrm>
            <a:off x="8938176" y="14728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="" xmlns:a16="http://schemas.microsoft.com/office/drawing/2014/main" id="{4A05008C-6B13-4FD9-878B-31940C44C2EC}"/>
              </a:ext>
            </a:extLst>
          </p:cNvPr>
          <p:cNvSpPr/>
          <p:nvPr/>
        </p:nvSpPr>
        <p:spPr>
          <a:xfrm>
            <a:off x="8294243" y="176294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="" xmlns:a16="http://schemas.microsoft.com/office/drawing/2014/main" id="{7A8D32B1-A894-4A40-8793-64EB5D8AF7CF}"/>
              </a:ext>
            </a:extLst>
          </p:cNvPr>
          <p:cNvSpPr/>
          <p:nvPr/>
        </p:nvSpPr>
        <p:spPr>
          <a:xfrm>
            <a:off x="7291261" y="19424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="" xmlns:a16="http://schemas.microsoft.com/office/drawing/2014/main" id="{977EBBE7-9B85-4545-B718-97BCEE507066}"/>
              </a:ext>
            </a:extLst>
          </p:cNvPr>
          <p:cNvSpPr/>
          <p:nvPr/>
        </p:nvSpPr>
        <p:spPr>
          <a:xfrm>
            <a:off x="8054581" y="140988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="" xmlns:a16="http://schemas.microsoft.com/office/drawing/2014/main" id="{375FB8A3-9ED2-48CB-B9B6-EF1F28DC302F}"/>
              </a:ext>
            </a:extLst>
          </p:cNvPr>
          <p:cNvSpPr/>
          <p:nvPr/>
        </p:nvSpPr>
        <p:spPr>
          <a:xfrm>
            <a:off x="6393093" y="192869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="" xmlns:a16="http://schemas.microsoft.com/office/drawing/2014/main" id="{5BC9AE6D-CB68-4BFD-8D59-BFF717918B3F}"/>
              </a:ext>
            </a:extLst>
          </p:cNvPr>
          <p:cNvSpPr/>
          <p:nvPr/>
        </p:nvSpPr>
        <p:spPr>
          <a:xfrm>
            <a:off x="5962187" y="147820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="" xmlns:a16="http://schemas.microsoft.com/office/drawing/2014/main" id="{1AA00E1E-D560-4947-BE50-051E2383C008}"/>
              </a:ext>
            </a:extLst>
          </p:cNvPr>
          <p:cNvSpPr/>
          <p:nvPr/>
        </p:nvSpPr>
        <p:spPr>
          <a:xfrm>
            <a:off x="5324612" y="192869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5" name="矩形 154">
            <a:extLst>
              <a:ext uri="{FF2B5EF4-FFF2-40B4-BE49-F238E27FC236}">
                <a16:creationId xmlns="" xmlns:a16="http://schemas.microsoft.com/office/drawing/2014/main" id="{630F5108-5801-4059-9FFF-DD15591A162B}"/>
              </a:ext>
            </a:extLst>
          </p:cNvPr>
          <p:cNvSpPr/>
          <p:nvPr/>
        </p:nvSpPr>
        <p:spPr>
          <a:xfrm>
            <a:off x="4193998" y="180000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6" name="矩形 155">
            <a:extLst>
              <a:ext uri="{FF2B5EF4-FFF2-40B4-BE49-F238E27FC236}">
                <a16:creationId xmlns="" xmlns:a16="http://schemas.microsoft.com/office/drawing/2014/main" id="{27C47676-0E8D-44B6-8BEC-427C8FE00FEB}"/>
              </a:ext>
            </a:extLst>
          </p:cNvPr>
          <p:cNvSpPr/>
          <p:nvPr/>
        </p:nvSpPr>
        <p:spPr>
          <a:xfrm>
            <a:off x="3791989" y="13833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7" name="矩形 156">
            <a:extLst>
              <a:ext uri="{FF2B5EF4-FFF2-40B4-BE49-F238E27FC236}">
                <a16:creationId xmlns="" xmlns:a16="http://schemas.microsoft.com/office/drawing/2014/main" id="{5B915584-1D06-4BAB-B048-D7AE5D7DBDE0}"/>
              </a:ext>
            </a:extLst>
          </p:cNvPr>
          <p:cNvSpPr/>
          <p:nvPr/>
        </p:nvSpPr>
        <p:spPr>
          <a:xfrm>
            <a:off x="3315826" y="40546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8" name="矩形 157">
            <a:extLst>
              <a:ext uri="{FF2B5EF4-FFF2-40B4-BE49-F238E27FC236}">
                <a16:creationId xmlns="" xmlns:a16="http://schemas.microsoft.com/office/drawing/2014/main" id="{AA51CE92-6C66-4386-9D77-1CC36AD6CAB4}"/>
              </a:ext>
            </a:extLst>
          </p:cNvPr>
          <p:cNvSpPr/>
          <p:nvPr/>
        </p:nvSpPr>
        <p:spPr>
          <a:xfrm>
            <a:off x="2429052" y="327991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088CC652-0E9F-4930-A1B3-2A0C84DA11D2}"/>
              </a:ext>
            </a:extLst>
          </p:cNvPr>
          <p:cNvSpPr/>
          <p:nvPr/>
        </p:nvSpPr>
        <p:spPr>
          <a:xfrm>
            <a:off x="5324611" y="36983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6" name="矩形 175">
            <a:extLst>
              <a:ext uri="{FF2B5EF4-FFF2-40B4-BE49-F238E27FC236}">
                <a16:creationId xmlns="" xmlns:a16="http://schemas.microsoft.com/office/drawing/2014/main" id="{1F26C01E-6FA1-4564-8617-25BD8DAB746C}"/>
              </a:ext>
            </a:extLst>
          </p:cNvPr>
          <p:cNvSpPr/>
          <p:nvPr/>
        </p:nvSpPr>
        <p:spPr>
          <a:xfrm>
            <a:off x="4376567" y="325705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="" xmlns:a16="http://schemas.microsoft.com/office/drawing/2014/main" id="{AC45DDD5-11C2-4F03-B636-B4390207369C}"/>
              </a:ext>
            </a:extLst>
          </p:cNvPr>
          <p:cNvSpPr/>
          <p:nvPr/>
        </p:nvSpPr>
        <p:spPr>
          <a:xfrm>
            <a:off x="7317849" y="33445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7982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13579" y="296564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5" y="459499"/>
            <a:ext cx="2946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八大推荐机制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1" name="组合 110">
            <a:extLst>
              <a:ext uri="{FF2B5EF4-FFF2-40B4-BE49-F238E27FC236}">
                <a16:creationId xmlns="" xmlns:a16="http://schemas.microsoft.com/office/drawing/2014/main" id="{E970A513-CA97-4191-A951-4E46C4FBD81F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02AFA604-3EE2-4799-9A8B-87C211553769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4" name="椭圆 113">
              <a:extLst>
                <a:ext uri="{FF2B5EF4-FFF2-40B4-BE49-F238E27FC236}">
                  <a16:creationId xmlns="" xmlns:a16="http://schemas.microsoft.com/office/drawing/2014/main" id="{DE9387C5-73D8-4087-BE6C-4D67F007C715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5" name="椭圆 114">
              <a:extLst>
                <a:ext uri="{FF2B5EF4-FFF2-40B4-BE49-F238E27FC236}">
                  <a16:creationId xmlns="" xmlns:a16="http://schemas.microsoft.com/office/drawing/2014/main" id="{E39FA7FC-7ABE-4A90-8890-5BE799A1E0CD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CCD5D779-3E82-472F-B36D-DADBC8113B07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BBBA472B-9106-4A01-9861-D55D9C3A805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C4529F09-31FE-4784-98E7-51332EEBDD2F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AF97CFA4-49B1-4614-AD22-90FEE970B4F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="" xmlns:a16="http://schemas.microsoft.com/office/drawing/2014/main" id="{48FD8318-417A-4E95-B896-69B2C5114227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="" xmlns:a16="http://schemas.microsoft.com/office/drawing/2014/main" id="{34018A3E-8780-4C99-99B7-2F6BB1DE1679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22" name="组合 121">
              <a:extLst>
                <a:ext uri="{FF2B5EF4-FFF2-40B4-BE49-F238E27FC236}">
                  <a16:creationId xmlns="" xmlns:a16="http://schemas.microsoft.com/office/drawing/2014/main" id="{571EA8B3-09B0-49E5-BE2A-044B9D056B62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205789C2-F569-459E-9FDF-0208A9F6E53C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4" name="椭圆 123">
                <a:extLst>
                  <a:ext uri="{FF2B5EF4-FFF2-40B4-BE49-F238E27FC236}">
                    <a16:creationId xmlns="" xmlns:a16="http://schemas.microsoft.com/office/drawing/2014/main" id="{85EA886F-3346-4F00-8A9B-E67E65237C7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5" name="椭圆 124">
                <a:extLst>
                  <a:ext uri="{FF2B5EF4-FFF2-40B4-BE49-F238E27FC236}">
                    <a16:creationId xmlns="" xmlns:a16="http://schemas.microsoft.com/office/drawing/2014/main" id="{FC4D62B6-DBC5-403A-A9FC-E63DC8A16F4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6" name="椭圆 125">
                <a:extLst>
                  <a:ext uri="{FF2B5EF4-FFF2-40B4-BE49-F238E27FC236}">
                    <a16:creationId xmlns="" xmlns:a16="http://schemas.microsoft.com/office/drawing/2014/main" id="{2CAF8992-6B22-467A-BFE7-71924E420A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="" xmlns:a16="http://schemas.microsoft.com/office/drawing/2014/main" id="{F0359257-9518-490F-B02C-D2C403765ED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="" xmlns:a16="http://schemas.microsoft.com/office/drawing/2014/main" id="{98A2D58C-D310-46FF-9B0C-E0F74E5206EE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="" xmlns:a16="http://schemas.microsoft.com/office/drawing/2014/main" id="{41088A08-ACED-44F6-A5A0-CBCB7EEC6D6C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="" xmlns:a16="http://schemas.microsoft.com/office/drawing/2014/main" id="{21D672EE-A248-43D9-9467-6FD1873F624F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1" name="椭圆 130">
                <a:extLst>
                  <a:ext uri="{FF2B5EF4-FFF2-40B4-BE49-F238E27FC236}">
                    <a16:creationId xmlns="" xmlns:a16="http://schemas.microsoft.com/office/drawing/2014/main" id="{16461CBA-12AA-40AD-ADF2-25582722C66F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2" name="椭圆 131">
                <a:extLst>
                  <a:ext uri="{FF2B5EF4-FFF2-40B4-BE49-F238E27FC236}">
                    <a16:creationId xmlns="" xmlns:a16="http://schemas.microsoft.com/office/drawing/2014/main" id="{94B629F6-8F56-402D-9E55-BB9AC1AAF241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5" name="椭圆 134">
                <a:extLst>
                  <a:ext uri="{FF2B5EF4-FFF2-40B4-BE49-F238E27FC236}">
                    <a16:creationId xmlns="" xmlns:a16="http://schemas.microsoft.com/office/drawing/2014/main" id="{8228EFBF-B083-4090-8531-60CEA6E0C640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669B8A45-3B9D-47A3-90C1-D14D5A9EBCFF}"/>
              </a:ext>
            </a:extLst>
          </p:cNvPr>
          <p:cNvSpPr/>
          <p:nvPr/>
        </p:nvSpPr>
        <p:spPr>
          <a:xfrm>
            <a:off x="11246307" y="2557847"/>
            <a:ext cx="379125" cy="680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10969FB1-2979-4604-A5AE-859427EEFC30}"/>
              </a:ext>
            </a:extLst>
          </p:cNvPr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6" name="矩形 175">
            <a:extLst>
              <a:ext uri="{FF2B5EF4-FFF2-40B4-BE49-F238E27FC236}">
                <a16:creationId xmlns="" xmlns:a16="http://schemas.microsoft.com/office/drawing/2014/main" id="{CCC12D17-8ABE-41C7-9F2C-73A31A68F7A9}"/>
              </a:ext>
            </a:extLst>
          </p:cNvPr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="" xmlns:a16="http://schemas.microsoft.com/office/drawing/2014/main" id="{A7DA689E-7B3D-4A81-AACB-005DEDF8225A}"/>
              </a:ext>
            </a:extLst>
          </p:cNvPr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80" name="矩形 179">
            <a:extLst>
              <a:ext uri="{FF2B5EF4-FFF2-40B4-BE49-F238E27FC236}">
                <a16:creationId xmlns="" xmlns:a16="http://schemas.microsoft.com/office/drawing/2014/main" id="{ED0DD36C-614C-464A-9950-8C65E0CDAB77}"/>
              </a:ext>
            </a:extLst>
          </p:cNvPr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2" name="矩形 191">
            <a:extLst>
              <a:ext uri="{FF2B5EF4-FFF2-40B4-BE49-F238E27FC236}">
                <a16:creationId xmlns="" xmlns:a16="http://schemas.microsoft.com/office/drawing/2014/main" id="{C0919AD4-1D76-475A-91B5-C05D42FCA8CC}"/>
              </a:ext>
            </a:extLst>
          </p:cNvPr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6" name="矩形 195">
            <a:extLst>
              <a:ext uri="{FF2B5EF4-FFF2-40B4-BE49-F238E27FC236}">
                <a16:creationId xmlns="" xmlns:a16="http://schemas.microsoft.com/office/drawing/2014/main" id="{24FB7354-B9B8-41A4-9B6B-CE89CE18A5A4}"/>
              </a:ext>
            </a:extLst>
          </p:cNvPr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3" name="平行四边形 2">
            <a:extLst>
              <a:ext uri="{FF2B5EF4-FFF2-40B4-BE49-F238E27FC236}">
                <a16:creationId xmlns="" xmlns:a16="http://schemas.microsoft.com/office/drawing/2014/main" id="{7D3A1B60-64DE-4CF9-A341-E54BDCCD2640}"/>
              </a:ext>
            </a:extLst>
          </p:cNvPr>
          <p:cNvSpPr/>
          <p:nvPr/>
        </p:nvSpPr>
        <p:spPr>
          <a:xfrm>
            <a:off x="1992886" y="863567"/>
            <a:ext cx="2974095" cy="101331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平行四边形 3">
            <a:extLst>
              <a:ext uri="{FF2B5EF4-FFF2-40B4-BE49-F238E27FC236}">
                <a16:creationId xmlns="" xmlns:a16="http://schemas.microsoft.com/office/drawing/2014/main" id="{3F171F50-0937-4A7B-8245-AE17E11807F3}"/>
              </a:ext>
            </a:extLst>
          </p:cNvPr>
          <p:cNvSpPr/>
          <p:nvPr/>
        </p:nvSpPr>
        <p:spPr>
          <a:xfrm>
            <a:off x="2136382" y="921164"/>
            <a:ext cx="2974095" cy="101331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等腰三角形 6">
            <a:extLst>
              <a:ext uri="{FF2B5EF4-FFF2-40B4-BE49-F238E27FC236}">
                <a16:creationId xmlns="" xmlns:a16="http://schemas.microsoft.com/office/drawing/2014/main" id="{65D987D2-0333-466F-8CD8-E34EFC0C2073}"/>
              </a:ext>
            </a:extLst>
          </p:cNvPr>
          <p:cNvSpPr/>
          <p:nvPr/>
        </p:nvSpPr>
        <p:spPr>
          <a:xfrm>
            <a:off x="2267509" y="1143463"/>
            <a:ext cx="5418667" cy="4782698"/>
          </a:xfrm>
          <a:prstGeom prst="triangle">
            <a:avLst/>
          </a:prstGeom>
          <a:noFill/>
          <a:ln w="76200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任意多边形: 形状 7">
            <a:extLst>
              <a:ext uri="{FF2B5EF4-FFF2-40B4-BE49-F238E27FC236}">
                <a16:creationId xmlns="" xmlns:a16="http://schemas.microsoft.com/office/drawing/2014/main" id="{06803E09-6820-4F07-ABBF-6FD4AB755E58}"/>
              </a:ext>
            </a:extLst>
          </p:cNvPr>
          <p:cNvSpPr/>
          <p:nvPr/>
        </p:nvSpPr>
        <p:spPr>
          <a:xfrm>
            <a:off x="5078614" y="1594527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>
              <a:cs typeface="+mn-ea"/>
              <a:sym typeface="+mn-lt"/>
            </a:endParaRPr>
          </a:p>
        </p:txBody>
      </p:sp>
      <p:sp>
        <p:nvSpPr>
          <p:cNvPr id="9" name="任意多边形: 形状 8">
            <a:extLst>
              <a:ext uri="{FF2B5EF4-FFF2-40B4-BE49-F238E27FC236}">
                <a16:creationId xmlns="" xmlns:a16="http://schemas.microsoft.com/office/drawing/2014/main" id="{BD7FD771-D6FA-4AC0-94D5-06B50E123A86}"/>
              </a:ext>
            </a:extLst>
          </p:cNvPr>
          <p:cNvSpPr/>
          <p:nvPr/>
        </p:nvSpPr>
        <p:spPr>
          <a:xfrm>
            <a:off x="5078614" y="2136262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>
              <a:cs typeface="+mn-ea"/>
              <a:sym typeface="+mn-lt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="" xmlns:a16="http://schemas.microsoft.com/office/drawing/2014/main" id="{EE6FEAB0-EA9A-4D9D-8FA3-CD6B090FAA8B}"/>
              </a:ext>
            </a:extLst>
          </p:cNvPr>
          <p:cNvSpPr/>
          <p:nvPr/>
        </p:nvSpPr>
        <p:spPr>
          <a:xfrm>
            <a:off x="5078614" y="2677996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>
              <a:cs typeface="+mn-ea"/>
              <a:sym typeface="+mn-lt"/>
            </a:endParaRPr>
          </a:p>
        </p:txBody>
      </p:sp>
      <p:sp>
        <p:nvSpPr>
          <p:cNvPr id="20" name="任意多边形: 形状 19">
            <a:extLst>
              <a:ext uri="{FF2B5EF4-FFF2-40B4-BE49-F238E27FC236}">
                <a16:creationId xmlns="" xmlns:a16="http://schemas.microsoft.com/office/drawing/2014/main" id="{204B78CB-9295-4994-AFDD-1543250DD124}"/>
              </a:ext>
            </a:extLst>
          </p:cNvPr>
          <p:cNvSpPr/>
          <p:nvPr/>
        </p:nvSpPr>
        <p:spPr>
          <a:xfrm>
            <a:off x="5078614" y="3219731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="" xmlns:a16="http://schemas.microsoft.com/office/drawing/2014/main" id="{FF45C9D8-C673-467E-B7D7-783ECF73748D}"/>
              </a:ext>
            </a:extLst>
          </p:cNvPr>
          <p:cNvSpPr/>
          <p:nvPr/>
        </p:nvSpPr>
        <p:spPr>
          <a:xfrm>
            <a:off x="5078614" y="3761465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="" xmlns:a16="http://schemas.microsoft.com/office/drawing/2014/main" id="{0441EB6C-92D1-4C93-B9E1-A9414F64B489}"/>
              </a:ext>
            </a:extLst>
          </p:cNvPr>
          <p:cNvSpPr/>
          <p:nvPr/>
        </p:nvSpPr>
        <p:spPr>
          <a:xfrm>
            <a:off x="5078614" y="4303199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>
              <a:cs typeface="+mn-ea"/>
              <a:sym typeface="+mn-lt"/>
            </a:endParaRPr>
          </a:p>
        </p:txBody>
      </p:sp>
      <p:sp>
        <p:nvSpPr>
          <p:cNvPr id="24" name="任意多边形: 形状 23">
            <a:extLst>
              <a:ext uri="{FF2B5EF4-FFF2-40B4-BE49-F238E27FC236}">
                <a16:creationId xmlns="" xmlns:a16="http://schemas.microsoft.com/office/drawing/2014/main" id="{C7CD1B9B-E6A4-4918-BC2A-CCF86D2F4F4C}"/>
              </a:ext>
            </a:extLst>
          </p:cNvPr>
          <p:cNvSpPr/>
          <p:nvPr/>
        </p:nvSpPr>
        <p:spPr>
          <a:xfrm>
            <a:off x="5078614" y="4844934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>
              <a:cs typeface="+mn-ea"/>
              <a:sym typeface="+mn-lt"/>
            </a:endParaRPr>
          </a:p>
        </p:txBody>
      </p:sp>
      <p:sp>
        <p:nvSpPr>
          <p:cNvPr id="25" name="任意多边形: 形状 24">
            <a:extLst>
              <a:ext uri="{FF2B5EF4-FFF2-40B4-BE49-F238E27FC236}">
                <a16:creationId xmlns="" xmlns:a16="http://schemas.microsoft.com/office/drawing/2014/main" id="{7B6D658C-6230-4427-91FC-48C3BA59E29B}"/>
              </a:ext>
            </a:extLst>
          </p:cNvPr>
          <p:cNvSpPr/>
          <p:nvPr/>
        </p:nvSpPr>
        <p:spPr>
          <a:xfrm>
            <a:off x="5078614" y="5386668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1F781C80-A760-4D6F-B297-05A514DC466D}"/>
              </a:ext>
            </a:extLst>
          </p:cNvPr>
          <p:cNvSpPr txBox="1"/>
          <p:nvPr/>
        </p:nvSpPr>
        <p:spPr>
          <a:xfrm>
            <a:off x="5349697" y="1650631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一次推荐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500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左右播放量</a:t>
            </a:r>
          </a:p>
        </p:txBody>
      </p:sp>
      <p:sp>
        <p:nvSpPr>
          <p:cNvPr id="107" name="文本框 106">
            <a:extLst>
              <a:ext uri="{FF2B5EF4-FFF2-40B4-BE49-F238E27FC236}">
                <a16:creationId xmlns="" xmlns:a16="http://schemas.microsoft.com/office/drawing/2014/main" id="{C3D17922-51AB-4B3F-AECC-5A621431306E}"/>
              </a:ext>
            </a:extLst>
          </p:cNvPr>
          <p:cNvSpPr txBox="1"/>
          <p:nvPr/>
        </p:nvSpPr>
        <p:spPr>
          <a:xfrm>
            <a:off x="5349697" y="2192365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3000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左右播放量</a:t>
            </a:r>
          </a:p>
        </p:txBody>
      </p:sp>
      <p:sp>
        <p:nvSpPr>
          <p:cNvPr id="108" name="文本框 107">
            <a:extLst>
              <a:ext uri="{FF2B5EF4-FFF2-40B4-BE49-F238E27FC236}">
                <a16:creationId xmlns="" xmlns:a16="http://schemas.microsoft.com/office/drawing/2014/main" id="{14FF42D8-C815-4DD9-A840-CEEDF6DEA5CA}"/>
              </a:ext>
            </a:extLst>
          </p:cNvPr>
          <p:cNvSpPr txBox="1"/>
          <p:nvPr/>
        </p:nvSpPr>
        <p:spPr>
          <a:xfrm>
            <a:off x="5349697" y="2734099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三次推荐 </a:t>
            </a:r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1.2-1.5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万左右播放量</a:t>
            </a:r>
          </a:p>
        </p:txBody>
      </p:sp>
      <p:sp>
        <p:nvSpPr>
          <p:cNvPr id="109" name="文本框 108">
            <a:extLst>
              <a:ext uri="{FF2B5EF4-FFF2-40B4-BE49-F238E27FC236}">
                <a16:creationId xmlns="" xmlns:a16="http://schemas.microsoft.com/office/drawing/2014/main" id="{B2308125-B7B2-4B34-B16C-8AC4F360C312}"/>
              </a:ext>
            </a:extLst>
          </p:cNvPr>
          <p:cNvSpPr txBox="1"/>
          <p:nvPr/>
        </p:nvSpPr>
        <p:spPr>
          <a:xfrm>
            <a:off x="5349697" y="3275833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10-12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万左右播放量</a:t>
            </a:r>
          </a:p>
        </p:txBody>
      </p:sp>
      <p:sp>
        <p:nvSpPr>
          <p:cNvPr id="110" name="文本框 109">
            <a:extLst>
              <a:ext uri="{FF2B5EF4-FFF2-40B4-BE49-F238E27FC236}">
                <a16:creationId xmlns="" xmlns:a16="http://schemas.microsoft.com/office/drawing/2014/main" id="{83D7140B-BC73-4E1B-8774-715A7E2EC843}"/>
              </a:ext>
            </a:extLst>
          </p:cNvPr>
          <p:cNvSpPr txBox="1"/>
          <p:nvPr/>
        </p:nvSpPr>
        <p:spPr>
          <a:xfrm>
            <a:off x="5349697" y="3817567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40-60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万左右播放量</a:t>
            </a:r>
          </a:p>
        </p:txBody>
      </p:sp>
      <p:sp>
        <p:nvSpPr>
          <p:cNvPr id="133" name="文本框 132">
            <a:extLst>
              <a:ext uri="{FF2B5EF4-FFF2-40B4-BE49-F238E27FC236}">
                <a16:creationId xmlns="" xmlns:a16="http://schemas.microsoft.com/office/drawing/2014/main" id="{B7535319-F343-4B6C-A90C-5F0B5C4A2B99}"/>
              </a:ext>
            </a:extLst>
          </p:cNvPr>
          <p:cNvSpPr txBox="1"/>
          <p:nvPr/>
        </p:nvSpPr>
        <p:spPr>
          <a:xfrm>
            <a:off x="5349697" y="4359301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六次推荐</a:t>
            </a:r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200-300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万左右播放量</a:t>
            </a:r>
          </a:p>
        </p:txBody>
      </p:sp>
      <p:sp>
        <p:nvSpPr>
          <p:cNvPr id="134" name="文本框 133">
            <a:extLst>
              <a:ext uri="{FF2B5EF4-FFF2-40B4-BE49-F238E27FC236}">
                <a16:creationId xmlns="" xmlns:a16="http://schemas.microsoft.com/office/drawing/2014/main" id="{1EB08C04-DAAF-481E-A530-F9765CBCE0C4}"/>
              </a:ext>
            </a:extLst>
          </p:cNvPr>
          <p:cNvSpPr txBox="1"/>
          <p:nvPr/>
        </p:nvSpPr>
        <p:spPr>
          <a:xfrm>
            <a:off x="5349697" y="4901035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700-1100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万左右播放量</a:t>
            </a:r>
          </a:p>
        </p:txBody>
      </p:sp>
      <p:sp>
        <p:nvSpPr>
          <p:cNvPr id="136" name="文本框 135">
            <a:extLst>
              <a:ext uri="{FF2B5EF4-FFF2-40B4-BE49-F238E27FC236}">
                <a16:creationId xmlns="" xmlns:a16="http://schemas.microsoft.com/office/drawing/2014/main" id="{4A59C2CF-062F-459D-AE3D-BDE2369F1317}"/>
              </a:ext>
            </a:extLst>
          </p:cNvPr>
          <p:cNvSpPr txBox="1"/>
          <p:nvPr/>
        </p:nvSpPr>
        <p:spPr>
          <a:xfrm>
            <a:off x="5349697" y="5442772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八次推荐</a:t>
            </a:r>
            <a:r>
              <a:rPr lang="en-US" altLang="zh-CN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3000</a:t>
            </a:r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万左右播放量</a:t>
            </a:r>
          </a:p>
        </p:txBody>
      </p:sp>
      <p:sp>
        <p:nvSpPr>
          <p:cNvPr id="137" name="等腰三角形 136">
            <a:extLst>
              <a:ext uri="{FF2B5EF4-FFF2-40B4-BE49-F238E27FC236}">
                <a16:creationId xmlns="" xmlns:a16="http://schemas.microsoft.com/office/drawing/2014/main" id="{060B3467-94B9-4A90-AC4F-1C9D1552E422}"/>
              </a:ext>
            </a:extLst>
          </p:cNvPr>
          <p:cNvSpPr/>
          <p:nvPr/>
        </p:nvSpPr>
        <p:spPr>
          <a:xfrm rot="5400000">
            <a:off x="2755247" y="2184865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38" name="等腰三角形 137">
            <a:extLst>
              <a:ext uri="{FF2B5EF4-FFF2-40B4-BE49-F238E27FC236}">
                <a16:creationId xmlns="" xmlns:a16="http://schemas.microsoft.com/office/drawing/2014/main" id="{F90FEF9A-9639-4087-832E-E85AA7AF9930}"/>
              </a:ext>
            </a:extLst>
          </p:cNvPr>
          <p:cNvSpPr/>
          <p:nvPr/>
        </p:nvSpPr>
        <p:spPr>
          <a:xfrm rot="5400000">
            <a:off x="2132971" y="410735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="" xmlns:a16="http://schemas.microsoft.com/office/drawing/2014/main" id="{B86EC779-186B-452A-8619-0F8350F8EB4B}"/>
              </a:ext>
            </a:extLst>
          </p:cNvPr>
          <p:cNvSpPr/>
          <p:nvPr/>
        </p:nvSpPr>
        <p:spPr>
          <a:xfrm>
            <a:off x="1887677" y="199710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="" xmlns:a16="http://schemas.microsoft.com/office/drawing/2014/main" id="{0914C9C0-B60F-4BD4-BF47-B114FBFD9099}"/>
              </a:ext>
            </a:extLst>
          </p:cNvPr>
          <p:cNvSpPr/>
          <p:nvPr/>
        </p:nvSpPr>
        <p:spPr>
          <a:xfrm>
            <a:off x="1089557" y="237328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="" xmlns:a16="http://schemas.microsoft.com/office/drawing/2014/main" id="{A7E5C198-BB60-4997-9E45-81B387AE9F23}"/>
              </a:ext>
            </a:extLst>
          </p:cNvPr>
          <p:cNvSpPr/>
          <p:nvPr/>
        </p:nvSpPr>
        <p:spPr>
          <a:xfrm>
            <a:off x="2784253" y="313120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="" xmlns:a16="http://schemas.microsoft.com/office/drawing/2014/main" id="{97818D68-D55E-4BC2-B10E-F1C2E9DB2FCF}"/>
              </a:ext>
            </a:extLst>
          </p:cNvPr>
          <p:cNvSpPr/>
          <p:nvPr/>
        </p:nvSpPr>
        <p:spPr>
          <a:xfrm>
            <a:off x="1579270" y="29534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="" xmlns:a16="http://schemas.microsoft.com/office/drawing/2014/main" id="{BF33473E-77DF-4B72-8825-83E3DDC51848}"/>
              </a:ext>
            </a:extLst>
          </p:cNvPr>
          <p:cNvSpPr/>
          <p:nvPr/>
        </p:nvSpPr>
        <p:spPr>
          <a:xfrm>
            <a:off x="1320686" y="44843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44" name="等腰三角形 143">
            <a:extLst>
              <a:ext uri="{FF2B5EF4-FFF2-40B4-BE49-F238E27FC236}">
                <a16:creationId xmlns="" xmlns:a16="http://schemas.microsoft.com/office/drawing/2014/main" id="{4026AAB4-B948-4681-B1BC-7B99B39E699D}"/>
              </a:ext>
            </a:extLst>
          </p:cNvPr>
          <p:cNvSpPr/>
          <p:nvPr/>
        </p:nvSpPr>
        <p:spPr>
          <a:xfrm rot="5400000">
            <a:off x="10005697" y="3507607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="" xmlns:a16="http://schemas.microsoft.com/office/drawing/2014/main" id="{030D37C7-88C7-47D6-B1D3-C33EA66C7F6D}"/>
              </a:ext>
            </a:extLst>
          </p:cNvPr>
          <p:cNvSpPr/>
          <p:nvPr/>
        </p:nvSpPr>
        <p:spPr>
          <a:xfrm>
            <a:off x="10203495" y="267949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="" xmlns:a16="http://schemas.microsoft.com/office/drawing/2014/main" id="{2D64D8EF-10F9-4597-BAD8-948845964FE1}"/>
              </a:ext>
            </a:extLst>
          </p:cNvPr>
          <p:cNvSpPr/>
          <p:nvPr/>
        </p:nvSpPr>
        <p:spPr>
          <a:xfrm>
            <a:off x="11175103" y="468249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="" xmlns:a16="http://schemas.microsoft.com/office/drawing/2014/main" id="{0D76F3C6-18D7-46BF-9420-7A7774BB2E7E}"/>
              </a:ext>
            </a:extLst>
          </p:cNvPr>
          <p:cNvSpPr/>
          <p:nvPr/>
        </p:nvSpPr>
        <p:spPr>
          <a:xfrm>
            <a:off x="10141387" y="52737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609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10484" y="378519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五级阶梯指标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B4FD041F-8A46-42D1-83FA-C24A70AA8395}"/>
              </a:ext>
            </a:extLst>
          </p:cNvPr>
          <p:cNvGrpSpPr/>
          <p:nvPr/>
        </p:nvGrpSpPr>
        <p:grpSpPr>
          <a:xfrm>
            <a:off x="1378642" y="2192198"/>
            <a:ext cx="9895938" cy="3792013"/>
            <a:chOff x="1254342" y="4469801"/>
            <a:chExt cx="8956862" cy="1953865"/>
          </a:xfrm>
        </p:grpSpPr>
        <p:cxnSp>
          <p:nvCxnSpPr>
            <p:cNvPr id="4" name="连接符: 肘形 3">
              <a:extLst>
                <a:ext uri="{FF2B5EF4-FFF2-40B4-BE49-F238E27FC236}">
                  <a16:creationId xmlns="" xmlns:a16="http://schemas.microsoft.com/office/drawing/2014/main" id="{BA2510E5-CEE7-41CF-8CEE-6D6659B3506B}"/>
                </a:ext>
              </a:extLst>
            </p:cNvPr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>
              <a:extLst>
                <a:ext uri="{FF2B5EF4-FFF2-40B4-BE49-F238E27FC236}">
                  <a16:creationId xmlns="" xmlns:a16="http://schemas.microsoft.com/office/drawing/2014/main" id="{8AF55CB0-4BD9-4DB6-A205-241784BA18A5}"/>
                </a:ext>
              </a:extLst>
            </p:cNvPr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>
              <a:extLst>
                <a:ext uri="{FF2B5EF4-FFF2-40B4-BE49-F238E27FC236}">
                  <a16:creationId xmlns="" xmlns:a16="http://schemas.microsoft.com/office/drawing/2014/main" id="{09CAFEAD-00C6-4A1D-97CA-929A17D76EC1}"/>
                </a:ext>
              </a:extLst>
            </p:cNvPr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连接符: 肘形 134">
              <a:extLst>
                <a:ext uri="{FF2B5EF4-FFF2-40B4-BE49-F238E27FC236}">
                  <a16:creationId xmlns="" xmlns:a16="http://schemas.microsoft.com/office/drawing/2014/main" id="{65270BD1-7F32-47E4-B1D9-D1453CF0EDE8}"/>
                </a:ext>
              </a:extLst>
            </p:cNvPr>
            <p:cNvCxnSpPr/>
            <p:nvPr/>
          </p:nvCxnSpPr>
          <p:spPr>
            <a:xfrm flipV="1">
              <a:off x="6615754" y="4469801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67759D31-2011-45A5-B034-9071BE76ACD7}"/>
              </a:ext>
            </a:extLst>
          </p:cNvPr>
          <p:cNvSpPr txBox="1"/>
          <p:nvPr/>
        </p:nvSpPr>
        <p:spPr>
          <a:xfrm>
            <a:off x="1413858" y="4101921"/>
            <a:ext cx="18357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完播率：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合格线 ，视频质量要好，黄金三秒，抓眼球。</a:t>
            </a:r>
          </a:p>
        </p:txBody>
      </p:sp>
      <p:grpSp>
        <p:nvGrpSpPr>
          <p:cNvPr id="140" name="组合 139">
            <a:extLst>
              <a:ext uri="{FF2B5EF4-FFF2-40B4-BE49-F238E27FC236}">
                <a16:creationId xmlns="" xmlns:a16="http://schemas.microsoft.com/office/drawing/2014/main" id="{8F5049CA-2D92-4DF5-9D99-39BC5CE30101}"/>
              </a:ext>
            </a:extLst>
          </p:cNvPr>
          <p:cNvGrpSpPr/>
          <p:nvPr/>
        </p:nvGrpSpPr>
        <p:grpSpPr>
          <a:xfrm>
            <a:off x="4843899" y="2872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42" name="椭圆 141">
              <a:extLst>
                <a:ext uri="{FF2B5EF4-FFF2-40B4-BE49-F238E27FC236}">
                  <a16:creationId xmlns="" xmlns:a16="http://schemas.microsoft.com/office/drawing/2014/main" id="{521D9645-9F9E-4CA7-9884-581D8FED8225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椭圆 142">
              <a:extLst>
                <a:ext uri="{FF2B5EF4-FFF2-40B4-BE49-F238E27FC236}">
                  <a16:creationId xmlns="" xmlns:a16="http://schemas.microsoft.com/office/drawing/2014/main" id="{3C465619-B9F0-4E36-AD25-E2F09502B402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椭圆 143">
              <a:extLst>
                <a:ext uri="{FF2B5EF4-FFF2-40B4-BE49-F238E27FC236}">
                  <a16:creationId xmlns="" xmlns:a16="http://schemas.microsoft.com/office/drawing/2014/main" id="{A3EC7306-ECFC-4EBC-9566-AAC1888483D1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椭圆 144">
              <a:extLst>
                <a:ext uri="{FF2B5EF4-FFF2-40B4-BE49-F238E27FC236}">
                  <a16:creationId xmlns="" xmlns:a16="http://schemas.microsoft.com/office/drawing/2014/main" id="{42B3C711-DABC-41F3-ABAE-1F342329E6C8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椭圆 150">
              <a:extLst>
                <a:ext uri="{FF2B5EF4-FFF2-40B4-BE49-F238E27FC236}">
                  <a16:creationId xmlns="" xmlns:a16="http://schemas.microsoft.com/office/drawing/2014/main" id="{FCCC854C-A06E-4063-98C8-1B8F72F3AE7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椭圆 151">
              <a:extLst>
                <a:ext uri="{FF2B5EF4-FFF2-40B4-BE49-F238E27FC236}">
                  <a16:creationId xmlns="" xmlns:a16="http://schemas.microsoft.com/office/drawing/2014/main" id="{42B64B06-57E7-48C9-93B7-C8304C7550EB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椭圆 152">
              <a:extLst>
                <a:ext uri="{FF2B5EF4-FFF2-40B4-BE49-F238E27FC236}">
                  <a16:creationId xmlns="" xmlns:a16="http://schemas.microsoft.com/office/drawing/2014/main" id="{825A8BD9-EC34-409E-8459-DD38A5BFD947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椭圆 153">
              <a:extLst>
                <a:ext uri="{FF2B5EF4-FFF2-40B4-BE49-F238E27FC236}">
                  <a16:creationId xmlns="" xmlns:a16="http://schemas.microsoft.com/office/drawing/2014/main" id="{07279078-7834-42C2-83E9-A07BDDE3A19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椭圆 156">
              <a:extLst>
                <a:ext uri="{FF2B5EF4-FFF2-40B4-BE49-F238E27FC236}">
                  <a16:creationId xmlns="" xmlns:a16="http://schemas.microsoft.com/office/drawing/2014/main" id="{427E8EA4-546B-48CB-A2F3-EB51091F08FC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58" name="组合 157">
              <a:extLst>
                <a:ext uri="{FF2B5EF4-FFF2-40B4-BE49-F238E27FC236}">
                  <a16:creationId xmlns="" xmlns:a16="http://schemas.microsoft.com/office/drawing/2014/main" id="{2DA41633-965A-4287-B0A6-D63040F00998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78" name="椭圆 177">
                <a:extLst>
                  <a:ext uri="{FF2B5EF4-FFF2-40B4-BE49-F238E27FC236}">
                    <a16:creationId xmlns="" xmlns:a16="http://schemas.microsoft.com/office/drawing/2014/main" id="{7138AEA1-E621-46CB-9940-875FEE710B08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2" name="椭圆 191">
                <a:extLst>
                  <a:ext uri="{FF2B5EF4-FFF2-40B4-BE49-F238E27FC236}">
                    <a16:creationId xmlns="" xmlns:a16="http://schemas.microsoft.com/office/drawing/2014/main" id="{D7FF1900-1E93-4A80-8449-71A971838114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8" name="椭圆 237">
                <a:extLst>
                  <a:ext uri="{FF2B5EF4-FFF2-40B4-BE49-F238E27FC236}">
                    <a16:creationId xmlns="" xmlns:a16="http://schemas.microsoft.com/office/drawing/2014/main" id="{555CA21A-9FE9-48BA-A9F0-F9C09D814C51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9" name="椭圆 238">
                <a:extLst>
                  <a:ext uri="{FF2B5EF4-FFF2-40B4-BE49-F238E27FC236}">
                    <a16:creationId xmlns="" xmlns:a16="http://schemas.microsoft.com/office/drawing/2014/main" id="{77565CFE-03DB-4F71-9462-061B24AD3624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0" name="椭圆 239">
                <a:extLst>
                  <a:ext uri="{FF2B5EF4-FFF2-40B4-BE49-F238E27FC236}">
                    <a16:creationId xmlns="" xmlns:a16="http://schemas.microsoft.com/office/drawing/2014/main" id="{01158364-F7BD-45C4-80F0-43AA8C18EFDB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3" name="椭圆 242">
                <a:extLst>
                  <a:ext uri="{FF2B5EF4-FFF2-40B4-BE49-F238E27FC236}">
                    <a16:creationId xmlns="" xmlns:a16="http://schemas.microsoft.com/office/drawing/2014/main" id="{2C6C0C4F-3185-47E5-B4C4-3D8EF21890B3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4" name="椭圆 243">
                <a:extLst>
                  <a:ext uri="{FF2B5EF4-FFF2-40B4-BE49-F238E27FC236}">
                    <a16:creationId xmlns="" xmlns:a16="http://schemas.microsoft.com/office/drawing/2014/main" id="{BAF481F0-4D9D-4302-BB6A-9BDA4E7E0A78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5" name="椭圆 244">
                <a:extLst>
                  <a:ext uri="{FF2B5EF4-FFF2-40B4-BE49-F238E27FC236}">
                    <a16:creationId xmlns="" xmlns:a16="http://schemas.microsoft.com/office/drawing/2014/main" id="{5DAE50E0-CCF5-4964-B28C-01C560ED69C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6" name="椭圆 245">
                <a:extLst>
                  <a:ext uri="{FF2B5EF4-FFF2-40B4-BE49-F238E27FC236}">
                    <a16:creationId xmlns="" xmlns:a16="http://schemas.microsoft.com/office/drawing/2014/main" id="{2F891E42-52B9-445E-A651-B809CAD16822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7" name="椭圆 246">
                <a:extLst>
                  <a:ext uri="{FF2B5EF4-FFF2-40B4-BE49-F238E27FC236}">
                    <a16:creationId xmlns="" xmlns:a16="http://schemas.microsoft.com/office/drawing/2014/main" id="{3F88A316-BA3C-4E11-B23D-ACFE7A9AA8F0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8" name="椭圆 247">
                <a:extLst>
                  <a:ext uri="{FF2B5EF4-FFF2-40B4-BE49-F238E27FC236}">
                    <a16:creationId xmlns="" xmlns:a16="http://schemas.microsoft.com/office/drawing/2014/main" id="{0D13278C-CFDE-4BCB-BE90-BA148789A33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9" name="等腰三角形 248">
            <a:extLst>
              <a:ext uri="{FF2B5EF4-FFF2-40B4-BE49-F238E27FC236}">
                <a16:creationId xmlns="" xmlns:a16="http://schemas.microsoft.com/office/drawing/2014/main" id="{E791B098-0AE0-488D-967E-C48F89C9FAAE}"/>
              </a:ext>
            </a:extLst>
          </p:cNvPr>
          <p:cNvSpPr/>
          <p:nvPr/>
        </p:nvSpPr>
        <p:spPr>
          <a:xfrm rot="5400000">
            <a:off x="8136174" y="605853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0" name="等腰三角形 249">
            <a:extLst>
              <a:ext uri="{FF2B5EF4-FFF2-40B4-BE49-F238E27FC236}">
                <a16:creationId xmlns="" xmlns:a16="http://schemas.microsoft.com/office/drawing/2014/main" id="{E00D8EF1-E702-4284-A218-44F143241A29}"/>
              </a:ext>
            </a:extLst>
          </p:cNvPr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1" name="等腰三角形 250">
            <a:extLst>
              <a:ext uri="{FF2B5EF4-FFF2-40B4-BE49-F238E27FC236}">
                <a16:creationId xmlns="" xmlns:a16="http://schemas.microsoft.com/office/drawing/2014/main" id="{9E155175-F864-4EFA-A354-1D13DE5DFAE5}"/>
              </a:ext>
            </a:extLst>
          </p:cNvPr>
          <p:cNvSpPr/>
          <p:nvPr/>
        </p:nvSpPr>
        <p:spPr>
          <a:xfrm rot="16200000" flipH="1">
            <a:off x="3264938" y="193723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2" name="矩形 251">
            <a:extLst>
              <a:ext uri="{FF2B5EF4-FFF2-40B4-BE49-F238E27FC236}">
                <a16:creationId xmlns="" xmlns:a16="http://schemas.microsoft.com/office/drawing/2014/main" id="{9525EA5C-6A0A-4E44-8FD9-026243687E30}"/>
              </a:ext>
            </a:extLst>
          </p:cNvPr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3" name="矩形 252">
            <a:extLst>
              <a:ext uri="{FF2B5EF4-FFF2-40B4-BE49-F238E27FC236}">
                <a16:creationId xmlns="" xmlns:a16="http://schemas.microsoft.com/office/drawing/2014/main" id="{23BAFF83-D86C-4DAD-9274-9E3B99BB082A}"/>
              </a:ext>
            </a:extLst>
          </p:cNvPr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4" name="矩形 253">
            <a:extLst>
              <a:ext uri="{FF2B5EF4-FFF2-40B4-BE49-F238E27FC236}">
                <a16:creationId xmlns="" xmlns:a16="http://schemas.microsoft.com/office/drawing/2014/main" id="{46C636D2-1E6C-453B-95E3-B80BD4858AA7}"/>
              </a:ext>
            </a:extLst>
          </p:cNvPr>
          <p:cNvSpPr/>
          <p:nvPr/>
        </p:nvSpPr>
        <p:spPr>
          <a:xfrm>
            <a:off x="3821936" y="27661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5" name="矩形 254">
            <a:extLst>
              <a:ext uri="{FF2B5EF4-FFF2-40B4-BE49-F238E27FC236}">
                <a16:creationId xmlns="" xmlns:a16="http://schemas.microsoft.com/office/drawing/2014/main" id="{FB2F242D-5C59-40D4-A82A-F56CEEB2E6E0}"/>
              </a:ext>
            </a:extLst>
          </p:cNvPr>
          <p:cNvSpPr/>
          <p:nvPr/>
        </p:nvSpPr>
        <p:spPr>
          <a:xfrm>
            <a:off x="2114203" y="232652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6" name="矩形 255">
            <a:extLst>
              <a:ext uri="{FF2B5EF4-FFF2-40B4-BE49-F238E27FC236}">
                <a16:creationId xmlns="" xmlns:a16="http://schemas.microsoft.com/office/drawing/2014/main" id="{2D8B3CC5-7BAF-4802-AC8B-2E817687DDD5}"/>
              </a:ext>
            </a:extLst>
          </p:cNvPr>
          <p:cNvSpPr/>
          <p:nvPr/>
        </p:nvSpPr>
        <p:spPr>
          <a:xfrm>
            <a:off x="4928693" y="13668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7" name="矩形 256">
            <a:extLst>
              <a:ext uri="{FF2B5EF4-FFF2-40B4-BE49-F238E27FC236}">
                <a16:creationId xmlns="" xmlns:a16="http://schemas.microsoft.com/office/drawing/2014/main" id="{5108D9D6-1F85-4796-948F-FEC48791DA17}"/>
              </a:ext>
            </a:extLst>
          </p:cNvPr>
          <p:cNvSpPr/>
          <p:nvPr/>
        </p:nvSpPr>
        <p:spPr>
          <a:xfrm>
            <a:off x="6756508" y="1921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8" name="矩形 257">
            <a:extLst>
              <a:ext uri="{FF2B5EF4-FFF2-40B4-BE49-F238E27FC236}">
                <a16:creationId xmlns="" xmlns:a16="http://schemas.microsoft.com/office/drawing/2014/main" id="{BF808251-A7F7-48FB-971B-EA18A34130CC}"/>
              </a:ext>
            </a:extLst>
          </p:cNvPr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9" name="矩形 258">
            <a:extLst>
              <a:ext uri="{FF2B5EF4-FFF2-40B4-BE49-F238E27FC236}">
                <a16:creationId xmlns="" xmlns:a16="http://schemas.microsoft.com/office/drawing/2014/main" id="{02AAAB20-9C63-46D7-B834-595A350BBB38}"/>
              </a:ext>
            </a:extLst>
          </p:cNvPr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0" name="矩形 259">
            <a:extLst>
              <a:ext uri="{FF2B5EF4-FFF2-40B4-BE49-F238E27FC236}">
                <a16:creationId xmlns="" xmlns:a16="http://schemas.microsoft.com/office/drawing/2014/main" id="{90353F4F-8AF0-4CB3-B72A-7FAF4ABB6B07}"/>
              </a:ext>
            </a:extLst>
          </p:cNvPr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="" xmlns:a16="http://schemas.microsoft.com/office/drawing/2014/main" id="{74298D0E-5A1B-4713-92B3-5B6AD62DF66A}"/>
              </a:ext>
            </a:extLst>
          </p:cNvPr>
          <p:cNvSpPr txBox="1"/>
          <p:nvPr/>
        </p:nvSpPr>
        <p:spPr>
          <a:xfrm>
            <a:off x="3331518" y="3234289"/>
            <a:ext cx="2019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点赞率：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视频要有槽点，让粉丝有点赞、 评论、吐槽的欲望。</a:t>
            </a:r>
          </a:p>
        </p:txBody>
      </p:sp>
      <p:sp>
        <p:nvSpPr>
          <p:cNvPr id="102" name="文本框 101">
            <a:extLst>
              <a:ext uri="{FF2B5EF4-FFF2-40B4-BE49-F238E27FC236}">
                <a16:creationId xmlns="" xmlns:a16="http://schemas.microsoft.com/office/drawing/2014/main" id="{CD0E163E-0D59-4532-891C-02D063819789}"/>
              </a:ext>
            </a:extLst>
          </p:cNvPr>
          <p:cNvSpPr txBox="1"/>
          <p:nvPr/>
        </p:nvSpPr>
        <p:spPr>
          <a:xfrm>
            <a:off x="5301679" y="2157386"/>
            <a:ext cx="2019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评论率：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做好引导性标题， 引导粉丝评论、互动。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="" xmlns:a16="http://schemas.microsoft.com/office/drawing/2014/main" id="{3B7485F8-AD45-46F9-954C-82AEE124DB61}"/>
              </a:ext>
            </a:extLst>
          </p:cNvPr>
          <p:cNvSpPr txBox="1"/>
          <p:nvPr/>
        </p:nvSpPr>
        <p:spPr>
          <a:xfrm>
            <a:off x="7259034" y="1701691"/>
            <a:ext cx="201953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转发率：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完成抖音叠加推荐的基本条件。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="" xmlns:a16="http://schemas.microsoft.com/office/drawing/2014/main" id="{85E77A40-149D-4DE8-907C-F4A7B6AFF299}"/>
              </a:ext>
            </a:extLst>
          </p:cNvPr>
          <p:cNvSpPr txBox="1"/>
          <p:nvPr/>
        </p:nvSpPr>
        <p:spPr>
          <a:xfrm>
            <a:off x="9216389" y="753763"/>
            <a:ext cx="201953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关注比：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要求关注比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1-2%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以上。</a:t>
            </a:r>
          </a:p>
        </p:txBody>
      </p:sp>
    </p:spTree>
    <p:extLst>
      <p:ext uri="{BB962C8B-B14F-4D97-AF65-F5344CB8AC3E}">
        <p14:creationId xmlns:p14="http://schemas.microsoft.com/office/powerpoint/2010/main" val="4032248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任意多边形: 形状 132">
            <a:extLst>
              <a:ext uri="{FF2B5EF4-FFF2-40B4-BE49-F238E27FC236}">
                <a16:creationId xmlns="" xmlns:a16="http://schemas.microsoft.com/office/drawing/2014/main" id="{DA7CC279-59AC-4568-BDE2-63DB399F21AD}"/>
              </a:ext>
            </a:extLst>
          </p:cNvPr>
          <p:cNvSpPr/>
          <p:nvPr/>
        </p:nvSpPr>
        <p:spPr>
          <a:xfrm>
            <a:off x="975034" y="1256859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34" name="任意多边形: 形状 133">
            <a:extLst>
              <a:ext uri="{FF2B5EF4-FFF2-40B4-BE49-F238E27FC236}">
                <a16:creationId xmlns="" xmlns:a16="http://schemas.microsoft.com/office/drawing/2014/main" id="{115EB895-18C8-435C-96F6-BBFF3BEB99BD}"/>
              </a:ext>
            </a:extLst>
          </p:cNvPr>
          <p:cNvSpPr/>
          <p:nvPr/>
        </p:nvSpPr>
        <p:spPr>
          <a:xfrm>
            <a:off x="975034" y="2102127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717561" y="2001253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5" y="459499"/>
            <a:ext cx="38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四步标签化形成详解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4098300" cy="62417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4098300" cy="62417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cs typeface="+mn-ea"/>
              <a:sym typeface="+mn-lt"/>
            </a:endParaRPr>
          </a:p>
        </p:txBody>
      </p:sp>
      <p:grpSp>
        <p:nvGrpSpPr>
          <p:cNvPr id="111" name="组合 110">
            <a:extLst>
              <a:ext uri="{FF2B5EF4-FFF2-40B4-BE49-F238E27FC236}">
                <a16:creationId xmlns="" xmlns:a16="http://schemas.microsoft.com/office/drawing/2014/main" id="{E970A513-CA97-4191-A951-4E46C4FBD81F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02AFA604-3EE2-4799-9A8B-87C211553769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4" name="椭圆 113">
              <a:extLst>
                <a:ext uri="{FF2B5EF4-FFF2-40B4-BE49-F238E27FC236}">
                  <a16:creationId xmlns="" xmlns:a16="http://schemas.microsoft.com/office/drawing/2014/main" id="{DE9387C5-73D8-4087-BE6C-4D67F007C715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5" name="椭圆 114">
              <a:extLst>
                <a:ext uri="{FF2B5EF4-FFF2-40B4-BE49-F238E27FC236}">
                  <a16:creationId xmlns="" xmlns:a16="http://schemas.microsoft.com/office/drawing/2014/main" id="{E39FA7FC-7ABE-4A90-8890-5BE799A1E0CD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CCD5D779-3E82-472F-B36D-DADBC8113B07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BBBA472B-9106-4A01-9861-D55D9C3A805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C4529F09-31FE-4784-98E7-51332EEBDD2F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AF97CFA4-49B1-4614-AD22-90FEE970B4F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="" xmlns:a16="http://schemas.microsoft.com/office/drawing/2014/main" id="{48FD8318-417A-4E95-B896-69B2C5114227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="" xmlns:a16="http://schemas.microsoft.com/office/drawing/2014/main" id="{34018A3E-8780-4C99-99B7-2F6BB1DE1679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122" name="组合 121">
              <a:extLst>
                <a:ext uri="{FF2B5EF4-FFF2-40B4-BE49-F238E27FC236}">
                  <a16:creationId xmlns="" xmlns:a16="http://schemas.microsoft.com/office/drawing/2014/main" id="{571EA8B3-09B0-49E5-BE2A-044B9D056B62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205789C2-F569-459E-9FDF-0208A9F6E53C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4" name="椭圆 123">
                <a:extLst>
                  <a:ext uri="{FF2B5EF4-FFF2-40B4-BE49-F238E27FC236}">
                    <a16:creationId xmlns="" xmlns:a16="http://schemas.microsoft.com/office/drawing/2014/main" id="{85EA886F-3346-4F00-8A9B-E67E65237C7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5" name="椭圆 124">
                <a:extLst>
                  <a:ext uri="{FF2B5EF4-FFF2-40B4-BE49-F238E27FC236}">
                    <a16:creationId xmlns="" xmlns:a16="http://schemas.microsoft.com/office/drawing/2014/main" id="{FC4D62B6-DBC5-403A-A9FC-E63DC8A16F4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6" name="椭圆 125">
                <a:extLst>
                  <a:ext uri="{FF2B5EF4-FFF2-40B4-BE49-F238E27FC236}">
                    <a16:creationId xmlns="" xmlns:a16="http://schemas.microsoft.com/office/drawing/2014/main" id="{2CAF8992-6B22-467A-BFE7-71924E420A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="" xmlns:a16="http://schemas.microsoft.com/office/drawing/2014/main" id="{F0359257-9518-490F-B02C-D2C403765ED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="" xmlns:a16="http://schemas.microsoft.com/office/drawing/2014/main" id="{98A2D58C-D310-46FF-9B0C-E0F74E5206EE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="" xmlns:a16="http://schemas.microsoft.com/office/drawing/2014/main" id="{41088A08-ACED-44F6-A5A0-CBCB7EEC6D6C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="" xmlns:a16="http://schemas.microsoft.com/office/drawing/2014/main" id="{21D672EE-A248-43D9-9467-6FD1873F624F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1" name="椭圆 130">
                <a:extLst>
                  <a:ext uri="{FF2B5EF4-FFF2-40B4-BE49-F238E27FC236}">
                    <a16:creationId xmlns="" xmlns:a16="http://schemas.microsoft.com/office/drawing/2014/main" id="{16461CBA-12AA-40AD-ADF2-25582722C66F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2" name="椭圆 131">
                <a:extLst>
                  <a:ext uri="{FF2B5EF4-FFF2-40B4-BE49-F238E27FC236}">
                    <a16:creationId xmlns="" xmlns:a16="http://schemas.microsoft.com/office/drawing/2014/main" id="{94B629F6-8F56-402D-9E55-BB9AC1AAF241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135" name="椭圆 134">
                <a:extLst>
                  <a:ext uri="{FF2B5EF4-FFF2-40B4-BE49-F238E27FC236}">
                    <a16:creationId xmlns="" xmlns:a16="http://schemas.microsoft.com/office/drawing/2014/main" id="{8228EFBF-B083-4090-8531-60CEA6E0C640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37" name="文本框 236">
            <a:extLst>
              <a:ext uri="{FF2B5EF4-FFF2-40B4-BE49-F238E27FC236}">
                <a16:creationId xmlns="" xmlns:a16="http://schemas.microsoft.com/office/drawing/2014/main" id="{B5F30FDA-C506-4156-8EC5-AA3813B28C3F}"/>
              </a:ext>
            </a:extLst>
          </p:cNvPr>
          <p:cNvSpPr txBox="1"/>
          <p:nvPr/>
        </p:nvSpPr>
        <p:spPr>
          <a:xfrm>
            <a:off x="1063007" y="1329208"/>
            <a:ext cx="22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级阶梯视频标签化分发</a:t>
            </a:r>
          </a:p>
        </p:txBody>
      </p:sp>
      <p:sp>
        <p:nvSpPr>
          <p:cNvPr id="238" name="文本框 237">
            <a:extLst>
              <a:ext uri="{FF2B5EF4-FFF2-40B4-BE49-F238E27FC236}">
                <a16:creationId xmlns="" xmlns:a16="http://schemas.microsoft.com/office/drawing/2014/main" id="{9F6C9C0F-6771-41E3-8B2E-C7A6D00A0197}"/>
              </a:ext>
            </a:extLst>
          </p:cNvPr>
          <p:cNvSpPr txBox="1"/>
          <p:nvPr/>
        </p:nvSpPr>
        <p:spPr>
          <a:xfrm>
            <a:off x="1086366" y="2205207"/>
            <a:ext cx="21145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抖音推送系列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举例：给你推送了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个视频，根据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级阶梯，你对视频的挑选，给你推送占比。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比如：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20%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创业、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40%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减肥、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40%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搞笑。</a:t>
            </a: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10969FB1-2979-4604-A5AE-859427EEFC30}"/>
              </a:ext>
            </a:extLst>
          </p:cNvPr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6" name="矩形 175">
            <a:extLst>
              <a:ext uri="{FF2B5EF4-FFF2-40B4-BE49-F238E27FC236}">
                <a16:creationId xmlns="" xmlns:a16="http://schemas.microsoft.com/office/drawing/2014/main" id="{CCC12D17-8ABE-41C7-9F2C-73A31A68F7A9}"/>
              </a:ext>
            </a:extLst>
          </p:cNvPr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="" xmlns:a16="http://schemas.microsoft.com/office/drawing/2014/main" id="{A7DA689E-7B3D-4A81-AACB-005DEDF8225A}"/>
              </a:ext>
            </a:extLst>
          </p:cNvPr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80" name="矩形 179">
            <a:extLst>
              <a:ext uri="{FF2B5EF4-FFF2-40B4-BE49-F238E27FC236}">
                <a16:creationId xmlns="" xmlns:a16="http://schemas.microsoft.com/office/drawing/2014/main" id="{ED0DD36C-614C-464A-9950-8C65E0CDAB77}"/>
              </a:ext>
            </a:extLst>
          </p:cNvPr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2" name="矩形 191">
            <a:extLst>
              <a:ext uri="{FF2B5EF4-FFF2-40B4-BE49-F238E27FC236}">
                <a16:creationId xmlns="" xmlns:a16="http://schemas.microsoft.com/office/drawing/2014/main" id="{C0919AD4-1D76-475A-91B5-C05D42FCA8CC}"/>
              </a:ext>
            </a:extLst>
          </p:cNvPr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6" name="矩形 195">
            <a:extLst>
              <a:ext uri="{FF2B5EF4-FFF2-40B4-BE49-F238E27FC236}">
                <a16:creationId xmlns="" xmlns:a16="http://schemas.microsoft.com/office/drawing/2014/main" id="{24FB7354-B9B8-41A4-9B6B-CE89CE18A5A4}"/>
              </a:ext>
            </a:extLst>
          </p:cNvPr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09" name="任意多边形: 形状 108">
            <a:extLst>
              <a:ext uri="{FF2B5EF4-FFF2-40B4-BE49-F238E27FC236}">
                <a16:creationId xmlns="" xmlns:a16="http://schemas.microsoft.com/office/drawing/2014/main" id="{F6E24D25-9BCF-4C4C-BBF9-8D01BEEF665C}"/>
              </a:ext>
            </a:extLst>
          </p:cNvPr>
          <p:cNvSpPr/>
          <p:nvPr/>
        </p:nvSpPr>
        <p:spPr>
          <a:xfrm>
            <a:off x="3579534" y="1280400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10" name="任意多边形: 形状 109">
            <a:extLst>
              <a:ext uri="{FF2B5EF4-FFF2-40B4-BE49-F238E27FC236}">
                <a16:creationId xmlns="" xmlns:a16="http://schemas.microsoft.com/office/drawing/2014/main" id="{1EF5436C-4209-435D-8F29-827ACF5CAC21}"/>
              </a:ext>
            </a:extLst>
          </p:cNvPr>
          <p:cNvSpPr/>
          <p:nvPr/>
        </p:nvSpPr>
        <p:spPr>
          <a:xfrm>
            <a:off x="3579534" y="2125668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97" name="任意多边形: 形状 196">
            <a:extLst>
              <a:ext uri="{FF2B5EF4-FFF2-40B4-BE49-F238E27FC236}">
                <a16:creationId xmlns="" xmlns:a16="http://schemas.microsoft.com/office/drawing/2014/main" id="{16FF129B-E6E0-4A90-B819-DBE0676A10CB}"/>
              </a:ext>
            </a:extLst>
          </p:cNvPr>
          <p:cNvSpPr/>
          <p:nvPr/>
        </p:nvSpPr>
        <p:spPr>
          <a:xfrm>
            <a:off x="6185636" y="1289859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198" name="任意多边形: 形状 197">
            <a:extLst>
              <a:ext uri="{FF2B5EF4-FFF2-40B4-BE49-F238E27FC236}">
                <a16:creationId xmlns="" xmlns:a16="http://schemas.microsoft.com/office/drawing/2014/main" id="{315FCD0C-A713-47F7-BB7F-DD111174510C}"/>
              </a:ext>
            </a:extLst>
          </p:cNvPr>
          <p:cNvSpPr/>
          <p:nvPr/>
        </p:nvSpPr>
        <p:spPr>
          <a:xfrm>
            <a:off x="6185636" y="2135127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203" name="任意多边形: 形状 202">
            <a:extLst>
              <a:ext uri="{FF2B5EF4-FFF2-40B4-BE49-F238E27FC236}">
                <a16:creationId xmlns="" xmlns:a16="http://schemas.microsoft.com/office/drawing/2014/main" id="{38B1C985-E0B2-4570-8641-E700CEC292A8}"/>
              </a:ext>
            </a:extLst>
          </p:cNvPr>
          <p:cNvSpPr/>
          <p:nvPr/>
        </p:nvSpPr>
        <p:spPr>
          <a:xfrm>
            <a:off x="8821370" y="1287867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204" name="任意多边形: 形状 203">
            <a:extLst>
              <a:ext uri="{FF2B5EF4-FFF2-40B4-BE49-F238E27FC236}">
                <a16:creationId xmlns="" xmlns:a16="http://schemas.microsoft.com/office/drawing/2014/main" id="{93B4CED7-F304-4F75-9EE0-7491B3F0DD2E}"/>
              </a:ext>
            </a:extLst>
          </p:cNvPr>
          <p:cNvSpPr/>
          <p:nvPr/>
        </p:nvSpPr>
        <p:spPr>
          <a:xfrm>
            <a:off x="8821370" y="2133135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>
              <a:cs typeface="+mn-ea"/>
              <a:sym typeface="+mn-lt"/>
            </a:endParaRPr>
          </a:p>
        </p:txBody>
      </p:sp>
      <p:sp>
        <p:nvSpPr>
          <p:cNvPr id="210" name="文本框 209">
            <a:extLst>
              <a:ext uri="{FF2B5EF4-FFF2-40B4-BE49-F238E27FC236}">
                <a16:creationId xmlns="" xmlns:a16="http://schemas.microsoft.com/office/drawing/2014/main" id="{B087CD61-DF84-4A14-BFEF-438374F162C5}"/>
              </a:ext>
            </a:extLst>
          </p:cNvPr>
          <p:cNvSpPr txBox="1"/>
          <p:nvPr/>
        </p:nvSpPr>
        <p:spPr>
          <a:xfrm>
            <a:off x="3667507" y="1346336"/>
            <a:ext cx="22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级阶梯抖音账号标签化分发</a:t>
            </a:r>
          </a:p>
        </p:txBody>
      </p:sp>
      <p:sp>
        <p:nvSpPr>
          <p:cNvPr id="211" name="文本框 210">
            <a:extLst>
              <a:ext uri="{FF2B5EF4-FFF2-40B4-BE49-F238E27FC236}">
                <a16:creationId xmlns="" xmlns:a16="http://schemas.microsoft.com/office/drawing/2014/main" id="{38685B2F-7487-47B0-92AE-82F950D20E7E}"/>
              </a:ext>
            </a:extLst>
          </p:cNvPr>
          <p:cNvSpPr txBox="1"/>
          <p:nvPr/>
        </p:nvSpPr>
        <p:spPr>
          <a:xfrm>
            <a:off x="6273609" y="1351066"/>
            <a:ext cx="22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级阶梯抖音账号推至二级流量池</a:t>
            </a:r>
          </a:p>
        </p:txBody>
      </p:sp>
      <p:sp>
        <p:nvSpPr>
          <p:cNvPr id="213" name="文本框 212">
            <a:extLst>
              <a:ext uri="{FF2B5EF4-FFF2-40B4-BE49-F238E27FC236}">
                <a16:creationId xmlns="" xmlns:a16="http://schemas.microsoft.com/office/drawing/2014/main" id="{658F0D44-626F-4F62-A5BE-DC0290AA912B}"/>
              </a:ext>
            </a:extLst>
          </p:cNvPr>
          <p:cNvSpPr txBox="1"/>
          <p:nvPr/>
        </p:nvSpPr>
        <p:spPr>
          <a:xfrm>
            <a:off x="8909343" y="1502294"/>
            <a:ext cx="2221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级阶梯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-IP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形成</a:t>
            </a:r>
          </a:p>
        </p:txBody>
      </p:sp>
      <p:sp>
        <p:nvSpPr>
          <p:cNvPr id="214" name="文本框 213">
            <a:extLst>
              <a:ext uri="{FF2B5EF4-FFF2-40B4-BE49-F238E27FC236}">
                <a16:creationId xmlns="" xmlns:a16="http://schemas.microsoft.com/office/drawing/2014/main" id="{138BEABF-0CDC-4069-9F7D-C8C543A92A0F}"/>
              </a:ext>
            </a:extLst>
          </p:cNvPr>
          <p:cNvSpPr txBox="1"/>
          <p:nvPr/>
        </p:nvSpPr>
        <p:spPr>
          <a:xfrm>
            <a:off x="3720913" y="2205207"/>
            <a:ext cx="21145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自己发送系列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举例：发一个作品，播放量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，点赞量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，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个是对减肥感兴趣的人给我点赞，于是抖音初步判断，这个视频属于减肥的视频，继续给我加大推送，这时，属于新号流量加持。</a:t>
            </a:r>
          </a:p>
        </p:txBody>
      </p:sp>
      <p:sp>
        <p:nvSpPr>
          <p:cNvPr id="215" name="文本框 214">
            <a:extLst>
              <a:ext uri="{FF2B5EF4-FFF2-40B4-BE49-F238E27FC236}">
                <a16:creationId xmlns="" xmlns:a16="http://schemas.microsoft.com/office/drawing/2014/main" id="{FF86880E-D4E5-4127-A950-5428733E1CFC}"/>
              </a:ext>
            </a:extLst>
          </p:cNvPr>
          <p:cNvSpPr txBox="1"/>
          <p:nvPr/>
        </p:nvSpPr>
        <p:spPr>
          <a:xfrm>
            <a:off x="6327015" y="2205207"/>
            <a:ext cx="21145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第二层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3000</a:t>
            </a: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获得了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个赞，其中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个是对减肥感兴趣的人给我点的赞，这个时候我的点赞率达到了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1%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以上，于是又开始进一步放大流量池。</a:t>
            </a:r>
          </a:p>
        </p:txBody>
      </p:sp>
      <p:sp>
        <p:nvSpPr>
          <p:cNvPr id="216" name="文本框 215">
            <a:extLst>
              <a:ext uri="{FF2B5EF4-FFF2-40B4-BE49-F238E27FC236}">
                <a16:creationId xmlns="" xmlns:a16="http://schemas.microsoft.com/office/drawing/2014/main" id="{686CE81F-1BE1-4E83-AFCA-A5FDD2B425CF}"/>
              </a:ext>
            </a:extLst>
          </p:cNvPr>
          <p:cNvSpPr txBox="1"/>
          <p:nvPr/>
        </p:nvSpPr>
        <p:spPr>
          <a:xfrm>
            <a:off x="8962749" y="2205207"/>
            <a:ext cx="21145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在第四层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抖音发展，其中有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1500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个是对减肥感兴趣的粉丝给我点的赞，于是第一个视频标签形成了，从第六个视频开始，进行标签化只能分发。</a:t>
            </a:r>
          </a:p>
        </p:txBody>
      </p:sp>
    </p:spTree>
    <p:extLst>
      <p:ext uri="{BB962C8B-B14F-4D97-AF65-F5344CB8AC3E}">
        <p14:creationId xmlns:p14="http://schemas.microsoft.com/office/powerpoint/2010/main" val="333929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="" xmlns:a16="http://schemas.microsoft.com/office/drawing/2014/main" id="{E2472261-A500-482C-8CA0-6873503A2751}"/>
              </a:ext>
            </a:extLst>
          </p:cNvPr>
          <p:cNvSpPr/>
          <p:nvPr/>
        </p:nvSpPr>
        <p:spPr>
          <a:xfrm>
            <a:off x="4832426" y="370572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zh-CN" altLang="en-US">
              <a:cs typeface="+mn-ea"/>
              <a:sym typeface="+mn-lt"/>
            </a:endParaRPr>
          </a:p>
        </p:txBody>
      </p:sp>
      <p:sp>
        <p:nvSpPr>
          <p:cNvPr id="151" name="矩形: 圆角 150">
            <a:extLst>
              <a:ext uri="{FF2B5EF4-FFF2-40B4-BE49-F238E27FC236}">
                <a16:creationId xmlns="" xmlns:a16="http://schemas.microsoft.com/office/drawing/2014/main" id="{42201521-39AA-46DF-9966-96FFB150D5DF}"/>
              </a:ext>
            </a:extLst>
          </p:cNvPr>
          <p:cNvSpPr/>
          <p:nvPr/>
        </p:nvSpPr>
        <p:spPr>
          <a:xfrm>
            <a:off x="4832426" y="1451334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2" name="矩形: 圆角 151">
            <a:extLst>
              <a:ext uri="{FF2B5EF4-FFF2-40B4-BE49-F238E27FC236}">
                <a16:creationId xmlns="" xmlns:a16="http://schemas.microsoft.com/office/drawing/2014/main" id="{9A7EB7F9-BCCF-4F3E-A826-4300D131EAE9}"/>
              </a:ext>
            </a:extLst>
          </p:cNvPr>
          <p:cNvSpPr/>
          <p:nvPr/>
        </p:nvSpPr>
        <p:spPr>
          <a:xfrm>
            <a:off x="4832426" y="2532096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3" name="矩形: 圆角 152">
            <a:extLst>
              <a:ext uri="{FF2B5EF4-FFF2-40B4-BE49-F238E27FC236}">
                <a16:creationId xmlns="" xmlns:a16="http://schemas.microsoft.com/office/drawing/2014/main" id="{A1D5E8B1-0638-4300-BA0B-AE76C50D0B6C}"/>
              </a:ext>
            </a:extLst>
          </p:cNvPr>
          <p:cNvSpPr/>
          <p:nvPr/>
        </p:nvSpPr>
        <p:spPr>
          <a:xfrm>
            <a:off x="4832426" y="3612858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4" name="矩形: 圆角 153">
            <a:extLst>
              <a:ext uri="{FF2B5EF4-FFF2-40B4-BE49-F238E27FC236}">
                <a16:creationId xmlns="" xmlns:a16="http://schemas.microsoft.com/office/drawing/2014/main" id="{BF88D202-FACF-4516-97E4-8BEA5AB1E458}"/>
              </a:ext>
            </a:extLst>
          </p:cNvPr>
          <p:cNvSpPr/>
          <p:nvPr/>
        </p:nvSpPr>
        <p:spPr>
          <a:xfrm>
            <a:off x="4832426" y="4693620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5" name="矩形: 圆角 154">
            <a:extLst>
              <a:ext uri="{FF2B5EF4-FFF2-40B4-BE49-F238E27FC236}">
                <a16:creationId xmlns="" xmlns:a16="http://schemas.microsoft.com/office/drawing/2014/main" id="{F3A608F2-DAB3-47EE-8A6A-7AA49F87A5D2}"/>
              </a:ext>
            </a:extLst>
          </p:cNvPr>
          <p:cNvSpPr/>
          <p:nvPr/>
        </p:nvSpPr>
        <p:spPr>
          <a:xfrm>
            <a:off x="4832426" y="5774382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0DFD2DC8-45BF-4E9E-9D05-6F54C63E0C84}"/>
              </a:ext>
            </a:extLst>
          </p:cNvPr>
          <p:cNvGrpSpPr/>
          <p:nvPr/>
        </p:nvGrpSpPr>
        <p:grpSpPr>
          <a:xfrm>
            <a:off x="1966773" y="1248261"/>
            <a:ext cx="2245164" cy="4361479"/>
            <a:chOff x="1966773" y="1248261"/>
            <a:chExt cx="2245164" cy="4361479"/>
          </a:xfrm>
        </p:grpSpPr>
        <p:sp>
          <p:nvSpPr>
            <p:cNvPr id="115" name="文本框 114">
              <a:extLst>
                <a:ext uri="{FF2B5EF4-FFF2-40B4-BE49-F238E27FC236}">
                  <a16:creationId xmlns="" xmlns:a16="http://schemas.microsoft.com/office/drawing/2014/main" id="{6A778B53-67A2-458B-BDCC-3BBC6CC159A1}"/>
                </a:ext>
              </a:extLst>
            </p:cNvPr>
            <p:cNvSpPr txBox="1"/>
            <p:nvPr/>
          </p:nvSpPr>
          <p:spPr>
            <a:xfrm>
              <a:off x="2096569" y="1259176"/>
              <a:ext cx="203714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800" b="1" dirty="0">
                  <a:solidFill>
                    <a:srgbClr val="1AFAF9"/>
                  </a:solidFill>
                  <a:cs typeface="+mn-ea"/>
                  <a:sym typeface="+mn-lt"/>
                </a:rPr>
                <a:t>目录</a:t>
              </a:r>
            </a:p>
          </p:txBody>
        </p:sp>
        <p:sp>
          <p:nvSpPr>
            <p:cNvPr id="114" name="文本框 113">
              <a:extLst>
                <a:ext uri="{FF2B5EF4-FFF2-40B4-BE49-F238E27FC236}">
                  <a16:creationId xmlns="" xmlns:a16="http://schemas.microsoft.com/office/drawing/2014/main" id="{996D4C9E-64E4-4B73-A57F-D7F9FF4A5433}"/>
                </a:ext>
              </a:extLst>
            </p:cNvPr>
            <p:cNvSpPr txBox="1"/>
            <p:nvPr/>
          </p:nvSpPr>
          <p:spPr>
            <a:xfrm>
              <a:off x="2174793" y="1270090"/>
              <a:ext cx="203714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800" b="1" dirty="0">
                  <a:solidFill>
                    <a:srgbClr val="DC0DDA"/>
                  </a:solidFill>
                  <a:cs typeface="+mn-ea"/>
                  <a:sym typeface="+mn-lt"/>
                </a:rPr>
                <a:t>目录</a:t>
              </a:r>
            </a:p>
          </p:txBody>
        </p:sp>
        <p:sp>
          <p:nvSpPr>
            <p:cNvPr id="2" name="文本框 1">
              <a:extLst>
                <a:ext uri="{FF2B5EF4-FFF2-40B4-BE49-F238E27FC236}">
                  <a16:creationId xmlns="" xmlns:a16="http://schemas.microsoft.com/office/drawing/2014/main" id="{D51712F5-E640-43AA-8B06-C7D0488204AB}"/>
                </a:ext>
              </a:extLst>
            </p:cNvPr>
            <p:cNvSpPr txBox="1"/>
            <p:nvPr/>
          </p:nvSpPr>
          <p:spPr>
            <a:xfrm>
              <a:off x="2131114" y="1248261"/>
              <a:ext cx="203714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800" b="1" dirty="0">
                  <a:solidFill>
                    <a:schemeClr val="bg1"/>
                  </a:solidFill>
                  <a:cs typeface="+mn-ea"/>
                  <a:sym typeface="+mn-lt"/>
                </a:rPr>
                <a:t>目录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="" xmlns:a16="http://schemas.microsoft.com/office/drawing/2014/main" id="{726ED5E7-5080-4903-BAF9-002D70B9DE44}"/>
                </a:ext>
              </a:extLst>
            </p:cNvPr>
            <p:cNvSpPr/>
            <p:nvPr/>
          </p:nvSpPr>
          <p:spPr>
            <a:xfrm>
              <a:off x="3605133" y="2699715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8" name="矩形 117">
              <a:extLst>
                <a:ext uri="{FF2B5EF4-FFF2-40B4-BE49-F238E27FC236}">
                  <a16:creationId xmlns="" xmlns:a16="http://schemas.microsoft.com/office/drawing/2014/main" id="{0F01DB3D-BEC5-4691-9862-3D92D933B827}"/>
                </a:ext>
              </a:extLst>
            </p:cNvPr>
            <p:cNvSpPr/>
            <p:nvPr/>
          </p:nvSpPr>
          <p:spPr>
            <a:xfrm>
              <a:off x="3682362" y="4394841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矩形 118">
              <a:extLst>
                <a:ext uri="{FF2B5EF4-FFF2-40B4-BE49-F238E27FC236}">
                  <a16:creationId xmlns="" xmlns:a16="http://schemas.microsoft.com/office/drawing/2014/main" id="{6BC0D67B-52AB-4AAD-85BD-70BBC863670A}"/>
                </a:ext>
              </a:extLst>
            </p:cNvPr>
            <p:cNvSpPr/>
            <p:nvPr/>
          </p:nvSpPr>
          <p:spPr>
            <a:xfrm>
              <a:off x="3582298" y="1835843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矩形 119">
              <a:extLst>
                <a:ext uri="{FF2B5EF4-FFF2-40B4-BE49-F238E27FC236}">
                  <a16:creationId xmlns="" xmlns:a16="http://schemas.microsoft.com/office/drawing/2014/main" id="{D1C8E6EC-74CD-4A91-B8FA-1DE3966A94D4}"/>
                </a:ext>
              </a:extLst>
            </p:cNvPr>
            <p:cNvSpPr/>
            <p:nvPr/>
          </p:nvSpPr>
          <p:spPr>
            <a:xfrm>
              <a:off x="2440639" y="235670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矩形 120">
              <a:extLst>
                <a:ext uri="{FF2B5EF4-FFF2-40B4-BE49-F238E27FC236}">
                  <a16:creationId xmlns="" xmlns:a16="http://schemas.microsoft.com/office/drawing/2014/main" id="{B8C46196-DC92-4085-B5AE-CF71DCCCCF7B}"/>
                </a:ext>
              </a:extLst>
            </p:cNvPr>
            <p:cNvSpPr/>
            <p:nvPr/>
          </p:nvSpPr>
          <p:spPr>
            <a:xfrm>
              <a:off x="2144839" y="178230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矩形 121">
              <a:extLst>
                <a:ext uri="{FF2B5EF4-FFF2-40B4-BE49-F238E27FC236}">
                  <a16:creationId xmlns="" xmlns:a16="http://schemas.microsoft.com/office/drawing/2014/main" id="{5AB12783-9978-416C-8F93-5F9862A6DF86}"/>
                </a:ext>
              </a:extLst>
            </p:cNvPr>
            <p:cNvSpPr/>
            <p:nvPr/>
          </p:nvSpPr>
          <p:spPr>
            <a:xfrm>
              <a:off x="2174793" y="3766619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="" xmlns:a16="http://schemas.microsoft.com/office/drawing/2014/main" id="{E61A0CE2-0085-440D-BC61-9ECA407E9E6F}"/>
                </a:ext>
              </a:extLst>
            </p:cNvPr>
            <p:cNvSpPr/>
            <p:nvPr/>
          </p:nvSpPr>
          <p:spPr>
            <a:xfrm>
              <a:off x="1966773" y="4440560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矩形 124">
              <a:extLst>
                <a:ext uri="{FF2B5EF4-FFF2-40B4-BE49-F238E27FC236}">
                  <a16:creationId xmlns="" xmlns:a16="http://schemas.microsoft.com/office/drawing/2014/main" id="{6F758993-3410-4EEC-8279-15DBDFBB1584}"/>
                </a:ext>
              </a:extLst>
            </p:cNvPr>
            <p:cNvSpPr/>
            <p:nvPr/>
          </p:nvSpPr>
          <p:spPr>
            <a:xfrm>
              <a:off x="3003802" y="522629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矩形 125">
              <a:extLst>
                <a:ext uri="{FF2B5EF4-FFF2-40B4-BE49-F238E27FC236}">
                  <a16:creationId xmlns="" xmlns:a16="http://schemas.microsoft.com/office/drawing/2014/main" id="{8AF7B63D-56D0-4710-9BDD-06FDCEE575BC}"/>
                </a:ext>
              </a:extLst>
            </p:cNvPr>
            <p:cNvSpPr/>
            <p:nvPr/>
          </p:nvSpPr>
          <p:spPr>
            <a:xfrm>
              <a:off x="3489924" y="3815324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矩形 126">
              <a:extLst>
                <a:ext uri="{FF2B5EF4-FFF2-40B4-BE49-F238E27FC236}">
                  <a16:creationId xmlns="" xmlns:a16="http://schemas.microsoft.com/office/drawing/2014/main" id="{50CC5886-553F-4702-9933-7F3D011D0F8A}"/>
                </a:ext>
              </a:extLst>
            </p:cNvPr>
            <p:cNvSpPr/>
            <p:nvPr/>
          </p:nvSpPr>
          <p:spPr>
            <a:xfrm>
              <a:off x="2533583" y="2774462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矩形 127">
              <a:extLst>
                <a:ext uri="{FF2B5EF4-FFF2-40B4-BE49-F238E27FC236}">
                  <a16:creationId xmlns="" xmlns:a16="http://schemas.microsoft.com/office/drawing/2014/main" id="{02A18F66-BF03-4A1E-8DBC-15F258000B8A}"/>
                </a:ext>
              </a:extLst>
            </p:cNvPr>
            <p:cNvSpPr/>
            <p:nvPr/>
          </p:nvSpPr>
          <p:spPr>
            <a:xfrm>
              <a:off x="2152261" y="2565678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矩形 128">
              <a:extLst>
                <a:ext uri="{FF2B5EF4-FFF2-40B4-BE49-F238E27FC236}">
                  <a16:creationId xmlns="" xmlns:a16="http://schemas.microsoft.com/office/drawing/2014/main" id="{B03C47AC-0D05-4BA7-8C75-75802B4461ED}"/>
                </a:ext>
              </a:extLst>
            </p:cNvPr>
            <p:cNvSpPr/>
            <p:nvPr/>
          </p:nvSpPr>
          <p:spPr>
            <a:xfrm>
              <a:off x="2188659" y="3134757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矩形 129">
              <a:extLst>
                <a:ext uri="{FF2B5EF4-FFF2-40B4-BE49-F238E27FC236}">
                  <a16:creationId xmlns="" xmlns:a16="http://schemas.microsoft.com/office/drawing/2014/main" id="{13B2225B-779D-4DE9-8BF4-32F33D9588C1}"/>
                </a:ext>
              </a:extLst>
            </p:cNvPr>
            <p:cNvSpPr/>
            <p:nvPr/>
          </p:nvSpPr>
          <p:spPr>
            <a:xfrm>
              <a:off x="3566282" y="2393647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矩形 130">
              <a:extLst>
                <a:ext uri="{FF2B5EF4-FFF2-40B4-BE49-F238E27FC236}">
                  <a16:creationId xmlns="" xmlns:a16="http://schemas.microsoft.com/office/drawing/2014/main" id="{A11B6E7B-9605-4AE4-895B-DBB5115F8136}"/>
                </a:ext>
              </a:extLst>
            </p:cNvPr>
            <p:cNvSpPr/>
            <p:nvPr/>
          </p:nvSpPr>
          <p:spPr>
            <a:xfrm>
              <a:off x="3600255" y="5006313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矩形 131">
              <a:extLst>
                <a:ext uri="{FF2B5EF4-FFF2-40B4-BE49-F238E27FC236}">
                  <a16:creationId xmlns="" xmlns:a16="http://schemas.microsoft.com/office/drawing/2014/main" id="{C56C45A0-0D43-4FB5-9173-783C00FA2501}"/>
                </a:ext>
              </a:extLst>
            </p:cNvPr>
            <p:cNvSpPr/>
            <p:nvPr/>
          </p:nvSpPr>
          <p:spPr>
            <a:xfrm>
              <a:off x="2039683" y="5029172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="" xmlns:a16="http://schemas.microsoft.com/office/drawing/2014/main" id="{0A1DD483-9522-4AA1-92F0-34DDF8CDF9D1}"/>
              </a:ext>
            </a:extLst>
          </p:cNvPr>
          <p:cNvSpPr/>
          <p:nvPr/>
        </p:nvSpPr>
        <p:spPr>
          <a:xfrm>
            <a:off x="4775520" y="302611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3" name="椭圆 132">
            <a:extLst>
              <a:ext uri="{FF2B5EF4-FFF2-40B4-BE49-F238E27FC236}">
                <a16:creationId xmlns="" xmlns:a16="http://schemas.microsoft.com/office/drawing/2014/main" id="{B1FC5C3E-2961-4C7A-95A8-7A395774CB94}"/>
              </a:ext>
            </a:extLst>
          </p:cNvPr>
          <p:cNvSpPr/>
          <p:nvPr/>
        </p:nvSpPr>
        <p:spPr>
          <a:xfrm>
            <a:off x="4775520" y="1379046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4" name="椭圆 133">
            <a:extLst>
              <a:ext uri="{FF2B5EF4-FFF2-40B4-BE49-F238E27FC236}">
                <a16:creationId xmlns="" xmlns:a16="http://schemas.microsoft.com/office/drawing/2014/main" id="{9667EFC2-E1F2-4B4F-9206-E466FE9A6CCC}"/>
              </a:ext>
            </a:extLst>
          </p:cNvPr>
          <p:cNvSpPr/>
          <p:nvPr/>
        </p:nvSpPr>
        <p:spPr>
          <a:xfrm>
            <a:off x="4775520" y="2455481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5" name="椭圆 134">
            <a:extLst>
              <a:ext uri="{FF2B5EF4-FFF2-40B4-BE49-F238E27FC236}">
                <a16:creationId xmlns="" xmlns:a16="http://schemas.microsoft.com/office/drawing/2014/main" id="{7F80F901-A1A9-43DB-B3AB-E49C32B332A9}"/>
              </a:ext>
            </a:extLst>
          </p:cNvPr>
          <p:cNvSpPr/>
          <p:nvPr/>
        </p:nvSpPr>
        <p:spPr>
          <a:xfrm>
            <a:off x="4775520" y="3531916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6" name="椭圆 135">
            <a:extLst>
              <a:ext uri="{FF2B5EF4-FFF2-40B4-BE49-F238E27FC236}">
                <a16:creationId xmlns="" xmlns:a16="http://schemas.microsoft.com/office/drawing/2014/main" id="{76367B31-D628-4FF4-9B8F-2E47DA16AD32}"/>
              </a:ext>
            </a:extLst>
          </p:cNvPr>
          <p:cNvSpPr/>
          <p:nvPr/>
        </p:nvSpPr>
        <p:spPr>
          <a:xfrm>
            <a:off x="4775520" y="4608351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7" name="椭圆 136">
            <a:extLst>
              <a:ext uri="{FF2B5EF4-FFF2-40B4-BE49-F238E27FC236}">
                <a16:creationId xmlns="" xmlns:a16="http://schemas.microsoft.com/office/drawing/2014/main" id="{0E33FDF9-7747-44DD-B29F-23C13D9A6B29}"/>
              </a:ext>
            </a:extLst>
          </p:cNvPr>
          <p:cNvSpPr/>
          <p:nvPr/>
        </p:nvSpPr>
        <p:spPr>
          <a:xfrm>
            <a:off x="4775520" y="5684786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="" xmlns:a16="http://schemas.microsoft.com/office/drawing/2014/main" id="{6DF9E9B3-8B26-4D8D-B038-8F9B971C18FF}"/>
              </a:ext>
            </a:extLst>
          </p:cNvPr>
          <p:cNvSpPr/>
          <p:nvPr/>
        </p:nvSpPr>
        <p:spPr>
          <a:xfrm>
            <a:off x="4851720" y="378811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0" name="椭圆 139">
            <a:extLst>
              <a:ext uri="{FF2B5EF4-FFF2-40B4-BE49-F238E27FC236}">
                <a16:creationId xmlns="" xmlns:a16="http://schemas.microsoft.com/office/drawing/2014/main" id="{78D28C0E-7CC4-4039-AD2D-5A6CB9C08D52}"/>
              </a:ext>
            </a:extLst>
          </p:cNvPr>
          <p:cNvSpPr/>
          <p:nvPr/>
        </p:nvSpPr>
        <p:spPr>
          <a:xfrm>
            <a:off x="4851720" y="1455245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1" name="椭圆 140">
            <a:extLst>
              <a:ext uri="{FF2B5EF4-FFF2-40B4-BE49-F238E27FC236}">
                <a16:creationId xmlns="" xmlns:a16="http://schemas.microsoft.com/office/drawing/2014/main" id="{F998CF5E-2588-4FEF-901E-DB2D880F3FF8}"/>
              </a:ext>
            </a:extLst>
          </p:cNvPr>
          <p:cNvSpPr/>
          <p:nvPr/>
        </p:nvSpPr>
        <p:spPr>
          <a:xfrm>
            <a:off x="4851720" y="2531680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2" name="椭圆 141">
            <a:extLst>
              <a:ext uri="{FF2B5EF4-FFF2-40B4-BE49-F238E27FC236}">
                <a16:creationId xmlns="" xmlns:a16="http://schemas.microsoft.com/office/drawing/2014/main" id="{AEC2510C-EAFB-4772-8E19-19464359AF43}"/>
              </a:ext>
            </a:extLst>
          </p:cNvPr>
          <p:cNvSpPr/>
          <p:nvPr/>
        </p:nvSpPr>
        <p:spPr>
          <a:xfrm>
            <a:off x="4851720" y="3608115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3" name="椭圆 142">
            <a:extLst>
              <a:ext uri="{FF2B5EF4-FFF2-40B4-BE49-F238E27FC236}">
                <a16:creationId xmlns="" xmlns:a16="http://schemas.microsoft.com/office/drawing/2014/main" id="{D8E1FB4C-C40F-4447-B862-46CA8A928325}"/>
              </a:ext>
            </a:extLst>
          </p:cNvPr>
          <p:cNvSpPr/>
          <p:nvPr/>
        </p:nvSpPr>
        <p:spPr>
          <a:xfrm>
            <a:off x="4851720" y="4708449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4" name="椭圆 143">
            <a:extLst>
              <a:ext uri="{FF2B5EF4-FFF2-40B4-BE49-F238E27FC236}">
                <a16:creationId xmlns="" xmlns:a16="http://schemas.microsoft.com/office/drawing/2014/main" id="{43D50DB3-314E-43B4-BA15-225C3C777768}"/>
              </a:ext>
            </a:extLst>
          </p:cNvPr>
          <p:cNvSpPr/>
          <p:nvPr/>
        </p:nvSpPr>
        <p:spPr>
          <a:xfrm>
            <a:off x="4851720" y="5749289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C50F7C37-8AEC-4670-B3F4-A5F1B94FCC01}"/>
              </a:ext>
            </a:extLst>
          </p:cNvPr>
          <p:cNvSpPr txBox="1"/>
          <p:nvPr/>
        </p:nvSpPr>
        <p:spPr>
          <a:xfrm>
            <a:off x="4919979" y="449950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6" name="文本框 155">
            <a:extLst>
              <a:ext uri="{FF2B5EF4-FFF2-40B4-BE49-F238E27FC236}">
                <a16:creationId xmlns="" xmlns:a16="http://schemas.microsoft.com/office/drawing/2014/main" id="{5A675AE4-C9DF-4577-B897-62EE41849C21}"/>
              </a:ext>
            </a:extLst>
          </p:cNvPr>
          <p:cNvSpPr txBox="1"/>
          <p:nvPr/>
        </p:nvSpPr>
        <p:spPr>
          <a:xfrm>
            <a:off x="4901155" y="1527230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7" name="文本框 156">
            <a:extLst>
              <a:ext uri="{FF2B5EF4-FFF2-40B4-BE49-F238E27FC236}">
                <a16:creationId xmlns="" xmlns:a16="http://schemas.microsoft.com/office/drawing/2014/main" id="{FB4BF1C1-6C19-4A3E-B9A2-530AAB644BF2}"/>
              </a:ext>
            </a:extLst>
          </p:cNvPr>
          <p:cNvSpPr txBox="1"/>
          <p:nvPr/>
        </p:nvSpPr>
        <p:spPr>
          <a:xfrm>
            <a:off x="4901155" y="2642207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8" name="文本框 157">
            <a:extLst>
              <a:ext uri="{FF2B5EF4-FFF2-40B4-BE49-F238E27FC236}">
                <a16:creationId xmlns="" xmlns:a16="http://schemas.microsoft.com/office/drawing/2014/main" id="{91F97BF3-71B0-4FF0-B713-BC906B600594}"/>
              </a:ext>
            </a:extLst>
          </p:cNvPr>
          <p:cNvSpPr txBox="1"/>
          <p:nvPr/>
        </p:nvSpPr>
        <p:spPr>
          <a:xfrm>
            <a:off x="4901155" y="3672978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6" name="文本框 175">
            <a:extLst>
              <a:ext uri="{FF2B5EF4-FFF2-40B4-BE49-F238E27FC236}">
                <a16:creationId xmlns="" xmlns:a16="http://schemas.microsoft.com/office/drawing/2014/main" id="{182B14B0-7C91-42EF-BE24-E319C180A1C1}"/>
              </a:ext>
            </a:extLst>
          </p:cNvPr>
          <p:cNvSpPr txBox="1"/>
          <p:nvPr/>
        </p:nvSpPr>
        <p:spPr>
          <a:xfrm>
            <a:off x="4901155" y="4782796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05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8" name="文本框 177">
            <a:extLst>
              <a:ext uri="{FF2B5EF4-FFF2-40B4-BE49-F238E27FC236}">
                <a16:creationId xmlns="" xmlns:a16="http://schemas.microsoft.com/office/drawing/2014/main" id="{05FBF71E-7B1B-4F3F-B609-9EB0DB880EE7}"/>
              </a:ext>
            </a:extLst>
          </p:cNvPr>
          <p:cNvSpPr txBox="1"/>
          <p:nvPr/>
        </p:nvSpPr>
        <p:spPr>
          <a:xfrm>
            <a:off x="4901155" y="5878499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06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9A673ACE-F5D4-486C-80EA-8848A0FD7FFA}"/>
              </a:ext>
            </a:extLst>
          </p:cNvPr>
          <p:cNvSpPr txBox="1"/>
          <p:nvPr/>
        </p:nvSpPr>
        <p:spPr>
          <a:xfrm>
            <a:off x="5961017" y="410934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/>
            <a:r>
              <a:rPr lang="zh-CN" altLang="en-US" sz="3600" dirty="0">
                <a:solidFill>
                  <a:schemeClr val="bg1"/>
                </a:solidFill>
                <a:cs typeface="+mn-ea"/>
                <a:sym typeface="+mn-lt"/>
              </a:rPr>
              <a:t>如何定位</a:t>
            </a:r>
          </a:p>
        </p:txBody>
      </p:sp>
      <p:sp>
        <p:nvSpPr>
          <p:cNvPr id="180" name="文本框 179">
            <a:extLst>
              <a:ext uri="{FF2B5EF4-FFF2-40B4-BE49-F238E27FC236}">
                <a16:creationId xmlns="" xmlns:a16="http://schemas.microsoft.com/office/drawing/2014/main" id="{FB789C3C-E654-4C6C-AE5C-EF7FD40C5147}"/>
              </a:ext>
            </a:extLst>
          </p:cNvPr>
          <p:cNvSpPr txBox="1"/>
          <p:nvPr/>
        </p:nvSpPr>
        <p:spPr>
          <a:xfrm>
            <a:off x="5961017" y="1491696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养号流程</a:t>
            </a:r>
          </a:p>
        </p:txBody>
      </p:sp>
      <p:sp>
        <p:nvSpPr>
          <p:cNvPr id="197" name="文本框 196">
            <a:extLst>
              <a:ext uri="{FF2B5EF4-FFF2-40B4-BE49-F238E27FC236}">
                <a16:creationId xmlns="" xmlns:a16="http://schemas.microsoft.com/office/drawing/2014/main" id="{E05CE28E-F1EC-4682-B62E-EA83B2321CB7}"/>
              </a:ext>
            </a:extLst>
          </p:cNvPr>
          <p:cNvSpPr txBox="1"/>
          <p:nvPr/>
        </p:nvSpPr>
        <p:spPr>
          <a:xfrm>
            <a:off x="5961017" y="2572458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爆款内容的秘密</a:t>
            </a:r>
          </a:p>
        </p:txBody>
      </p:sp>
      <p:sp>
        <p:nvSpPr>
          <p:cNvPr id="198" name="文本框 197">
            <a:extLst>
              <a:ext uri="{FF2B5EF4-FFF2-40B4-BE49-F238E27FC236}">
                <a16:creationId xmlns="" xmlns:a16="http://schemas.microsoft.com/office/drawing/2014/main" id="{42B88434-4D8A-4FFB-832F-8A51F09DD658}"/>
              </a:ext>
            </a:extLst>
          </p:cNvPr>
          <p:cNvSpPr txBox="1"/>
          <p:nvPr/>
        </p:nvSpPr>
        <p:spPr>
          <a:xfrm>
            <a:off x="5961017" y="3653220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运营秘籍</a:t>
            </a:r>
          </a:p>
        </p:txBody>
      </p:sp>
      <p:sp>
        <p:nvSpPr>
          <p:cNvPr id="199" name="文本框 198">
            <a:extLst>
              <a:ext uri="{FF2B5EF4-FFF2-40B4-BE49-F238E27FC236}">
                <a16:creationId xmlns="" xmlns:a16="http://schemas.microsoft.com/office/drawing/2014/main" id="{EB494F23-D31F-4F09-97FA-CBC9D04FB3A9}"/>
              </a:ext>
            </a:extLst>
          </p:cNvPr>
          <p:cNvSpPr txBox="1"/>
          <p:nvPr/>
        </p:nvSpPr>
        <p:spPr>
          <a:xfrm>
            <a:off x="5961017" y="4733982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账号矩阵玩法</a:t>
            </a:r>
          </a:p>
        </p:txBody>
      </p:sp>
      <p:sp>
        <p:nvSpPr>
          <p:cNvPr id="200" name="文本框 199">
            <a:extLst>
              <a:ext uri="{FF2B5EF4-FFF2-40B4-BE49-F238E27FC236}">
                <a16:creationId xmlns="" xmlns:a16="http://schemas.microsoft.com/office/drawing/2014/main" id="{15466FB5-4250-42B6-BD2E-01235EE16A27}"/>
              </a:ext>
            </a:extLst>
          </p:cNvPr>
          <p:cNvSpPr txBox="1"/>
          <p:nvPr/>
        </p:nvSpPr>
        <p:spPr>
          <a:xfrm>
            <a:off x="5961017" y="5814744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剪辑工具</a:t>
            </a:r>
          </a:p>
        </p:txBody>
      </p:sp>
      <p:sp>
        <p:nvSpPr>
          <p:cNvPr id="203" name="矩形 202">
            <a:extLst>
              <a:ext uri="{FF2B5EF4-FFF2-40B4-BE49-F238E27FC236}">
                <a16:creationId xmlns="" xmlns:a16="http://schemas.microsoft.com/office/drawing/2014/main" id="{4342542C-6668-4D7A-9F8C-366F484B8D5C}"/>
              </a:ext>
            </a:extLst>
          </p:cNvPr>
          <p:cNvSpPr/>
          <p:nvPr/>
        </p:nvSpPr>
        <p:spPr>
          <a:xfrm>
            <a:off x="10469094" y="393066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5" name="矩形 204">
            <a:extLst>
              <a:ext uri="{FF2B5EF4-FFF2-40B4-BE49-F238E27FC236}">
                <a16:creationId xmlns="" xmlns:a16="http://schemas.microsoft.com/office/drawing/2014/main" id="{87819B5E-4739-4F15-8378-95E992036403}"/>
              </a:ext>
            </a:extLst>
          </p:cNvPr>
          <p:cNvSpPr/>
          <p:nvPr/>
        </p:nvSpPr>
        <p:spPr>
          <a:xfrm>
            <a:off x="3979380" y="69107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7" name="矩形 206">
            <a:extLst>
              <a:ext uri="{FF2B5EF4-FFF2-40B4-BE49-F238E27FC236}">
                <a16:creationId xmlns="" xmlns:a16="http://schemas.microsoft.com/office/drawing/2014/main" id="{990E4107-5045-48BC-9386-79812A14D155}"/>
              </a:ext>
            </a:extLst>
          </p:cNvPr>
          <p:cNvSpPr/>
          <p:nvPr/>
        </p:nvSpPr>
        <p:spPr>
          <a:xfrm>
            <a:off x="3126270" y="10747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9399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573B5E9D-D112-4C63-BEA3-669A08275878}"/>
              </a:ext>
            </a:extLst>
          </p:cNvPr>
          <p:cNvGrpSpPr/>
          <p:nvPr/>
        </p:nvGrpSpPr>
        <p:grpSpPr>
          <a:xfrm>
            <a:off x="3180072" y="940086"/>
            <a:ext cx="6146819" cy="1448145"/>
            <a:chOff x="3180072" y="940086"/>
            <a:chExt cx="6146819" cy="1448145"/>
          </a:xfrm>
        </p:grpSpPr>
        <p:sp>
          <p:nvSpPr>
            <p:cNvPr id="103" name="文本框 102">
              <a:extLst>
                <a:ext uri="{FF2B5EF4-FFF2-40B4-BE49-F238E27FC236}">
                  <a16:creationId xmlns="" xmlns:a16="http://schemas.microsoft.com/office/drawing/2014/main" id="{5C8A1A5A-812C-43BF-8B4D-DE0A82C0B2C2}"/>
                </a:ext>
              </a:extLst>
            </p:cNvPr>
            <p:cNvSpPr txBox="1"/>
            <p:nvPr/>
          </p:nvSpPr>
          <p:spPr>
            <a:xfrm>
              <a:off x="3180072" y="94168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cs typeface="+mn-ea"/>
                  <a:sym typeface="+mn-lt"/>
                </a:rPr>
                <a:t>PART05</a:t>
              </a:r>
              <a:endParaRPr lang="zh-CN" altLang="en-US" sz="8800" b="1" dirty="0">
                <a:solidFill>
                  <a:srgbClr val="1AFAF9"/>
                </a:solidFill>
                <a:cs typeface="+mn-ea"/>
                <a:sym typeface="+mn-lt"/>
              </a:endParaRPr>
            </a:p>
          </p:txBody>
        </p:sp>
        <p:sp>
          <p:nvSpPr>
            <p:cNvPr id="102" name="文本框 101">
              <a:extLst>
                <a:ext uri="{FF2B5EF4-FFF2-40B4-BE49-F238E27FC236}">
                  <a16:creationId xmlns="" xmlns:a16="http://schemas.microsoft.com/office/drawing/2014/main" id="{46DE6F49-6660-470C-BD39-3716B3860FFA}"/>
                </a:ext>
              </a:extLst>
            </p:cNvPr>
            <p:cNvSpPr txBox="1"/>
            <p:nvPr/>
          </p:nvSpPr>
          <p:spPr>
            <a:xfrm>
              <a:off x="3267305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cs typeface="+mn-ea"/>
                  <a:sym typeface="+mn-lt"/>
                </a:rPr>
                <a:t>PART05</a:t>
              </a:r>
              <a:endParaRPr lang="zh-CN" altLang="en-US" sz="8800" b="1" dirty="0">
                <a:solidFill>
                  <a:srgbClr val="DC0DDA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595BC86-7126-4116-897D-8BE4D2AE260B}"/>
                </a:ext>
              </a:extLst>
            </p:cNvPr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PART05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528623DE-EF38-4273-AE1F-78F4C77CC30E}"/>
              </a:ext>
            </a:extLst>
          </p:cNvPr>
          <p:cNvGrpSpPr/>
          <p:nvPr/>
        </p:nvGrpSpPr>
        <p:grpSpPr>
          <a:xfrm>
            <a:off x="2395247" y="2991727"/>
            <a:ext cx="7402729" cy="1323439"/>
            <a:chOff x="2395247" y="2991727"/>
            <a:chExt cx="7402729" cy="1323439"/>
          </a:xfrm>
        </p:grpSpPr>
        <p:sp>
          <p:nvSpPr>
            <p:cNvPr id="105" name="文本框 104">
              <a:extLst>
                <a:ext uri="{FF2B5EF4-FFF2-40B4-BE49-F238E27FC236}">
                  <a16:creationId xmlns="" xmlns:a16="http://schemas.microsoft.com/office/drawing/2014/main" id="{2D1A3E63-152F-4E60-98E0-917B97F3F01F}"/>
                </a:ext>
              </a:extLst>
            </p:cNvPr>
            <p:cNvSpPr txBox="1"/>
            <p:nvPr/>
          </p:nvSpPr>
          <p:spPr>
            <a:xfrm>
              <a:off x="2395247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  <a:latin typeface="+mn-lt"/>
                  <a:ea typeface="+mn-ea"/>
                  <a:cs typeface="+mn-ea"/>
                  <a:sym typeface="+mn-lt"/>
                </a:rPr>
                <a:t>账号矩阵玩法</a:t>
              </a:r>
            </a:p>
          </p:txBody>
        </p:sp>
        <p:sp>
          <p:nvSpPr>
            <p:cNvPr id="104" name="文本框 103">
              <a:extLst>
                <a:ext uri="{FF2B5EF4-FFF2-40B4-BE49-F238E27FC236}">
                  <a16:creationId xmlns="" xmlns:a16="http://schemas.microsoft.com/office/drawing/2014/main" id="{399F4ADA-932E-4845-B1BD-B41F828C86A3}"/>
                </a:ext>
              </a:extLst>
            </p:cNvPr>
            <p:cNvSpPr txBox="1"/>
            <p:nvPr/>
          </p:nvSpPr>
          <p:spPr>
            <a:xfrm>
              <a:off x="2464081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  <a:latin typeface="+mn-lt"/>
                  <a:ea typeface="+mn-ea"/>
                  <a:cs typeface="+mn-ea"/>
                  <a:sym typeface="+mn-lt"/>
                </a:rPr>
                <a:t>账号矩阵玩法</a:t>
              </a: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="" xmlns:a16="http://schemas.microsoft.com/office/drawing/2014/main" id="{EB4E97F7-FD8A-4746-87C6-E32380A82AF9}"/>
                </a:ext>
              </a:extLst>
            </p:cNvPr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latin typeface="+mn-lt"/>
                  <a:ea typeface="+mn-ea"/>
                  <a:cs typeface="+mn-ea"/>
                  <a:sym typeface="+mn-lt"/>
                </a:rPr>
                <a:t>账号矩阵玩法</a:t>
              </a:r>
            </a:p>
          </p:txBody>
        </p:sp>
      </p:grpSp>
      <p:cxnSp>
        <p:nvCxnSpPr>
          <p:cNvPr id="78" name="直接连接符 77">
            <a:extLst>
              <a:ext uri="{FF2B5EF4-FFF2-40B4-BE49-F238E27FC236}">
                <a16:creationId xmlns="" xmlns:a16="http://schemas.microsoft.com/office/drawing/2014/main" id="{EC855F3E-14B8-4484-AB06-39290DC0C674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>
            <a:extLst>
              <a:ext uri="{FF2B5EF4-FFF2-40B4-BE49-F238E27FC236}">
                <a16:creationId xmlns="" xmlns:a16="http://schemas.microsoft.com/office/drawing/2014/main" id="{098BF30F-F3E4-4A58-B201-9D02EAB60094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>
            <a:extLst>
              <a:ext uri="{FF2B5EF4-FFF2-40B4-BE49-F238E27FC236}">
                <a16:creationId xmlns="" xmlns:a16="http://schemas.microsoft.com/office/drawing/2014/main" id="{E14E66E0-8E30-42A8-9C5C-96398DB8CF1E}"/>
              </a:ext>
            </a:extLst>
          </p:cNvPr>
          <p:cNvSpPr/>
          <p:nvPr/>
        </p:nvSpPr>
        <p:spPr>
          <a:xfrm>
            <a:off x="8956641" y="194004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="" xmlns:a16="http://schemas.microsoft.com/office/drawing/2014/main" id="{6A08907E-E570-4A58-80D5-40D19C123450}"/>
              </a:ext>
            </a:extLst>
          </p:cNvPr>
          <p:cNvSpPr/>
          <p:nvPr/>
        </p:nvSpPr>
        <p:spPr>
          <a:xfrm>
            <a:off x="8956641" y="128923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="" xmlns:a16="http://schemas.microsoft.com/office/drawing/2014/main" id="{EE2F4A46-ED08-4E5D-9D81-A603636A2DDF}"/>
              </a:ext>
            </a:extLst>
          </p:cNvPr>
          <p:cNvSpPr/>
          <p:nvPr/>
        </p:nvSpPr>
        <p:spPr>
          <a:xfrm>
            <a:off x="7862582" y="20068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="" xmlns:a16="http://schemas.microsoft.com/office/drawing/2014/main" id="{D0DD8074-5491-4EA2-A1E1-3416993C5144}"/>
              </a:ext>
            </a:extLst>
          </p:cNvPr>
          <p:cNvSpPr/>
          <p:nvPr/>
        </p:nvSpPr>
        <p:spPr>
          <a:xfrm>
            <a:off x="6803653" y="194004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="" xmlns:a16="http://schemas.microsoft.com/office/drawing/2014/main" id="{D2F6D9EF-655F-4458-A81F-15322B36206E}"/>
              </a:ext>
            </a:extLst>
          </p:cNvPr>
          <p:cNvSpPr/>
          <p:nvPr/>
        </p:nvSpPr>
        <p:spPr>
          <a:xfrm>
            <a:off x="5941465" y="151985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="" xmlns:a16="http://schemas.microsoft.com/office/drawing/2014/main" id="{D5FAEEEB-61E5-492F-A985-EE68CD9BDB66}"/>
              </a:ext>
            </a:extLst>
          </p:cNvPr>
          <p:cNvSpPr/>
          <p:nvPr/>
        </p:nvSpPr>
        <p:spPr>
          <a:xfrm>
            <a:off x="5217303" y="192092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="" xmlns:a16="http://schemas.microsoft.com/office/drawing/2014/main" id="{6465B837-BDB1-4F8A-B821-74CD5BE421B3}"/>
              </a:ext>
            </a:extLst>
          </p:cNvPr>
          <p:cNvSpPr/>
          <p:nvPr/>
        </p:nvSpPr>
        <p:spPr>
          <a:xfrm>
            <a:off x="4838178" y="143625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="" xmlns:a16="http://schemas.microsoft.com/office/drawing/2014/main" id="{4101BC10-D786-4CC7-BCE2-C45596C4A932}"/>
              </a:ext>
            </a:extLst>
          </p:cNvPr>
          <p:cNvSpPr/>
          <p:nvPr/>
        </p:nvSpPr>
        <p:spPr>
          <a:xfrm>
            <a:off x="4248174" y="18156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="" xmlns:a16="http://schemas.microsoft.com/office/drawing/2014/main" id="{43AABB9B-7DC3-4826-B5D9-7FE9E403A1C4}"/>
              </a:ext>
            </a:extLst>
          </p:cNvPr>
          <p:cNvSpPr/>
          <p:nvPr/>
        </p:nvSpPr>
        <p:spPr>
          <a:xfrm>
            <a:off x="3358565" y="18613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矩形 115">
            <a:extLst>
              <a:ext uri="{FF2B5EF4-FFF2-40B4-BE49-F238E27FC236}">
                <a16:creationId xmlns="" xmlns:a16="http://schemas.microsoft.com/office/drawing/2014/main" id="{B5DBE9D2-9AA6-4C14-80AB-3FF2CF508206}"/>
              </a:ext>
            </a:extLst>
          </p:cNvPr>
          <p:cNvSpPr/>
          <p:nvPr/>
        </p:nvSpPr>
        <p:spPr>
          <a:xfrm>
            <a:off x="2274521" y="33188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="" xmlns:a16="http://schemas.microsoft.com/office/drawing/2014/main" id="{A90C846E-2972-4E6F-A51D-70388D90D4B8}"/>
              </a:ext>
            </a:extLst>
          </p:cNvPr>
          <p:cNvSpPr/>
          <p:nvPr/>
        </p:nvSpPr>
        <p:spPr>
          <a:xfrm>
            <a:off x="2321255" y="403928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="" xmlns:a16="http://schemas.microsoft.com/office/drawing/2014/main" id="{BCAB6703-7131-4E68-B3C3-565635CAAFB2}"/>
              </a:ext>
            </a:extLst>
          </p:cNvPr>
          <p:cNvSpPr/>
          <p:nvPr/>
        </p:nvSpPr>
        <p:spPr>
          <a:xfrm>
            <a:off x="3311663" y="33380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="" xmlns:a16="http://schemas.microsoft.com/office/drawing/2014/main" id="{E69C84E4-3C82-4199-83FA-006137FD661C}"/>
              </a:ext>
            </a:extLst>
          </p:cNvPr>
          <p:cNvSpPr/>
          <p:nvPr/>
        </p:nvSpPr>
        <p:spPr>
          <a:xfrm>
            <a:off x="3996794" y="40502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="" xmlns:a16="http://schemas.microsoft.com/office/drawing/2014/main" id="{4FF05318-49A3-406C-B3EE-6FD77E631F6A}"/>
              </a:ext>
            </a:extLst>
          </p:cNvPr>
          <p:cNvSpPr/>
          <p:nvPr/>
        </p:nvSpPr>
        <p:spPr>
          <a:xfrm>
            <a:off x="4466948" y="322921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="" xmlns:a16="http://schemas.microsoft.com/office/drawing/2014/main" id="{179C7DF2-37B9-40E4-A163-F77B63954D6A}"/>
              </a:ext>
            </a:extLst>
          </p:cNvPr>
          <p:cNvSpPr/>
          <p:nvPr/>
        </p:nvSpPr>
        <p:spPr>
          <a:xfrm>
            <a:off x="4805546" y="401642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="" xmlns:a16="http://schemas.microsoft.com/office/drawing/2014/main" id="{18CFD581-E2B9-4489-8FA5-D5C0DC2FD422}"/>
              </a:ext>
            </a:extLst>
          </p:cNvPr>
          <p:cNvSpPr/>
          <p:nvPr/>
        </p:nvSpPr>
        <p:spPr>
          <a:xfrm>
            <a:off x="5709147" y="379077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="" xmlns:a16="http://schemas.microsoft.com/office/drawing/2014/main" id="{AABD4B8C-8432-4586-AA16-A342C1DFD789}"/>
              </a:ext>
            </a:extLst>
          </p:cNvPr>
          <p:cNvSpPr/>
          <p:nvPr/>
        </p:nvSpPr>
        <p:spPr>
          <a:xfrm>
            <a:off x="6155644" y="33730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="" xmlns:a16="http://schemas.microsoft.com/office/drawing/2014/main" id="{2812F434-C922-47EA-B71B-05D2DBF07A65}"/>
              </a:ext>
            </a:extLst>
          </p:cNvPr>
          <p:cNvSpPr/>
          <p:nvPr/>
        </p:nvSpPr>
        <p:spPr>
          <a:xfrm>
            <a:off x="6972441" y="40147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="" xmlns:a16="http://schemas.microsoft.com/office/drawing/2014/main" id="{822D007D-EEE5-45CA-B204-42D909795C22}"/>
              </a:ext>
            </a:extLst>
          </p:cNvPr>
          <p:cNvSpPr/>
          <p:nvPr/>
        </p:nvSpPr>
        <p:spPr>
          <a:xfrm>
            <a:off x="7192139" y="34346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="" xmlns:a16="http://schemas.microsoft.com/office/drawing/2014/main" id="{D95C0BEF-736F-457E-BC70-B55497C6662F}"/>
              </a:ext>
            </a:extLst>
          </p:cNvPr>
          <p:cNvSpPr/>
          <p:nvPr/>
        </p:nvSpPr>
        <p:spPr>
          <a:xfrm>
            <a:off x="8222136" y="32262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="" xmlns:a16="http://schemas.microsoft.com/office/drawing/2014/main" id="{4868AACD-0B9C-4A79-956C-8A0CA0886F49}"/>
              </a:ext>
            </a:extLst>
          </p:cNvPr>
          <p:cNvSpPr/>
          <p:nvPr/>
        </p:nvSpPr>
        <p:spPr>
          <a:xfrm>
            <a:off x="8522471" y="396423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="" xmlns:a16="http://schemas.microsoft.com/office/drawing/2014/main" id="{5D603CF7-8F8F-4537-AF55-0EE9F8FEE211}"/>
              </a:ext>
            </a:extLst>
          </p:cNvPr>
          <p:cNvSpPr/>
          <p:nvPr/>
        </p:nvSpPr>
        <p:spPr>
          <a:xfrm>
            <a:off x="9523078" y="394137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="" xmlns:a16="http://schemas.microsoft.com/office/drawing/2014/main" id="{7DF3CFAD-3742-461A-8DB7-65029428579E}"/>
              </a:ext>
            </a:extLst>
          </p:cNvPr>
          <p:cNvSpPr/>
          <p:nvPr/>
        </p:nvSpPr>
        <p:spPr>
          <a:xfrm>
            <a:off x="8473295" y="14809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="" xmlns:a16="http://schemas.microsoft.com/office/drawing/2014/main" id="{7EA33E4E-1330-47A6-9F47-D5E36853EAD0}"/>
              </a:ext>
            </a:extLst>
          </p:cNvPr>
          <p:cNvSpPr/>
          <p:nvPr/>
        </p:nvSpPr>
        <p:spPr>
          <a:xfrm>
            <a:off x="7875428" y="13349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="" xmlns:a16="http://schemas.microsoft.com/office/drawing/2014/main" id="{7DFBA637-BEB5-4E5D-AEBB-A3C6DE63B69C}"/>
              </a:ext>
            </a:extLst>
          </p:cNvPr>
          <p:cNvSpPr/>
          <p:nvPr/>
        </p:nvSpPr>
        <p:spPr>
          <a:xfrm>
            <a:off x="7389083" y="17214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="" xmlns:a16="http://schemas.microsoft.com/office/drawing/2014/main" id="{6F1ACB2E-EAA7-4AC8-B727-CC97CAA0CFFC}"/>
              </a:ext>
            </a:extLst>
          </p:cNvPr>
          <p:cNvSpPr/>
          <p:nvPr/>
        </p:nvSpPr>
        <p:spPr>
          <a:xfrm>
            <a:off x="6832435" y="146162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="" xmlns:a16="http://schemas.microsoft.com/office/drawing/2014/main" id="{1AF857E1-0F72-44D5-96C1-CB02BD6190B4}"/>
              </a:ext>
            </a:extLst>
          </p:cNvPr>
          <p:cNvSpPr/>
          <p:nvPr/>
        </p:nvSpPr>
        <p:spPr>
          <a:xfrm>
            <a:off x="6045345" y="190117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="" xmlns:a16="http://schemas.microsoft.com/office/drawing/2014/main" id="{EC1713E5-5548-4391-B962-4021963ACC54}"/>
              </a:ext>
            </a:extLst>
          </p:cNvPr>
          <p:cNvSpPr/>
          <p:nvPr/>
        </p:nvSpPr>
        <p:spPr>
          <a:xfrm>
            <a:off x="5406865" y="128923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="" xmlns:a16="http://schemas.microsoft.com/office/drawing/2014/main" id="{FF2FAC73-C62D-484E-8E12-8B58F50AAADB}"/>
              </a:ext>
            </a:extLst>
          </p:cNvPr>
          <p:cNvSpPr/>
          <p:nvPr/>
        </p:nvSpPr>
        <p:spPr>
          <a:xfrm>
            <a:off x="4805546" y="174844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="" xmlns:a16="http://schemas.microsoft.com/office/drawing/2014/main" id="{4A4DB654-BDA4-483D-B6F5-C295F00F2997}"/>
              </a:ext>
            </a:extLst>
          </p:cNvPr>
          <p:cNvSpPr/>
          <p:nvPr/>
        </p:nvSpPr>
        <p:spPr>
          <a:xfrm>
            <a:off x="4421760" y="132138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="" xmlns:a16="http://schemas.microsoft.com/office/drawing/2014/main" id="{B141E33E-725D-4F6E-A8B2-CEBEDD0EBCE7}"/>
              </a:ext>
            </a:extLst>
          </p:cNvPr>
          <p:cNvSpPr/>
          <p:nvPr/>
        </p:nvSpPr>
        <p:spPr>
          <a:xfrm>
            <a:off x="3807231" y="14133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="" xmlns:a16="http://schemas.microsoft.com/office/drawing/2014/main" id="{FA59B73F-30D1-48D8-87B1-F4D5582C3619}"/>
              </a:ext>
            </a:extLst>
          </p:cNvPr>
          <p:cNvSpPr/>
          <p:nvPr/>
        </p:nvSpPr>
        <p:spPr>
          <a:xfrm>
            <a:off x="3097079" y="134424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="" xmlns:a16="http://schemas.microsoft.com/office/drawing/2014/main" id="{9A9D32C1-56BE-4A50-8C8B-F099CFC43024}"/>
              </a:ext>
            </a:extLst>
          </p:cNvPr>
          <p:cNvSpPr/>
          <p:nvPr/>
        </p:nvSpPr>
        <p:spPr>
          <a:xfrm>
            <a:off x="2263084" y="36794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="" xmlns:a16="http://schemas.microsoft.com/office/drawing/2014/main" id="{829D4246-0871-4DCB-99DA-5717DDB58E6D}"/>
              </a:ext>
            </a:extLst>
          </p:cNvPr>
          <p:cNvSpPr/>
          <p:nvPr/>
        </p:nvSpPr>
        <p:spPr>
          <a:xfrm>
            <a:off x="3267305" y="39918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="" xmlns:a16="http://schemas.microsoft.com/office/drawing/2014/main" id="{EC727100-2279-4792-BC23-AD907BC2DAE6}"/>
              </a:ext>
            </a:extLst>
          </p:cNvPr>
          <p:cNvSpPr/>
          <p:nvPr/>
        </p:nvSpPr>
        <p:spPr>
          <a:xfrm>
            <a:off x="3548127" y="364437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="" xmlns:a16="http://schemas.microsoft.com/office/drawing/2014/main" id="{C7A03DF7-8D01-4DFA-963F-689D90FAF4A8}"/>
              </a:ext>
            </a:extLst>
          </p:cNvPr>
          <p:cNvSpPr/>
          <p:nvPr/>
        </p:nvSpPr>
        <p:spPr>
          <a:xfrm>
            <a:off x="4288167" y="389865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="" xmlns:a16="http://schemas.microsoft.com/office/drawing/2014/main" id="{EC5F3509-4473-45F1-AD79-928A0A715954}"/>
              </a:ext>
            </a:extLst>
          </p:cNvPr>
          <p:cNvSpPr/>
          <p:nvPr/>
        </p:nvSpPr>
        <p:spPr>
          <a:xfrm>
            <a:off x="3729770" y="31807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="" xmlns:a16="http://schemas.microsoft.com/office/drawing/2014/main" id="{127FEDBE-AD6B-4AD4-84ED-DCF50FF6A4F8}"/>
              </a:ext>
            </a:extLst>
          </p:cNvPr>
          <p:cNvSpPr/>
          <p:nvPr/>
        </p:nvSpPr>
        <p:spPr>
          <a:xfrm>
            <a:off x="4868799" y="355003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="" xmlns:a16="http://schemas.microsoft.com/office/drawing/2014/main" id="{A08519A9-B3E3-4E8F-849C-4FEBB5F43A8F}"/>
              </a:ext>
            </a:extLst>
          </p:cNvPr>
          <p:cNvSpPr/>
          <p:nvPr/>
        </p:nvSpPr>
        <p:spPr>
          <a:xfrm>
            <a:off x="5836643" y="32033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3" name="矩形 152">
            <a:extLst>
              <a:ext uri="{FF2B5EF4-FFF2-40B4-BE49-F238E27FC236}">
                <a16:creationId xmlns="" xmlns:a16="http://schemas.microsoft.com/office/drawing/2014/main" id="{58B49596-5BB6-4178-9C90-409ACC08A29E}"/>
              </a:ext>
            </a:extLst>
          </p:cNvPr>
          <p:cNvSpPr/>
          <p:nvPr/>
        </p:nvSpPr>
        <p:spPr>
          <a:xfrm>
            <a:off x="6269029" y="402589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="" xmlns:a16="http://schemas.microsoft.com/office/drawing/2014/main" id="{B6A9F9C9-6A09-42F5-8BAD-9970C5083394}"/>
              </a:ext>
            </a:extLst>
          </p:cNvPr>
          <p:cNvSpPr/>
          <p:nvPr/>
        </p:nvSpPr>
        <p:spPr>
          <a:xfrm>
            <a:off x="7436958" y="40838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5" name="矩形 154">
            <a:extLst>
              <a:ext uri="{FF2B5EF4-FFF2-40B4-BE49-F238E27FC236}">
                <a16:creationId xmlns="" xmlns:a16="http://schemas.microsoft.com/office/drawing/2014/main" id="{F6E7F29A-7590-4C6D-BDDC-94E5EB1F87C0}"/>
              </a:ext>
            </a:extLst>
          </p:cNvPr>
          <p:cNvSpPr/>
          <p:nvPr/>
        </p:nvSpPr>
        <p:spPr>
          <a:xfrm>
            <a:off x="9430798" y="334645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6" name="矩形 155">
            <a:extLst>
              <a:ext uri="{FF2B5EF4-FFF2-40B4-BE49-F238E27FC236}">
                <a16:creationId xmlns="" xmlns:a16="http://schemas.microsoft.com/office/drawing/2014/main" id="{A93DF3BE-1162-4F5A-A4A8-B6DA9A037BB2}"/>
              </a:ext>
            </a:extLst>
          </p:cNvPr>
          <p:cNvSpPr/>
          <p:nvPr/>
        </p:nvSpPr>
        <p:spPr>
          <a:xfrm>
            <a:off x="8332908" y="35427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1326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打造多账号矩阵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B4FD041F-8A46-42D1-83FA-C24A70AA8395}"/>
              </a:ext>
            </a:extLst>
          </p:cNvPr>
          <p:cNvGrpSpPr/>
          <p:nvPr/>
        </p:nvGrpSpPr>
        <p:grpSpPr>
          <a:xfrm>
            <a:off x="1378641" y="2532570"/>
            <a:ext cx="9824603" cy="3451643"/>
            <a:chOff x="1254342" y="4957329"/>
            <a:chExt cx="7177837" cy="1466337"/>
          </a:xfrm>
        </p:grpSpPr>
        <p:cxnSp>
          <p:nvCxnSpPr>
            <p:cNvPr id="4" name="连接符: 肘形 3">
              <a:extLst>
                <a:ext uri="{FF2B5EF4-FFF2-40B4-BE49-F238E27FC236}">
                  <a16:creationId xmlns="" xmlns:a16="http://schemas.microsoft.com/office/drawing/2014/main" id="{BA2510E5-CEE7-41CF-8CEE-6D6659B3506B}"/>
                </a:ext>
              </a:extLst>
            </p:cNvPr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>
              <a:extLst>
                <a:ext uri="{FF2B5EF4-FFF2-40B4-BE49-F238E27FC236}">
                  <a16:creationId xmlns="" xmlns:a16="http://schemas.microsoft.com/office/drawing/2014/main" id="{8AF55CB0-4BD9-4DB6-A205-241784BA18A5}"/>
                </a:ext>
              </a:extLst>
            </p:cNvPr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>
              <a:extLst>
                <a:ext uri="{FF2B5EF4-FFF2-40B4-BE49-F238E27FC236}">
                  <a16:creationId xmlns="" xmlns:a16="http://schemas.microsoft.com/office/drawing/2014/main" id="{09CAFEAD-00C6-4A1D-97CA-929A17D76EC1}"/>
                </a:ext>
              </a:extLst>
            </p:cNvPr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67759D31-2011-45A5-B034-9071BE76ACD7}"/>
              </a:ext>
            </a:extLst>
          </p:cNvPr>
          <p:cNvSpPr txBox="1"/>
          <p:nvPr/>
        </p:nvSpPr>
        <p:spPr>
          <a:xfrm>
            <a:off x="1538224" y="5331624"/>
            <a:ext cx="2030852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数据测试期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1-2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周</a:t>
            </a:r>
          </a:p>
        </p:txBody>
      </p:sp>
      <p:sp>
        <p:nvSpPr>
          <p:cNvPr id="250" name="等腰三角形 249">
            <a:extLst>
              <a:ext uri="{FF2B5EF4-FFF2-40B4-BE49-F238E27FC236}">
                <a16:creationId xmlns="" xmlns:a16="http://schemas.microsoft.com/office/drawing/2014/main" id="{E00D8EF1-E702-4284-A218-44F143241A29}"/>
              </a:ext>
            </a:extLst>
          </p:cNvPr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2" name="矩形 251">
            <a:extLst>
              <a:ext uri="{FF2B5EF4-FFF2-40B4-BE49-F238E27FC236}">
                <a16:creationId xmlns="" xmlns:a16="http://schemas.microsoft.com/office/drawing/2014/main" id="{9525EA5C-6A0A-4E44-8FD9-026243687E30}"/>
              </a:ext>
            </a:extLst>
          </p:cNvPr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3" name="矩形 252">
            <a:extLst>
              <a:ext uri="{FF2B5EF4-FFF2-40B4-BE49-F238E27FC236}">
                <a16:creationId xmlns="" xmlns:a16="http://schemas.microsoft.com/office/drawing/2014/main" id="{23BAFF83-D86C-4DAD-9274-9E3B99BB082A}"/>
              </a:ext>
            </a:extLst>
          </p:cNvPr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8" name="矩形 257">
            <a:extLst>
              <a:ext uri="{FF2B5EF4-FFF2-40B4-BE49-F238E27FC236}">
                <a16:creationId xmlns="" xmlns:a16="http://schemas.microsoft.com/office/drawing/2014/main" id="{BF808251-A7F7-48FB-971B-EA18A34130CC}"/>
              </a:ext>
            </a:extLst>
          </p:cNvPr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9" name="矩形 258">
            <a:extLst>
              <a:ext uri="{FF2B5EF4-FFF2-40B4-BE49-F238E27FC236}">
                <a16:creationId xmlns="" xmlns:a16="http://schemas.microsoft.com/office/drawing/2014/main" id="{02AAAB20-9C63-46D7-B834-595A350BBB38}"/>
              </a:ext>
            </a:extLst>
          </p:cNvPr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0" name="矩形 259">
            <a:extLst>
              <a:ext uri="{FF2B5EF4-FFF2-40B4-BE49-F238E27FC236}">
                <a16:creationId xmlns="" xmlns:a16="http://schemas.microsoft.com/office/drawing/2014/main" id="{90353F4F-8AF0-4CB3-B72A-7FAF4ABB6B07}"/>
              </a:ext>
            </a:extLst>
          </p:cNvPr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0" name="文本框 99">
            <a:extLst>
              <a:ext uri="{FF2B5EF4-FFF2-40B4-BE49-F238E27FC236}">
                <a16:creationId xmlns="" xmlns:a16="http://schemas.microsoft.com/office/drawing/2014/main" id="{C90F5ACF-B402-45D8-8F55-79E544B54C0A}"/>
              </a:ext>
            </a:extLst>
          </p:cNvPr>
          <p:cNvSpPr txBox="1"/>
          <p:nvPr/>
        </p:nvSpPr>
        <p:spPr>
          <a:xfrm>
            <a:off x="4102602" y="4184205"/>
            <a:ext cx="1845311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IP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定型期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2-4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周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="" xmlns:a16="http://schemas.microsoft.com/office/drawing/2014/main" id="{D9082D60-EE84-46FA-AB6C-C508C05B4941}"/>
              </a:ext>
            </a:extLst>
          </p:cNvPr>
          <p:cNvSpPr txBox="1"/>
          <p:nvPr/>
        </p:nvSpPr>
        <p:spPr>
          <a:xfrm>
            <a:off x="6343674" y="3003874"/>
            <a:ext cx="2018970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择优打造期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1-2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</a:p>
        </p:txBody>
      </p:sp>
      <p:sp>
        <p:nvSpPr>
          <p:cNvPr id="105" name="文本框 104">
            <a:extLst>
              <a:ext uri="{FF2B5EF4-FFF2-40B4-BE49-F238E27FC236}">
                <a16:creationId xmlns="" xmlns:a16="http://schemas.microsoft.com/office/drawing/2014/main" id="{55F2098A-1F04-4B9A-8E06-45C4F3DD13B6}"/>
              </a:ext>
            </a:extLst>
          </p:cNvPr>
          <p:cNvSpPr txBox="1"/>
          <p:nvPr/>
        </p:nvSpPr>
        <p:spPr>
          <a:xfrm>
            <a:off x="8871123" y="1939321"/>
            <a:ext cx="2057356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矩阵成型期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个月</a:t>
            </a:r>
          </a:p>
        </p:txBody>
      </p:sp>
      <p:sp>
        <p:nvSpPr>
          <p:cNvPr id="3" name="椭圆 2">
            <a:extLst>
              <a:ext uri="{FF2B5EF4-FFF2-40B4-BE49-F238E27FC236}">
                <a16:creationId xmlns="" xmlns:a16="http://schemas.microsoft.com/office/drawing/2014/main" id="{6D5912EF-7776-4414-81FB-5245FFB39EB4}"/>
              </a:ext>
            </a:extLst>
          </p:cNvPr>
          <p:cNvSpPr/>
          <p:nvPr/>
        </p:nvSpPr>
        <p:spPr>
          <a:xfrm>
            <a:off x="1689940" y="3171861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="" xmlns:a16="http://schemas.microsoft.com/office/drawing/2014/main" id="{EF5F6B5A-5289-4C7F-822E-6D71B305C50A}"/>
              </a:ext>
            </a:extLst>
          </p:cNvPr>
          <p:cNvCxnSpPr>
            <a:cxnSpLocks/>
          </p:cNvCxnSpPr>
          <p:nvPr/>
        </p:nvCxnSpPr>
        <p:spPr>
          <a:xfrm flipH="1">
            <a:off x="1755633" y="3407948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FB30D94F-9FDF-473B-824E-B6DAC2E52BCB}"/>
              </a:ext>
            </a:extLst>
          </p:cNvPr>
          <p:cNvSpPr txBox="1"/>
          <p:nvPr/>
        </p:nvSpPr>
        <p:spPr>
          <a:xfrm>
            <a:off x="1965809" y="3304042"/>
            <a:ext cx="1434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1-2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周时间，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2-3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个方向，同步高频更新。</a:t>
            </a:r>
          </a:p>
        </p:txBody>
      </p:sp>
      <p:sp>
        <p:nvSpPr>
          <p:cNvPr id="108" name="椭圆 107">
            <a:extLst>
              <a:ext uri="{FF2B5EF4-FFF2-40B4-BE49-F238E27FC236}">
                <a16:creationId xmlns="" xmlns:a16="http://schemas.microsoft.com/office/drawing/2014/main" id="{A05CA830-9152-43C9-B1C8-CAA9B8F2618B}"/>
              </a:ext>
            </a:extLst>
          </p:cNvPr>
          <p:cNvSpPr/>
          <p:nvPr/>
        </p:nvSpPr>
        <p:spPr>
          <a:xfrm>
            <a:off x="4101124" y="2161352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9" name="直接连接符 108">
            <a:extLst>
              <a:ext uri="{FF2B5EF4-FFF2-40B4-BE49-F238E27FC236}">
                <a16:creationId xmlns="" xmlns:a16="http://schemas.microsoft.com/office/drawing/2014/main" id="{D27AB143-3BA7-4B68-80D1-AF23463173C0}"/>
              </a:ext>
            </a:extLst>
          </p:cNvPr>
          <p:cNvCxnSpPr>
            <a:cxnSpLocks/>
          </p:cNvCxnSpPr>
          <p:nvPr/>
        </p:nvCxnSpPr>
        <p:spPr>
          <a:xfrm flipH="1">
            <a:off x="4166817" y="2397439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本框 109">
            <a:extLst>
              <a:ext uri="{FF2B5EF4-FFF2-40B4-BE49-F238E27FC236}">
                <a16:creationId xmlns="" xmlns:a16="http://schemas.microsoft.com/office/drawing/2014/main" id="{B5886A1C-1EEC-4F7E-B8DF-A18B7D39B1B4}"/>
              </a:ext>
            </a:extLst>
          </p:cNvPr>
          <p:cNvSpPr txBox="1"/>
          <p:nvPr/>
        </p:nvSpPr>
        <p:spPr>
          <a:xfrm>
            <a:off x="4376993" y="2113346"/>
            <a:ext cx="143467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周后，选择数据较好的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IP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复制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2-3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份，差异化量产。</a:t>
            </a:r>
          </a:p>
        </p:txBody>
      </p:sp>
      <p:sp>
        <p:nvSpPr>
          <p:cNvPr id="111" name="椭圆 110">
            <a:extLst>
              <a:ext uri="{FF2B5EF4-FFF2-40B4-BE49-F238E27FC236}">
                <a16:creationId xmlns="" xmlns:a16="http://schemas.microsoft.com/office/drawing/2014/main" id="{0CEBF3FC-37EE-4180-9604-5A4C262AF9A5}"/>
              </a:ext>
            </a:extLst>
          </p:cNvPr>
          <p:cNvSpPr/>
          <p:nvPr/>
        </p:nvSpPr>
        <p:spPr>
          <a:xfrm>
            <a:off x="6380546" y="1020534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13" name="直接连接符 112">
            <a:extLst>
              <a:ext uri="{FF2B5EF4-FFF2-40B4-BE49-F238E27FC236}">
                <a16:creationId xmlns="" xmlns:a16="http://schemas.microsoft.com/office/drawing/2014/main" id="{FE94A73F-0E12-41F2-B180-5AF8414598E6}"/>
              </a:ext>
            </a:extLst>
          </p:cNvPr>
          <p:cNvCxnSpPr>
            <a:cxnSpLocks/>
          </p:cNvCxnSpPr>
          <p:nvPr/>
        </p:nvCxnSpPr>
        <p:spPr>
          <a:xfrm flipH="1">
            <a:off x="6446239" y="1256621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文本框 113">
            <a:extLst>
              <a:ext uri="{FF2B5EF4-FFF2-40B4-BE49-F238E27FC236}">
                <a16:creationId xmlns="" xmlns:a16="http://schemas.microsoft.com/office/drawing/2014/main" id="{691BC04E-EBCB-425B-855A-11E5A9E9B4BA}"/>
              </a:ext>
            </a:extLst>
          </p:cNvPr>
          <p:cNvSpPr txBox="1"/>
          <p:nvPr/>
        </p:nvSpPr>
        <p:spPr>
          <a:xfrm>
            <a:off x="6656415" y="943571"/>
            <a:ext cx="143467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选择数据最好的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1-2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个账号，重点打造，做头部账号。</a:t>
            </a:r>
          </a:p>
        </p:txBody>
      </p:sp>
      <p:sp>
        <p:nvSpPr>
          <p:cNvPr id="115" name="椭圆 114">
            <a:extLst>
              <a:ext uri="{FF2B5EF4-FFF2-40B4-BE49-F238E27FC236}">
                <a16:creationId xmlns="" xmlns:a16="http://schemas.microsoft.com/office/drawing/2014/main" id="{BB06BBE5-4C41-4A56-A676-8D4D5FFE466D}"/>
              </a:ext>
            </a:extLst>
          </p:cNvPr>
          <p:cNvSpPr/>
          <p:nvPr/>
        </p:nvSpPr>
        <p:spPr>
          <a:xfrm>
            <a:off x="8912312" y="66678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16" name="直接连接符 115">
            <a:extLst>
              <a:ext uri="{FF2B5EF4-FFF2-40B4-BE49-F238E27FC236}">
                <a16:creationId xmlns="" xmlns:a16="http://schemas.microsoft.com/office/drawing/2014/main" id="{6C70A031-AD7F-4935-9E61-EB165491AD33}"/>
              </a:ext>
            </a:extLst>
          </p:cNvPr>
          <p:cNvCxnSpPr>
            <a:cxnSpLocks/>
          </p:cNvCxnSpPr>
          <p:nvPr/>
        </p:nvCxnSpPr>
        <p:spPr>
          <a:xfrm flipH="1">
            <a:off x="8978005" y="302765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文本框 116">
            <a:extLst>
              <a:ext uri="{FF2B5EF4-FFF2-40B4-BE49-F238E27FC236}">
                <a16:creationId xmlns="" xmlns:a16="http://schemas.microsoft.com/office/drawing/2014/main" id="{C266CAC2-2571-4A5C-8290-F32F87DE9B41}"/>
              </a:ext>
            </a:extLst>
          </p:cNvPr>
          <p:cNvSpPr txBox="1"/>
          <p:nvPr/>
        </p:nvSpPr>
        <p:spPr>
          <a:xfrm>
            <a:off x="9188181" y="198859"/>
            <a:ext cx="1434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个中心账号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+N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个原创矩阵小号的引流矩阵。</a:t>
            </a:r>
          </a:p>
        </p:txBody>
      </p:sp>
    </p:spTree>
    <p:extLst>
      <p:ext uri="{BB962C8B-B14F-4D97-AF65-F5344CB8AC3E}">
        <p14:creationId xmlns:p14="http://schemas.microsoft.com/office/powerpoint/2010/main" val="682118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36F7DCFC-3CB1-4CC3-803A-98BB79A97F8A}"/>
              </a:ext>
            </a:extLst>
          </p:cNvPr>
          <p:cNvGrpSpPr/>
          <p:nvPr/>
        </p:nvGrpSpPr>
        <p:grpSpPr>
          <a:xfrm>
            <a:off x="2383672" y="2980152"/>
            <a:ext cx="7422774" cy="1335014"/>
            <a:chOff x="2383672" y="2980152"/>
            <a:chExt cx="7422774" cy="1335014"/>
          </a:xfrm>
        </p:grpSpPr>
        <p:sp>
          <p:nvSpPr>
            <p:cNvPr id="106" name="文本框 105">
              <a:extLst>
                <a:ext uri="{FF2B5EF4-FFF2-40B4-BE49-F238E27FC236}">
                  <a16:creationId xmlns="" xmlns:a16="http://schemas.microsoft.com/office/drawing/2014/main" id="{BF4D05A0-B568-4F5E-9AE8-54F7123EBDE7}"/>
                </a:ext>
              </a:extLst>
            </p:cNvPr>
            <p:cNvSpPr txBox="1"/>
            <p:nvPr/>
          </p:nvSpPr>
          <p:spPr>
            <a:xfrm>
              <a:off x="2383672" y="2980152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  <a:latin typeface="+mn-lt"/>
                  <a:ea typeface="+mn-ea"/>
                  <a:cs typeface="+mn-ea"/>
                  <a:sym typeface="+mn-lt"/>
                </a:rPr>
                <a:t>剪辑工具</a:t>
              </a:r>
            </a:p>
          </p:txBody>
        </p:sp>
        <p:sp>
          <p:nvSpPr>
            <p:cNvPr id="105" name="文本框 104">
              <a:extLst>
                <a:ext uri="{FF2B5EF4-FFF2-40B4-BE49-F238E27FC236}">
                  <a16:creationId xmlns="" xmlns:a16="http://schemas.microsoft.com/office/drawing/2014/main" id="{4CE967DA-3318-4F36-BDF6-D4F4560E96A5}"/>
                </a:ext>
              </a:extLst>
            </p:cNvPr>
            <p:cNvSpPr txBox="1"/>
            <p:nvPr/>
          </p:nvSpPr>
          <p:spPr>
            <a:xfrm>
              <a:off x="2472551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  <a:latin typeface="+mn-lt"/>
                  <a:ea typeface="+mn-ea"/>
                  <a:cs typeface="+mn-ea"/>
                  <a:sym typeface="+mn-lt"/>
                </a:rPr>
                <a:t>剪辑工具</a:t>
              </a: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="" xmlns:a16="http://schemas.microsoft.com/office/drawing/2014/main" id="{EB4E97F7-FD8A-4746-87C6-E32380A82AF9}"/>
                </a:ext>
              </a:extLst>
            </p:cNvPr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latin typeface="+mn-lt"/>
                  <a:ea typeface="+mn-ea"/>
                  <a:cs typeface="+mn-ea"/>
                  <a:sym typeface="+mn-lt"/>
                </a:rPr>
                <a:t>剪辑工具</a:t>
              </a:r>
            </a:p>
          </p:txBody>
        </p:sp>
      </p:grpSp>
      <p:cxnSp>
        <p:nvCxnSpPr>
          <p:cNvPr id="78" name="直接连接符 77">
            <a:extLst>
              <a:ext uri="{FF2B5EF4-FFF2-40B4-BE49-F238E27FC236}">
                <a16:creationId xmlns="" xmlns:a16="http://schemas.microsoft.com/office/drawing/2014/main" id="{EC855F3E-14B8-4484-AB06-39290DC0C674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>
            <a:extLst>
              <a:ext uri="{FF2B5EF4-FFF2-40B4-BE49-F238E27FC236}">
                <a16:creationId xmlns="" xmlns:a16="http://schemas.microsoft.com/office/drawing/2014/main" id="{098BF30F-F3E4-4A58-B201-9D02EAB60094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6E7DAF62-A224-4B54-B644-9722F8C5DCFA}"/>
              </a:ext>
            </a:extLst>
          </p:cNvPr>
          <p:cNvGrpSpPr/>
          <p:nvPr/>
        </p:nvGrpSpPr>
        <p:grpSpPr>
          <a:xfrm>
            <a:off x="3182563" y="909203"/>
            <a:ext cx="6141837" cy="1489008"/>
            <a:chOff x="3182563" y="909203"/>
            <a:chExt cx="6141837" cy="1489008"/>
          </a:xfrm>
        </p:grpSpPr>
        <p:sp>
          <p:nvSpPr>
            <p:cNvPr id="104" name="文本框 103">
              <a:extLst>
                <a:ext uri="{FF2B5EF4-FFF2-40B4-BE49-F238E27FC236}">
                  <a16:creationId xmlns="" xmlns:a16="http://schemas.microsoft.com/office/drawing/2014/main" id="{02B40D1A-10F9-4036-90B4-B25144048554}"/>
                </a:ext>
              </a:extLst>
            </p:cNvPr>
            <p:cNvSpPr txBox="1"/>
            <p:nvPr/>
          </p:nvSpPr>
          <p:spPr>
            <a:xfrm>
              <a:off x="3182563" y="932353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cs typeface="+mn-ea"/>
                  <a:sym typeface="+mn-lt"/>
                </a:rPr>
                <a:t>PART06</a:t>
              </a:r>
              <a:endParaRPr lang="zh-CN" altLang="en-US" sz="8800" b="1" dirty="0">
                <a:solidFill>
                  <a:srgbClr val="1AFAF9"/>
                </a:solidFill>
                <a:cs typeface="+mn-ea"/>
                <a:sym typeface="+mn-lt"/>
              </a:endParaRPr>
            </a:p>
          </p:txBody>
        </p:sp>
        <p:sp>
          <p:nvSpPr>
            <p:cNvPr id="102" name="文本框 101">
              <a:extLst>
                <a:ext uri="{FF2B5EF4-FFF2-40B4-BE49-F238E27FC236}">
                  <a16:creationId xmlns="" xmlns:a16="http://schemas.microsoft.com/office/drawing/2014/main" id="{3818CE53-413C-46A7-B48E-E1D18567DEE7}"/>
                </a:ext>
              </a:extLst>
            </p:cNvPr>
            <p:cNvSpPr txBox="1"/>
            <p:nvPr/>
          </p:nvSpPr>
          <p:spPr>
            <a:xfrm>
              <a:off x="3264814" y="95166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cs typeface="+mn-ea"/>
                  <a:sym typeface="+mn-lt"/>
                </a:rPr>
                <a:t>PART06</a:t>
              </a:r>
              <a:endParaRPr lang="zh-CN" altLang="en-US" sz="8800" b="1" dirty="0">
                <a:solidFill>
                  <a:srgbClr val="DC0DDA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595BC86-7126-4116-897D-8BE4D2AE260B}"/>
                </a:ext>
              </a:extLst>
            </p:cNvPr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PART06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3" name="文本框 102">
              <a:extLst>
                <a:ext uri="{FF2B5EF4-FFF2-40B4-BE49-F238E27FC236}">
                  <a16:creationId xmlns="" xmlns:a16="http://schemas.microsoft.com/office/drawing/2014/main" id="{088535A6-25FE-4CFA-93B2-D5B05C209C9E}"/>
                </a:ext>
              </a:extLst>
            </p:cNvPr>
            <p:cNvSpPr txBox="1"/>
            <p:nvPr/>
          </p:nvSpPr>
          <p:spPr>
            <a:xfrm>
              <a:off x="3229476" y="909203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PART06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7" name="矩形 106">
            <a:extLst>
              <a:ext uri="{FF2B5EF4-FFF2-40B4-BE49-F238E27FC236}">
                <a16:creationId xmlns="" xmlns:a16="http://schemas.microsoft.com/office/drawing/2014/main" id="{6C566326-1F9F-456C-8BD0-72B2DF8C4F2D}"/>
              </a:ext>
            </a:extLst>
          </p:cNvPr>
          <p:cNvSpPr/>
          <p:nvPr/>
        </p:nvSpPr>
        <p:spPr>
          <a:xfrm>
            <a:off x="8956850" y="182719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="" xmlns:a16="http://schemas.microsoft.com/office/drawing/2014/main" id="{01C016A6-3FC9-40F1-BA6B-2FF3D847F65C}"/>
              </a:ext>
            </a:extLst>
          </p:cNvPr>
          <p:cNvSpPr/>
          <p:nvPr/>
        </p:nvSpPr>
        <p:spPr>
          <a:xfrm>
            <a:off x="7893720" y="13063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="" xmlns:a16="http://schemas.microsoft.com/office/drawing/2014/main" id="{9CBF086C-1159-4C6F-9A93-43CA66BDDBD1}"/>
              </a:ext>
            </a:extLst>
          </p:cNvPr>
          <p:cNvSpPr/>
          <p:nvPr/>
        </p:nvSpPr>
        <p:spPr>
          <a:xfrm>
            <a:off x="7704157" y="198352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="" xmlns:a16="http://schemas.microsoft.com/office/drawing/2014/main" id="{74326071-9465-4272-9C52-1F9D0B7D56B0}"/>
              </a:ext>
            </a:extLst>
          </p:cNvPr>
          <p:cNvSpPr/>
          <p:nvPr/>
        </p:nvSpPr>
        <p:spPr>
          <a:xfrm>
            <a:off x="6568939" y="187513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="" xmlns:a16="http://schemas.microsoft.com/office/drawing/2014/main" id="{95D71C83-BCC9-4D1C-8B98-4B5B5BBFFC85}"/>
              </a:ext>
            </a:extLst>
          </p:cNvPr>
          <p:cNvSpPr/>
          <p:nvPr/>
        </p:nvSpPr>
        <p:spPr>
          <a:xfrm>
            <a:off x="5833231" y="135596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="" xmlns:a16="http://schemas.microsoft.com/office/drawing/2014/main" id="{E2A29101-DE9A-44F1-BE5F-7B43EBE13228}"/>
              </a:ext>
            </a:extLst>
          </p:cNvPr>
          <p:cNvSpPr/>
          <p:nvPr/>
        </p:nvSpPr>
        <p:spPr>
          <a:xfrm>
            <a:off x="5322105" y="185227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="" xmlns:a16="http://schemas.microsoft.com/office/drawing/2014/main" id="{34279FAA-A1A7-4F33-9801-F001703C92CF}"/>
              </a:ext>
            </a:extLst>
          </p:cNvPr>
          <p:cNvSpPr/>
          <p:nvPr/>
        </p:nvSpPr>
        <p:spPr>
          <a:xfrm>
            <a:off x="4835968" y="14814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="" xmlns:a16="http://schemas.microsoft.com/office/drawing/2014/main" id="{8AE884C4-7A3D-4A0F-AA52-E39A8DE03A61}"/>
              </a:ext>
            </a:extLst>
          </p:cNvPr>
          <p:cNvSpPr/>
          <p:nvPr/>
        </p:nvSpPr>
        <p:spPr>
          <a:xfrm>
            <a:off x="4181028" y="189491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矩形 115">
            <a:extLst>
              <a:ext uri="{FF2B5EF4-FFF2-40B4-BE49-F238E27FC236}">
                <a16:creationId xmlns="" xmlns:a16="http://schemas.microsoft.com/office/drawing/2014/main" id="{86E40B74-AF5B-47AE-83BF-2B24C8A43AF2}"/>
              </a:ext>
            </a:extLst>
          </p:cNvPr>
          <p:cNvSpPr/>
          <p:nvPr/>
        </p:nvSpPr>
        <p:spPr>
          <a:xfrm>
            <a:off x="3801903" y="150429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="" xmlns:a16="http://schemas.microsoft.com/office/drawing/2014/main" id="{A31427D2-73F0-4B6F-9259-D0B4D18C1302}"/>
              </a:ext>
            </a:extLst>
          </p:cNvPr>
          <p:cNvSpPr/>
          <p:nvPr/>
        </p:nvSpPr>
        <p:spPr>
          <a:xfrm>
            <a:off x="3235935" y="34260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="" xmlns:a16="http://schemas.microsoft.com/office/drawing/2014/main" id="{9E3440D0-0522-45C2-8FC9-034D4B00680A}"/>
              </a:ext>
            </a:extLst>
          </p:cNvPr>
          <p:cNvSpPr/>
          <p:nvPr/>
        </p:nvSpPr>
        <p:spPr>
          <a:xfrm>
            <a:off x="2407130" y="359615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="" xmlns:a16="http://schemas.microsoft.com/office/drawing/2014/main" id="{D9F4F650-0C62-4A2A-B7E1-71AA12546188}"/>
              </a:ext>
            </a:extLst>
          </p:cNvPr>
          <p:cNvSpPr/>
          <p:nvPr/>
        </p:nvSpPr>
        <p:spPr>
          <a:xfrm>
            <a:off x="3422778" y="403928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="" xmlns:a16="http://schemas.microsoft.com/office/drawing/2014/main" id="{5BD7ECD2-18AF-44E1-9B70-7DD187828763}"/>
              </a:ext>
            </a:extLst>
          </p:cNvPr>
          <p:cNvSpPr/>
          <p:nvPr/>
        </p:nvSpPr>
        <p:spPr>
          <a:xfrm>
            <a:off x="4456843" y="359615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="" xmlns:a16="http://schemas.microsoft.com/office/drawing/2014/main" id="{8E11A916-1FDF-4365-B6DB-269ABB055917}"/>
              </a:ext>
            </a:extLst>
          </p:cNvPr>
          <p:cNvSpPr/>
          <p:nvPr/>
        </p:nvSpPr>
        <p:spPr>
          <a:xfrm>
            <a:off x="5435156" y="32400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="" xmlns:a16="http://schemas.microsoft.com/office/drawing/2014/main" id="{C188BD8A-4829-4E1E-95F1-017B7CC4DB34}"/>
              </a:ext>
            </a:extLst>
          </p:cNvPr>
          <p:cNvSpPr/>
          <p:nvPr/>
        </p:nvSpPr>
        <p:spPr>
          <a:xfrm>
            <a:off x="5282435" y="382995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="" xmlns:a16="http://schemas.microsoft.com/office/drawing/2014/main" id="{0F1D7BB1-6C37-402E-A013-E49B21395F9C}"/>
              </a:ext>
            </a:extLst>
          </p:cNvPr>
          <p:cNvSpPr/>
          <p:nvPr/>
        </p:nvSpPr>
        <p:spPr>
          <a:xfrm>
            <a:off x="6379376" y="39949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="" xmlns:a16="http://schemas.microsoft.com/office/drawing/2014/main" id="{68395927-9B7C-49FA-83BD-CF1DF4595938}"/>
              </a:ext>
            </a:extLst>
          </p:cNvPr>
          <p:cNvSpPr/>
          <p:nvPr/>
        </p:nvSpPr>
        <p:spPr>
          <a:xfrm>
            <a:off x="6758501" y="357718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="" xmlns:a16="http://schemas.microsoft.com/office/drawing/2014/main" id="{28C4925B-9557-4876-9E13-B9F6CDEDB707}"/>
              </a:ext>
            </a:extLst>
          </p:cNvPr>
          <p:cNvSpPr/>
          <p:nvPr/>
        </p:nvSpPr>
        <p:spPr>
          <a:xfrm>
            <a:off x="8494704" y="325306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="" xmlns:a16="http://schemas.microsoft.com/office/drawing/2014/main" id="{8A163FEB-D2F8-469C-AE78-093DD8E5A54A}"/>
              </a:ext>
            </a:extLst>
          </p:cNvPr>
          <p:cNvSpPr/>
          <p:nvPr/>
        </p:nvSpPr>
        <p:spPr>
          <a:xfrm>
            <a:off x="9470819" y="39492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="" xmlns:a16="http://schemas.microsoft.com/office/drawing/2014/main" id="{5547D497-AD9E-4BBC-B41D-0A6182CC50DC}"/>
              </a:ext>
            </a:extLst>
          </p:cNvPr>
          <p:cNvSpPr/>
          <p:nvPr/>
        </p:nvSpPr>
        <p:spPr>
          <a:xfrm>
            <a:off x="9461152" y="331518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="" xmlns:a16="http://schemas.microsoft.com/office/drawing/2014/main" id="{C326EDF5-CD7A-45AB-8B06-2A31688200C4}"/>
              </a:ext>
            </a:extLst>
          </p:cNvPr>
          <p:cNvSpPr/>
          <p:nvPr/>
        </p:nvSpPr>
        <p:spPr>
          <a:xfrm>
            <a:off x="8494704" y="360774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="" xmlns:a16="http://schemas.microsoft.com/office/drawing/2014/main" id="{C98A6161-3C4F-413D-9240-8A06995E23D5}"/>
              </a:ext>
            </a:extLst>
          </p:cNvPr>
          <p:cNvSpPr/>
          <p:nvPr/>
        </p:nvSpPr>
        <p:spPr>
          <a:xfrm>
            <a:off x="8509532" y="403928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="" xmlns:a16="http://schemas.microsoft.com/office/drawing/2014/main" id="{30A8668B-9FCE-483F-9ADF-2CAF6E3253E6}"/>
              </a:ext>
            </a:extLst>
          </p:cNvPr>
          <p:cNvSpPr/>
          <p:nvPr/>
        </p:nvSpPr>
        <p:spPr>
          <a:xfrm>
            <a:off x="7137626" y="37842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="" xmlns:a16="http://schemas.microsoft.com/office/drawing/2014/main" id="{B112C5E5-D2FD-41A0-9534-A283A49CDFF9}"/>
              </a:ext>
            </a:extLst>
          </p:cNvPr>
          <p:cNvSpPr/>
          <p:nvPr/>
        </p:nvSpPr>
        <p:spPr>
          <a:xfrm>
            <a:off x="7414893" y="329878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="" xmlns:a16="http://schemas.microsoft.com/office/drawing/2014/main" id="{2BDE72AF-6037-4EC9-AEA5-F975246E072B}"/>
              </a:ext>
            </a:extLst>
          </p:cNvPr>
          <p:cNvSpPr/>
          <p:nvPr/>
        </p:nvSpPr>
        <p:spPr>
          <a:xfrm>
            <a:off x="5484038" y="353292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="" xmlns:a16="http://schemas.microsoft.com/office/drawing/2014/main" id="{F1677A60-1B90-456A-99BE-2C715F168AC8}"/>
              </a:ext>
            </a:extLst>
          </p:cNvPr>
          <p:cNvSpPr/>
          <p:nvPr/>
        </p:nvSpPr>
        <p:spPr>
          <a:xfrm>
            <a:off x="4267280" y="39026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="" xmlns:a16="http://schemas.microsoft.com/office/drawing/2014/main" id="{82967608-8852-43F7-B976-DB29BF6FB8AF}"/>
              </a:ext>
            </a:extLst>
          </p:cNvPr>
          <p:cNvSpPr/>
          <p:nvPr/>
        </p:nvSpPr>
        <p:spPr>
          <a:xfrm>
            <a:off x="4466049" y="323020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="" xmlns:a16="http://schemas.microsoft.com/office/drawing/2014/main" id="{64966DA3-9D2F-4027-94CD-A55B088A5E72}"/>
              </a:ext>
            </a:extLst>
          </p:cNvPr>
          <p:cNvSpPr/>
          <p:nvPr/>
        </p:nvSpPr>
        <p:spPr>
          <a:xfrm>
            <a:off x="2312744" y="323020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="" xmlns:a16="http://schemas.microsoft.com/office/drawing/2014/main" id="{240F2F0B-1F54-44DB-9404-D98FECA21794}"/>
              </a:ext>
            </a:extLst>
          </p:cNvPr>
          <p:cNvSpPr/>
          <p:nvPr/>
        </p:nvSpPr>
        <p:spPr>
          <a:xfrm>
            <a:off x="2326897" y="412010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3800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92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剪辑及数据分析工具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2" name="矩形 251">
            <a:extLst>
              <a:ext uri="{FF2B5EF4-FFF2-40B4-BE49-F238E27FC236}">
                <a16:creationId xmlns="" xmlns:a16="http://schemas.microsoft.com/office/drawing/2014/main" id="{9525EA5C-6A0A-4E44-8FD9-026243687E30}"/>
              </a:ext>
            </a:extLst>
          </p:cNvPr>
          <p:cNvSpPr/>
          <p:nvPr/>
        </p:nvSpPr>
        <p:spPr>
          <a:xfrm>
            <a:off x="7892808" y="509110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9" name="矩形 258">
            <a:extLst>
              <a:ext uri="{FF2B5EF4-FFF2-40B4-BE49-F238E27FC236}">
                <a16:creationId xmlns="" xmlns:a16="http://schemas.microsoft.com/office/drawing/2014/main" id="{02AAAB20-9C63-46D7-B834-595A350BBB38}"/>
              </a:ext>
            </a:extLst>
          </p:cNvPr>
          <p:cNvSpPr/>
          <p:nvPr/>
        </p:nvSpPr>
        <p:spPr>
          <a:xfrm>
            <a:off x="6415961" y="556735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任意多边形: 形状 6">
            <a:extLst>
              <a:ext uri="{FF2B5EF4-FFF2-40B4-BE49-F238E27FC236}">
                <a16:creationId xmlns="" xmlns:a16="http://schemas.microsoft.com/office/drawing/2014/main" id="{9EC235AD-98F7-4B21-8318-403CC436FD13}"/>
              </a:ext>
            </a:extLst>
          </p:cNvPr>
          <p:cNvSpPr/>
          <p:nvPr/>
        </p:nvSpPr>
        <p:spPr>
          <a:xfrm>
            <a:off x="2658251" y="321895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8" name="任意多边形: 形状 7">
            <a:extLst>
              <a:ext uri="{FF2B5EF4-FFF2-40B4-BE49-F238E27FC236}">
                <a16:creationId xmlns="" xmlns:a16="http://schemas.microsoft.com/office/drawing/2014/main" id="{398C1FE6-450D-4FAF-9553-8D3F23798874}"/>
              </a:ext>
            </a:extLst>
          </p:cNvPr>
          <p:cNvSpPr/>
          <p:nvPr/>
        </p:nvSpPr>
        <p:spPr>
          <a:xfrm>
            <a:off x="3674866" y="146122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9" name="任意多边形: 形状 8">
            <a:extLst>
              <a:ext uri="{FF2B5EF4-FFF2-40B4-BE49-F238E27FC236}">
                <a16:creationId xmlns="" xmlns:a16="http://schemas.microsoft.com/office/drawing/2014/main" id="{250D145D-492B-42B1-BD89-FCE285C065D1}"/>
              </a:ext>
            </a:extLst>
          </p:cNvPr>
          <p:cNvSpPr/>
          <p:nvPr/>
        </p:nvSpPr>
        <p:spPr>
          <a:xfrm>
            <a:off x="4656861" y="321895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="" xmlns:a16="http://schemas.microsoft.com/office/drawing/2014/main" id="{30FEB7A4-B2D0-4D4C-B37E-ACCBE24C4F3F}"/>
              </a:ext>
            </a:extLst>
          </p:cNvPr>
          <p:cNvSpPr/>
          <p:nvPr/>
        </p:nvSpPr>
        <p:spPr>
          <a:xfrm>
            <a:off x="5673476" y="146122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="" xmlns:a16="http://schemas.microsoft.com/office/drawing/2014/main" id="{BA578177-3038-4297-AE41-D2A1172A6F4C}"/>
              </a:ext>
            </a:extLst>
          </p:cNvPr>
          <p:cNvSpPr/>
          <p:nvPr/>
        </p:nvSpPr>
        <p:spPr>
          <a:xfrm>
            <a:off x="6645534" y="321895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="" xmlns:a16="http://schemas.microsoft.com/office/drawing/2014/main" id="{AAEA2AD3-0AC0-447A-9A5D-24DA90D0EA22}"/>
              </a:ext>
            </a:extLst>
          </p:cNvPr>
          <p:cNvSpPr/>
          <p:nvPr/>
        </p:nvSpPr>
        <p:spPr>
          <a:xfrm>
            <a:off x="7662149" y="146122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="" xmlns:a16="http://schemas.microsoft.com/office/drawing/2014/main" id="{EFBF592B-53AE-46D1-96DA-B9E58AE07EAB}"/>
              </a:ext>
            </a:extLst>
          </p:cNvPr>
          <p:cNvSpPr/>
          <p:nvPr/>
        </p:nvSpPr>
        <p:spPr>
          <a:xfrm>
            <a:off x="2720987" y="330143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="" xmlns:a16="http://schemas.microsoft.com/office/drawing/2014/main" id="{5ED8362C-48DB-4B34-A4EE-04F5678F1616}"/>
              </a:ext>
            </a:extLst>
          </p:cNvPr>
          <p:cNvSpPr/>
          <p:nvPr/>
        </p:nvSpPr>
        <p:spPr>
          <a:xfrm>
            <a:off x="3737602" y="154370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="" xmlns:a16="http://schemas.microsoft.com/office/drawing/2014/main" id="{ED65CAA0-4068-44C5-9D2E-21D1A0EE6216}"/>
              </a:ext>
            </a:extLst>
          </p:cNvPr>
          <p:cNvSpPr/>
          <p:nvPr/>
        </p:nvSpPr>
        <p:spPr>
          <a:xfrm>
            <a:off x="4719597" y="330143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="" xmlns:a16="http://schemas.microsoft.com/office/drawing/2014/main" id="{CABA1AEA-5CC4-4143-95FA-050763B44C7A}"/>
              </a:ext>
            </a:extLst>
          </p:cNvPr>
          <p:cNvSpPr/>
          <p:nvPr/>
        </p:nvSpPr>
        <p:spPr>
          <a:xfrm>
            <a:off x="5736212" y="154370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4" name="任意多边形: 形状 23">
            <a:extLst>
              <a:ext uri="{FF2B5EF4-FFF2-40B4-BE49-F238E27FC236}">
                <a16:creationId xmlns="" xmlns:a16="http://schemas.microsoft.com/office/drawing/2014/main" id="{87BAE568-B1DB-4714-99D2-BCFEB6F118A8}"/>
              </a:ext>
            </a:extLst>
          </p:cNvPr>
          <p:cNvSpPr/>
          <p:nvPr/>
        </p:nvSpPr>
        <p:spPr>
          <a:xfrm>
            <a:off x="6708270" y="330143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5" name="任意多边形: 形状 24">
            <a:extLst>
              <a:ext uri="{FF2B5EF4-FFF2-40B4-BE49-F238E27FC236}">
                <a16:creationId xmlns="" xmlns:a16="http://schemas.microsoft.com/office/drawing/2014/main" id="{9C3983B3-0175-4359-A57D-610CE05DB36F}"/>
              </a:ext>
            </a:extLst>
          </p:cNvPr>
          <p:cNvSpPr/>
          <p:nvPr/>
        </p:nvSpPr>
        <p:spPr>
          <a:xfrm>
            <a:off x="7724885" y="154370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29" name="矩形 228">
            <a:extLst>
              <a:ext uri="{FF2B5EF4-FFF2-40B4-BE49-F238E27FC236}">
                <a16:creationId xmlns="" xmlns:a16="http://schemas.microsoft.com/office/drawing/2014/main" id="{E5EE210A-97DC-4770-BA80-C15D3E37DE9D}"/>
              </a:ext>
            </a:extLst>
          </p:cNvPr>
          <p:cNvSpPr/>
          <p:nvPr/>
        </p:nvSpPr>
        <p:spPr>
          <a:xfrm>
            <a:off x="8258644" y="448173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0" name="矩形 229">
            <a:extLst>
              <a:ext uri="{FF2B5EF4-FFF2-40B4-BE49-F238E27FC236}">
                <a16:creationId xmlns="" xmlns:a16="http://schemas.microsoft.com/office/drawing/2014/main" id="{54BBF0A1-7FAD-4557-8258-181CBFAD0F7E}"/>
              </a:ext>
            </a:extLst>
          </p:cNvPr>
          <p:cNvSpPr/>
          <p:nvPr/>
        </p:nvSpPr>
        <p:spPr>
          <a:xfrm>
            <a:off x="6370890" y="391046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5AFE9DB0-75E8-4C4D-80E1-C947F6168FE1}"/>
              </a:ext>
            </a:extLst>
          </p:cNvPr>
          <p:cNvSpPr/>
          <p:nvPr/>
        </p:nvSpPr>
        <p:spPr>
          <a:xfrm>
            <a:off x="4345356" y="466517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2" name="矩形 231">
            <a:extLst>
              <a:ext uri="{FF2B5EF4-FFF2-40B4-BE49-F238E27FC236}">
                <a16:creationId xmlns="" xmlns:a16="http://schemas.microsoft.com/office/drawing/2014/main" id="{0C7A094E-DC58-407B-95B0-20AED0C23E20}"/>
              </a:ext>
            </a:extLst>
          </p:cNvPr>
          <p:cNvSpPr/>
          <p:nvPr/>
        </p:nvSpPr>
        <p:spPr>
          <a:xfrm>
            <a:off x="5387654" y="268830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3" name="矩形 232">
            <a:extLst>
              <a:ext uri="{FF2B5EF4-FFF2-40B4-BE49-F238E27FC236}">
                <a16:creationId xmlns="" xmlns:a16="http://schemas.microsoft.com/office/drawing/2014/main" id="{6E7A597B-DF22-41AA-A551-0B00B6881D64}"/>
              </a:ext>
            </a:extLst>
          </p:cNvPr>
          <p:cNvSpPr/>
          <p:nvPr/>
        </p:nvSpPr>
        <p:spPr>
          <a:xfrm>
            <a:off x="7309982" y="19462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4" name="矩形 233">
            <a:extLst>
              <a:ext uri="{FF2B5EF4-FFF2-40B4-BE49-F238E27FC236}">
                <a16:creationId xmlns="" xmlns:a16="http://schemas.microsoft.com/office/drawing/2014/main" id="{3935055B-D6E9-4569-8F19-5DB39EB4E1B0}"/>
              </a:ext>
            </a:extLst>
          </p:cNvPr>
          <p:cNvSpPr/>
          <p:nvPr/>
        </p:nvSpPr>
        <p:spPr>
          <a:xfrm>
            <a:off x="8577217" y="14254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5" name="矩形 234">
            <a:extLst>
              <a:ext uri="{FF2B5EF4-FFF2-40B4-BE49-F238E27FC236}">
                <a16:creationId xmlns="" xmlns:a16="http://schemas.microsoft.com/office/drawing/2014/main" id="{7092B014-1ACE-4A31-904D-E12BBC3786FE}"/>
              </a:ext>
            </a:extLst>
          </p:cNvPr>
          <p:cNvSpPr/>
          <p:nvPr/>
        </p:nvSpPr>
        <p:spPr>
          <a:xfrm>
            <a:off x="9352292" y="231162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6" name="矩形 235">
            <a:extLst>
              <a:ext uri="{FF2B5EF4-FFF2-40B4-BE49-F238E27FC236}">
                <a16:creationId xmlns="" xmlns:a16="http://schemas.microsoft.com/office/drawing/2014/main" id="{41B8C4F1-DB10-4A41-97E8-E2C8AF3A408D}"/>
              </a:ext>
            </a:extLst>
          </p:cNvPr>
          <p:cNvSpPr/>
          <p:nvPr/>
        </p:nvSpPr>
        <p:spPr>
          <a:xfrm>
            <a:off x="3484176" y="19875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7" name="矩形 236">
            <a:extLst>
              <a:ext uri="{FF2B5EF4-FFF2-40B4-BE49-F238E27FC236}">
                <a16:creationId xmlns="" xmlns:a16="http://schemas.microsoft.com/office/drawing/2014/main" id="{D66AB62A-2C11-404B-A041-BF3D6E86CF6F}"/>
              </a:ext>
            </a:extLst>
          </p:cNvPr>
          <p:cNvSpPr/>
          <p:nvPr/>
        </p:nvSpPr>
        <p:spPr>
          <a:xfrm>
            <a:off x="4345355" y="149509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8" name="矩形 237">
            <a:extLst>
              <a:ext uri="{FF2B5EF4-FFF2-40B4-BE49-F238E27FC236}">
                <a16:creationId xmlns="" xmlns:a16="http://schemas.microsoft.com/office/drawing/2014/main" id="{2F44CDD0-9179-46AE-A6DD-C0EE48014762}"/>
              </a:ext>
            </a:extLst>
          </p:cNvPr>
          <p:cNvSpPr/>
          <p:nvPr/>
        </p:nvSpPr>
        <p:spPr>
          <a:xfrm>
            <a:off x="3280568" y="27104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9" name="矩形 238">
            <a:extLst>
              <a:ext uri="{FF2B5EF4-FFF2-40B4-BE49-F238E27FC236}">
                <a16:creationId xmlns="" xmlns:a16="http://schemas.microsoft.com/office/drawing/2014/main" id="{BBBA8F91-E5DD-4768-B82C-6F98363D89F8}"/>
              </a:ext>
            </a:extLst>
          </p:cNvPr>
          <p:cNvSpPr/>
          <p:nvPr/>
        </p:nvSpPr>
        <p:spPr>
          <a:xfrm>
            <a:off x="2471150" y="490162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0" name="矩形 239">
            <a:extLst>
              <a:ext uri="{FF2B5EF4-FFF2-40B4-BE49-F238E27FC236}">
                <a16:creationId xmlns="" xmlns:a16="http://schemas.microsoft.com/office/drawing/2014/main" id="{5A515203-2929-4FE8-BF03-A3D3FA660787}"/>
              </a:ext>
            </a:extLst>
          </p:cNvPr>
          <p:cNvSpPr/>
          <p:nvPr/>
        </p:nvSpPr>
        <p:spPr>
          <a:xfrm>
            <a:off x="5584386" y="530927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3" name="矩形 242">
            <a:extLst>
              <a:ext uri="{FF2B5EF4-FFF2-40B4-BE49-F238E27FC236}">
                <a16:creationId xmlns="" xmlns:a16="http://schemas.microsoft.com/office/drawing/2014/main" id="{EC1374FD-6438-431E-8109-A0071670E4D7}"/>
              </a:ext>
            </a:extLst>
          </p:cNvPr>
          <p:cNvSpPr/>
          <p:nvPr/>
        </p:nvSpPr>
        <p:spPr>
          <a:xfrm>
            <a:off x="7570782" y="51569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4" name="矩形 243">
            <a:extLst>
              <a:ext uri="{FF2B5EF4-FFF2-40B4-BE49-F238E27FC236}">
                <a16:creationId xmlns="" xmlns:a16="http://schemas.microsoft.com/office/drawing/2014/main" id="{9D89EFE0-E15D-4F4F-B4BD-4176AA77E49F}"/>
              </a:ext>
            </a:extLst>
          </p:cNvPr>
          <p:cNvSpPr/>
          <p:nvPr/>
        </p:nvSpPr>
        <p:spPr>
          <a:xfrm>
            <a:off x="5464183" y="223724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5" name="矩形 244">
            <a:extLst>
              <a:ext uri="{FF2B5EF4-FFF2-40B4-BE49-F238E27FC236}">
                <a16:creationId xmlns="" xmlns:a16="http://schemas.microsoft.com/office/drawing/2014/main" id="{D9DF4CA9-0478-4B88-9B3B-34E015DD8EEB}"/>
              </a:ext>
            </a:extLst>
          </p:cNvPr>
          <p:cNvSpPr/>
          <p:nvPr/>
        </p:nvSpPr>
        <p:spPr>
          <a:xfrm>
            <a:off x="7314311" y="30258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7" name="矩形 246">
            <a:extLst>
              <a:ext uri="{FF2B5EF4-FFF2-40B4-BE49-F238E27FC236}">
                <a16:creationId xmlns="" xmlns:a16="http://schemas.microsoft.com/office/drawing/2014/main" id="{FA689D93-F62B-442A-9008-346882D928A5}"/>
              </a:ext>
            </a:extLst>
          </p:cNvPr>
          <p:cNvSpPr/>
          <p:nvPr/>
        </p:nvSpPr>
        <p:spPr>
          <a:xfrm>
            <a:off x="9271697" y="303508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图形 3">
            <a:extLst>
              <a:ext uri="{FF2B5EF4-FFF2-40B4-BE49-F238E27FC236}">
                <a16:creationId xmlns="" xmlns:a16="http://schemas.microsoft.com/office/drawing/2014/main" id="{A5A3B80B-CBA7-447F-922C-91BF256C0E76}"/>
              </a:ext>
            </a:extLst>
          </p:cNvPr>
          <p:cNvGrpSpPr/>
          <p:nvPr/>
        </p:nvGrpSpPr>
        <p:grpSpPr>
          <a:xfrm>
            <a:off x="4130385" y="1988722"/>
            <a:ext cx="933599" cy="1086023"/>
            <a:chOff x="4130385" y="1988722"/>
            <a:chExt cx="933599" cy="1086023"/>
          </a:xfrm>
          <a:solidFill>
            <a:srgbClr val="DC0DDA"/>
          </a:solidFill>
        </p:grpSpPr>
        <p:sp>
          <p:nvSpPr>
            <p:cNvPr id="6" name="任意多边形: 形状 5">
              <a:extLst>
                <a:ext uri="{FF2B5EF4-FFF2-40B4-BE49-F238E27FC236}">
                  <a16:creationId xmlns="" xmlns:a16="http://schemas.microsoft.com/office/drawing/2014/main" id="{2F29AFCB-138A-44BC-91F3-8DA3B0A20B1E}"/>
                </a:ext>
              </a:extLst>
            </p:cNvPr>
            <p:cNvSpPr/>
            <p:nvPr/>
          </p:nvSpPr>
          <p:spPr>
            <a:xfrm>
              <a:off x="4165823" y="2554216"/>
              <a:ext cx="879869" cy="498998"/>
            </a:xfrm>
            <a:custGeom>
              <a:avLst/>
              <a:gdLst>
                <a:gd name="connsiteX0" fmla="*/ 879869 w 879869"/>
                <a:gd name="connsiteY0" fmla="*/ 0 h 498998"/>
                <a:gd name="connsiteX1" fmla="*/ 879869 w 879869"/>
                <a:gd name="connsiteY1" fmla="*/ 383728 h 498998"/>
                <a:gd name="connsiteX2" fmla="*/ 764599 w 879869"/>
                <a:gd name="connsiteY2" fmla="*/ 498999 h 498998"/>
                <a:gd name="connsiteX3" fmla="*/ 115271 w 879869"/>
                <a:gd name="connsiteY3" fmla="*/ 498999 h 498998"/>
                <a:gd name="connsiteX4" fmla="*/ 0 w 879869"/>
                <a:gd name="connsiteY4" fmla="*/ 383728 h 498998"/>
                <a:gd name="connsiteX5" fmla="*/ 0 w 879869"/>
                <a:gd name="connsiteY5" fmla="*/ 0 h 498998"/>
                <a:gd name="connsiteX6" fmla="*/ 879869 w 879869"/>
                <a:gd name="connsiteY6" fmla="*/ 0 h 498998"/>
                <a:gd name="connsiteX7" fmla="*/ 879869 w 879869"/>
                <a:gd name="connsiteY7" fmla="*/ 0 h 49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9869" h="498998">
                  <a:moveTo>
                    <a:pt x="879869" y="0"/>
                  </a:moveTo>
                  <a:lnTo>
                    <a:pt x="879869" y="383728"/>
                  </a:lnTo>
                  <a:cubicBezTo>
                    <a:pt x="879869" y="447175"/>
                    <a:pt x="828045" y="498999"/>
                    <a:pt x="764599" y="498999"/>
                  </a:cubicBezTo>
                  <a:lnTo>
                    <a:pt x="115271" y="498999"/>
                  </a:lnTo>
                  <a:cubicBezTo>
                    <a:pt x="51824" y="498999"/>
                    <a:pt x="0" y="447175"/>
                    <a:pt x="0" y="383728"/>
                  </a:cubicBezTo>
                  <a:lnTo>
                    <a:pt x="0" y="0"/>
                  </a:lnTo>
                  <a:lnTo>
                    <a:pt x="879869" y="0"/>
                  </a:lnTo>
                  <a:lnTo>
                    <a:pt x="879869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="" xmlns:a16="http://schemas.microsoft.com/office/drawing/2014/main" id="{F24CAB33-6790-482B-B96E-0ECD7EF539E6}"/>
                </a:ext>
              </a:extLst>
            </p:cNvPr>
            <p:cNvSpPr/>
            <p:nvPr/>
          </p:nvSpPr>
          <p:spPr>
            <a:xfrm>
              <a:off x="4150581" y="2538973"/>
              <a:ext cx="910354" cy="529483"/>
            </a:xfrm>
            <a:custGeom>
              <a:avLst/>
              <a:gdLst>
                <a:gd name="connsiteX0" fmla="*/ 910354 w 910354"/>
                <a:gd name="connsiteY0" fmla="*/ 15242 h 529483"/>
                <a:gd name="connsiteX1" fmla="*/ 910354 w 910354"/>
                <a:gd name="connsiteY1" fmla="*/ 398971 h 529483"/>
                <a:gd name="connsiteX2" fmla="*/ 872058 w 910354"/>
                <a:gd name="connsiteY2" fmla="*/ 491187 h 529483"/>
                <a:gd name="connsiteX3" fmla="*/ 779841 w 910354"/>
                <a:gd name="connsiteY3" fmla="*/ 529484 h 529483"/>
                <a:gd name="connsiteX4" fmla="*/ 130513 w 910354"/>
                <a:gd name="connsiteY4" fmla="*/ 529484 h 529483"/>
                <a:gd name="connsiteX5" fmla="*/ 38297 w 910354"/>
                <a:gd name="connsiteY5" fmla="*/ 491187 h 529483"/>
                <a:gd name="connsiteX6" fmla="*/ 0 w 910354"/>
                <a:gd name="connsiteY6" fmla="*/ 398971 h 529483"/>
                <a:gd name="connsiteX7" fmla="*/ 0 w 910354"/>
                <a:gd name="connsiteY7" fmla="*/ 15242 h 529483"/>
                <a:gd name="connsiteX8" fmla="*/ 15242 w 910354"/>
                <a:gd name="connsiteY8" fmla="*/ 0 h 529483"/>
                <a:gd name="connsiteX9" fmla="*/ 895112 w 910354"/>
                <a:gd name="connsiteY9" fmla="*/ 0 h 529483"/>
                <a:gd name="connsiteX10" fmla="*/ 910354 w 910354"/>
                <a:gd name="connsiteY10" fmla="*/ 15242 h 529483"/>
                <a:gd name="connsiteX11" fmla="*/ 910354 w 910354"/>
                <a:gd name="connsiteY11" fmla="*/ 15242 h 529483"/>
                <a:gd name="connsiteX12" fmla="*/ 879869 w 910354"/>
                <a:gd name="connsiteY12" fmla="*/ 398971 h 529483"/>
                <a:gd name="connsiteX13" fmla="*/ 879869 w 910354"/>
                <a:gd name="connsiteY13" fmla="*/ 30485 h 529483"/>
                <a:gd name="connsiteX14" fmla="*/ 30485 w 910354"/>
                <a:gd name="connsiteY14" fmla="*/ 30485 h 529483"/>
                <a:gd name="connsiteX15" fmla="*/ 30485 w 910354"/>
                <a:gd name="connsiteY15" fmla="*/ 398971 h 529483"/>
                <a:gd name="connsiteX16" fmla="*/ 59827 w 910354"/>
                <a:gd name="connsiteY16" fmla="*/ 469657 h 529483"/>
                <a:gd name="connsiteX17" fmla="*/ 130513 w 910354"/>
                <a:gd name="connsiteY17" fmla="*/ 498999 h 529483"/>
                <a:gd name="connsiteX18" fmla="*/ 779650 w 910354"/>
                <a:gd name="connsiteY18" fmla="*/ 498999 h 529483"/>
                <a:gd name="connsiteX19" fmla="*/ 850337 w 910354"/>
                <a:gd name="connsiteY19" fmla="*/ 469657 h 529483"/>
                <a:gd name="connsiteX20" fmla="*/ 879869 w 910354"/>
                <a:gd name="connsiteY20" fmla="*/ 398971 h 529483"/>
                <a:gd name="connsiteX21" fmla="*/ 879869 w 910354"/>
                <a:gd name="connsiteY21" fmla="*/ 398971 h 529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0354" h="529483">
                  <a:moveTo>
                    <a:pt x="910354" y="15242"/>
                  </a:moveTo>
                  <a:lnTo>
                    <a:pt x="910354" y="398971"/>
                  </a:lnTo>
                  <a:cubicBezTo>
                    <a:pt x="910354" y="434790"/>
                    <a:pt x="895683" y="467561"/>
                    <a:pt x="872058" y="491187"/>
                  </a:cubicBezTo>
                  <a:cubicBezTo>
                    <a:pt x="848432" y="514813"/>
                    <a:pt x="815661" y="529484"/>
                    <a:pt x="779841" y="529484"/>
                  </a:cubicBezTo>
                  <a:lnTo>
                    <a:pt x="130513" y="529484"/>
                  </a:lnTo>
                  <a:cubicBezTo>
                    <a:pt x="94503" y="529484"/>
                    <a:pt x="61922" y="514813"/>
                    <a:pt x="38297" y="491187"/>
                  </a:cubicBezTo>
                  <a:cubicBezTo>
                    <a:pt x="14671" y="467561"/>
                    <a:pt x="0" y="434790"/>
                    <a:pt x="0" y="398971"/>
                  </a:cubicBezTo>
                  <a:lnTo>
                    <a:pt x="0" y="15242"/>
                  </a:lnTo>
                  <a:cubicBezTo>
                    <a:pt x="0" y="6859"/>
                    <a:pt x="6859" y="0"/>
                    <a:pt x="15242" y="0"/>
                  </a:cubicBezTo>
                  <a:lnTo>
                    <a:pt x="895112" y="0"/>
                  </a:lnTo>
                  <a:cubicBezTo>
                    <a:pt x="903495" y="0"/>
                    <a:pt x="910354" y="6859"/>
                    <a:pt x="910354" y="15242"/>
                  </a:cubicBezTo>
                  <a:lnTo>
                    <a:pt x="910354" y="15242"/>
                  </a:lnTo>
                  <a:close/>
                  <a:moveTo>
                    <a:pt x="879869" y="398971"/>
                  </a:moveTo>
                  <a:lnTo>
                    <a:pt x="879869" y="30485"/>
                  </a:lnTo>
                  <a:lnTo>
                    <a:pt x="30485" y="30485"/>
                  </a:lnTo>
                  <a:lnTo>
                    <a:pt x="30485" y="398971"/>
                  </a:lnTo>
                  <a:cubicBezTo>
                    <a:pt x="30485" y="426407"/>
                    <a:pt x="41726" y="451557"/>
                    <a:pt x="59827" y="469657"/>
                  </a:cubicBezTo>
                  <a:cubicBezTo>
                    <a:pt x="77927" y="487758"/>
                    <a:pt x="103077" y="498999"/>
                    <a:pt x="130513" y="498999"/>
                  </a:cubicBezTo>
                  <a:lnTo>
                    <a:pt x="779650" y="498999"/>
                  </a:lnTo>
                  <a:cubicBezTo>
                    <a:pt x="807087" y="498999"/>
                    <a:pt x="832237" y="487758"/>
                    <a:pt x="850337" y="469657"/>
                  </a:cubicBezTo>
                  <a:cubicBezTo>
                    <a:pt x="868438" y="451557"/>
                    <a:pt x="879869" y="426407"/>
                    <a:pt x="879869" y="398971"/>
                  </a:cubicBezTo>
                  <a:lnTo>
                    <a:pt x="879869" y="398971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="" xmlns:a16="http://schemas.microsoft.com/office/drawing/2014/main" id="{22A43DE1-AA19-41A8-811A-98DEA28F4FD7}"/>
                </a:ext>
              </a:extLst>
            </p:cNvPr>
            <p:cNvSpPr/>
            <p:nvPr/>
          </p:nvSpPr>
          <p:spPr>
            <a:xfrm>
              <a:off x="4165823" y="2374545"/>
              <a:ext cx="879869" cy="179670"/>
            </a:xfrm>
            <a:custGeom>
              <a:avLst/>
              <a:gdLst>
                <a:gd name="connsiteX0" fmla="*/ 879869 w 879869"/>
                <a:gd name="connsiteY0" fmla="*/ 0 h 179670"/>
                <a:gd name="connsiteX1" fmla="*/ 879869 w 879869"/>
                <a:gd name="connsiteY1" fmla="*/ 179670 h 179670"/>
                <a:gd name="connsiteX2" fmla="*/ 0 w 879869"/>
                <a:gd name="connsiteY2" fmla="*/ 179670 h 179670"/>
                <a:gd name="connsiteX3" fmla="*/ 0 w 879869"/>
                <a:gd name="connsiteY3" fmla="*/ 0 h 179670"/>
                <a:gd name="connsiteX4" fmla="*/ 879869 w 879869"/>
                <a:gd name="connsiteY4" fmla="*/ 0 h 17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9869" h="179670">
                  <a:moveTo>
                    <a:pt x="879869" y="0"/>
                  </a:moveTo>
                  <a:lnTo>
                    <a:pt x="879869" y="179670"/>
                  </a:lnTo>
                  <a:lnTo>
                    <a:pt x="0" y="179670"/>
                  </a:lnTo>
                  <a:lnTo>
                    <a:pt x="0" y="0"/>
                  </a:lnTo>
                  <a:lnTo>
                    <a:pt x="879869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="" xmlns:a16="http://schemas.microsoft.com/office/drawing/2014/main" id="{FBAD10D3-99EA-40B5-94FB-485ACFF91415}"/>
                </a:ext>
              </a:extLst>
            </p:cNvPr>
            <p:cNvSpPr/>
            <p:nvPr/>
          </p:nvSpPr>
          <p:spPr>
            <a:xfrm>
              <a:off x="4150581" y="2359303"/>
              <a:ext cx="910354" cy="210154"/>
            </a:xfrm>
            <a:custGeom>
              <a:avLst/>
              <a:gdLst>
                <a:gd name="connsiteX0" fmla="*/ 910354 w 910354"/>
                <a:gd name="connsiteY0" fmla="*/ 15242 h 210154"/>
                <a:gd name="connsiteX1" fmla="*/ 910354 w 910354"/>
                <a:gd name="connsiteY1" fmla="*/ 194913 h 210154"/>
                <a:gd name="connsiteX2" fmla="*/ 895112 w 910354"/>
                <a:gd name="connsiteY2" fmla="*/ 210155 h 210154"/>
                <a:gd name="connsiteX3" fmla="*/ 15242 w 910354"/>
                <a:gd name="connsiteY3" fmla="*/ 210155 h 210154"/>
                <a:gd name="connsiteX4" fmla="*/ 0 w 910354"/>
                <a:gd name="connsiteY4" fmla="*/ 194913 h 210154"/>
                <a:gd name="connsiteX5" fmla="*/ 0 w 910354"/>
                <a:gd name="connsiteY5" fmla="*/ 15242 h 210154"/>
                <a:gd name="connsiteX6" fmla="*/ 15242 w 910354"/>
                <a:gd name="connsiteY6" fmla="*/ 0 h 210154"/>
                <a:gd name="connsiteX7" fmla="*/ 895112 w 910354"/>
                <a:gd name="connsiteY7" fmla="*/ 0 h 210154"/>
                <a:gd name="connsiteX8" fmla="*/ 910354 w 910354"/>
                <a:gd name="connsiteY8" fmla="*/ 15242 h 210154"/>
                <a:gd name="connsiteX9" fmla="*/ 910354 w 910354"/>
                <a:gd name="connsiteY9" fmla="*/ 15242 h 210154"/>
                <a:gd name="connsiteX10" fmla="*/ 879869 w 910354"/>
                <a:gd name="connsiteY10" fmla="*/ 179670 h 210154"/>
                <a:gd name="connsiteX11" fmla="*/ 879869 w 910354"/>
                <a:gd name="connsiteY11" fmla="*/ 30294 h 210154"/>
                <a:gd name="connsiteX12" fmla="*/ 30485 w 910354"/>
                <a:gd name="connsiteY12" fmla="*/ 30294 h 210154"/>
                <a:gd name="connsiteX13" fmla="*/ 30485 w 910354"/>
                <a:gd name="connsiteY13" fmla="*/ 179670 h 210154"/>
                <a:gd name="connsiteX14" fmla="*/ 879869 w 910354"/>
                <a:gd name="connsiteY14" fmla="*/ 179670 h 210154"/>
                <a:gd name="connsiteX15" fmla="*/ 879869 w 910354"/>
                <a:gd name="connsiteY15" fmla="*/ 179670 h 2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10354" h="210154">
                  <a:moveTo>
                    <a:pt x="910354" y="15242"/>
                  </a:moveTo>
                  <a:lnTo>
                    <a:pt x="910354" y="194913"/>
                  </a:lnTo>
                  <a:cubicBezTo>
                    <a:pt x="910354" y="203296"/>
                    <a:pt x="903495" y="210155"/>
                    <a:pt x="895112" y="210155"/>
                  </a:cubicBezTo>
                  <a:lnTo>
                    <a:pt x="15242" y="210155"/>
                  </a:lnTo>
                  <a:cubicBezTo>
                    <a:pt x="6859" y="210155"/>
                    <a:pt x="0" y="203296"/>
                    <a:pt x="0" y="194913"/>
                  </a:cubicBezTo>
                  <a:lnTo>
                    <a:pt x="0" y="15242"/>
                  </a:lnTo>
                  <a:cubicBezTo>
                    <a:pt x="0" y="6859"/>
                    <a:pt x="6859" y="0"/>
                    <a:pt x="15242" y="0"/>
                  </a:cubicBezTo>
                  <a:lnTo>
                    <a:pt x="895112" y="0"/>
                  </a:lnTo>
                  <a:cubicBezTo>
                    <a:pt x="903495" y="0"/>
                    <a:pt x="910354" y="6859"/>
                    <a:pt x="910354" y="15242"/>
                  </a:cubicBezTo>
                  <a:lnTo>
                    <a:pt x="910354" y="15242"/>
                  </a:lnTo>
                  <a:close/>
                  <a:moveTo>
                    <a:pt x="879869" y="179670"/>
                  </a:moveTo>
                  <a:lnTo>
                    <a:pt x="879869" y="30294"/>
                  </a:lnTo>
                  <a:lnTo>
                    <a:pt x="30485" y="30294"/>
                  </a:lnTo>
                  <a:lnTo>
                    <a:pt x="30485" y="179670"/>
                  </a:lnTo>
                  <a:lnTo>
                    <a:pt x="879869" y="179670"/>
                  </a:lnTo>
                  <a:lnTo>
                    <a:pt x="879869" y="17967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="" xmlns:a16="http://schemas.microsoft.com/office/drawing/2014/main" id="{D90AEF02-2855-49C5-8B7A-6216F4AB51D1}"/>
                </a:ext>
              </a:extLst>
            </p:cNvPr>
            <p:cNvSpPr/>
            <p:nvPr/>
          </p:nvSpPr>
          <p:spPr>
            <a:xfrm>
              <a:off x="4713408" y="2374545"/>
              <a:ext cx="241211" cy="179670"/>
            </a:xfrm>
            <a:custGeom>
              <a:avLst/>
              <a:gdLst>
                <a:gd name="connsiteX0" fmla="*/ 155473 w 241211"/>
                <a:gd name="connsiteY0" fmla="*/ 179670 h 179670"/>
                <a:gd name="connsiteX1" fmla="*/ 0 w 241211"/>
                <a:gd name="connsiteY1" fmla="*/ 179670 h 179670"/>
                <a:gd name="connsiteX2" fmla="*/ 85739 w 241211"/>
                <a:gd name="connsiteY2" fmla="*/ 0 h 179670"/>
                <a:gd name="connsiteX3" fmla="*/ 241211 w 241211"/>
                <a:gd name="connsiteY3" fmla="*/ 0 h 179670"/>
                <a:gd name="connsiteX4" fmla="*/ 155473 w 241211"/>
                <a:gd name="connsiteY4" fmla="*/ 179670 h 17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211" h="179670">
                  <a:moveTo>
                    <a:pt x="155473" y="179670"/>
                  </a:moveTo>
                  <a:lnTo>
                    <a:pt x="0" y="179670"/>
                  </a:lnTo>
                  <a:lnTo>
                    <a:pt x="85739" y="0"/>
                  </a:lnTo>
                  <a:lnTo>
                    <a:pt x="241211" y="0"/>
                  </a:lnTo>
                  <a:lnTo>
                    <a:pt x="155473" y="17967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="" xmlns:a16="http://schemas.microsoft.com/office/drawing/2014/main" id="{BD24EFCB-FCF6-40B2-910B-3F40F68D512F}"/>
                </a:ext>
              </a:extLst>
            </p:cNvPr>
            <p:cNvSpPr/>
            <p:nvPr/>
          </p:nvSpPr>
          <p:spPr>
            <a:xfrm>
              <a:off x="4698165" y="2359303"/>
              <a:ext cx="271886" cy="210154"/>
            </a:xfrm>
            <a:custGeom>
              <a:avLst/>
              <a:gdLst>
                <a:gd name="connsiteX0" fmla="*/ 170715 w 271886"/>
                <a:gd name="connsiteY0" fmla="*/ 210155 h 210154"/>
                <a:gd name="connsiteX1" fmla="*/ 15242 w 271886"/>
                <a:gd name="connsiteY1" fmla="*/ 210155 h 210154"/>
                <a:gd name="connsiteX2" fmla="*/ 0 w 271886"/>
                <a:gd name="connsiteY2" fmla="*/ 194913 h 210154"/>
                <a:gd name="connsiteX3" fmla="*/ 1715 w 271886"/>
                <a:gd name="connsiteY3" fmla="*/ 187863 h 210154"/>
                <a:gd name="connsiteX4" fmla="*/ 87263 w 271886"/>
                <a:gd name="connsiteY4" fmla="*/ 8574 h 210154"/>
                <a:gd name="connsiteX5" fmla="*/ 100981 w 271886"/>
                <a:gd name="connsiteY5" fmla="*/ 0 h 210154"/>
                <a:gd name="connsiteX6" fmla="*/ 100981 w 271886"/>
                <a:gd name="connsiteY6" fmla="*/ 0 h 210154"/>
                <a:gd name="connsiteX7" fmla="*/ 256644 w 271886"/>
                <a:gd name="connsiteY7" fmla="*/ 0 h 210154"/>
                <a:gd name="connsiteX8" fmla="*/ 271887 w 271886"/>
                <a:gd name="connsiteY8" fmla="*/ 15242 h 210154"/>
                <a:gd name="connsiteX9" fmla="*/ 270172 w 271886"/>
                <a:gd name="connsiteY9" fmla="*/ 22292 h 210154"/>
                <a:gd name="connsiteX10" fmla="*/ 184624 w 271886"/>
                <a:gd name="connsiteY10" fmla="*/ 201581 h 210154"/>
                <a:gd name="connsiteX11" fmla="*/ 170715 w 271886"/>
                <a:gd name="connsiteY11" fmla="*/ 210155 h 210154"/>
                <a:gd name="connsiteX12" fmla="*/ 170715 w 271886"/>
                <a:gd name="connsiteY12" fmla="*/ 210155 h 210154"/>
                <a:gd name="connsiteX13" fmla="*/ 170715 w 271886"/>
                <a:gd name="connsiteY13" fmla="*/ 210155 h 210154"/>
                <a:gd name="connsiteX14" fmla="*/ 39249 w 271886"/>
                <a:gd name="connsiteY14" fmla="*/ 179670 h 210154"/>
                <a:gd name="connsiteX15" fmla="*/ 161189 w 271886"/>
                <a:gd name="connsiteY15" fmla="*/ 179670 h 210154"/>
                <a:gd name="connsiteX16" fmla="*/ 232447 w 271886"/>
                <a:gd name="connsiteY16" fmla="*/ 30485 h 210154"/>
                <a:gd name="connsiteX17" fmla="*/ 110508 w 271886"/>
                <a:gd name="connsiteY17" fmla="*/ 30485 h 210154"/>
                <a:gd name="connsiteX18" fmla="*/ 39249 w 271886"/>
                <a:gd name="connsiteY18" fmla="*/ 179670 h 210154"/>
                <a:gd name="connsiteX19" fmla="*/ 39249 w 271886"/>
                <a:gd name="connsiteY19" fmla="*/ 179670 h 2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71886" h="210154">
                  <a:moveTo>
                    <a:pt x="170715" y="210155"/>
                  </a:moveTo>
                  <a:lnTo>
                    <a:pt x="15242" y="210155"/>
                  </a:lnTo>
                  <a:cubicBezTo>
                    <a:pt x="6859" y="210155"/>
                    <a:pt x="0" y="203296"/>
                    <a:pt x="0" y="194913"/>
                  </a:cubicBezTo>
                  <a:cubicBezTo>
                    <a:pt x="0" y="192436"/>
                    <a:pt x="572" y="189959"/>
                    <a:pt x="1715" y="187863"/>
                  </a:cubicBezTo>
                  <a:lnTo>
                    <a:pt x="87263" y="8574"/>
                  </a:lnTo>
                  <a:cubicBezTo>
                    <a:pt x="89930" y="3048"/>
                    <a:pt x="95265" y="0"/>
                    <a:pt x="100981" y="0"/>
                  </a:cubicBezTo>
                  <a:lnTo>
                    <a:pt x="100981" y="0"/>
                  </a:lnTo>
                  <a:lnTo>
                    <a:pt x="256644" y="0"/>
                  </a:lnTo>
                  <a:cubicBezTo>
                    <a:pt x="265028" y="0"/>
                    <a:pt x="271887" y="6859"/>
                    <a:pt x="271887" y="15242"/>
                  </a:cubicBezTo>
                  <a:cubicBezTo>
                    <a:pt x="271887" y="17719"/>
                    <a:pt x="271315" y="20196"/>
                    <a:pt x="270172" y="22292"/>
                  </a:cubicBezTo>
                  <a:lnTo>
                    <a:pt x="184624" y="201581"/>
                  </a:lnTo>
                  <a:cubicBezTo>
                    <a:pt x="181957" y="206916"/>
                    <a:pt x="176431" y="210155"/>
                    <a:pt x="170715" y="210155"/>
                  </a:cubicBezTo>
                  <a:lnTo>
                    <a:pt x="170715" y="210155"/>
                  </a:lnTo>
                  <a:lnTo>
                    <a:pt x="170715" y="210155"/>
                  </a:lnTo>
                  <a:close/>
                  <a:moveTo>
                    <a:pt x="39249" y="179670"/>
                  </a:moveTo>
                  <a:lnTo>
                    <a:pt x="161189" y="179670"/>
                  </a:lnTo>
                  <a:lnTo>
                    <a:pt x="232447" y="30485"/>
                  </a:lnTo>
                  <a:lnTo>
                    <a:pt x="110508" y="30485"/>
                  </a:lnTo>
                  <a:lnTo>
                    <a:pt x="39249" y="179670"/>
                  </a:lnTo>
                  <a:lnTo>
                    <a:pt x="39249" y="17967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="" xmlns:a16="http://schemas.microsoft.com/office/drawing/2014/main" id="{43D874E0-B147-49D8-8344-0DFB22341BAF}"/>
                </a:ext>
              </a:extLst>
            </p:cNvPr>
            <p:cNvSpPr/>
            <p:nvPr/>
          </p:nvSpPr>
          <p:spPr>
            <a:xfrm>
              <a:off x="4407606" y="2374545"/>
              <a:ext cx="241402" cy="179670"/>
            </a:xfrm>
            <a:custGeom>
              <a:avLst/>
              <a:gdLst>
                <a:gd name="connsiteX0" fmla="*/ 155473 w 241402"/>
                <a:gd name="connsiteY0" fmla="*/ 179670 h 179670"/>
                <a:gd name="connsiteX1" fmla="*/ 0 w 241402"/>
                <a:gd name="connsiteY1" fmla="*/ 179670 h 179670"/>
                <a:gd name="connsiteX2" fmla="*/ 85739 w 241402"/>
                <a:gd name="connsiteY2" fmla="*/ 0 h 179670"/>
                <a:gd name="connsiteX3" fmla="*/ 241402 w 241402"/>
                <a:gd name="connsiteY3" fmla="*/ 0 h 179670"/>
                <a:gd name="connsiteX4" fmla="*/ 155473 w 241402"/>
                <a:gd name="connsiteY4" fmla="*/ 179670 h 17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02" h="179670">
                  <a:moveTo>
                    <a:pt x="155473" y="179670"/>
                  </a:moveTo>
                  <a:lnTo>
                    <a:pt x="0" y="179670"/>
                  </a:lnTo>
                  <a:lnTo>
                    <a:pt x="85739" y="0"/>
                  </a:lnTo>
                  <a:lnTo>
                    <a:pt x="241402" y="0"/>
                  </a:lnTo>
                  <a:lnTo>
                    <a:pt x="155473" y="17967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="" xmlns:a16="http://schemas.microsoft.com/office/drawing/2014/main" id="{47C52A80-7F38-496B-8257-0A8B187DAECB}"/>
                </a:ext>
              </a:extLst>
            </p:cNvPr>
            <p:cNvSpPr/>
            <p:nvPr/>
          </p:nvSpPr>
          <p:spPr>
            <a:xfrm>
              <a:off x="4392173" y="2359303"/>
              <a:ext cx="271886" cy="210154"/>
            </a:xfrm>
            <a:custGeom>
              <a:avLst/>
              <a:gdLst>
                <a:gd name="connsiteX0" fmla="*/ 170906 w 271886"/>
                <a:gd name="connsiteY0" fmla="*/ 210155 h 210154"/>
                <a:gd name="connsiteX1" fmla="*/ 15242 w 271886"/>
                <a:gd name="connsiteY1" fmla="*/ 210155 h 210154"/>
                <a:gd name="connsiteX2" fmla="*/ 0 w 271886"/>
                <a:gd name="connsiteY2" fmla="*/ 194913 h 210154"/>
                <a:gd name="connsiteX3" fmla="*/ 1715 w 271886"/>
                <a:gd name="connsiteY3" fmla="*/ 187863 h 210154"/>
                <a:gd name="connsiteX4" fmla="*/ 87263 w 271886"/>
                <a:gd name="connsiteY4" fmla="*/ 8574 h 210154"/>
                <a:gd name="connsiteX5" fmla="*/ 100981 w 271886"/>
                <a:gd name="connsiteY5" fmla="*/ 0 h 210154"/>
                <a:gd name="connsiteX6" fmla="*/ 100981 w 271886"/>
                <a:gd name="connsiteY6" fmla="*/ 0 h 210154"/>
                <a:gd name="connsiteX7" fmla="*/ 256644 w 271886"/>
                <a:gd name="connsiteY7" fmla="*/ 0 h 210154"/>
                <a:gd name="connsiteX8" fmla="*/ 271887 w 271886"/>
                <a:gd name="connsiteY8" fmla="*/ 15242 h 210154"/>
                <a:gd name="connsiteX9" fmla="*/ 270172 w 271886"/>
                <a:gd name="connsiteY9" fmla="*/ 22292 h 210154"/>
                <a:gd name="connsiteX10" fmla="*/ 184624 w 271886"/>
                <a:gd name="connsiteY10" fmla="*/ 201581 h 210154"/>
                <a:gd name="connsiteX11" fmla="*/ 170906 w 271886"/>
                <a:gd name="connsiteY11" fmla="*/ 210155 h 210154"/>
                <a:gd name="connsiteX12" fmla="*/ 170906 w 271886"/>
                <a:gd name="connsiteY12" fmla="*/ 210155 h 210154"/>
                <a:gd name="connsiteX13" fmla="*/ 170906 w 271886"/>
                <a:gd name="connsiteY13" fmla="*/ 210155 h 210154"/>
                <a:gd name="connsiteX14" fmla="*/ 39440 w 271886"/>
                <a:gd name="connsiteY14" fmla="*/ 179670 h 210154"/>
                <a:gd name="connsiteX15" fmla="*/ 161379 w 271886"/>
                <a:gd name="connsiteY15" fmla="*/ 179670 h 210154"/>
                <a:gd name="connsiteX16" fmla="*/ 232638 w 271886"/>
                <a:gd name="connsiteY16" fmla="*/ 30294 h 210154"/>
                <a:gd name="connsiteX17" fmla="*/ 110698 w 271886"/>
                <a:gd name="connsiteY17" fmla="*/ 30294 h 210154"/>
                <a:gd name="connsiteX18" fmla="*/ 39440 w 271886"/>
                <a:gd name="connsiteY18" fmla="*/ 179670 h 210154"/>
                <a:gd name="connsiteX19" fmla="*/ 39440 w 271886"/>
                <a:gd name="connsiteY19" fmla="*/ 179670 h 2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71886" h="210154">
                  <a:moveTo>
                    <a:pt x="170906" y="210155"/>
                  </a:moveTo>
                  <a:lnTo>
                    <a:pt x="15242" y="210155"/>
                  </a:lnTo>
                  <a:cubicBezTo>
                    <a:pt x="6859" y="210155"/>
                    <a:pt x="0" y="203296"/>
                    <a:pt x="0" y="194913"/>
                  </a:cubicBezTo>
                  <a:cubicBezTo>
                    <a:pt x="0" y="192436"/>
                    <a:pt x="572" y="189959"/>
                    <a:pt x="1715" y="187863"/>
                  </a:cubicBezTo>
                  <a:lnTo>
                    <a:pt x="87263" y="8574"/>
                  </a:lnTo>
                  <a:cubicBezTo>
                    <a:pt x="89930" y="3048"/>
                    <a:pt x="95265" y="0"/>
                    <a:pt x="100981" y="0"/>
                  </a:cubicBezTo>
                  <a:lnTo>
                    <a:pt x="100981" y="0"/>
                  </a:lnTo>
                  <a:lnTo>
                    <a:pt x="256644" y="0"/>
                  </a:lnTo>
                  <a:cubicBezTo>
                    <a:pt x="265028" y="0"/>
                    <a:pt x="271887" y="6859"/>
                    <a:pt x="271887" y="15242"/>
                  </a:cubicBezTo>
                  <a:cubicBezTo>
                    <a:pt x="271887" y="17719"/>
                    <a:pt x="271315" y="20196"/>
                    <a:pt x="270172" y="22292"/>
                  </a:cubicBezTo>
                  <a:lnTo>
                    <a:pt x="184624" y="201581"/>
                  </a:lnTo>
                  <a:cubicBezTo>
                    <a:pt x="182147" y="206916"/>
                    <a:pt x="176622" y="210155"/>
                    <a:pt x="170906" y="210155"/>
                  </a:cubicBezTo>
                  <a:lnTo>
                    <a:pt x="170906" y="210155"/>
                  </a:lnTo>
                  <a:lnTo>
                    <a:pt x="170906" y="210155"/>
                  </a:lnTo>
                  <a:close/>
                  <a:moveTo>
                    <a:pt x="39440" y="179670"/>
                  </a:moveTo>
                  <a:lnTo>
                    <a:pt x="161379" y="179670"/>
                  </a:lnTo>
                  <a:lnTo>
                    <a:pt x="232638" y="30294"/>
                  </a:lnTo>
                  <a:lnTo>
                    <a:pt x="110698" y="30294"/>
                  </a:lnTo>
                  <a:lnTo>
                    <a:pt x="39440" y="179670"/>
                  </a:lnTo>
                  <a:lnTo>
                    <a:pt x="39440" y="17967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="" xmlns:a16="http://schemas.microsoft.com/office/drawing/2014/main" id="{DAAAED94-B0C9-456D-86FB-76D755AF1A88}"/>
                </a:ext>
              </a:extLst>
            </p:cNvPr>
            <p:cNvSpPr/>
            <p:nvPr/>
          </p:nvSpPr>
          <p:spPr>
            <a:xfrm>
              <a:off x="4145616" y="2003763"/>
              <a:ext cx="872258" cy="370782"/>
            </a:xfrm>
            <a:custGeom>
              <a:avLst/>
              <a:gdLst>
                <a:gd name="connsiteX0" fmla="*/ 86511 w 872258"/>
                <a:gd name="connsiteY0" fmla="*/ 165391 h 370782"/>
                <a:gd name="connsiteX1" fmla="*/ 715262 w 872258"/>
                <a:gd name="connsiteY1" fmla="*/ 3631 h 370782"/>
                <a:gd name="connsiteX2" fmla="*/ 855683 w 872258"/>
                <a:gd name="connsiteY2" fmla="*/ 86511 h 370782"/>
                <a:gd name="connsiteX3" fmla="*/ 872259 w 872258"/>
                <a:gd name="connsiteY3" fmla="*/ 151292 h 370782"/>
                <a:gd name="connsiteX4" fmla="*/ 20207 w 872258"/>
                <a:gd name="connsiteY4" fmla="*/ 370783 h 370782"/>
                <a:gd name="connsiteX5" fmla="*/ 3631 w 872258"/>
                <a:gd name="connsiteY5" fmla="*/ 306002 h 370782"/>
                <a:gd name="connsiteX6" fmla="*/ 86511 w 872258"/>
                <a:gd name="connsiteY6" fmla="*/ 165391 h 370782"/>
                <a:gd name="connsiteX7" fmla="*/ 86511 w 872258"/>
                <a:gd name="connsiteY7" fmla="*/ 165391 h 370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258" h="370782">
                  <a:moveTo>
                    <a:pt x="86511" y="165391"/>
                  </a:moveTo>
                  <a:lnTo>
                    <a:pt x="715262" y="3631"/>
                  </a:lnTo>
                  <a:cubicBezTo>
                    <a:pt x="776613" y="-12183"/>
                    <a:pt x="839869" y="25161"/>
                    <a:pt x="855683" y="86511"/>
                  </a:cubicBezTo>
                  <a:lnTo>
                    <a:pt x="872259" y="151292"/>
                  </a:lnTo>
                  <a:lnTo>
                    <a:pt x="20207" y="370783"/>
                  </a:lnTo>
                  <a:lnTo>
                    <a:pt x="3631" y="306002"/>
                  </a:lnTo>
                  <a:cubicBezTo>
                    <a:pt x="-12183" y="244461"/>
                    <a:pt x="25161" y="181205"/>
                    <a:pt x="86511" y="165391"/>
                  </a:cubicBezTo>
                  <a:lnTo>
                    <a:pt x="86511" y="165391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="" xmlns:a16="http://schemas.microsoft.com/office/drawing/2014/main" id="{DEBEA170-3776-4F03-B9FF-99E21CE42B10}"/>
                </a:ext>
              </a:extLst>
            </p:cNvPr>
            <p:cNvSpPr/>
            <p:nvPr/>
          </p:nvSpPr>
          <p:spPr>
            <a:xfrm>
              <a:off x="4130463" y="1988609"/>
              <a:ext cx="902564" cy="401088"/>
            </a:xfrm>
            <a:custGeom>
              <a:avLst/>
              <a:gdLst>
                <a:gd name="connsiteX0" fmla="*/ 97854 w 902564"/>
                <a:gd name="connsiteY0" fmla="*/ 165874 h 401088"/>
                <a:gd name="connsiteX1" fmla="*/ 726414 w 902564"/>
                <a:gd name="connsiteY1" fmla="*/ 4114 h 401088"/>
                <a:gd name="connsiteX2" fmla="*/ 726605 w 902564"/>
                <a:gd name="connsiteY2" fmla="*/ 4114 h 401088"/>
                <a:gd name="connsiteX3" fmla="*/ 726605 w 902564"/>
                <a:gd name="connsiteY3" fmla="*/ 4114 h 401088"/>
                <a:gd name="connsiteX4" fmla="*/ 726795 w 902564"/>
                <a:gd name="connsiteY4" fmla="*/ 4114 h 401088"/>
                <a:gd name="connsiteX5" fmla="*/ 825490 w 902564"/>
                <a:gd name="connsiteY5" fmla="*/ 18213 h 401088"/>
                <a:gd name="connsiteX6" fmla="*/ 885507 w 902564"/>
                <a:gd name="connsiteY6" fmla="*/ 97664 h 401088"/>
                <a:gd name="connsiteX7" fmla="*/ 885507 w 902564"/>
                <a:gd name="connsiteY7" fmla="*/ 98045 h 401088"/>
                <a:gd name="connsiteX8" fmla="*/ 885507 w 902564"/>
                <a:gd name="connsiteY8" fmla="*/ 98045 h 401088"/>
                <a:gd name="connsiteX9" fmla="*/ 902083 w 902564"/>
                <a:gd name="connsiteY9" fmla="*/ 162825 h 401088"/>
                <a:gd name="connsiteX10" fmla="*/ 891223 w 902564"/>
                <a:gd name="connsiteY10" fmla="*/ 181307 h 401088"/>
                <a:gd name="connsiteX11" fmla="*/ 39171 w 902564"/>
                <a:gd name="connsiteY11" fmla="*/ 400607 h 401088"/>
                <a:gd name="connsiteX12" fmla="*/ 20690 w 902564"/>
                <a:gd name="connsiteY12" fmla="*/ 389747 h 401088"/>
                <a:gd name="connsiteX13" fmla="*/ 4114 w 902564"/>
                <a:gd name="connsiteY13" fmla="*/ 324967 h 401088"/>
                <a:gd name="connsiteX14" fmla="*/ 18213 w 902564"/>
                <a:gd name="connsiteY14" fmla="*/ 226081 h 401088"/>
                <a:gd name="connsiteX15" fmla="*/ 97854 w 902564"/>
                <a:gd name="connsiteY15" fmla="*/ 165874 h 401088"/>
                <a:gd name="connsiteX16" fmla="*/ 97854 w 902564"/>
                <a:gd name="connsiteY16" fmla="*/ 165874 h 401088"/>
                <a:gd name="connsiteX17" fmla="*/ 734036 w 902564"/>
                <a:gd name="connsiteY17" fmla="*/ 33646 h 401088"/>
                <a:gd name="connsiteX18" fmla="*/ 105285 w 902564"/>
                <a:gd name="connsiteY18" fmla="*/ 195406 h 401088"/>
                <a:gd name="connsiteX19" fmla="*/ 44125 w 902564"/>
                <a:gd name="connsiteY19" fmla="*/ 241514 h 401088"/>
                <a:gd name="connsiteX20" fmla="*/ 33265 w 902564"/>
                <a:gd name="connsiteY20" fmla="*/ 317345 h 401088"/>
                <a:gd name="connsiteX21" fmla="*/ 46221 w 902564"/>
                <a:gd name="connsiteY21" fmla="*/ 367455 h 401088"/>
                <a:gd name="connsiteX22" fmla="*/ 869122 w 902564"/>
                <a:gd name="connsiteY22" fmla="*/ 155776 h 401088"/>
                <a:gd name="connsiteX23" fmla="*/ 856166 w 902564"/>
                <a:gd name="connsiteY23" fmla="*/ 105666 h 401088"/>
                <a:gd name="connsiteX24" fmla="*/ 856166 w 902564"/>
                <a:gd name="connsiteY24" fmla="*/ 105666 h 401088"/>
                <a:gd name="connsiteX25" fmla="*/ 810057 w 902564"/>
                <a:gd name="connsiteY25" fmla="*/ 44506 h 401088"/>
                <a:gd name="connsiteX26" fmla="*/ 734036 w 902564"/>
                <a:gd name="connsiteY26" fmla="*/ 33646 h 401088"/>
                <a:gd name="connsiteX27" fmla="*/ 734036 w 902564"/>
                <a:gd name="connsiteY27" fmla="*/ 33646 h 401088"/>
                <a:gd name="connsiteX28" fmla="*/ 734036 w 902564"/>
                <a:gd name="connsiteY28" fmla="*/ 33646 h 401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02564" h="401088">
                  <a:moveTo>
                    <a:pt x="97854" y="165874"/>
                  </a:moveTo>
                  <a:lnTo>
                    <a:pt x="726414" y="4114"/>
                  </a:lnTo>
                  <a:lnTo>
                    <a:pt x="726605" y="4114"/>
                  </a:lnTo>
                  <a:lnTo>
                    <a:pt x="726605" y="4114"/>
                  </a:lnTo>
                  <a:lnTo>
                    <a:pt x="726795" y="4114"/>
                  </a:lnTo>
                  <a:cubicBezTo>
                    <a:pt x="761472" y="-4841"/>
                    <a:pt x="796720" y="1256"/>
                    <a:pt x="825490" y="18213"/>
                  </a:cubicBezTo>
                  <a:cubicBezTo>
                    <a:pt x="854260" y="35170"/>
                    <a:pt x="876552" y="62987"/>
                    <a:pt x="885507" y="97664"/>
                  </a:cubicBezTo>
                  <a:lnTo>
                    <a:pt x="885507" y="98045"/>
                  </a:lnTo>
                  <a:lnTo>
                    <a:pt x="885507" y="98045"/>
                  </a:lnTo>
                  <a:lnTo>
                    <a:pt x="902083" y="162825"/>
                  </a:lnTo>
                  <a:cubicBezTo>
                    <a:pt x="904179" y="171018"/>
                    <a:pt x="899225" y="179211"/>
                    <a:pt x="891223" y="181307"/>
                  </a:cubicBezTo>
                  <a:lnTo>
                    <a:pt x="39171" y="400607"/>
                  </a:lnTo>
                  <a:cubicBezTo>
                    <a:pt x="30978" y="402703"/>
                    <a:pt x="22786" y="397749"/>
                    <a:pt x="20690" y="389747"/>
                  </a:cubicBezTo>
                  <a:lnTo>
                    <a:pt x="4114" y="324967"/>
                  </a:lnTo>
                  <a:cubicBezTo>
                    <a:pt x="-4841" y="290100"/>
                    <a:pt x="1256" y="254851"/>
                    <a:pt x="18213" y="226081"/>
                  </a:cubicBezTo>
                  <a:cubicBezTo>
                    <a:pt x="35170" y="197311"/>
                    <a:pt x="63178" y="174829"/>
                    <a:pt x="97854" y="165874"/>
                  </a:cubicBezTo>
                  <a:lnTo>
                    <a:pt x="97854" y="165874"/>
                  </a:lnTo>
                  <a:close/>
                  <a:moveTo>
                    <a:pt x="734036" y="33646"/>
                  </a:moveTo>
                  <a:lnTo>
                    <a:pt x="105285" y="195406"/>
                  </a:lnTo>
                  <a:cubicBezTo>
                    <a:pt x="78611" y="202265"/>
                    <a:pt x="57272" y="219413"/>
                    <a:pt x="44125" y="241514"/>
                  </a:cubicBezTo>
                  <a:cubicBezTo>
                    <a:pt x="30978" y="263616"/>
                    <a:pt x="26406" y="290671"/>
                    <a:pt x="33265" y="317345"/>
                  </a:cubicBezTo>
                  <a:lnTo>
                    <a:pt x="46221" y="367455"/>
                  </a:lnTo>
                  <a:lnTo>
                    <a:pt x="869122" y="155776"/>
                  </a:lnTo>
                  <a:lnTo>
                    <a:pt x="856166" y="105666"/>
                  </a:lnTo>
                  <a:lnTo>
                    <a:pt x="856166" y="105666"/>
                  </a:lnTo>
                  <a:cubicBezTo>
                    <a:pt x="849306" y="78992"/>
                    <a:pt x="832159" y="57653"/>
                    <a:pt x="810057" y="44506"/>
                  </a:cubicBezTo>
                  <a:cubicBezTo>
                    <a:pt x="787956" y="31359"/>
                    <a:pt x="760710" y="26787"/>
                    <a:pt x="734036" y="33646"/>
                  </a:cubicBezTo>
                  <a:lnTo>
                    <a:pt x="734036" y="33646"/>
                  </a:lnTo>
                  <a:lnTo>
                    <a:pt x="734036" y="33646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="" xmlns:a16="http://schemas.microsoft.com/office/drawing/2014/main" id="{96BC4930-A866-4300-9EBB-AE9A575FCF64}"/>
                </a:ext>
              </a:extLst>
            </p:cNvPr>
            <p:cNvSpPr/>
            <p:nvPr/>
          </p:nvSpPr>
          <p:spPr>
            <a:xfrm>
              <a:off x="4651295" y="2025113"/>
              <a:ext cx="278555" cy="191483"/>
            </a:xfrm>
            <a:custGeom>
              <a:avLst/>
              <a:gdLst>
                <a:gd name="connsiteX0" fmla="*/ 150710 w 278555"/>
                <a:gd name="connsiteY0" fmla="*/ 0 h 191483"/>
                <a:gd name="connsiteX1" fmla="*/ 0 w 278555"/>
                <a:gd name="connsiteY1" fmla="*/ 38868 h 191483"/>
                <a:gd name="connsiteX2" fmla="*/ 127846 w 278555"/>
                <a:gd name="connsiteY2" fmla="*/ 191483 h 191483"/>
                <a:gd name="connsiteX3" fmla="*/ 278555 w 278555"/>
                <a:gd name="connsiteY3" fmla="*/ 152805 h 191483"/>
                <a:gd name="connsiteX4" fmla="*/ 150710 w 278555"/>
                <a:gd name="connsiteY4" fmla="*/ 0 h 191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555" h="191483">
                  <a:moveTo>
                    <a:pt x="150710" y="0"/>
                  </a:moveTo>
                  <a:lnTo>
                    <a:pt x="0" y="38868"/>
                  </a:lnTo>
                  <a:lnTo>
                    <a:pt x="127846" y="191483"/>
                  </a:lnTo>
                  <a:lnTo>
                    <a:pt x="278555" y="152805"/>
                  </a:lnTo>
                  <a:lnTo>
                    <a:pt x="15071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4" name="任意多边形: 形状 223">
              <a:extLst>
                <a:ext uri="{FF2B5EF4-FFF2-40B4-BE49-F238E27FC236}">
                  <a16:creationId xmlns="" xmlns:a16="http://schemas.microsoft.com/office/drawing/2014/main" id="{A090AFFD-9A3A-4494-B682-7C1424CC7F4A}"/>
                </a:ext>
              </a:extLst>
            </p:cNvPr>
            <p:cNvSpPr/>
            <p:nvPr/>
          </p:nvSpPr>
          <p:spPr>
            <a:xfrm>
              <a:off x="4636142" y="2010029"/>
              <a:ext cx="308859" cy="221650"/>
            </a:xfrm>
            <a:custGeom>
              <a:avLst/>
              <a:gdLst>
                <a:gd name="connsiteX0" fmla="*/ 160336 w 308859"/>
                <a:gd name="connsiteY0" fmla="*/ 32231 h 221650"/>
                <a:gd name="connsiteX1" fmla="*/ 42208 w 308859"/>
                <a:gd name="connsiteY1" fmla="*/ 62716 h 221650"/>
                <a:gd name="connsiteX2" fmla="*/ 148524 w 308859"/>
                <a:gd name="connsiteY2" fmla="*/ 189609 h 221650"/>
                <a:gd name="connsiteX3" fmla="*/ 266652 w 308859"/>
                <a:gd name="connsiteY3" fmla="*/ 159125 h 221650"/>
                <a:gd name="connsiteX4" fmla="*/ 160336 w 308859"/>
                <a:gd name="connsiteY4" fmla="*/ 32231 h 221650"/>
                <a:gd name="connsiteX5" fmla="*/ 160336 w 308859"/>
                <a:gd name="connsiteY5" fmla="*/ 32231 h 221650"/>
                <a:gd name="connsiteX6" fmla="*/ 11342 w 308859"/>
                <a:gd name="connsiteY6" fmla="*/ 39281 h 221650"/>
                <a:gd name="connsiteX7" fmla="*/ 160908 w 308859"/>
                <a:gd name="connsiteY7" fmla="*/ 794 h 221650"/>
                <a:gd name="connsiteX8" fmla="*/ 177484 w 308859"/>
                <a:gd name="connsiteY8" fmla="*/ 5367 h 221650"/>
                <a:gd name="connsiteX9" fmla="*/ 305330 w 308859"/>
                <a:gd name="connsiteY9" fmla="*/ 157981 h 221650"/>
                <a:gd name="connsiteX10" fmla="*/ 305330 w 308859"/>
                <a:gd name="connsiteY10" fmla="*/ 157981 h 221650"/>
                <a:gd name="connsiteX11" fmla="*/ 308379 w 308859"/>
                <a:gd name="connsiteY11" fmla="*/ 163888 h 221650"/>
                <a:gd name="connsiteX12" fmla="*/ 297518 w 308859"/>
                <a:gd name="connsiteY12" fmla="*/ 182369 h 221650"/>
                <a:gd name="connsiteX13" fmla="*/ 147952 w 308859"/>
                <a:gd name="connsiteY13" fmla="*/ 220856 h 221650"/>
                <a:gd name="connsiteX14" fmla="*/ 131376 w 308859"/>
                <a:gd name="connsiteY14" fmla="*/ 216284 h 221650"/>
                <a:gd name="connsiteX15" fmla="*/ 3530 w 308859"/>
                <a:gd name="connsiteY15" fmla="*/ 63669 h 221650"/>
                <a:gd name="connsiteX16" fmla="*/ 3530 w 308859"/>
                <a:gd name="connsiteY16" fmla="*/ 63669 h 221650"/>
                <a:gd name="connsiteX17" fmla="*/ 481 w 308859"/>
                <a:gd name="connsiteY17" fmla="*/ 57762 h 221650"/>
                <a:gd name="connsiteX18" fmla="*/ 11342 w 308859"/>
                <a:gd name="connsiteY18" fmla="*/ 39281 h 221650"/>
                <a:gd name="connsiteX19" fmla="*/ 11342 w 308859"/>
                <a:gd name="connsiteY19" fmla="*/ 39281 h 22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859" h="221650">
                  <a:moveTo>
                    <a:pt x="160336" y="32231"/>
                  </a:moveTo>
                  <a:lnTo>
                    <a:pt x="42208" y="62716"/>
                  </a:lnTo>
                  <a:lnTo>
                    <a:pt x="148524" y="189609"/>
                  </a:lnTo>
                  <a:lnTo>
                    <a:pt x="266652" y="159125"/>
                  </a:lnTo>
                  <a:lnTo>
                    <a:pt x="160336" y="32231"/>
                  </a:lnTo>
                  <a:lnTo>
                    <a:pt x="160336" y="32231"/>
                  </a:lnTo>
                  <a:close/>
                  <a:moveTo>
                    <a:pt x="11342" y="39281"/>
                  </a:moveTo>
                  <a:lnTo>
                    <a:pt x="160908" y="794"/>
                  </a:lnTo>
                  <a:cubicBezTo>
                    <a:pt x="166624" y="-1111"/>
                    <a:pt x="173292" y="413"/>
                    <a:pt x="177484" y="5367"/>
                  </a:cubicBezTo>
                  <a:lnTo>
                    <a:pt x="305330" y="157981"/>
                  </a:lnTo>
                  <a:lnTo>
                    <a:pt x="305330" y="157981"/>
                  </a:lnTo>
                  <a:cubicBezTo>
                    <a:pt x="306664" y="159696"/>
                    <a:pt x="307807" y="161602"/>
                    <a:pt x="308379" y="163888"/>
                  </a:cubicBezTo>
                  <a:cubicBezTo>
                    <a:pt x="310474" y="172081"/>
                    <a:pt x="305521" y="180273"/>
                    <a:pt x="297518" y="182369"/>
                  </a:cubicBezTo>
                  <a:lnTo>
                    <a:pt x="147952" y="220856"/>
                  </a:lnTo>
                  <a:cubicBezTo>
                    <a:pt x="142236" y="222762"/>
                    <a:pt x="135567" y="221237"/>
                    <a:pt x="131376" y="216284"/>
                  </a:cubicBezTo>
                  <a:lnTo>
                    <a:pt x="3530" y="63669"/>
                  </a:lnTo>
                  <a:lnTo>
                    <a:pt x="3530" y="63669"/>
                  </a:lnTo>
                  <a:cubicBezTo>
                    <a:pt x="2196" y="61954"/>
                    <a:pt x="1053" y="60049"/>
                    <a:pt x="481" y="57762"/>
                  </a:cubicBezTo>
                  <a:cubicBezTo>
                    <a:pt x="-1614" y="49570"/>
                    <a:pt x="3339" y="41377"/>
                    <a:pt x="11342" y="39281"/>
                  </a:cubicBezTo>
                  <a:lnTo>
                    <a:pt x="11342" y="39281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5" name="任意多边形: 形状 224">
              <a:extLst>
                <a:ext uri="{FF2B5EF4-FFF2-40B4-BE49-F238E27FC236}">
                  <a16:creationId xmlns="" xmlns:a16="http://schemas.microsoft.com/office/drawing/2014/main" id="{51EA3A1C-3575-48EB-96B2-2EF79E0A6C42}"/>
                </a:ext>
              </a:extLst>
            </p:cNvPr>
            <p:cNvSpPr/>
            <p:nvPr/>
          </p:nvSpPr>
          <p:spPr>
            <a:xfrm>
              <a:off x="4355210" y="2101325"/>
              <a:ext cx="278555" cy="191483"/>
            </a:xfrm>
            <a:custGeom>
              <a:avLst/>
              <a:gdLst>
                <a:gd name="connsiteX0" fmla="*/ 150710 w 278555"/>
                <a:gd name="connsiteY0" fmla="*/ 0 h 191483"/>
                <a:gd name="connsiteX1" fmla="*/ 0 w 278555"/>
                <a:gd name="connsiteY1" fmla="*/ 38868 h 191483"/>
                <a:gd name="connsiteX2" fmla="*/ 127846 w 278555"/>
                <a:gd name="connsiteY2" fmla="*/ 191483 h 191483"/>
                <a:gd name="connsiteX3" fmla="*/ 278555 w 278555"/>
                <a:gd name="connsiteY3" fmla="*/ 152805 h 191483"/>
                <a:gd name="connsiteX4" fmla="*/ 150710 w 278555"/>
                <a:gd name="connsiteY4" fmla="*/ 0 h 191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555" h="191483">
                  <a:moveTo>
                    <a:pt x="150710" y="0"/>
                  </a:moveTo>
                  <a:lnTo>
                    <a:pt x="0" y="38868"/>
                  </a:lnTo>
                  <a:lnTo>
                    <a:pt x="127846" y="191483"/>
                  </a:lnTo>
                  <a:lnTo>
                    <a:pt x="278555" y="152805"/>
                  </a:lnTo>
                  <a:lnTo>
                    <a:pt x="15071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6" name="任意多边形: 形状 225">
              <a:extLst>
                <a:ext uri="{FF2B5EF4-FFF2-40B4-BE49-F238E27FC236}">
                  <a16:creationId xmlns="" xmlns:a16="http://schemas.microsoft.com/office/drawing/2014/main" id="{999C3232-1150-4B7E-85F6-024C08C384E9}"/>
                </a:ext>
              </a:extLst>
            </p:cNvPr>
            <p:cNvSpPr/>
            <p:nvPr/>
          </p:nvSpPr>
          <p:spPr>
            <a:xfrm>
              <a:off x="4340058" y="2086241"/>
              <a:ext cx="308859" cy="221650"/>
            </a:xfrm>
            <a:custGeom>
              <a:avLst/>
              <a:gdLst>
                <a:gd name="connsiteX0" fmla="*/ 160336 w 308859"/>
                <a:gd name="connsiteY0" fmla="*/ 32231 h 221650"/>
                <a:gd name="connsiteX1" fmla="*/ 42208 w 308859"/>
                <a:gd name="connsiteY1" fmla="*/ 62716 h 221650"/>
                <a:gd name="connsiteX2" fmla="*/ 148523 w 308859"/>
                <a:gd name="connsiteY2" fmla="*/ 189609 h 221650"/>
                <a:gd name="connsiteX3" fmla="*/ 266652 w 308859"/>
                <a:gd name="connsiteY3" fmla="*/ 159125 h 221650"/>
                <a:gd name="connsiteX4" fmla="*/ 160336 w 308859"/>
                <a:gd name="connsiteY4" fmla="*/ 32231 h 221650"/>
                <a:gd name="connsiteX5" fmla="*/ 160336 w 308859"/>
                <a:gd name="connsiteY5" fmla="*/ 32231 h 221650"/>
                <a:gd name="connsiteX6" fmla="*/ 11342 w 308859"/>
                <a:gd name="connsiteY6" fmla="*/ 39281 h 221650"/>
                <a:gd name="connsiteX7" fmla="*/ 160908 w 308859"/>
                <a:gd name="connsiteY7" fmla="*/ 794 h 221650"/>
                <a:gd name="connsiteX8" fmla="*/ 177484 w 308859"/>
                <a:gd name="connsiteY8" fmla="*/ 5367 h 221650"/>
                <a:gd name="connsiteX9" fmla="*/ 305330 w 308859"/>
                <a:gd name="connsiteY9" fmla="*/ 157981 h 221650"/>
                <a:gd name="connsiteX10" fmla="*/ 305330 w 308859"/>
                <a:gd name="connsiteY10" fmla="*/ 157981 h 221650"/>
                <a:gd name="connsiteX11" fmla="*/ 308379 w 308859"/>
                <a:gd name="connsiteY11" fmla="*/ 163888 h 221650"/>
                <a:gd name="connsiteX12" fmla="*/ 297518 w 308859"/>
                <a:gd name="connsiteY12" fmla="*/ 182369 h 221650"/>
                <a:gd name="connsiteX13" fmla="*/ 147952 w 308859"/>
                <a:gd name="connsiteY13" fmla="*/ 220856 h 221650"/>
                <a:gd name="connsiteX14" fmla="*/ 131376 w 308859"/>
                <a:gd name="connsiteY14" fmla="*/ 216284 h 221650"/>
                <a:gd name="connsiteX15" fmla="*/ 3530 w 308859"/>
                <a:gd name="connsiteY15" fmla="*/ 63669 h 221650"/>
                <a:gd name="connsiteX16" fmla="*/ 3530 w 308859"/>
                <a:gd name="connsiteY16" fmla="*/ 63669 h 221650"/>
                <a:gd name="connsiteX17" fmla="*/ 481 w 308859"/>
                <a:gd name="connsiteY17" fmla="*/ 57762 h 221650"/>
                <a:gd name="connsiteX18" fmla="*/ 11342 w 308859"/>
                <a:gd name="connsiteY18" fmla="*/ 39281 h 221650"/>
                <a:gd name="connsiteX19" fmla="*/ 11342 w 308859"/>
                <a:gd name="connsiteY19" fmla="*/ 39281 h 22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859" h="221650">
                  <a:moveTo>
                    <a:pt x="160336" y="32231"/>
                  </a:moveTo>
                  <a:lnTo>
                    <a:pt x="42208" y="62716"/>
                  </a:lnTo>
                  <a:lnTo>
                    <a:pt x="148523" y="189609"/>
                  </a:lnTo>
                  <a:lnTo>
                    <a:pt x="266652" y="159125"/>
                  </a:lnTo>
                  <a:lnTo>
                    <a:pt x="160336" y="32231"/>
                  </a:lnTo>
                  <a:lnTo>
                    <a:pt x="160336" y="32231"/>
                  </a:lnTo>
                  <a:close/>
                  <a:moveTo>
                    <a:pt x="11342" y="39281"/>
                  </a:moveTo>
                  <a:lnTo>
                    <a:pt x="160908" y="794"/>
                  </a:lnTo>
                  <a:cubicBezTo>
                    <a:pt x="166624" y="-1111"/>
                    <a:pt x="173292" y="413"/>
                    <a:pt x="177484" y="5367"/>
                  </a:cubicBezTo>
                  <a:lnTo>
                    <a:pt x="305330" y="157981"/>
                  </a:lnTo>
                  <a:lnTo>
                    <a:pt x="305330" y="157981"/>
                  </a:lnTo>
                  <a:cubicBezTo>
                    <a:pt x="306664" y="159696"/>
                    <a:pt x="307807" y="161602"/>
                    <a:pt x="308379" y="163888"/>
                  </a:cubicBezTo>
                  <a:cubicBezTo>
                    <a:pt x="310474" y="172081"/>
                    <a:pt x="305521" y="180273"/>
                    <a:pt x="297518" y="182369"/>
                  </a:cubicBezTo>
                  <a:lnTo>
                    <a:pt x="147952" y="220856"/>
                  </a:lnTo>
                  <a:cubicBezTo>
                    <a:pt x="142236" y="222762"/>
                    <a:pt x="135567" y="221237"/>
                    <a:pt x="131376" y="216284"/>
                  </a:cubicBezTo>
                  <a:lnTo>
                    <a:pt x="3530" y="63669"/>
                  </a:lnTo>
                  <a:lnTo>
                    <a:pt x="3530" y="63669"/>
                  </a:lnTo>
                  <a:cubicBezTo>
                    <a:pt x="2196" y="61954"/>
                    <a:pt x="1053" y="60049"/>
                    <a:pt x="481" y="57762"/>
                  </a:cubicBezTo>
                  <a:cubicBezTo>
                    <a:pt x="-1614" y="49570"/>
                    <a:pt x="3339" y="41377"/>
                    <a:pt x="11342" y="39281"/>
                  </a:cubicBezTo>
                  <a:lnTo>
                    <a:pt x="11342" y="39281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7" name="任意多边形: 形状 226">
              <a:extLst>
                <a:ext uri="{FF2B5EF4-FFF2-40B4-BE49-F238E27FC236}">
                  <a16:creationId xmlns="" xmlns:a16="http://schemas.microsoft.com/office/drawing/2014/main" id="{8DB7C03E-0716-4660-9BEF-D6F26DE5C866}"/>
                </a:ext>
              </a:extLst>
            </p:cNvPr>
            <p:cNvSpPr/>
            <p:nvPr/>
          </p:nvSpPr>
          <p:spPr>
            <a:xfrm>
              <a:off x="4589753" y="2660150"/>
              <a:ext cx="319138" cy="287129"/>
            </a:xfrm>
            <a:custGeom>
              <a:avLst/>
              <a:gdLst>
                <a:gd name="connsiteX0" fmla="*/ 0 w 319138"/>
                <a:gd name="connsiteY0" fmla="*/ 0 h 287129"/>
                <a:gd name="connsiteX1" fmla="*/ 319138 w 319138"/>
                <a:gd name="connsiteY1" fmla="*/ 0 h 287129"/>
                <a:gd name="connsiteX2" fmla="*/ 319138 w 319138"/>
                <a:gd name="connsiteY2" fmla="*/ 287129 h 287129"/>
                <a:gd name="connsiteX3" fmla="*/ 0 w 319138"/>
                <a:gd name="connsiteY3" fmla="*/ 287129 h 287129"/>
                <a:gd name="connsiteX4" fmla="*/ 0 w 319138"/>
                <a:gd name="connsiteY4" fmla="*/ 0 h 287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138" h="287129">
                  <a:moveTo>
                    <a:pt x="0" y="0"/>
                  </a:moveTo>
                  <a:lnTo>
                    <a:pt x="319138" y="0"/>
                  </a:lnTo>
                  <a:lnTo>
                    <a:pt x="319138" y="287129"/>
                  </a:lnTo>
                  <a:lnTo>
                    <a:pt x="0" y="28712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8" name="任意多边形: 形状 227">
              <a:extLst>
                <a:ext uri="{FF2B5EF4-FFF2-40B4-BE49-F238E27FC236}">
                  <a16:creationId xmlns="" xmlns:a16="http://schemas.microsoft.com/office/drawing/2014/main" id="{307E128E-794C-4F98-9892-50938F5F749B}"/>
                </a:ext>
              </a:extLst>
            </p:cNvPr>
            <p:cNvSpPr/>
            <p:nvPr/>
          </p:nvSpPr>
          <p:spPr>
            <a:xfrm>
              <a:off x="4574511" y="2644908"/>
              <a:ext cx="349623" cy="317423"/>
            </a:xfrm>
            <a:custGeom>
              <a:avLst/>
              <a:gdLst>
                <a:gd name="connsiteX0" fmla="*/ 15242 w 349623"/>
                <a:gd name="connsiteY0" fmla="*/ 0 h 317423"/>
                <a:gd name="connsiteX1" fmla="*/ 334381 w 349623"/>
                <a:gd name="connsiteY1" fmla="*/ 0 h 317423"/>
                <a:gd name="connsiteX2" fmla="*/ 349623 w 349623"/>
                <a:gd name="connsiteY2" fmla="*/ 0 h 317423"/>
                <a:gd name="connsiteX3" fmla="*/ 349623 w 349623"/>
                <a:gd name="connsiteY3" fmla="*/ 15242 h 317423"/>
                <a:gd name="connsiteX4" fmla="*/ 349623 w 349623"/>
                <a:gd name="connsiteY4" fmla="*/ 302181 h 317423"/>
                <a:gd name="connsiteX5" fmla="*/ 349623 w 349623"/>
                <a:gd name="connsiteY5" fmla="*/ 317424 h 317423"/>
                <a:gd name="connsiteX6" fmla="*/ 334381 w 349623"/>
                <a:gd name="connsiteY6" fmla="*/ 317424 h 317423"/>
                <a:gd name="connsiteX7" fmla="*/ 15242 w 349623"/>
                <a:gd name="connsiteY7" fmla="*/ 317424 h 317423"/>
                <a:gd name="connsiteX8" fmla="*/ 0 w 349623"/>
                <a:gd name="connsiteY8" fmla="*/ 317424 h 317423"/>
                <a:gd name="connsiteX9" fmla="*/ 0 w 349623"/>
                <a:gd name="connsiteY9" fmla="*/ 302181 h 317423"/>
                <a:gd name="connsiteX10" fmla="*/ 0 w 349623"/>
                <a:gd name="connsiteY10" fmla="*/ 15242 h 317423"/>
                <a:gd name="connsiteX11" fmla="*/ 0 w 349623"/>
                <a:gd name="connsiteY11" fmla="*/ 0 h 317423"/>
                <a:gd name="connsiteX12" fmla="*/ 15242 w 349623"/>
                <a:gd name="connsiteY12" fmla="*/ 0 h 317423"/>
                <a:gd name="connsiteX13" fmla="*/ 15242 w 349623"/>
                <a:gd name="connsiteY13" fmla="*/ 0 h 317423"/>
                <a:gd name="connsiteX14" fmla="*/ 319138 w 349623"/>
                <a:gd name="connsiteY14" fmla="*/ 30485 h 317423"/>
                <a:gd name="connsiteX15" fmla="*/ 30294 w 349623"/>
                <a:gd name="connsiteY15" fmla="*/ 30485 h 317423"/>
                <a:gd name="connsiteX16" fmla="*/ 30294 w 349623"/>
                <a:gd name="connsiteY16" fmla="*/ 287129 h 317423"/>
                <a:gd name="connsiteX17" fmla="*/ 319138 w 349623"/>
                <a:gd name="connsiteY17" fmla="*/ 287129 h 317423"/>
                <a:gd name="connsiteX18" fmla="*/ 319138 w 349623"/>
                <a:gd name="connsiteY18" fmla="*/ 30485 h 317423"/>
                <a:gd name="connsiteX19" fmla="*/ 319138 w 349623"/>
                <a:gd name="connsiteY19" fmla="*/ 30485 h 317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9623" h="317423">
                  <a:moveTo>
                    <a:pt x="15242" y="0"/>
                  </a:moveTo>
                  <a:lnTo>
                    <a:pt x="334381" y="0"/>
                  </a:lnTo>
                  <a:lnTo>
                    <a:pt x="349623" y="0"/>
                  </a:lnTo>
                  <a:lnTo>
                    <a:pt x="349623" y="15242"/>
                  </a:lnTo>
                  <a:lnTo>
                    <a:pt x="349623" y="302181"/>
                  </a:lnTo>
                  <a:lnTo>
                    <a:pt x="349623" y="317424"/>
                  </a:lnTo>
                  <a:lnTo>
                    <a:pt x="334381" y="317424"/>
                  </a:lnTo>
                  <a:lnTo>
                    <a:pt x="15242" y="317424"/>
                  </a:lnTo>
                  <a:lnTo>
                    <a:pt x="0" y="317424"/>
                  </a:lnTo>
                  <a:lnTo>
                    <a:pt x="0" y="302181"/>
                  </a:lnTo>
                  <a:lnTo>
                    <a:pt x="0" y="15242"/>
                  </a:lnTo>
                  <a:lnTo>
                    <a:pt x="0" y="0"/>
                  </a:lnTo>
                  <a:lnTo>
                    <a:pt x="15242" y="0"/>
                  </a:lnTo>
                  <a:lnTo>
                    <a:pt x="15242" y="0"/>
                  </a:lnTo>
                  <a:close/>
                  <a:moveTo>
                    <a:pt x="319138" y="30485"/>
                  </a:moveTo>
                  <a:lnTo>
                    <a:pt x="30294" y="30485"/>
                  </a:lnTo>
                  <a:lnTo>
                    <a:pt x="30294" y="287129"/>
                  </a:lnTo>
                  <a:lnTo>
                    <a:pt x="319138" y="287129"/>
                  </a:lnTo>
                  <a:lnTo>
                    <a:pt x="319138" y="30485"/>
                  </a:lnTo>
                  <a:lnTo>
                    <a:pt x="319138" y="30485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8" name="任意多边形: 形状 247">
              <a:extLst>
                <a:ext uri="{FF2B5EF4-FFF2-40B4-BE49-F238E27FC236}">
                  <a16:creationId xmlns="" xmlns:a16="http://schemas.microsoft.com/office/drawing/2014/main" id="{F073044B-BAC1-4544-9182-F63A7C91CA54}"/>
                </a:ext>
              </a:extLst>
            </p:cNvPr>
            <p:cNvSpPr/>
            <p:nvPr/>
          </p:nvSpPr>
          <p:spPr>
            <a:xfrm>
              <a:off x="4302624" y="2660150"/>
              <a:ext cx="287129" cy="287129"/>
            </a:xfrm>
            <a:custGeom>
              <a:avLst/>
              <a:gdLst>
                <a:gd name="connsiteX0" fmla="*/ 0 w 287129"/>
                <a:gd name="connsiteY0" fmla="*/ 0 h 287129"/>
                <a:gd name="connsiteX1" fmla="*/ 287129 w 287129"/>
                <a:gd name="connsiteY1" fmla="*/ 0 h 287129"/>
                <a:gd name="connsiteX2" fmla="*/ 287129 w 287129"/>
                <a:gd name="connsiteY2" fmla="*/ 287129 h 287129"/>
                <a:gd name="connsiteX3" fmla="*/ 0 w 287129"/>
                <a:gd name="connsiteY3" fmla="*/ 287129 h 287129"/>
                <a:gd name="connsiteX4" fmla="*/ 0 w 287129"/>
                <a:gd name="connsiteY4" fmla="*/ 0 h 287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9" h="287129">
                  <a:moveTo>
                    <a:pt x="0" y="0"/>
                  </a:moveTo>
                  <a:lnTo>
                    <a:pt x="287129" y="0"/>
                  </a:lnTo>
                  <a:lnTo>
                    <a:pt x="287129" y="287129"/>
                  </a:lnTo>
                  <a:lnTo>
                    <a:pt x="0" y="287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9" name="任意多边形: 形状 248">
              <a:extLst>
                <a:ext uri="{FF2B5EF4-FFF2-40B4-BE49-F238E27FC236}">
                  <a16:creationId xmlns="" xmlns:a16="http://schemas.microsoft.com/office/drawing/2014/main" id="{2FB66102-B38D-4EFA-ABB8-3F29C4552A12}"/>
                </a:ext>
              </a:extLst>
            </p:cNvPr>
            <p:cNvSpPr/>
            <p:nvPr/>
          </p:nvSpPr>
          <p:spPr>
            <a:xfrm>
              <a:off x="4287382" y="2644908"/>
              <a:ext cx="317423" cy="317423"/>
            </a:xfrm>
            <a:custGeom>
              <a:avLst/>
              <a:gdLst>
                <a:gd name="connsiteX0" fmla="*/ 15242 w 317423"/>
                <a:gd name="connsiteY0" fmla="*/ 0 h 317423"/>
                <a:gd name="connsiteX1" fmla="*/ 302181 w 317423"/>
                <a:gd name="connsiteY1" fmla="*/ 0 h 317423"/>
                <a:gd name="connsiteX2" fmla="*/ 317424 w 317423"/>
                <a:gd name="connsiteY2" fmla="*/ 0 h 317423"/>
                <a:gd name="connsiteX3" fmla="*/ 317424 w 317423"/>
                <a:gd name="connsiteY3" fmla="*/ 15242 h 317423"/>
                <a:gd name="connsiteX4" fmla="*/ 317424 w 317423"/>
                <a:gd name="connsiteY4" fmla="*/ 302181 h 317423"/>
                <a:gd name="connsiteX5" fmla="*/ 317424 w 317423"/>
                <a:gd name="connsiteY5" fmla="*/ 317424 h 317423"/>
                <a:gd name="connsiteX6" fmla="*/ 302181 w 317423"/>
                <a:gd name="connsiteY6" fmla="*/ 317424 h 317423"/>
                <a:gd name="connsiteX7" fmla="*/ 15242 w 317423"/>
                <a:gd name="connsiteY7" fmla="*/ 317424 h 317423"/>
                <a:gd name="connsiteX8" fmla="*/ 0 w 317423"/>
                <a:gd name="connsiteY8" fmla="*/ 317424 h 317423"/>
                <a:gd name="connsiteX9" fmla="*/ 0 w 317423"/>
                <a:gd name="connsiteY9" fmla="*/ 302181 h 317423"/>
                <a:gd name="connsiteX10" fmla="*/ 0 w 317423"/>
                <a:gd name="connsiteY10" fmla="*/ 15242 h 317423"/>
                <a:gd name="connsiteX11" fmla="*/ 0 w 317423"/>
                <a:gd name="connsiteY11" fmla="*/ 0 h 317423"/>
                <a:gd name="connsiteX12" fmla="*/ 15242 w 317423"/>
                <a:gd name="connsiteY12" fmla="*/ 0 h 317423"/>
                <a:gd name="connsiteX13" fmla="*/ 15242 w 317423"/>
                <a:gd name="connsiteY13" fmla="*/ 0 h 317423"/>
                <a:gd name="connsiteX14" fmla="*/ 287129 w 317423"/>
                <a:gd name="connsiteY14" fmla="*/ 30485 h 317423"/>
                <a:gd name="connsiteX15" fmla="*/ 30485 w 317423"/>
                <a:gd name="connsiteY15" fmla="*/ 30485 h 317423"/>
                <a:gd name="connsiteX16" fmla="*/ 30485 w 317423"/>
                <a:gd name="connsiteY16" fmla="*/ 287129 h 317423"/>
                <a:gd name="connsiteX17" fmla="*/ 287129 w 317423"/>
                <a:gd name="connsiteY17" fmla="*/ 287129 h 317423"/>
                <a:gd name="connsiteX18" fmla="*/ 287129 w 317423"/>
                <a:gd name="connsiteY18" fmla="*/ 30485 h 317423"/>
                <a:gd name="connsiteX19" fmla="*/ 287129 w 317423"/>
                <a:gd name="connsiteY19" fmla="*/ 30485 h 317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17423" h="317423">
                  <a:moveTo>
                    <a:pt x="15242" y="0"/>
                  </a:moveTo>
                  <a:lnTo>
                    <a:pt x="302181" y="0"/>
                  </a:lnTo>
                  <a:lnTo>
                    <a:pt x="317424" y="0"/>
                  </a:lnTo>
                  <a:lnTo>
                    <a:pt x="317424" y="15242"/>
                  </a:lnTo>
                  <a:lnTo>
                    <a:pt x="317424" y="302181"/>
                  </a:lnTo>
                  <a:lnTo>
                    <a:pt x="317424" y="317424"/>
                  </a:lnTo>
                  <a:lnTo>
                    <a:pt x="302181" y="317424"/>
                  </a:lnTo>
                  <a:lnTo>
                    <a:pt x="15242" y="317424"/>
                  </a:lnTo>
                  <a:lnTo>
                    <a:pt x="0" y="317424"/>
                  </a:lnTo>
                  <a:lnTo>
                    <a:pt x="0" y="302181"/>
                  </a:lnTo>
                  <a:lnTo>
                    <a:pt x="0" y="15242"/>
                  </a:lnTo>
                  <a:lnTo>
                    <a:pt x="0" y="0"/>
                  </a:lnTo>
                  <a:lnTo>
                    <a:pt x="15242" y="0"/>
                  </a:lnTo>
                  <a:lnTo>
                    <a:pt x="15242" y="0"/>
                  </a:lnTo>
                  <a:close/>
                  <a:moveTo>
                    <a:pt x="287129" y="30485"/>
                  </a:moveTo>
                  <a:lnTo>
                    <a:pt x="30485" y="30485"/>
                  </a:lnTo>
                  <a:lnTo>
                    <a:pt x="30485" y="287129"/>
                  </a:lnTo>
                  <a:lnTo>
                    <a:pt x="287129" y="287129"/>
                  </a:lnTo>
                  <a:lnTo>
                    <a:pt x="287129" y="30485"/>
                  </a:lnTo>
                  <a:lnTo>
                    <a:pt x="287129" y="30485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0" name="任意多边形: 形状 249">
              <a:extLst>
                <a:ext uri="{FF2B5EF4-FFF2-40B4-BE49-F238E27FC236}">
                  <a16:creationId xmlns="" xmlns:a16="http://schemas.microsoft.com/office/drawing/2014/main" id="{509A5188-A56B-461C-B32A-7D36BBCCDC6F}"/>
                </a:ext>
              </a:extLst>
            </p:cNvPr>
            <p:cNvSpPr/>
            <p:nvPr/>
          </p:nvSpPr>
          <p:spPr>
            <a:xfrm>
              <a:off x="4645388" y="2726836"/>
              <a:ext cx="207868" cy="30484"/>
            </a:xfrm>
            <a:custGeom>
              <a:avLst/>
              <a:gdLst>
                <a:gd name="connsiteX0" fmla="*/ 0 w 207868"/>
                <a:gd name="connsiteY0" fmla="*/ 0 h 30484"/>
                <a:gd name="connsiteX1" fmla="*/ 207869 w 207868"/>
                <a:gd name="connsiteY1" fmla="*/ 0 h 30484"/>
                <a:gd name="connsiteX2" fmla="*/ 207869 w 207868"/>
                <a:gd name="connsiteY2" fmla="*/ 30485 h 30484"/>
                <a:gd name="connsiteX3" fmla="*/ 0 w 207868"/>
                <a:gd name="connsiteY3" fmla="*/ 30485 h 30484"/>
                <a:gd name="connsiteX4" fmla="*/ 0 w 207868"/>
                <a:gd name="connsiteY4" fmla="*/ 0 h 3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68" h="30484">
                  <a:moveTo>
                    <a:pt x="0" y="0"/>
                  </a:moveTo>
                  <a:lnTo>
                    <a:pt x="207869" y="0"/>
                  </a:lnTo>
                  <a:lnTo>
                    <a:pt x="207869" y="30485"/>
                  </a:lnTo>
                  <a:lnTo>
                    <a:pt x="0" y="304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1" name="任意多边形: 形状 250">
              <a:extLst>
                <a:ext uri="{FF2B5EF4-FFF2-40B4-BE49-F238E27FC236}">
                  <a16:creationId xmlns="" xmlns:a16="http://schemas.microsoft.com/office/drawing/2014/main" id="{05A5FD45-BC2E-4EDD-9394-03995ACA8716}"/>
                </a:ext>
              </a:extLst>
            </p:cNvPr>
            <p:cNvSpPr/>
            <p:nvPr/>
          </p:nvSpPr>
          <p:spPr>
            <a:xfrm>
              <a:off x="4645388" y="2788568"/>
              <a:ext cx="207868" cy="30294"/>
            </a:xfrm>
            <a:custGeom>
              <a:avLst/>
              <a:gdLst>
                <a:gd name="connsiteX0" fmla="*/ 0 w 207868"/>
                <a:gd name="connsiteY0" fmla="*/ 0 h 30294"/>
                <a:gd name="connsiteX1" fmla="*/ 207869 w 207868"/>
                <a:gd name="connsiteY1" fmla="*/ 0 h 30294"/>
                <a:gd name="connsiteX2" fmla="*/ 207869 w 207868"/>
                <a:gd name="connsiteY2" fmla="*/ 30294 h 30294"/>
                <a:gd name="connsiteX3" fmla="*/ 0 w 207868"/>
                <a:gd name="connsiteY3" fmla="*/ 30294 h 30294"/>
                <a:gd name="connsiteX4" fmla="*/ 0 w 207868"/>
                <a:gd name="connsiteY4" fmla="*/ 0 h 3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68" h="30294">
                  <a:moveTo>
                    <a:pt x="0" y="0"/>
                  </a:moveTo>
                  <a:lnTo>
                    <a:pt x="207869" y="0"/>
                  </a:lnTo>
                  <a:lnTo>
                    <a:pt x="207869" y="30294"/>
                  </a:lnTo>
                  <a:lnTo>
                    <a:pt x="0" y="30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3" name="任意多边形: 形状 252">
              <a:extLst>
                <a:ext uri="{FF2B5EF4-FFF2-40B4-BE49-F238E27FC236}">
                  <a16:creationId xmlns="" xmlns:a16="http://schemas.microsoft.com/office/drawing/2014/main" id="{47C93B76-111B-403B-BA44-B0F5F6CFD7DA}"/>
                </a:ext>
              </a:extLst>
            </p:cNvPr>
            <p:cNvSpPr/>
            <p:nvPr/>
          </p:nvSpPr>
          <p:spPr>
            <a:xfrm>
              <a:off x="4645388" y="2850300"/>
              <a:ext cx="207868" cy="30294"/>
            </a:xfrm>
            <a:custGeom>
              <a:avLst/>
              <a:gdLst>
                <a:gd name="connsiteX0" fmla="*/ 0 w 207868"/>
                <a:gd name="connsiteY0" fmla="*/ 0 h 30294"/>
                <a:gd name="connsiteX1" fmla="*/ 207869 w 207868"/>
                <a:gd name="connsiteY1" fmla="*/ 0 h 30294"/>
                <a:gd name="connsiteX2" fmla="*/ 207869 w 207868"/>
                <a:gd name="connsiteY2" fmla="*/ 30294 h 30294"/>
                <a:gd name="connsiteX3" fmla="*/ 0 w 207868"/>
                <a:gd name="connsiteY3" fmla="*/ 30294 h 30294"/>
                <a:gd name="connsiteX4" fmla="*/ 0 w 207868"/>
                <a:gd name="connsiteY4" fmla="*/ 0 h 3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68" h="30294">
                  <a:moveTo>
                    <a:pt x="0" y="0"/>
                  </a:moveTo>
                  <a:lnTo>
                    <a:pt x="207869" y="0"/>
                  </a:lnTo>
                  <a:lnTo>
                    <a:pt x="207869" y="30294"/>
                  </a:lnTo>
                  <a:lnTo>
                    <a:pt x="0" y="30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55" name="图形 253">
            <a:extLst>
              <a:ext uri="{FF2B5EF4-FFF2-40B4-BE49-F238E27FC236}">
                <a16:creationId xmlns="" xmlns:a16="http://schemas.microsoft.com/office/drawing/2014/main" id="{FE6B4427-BF60-4CB8-A1B8-64D49BB16D6B}"/>
              </a:ext>
            </a:extLst>
          </p:cNvPr>
          <p:cNvGrpSpPr/>
          <p:nvPr/>
        </p:nvGrpSpPr>
        <p:grpSpPr>
          <a:xfrm>
            <a:off x="6091347" y="2027286"/>
            <a:ext cx="1008895" cy="1008895"/>
            <a:chOff x="6091347" y="2027286"/>
            <a:chExt cx="1008895" cy="1008895"/>
          </a:xfrm>
        </p:grpSpPr>
        <p:sp>
          <p:nvSpPr>
            <p:cNvPr id="32" name="任意多边形: 形状 31">
              <a:extLst>
                <a:ext uri="{FF2B5EF4-FFF2-40B4-BE49-F238E27FC236}">
                  <a16:creationId xmlns="" xmlns:a16="http://schemas.microsoft.com/office/drawing/2014/main" id="{CA3CBD16-29F0-44B4-BB1D-6E35FBA92942}"/>
                </a:ext>
              </a:extLst>
            </p:cNvPr>
            <p:cNvSpPr/>
            <p:nvPr/>
          </p:nvSpPr>
          <p:spPr>
            <a:xfrm>
              <a:off x="6108161" y="2044100"/>
              <a:ext cx="970430" cy="970641"/>
            </a:xfrm>
            <a:custGeom>
              <a:avLst/>
              <a:gdLst>
                <a:gd name="connsiteX0" fmla="*/ 127163 w 970430"/>
                <a:gd name="connsiteY0" fmla="*/ 970641 h 970641"/>
                <a:gd name="connsiteX1" fmla="*/ 843268 w 970430"/>
                <a:gd name="connsiteY1" fmla="*/ 970641 h 970641"/>
                <a:gd name="connsiteX2" fmla="*/ 970431 w 970430"/>
                <a:gd name="connsiteY2" fmla="*/ 843478 h 970641"/>
                <a:gd name="connsiteX3" fmla="*/ 970431 w 970430"/>
                <a:gd name="connsiteY3" fmla="*/ 127163 h 970641"/>
                <a:gd name="connsiteX4" fmla="*/ 843268 w 970430"/>
                <a:gd name="connsiteY4" fmla="*/ 0 h 970641"/>
                <a:gd name="connsiteX5" fmla="*/ 127163 w 970430"/>
                <a:gd name="connsiteY5" fmla="*/ 0 h 970641"/>
                <a:gd name="connsiteX6" fmla="*/ 0 w 970430"/>
                <a:gd name="connsiteY6" fmla="*/ 127163 h 970641"/>
                <a:gd name="connsiteX7" fmla="*/ 0 w 970430"/>
                <a:gd name="connsiteY7" fmla="*/ 843268 h 970641"/>
                <a:gd name="connsiteX8" fmla="*/ 127163 w 970430"/>
                <a:gd name="connsiteY8" fmla="*/ 970641 h 970641"/>
                <a:gd name="connsiteX9" fmla="*/ 127163 w 970430"/>
                <a:gd name="connsiteY9" fmla="*/ 970641 h 970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0430" h="970641">
                  <a:moveTo>
                    <a:pt x="127163" y="970641"/>
                  </a:moveTo>
                  <a:lnTo>
                    <a:pt x="843268" y="970641"/>
                  </a:lnTo>
                  <a:cubicBezTo>
                    <a:pt x="913260" y="970641"/>
                    <a:pt x="970431" y="913470"/>
                    <a:pt x="970431" y="843478"/>
                  </a:cubicBezTo>
                  <a:lnTo>
                    <a:pt x="970431" y="127163"/>
                  </a:lnTo>
                  <a:cubicBezTo>
                    <a:pt x="970431" y="57171"/>
                    <a:pt x="913260" y="0"/>
                    <a:pt x="843268" y="0"/>
                  </a:cubicBezTo>
                  <a:lnTo>
                    <a:pt x="127163" y="0"/>
                  </a:lnTo>
                  <a:cubicBezTo>
                    <a:pt x="57171" y="0"/>
                    <a:pt x="0" y="57171"/>
                    <a:pt x="0" y="127163"/>
                  </a:cubicBezTo>
                  <a:lnTo>
                    <a:pt x="0" y="843268"/>
                  </a:lnTo>
                  <a:cubicBezTo>
                    <a:pt x="0" y="913260"/>
                    <a:pt x="57171" y="970641"/>
                    <a:pt x="127163" y="970641"/>
                  </a:cubicBezTo>
                  <a:lnTo>
                    <a:pt x="127163" y="970641"/>
                  </a:lnTo>
                  <a:close/>
                </a:path>
              </a:pathLst>
            </a:custGeom>
            <a:solidFill>
              <a:srgbClr val="2C0A2F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="" xmlns:a16="http://schemas.microsoft.com/office/drawing/2014/main" id="{E486E181-E9EB-43B3-8B9B-D8793400EB50}"/>
                </a:ext>
              </a:extLst>
            </p:cNvPr>
            <p:cNvSpPr/>
            <p:nvPr/>
          </p:nvSpPr>
          <p:spPr>
            <a:xfrm>
              <a:off x="6091347" y="2027286"/>
              <a:ext cx="1004060" cy="1004270"/>
            </a:xfrm>
            <a:custGeom>
              <a:avLst/>
              <a:gdLst>
                <a:gd name="connsiteX0" fmla="*/ 143978 w 1004060"/>
                <a:gd name="connsiteY0" fmla="*/ 970641 h 1004270"/>
                <a:gd name="connsiteX1" fmla="*/ 860083 w 1004060"/>
                <a:gd name="connsiteY1" fmla="*/ 970641 h 1004270"/>
                <a:gd name="connsiteX2" fmla="*/ 938062 w 1004060"/>
                <a:gd name="connsiteY2" fmla="*/ 938062 h 1004270"/>
                <a:gd name="connsiteX3" fmla="*/ 970431 w 1004060"/>
                <a:gd name="connsiteY3" fmla="*/ 860083 h 1004270"/>
                <a:gd name="connsiteX4" fmla="*/ 970431 w 1004060"/>
                <a:gd name="connsiteY4" fmla="*/ 143978 h 1004270"/>
                <a:gd name="connsiteX5" fmla="*/ 938062 w 1004060"/>
                <a:gd name="connsiteY5" fmla="*/ 65999 h 1004270"/>
                <a:gd name="connsiteX6" fmla="*/ 860083 w 1004060"/>
                <a:gd name="connsiteY6" fmla="*/ 33630 h 1004270"/>
                <a:gd name="connsiteX7" fmla="*/ 143978 w 1004060"/>
                <a:gd name="connsiteY7" fmla="*/ 33630 h 1004270"/>
                <a:gd name="connsiteX8" fmla="*/ 65999 w 1004060"/>
                <a:gd name="connsiteY8" fmla="*/ 65999 h 1004270"/>
                <a:gd name="connsiteX9" fmla="*/ 33630 w 1004060"/>
                <a:gd name="connsiteY9" fmla="*/ 143978 h 1004270"/>
                <a:gd name="connsiteX10" fmla="*/ 33630 w 1004060"/>
                <a:gd name="connsiteY10" fmla="*/ 860083 h 1004270"/>
                <a:gd name="connsiteX11" fmla="*/ 65999 w 1004060"/>
                <a:gd name="connsiteY11" fmla="*/ 938062 h 1004270"/>
                <a:gd name="connsiteX12" fmla="*/ 143978 w 1004060"/>
                <a:gd name="connsiteY12" fmla="*/ 970641 h 1004270"/>
                <a:gd name="connsiteX13" fmla="*/ 143978 w 1004060"/>
                <a:gd name="connsiteY13" fmla="*/ 970641 h 1004270"/>
                <a:gd name="connsiteX14" fmla="*/ 860083 w 1004060"/>
                <a:gd name="connsiteY14" fmla="*/ 1004271 h 1004270"/>
                <a:gd name="connsiteX15" fmla="*/ 143978 w 1004060"/>
                <a:gd name="connsiteY15" fmla="*/ 1004271 h 1004270"/>
                <a:gd name="connsiteX16" fmla="*/ 42247 w 1004060"/>
                <a:gd name="connsiteY16" fmla="*/ 962023 h 1004270"/>
                <a:gd name="connsiteX17" fmla="*/ 0 w 1004060"/>
                <a:gd name="connsiteY17" fmla="*/ 860083 h 1004270"/>
                <a:gd name="connsiteX18" fmla="*/ 0 w 1004060"/>
                <a:gd name="connsiteY18" fmla="*/ 143978 h 1004270"/>
                <a:gd name="connsiteX19" fmla="*/ 42247 w 1004060"/>
                <a:gd name="connsiteY19" fmla="*/ 42247 h 1004270"/>
                <a:gd name="connsiteX20" fmla="*/ 143978 w 1004060"/>
                <a:gd name="connsiteY20" fmla="*/ 0 h 1004270"/>
                <a:gd name="connsiteX21" fmla="*/ 860083 w 1004060"/>
                <a:gd name="connsiteY21" fmla="*/ 0 h 1004270"/>
                <a:gd name="connsiteX22" fmla="*/ 961813 w 1004060"/>
                <a:gd name="connsiteY22" fmla="*/ 42247 h 1004270"/>
                <a:gd name="connsiteX23" fmla="*/ 1004061 w 1004060"/>
                <a:gd name="connsiteY23" fmla="*/ 143978 h 1004270"/>
                <a:gd name="connsiteX24" fmla="*/ 1004061 w 1004060"/>
                <a:gd name="connsiteY24" fmla="*/ 860083 h 1004270"/>
                <a:gd name="connsiteX25" fmla="*/ 961813 w 1004060"/>
                <a:gd name="connsiteY25" fmla="*/ 961813 h 1004270"/>
                <a:gd name="connsiteX26" fmla="*/ 860083 w 1004060"/>
                <a:gd name="connsiteY26" fmla="*/ 1004271 h 1004270"/>
                <a:gd name="connsiteX27" fmla="*/ 860083 w 1004060"/>
                <a:gd name="connsiteY27" fmla="*/ 1004271 h 1004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004060" h="1004270">
                  <a:moveTo>
                    <a:pt x="143978" y="970641"/>
                  </a:moveTo>
                  <a:lnTo>
                    <a:pt x="860083" y="970641"/>
                  </a:lnTo>
                  <a:cubicBezTo>
                    <a:pt x="890350" y="970641"/>
                    <a:pt x="918094" y="958240"/>
                    <a:pt x="938062" y="938062"/>
                  </a:cubicBezTo>
                  <a:cubicBezTo>
                    <a:pt x="958030" y="918094"/>
                    <a:pt x="970431" y="890350"/>
                    <a:pt x="970431" y="860083"/>
                  </a:cubicBezTo>
                  <a:lnTo>
                    <a:pt x="970431" y="143978"/>
                  </a:lnTo>
                  <a:cubicBezTo>
                    <a:pt x="970431" y="113711"/>
                    <a:pt x="958030" y="85966"/>
                    <a:pt x="938062" y="65999"/>
                  </a:cubicBezTo>
                  <a:cubicBezTo>
                    <a:pt x="918094" y="46031"/>
                    <a:pt x="890350" y="33630"/>
                    <a:pt x="860083" y="33630"/>
                  </a:cubicBezTo>
                  <a:lnTo>
                    <a:pt x="143978" y="33630"/>
                  </a:lnTo>
                  <a:cubicBezTo>
                    <a:pt x="113711" y="33630"/>
                    <a:pt x="85966" y="46031"/>
                    <a:pt x="65999" y="65999"/>
                  </a:cubicBezTo>
                  <a:cubicBezTo>
                    <a:pt x="46031" y="85966"/>
                    <a:pt x="33630" y="113711"/>
                    <a:pt x="33630" y="143978"/>
                  </a:cubicBezTo>
                  <a:lnTo>
                    <a:pt x="33630" y="860083"/>
                  </a:lnTo>
                  <a:cubicBezTo>
                    <a:pt x="33630" y="890350"/>
                    <a:pt x="46031" y="918094"/>
                    <a:pt x="65999" y="938062"/>
                  </a:cubicBezTo>
                  <a:cubicBezTo>
                    <a:pt x="85966" y="958240"/>
                    <a:pt x="113711" y="970641"/>
                    <a:pt x="143978" y="970641"/>
                  </a:cubicBezTo>
                  <a:lnTo>
                    <a:pt x="143978" y="970641"/>
                  </a:lnTo>
                  <a:close/>
                  <a:moveTo>
                    <a:pt x="860083" y="1004271"/>
                  </a:moveTo>
                  <a:lnTo>
                    <a:pt x="143978" y="1004271"/>
                  </a:lnTo>
                  <a:cubicBezTo>
                    <a:pt x="104252" y="1004271"/>
                    <a:pt x="68311" y="988087"/>
                    <a:pt x="42247" y="962023"/>
                  </a:cubicBezTo>
                  <a:cubicBezTo>
                    <a:pt x="16184" y="935750"/>
                    <a:pt x="0" y="899808"/>
                    <a:pt x="0" y="860083"/>
                  </a:cubicBezTo>
                  <a:lnTo>
                    <a:pt x="0" y="143978"/>
                  </a:lnTo>
                  <a:cubicBezTo>
                    <a:pt x="0" y="104252"/>
                    <a:pt x="16184" y="68311"/>
                    <a:pt x="42247" y="42247"/>
                  </a:cubicBezTo>
                  <a:cubicBezTo>
                    <a:pt x="68311" y="16184"/>
                    <a:pt x="104463" y="0"/>
                    <a:pt x="143978" y="0"/>
                  </a:cubicBezTo>
                  <a:lnTo>
                    <a:pt x="860083" y="0"/>
                  </a:lnTo>
                  <a:cubicBezTo>
                    <a:pt x="899808" y="0"/>
                    <a:pt x="935750" y="16184"/>
                    <a:pt x="961813" y="42247"/>
                  </a:cubicBezTo>
                  <a:cubicBezTo>
                    <a:pt x="987876" y="68311"/>
                    <a:pt x="1004061" y="104252"/>
                    <a:pt x="1004061" y="143978"/>
                  </a:cubicBezTo>
                  <a:lnTo>
                    <a:pt x="1004061" y="860083"/>
                  </a:lnTo>
                  <a:cubicBezTo>
                    <a:pt x="1004061" y="899808"/>
                    <a:pt x="987876" y="935750"/>
                    <a:pt x="961813" y="961813"/>
                  </a:cubicBezTo>
                  <a:cubicBezTo>
                    <a:pt x="935750" y="988087"/>
                    <a:pt x="899808" y="1004271"/>
                    <a:pt x="860083" y="1004271"/>
                  </a:cubicBezTo>
                  <a:lnTo>
                    <a:pt x="860083" y="1004271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="" xmlns:a16="http://schemas.microsoft.com/office/drawing/2014/main" id="{E2DF4E11-916D-44D1-AB19-11921A89949A}"/>
                </a:ext>
              </a:extLst>
            </p:cNvPr>
            <p:cNvSpPr/>
            <p:nvPr/>
          </p:nvSpPr>
          <p:spPr>
            <a:xfrm>
              <a:off x="6108161" y="2787950"/>
              <a:ext cx="970430" cy="226791"/>
            </a:xfrm>
            <a:custGeom>
              <a:avLst/>
              <a:gdLst>
                <a:gd name="connsiteX0" fmla="*/ 127163 w 970430"/>
                <a:gd name="connsiteY0" fmla="*/ 226791 h 226791"/>
                <a:gd name="connsiteX1" fmla="*/ 843268 w 970430"/>
                <a:gd name="connsiteY1" fmla="*/ 226791 h 226791"/>
                <a:gd name="connsiteX2" fmla="*/ 970431 w 970430"/>
                <a:gd name="connsiteY2" fmla="*/ 99628 h 226791"/>
                <a:gd name="connsiteX3" fmla="*/ 970431 w 970430"/>
                <a:gd name="connsiteY3" fmla="*/ 0 h 226791"/>
                <a:gd name="connsiteX4" fmla="*/ 0 w 970430"/>
                <a:gd name="connsiteY4" fmla="*/ 0 h 226791"/>
                <a:gd name="connsiteX5" fmla="*/ 0 w 970430"/>
                <a:gd name="connsiteY5" fmla="*/ 99628 h 226791"/>
                <a:gd name="connsiteX6" fmla="*/ 127163 w 970430"/>
                <a:gd name="connsiteY6" fmla="*/ 226791 h 226791"/>
                <a:gd name="connsiteX7" fmla="*/ 127163 w 970430"/>
                <a:gd name="connsiteY7" fmla="*/ 226791 h 22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70430" h="226791">
                  <a:moveTo>
                    <a:pt x="127163" y="226791"/>
                  </a:moveTo>
                  <a:lnTo>
                    <a:pt x="843268" y="226791"/>
                  </a:lnTo>
                  <a:cubicBezTo>
                    <a:pt x="913260" y="226791"/>
                    <a:pt x="970431" y="169620"/>
                    <a:pt x="970431" y="99628"/>
                  </a:cubicBezTo>
                  <a:lnTo>
                    <a:pt x="970431" y="0"/>
                  </a:lnTo>
                  <a:lnTo>
                    <a:pt x="0" y="0"/>
                  </a:lnTo>
                  <a:lnTo>
                    <a:pt x="0" y="99628"/>
                  </a:lnTo>
                  <a:cubicBezTo>
                    <a:pt x="0" y="169410"/>
                    <a:pt x="57171" y="226791"/>
                    <a:pt x="127163" y="226791"/>
                  </a:cubicBezTo>
                  <a:lnTo>
                    <a:pt x="127163" y="226791"/>
                  </a:lnTo>
                  <a:close/>
                </a:path>
              </a:pathLst>
            </a:custGeom>
            <a:solidFill>
              <a:srgbClr val="2C0A2F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="" xmlns:a16="http://schemas.microsoft.com/office/drawing/2014/main" id="{DAD1BB0E-0365-4D0C-B042-36868734EA1A}"/>
                </a:ext>
              </a:extLst>
            </p:cNvPr>
            <p:cNvSpPr/>
            <p:nvPr/>
          </p:nvSpPr>
          <p:spPr>
            <a:xfrm>
              <a:off x="6091347" y="2770925"/>
              <a:ext cx="1004270" cy="260631"/>
            </a:xfrm>
            <a:custGeom>
              <a:avLst/>
              <a:gdLst>
                <a:gd name="connsiteX0" fmla="*/ 143978 w 1004270"/>
                <a:gd name="connsiteY0" fmla="*/ 227001 h 260631"/>
                <a:gd name="connsiteX1" fmla="*/ 860083 w 1004270"/>
                <a:gd name="connsiteY1" fmla="*/ 227001 h 260631"/>
                <a:gd name="connsiteX2" fmla="*/ 938062 w 1004270"/>
                <a:gd name="connsiteY2" fmla="*/ 194422 h 260631"/>
                <a:gd name="connsiteX3" fmla="*/ 970431 w 1004270"/>
                <a:gd name="connsiteY3" fmla="*/ 116443 h 260631"/>
                <a:gd name="connsiteX4" fmla="*/ 970431 w 1004270"/>
                <a:gd name="connsiteY4" fmla="*/ 33420 h 260631"/>
                <a:gd name="connsiteX5" fmla="*/ 33630 w 1004270"/>
                <a:gd name="connsiteY5" fmla="*/ 33420 h 260631"/>
                <a:gd name="connsiteX6" fmla="*/ 33630 w 1004270"/>
                <a:gd name="connsiteY6" fmla="*/ 116443 h 260631"/>
                <a:gd name="connsiteX7" fmla="*/ 65999 w 1004270"/>
                <a:gd name="connsiteY7" fmla="*/ 194422 h 260631"/>
                <a:gd name="connsiteX8" fmla="*/ 143978 w 1004270"/>
                <a:gd name="connsiteY8" fmla="*/ 227001 h 260631"/>
                <a:gd name="connsiteX9" fmla="*/ 143978 w 1004270"/>
                <a:gd name="connsiteY9" fmla="*/ 227001 h 260631"/>
                <a:gd name="connsiteX10" fmla="*/ 860083 w 1004270"/>
                <a:gd name="connsiteY10" fmla="*/ 260631 h 260631"/>
                <a:gd name="connsiteX11" fmla="*/ 143978 w 1004270"/>
                <a:gd name="connsiteY11" fmla="*/ 260631 h 260631"/>
                <a:gd name="connsiteX12" fmla="*/ 42247 w 1004270"/>
                <a:gd name="connsiteY12" fmla="*/ 218384 h 260631"/>
                <a:gd name="connsiteX13" fmla="*/ 0 w 1004270"/>
                <a:gd name="connsiteY13" fmla="*/ 116443 h 260631"/>
                <a:gd name="connsiteX14" fmla="*/ 0 w 1004270"/>
                <a:gd name="connsiteY14" fmla="*/ 16815 h 260631"/>
                <a:gd name="connsiteX15" fmla="*/ 0 w 1004270"/>
                <a:gd name="connsiteY15" fmla="*/ 0 h 260631"/>
                <a:gd name="connsiteX16" fmla="*/ 16815 w 1004270"/>
                <a:gd name="connsiteY16" fmla="*/ 0 h 260631"/>
                <a:gd name="connsiteX17" fmla="*/ 987456 w 1004270"/>
                <a:gd name="connsiteY17" fmla="*/ 0 h 260631"/>
                <a:gd name="connsiteX18" fmla="*/ 1004271 w 1004270"/>
                <a:gd name="connsiteY18" fmla="*/ 0 h 260631"/>
                <a:gd name="connsiteX19" fmla="*/ 1004271 w 1004270"/>
                <a:gd name="connsiteY19" fmla="*/ 16815 h 260631"/>
                <a:gd name="connsiteX20" fmla="*/ 1004271 w 1004270"/>
                <a:gd name="connsiteY20" fmla="*/ 116443 h 260631"/>
                <a:gd name="connsiteX21" fmla="*/ 962023 w 1004270"/>
                <a:gd name="connsiteY21" fmla="*/ 218173 h 260631"/>
                <a:gd name="connsiteX22" fmla="*/ 860083 w 1004270"/>
                <a:gd name="connsiteY22" fmla="*/ 260631 h 260631"/>
                <a:gd name="connsiteX23" fmla="*/ 860083 w 1004270"/>
                <a:gd name="connsiteY23" fmla="*/ 260631 h 26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04270" h="260631">
                  <a:moveTo>
                    <a:pt x="143978" y="227001"/>
                  </a:moveTo>
                  <a:lnTo>
                    <a:pt x="860083" y="227001"/>
                  </a:lnTo>
                  <a:cubicBezTo>
                    <a:pt x="890350" y="227001"/>
                    <a:pt x="918094" y="214600"/>
                    <a:pt x="938062" y="194422"/>
                  </a:cubicBezTo>
                  <a:cubicBezTo>
                    <a:pt x="958030" y="174455"/>
                    <a:pt x="970431" y="146710"/>
                    <a:pt x="970431" y="116443"/>
                  </a:cubicBezTo>
                  <a:lnTo>
                    <a:pt x="970431" y="33420"/>
                  </a:lnTo>
                  <a:lnTo>
                    <a:pt x="33630" y="33420"/>
                  </a:lnTo>
                  <a:lnTo>
                    <a:pt x="33630" y="116443"/>
                  </a:lnTo>
                  <a:cubicBezTo>
                    <a:pt x="33630" y="146710"/>
                    <a:pt x="46031" y="174455"/>
                    <a:pt x="65999" y="194422"/>
                  </a:cubicBezTo>
                  <a:cubicBezTo>
                    <a:pt x="85966" y="214600"/>
                    <a:pt x="113711" y="227001"/>
                    <a:pt x="143978" y="227001"/>
                  </a:cubicBezTo>
                  <a:lnTo>
                    <a:pt x="143978" y="227001"/>
                  </a:lnTo>
                  <a:close/>
                  <a:moveTo>
                    <a:pt x="860083" y="260631"/>
                  </a:moveTo>
                  <a:lnTo>
                    <a:pt x="143978" y="260631"/>
                  </a:lnTo>
                  <a:cubicBezTo>
                    <a:pt x="104252" y="260631"/>
                    <a:pt x="68311" y="244447"/>
                    <a:pt x="42247" y="218384"/>
                  </a:cubicBezTo>
                  <a:cubicBezTo>
                    <a:pt x="16184" y="192110"/>
                    <a:pt x="0" y="156169"/>
                    <a:pt x="0" y="116443"/>
                  </a:cubicBezTo>
                  <a:lnTo>
                    <a:pt x="0" y="16815"/>
                  </a:lnTo>
                  <a:lnTo>
                    <a:pt x="0" y="0"/>
                  </a:lnTo>
                  <a:lnTo>
                    <a:pt x="16815" y="0"/>
                  </a:lnTo>
                  <a:lnTo>
                    <a:pt x="987456" y="0"/>
                  </a:lnTo>
                  <a:lnTo>
                    <a:pt x="1004271" y="0"/>
                  </a:lnTo>
                  <a:lnTo>
                    <a:pt x="1004271" y="16815"/>
                  </a:lnTo>
                  <a:lnTo>
                    <a:pt x="1004271" y="116443"/>
                  </a:lnTo>
                  <a:cubicBezTo>
                    <a:pt x="1004271" y="156169"/>
                    <a:pt x="988087" y="192110"/>
                    <a:pt x="962023" y="218173"/>
                  </a:cubicBezTo>
                  <a:cubicBezTo>
                    <a:pt x="935750" y="244447"/>
                    <a:pt x="899808" y="260631"/>
                    <a:pt x="860083" y="260631"/>
                  </a:cubicBezTo>
                  <a:lnTo>
                    <a:pt x="860083" y="260631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="" xmlns:a16="http://schemas.microsoft.com/office/drawing/2014/main" id="{9FB5C0CF-FEC6-48FD-AFE5-CD0342D77F17}"/>
                </a:ext>
              </a:extLst>
            </p:cNvPr>
            <p:cNvSpPr/>
            <p:nvPr/>
          </p:nvSpPr>
          <p:spPr>
            <a:xfrm>
              <a:off x="6415874" y="2219186"/>
              <a:ext cx="355004" cy="391787"/>
            </a:xfrm>
            <a:custGeom>
              <a:avLst/>
              <a:gdLst>
                <a:gd name="connsiteX0" fmla="*/ 355005 w 355004"/>
                <a:gd name="connsiteY0" fmla="*/ 195894 h 391787"/>
                <a:gd name="connsiteX1" fmla="*/ 177608 w 355004"/>
                <a:gd name="connsiteY1" fmla="*/ 293841 h 391787"/>
                <a:gd name="connsiteX2" fmla="*/ 0 w 355004"/>
                <a:gd name="connsiteY2" fmla="*/ 391788 h 391787"/>
                <a:gd name="connsiteX3" fmla="*/ 0 w 355004"/>
                <a:gd name="connsiteY3" fmla="*/ 195894 h 391787"/>
                <a:gd name="connsiteX4" fmla="*/ 0 w 355004"/>
                <a:gd name="connsiteY4" fmla="*/ 0 h 391787"/>
                <a:gd name="connsiteX5" fmla="*/ 177608 w 355004"/>
                <a:gd name="connsiteY5" fmla="*/ 97947 h 391787"/>
                <a:gd name="connsiteX6" fmla="*/ 355005 w 355004"/>
                <a:gd name="connsiteY6" fmla="*/ 195894 h 391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5004" h="391787">
                  <a:moveTo>
                    <a:pt x="355005" y="195894"/>
                  </a:moveTo>
                  <a:lnTo>
                    <a:pt x="177608" y="293841"/>
                  </a:lnTo>
                  <a:lnTo>
                    <a:pt x="0" y="391788"/>
                  </a:lnTo>
                  <a:lnTo>
                    <a:pt x="0" y="195894"/>
                  </a:lnTo>
                  <a:lnTo>
                    <a:pt x="0" y="0"/>
                  </a:lnTo>
                  <a:lnTo>
                    <a:pt x="177608" y="97947"/>
                  </a:lnTo>
                  <a:lnTo>
                    <a:pt x="355005" y="195894"/>
                  </a:lnTo>
                  <a:close/>
                </a:path>
              </a:pathLst>
            </a:custGeom>
            <a:solidFill>
              <a:srgbClr val="DC0DDA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="" xmlns:a16="http://schemas.microsoft.com/office/drawing/2014/main" id="{A9DDD85A-95A0-4FBA-8000-175A48AFE8F6}"/>
                </a:ext>
              </a:extLst>
            </p:cNvPr>
            <p:cNvSpPr/>
            <p:nvPr/>
          </p:nvSpPr>
          <p:spPr>
            <a:xfrm>
              <a:off x="6399480" y="2190600"/>
              <a:ext cx="406290" cy="448537"/>
            </a:xfrm>
            <a:custGeom>
              <a:avLst/>
              <a:gdLst>
                <a:gd name="connsiteX0" fmla="*/ 379597 w 406290"/>
                <a:gd name="connsiteY0" fmla="*/ 238982 h 448537"/>
                <a:gd name="connsiteX1" fmla="*/ 202199 w 406290"/>
                <a:gd name="connsiteY1" fmla="*/ 336929 h 448537"/>
                <a:gd name="connsiteX2" fmla="*/ 24802 w 406290"/>
                <a:gd name="connsiteY2" fmla="*/ 434876 h 448537"/>
                <a:gd name="connsiteX3" fmla="*/ 0 w 406290"/>
                <a:gd name="connsiteY3" fmla="*/ 448538 h 448537"/>
                <a:gd name="connsiteX4" fmla="*/ 0 w 406290"/>
                <a:gd name="connsiteY4" fmla="*/ 420163 h 448537"/>
                <a:gd name="connsiteX5" fmla="*/ 0 w 406290"/>
                <a:gd name="connsiteY5" fmla="*/ 224269 h 448537"/>
                <a:gd name="connsiteX6" fmla="*/ 0 w 406290"/>
                <a:gd name="connsiteY6" fmla="*/ 28585 h 448537"/>
                <a:gd name="connsiteX7" fmla="*/ 0 w 406290"/>
                <a:gd name="connsiteY7" fmla="*/ 0 h 448537"/>
                <a:gd name="connsiteX8" fmla="*/ 24802 w 406290"/>
                <a:gd name="connsiteY8" fmla="*/ 13662 h 448537"/>
                <a:gd name="connsiteX9" fmla="*/ 202199 w 406290"/>
                <a:gd name="connsiteY9" fmla="*/ 111609 h 448537"/>
                <a:gd name="connsiteX10" fmla="*/ 379597 w 406290"/>
                <a:gd name="connsiteY10" fmla="*/ 209556 h 448537"/>
                <a:gd name="connsiteX11" fmla="*/ 406290 w 406290"/>
                <a:gd name="connsiteY11" fmla="*/ 224269 h 448537"/>
                <a:gd name="connsiteX12" fmla="*/ 379597 w 406290"/>
                <a:gd name="connsiteY12" fmla="*/ 238982 h 448537"/>
                <a:gd name="connsiteX13" fmla="*/ 379597 w 406290"/>
                <a:gd name="connsiteY13" fmla="*/ 238982 h 448537"/>
                <a:gd name="connsiteX14" fmla="*/ 185805 w 406290"/>
                <a:gd name="connsiteY14" fmla="*/ 307713 h 448537"/>
                <a:gd name="connsiteX15" fmla="*/ 336719 w 406290"/>
                <a:gd name="connsiteY15" fmla="*/ 224479 h 448537"/>
                <a:gd name="connsiteX16" fmla="*/ 185805 w 406290"/>
                <a:gd name="connsiteY16" fmla="*/ 141245 h 448537"/>
                <a:gd name="connsiteX17" fmla="*/ 33209 w 406290"/>
                <a:gd name="connsiteY17" fmla="*/ 56961 h 448537"/>
                <a:gd name="connsiteX18" fmla="*/ 33209 w 406290"/>
                <a:gd name="connsiteY18" fmla="*/ 224479 h 448537"/>
                <a:gd name="connsiteX19" fmla="*/ 33209 w 406290"/>
                <a:gd name="connsiteY19" fmla="*/ 391998 h 448537"/>
                <a:gd name="connsiteX20" fmla="*/ 185805 w 406290"/>
                <a:gd name="connsiteY20" fmla="*/ 307713 h 448537"/>
                <a:gd name="connsiteX21" fmla="*/ 185805 w 406290"/>
                <a:gd name="connsiteY21" fmla="*/ 307713 h 44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06290" h="448537">
                  <a:moveTo>
                    <a:pt x="379597" y="238982"/>
                  </a:moveTo>
                  <a:lnTo>
                    <a:pt x="202199" y="336929"/>
                  </a:lnTo>
                  <a:lnTo>
                    <a:pt x="24802" y="434876"/>
                  </a:lnTo>
                  <a:lnTo>
                    <a:pt x="0" y="448538"/>
                  </a:lnTo>
                  <a:lnTo>
                    <a:pt x="0" y="420163"/>
                  </a:lnTo>
                  <a:lnTo>
                    <a:pt x="0" y="224269"/>
                  </a:lnTo>
                  <a:lnTo>
                    <a:pt x="0" y="28585"/>
                  </a:lnTo>
                  <a:lnTo>
                    <a:pt x="0" y="0"/>
                  </a:lnTo>
                  <a:lnTo>
                    <a:pt x="24802" y="13662"/>
                  </a:lnTo>
                  <a:lnTo>
                    <a:pt x="202199" y="111609"/>
                  </a:lnTo>
                  <a:lnTo>
                    <a:pt x="379597" y="209556"/>
                  </a:lnTo>
                  <a:lnTo>
                    <a:pt x="406290" y="224269"/>
                  </a:lnTo>
                  <a:lnTo>
                    <a:pt x="379597" y="238982"/>
                  </a:lnTo>
                  <a:lnTo>
                    <a:pt x="379597" y="238982"/>
                  </a:lnTo>
                  <a:close/>
                  <a:moveTo>
                    <a:pt x="185805" y="307713"/>
                  </a:moveTo>
                  <a:lnTo>
                    <a:pt x="336719" y="224479"/>
                  </a:lnTo>
                  <a:lnTo>
                    <a:pt x="185805" y="141245"/>
                  </a:lnTo>
                  <a:lnTo>
                    <a:pt x="33209" y="56961"/>
                  </a:lnTo>
                  <a:lnTo>
                    <a:pt x="33209" y="224479"/>
                  </a:lnTo>
                  <a:lnTo>
                    <a:pt x="33209" y="391998"/>
                  </a:lnTo>
                  <a:lnTo>
                    <a:pt x="185805" y="307713"/>
                  </a:lnTo>
                  <a:lnTo>
                    <a:pt x="185805" y="307713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="" xmlns:a16="http://schemas.microsoft.com/office/drawing/2014/main" id="{AB895A93-2003-4C75-AC57-4E3319E02E2D}"/>
                </a:ext>
              </a:extLst>
            </p:cNvPr>
            <p:cNvSpPr/>
            <p:nvPr/>
          </p:nvSpPr>
          <p:spPr>
            <a:xfrm>
              <a:off x="6213675" y="2874337"/>
              <a:ext cx="53807" cy="53807"/>
            </a:xfrm>
            <a:custGeom>
              <a:avLst/>
              <a:gdLst>
                <a:gd name="connsiteX0" fmla="*/ 0 w 53807"/>
                <a:gd name="connsiteY0" fmla="*/ 0 h 53807"/>
                <a:gd name="connsiteX1" fmla="*/ 53808 w 53807"/>
                <a:gd name="connsiteY1" fmla="*/ 0 h 53807"/>
                <a:gd name="connsiteX2" fmla="*/ 53808 w 53807"/>
                <a:gd name="connsiteY2" fmla="*/ 53808 h 53807"/>
                <a:gd name="connsiteX3" fmla="*/ 0 w 53807"/>
                <a:gd name="connsiteY3" fmla="*/ 53808 h 53807"/>
                <a:gd name="connsiteX4" fmla="*/ 0 w 53807"/>
                <a:gd name="connsiteY4" fmla="*/ 0 h 53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07" h="53807">
                  <a:moveTo>
                    <a:pt x="0" y="0"/>
                  </a:moveTo>
                  <a:lnTo>
                    <a:pt x="53808" y="0"/>
                  </a:lnTo>
                  <a:lnTo>
                    <a:pt x="53808" y="53808"/>
                  </a:lnTo>
                  <a:lnTo>
                    <a:pt x="0" y="53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264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="" xmlns:a16="http://schemas.microsoft.com/office/drawing/2014/main" id="{8FB24CD3-0A91-4827-A235-3E695D30F80C}"/>
                </a:ext>
              </a:extLst>
            </p:cNvPr>
            <p:cNvSpPr/>
            <p:nvPr/>
          </p:nvSpPr>
          <p:spPr>
            <a:xfrm>
              <a:off x="6196860" y="2857522"/>
              <a:ext cx="87437" cy="87437"/>
            </a:xfrm>
            <a:custGeom>
              <a:avLst/>
              <a:gdLst>
                <a:gd name="connsiteX0" fmla="*/ 16815 w 87437"/>
                <a:gd name="connsiteY0" fmla="*/ 0 h 87437"/>
                <a:gd name="connsiteX1" fmla="*/ 70623 w 87437"/>
                <a:gd name="connsiteY1" fmla="*/ 0 h 87437"/>
                <a:gd name="connsiteX2" fmla="*/ 87438 w 87437"/>
                <a:gd name="connsiteY2" fmla="*/ 0 h 87437"/>
                <a:gd name="connsiteX3" fmla="*/ 87438 w 87437"/>
                <a:gd name="connsiteY3" fmla="*/ 16815 h 87437"/>
                <a:gd name="connsiteX4" fmla="*/ 87438 w 87437"/>
                <a:gd name="connsiteY4" fmla="*/ 70623 h 87437"/>
                <a:gd name="connsiteX5" fmla="*/ 87438 w 87437"/>
                <a:gd name="connsiteY5" fmla="*/ 87438 h 87437"/>
                <a:gd name="connsiteX6" fmla="*/ 70623 w 87437"/>
                <a:gd name="connsiteY6" fmla="*/ 87438 h 87437"/>
                <a:gd name="connsiteX7" fmla="*/ 16815 w 87437"/>
                <a:gd name="connsiteY7" fmla="*/ 87438 h 87437"/>
                <a:gd name="connsiteX8" fmla="*/ 0 w 87437"/>
                <a:gd name="connsiteY8" fmla="*/ 87438 h 87437"/>
                <a:gd name="connsiteX9" fmla="*/ 0 w 87437"/>
                <a:gd name="connsiteY9" fmla="*/ 70623 h 87437"/>
                <a:gd name="connsiteX10" fmla="*/ 0 w 87437"/>
                <a:gd name="connsiteY10" fmla="*/ 16815 h 87437"/>
                <a:gd name="connsiteX11" fmla="*/ 0 w 87437"/>
                <a:gd name="connsiteY11" fmla="*/ 0 h 87437"/>
                <a:gd name="connsiteX12" fmla="*/ 16815 w 87437"/>
                <a:gd name="connsiteY12" fmla="*/ 0 h 87437"/>
                <a:gd name="connsiteX13" fmla="*/ 16815 w 87437"/>
                <a:gd name="connsiteY13" fmla="*/ 0 h 87437"/>
                <a:gd name="connsiteX14" fmla="*/ 53808 w 87437"/>
                <a:gd name="connsiteY14" fmla="*/ 33630 h 87437"/>
                <a:gd name="connsiteX15" fmla="*/ 33420 w 87437"/>
                <a:gd name="connsiteY15" fmla="*/ 33630 h 87437"/>
                <a:gd name="connsiteX16" fmla="*/ 33420 w 87437"/>
                <a:gd name="connsiteY16" fmla="*/ 54018 h 87437"/>
                <a:gd name="connsiteX17" fmla="*/ 53808 w 87437"/>
                <a:gd name="connsiteY17" fmla="*/ 54018 h 87437"/>
                <a:gd name="connsiteX18" fmla="*/ 53808 w 87437"/>
                <a:gd name="connsiteY18" fmla="*/ 33630 h 87437"/>
                <a:gd name="connsiteX19" fmla="*/ 53808 w 87437"/>
                <a:gd name="connsiteY19" fmla="*/ 33630 h 87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7437" h="87437">
                  <a:moveTo>
                    <a:pt x="16815" y="0"/>
                  </a:moveTo>
                  <a:lnTo>
                    <a:pt x="70623" y="0"/>
                  </a:lnTo>
                  <a:lnTo>
                    <a:pt x="87438" y="0"/>
                  </a:lnTo>
                  <a:lnTo>
                    <a:pt x="87438" y="16815"/>
                  </a:lnTo>
                  <a:lnTo>
                    <a:pt x="87438" y="70623"/>
                  </a:lnTo>
                  <a:lnTo>
                    <a:pt x="87438" y="87438"/>
                  </a:lnTo>
                  <a:lnTo>
                    <a:pt x="70623" y="87438"/>
                  </a:lnTo>
                  <a:lnTo>
                    <a:pt x="16815" y="87438"/>
                  </a:lnTo>
                  <a:lnTo>
                    <a:pt x="0" y="87438"/>
                  </a:lnTo>
                  <a:lnTo>
                    <a:pt x="0" y="70623"/>
                  </a:lnTo>
                  <a:lnTo>
                    <a:pt x="0" y="16815"/>
                  </a:lnTo>
                  <a:lnTo>
                    <a:pt x="0" y="0"/>
                  </a:lnTo>
                  <a:lnTo>
                    <a:pt x="16815" y="0"/>
                  </a:lnTo>
                  <a:lnTo>
                    <a:pt x="16815" y="0"/>
                  </a:lnTo>
                  <a:close/>
                  <a:moveTo>
                    <a:pt x="53808" y="33630"/>
                  </a:moveTo>
                  <a:lnTo>
                    <a:pt x="33420" y="33630"/>
                  </a:lnTo>
                  <a:lnTo>
                    <a:pt x="33420" y="54018"/>
                  </a:lnTo>
                  <a:lnTo>
                    <a:pt x="53808" y="54018"/>
                  </a:lnTo>
                  <a:lnTo>
                    <a:pt x="53808" y="33630"/>
                  </a:lnTo>
                  <a:lnTo>
                    <a:pt x="53808" y="33630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="" xmlns:a16="http://schemas.microsoft.com/office/drawing/2014/main" id="{BE0C617C-DD9A-42E7-8D35-220706B39AEC}"/>
                </a:ext>
              </a:extLst>
            </p:cNvPr>
            <p:cNvSpPr/>
            <p:nvPr/>
          </p:nvSpPr>
          <p:spPr>
            <a:xfrm>
              <a:off x="6340417" y="2884426"/>
              <a:ext cx="600712" cy="33629"/>
            </a:xfrm>
            <a:custGeom>
              <a:avLst/>
              <a:gdLst>
                <a:gd name="connsiteX0" fmla="*/ 0 w 600712"/>
                <a:gd name="connsiteY0" fmla="*/ 0 h 33629"/>
                <a:gd name="connsiteX1" fmla="*/ 600713 w 600712"/>
                <a:gd name="connsiteY1" fmla="*/ 0 h 33629"/>
                <a:gd name="connsiteX2" fmla="*/ 600713 w 600712"/>
                <a:gd name="connsiteY2" fmla="*/ 33630 h 33629"/>
                <a:gd name="connsiteX3" fmla="*/ 0 w 600712"/>
                <a:gd name="connsiteY3" fmla="*/ 33630 h 33629"/>
                <a:gd name="connsiteX4" fmla="*/ 0 w 600712"/>
                <a:gd name="connsiteY4" fmla="*/ 0 h 3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0712" h="33629">
                  <a:moveTo>
                    <a:pt x="0" y="0"/>
                  </a:moveTo>
                  <a:lnTo>
                    <a:pt x="600713" y="0"/>
                  </a:lnTo>
                  <a:lnTo>
                    <a:pt x="600713" y="33630"/>
                  </a:lnTo>
                  <a:lnTo>
                    <a:pt x="0" y="336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="" xmlns:a16="http://schemas.microsoft.com/office/drawing/2014/main" id="{B33876D9-FD8C-46DD-87A9-0299E70BBF19}"/>
                </a:ext>
              </a:extLst>
            </p:cNvPr>
            <p:cNvSpPr/>
            <p:nvPr/>
          </p:nvSpPr>
          <p:spPr>
            <a:xfrm>
              <a:off x="6340417" y="2884426"/>
              <a:ext cx="300356" cy="33629"/>
            </a:xfrm>
            <a:custGeom>
              <a:avLst/>
              <a:gdLst>
                <a:gd name="connsiteX0" fmla="*/ 0 w 300356"/>
                <a:gd name="connsiteY0" fmla="*/ 0 h 33629"/>
                <a:gd name="connsiteX1" fmla="*/ 300356 w 300356"/>
                <a:gd name="connsiteY1" fmla="*/ 0 h 33629"/>
                <a:gd name="connsiteX2" fmla="*/ 300356 w 300356"/>
                <a:gd name="connsiteY2" fmla="*/ 33630 h 33629"/>
                <a:gd name="connsiteX3" fmla="*/ 0 w 300356"/>
                <a:gd name="connsiteY3" fmla="*/ 33630 h 33629"/>
                <a:gd name="connsiteX4" fmla="*/ 0 w 300356"/>
                <a:gd name="connsiteY4" fmla="*/ 0 h 3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356" h="33629">
                  <a:moveTo>
                    <a:pt x="0" y="0"/>
                  </a:moveTo>
                  <a:lnTo>
                    <a:pt x="300356" y="0"/>
                  </a:lnTo>
                  <a:lnTo>
                    <a:pt x="300356" y="33630"/>
                  </a:lnTo>
                  <a:lnTo>
                    <a:pt x="0" y="336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3" name="图形 41">
            <a:extLst>
              <a:ext uri="{FF2B5EF4-FFF2-40B4-BE49-F238E27FC236}">
                <a16:creationId xmlns="" xmlns:a16="http://schemas.microsoft.com/office/drawing/2014/main" id="{FFCA2EC5-0396-457C-9806-FA0527F0E632}"/>
              </a:ext>
            </a:extLst>
          </p:cNvPr>
          <p:cNvGrpSpPr/>
          <p:nvPr/>
        </p:nvGrpSpPr>
        <p:grpSpPr>
          <a:xfrm>
            <a:off x="7930866" y="2033752"/>
            <a:ext cx="1307202" cy="995963"/>
            <a:chOff x="7930866" y="2033752"/>
            <a:chExt cx="1307202" cy="995963"/>
          </a:xfrm>
        </p:grpSpPr>
        <p:sp>
          <p:nvSpPr>
            <p:cNvPr id="44" name="任意多边形: 形状 43">
              <a:extLst>
                <a:ext uri="{FF2B5EF4-FFF2-40B4-BE49-F238E27FC236}">
                  <a16:creationId xmlns="" xmlns:a16="http://schemas.microsoft.com/office/drawing/2014/main" id="{1F3D83D8-3D03-4AC9-874A-26E0DFFCF4C1}"/>
                </a:ext>
              </a:extLst>
            </p:cNvPr>
            <p:cNvSpPr/>
            <p:nvPr/>
          </p:nvSpPr>
          <p:spPr>
            <a:xfrm>
              <a:off x="7947465" y="2408483"/>
              <a:ext cx="1049081" cy="599445"/>
            </a:xfrm>
            <a:custGeom>
              <a:avLst/>
              <a:gdLst>
                <a:gd name="connsiteX0" fmla="*/ 78640 w 1049081"/>
                <a:gd name="connsiteY0" fmla="*/ 599445 h 599445"/>
                <a:gd name="connsiteX1" fmla="*/ 970442 w 1049081"/>
                <a:gd name="connsiteY1" fmla="*/ 599445 h 599445"/>
                <a:gd name="connsiteX2" fmla="*/ 1049082 w 1049081"/>
                <a:gd name="connsiteY2" fmla="*/ 520806 h 599445"/>
                <a:gd name="connsiteX3" fmla="*/ 1049082 w 1049081"/>
                <a:gd name="connsiteY3" fmla="*/ 78640 h 599445"/>
                <a:gd name="connsiteX4" fmla="*/ 970442 w 1049081"/>
                <a:gd name="connsiteY4" fmla="*/ 0 h 599445"/>
                <a:gd name="connsiteX5" fmla="*/ 78640 w 1049081"/>
                <a:gd name="connsiteY5" fmla="*/ 0 h 599445"/>
                <a:gd name="connsiteX6" fmla="*/ 0 w 1049081"/>
                <a:gd name="connsiteY6" fmla="*/ 78640 h 599445"/>
                <a:gd name="connsiteX7" fmla="*/ 0 w 1049081"/>
                <a:gd name="connsiteY7" fmla="*/ 521013 h 599445"/>
                <a:gd name="connsiteX8" fmla="*/ 78640 w 1049081"/>
                <a:gd name="connsiteY8" fmla="*/ 599445 h 599445"/>
                <a:gd name="connsiteX9" fmla="*/ 78640 w 1049081"/>
                <a:gd name="connsiteY9" fmla="*/ 599445 h 59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9081" h="599445">
                  <a:moveTo>
                    <a:pt x="78640" y="599445"/>
                  </a:moveTo>
                  <a:lnTo>
                    <a:pt x="970442" y="599445"/>
                  </a:lnTo>
                  <a:cubicBezTo>
                    <a:pt x="1013600" y="599445"/>
                    <a:pt x="1049082" y="564172"/>
                    <a:pt x="1049082" y="520806"/>
                  </a:cubicBezTo>
                  <a:lnTo>
                    <a:pt x="1049082" y="78640"/>
                  </a:lnTo>
                  <a:cubicBezTo>
                    <a:pt x="1049082" y="35481"/>
                    <a:pt x="1013808" y="0"/>
                    <a:pt x="970442" y="0"/>
                  </a:cubicBezTo>
                  <a:lnTo>
                    <a:pt x="78640" y="0"/>
                  </a:lnTo>
                  <a:cubicBezTo>
                    <a:pt x="35481" y="0"/>
                    <a:pt x="0" y="35274"/>
                    <a:pt x="0" y="78640"/>
                  </a:cubicBezTo>
                  <a:lnTo>
                    <a:pt x="0" y="521013"/>
                  </a:lnTo>
                  <a:cubicBezTo>
                    <a:pt x="0" y="564172"/>
                    <a:pt x="35274" y="599445"/>
                    <a:pt x="78640" y="599445"/>
                  </a:cubicBezTo>
                  <a:lnTo>
                    <a:pt x="78640" y="599445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="" xmlns:a16="http://schemas.microsoft.com/office/drawing/2014/main" id="{BDC0EAA5-84FB-4446-8D78-49AD1CD8C2AA}"/>
                </a:ext>
              </a:extLst>
            </p:cNvPr>
            <p:cNvSpPr/>
            <p:nvPr/>
          </p:nvSpPr>
          <p:spPr>
            <a:xfrm>
              <a:off x="7930866" y="2391883"/>
              <a:ext cx="1082280" cy="632643"/>
            </a:xfrm>
            <a:custGeom>
              <a:avLst/>
              <a:gdLst>
                <a:gd name="connsiteX0" fmla="*/ 95239 w 1082280"/>
                <a:gd name="connsiteY0" fmla="*/ 599653 h 632643"/>
                <a:gd name="connsiteX1" fmla="*/ 987041 w 1082280"/>
                <a:gd name="connsiteY1" fmla="*/ 599653 h 632643"/>
                <a:gd name="connsiteX2" fmla="*/ 1030822 w 1082280"/>
                <a:gd name="connsiteY2" fmla="*/ 581393 h 632643"/>
                <a:gd name="connsiteX3" fmla="*/ 1030822 w 1082280"/>
                <a:gd name="connsiteY3" fmla="*/ 581393 h 632643"/>
                <a:gd name="connsiteX4" fmla="*/ 1049082 w 1082280"/>
                <a:gd name="connsiteY4" fmla="*/ 537613 h 632643"/>
                <a:gd name="connsiteX5" fmla="*/ 1049082 w 1082280"/>
                <a:gd name="connsiteY5" fmla="*/ 95239 h 632643"/>
                <a:gd name="connsiteX6" fmla="*/ 1030822 w 1082280"/>
                <a:gd name="connsiteY6" fmla="*/ 51458 h 632643"/>
                <a:gd name="connsiteX7" fmla="*/ 1030822 w 1082280"/>
                <a:gd name="connsiteY7" fmla="*/ 51458 h 632643"/>
                <a:gd name="connsiteX8" fmla="*/ 987041 w 1082280"/>
                <a:gd name="connsiteY8" fmla="*/ 33199 h 632643"/>
                <a:gd name="connsiteX9" fmla="*/ 95239 w 1082280"/>
                <a:gd name="connsiteY9" fmla="*/ 33199 h 632643"/>
                <a:gd name="connsiteX10" fmla="*/ 51458 w 1082280"/>
                <a:gd name="connsiteY10" fmla="*/ 51458 h 632643"/>
                <a:gd name="connsiteX11" fmla="*/ 33199 w 1082280"/>
                <a:gd name="connsiteY11" fmla="*/ 95239 h 632643"/>
                <a:gd name="connsiteX12" fmla="*/ 33199 w 1082280"/>
                <a:gd name="connsiteY12" fmla="*/ 537613 h 632643"/>
                <a:gd name="connsiteX13" fmla="*/ 51458 w 1082280"/>
                <a:gd name="connsiteY13" fmla="*/ 581393 h 632643"/>
                <a:gd name="connsiteX14" fmla="*/ 51458 w 1082280"/>
                <a:gd name="connsiteY14" fmla="*/ 581393 h 632643"/>
                <a:gd name="connsiteX15" fmla="*/ 95239 w 1082280"/>
                <a:gd name="connsiteY15" fmla="*/ 599653 h 632643"/>
                <a:gd name="connsiteX16" fmla="*/ 95239 w 1082280"/>
                <a:gd name="connsiteY16" fmla="*/ 599653 h 632643"/>
                <a:gd name="connsiteX17" fmla="*/ 986834 w 1082280"/>
                <a:gd name="connsiteY17" fmla="*/ 632644 h 632643"/>
                <a:gd name="connsiteX18" fmla="*/ 95239 w 1082280"/>
                <a:gd name="connsiteY18" fmla="*/ 632644 h 632643"/>
                <a:gd name="connsiteX19" fmla="*/ 28011 w 1082280"/>
                <a:gd name="connsiteY19" fmla="*/ 604633 h 632643"/>
                <a:gd name="connsiteX20" fmla="*/ 28011 w 1082280"/>
                <a:gd name="connsiteY20" fmla="*/ 604633 h 632643"/>
                <a:gd name="connsiteX21" fmla="*/ 0 w 1082280"/>
                <a:gd name="connsiteY21" fmla="*/ 537613 h 632643"/>
                <a:gd name="connsiteX22" fmla="*/ 0 w 1082280"/>
                <a:gd name="connsiteY22" fmla="*/ 95239 h 632643"/>
                <a:gd name="connsiteX23" fmla="*/ 28011 w 1082280"/>
                <a:gd name="connsiteY23" fmla="*/ 28011 h 632643"/>
                <a:gd name="connsiteX24" fmla="*/ 95239 w 1082280"/>
                <a:gd name="connsiteY24" fmla="*/ 0 h 632643"/>
                <a:gd name="connsiteX25" fmla="*/ 987041 w 1082280"/>
                <a:gd name="connsiteY25" fmla="*/ 0 h 632643"/>
                <a:gd name="connsiteX26" fmla="*/ 1054269 w 1082280"/>
                <a:gd name="connsiteY26" fmla="*/ 28011 h 632643"/>
                <a:gd name="connsiteX27" fmla="*/ 1054269 w 1082280"/>
                <a:gd name="connsiteY27" fmla="*/ 28011 h 632643"/>
                <a:gd name="connsiteX28" fmla="*/ 1082280 w 1082280"/>
                <a:gd name="connsiteY28" fmla="*/ 95239 h 632643"/>
                <a:gd name="connsiteX29" fmla="*/ 1082280 w 1082280"/>
                <a:gd name="connsiteY29" fmla="*/ 537613 h 632643"/>
                <a:gd name="connsiteX30" fmla="*/ 1054269 w 1082280"/>
                <a:gd name="connsiteY30" fmla="*/ 604840 h 632643"/>
                <a:gd name="connsiteX31" fmla="*/ 1054269 w 1082280"/>
                <a:gd name="connsiteY31" fmla="*/ 604840 h 632643"/>
                <a:gd name="connsiteX32" fmla="*/ 1054269 w 1082280"/>
                <a:gd name="connsiteY32" fmla="*/ 604840 h 632643"/>
                <a:gd name="connsiteX33" fmla="*/ 986834 w 1082280"/>
                <a:gd name="connsiteY33" fmla="*/ 632644 h 632643"/>
                <a:gd name="connsiteX34" fmla="*/ 986834 w 1082280"/>
                <a:gd name="connsiteY34" fmla="*/ 632644 h 632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82280" h="632643">
                  <a:moveTo>
                    <a:pt x="95239" y="599653"/>
                  </a:moveTo>
                  <a:lnTo>
                    <a:pt x="987041" y="599653"/>
                  </a:lnTo>
                  <a:cubicBezTo>
                    <a:pt x="1004056" y="599653"/>
                    <a:pt x="1019618" y="592598"/>
                    <a:pt x="1030822" y="581393"/>
                  </a:cubicBezTo>
                  <a:lnTo>
                    <a:pt x="1030822" y="581393"/>
                  </a:lnTo>
                  <a:cubicBezTo>
                    <a:pt x="1042027" y="570189"/>
                    <a:pt x="1049082" y="554627"/>
                    <a:pt x="1049082" y="537613"/>
                  </a:cubicBezTo>
                  <a:lnTo>
                    <a:pt x="1049082" y="95239"/>
                  </a:lnTo>
                  <a:cubicBezTo>
                    <a:pt x="1049082" y="78225"/>
                    <a:pt x="1042027" y="62663"/>
                    <a:pt x="1030822" y="51458"/>
                  </a:cubicBezTo>
                  <a:lnTo>
                    <a:pt x="1030822" y="51458"/>
                  </a:lnTo>
                  <a:cubicBezTo>
                    <a:pt x="1019618" y="40254"/>
                    <a:pt x="1004056" y="33199"/>
                    <a:pt x="987041" y="33199"/>
                  </a:cubicBezTo>
                  <a:lnTo>
                    <a:pt x="95239" y="33199"/>
                  </a:lnTo>
                  <a:cubicBezTo>
                    <a:pt x="78225" y="33199"/>
                    <a:pt x="62663" y="40254"/>
                    <a:pt x="51458" y="51458"/>
                  </a:cubicBezTo>
                  <a:cubicBezTo>
                    <a:pt x="40254" y="62663"/>
                    <a:pt x="33199" y="78225"/>
                    <a:pt x="33199" y="95239"/>
                  </a:cubicBezTo>
                  <a:lnTo>
                    <a:pt x="33199" y="537613"/>
                  </a:lnTo>
                  <a:cubicBezTo>
                    <a:pt x="33199" y="554627"/>
                    <a:pt x="40254" y="570189"/>
                    <a:pt x="51458" y="581393"/>
                  </a:cubicBezTo>
                  <a:lnTo>
                    <a:pt x="51458" y="581393"/>
                  </a:lnTo>
                  <a:cubicBezTo>
                    <a:pt x="62663" y="592598"/>
                    <a:pt x="78017" y="599653"/>
                    <a:pt x="95239" y="599653"/>
                  </a:cubicBezTo>
                  <a:lnTo>
                    <a:pt x="95239" y="599653"/>
                  </a:lnTo>
                  <a:close/>
                  <a:moveTo>
                    <a:pt x="986834" y="632644"/>
                  </a:moveTo>
                  <a:lnTo>
                    <a:pt x="95239" y="632644"/>
                  </a:lnTo>
                  <a:cubicBezTo>
                    <a:pt x="69095" y="632644"/>
                    <a:pt x="45233" y="621854"/>
                    <a:pt x="28011" y="604633"/>
                  </a:cubicBezTo>
                  <a:lnTo>
                    <a:pt x="28011" y="604633"/>
                  </a:lnTo>
                  <a:cubicBezTo>
                    <a:pt x="10790" y="587411"/>
                    <a:pt x="0" y="563757"/>
                    <a:pt x="0" y="537613"/>
                  </a:cubicBezTo>
                  <a:lnTo>
                    <a:pt x="0" y="95239"/>
                  </a:lnTo>
                  <a:cubicBezTo>
                    <a:pt x="0" y="69095"/>
                    <a:pt x="10790" y="45233"/>
                    <a:pt x="28011" y="28011"/>
                  </a:cubicBezTo>
                  <a:cubicBezTo>
                    <a:pt x="45233" y="10790"/>
                    <a:pt x="69095" y="0"/>
                    <a:pt x="95239" y="0"/>
                  </a:cubicBezTo>
                  <a:lnTo>
                    <a:pt x="987041" y="0"/>
                  </a:lnTo>
                  <a:cubicBezTo>
                    <a:pt x="1013185" y="0"/>
                    <a:pt x="1037047" y="10790"/>
                    <a:pt x="1054269" y="28011"/>
                  </a:cubicBezTo>
                  <a:lnTo>
                    <a:pt x="1054269" y="28011"/>
                  </a:lnTo>
                  <a:cubicBezTo>
                    <a:pt x="1071491" y="45233"/>
                    <a:pt x="1082280" y="69095"/>
                    <a:pt x="1082280" y="95239"/>
                  </a:cubicBezTo>
                  <a:lnTo>
                    <a:pt x="1082280" y="537613"/>
                  </a:lnTo>
                  <a:cubicBezTo>
                    <a:pt x="1082280" y="563757"/>
                    <a:pt x="1071491" y="587411"/>
                    <a:pt x="1054269" y="604840"/>
                  </a:cubicBezTo>
                  <a:lnTo>
                    <a:pt x="1054269" y="604840"/>
                  </a:lnTo>
                  <a:lnTo>
                    <a:pt x="1054269" y="604840"/>
                  </a:lnTo>
                  <a:cubicBezTo>
                    <a:pt x="1036839" y="622062"/>
                    <a:pt x="1012978" y="632644"/>
                    <a:pt x="986834" y="632644"/>
                  </a:cubicBezTo>
                  <a:lnTo>
                    <a:pt x="986834" y="632644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="" xmlns:a16="http://schemas.microsoft.com/office/drawing/2014/main" id="{34A88736-1624-4C5F-AABC-25088E7FB606}"/>
                </a:ext>
              </a:extLst>
            </p:cNvPr>
            <p:cNvSpPr/>
            <p:nvPr/>
          </p:nvSpPr>
          <p:spPr>
            <a:xfrm>
              <a:off x="7947465" y="2050351"/>
              <a:ext cx="498811" cy="498811"/>
            </a:xfrm>
            <a:custGeom>
              <a:avLst/>
              <a:gdLst>
                <a:gd name="connsiteX0" fmla="*/ 249406 w 498811"/>
                <a:gd name="connsiteY0" fmla="*/ 0 h 498811"/>
                <a:gd name="connsiteX1" fmla="*/ 498812 w 498811"/>
                <a:gd name="connsiteY1" fmla="*/ 249406 h 498811"/>
                <a:gd name="connsiteX2" fmla="*/ 249406 w 498811"/>
                <a:gd name="connsiteY2" fmla="*/ 498811 h 498811"/>
                <a:gd name="connsiteX3" fmla="*/ 0 w 498811"/>
                <a:gd name="connsiteY3" fmla="*/ 249406 h 498811"/>
                <a:gd name="connsiteX4" fmla="*/ 249406 w 498811"/>
                <a:gd name="connsiteY4" fmla="*/ 0 h 498811"/>
                <a:gd name="connsiteX5" fmla="*/ 249406 w 498811"/>
                <a:gd name="connsiteY5" fmla="*/ 0 h 498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8811" h="498811">
                  <a:moveTo>
                    <a:pt x="249406" y="0"/>
                  </a:moveTo>
                  <a:cubicBezTo>
                    <a:pt x="387181" y="0"/>
                    <a:pt x="498812" y="111631"/>
                    <a:pt x="498812" y="249406"/>
                  </a:cubicBezTo>
                  <a:cubicBezTo>
                    <a:pt x="498812" y="387181"/>
                    <a:pt x="387181" y="498811"/>
                    <a:pt x="249406" y="498811"/>
                  </a:cubicBezTo>
                  <a:cubicBezTo>
                    <a:pt x="111631" y="498811"/>
                    <a:pt x="0" y="387181"/>
                    <a:pt x="0" y="249406"/>
                  </a:cubicBezTo>
                  <a:cubicBezTo>
                    <a:pt x="0" y="111631"/>
                    <a:pt x="111631" y="0"/>
                    <a:pt x="249406" y="0"/>
                  </a:cubicBezTo>
                  <a:lnTo>
                    <a:pt x="249406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="" xmlns:a16="http://schemas.microsoft.com/office/drawing/2014/main" id="{29B4938B-8B08-4236-8153-7BEF22AD8BC7}"/>
                </a:ext>
              </a:extLst>
            </p:cNvPr>
            <p:cNvSpPr/>
            <p:nvPr/>
          </p:nvSpPr>
          <p:spPr>
            <a:xfrm>
              <a:off x="7930866" y="2033752"/>
              <a:ext cx="532010" cy="532010"/>
            </a:xfrm>
            <a:custGeom>
              <a:avLst/>
              <a:gdLst>
                <a:gd name="connsiteX0" fmla="*/ 266005 w 532010"/>
                <a:gd name="connsiteY0" fmla="*/ 0 h 532010"/>
                <a:gd name="connsiteX1" fmla="*/ 453993 w 532010"/>
                <a:gd name="connsiteY1" fmla="*/ 77810 h 532010"/>
                <a:gd name="connsiteX2" fmla="*/ 532010 w 532010"/>
                <a:gd name="connsiteY2" fmla="*/ 266005 h 532010"/>
                <a:gd name="connsiteX3" fmla="*/ 453993 w 532010"/>
                <a:gd name="connsiteY3" fmla="*/ 454201 h 532010"/>
                <a:gd name="connsiteX4" fmla="*/ 266005 w 532010"/>
                <a:gd name="connsiteY4" fmla="*/ 532010 h 532010"/>
                <a:gd name="connsiteX5" fmla="*/ 77810 w 532010"/>
                <a:gd name="connsiteY5" fmla="*/ 454201 h 532010"/>
                <a:gd name="connsiteX6" fmla="*/ 0 w 532010"/>
                <a:gd name="connsiteY6" fmla="*/ 266005 h 532010"/>
                <a:gd name="connsiteX7" fmla="*/ 77810 w 532010"/>
                <a:gd name="connsiteY7" fmla="*/ 77810 h 532010"/>
                <a:gd name="connsiteX8" fmla="*/ 266005 w 532010"/>
                <a:gd name="connsiteY8" fmla="*/ 0 h 532010"/>
                <a:gd name="connsiteX9" fmla="*/ 266005 w 532010"/>
                <a:gd name="connsiteY9" fmla="*/ 0 h 532010"/>
                <a:gd name="connsiteX10" fmla="*/ 430754 w 532010"/>
                <a:gd name="connsiteY10" fmla="*/ 101256 h 532010"/>
                <a:gd name="connsiteX11" fmla="*/ 266005 w 532010"/>
                <a:gd name="connsiteY11" fmla="*/ 32991 h 532010"/>
                <a:gd name="connsiteX12" fmla="*/ 101256 w 532010"/>
                <a:gd name="connsiteY12" fmla="*/ 101256 h 532010"/>
                <a:gd name="connsiteX13" fmla="*/ 33199 w 532010"/>
                <a:gd name="connsiteY13" fmla="*/ 266005 h 532010"/>
                <a:gd name="connsiteX14" fmla="*/ 101464 w 532010"/>
                <a:gd name="connsiteY14" fmla="*/ 430754 h 532010"/>
                <a:gd name="connsiteX15" fmla="*/ 266213 w 532010"/>
                <a:gd name="connsiteY15" fmla="*/ 499019 h 532010"/>
                <a:gd name="connsiteX16" fmla="*/ 430962 w 532010"/>
                <a:gd name="connsiteY16" fmla="*/ 430754 h 532010"/>
                <a:gd name="connsiteX17" fmla="*/ 499227 w 532010"/>
                <a:gd name="connsiteY17" fmla="*/ 266005 h 532010"/>
                <a:gd name="connsiteX18" fmla="*/ 430754 w 532010"/>
                <a:gd name="connsiteY18" fmla="*/ 101256 h 532010"/>
                <a:gd name="connsiteX19" fmla="*/ 430754 w 532010"/>
                <a:gd name="connsiteY19" fmla="*/ 101256 h 532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2010" h="532010">
                  <a:moveTo>
                    <a:pt x="266005" y="0"/>
                  </a:moveTo>
                  <a:cubicBezTo>
                    <a:pt x="339458" y="0"/>
                    <a:pt x="406063" y="29671"/>
                    <a:pt x="453993" y="77810"/>
                  </a:cubicBezTo>
                  <a:cubicBezTo>
                    <a:pt x="502132" y="125948"/>
                    <a:pt x="532010" y="192345"/>
                    <a:pt x="532010" y="266005"/>
                  </a:cubicBezTo>
                  <a:cubicBezTo>
                    <a:pt x="532010" y="339457"/>
                    <a:pt x="502132" y="406062"/>
                    <a:pt x="453993" y="454201"/>
                  </a:cubicBezTo>
                  <a:cubicBezTo>
                    <a:pt x="405855" y="502339"/>
                    <a:pt x="339458" y="532010"/>
                    <a:pt x="266005" y="532010"/>
                  </a:cubicBezTo>
                  <a:cubicBezTo>
                    <a:pt x="192553" y="532010"/>
                    <a:pt x="125948" y="502131"/>
                    <a:pt x="77810" y="454201"/>
                  </a:cubicBezTo>
                  <a:cubicBezTo>
                    <a:pt x="29879" y="406062"/>
                    <a:pt x="0" y="339457"/>
                    <a:pt x="0" y="266005"/>
                  </a:cubicBezTo>
                  <a:cubicBezTo>
                    <a:pt x="0" y="192553"/>
                    <a:pt x="29671" y="125948"/>
                    <a:pt x="77810" y="77810"/>
                  </a:cubicBezTo>
                  <a:cubicBezTo>
                    <a:pt x="125948" y="29879"/>
                    <a:pt x="192553" y="0"/>
                    <a:pt x="266005" y="0"/>
                  </a:cubicBezTo>
                  <a:lnTo>
                    <a:pt x="266005" y="0"/>
                  </a:lnTo>
                  <a:close/>
                  <a:moveTo>
                    <a:pt x="430754" y="101256"/>
                  </a:moveTo>
                  <a:cubicBezTo>
                    <a:pt x="388633" y="59135"/>
                    <a:pt x="330328" y="32991"/>
                    <a:pt x="266005" y="32991"/>
                  </a:cubicBezTo>
                  <a:cubicBezTo>
                    <a:pt x="201683" y="32991"/>
                    <a:pt x="143377" y="59135"/>
                    <a:pt x="101256" y="101256"/>
                  </a:cubicBezTo>
                  <a:cubicBezTo>
                    <a:pt x="59135" y="143377"/>
                    <a:pt x="33199" y="201683"/>
                    <a:pt x="33199" y="266005"/>
                  </a:cubicBezTo>
                  <a:cubicBezTo>
                    <a:pt x="33199" y="330328"/>
                    <a:pt x="59343" y="388633"/>
                    <a:pt x="101464" y="430754"/>
                  </a:cubicBezTo>
                  <a:cubicBezTo>
                    <a:pt x="143585" y="472875"/>
                    <a:pt x="201890" y="499019"/>
                    <a:pt x="266213" y="499019"/>
                  </a:cubicBezTo>
                  <a:cubicBezTo>
                    <a:pt x="330535" y="499019"/>
                    <a:pt x="388841" y="472875"/>
                    <a:pt x="430962" y="430754"/>
                  </a:cubicBezTo>
                  <a:cubicBezTo>
                    <a:pt x="473083" y="388633"/>
                    <a:pt x="499227" y="330328"/>
                    <a:pt x="499227" y="266005"/>
                  </a:cubicBezTo>
                  <a:cubicBezTo>
                    <a:pt x="498812" y="201683"/>
                    <a:pt x="472875" y="143377"/>
                    <a:pt x="430754" y="101256"/>
                  </a:cubicBezTo>
                  <a:lnTo>
                    <a:pt x="430754" y="101256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="" xmlns:a16="http://schemas.microsoft.com/office/drawing/2014/main" id="{54B64DD3-FD7D-4438-9F20-31016036AD6A}"/>
                </a:ext>
              </a:extLst>
            </p:cNvPr>
            <p:cNvSpPr/>
            <p:nvPr/>
          </p:nvSpPr>
          <p:spPr>
            <a:xfrm>
              <a:off x="8497527" y="2050351"/>
              <a:ext cx="498811" cy="498811"/>
            </a:xfrm>
            <a:custGeom>
              <a:avLst/>
              <a:gdLst>
                <a:gd name="connsiteX0" fmla="*/ 249406 w 498811"/>
                <a:gd name="connsiteY0" fmla="*/ 0 h 498811"/>
                <a:gd name="connsiteX1" fmla="*/ 498812 w 498811"/>
                <a:gd name="connsiteY1" fmla="*/ 249406 h 498811"/>
                <a:gd name="connsiteX2" fmla="*/ 249406 w 498811"/>
                <a:gd name="connsiteY2" fmla="*/ 498811 h 498811"/>
                <a:gd name="connsiteX3" fmla="*/ 0 w 498811"/>
                <a:gd name="connsiteY3" fmla="*/ 249406 h 498811"/>
                <a:gd name="connsiteX4" fmla="*/ 249406 w 498811"/>
                <a:gd name="connsiteY4" fmla="*/ 0 h 498811"/>
                <a:gd name="connsiteX5" fmla="*/ 249406 w 498811"/>
                <a:gd name="connsiteY5" fmla="*/ 0 h 498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8811" h="498811">
                  <a:moveTo>
                    <a:pt x="249406" y="0"/>
                  </a:moveTo>
                  <a:cubicBezTo>
                    <a:pt x="387181" y="0"/>
                    <a:pt x="498812" y="111631"/>
                    <a:pt x="498812" y="249406"/>
                  </a:cubicBezTo>
                  <a:cubicBezTo>
                    <a:pt x="498812" y="387181"/>
                    <a:pt x="387181" y="498811"/>
                    <a:pt x="249406" y="498811"/>
                  </a:cubicBezTo>
                  <a:cubicBezTo>
                    <a:pt x="111631" y="498811"/>
                    <a:pt x="0" y="387181"/>
                    <a:pt x="0" y="249406"/>
                  </a:cubicBezTo>
                  <a:cubicBezTo>
                    <a:pt x="0" y="111631"/>
                    <a:pt x="111631" y="0"/>
                    <a:pt x="249406" y="0"/>
                  </a:cubicBezTo>
                  <a:lnTo>
                    <a:pt x="249406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="" xmlns:a16="http://schemas.microsoft.com/office/drawing/2014/main" id="{4A75291B-83D2-43D3-A873-C1061186B47D}"/>
                </a:ext>
              </a:extLst>
            </p:cNvPr>
            <p:cNvSpPr/>
            <p:nvPr/>
          </p:nvSpPr>
          <p:spPr>
            <a:xfrm>
              <a:off x="8480720" y="2033752"/>
              <a:ext cx="532425" cy="532010"/>
            </a:xfrm>
            <a:custGeom>
              <a:avLst/>
              <a:gdLst>
                <a:gd name="connsiteX0" fmla="*/ 266213 w 532425"/>
                <a:gd name="connsiteY0" fmla="*/ 0 h 532010"/>
                <a:gd name="connsiteX1" fmla="*/ 454408 w 532425"/>
                <a:gd name="connsiteY1" fmla="*/ 77810 h 532010"/>
                <a:gd name="connsiteX2" fmla="*/ 532425 w 532425"/>
                <a:gd name="connsiteY2" fmla="*/ 266005 h 532010"/>
                <a:gd name="connsiteX3" fmla="*/ 454408 w 532425"/>
                <a:gd name="connsiteY3" fmla="*/ 454201 h 532010"/>
                <a:gd name="connsiteX4" fmla="*/ 266213 w 532425"/>
                <a:gd name="connsiteY4" fmla="*/ 532010 h 532010"/>
                <a:gd name="connsiteX5" fmla="*/ 78017 w 532425"/>
                <a:gd name="connsiteY5" fmla="*/ 454201 h 532010"/>
                <a:gd name="connsiteX6" fmla="*/ 0 w 532425"/>
                <a:gd name="connsiteY6" fmla="*/ 266005 h 532010"/>
                <a:gd name="connsiteX7" fmla="*/ 78017 w 532425"/>
                <a:gd name="connsiteY7" fmla="*/ 77810 h 532010"/>
                <a:gd name="connsiteX8" fmla="*/ 266213 w 532425"/>
                <a:gd name="connsiteY8" fmla="*/ 0 h 532010"/>
                <a:gd name="connsiteX9" fmla="*/ 266213 w 532425"/>
                <a:gd name="connsiteY9" fmla="*/ 0 h 532010"/>
                <a:gd name="connsiteX10" fmla="*/ 430962 w 532425"/>
                <a:gd name="connsiteY10" fmla="*/ 101256 h 532010"/>
                <a:gd name="connsiteX11" fmla="*/ 266213 w 532425"/>
                <a:gd name="connsiteY11" fmla="*/ 32991 h 532010"/>
                <a:gd name="connsiteX12" fmla="*/ 101464 w 532425"/>
                <a:gd name="connsiteY12" fmla="*/ 101256 h 532010"/>
                <a:gd name="connsiteX13" fmla="*/ 33199 w 532425"/>
                <a:gd name="connsiteY13" fmla="*/ 266005 h 532010"/>
                <a:gd name="connsiteX14" fmla="*/ 101464 w 532425"/>
                <a:gd name="connsiteY14" fmla="*/ 430754 h 532010"/>
                <a:gd name="connsiteX15" fmla="*/ 266213 w 532425"/>
                <a:gd name="connsiteY15" fmla="*/ 499019 h 532010"/>
                <a:gd name="connsiteX16" fmla="*/ 430962 w 532425"/>
                <a:gd name="connsiteY16" fmla="*/ 430754 h 532010"/>
                <a:gd name="connsiteX17" fmla="*/ 499227 w 532425"/>
                <a:gd name="connsiteY17" fmla="*/ 266005 h 532010"/>
                <a:gd name="connsiteX18" fmla="*/ 430962 w 532425"/>
                <a:gd name="connsiteY18" fmla="*/ 101256 h 532010"/>
                <a:gd name="connsiteX19" fmla="*/ 430962 w 532425"/>
                <a:gd name="connsiteY19" fmla="*/ 101256 h 532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2425" h="532010">
                  <a:moveTo>
                    <a:pt x="266213" y="0"/>
                  </a:moveTo>
                  <a:cubicBezTo>
                    <a:pt x="339665" y="0"/>
                    <a:pt x="406270" y="29879"/>
                    <a:pt x="454408" y="77810"/>
                  </a:cubicBezTo>
                  <a:cubicBezTo>
                    <a:pt x="502547" y="125948"/>
                    <a:pt x="532425" y="192345"/>
                    <a:pt x="532425" y="266005"/>
                  </a:cubicBezTo>
                  <a:cubicBezTo>
                    <a:pt x="532425" y="339457"/>
                    <a:pt x="502547" y="406062"/>
                    <a:pt x="454408" y="454201"/>
                  </a:cubicBezTo>
                  <a:cubicBezTo>
                    <a:pt x="406270" y="502339"/>
                    <a:pt x="339665" y="532010"/>
                    <a:pt x="266213" y="532010"/>
                  </a:cubicBezTo>
                  <a:cubicBezTo>
                    <a:pt x="192760" y="532010"/>
                    <a:pt x="126155" y="502131"/>
                    <a:pt x="78017" y="454201"/>
                  </a:cubicBezTo>
                  <a:cubicBezTo>
                    <a:pt x="29879" y="406062"/>
                    <a:pt x="0" y="339457"/>
                    <a:pt x="0" y="266005"/>
                  </a:cubicBezTo>
                  <a:cubicBezTo>
                    <a:pt x="0" y="192553"/>
                    <a:pt x="29879" y="125948"/>
                    <a:pt x="78017" y="77810"/>
                  </a:cubicBezTo>
                  <a:cubicBezTo>
                    <a:pt x="126363" y="29879"/>
                    <a:pt x="192760" y="0"/>
                    <a:pt x="266213" y="0"/>
                  </a:cubicBezTo>
                  <a:lnTo>
                    <a:pt x="266213" y="0"/>
                  </a:lnTo>
                  <a:close/>
                  <a:moveTo>
                    <a:pt x="430962" y="101256"/>
                  </a:moveTo>
                  <a:cubicBezTo>
                    <a:pt x="388841" y="59135"/>
                    <a:pt x="330535" y="32991"/>
                    <a:pt x="266213" y="32991"/>
                  </a:cubicBezTo>
                  <a:cubicBezTo>
                    <a:pt x="201890" y="32991"/>
                    <a:pt x="143585" y="59135"/>
                    <a:pt x="101464" y="101256"/>
                  </a:cubicBezTo>
                  <a:cubicBezTo>
                    <a:pt x="59343" y="143377"/>
                    <a:pt x="33199" y="201683"/>
                    <a:pt x="33199" y="266005"/>
                  </a:cubicBezTo>
                  <a:cubicBezTo>
                    <a:pt x="33199" y="330328"/>
                    <a:pt x="59343" y="388633"/>
                    <a:pt x="101464" y="430754"/>
                  </a:cubicBezTo>
                  <a:cubicBezTo>
                    <a:pt x="143585" y="472875"/>
                    <a:pt x="201890" y="499019"/>
                    <a:pt x="266213" y="499019"/>
                  </a:cubicBezTo>
                  <a:cubicBezTo>
                    <a:pt x="330535" y="499019"/>
                    <a:pt x="388841" y="472875"/>
                    <a:pt x="430962" y="430754"/>
                  </a:cubicBezTo>
                  <a:cubicBezTo>
                    <a:pt x="473083" y="388633"/>
                    <a:pt x="499227" y="330328"/>
                    <a:pt x="499227" y="266005"/>
                  </a:cubicBezTo>
                  <a:cubicBezTo>
                    <a:pt x="499019" y="201683"/>
                    <a:pt x="473083" y="143377"/>
                    <a:pt x="430962" y="101256"/>
                  </a:cubicBezTo>
                  <a:lnTo>
                    <a:pt x="430962" y="101256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="" xmlns:a16="http://schemas.microsoft.com/office/drawing/2014/main" id="{B7E38775-FEF3-4011-9B5E-D4C601AEA858}"/>
                </a:ext>
              </a:extLst>
            </p:cNvPr>
            <p:cNvSpPr/>
            <p:nvPr/>
          </p:nvSpPr>
          <p:spPr>
            <a:xfrm>
              <a:off x="8996339" y="2516379"/>
              <a:ext cx="83204" cy="383860"/>
            </a:xfrm>
            <a:custGeom>
              <a:avLst/>
              <a:gdLst>
                <a:gd name="connsiteX0" fmla="*/ 0 w 83204"/>
                <a:gd name="connsiteY0" fmla="*/ 0 h 383860"/>
                <a:gd name="connsiteX1" fmla="*/ 83204 w 83204"/>
                <a:gd name="connsiteY1" fmla="*/ 0 h 383860"/>
                <a:gd name="connsiteX2" fmla="*/ 83204 w 83204"/>
                <a:gd name="connsiteY2" fmla="*/ 383861 h 383860"/>
                <a:gd name="connsiteX3" fmla="*/ 0 w 83204"/>
                <a:gd name="connsiteY3" fmla="*/ 383861 h 383860"/>
                <a:gd name="connsiteX4" fmla="*/ 0 w 83204"/>
                <a:gd name="connsiteY4" fmla="*/ 0 h 38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204" h="383860">
                  <a:moveTo>
                    <a:pt x="0" y="0"/>
                  </a:moveTo>
                  <a:lnTo>
                    <a:pt x="83204" y="0"/>
                  </a:lnTo>
                  <a:lnTo>
                    <a:pt x="83204" y="383861"/>
                  </a:lnTo>
                  <a:lnTo>
                    <a:pt x="0" y="383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="" xmlns:a16="http://schemas.microsoft.com/office/drawing/2014/main" id="{3D4EBBA8-9A5D-4027-8537-87A90BEDC116}"/>
                </a:ext>
              </a:extLst>
            </p:cNvPr>
            <p:cNvSpPr/>
            <p:nvPr/>
          </p:nvSpPr>
          <p:spPr>
            <a:xfrm>
              <a:off x="8979739" y="2499779"/>
              <a:ext cx="116403" cy="417059"/>
            </a:xfrm>
            <a:custGeom>
              <a:avLst/>
              <a:gdLst>
                <a:gd name="connsiteX0" fmla="*/ 16599 w 116403"/>
                <a:gd name="connsiteY0" fmla="*/ 0 h 417059"/>
                <a:gd name="connsiteX1" fmla="*/ 99804 w 116403"/>
                <a:gd name="connsiteY1" fmla="*/ 0 h 417059"/>
                <a:gd name="connsiteX2" fmla="*/ 116403 w 116403"/>
                <a:gd name="connsiteY2" fmla="*/ 0 h 417059"/>
                <a:gd name="connsiteX3" fmla="*/ 116403 w 116403"/>
                <a:gd name="connsiteY3" fmla="*/ 16599 h 417059"/>
                <a:gd name="connsiteX4" fmla="*/ 116403 w 116403"/>
                <a:gd name="connsiteY4" fmla="*/ 400460 h 417059"/>
                <a:gd name="connsiteX5" fmla="*/ 116403 w 116403"/>
                <a:gd name="connsiteY5" fmla="*/ 417060 h 417059"/>
                <a:gd name="connsiteX6" fmla="*/ 99804 w 116403"/>
                <a:gd name="connsiteY6" fmla="*/ 417060 h 417059"/>
                <a:gd name="connsiteX7" fmla="*/ 16599 w 116403"/>
                <a:gd name="connsiteY7" fmla="*/ 417060 h 417059"/>
                <a:gd name="connsiteX8" fmla="*/ 0 w 116403"/>
                <a:gd name="connsiteY8" fmla="*/ 417060 h 417059"/>
                <a:gd name="connsiteX9" fmla="*/ 0 w 116403"/>
                <a:gd name="connsiteY9" fmla="*/ 400460 h 417059"/>
                <a:gd name="connsiteX10" fmla="*/ 0 w 116403"/>
                <a:gd name="connsiteY10" fmla="*/ 16599 h 417059"/>
                <a:gd name="connsiteX11" fmla="*/ 0 w 116403"/>
                <a:gd name="connsiteY11" fmla="*/ 0 h 417059"/>
                <a:gd name="connsiteX12" fmla="*/ 16599 w 116403"/>
                <a:gd name="connsiteY12" fmla="*/ 0 h 417059"/>
                <a:gd name="connsiteX13" fmla="*/ 16599 w 116403"/>
                <a:gd name="connsiteY13" fmla="*/ 0 h 417059"/>
                <a:gd name="connsiteX14" fmla="*/ 83204 w 116403"/>
                <a:gd name="connsiteY14" fmla="*/ 33199 h 417059"/>
                <a:gd name="connsiteX15" fmla="*/ 33199 w 116403"/>
                <a:gd name="connsiteY15" fmla="*/ 33199 h 417059"/>
                <a:gd name="connsiteX16" fmla="*/ 33199 w 116403"/>
                <a:gd name="connsiteY16" fmla="*/ 383861 h 417059"/>
                <a:gd name="connsiteX17" fmla="*/ 83204 w 116403"/>
                <a:gd name="connsiteY17" fmla="*/ 383861 h 417059"/>
                <a:gd name="connsiteX18" fmla="*/ 83204 w 116403"/>
                <a:gd name="connsiteY18" fmla="*/ 33199 h 417059"/>
                <a:gd name="connsiteX19" fmla="*/ 83204 w 116403"/>
                <a:gd name="connsiteY19" fmla="*/ 33199 h 417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6403" h="417059">
                  <a:moveTo>
                    <a:pt x="16599" y="0"/>
                  </a:moveTo>
                  <a:lnTo>
                    <a:pt x="99804" y="0"/>
                  </a:lnTo>
                  <a:lnTo>
                    <a:pt x="116403" y="0"/>
                  </a:lnTo>
                  <a:lnTo>
                    <a:pt x="116403" y="16599"/>
                  </a:lnTo>
                  <a:lnTo>
                    <a:pt x="116403" y="400460"/>
                  </a:lnTo>
                  <a:lnTo>
                    <a:pt x="116403" y="417060"/>
                  </a:lnTo>
                  <a:lnTo>
                    <a:pt x="99804" y="417060"/>
                  </a:lnTo>
                  <a:lnTo>
                    <a:pt x="16599" y="417060"/>
                  </a:lnTo>
                  <a:lnTo>
                    <a:pt x="0" y="417060"/>
                  </a:lnTo>
                  <a:lnTo>
                    <a:pt x="0" y="400460"/>
                  </a:lnTo>
                  <a:lnTo>
                    <a:pt x="0" y="16599"/>
                  </a:lnTo>
                  <a:lnTo>
                    <a:pt x="0" y="0"/>
                  </a:lnTo>
                  <a:lnTo>
                    <a:pt x="16599" y="0"/>
                  </a:lnTo>
                  <a:lnTo>
                    <a:pt x="16599" y="0"/>
                  </a:lnTo>
                  <a:close/>
                  <a:moveTo>
                    <a:pt x="83204" y="33199"/>
                  </a:moveTo>
                  <a:lnTo>
                    <a:pt x="33199" y="33199"/>
                  </a:lnTo>
                  <a:lnTo>
                    <a:pt x="33199" y="383861"/>
                  </a:lnTo>
                  <a:lnTo>
                    <a:pt x="83204" y="383861"/>
                  </a:lnTo>
                  <a:lnTo>
                    <a:pt x="83204" y="33199"/>
                  </a:lnTo>
                  <a:lnTo>
                    <a:pt x="83204" y="33199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="" xmlns:a16="http://schemas.microsoft.com/office/drawing/2014/main" id="{95CD22A6-644C-4A5E-8374-ED90B1126D98}"/>
                </a:ext>
              </a:extLst>
            </p:cNvPr>
            <p:cNvSpPr/>
            <p:nvPr/>
          </p:nvSpPr>
          <p:spPr>
            <a:xfrm>
              <a:off x="9079543" y="2467618"/>
              <a:ext cx="150224" cy="481174"/>
            </a:xfrm>
            <a:custGeom>
              <a:avLst/>
              <a:gdLst>
                <a:gd name="connsiteX0" fmla="*/ 0 w 150224"/>
                <a:gd name="connsiteY0" fmla="*/ 481175 h 481174"/>
                <a:gd name="connsiteX1" fmla="*/ 150224 w 150224"/>
                <a:gd name="connsiteY1" fmla="*/ 481175 h 481174"/>
                <a:gd name="connsiteX2" fmla="*/ 150224 w 150224"/>
                <a:gd name="connsiteY2" fmla="*/ 0 h 481174"/>
                <a:gd name="connsiteX3" fmla="*/ 0 w 150224"/>
                <a:gd name="connsiteY3" fmla="*/ 0 h 481174"/>
                <a:gd name="connsiteX4" fmla="*/ 0 w 150224"/>
                <a:gd name="connsiteY4" fmla="*/ 481175 h 481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224" h="481174">
                  <a:moveTo>
                    <a:pt x="0" y="481175"/>
                  </a:moveTo>
                  <a:lnTo>
                    <a:pt x="150224" y="481175"/>
                  </a:lnTo>
                  <a:lnTo>
                    <a:pt x="150224" y="0"/>
                  </a:lnTo>
                  <a:lnTo>
                    <a:pt x="0" y="0"/>
                  </a:lnTo>
                  <a:lnTo>
                    <a:pt x="0" y="481175"/>
                  </a:lnTo>
                  <a:close/>
                </a:path>
              </a:pathLst>
            </a:custGeom>
            <a:solidFill>
              <a:srgbClr val="DC0DDA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="" xmlns:a16="http://schemas.microsoft.com/office/drawing/2014/main" id="{BF223286-F7AE-4F60-A804-AE32BC17BAAE}"/>
                </a:ext>
              </a:extLst>
            </p:cNvPr>
            <p:cNvSpPr/>
            <p:nvPr/>
          </p:nvSpPr>
          <p:spPr>
            <a:xfrm>
              <a:off x="9062944" y="2451019"/>
              <a:ext cx="183423" cy="514373"/>
            </a:xfrm>
            <a:custGeom>
              <a:avLst/>
              <a:gdLst>
                <a:gd name="connsiteX0" fmla="*/ 33199 w 183423"/>
                <a:gd name="connsiteY0" fmla="*/ 481382 h 514373"/>
                <a:gd name="connsiteX1" fmla="*/ 150432 w 183423"/>
                <a:gd name="connsiteY1" fmla="*/ 481382 h 514373"/>
                <a:gd name="connsiteX2" fmla="*/ 150432 w 183423"/>
                <a:gd name="connsiteY2" fmla="*/ 33199 h 514373"/>
                <a:gd name="connsiteX3" fmla="*/ 33199 w 183423"/>
                <a:gd name="connsiteY3" fmla="*/ 33199 h 514373"/>
                <a:gd name="connsiteX4" fmla="*/ 33199 w 183423"/>
                <a:gd name="connsiteY4" fmla="*/ 481382 h 514373"/>
                <a:gd name="connsiteX5" fmla="*/ 33199 w 183423"/>
                <a:gd name="connsiteY5" fmla="*/ 481382 h 514373"/>
                <a:gd name="connsiteX6" fmla="*/ 166824 w 183423"/>
                <a:gd name="connsiteY6" fmla="*/ 514373 h 514373"/>
                <a:gd name="connsiteX7" fmla="*/ 16599 w 183423"/>
                <a:gd name="connsiteY7" fmla="*/ 514373 h 514373"/>
                <a:gd name="connsiteX8" fmla="*/ 0 w 183423"/>
                <a:gd name="connsiteY8" fmla="*/ 514373 h 514373"/>
                <a:gd name="connsiteX9" fmla="*/ 0 w 183423"/>
                <a:gd name="connsiteY9" fmla="*/ 497774 h 514373"/>
                <a:gd name="connsiteX10" fmla="*/ 0 w 183423"/>
                <a:gd name="connsiteY10" fmla="*/ 16599 h 514373"/>
                <a:gd name="connsiteX11" fmla="*/ 0 w 183423"/>
                <a:gd name="connsiteY11" fmla="*/ 0 h 514373"/>
                <a:gd name="connsiteX12" fmla="*/ 16599 w 183423"/>
                <a:gd name="connsiteY12" fmla="*/ 0 h 514373"/>
                <a:gd name="connsiteX13" fmla="*/ 166824 w 183423"/>
                <a:gd name="connsiteY13" fmla="*/ 0 h 514373"/>
                <a:gd name="connsiteX14" fmla="*/ 183423 w 183423"/>
                <a:gd name="connsiteY14" fmla="*/ 0 h 514373"/>
                <a:gd name="connsiteX15" fmla="*/ 183423 w 183423"/>
                <a:gd name="connsiteY15" fmla="*/ 16599 h 514373"/>
                <a:gd name="connsiteX16" fmla="*/ 183423 w 183423"/>
                <a:gd name="connsiteY16" fmla="*/ 497774 h 514373"/>
                <a:gd name="connsiteX17" fmla="*/ 183423 w 183423"/>
                <a:gd name="connsiteY17" fmla="*/ 514373 h 514373"/>
                <a:gd name="connsiteX18" fmla="*/ 166824 w 183423"/>
                <a:gd name="connsiteY18" fmla="*/ 514373 h 514373"/>
                <a:gd name="connsiteX19" fmla="*/ 166824 w 183423"/>
                <a:gd name="connsiteY19" fmla="*/ 514373 h 514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3423" h="514373">
                  <a:moveTo>
                    <a:pt x="33199" y="481382"/>
                  </a:moveTo>
                  <a:lnTo>
                    <a:pt x="150432" y="481382"/>
                  </a:lnTo>
                  <a:lnTo>
                    <a:pt x="150432" y="33199"/>
                  </a:lnTo>
                  <a:lnTo>
                    <a:pt x="33199" y="33199"/>
                  </a:lnTo>
                  <a:lnTo>
                    <a:pt x="33199" y="481382"/>
                  </a:lnTo>
                  <a:lnTo>
                    <a:pt x="33199" y="481382"/>
                  </a:lnTo>
                  <a:close/>
                  <a:moveTo>
                    <a:pt x="166824" y="514373"/>
                  </a:moveTo>
                  <a:lnTo>
                    <a:pt x="16599" y="514373"/>
                  </a:lnTo>
                  <a:lnTo>
                    <a:pt x="0" y="514373"/>
                  </a:lnTo>
                  <a:lnTo>
                    <a:pt x="0" y="497774"/>
                  </a:lnTo>
                  <a:lnTo>
                    <a:pt x="0" y="16599"/>
                  </a:lnTo>
                  <a:lnTo>
                    <a:pt x="0" y="0"/>
                  </a:lnTo>
                  <a:lnTo>
                    <a:pt x="16599" y="0"/>
                  </a:lnTo>
                  <a:lnTo>
                    <a:pt x="166824" y="0"/>
                  </a:lnTo>
                  <a:lnTo>
                    <a:pt x="183423" y="0"/>
                  </a:lnTo>
                  <a:lnTo>
                    <a:pt x="183423" y="16599"/>
                  </a:lnTo>
                  <a:lnTo>
                    <a:pt x="183423" y="497774"/>
                  </a:lnTo>
                  <a:lnTo>
                    <a:pt x="183423" y="514373"/>
                  </a:lnTo>
                  <a:lnTo>
                    <a:pt x="166824" y="514373"/>
                  </a:lnTo>
                  <a:lnTo>
                    <a:pt x="166824" y="514373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="" xmlns:a16="http://schemas.microsoft.com/office/drawing/2014/main" id="{A46C8A7C-3E87-4FD4-8CF2-8FE434E2A945}"/>
                </a:ext>
              </a:extLst>
            </p:cNvPr>
            <p:cNvSpPr/>
            <p:nvPr/>
          </p:nvSpPr>
          <p:spPr>
            <a:xfrm>
              <a:off x="8057643" y="2709139"/>
              <a:ext cx="113705" cy="113705"/>
            </a:xfrm>
            <a:custGeom>
              <a:avLst/>
              <a:gdLst>
                <a:gd name="connsiteX0" fmla="*/ 56853 w 113705"/>
                <a:gd name="connsiteY0" fmla="*/ 0 h 113705"/>
                <a:gd name="connsiteX1" fmla="*/ 113706 w 113705"/>
                <a:gd name="connsiteY1" fmla="*/ 56853 h 113705"/>
                <a:gd name="connsiteX2" fmla="*/ 56853 w 113705"/>
                <a:gd name="connsiteY2" fmla="*/ 113706 h 113705"/>
                <a:gd name="connsiteX3" fmla="*/ 0 w 113705"/>
                <a:gd name="connsiteY3" fmla="*/ 56853 h 113705"/>
                <a:gd name="connsiteX4" fmla="*/ 56853 w 113705"/>
                <a:gd name="connsiteY4" fmla="*/ 0 h 113705"/>
                <a:gd name="connsiteX5" fmla="*/ 56853 w 113705"/>
                <a:gd name="connsiteY5" fmla="*/ 0 h 11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705" h="113705">
                  <a:moveTo>
                    <a:pt x="56853" y="0"/>
                  </a:moveTo>
                  <a:cubicBezTo>
                    <a:pt x="88184" y="0"/>
                    <a:pt x="113706" y="25522"/>
                    <a:pt x="113706" y="56853"/>
                  </a:cubicBezTo>
                  <a:cubicBezTo>
                    <a:pt x="113706" y="88184"/>
                    <a:pt x="88392" y="113706"/>
                    <a:pt x="56853" y="113706"/>
                  </a:cubicBezTo>
                  <a:cubicBezTo>
                    <a:pt x="25522" y="113706"/>
                    <a:pt x="0" y="88392"/>
                    <a:pt x="0" y="56853"/>
                  </a:cubicBezTo>
                  <a:cubicBezTo>
                    <a:pt x="0" y="25314"/>
                    <a:pt x="25522" y="0"/>
                    <a:pt x="56853" y="0"/>
                  </a:cubicBezTo>
                  <a:lnTo>
                    <a:pt x="56853" y="0"/>
                  </a:lnTo>
                  <a:close/>
                </a:path>
              </a:pathLst>
            </a:custGeom>
            <a:solidFill>
              <a:srgbClr val="DC0DDA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="" xmlns:a16="http://schemas.microsoft.com/office/drawing/2014/main" id="{D840B2EB-3CE2-4A1C-9A64-E078AA2FC830}"/>
                </a:ext>
              </a:extLst>
            </p:cNvPr>
            <p:cNvSpPr/>
            <p:nvPr/>
          </p:nvSpPr>
          <p:spPr>
            <a:xfrm>
              <a:off x="8041044" y="2692540"/>
              <a:ext cx="146904" cy="146904"/>
            </a:xfrm>
            <a:custGeom>
              <a:avLst/>
              <a:gdLst>
                <a:gd name="connsiteX0" fmla="*/ 73452 w 146904"/>
                <a:gd name="connsiteY0" fmla="*/ 0 h 146904"/>
                <a:gd name="connsiteX1" fmla="*/ 125325 w 146904"/>
                <a:gd name="connsiteY1" fmla="*/ 21579 h 146904"/>
                <a:gd name="connsiteX2" fmla="*/ 146905 w 146904"/>
                <a:gd name="connsiteY2" fmla="*/ 73452 h 146904"/>
                <a:gd name="connsiteX3" fmla="*/ 125325 w 146904"/>
                <a:gd name="connsiteY3" fmla="*/ 125325 h 146904"/>
                <a:gd name="connsiteX4" fmla="*/ 73452 w 146904"/>
                <a:gd name="connsiteY4" fmla="*/ 146905 h 146904"/>
                <a:gd name="connsiteX5" fmla="*/ 21579 w 146904"/>
                <a:gd name="connsiteY5" fmla="*/ 125325 h 146904"/>
                <a:gd name="connsiteX6" fmla="*/ 21579 w 146904"/>
                <a:gd name="connsiteY6" fmla="*/ 125325 h 146904"/>
                <a:gd name="connsiteX7" fmla="*/ 0 w 146904"/>
                <a:gd name="connsiteY7" fmla="*/ 73452 h 146904"/>
                <a:gd name="connsiteX8" fmla="*/ 21579 w 146904"/>
                <a:gd name="connsiteY8" fmla="*/ 21579 h 146904"/>
                <a:gd name="connsiteX9" fmla="*/ 21579 w 146904"/>
                <a:gd name="connsiteY9" fmla="*/ 21579 h 146904"/>
                <a:gd name="connsiteX10" fmla="*/ 73452 w 146904"/>
                <a:gd name="connsiteY10" fmla="*/ 0 h 146904"/>
                <a:gd name="connsiteX11" fmla="*/ 73452 w 146904"/>
                <a:gd name="connsiteY11" fmla="*/ 0 h 146904"/>
                <a:gd name="connsiteX12" fmla="*/ 101879 w 146904"/>
                <a:gd name="connsiteY12" fmla="*/ 44818 h 146904"/>
                <a:gd name="connsiteX13" fmla="*/ 73452 w 146904"/>
                <a:gd name="connsiteY13" fmla="*/ 32991 h 146904"/>
                <a:gd name="connsiteX14" fmla="*/ 45026 w 146904"/>
                <a:gd name="connsiteY14" fmla="*/ 44611 h 146904"/>
                <a:gd name="connsiteX15" fmla="*/ 45026 w 146904"/>
                <a:gd name="connsiteY15" fmla="*/ 44611 h 146904"/>
                <a:gd name="connsiteX16" fmla="*/ 33199 w 146904"/>
                <a:gd name="connsiteY16" fmla="*/ 73037 h 146904"/>
                <a:gd name="connsiteX17" fmla="*/ 45026 w 146904"/>
                <a:gd name="connsiteY17" fmla="*/ 101464 h 146904"/>
                <a:gd name="connsiteX18" fmla="*/ 45026 w 146904"/>
                <a:gd name="connsiteY18" fmla="*/ 101464 h 146904"/>
                <a:gd name="connsiteX19" fmla="*/ 73452 w 146904"/>
                <a:gd name="connsiteY19" fmla="*/ 113083 h 146904"/>
                <a:gd name="connsiteX20" fmla="*/ 101879 w 146904"/>
                <a:gd name="connsiteY20" fmla="*/ 101256 h 146904"/>
                <a:gd name="connsiteX21" fmla="*/ 113706 w 146904"/>
                <a:gd name="connsiteY21" fmla="*/ 72830 h 146904"/>
                <a:gd name="connsiteX22" fmla="*/ 101879 w 146904"/>
                <a:gd name="connsiteY22" fmla="*/ 44818 h 146904"/>
                <a:gd name="connsiteX23" fmla="*/ 101879 w 146904"/>
                <a:gd name="connsiteY23" fmla="*/ 44818 h 146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904" h="146904">
                  <a:moveTo>
                    <a:pt x="73452" y="0"/>
                  </a:moveTo>
                  <a:cubicBezTo>
                    <a:pt x="93787" y="0"/>
                    <a:pt x="112046" y="8300"/>
                    <a:pt x="125325" y="21579"/>
                  </a:cubicBezTo>
                  <a:cubicBezTo>
                    <a:pt x="138605" y="34859"/>
                    <a:pt x="146905" y="53118"/>
                    <a:pt x="146905" y="73452"/>
                  </a:cubicBezTo>
                  <a:cubicBezTo>
                    <a:pt x="146905" y="93787"/>
                    <a:pt x="138605" y="112046"/>
                    <a:pt x="125325" y="125325"/>
                  </a:cubicBezTo>
                  <a:cubicBezTo>
                    <a:pt x="112046" y="138605"/>
                    <a:pt x="93787" y="146905"/>
                    <a:pt x="73452" y="146905"/>
                  </a:cubicBezTo>
                  <a:cubicBezTo>
                    <a:pt x="53326" y="146905"/>
                    <a:pt x="34859" y="138605"/>
                    <a:pt x="21579" y="125325"/>
                  </a:cubicBezTo>
                  <a:lnTo>
                    <a:pt x="21579" y="125325"/>
                  </a:lnTo>
                  <a:cubicBezTo>
                    <a:pt x="8300" y="112046"/>
                    <a:pt x="0" y="93787"/>
                    <a:pt x="0" y="73452"/>
                  </a:cubicBezTo>
                  <a:cubicBezTo>
                    <a:pt x="0" y="53118"/>
                    <a:pt x="8300" y="34859"/>
                    <a:pt x="21579" y="21579"/>
                  </a:cubicBezTo>
                  <a:lnTo>
                    <a:pt x="21579" y="21579"/>
                  </a:lnTo>
                  <a:cubicBezTo>
                    <a:pt x="34859" y="8300"/>
                    <a:pt x="53326" y="0"/>
                    <a:pt x="73452" y="0"/>
                  </a:cubicBezTo>
                  <a:lnTo>
                    <a:pt x="73452" y="0"/>
                  </a:lnTo>
                  <a:close/>
                  <a:moveTo>
                    <a:pt x="101879" y="44818"/>
                  </a:moveTo>
                  <a:cubicBezTo>
                    <a:pt x="94617" y="37556"/>
                    <a:pt x="84449" y="32991"/>
                    <a:pt x="73452" y="32991"/>
                  </a:cubicBezTo>
                  <a:cubicBezTo>
                    <a:pt x="62248" y="32991"/>
                    <a:pt x="52288" y="37556"/>
                    <a:pt x="45026" y="44611"/>
                  </a:cubicBezTo>
                  <a:lnTo>
                    <a:pt x="45026" y="44611"/>
                  </a:lnTo>
                  <a:cubicBezTo>
                    <a:pt x="37764" y="51873"/>
                    <a:pt x="33199" y="62040"/>
                    <a:pt x="33199" y="73037"/>
                  </a:cubicBezTo>
                  <a:cubicBezTo>
                    <a:pt x="33199" y="84242"/>
                    <a:pt x="37764" y="94202"/>
                    <a:pt x="45026" y="101464"/>
                  </a:cubicBezTo>
                  <a:lnTo>
                    <a:pt x="45026" y="101464"/>
                  </a:lnTo>
                  <a:cubicBezTo>
                    <a:pt x="52288" y="108726"/>
                    <a:pt x="62248" y="113083"/>
                    <a:pt x="73452" y="113083"/>
                  </a:cubicBezTo>
                  <a:cubicBezTo>
                    <a:pt x="84449" y="113083"/>
                    <a:pt x="94617" y="108518"/>
                    <a:pt x="101879" y="101256"/>
                  </a:cubicBezTo>
                  <a:cubicBezTo>
                    <a:pt x="109141" y="93994"/>
                    <a:pt x="113706" y="84034"/>
                    <a:pt x="113706" y="72830"/>
                  </a:cubicBezTo>
                  <a:cubicBezTo>
                    <a:pt x="113706" y="62248"/>
                    <a:pt x="109141" y="52081"/>
                    <a:pt x="101879" y="44818"/>
                  </a:cubicBezTo>
                  <a:lnTo>
                    <a:pt x="101879" y="44818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="" xmlns:a16="http://schemas.microsoft.com/office/drawing/2014/main" id="{8D9BB95D-14E6-425C-B470-F06CA56B53D7}"/>
                </a:ext>
              </a:extLst>
            </p:cNvPr>
            <p:cNvSpPr/>
            <p:nvPr/>
          </p:nvSpPr>
          <p:spPr>
            <a:xfrm>
              <a:off x="8497527" y="2709139"/>
              <a:ext cx="402950" cy="182178"/>
            </a:xfrm>
            <a:custGeom>
              <a:avLst/>
              <a:gdLst>
                <a:gd name="connsiteX0" fmla="*/ 0 w 402950"/>
                <a:gd name="connsiteY0" fmla="*/ 0 h 182178"/>
                <a:gd name="connsiteX1" fmla="*/ 402950 w 402950"/>
                <a:gd name="connsiteY1" fmla="*/ 0 h 182178"/>
                <a:gd name="connsiteX2" fmla="*/ 402950 w 402950"/>
                <a:gd name="connsiteY2" fmla="*/ 182178 h 182178"/>
                <a:gd name="connsiteX3" fmla="*/ 0 w 402950"/>
                <a:gd name="connsiteY3" fmla="*/ 182178 h 182178"/>
                <a:gd name="connsiteX4" fmla="*/ 0 w 402950"/>
                <a:gd name="connsiteY4" fmla="*/ 0 h 18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950" h="182178">
                  <a:moveTo>
                    <a:pt x="0" y="0"/>
                  </a:moveTo>
                  <a:lnTo>
                    <a:pt x="402950" y="0"/>
                  </a:lnTo>
                  <a:lnTo>
                    <a:pt x="402950" y="182178"/>
                  </a:lnTo>
                  <a:lnTo>
                    <a:pt x="0" y="182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="" xmlns:a16="http://schemas.microsoft.com/office/drawing/2014/main" id="{F30204A4-E67F-4A39-95E7-971976B03E60}"/>
                </a:ext>
              </a:extLst>
            </p:cNvPr>
            <p:cNvSpPr/>
            <p:nvPr/>
          </p:nvSpPr>
          <p:spPr>
            <a:xfrm>
              <a:off x="8480928" y="2692540"/>
              <a:ext cx="436148" cy="215584"/>
            </a:xfrm>
            <a:custGeom>
              <a:avLst/>
              <a:gdLst>
                <a:gd name="connsiteX0" fmla="*/ 16599 w 436148"/>
                <a:gd name="connsiteY0" fmla="*/ 0 h 215584"/>
                <a:gd name="connsiteX1" fmla="*/ 419550 w 436148"/>
                <a:gd name="connsiteY1" fmla="*/ 0 h 215584"/>
                <a:gd name="connsiteX2" fmla="*/ 436149 w 436148"/>
                <a:gd name="connsiteY2" fmla="*/ 0 h 215584"/>
                <a:gd name="connsiteX3" fmla="*/ 436149 w 436148"/>
                <a:gd name="connsiteY3" fmla="*/ 16599 h 215584"/>
                <a:gd name="connsiteX4" fmla="*/ 436149 w 436148"/>
                <a:gd name="connsiteY4" fmla="*/ 198985 h 215584"/>
                <a:gd name="connsiteX5" fmla="*/ 436149 w 436148"/>
                <a:gd name="connsiteY5" fmla="*/ 215584 h 215584"/>
                <a:gd name="connsiteX6" fmla="*/ 419550 w 436148"/>
                <a:gd name="connsiteY6" fmla="*/ 215584 h 215584"/>
                <a:gd name="connsiteX7" fmla="*/ 16599 w 436148"/>
                <a:gd name="connsiteY7" fmla="*/ 215584 h 215584"/>
                <a:gd name="connsiteX8" fmla="*/ 0 w 436148"/>
                <a:gd name="connsiteY8" fmla="*/ 215584 h 215584"/>
                <a:gd name="connsiteX9" fmla="*/ 0 w 436148"/>
                <a:gd name="connsiteY9" fmla="*/ 198985 h 215584"/>
                <a:gd name="connsiteX10" fmla="*/ 0 w 436148"/>
                <a:gd name="connsiteY10" fmla="*/ 16599 h 215584"/>
                <a:gd name="connsiteX11" fmla="*/ 0 w 436148"/>
                <a:gd name="connsiteY11" fmla="*/ 0 h 215584"/>
                <a:gd name="connsiteX12" fmla="*/ 16599 w 436148"/>
                <a:gd name="connsiteY12" fmla="*/ 0 h 215584"/>
                <a:gd name="connsiteX13" fmla="*/ 16599 w 436148"/>
                <a:gd name="connsiteY13" fmla="*/ 0 h 215584"/>
                <a:gd name="connsiteX14" fmla="*/ 402950 w 436148"/>
                <a:gd name="connsiteY14" fmla="*/ 33199 h 215584"/>
                <a:gd name="connsiteX15" fmla="*/ 33199 w 436148"/>
                <a:gd name="connsiteY15" fmla="*/ 33199 h 215584"/>
                <a:gd name="connsiteX16" fmla="*/ 33199 w 436148"/>
                <a:gd name="connsiteY16" fmla="*/ 182386 h 215584"/>
                <a:gd name="connsiteX17" fmla="*/ 402950 w 436148"/>
                <a:gd name="connsiteY17" fmla="*/ 182386 h 215584"/>
                <a:gd name="connsiteX18" fmla="*/ 402950 w 436148"/>
                <a:gd name="connsiteY18" fmla="*/ 33199 h 215584"/>
                <a:gd name="connsiteX19" fmla="*/ 402950 w 436148"/>
                <a:gd name="connsiteY19" fmla="*/ 33199 h 21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6148" h="215584">
                  <a:moveTo>
                    <a:pt x="16599" y="0"/>
                  </a:moveTo>
                  <a:lnTo>
                    <a:pt x="419550" y="0"/>
                  </a:lnTo>
                  <a:lnTo>
                    <a:pt x="436149" y="0"/>
                  </a:lnTo>
                  <a:lnTo>
                    <a:pt x="436149" y="16599"/>
                  </a:lnTo>
                  <a:lnTo>
                    <a:pt x="436149" y="198985"/>
                  </a:lnTo>
                  <a:lnTo>
                    <a:pt x="436149" y="215584"/>
                  </a:lnTo>
                  <a:lnTo>
                    <a:pt x="419550" y="215584"/>
                  </a:lnTo>
                  <a:lnTo>
                    <a:pt x="16599" y="215584"/>
                  </a:lnTo>
                  <a:lnTo>
                    <a:pt x="0" y="215584"/>
                  </a:lnTo>
                  <a:lnTo>
                    <a:pt x="0" y="198985"/>
                  </a:lnTo>
                  <a:lnTo>
                    <a:pt x="0" y="16599"/>
                  </a:lnTo>
                  <a:lnTo>
                    <a:pt x="0" y="0"/>
                  </a:lnTo>
                  <a:lnTo>
                    <a:pt x="16599" y="0"/>
                  </a:lnTo>
                  <a:lnTo>
                    <a:pt x="16599" y="0"/>
                  </a:lnTo>
                  <a:close/>
                  <a:moveTo>
                    <a:pt x="402950" y="33199"/>
                  </a:moveTo>
                  <a:lnTo>
                    <a:pt x="33199" y="33199"/>
                  </a:lnTo>
                  <a:lnTo>
                    <a:pt x="33199" y="182386"/>
                  </a:lnTo>
                  <a:lnTo>
                    <a:pt x="402950" y="182386"/>
                  </a:lnTo>
                  <a:lnTo>
                    <a:pt x="402950" y="33199"/>
                  </a:lnTo>
                  <a:lnTo>
                    <a:pt x="402950" y="33199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="" xmlns:a16="http://schemas.microsoft.com/office/drawing/2014/main" id="{76ABDAA8-23BF-4B0F-8051-6D33A3B7658F}"/>
                </a:ext>
              </a:extLst>
            </p:cNvPr>
            <p:cNvSpPr/>
            <p:nvPr/>
          </p:nvSpPr>
          <p:spPr>
            <a:xfrm>
              <a:off x="8559775" y="2783629"/>
              <a:ext cx="214339" cy="33198"/>
            </a:xfrm>
            <a:custGeom>
              <a:avLst/>
              <a:gdLst>
                <a:gd name="connsiteX0" fmla="*/ 0 w 214339"/>
                <a:gd name="connsiteY0" fmla="*/ 0 h 33198"/>
                <a:gd name="connsiteX1" fmla="*/ 214340 w 214339"/>
                <a:gd name="connsiteY1" fmla="*/ 0 h 33198"/>
                <a:gd name="connsiteX2" fmla="*/ 214340 w 214339"/>
                <a:gd name="connsiteY2" fmla="*/ 33199 h 33198"/>
                <a:gd name="connsiteX3" fmla="*/ 0 w 214339"/>
                <a:gd name="connsiteY3" fmla="*/ 33199 h 33198"/>
                <a:gd name="connsiteX4" fmla="*/ 0 w 214339"/>
                <a:gd name="connsiteY4" fmla="*/ 0 h 3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4339" h="33198">
                  <a:moveTo>
                    <a:pt x="0" y="0"/>
                  </a:moveTo>
                  <a:lnTo>
                    <a:pt x="214340" y="0"/>
                  </a:lnTo>
                  <a:lnTo>
                    <a:pt x="214340" y="33199"/>
                  </a:lnTo>
                  <a:lnTo>
                    <a:pt x="0" y="33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="" xmlns:a16="http://schemas.microsoft.com/office/drawing/2014/main" id="{97DC7661-99CF-4C41-B9FD-ED5D96F29FDE}"/>
                </a:ext>
              </a:extLst>
            </p:cNvPr>
            <p:cNvSpPr/>
            <p:nvPr/>
          </p:nvSpPr>
          <p:spPr>
            <a:xfrm>
              <a:off x="8126531" y="2229417"/>
              <a:ext cx="140679" cy="140679"/>
            </a:xfrm>
            <a:custGeom>
              <a:avLst/>
              <a:gdLst>
                <a:gd name="connsiteX0" fmla="*/ 70340 w 140679"/>
                <a:gd name="connsiteY0" fmla="*/ 0 h 140679"/>
                <a:gd name="connsiteX1" fmla="*/ 140680 w 140679"/>
                <a:gd name="connsiteY1" fmla="*/ 70340 h 140679"/>
                <a:gd name="connsiteX2" fmla="*/ 70340 w 140679"/>
                <a:gd name="connsiteY2" fmla="*/ 140680 h 140679"/>
                <a:gd name="connsiteX3" fmla="*/ 0 w 140679"/>
                <a:gd name="connsiteY3" fmla="*/ 70340 h 140679"/>
                <a:gd name="connsiteX4" fmla="*/ 70340 w 140679"/>
                <a:gd name="connsiteY4" fmla="*/ 0 h 140679"/>
                <a:gd name="connsiteX5" fmla="*/ 70340 w 140679"/>
                <a:gd name="connsiteY5" fmla="*/ 0 h 14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79" h="140679">
                  <a:moveTo>
                    <a:pt x="70340" y="0"/>
                  </a:moveTo>
                  <a:cubicBezTo>
                    <a:pt x="109141" y="0"/>
                    <a:pt x="140680" y="31539"/>
                    <a:pt x="140680" y="70340"/>
                  </a:cubicBezTo>
                  <a:cubicBezTo>
                    <a:pt x="140680" y="109141"/>
                    <a:pt x="109141" y="140680"/>
                    <a:pt x="70340" y="140680"/>
                  </a:cubicBezTo>
                  <a:cubicBezTo>
                    <a:pt x="31539" y="140680"/>
                    <a:pt x="0" y="109141"/>
                    <a:pt x="0" y="70340"/>
                  </a:cubicBezTo>
                  <a:cubicBezTo>
                    <a:pt x="0" y="31539"/>
                    <a:pt x="31539" y="0"/>
                    <a:pt x="70340" y="0"/>
                  </a:cubicBezTo>
                  <a:lnTo>
                    <a:pt x="7034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="" xmlns:a16="http://schemas.microsoft.com/office/drawing/2014/main" id="{FE248ADB-D3D9-4C5B-B42D-D906ED9041E0}"/>
                </a:ext>
              </a:extLst>
            </p:cNvPr>
            <p:cNvSpPr/>
            <p:nvPr/>
          </p:nvSpPr>
          <p:spPr>
            <a:xfrm>
              <a:off x="8109931" y="2212817"/>
              <a:ext cx="173878" cy="173878"/>
            </a:xfrm>
            <a:custGeom>
              <a:avLst/>
              <a:gdLst>
                <a:gd name="connsiteX0" fmla="*/ 86939 w 173878"/>
                <a:gd name="connsiteY0" fmla="*/ 0 h 173878"/>
                <a:gd name="connsiteX1" fmla="*/ 148357 w 173878"/>
                <a:gd name="connsiteY1" fmla="*/ 25522 h 173878"/>
                <a:gd name="connsiteX2" fmla="*/ 173879 w 173878"/>
                <a:gd name="connsiteY2" fmla="*/ 86939 h 173878"/>
                <a:gd name="connsiteX3" fmla="*/ 148357 w 173878"/>
                <a:gd name="connsiteY3" fmla="*/ 148357 h 173878"/>
                <a:gd name="connsiteX4" fmla="*/ 148357 w 173878"/>
                <a:gd name="connsiteY4" fmla="*/ 148357 h 173878"/>
                <a:gd name="connsiteX5" fmla="*/ 86939 w 173878"/>
                <a:gd name="connsiteY5" fmla="*/ 173879 h 173878"/>
                <a:gd name="connsiteX6" fmla="*/ 25522 w 173878"/>
                <a:gd name="connsiteY6" fmla="*/ 148357 h 173878"/>
                <a:gd name="connsiteX7" fmla="*/ 0 w 173878"/>
                <a:gd name="connsiteY7" fmla="*/ 86939 h 173878"/>
                <a:gd name="connsiteX8" fmla="*/ 25522 w 173878"/>
                <a:gd name="connsiteY8" fmla="*/ 25522 h 173878"/>
                <a:gd name="connsiteX9" fmla="*/ 25522 w 173878"/>
                <a:gd name="connsiteY9" fmla="*/ 25522 h 173878"/>
                <a:gd name="connsiteX10" fmla="*/ 86939 w 173878"/>
                <a:gd name="connsiteY10" fmla="*/ 0 h 173878"/>
                <a:gd name="connsiteX11" fmla="*/ 86939 w 173878"/>
                <a:gd name="connsiteY11" fmla="*/ 0 h 173878"/>
                <a:gd name="connsiteX12" fmla="*/ 125118 w 173878"/>
                <a:gd name="connsiteY12" fmla="*/ 48968 h 173878"/>
                <a:gd name="connsiteX13" fmla="*/ 87147 w 173878"/>
                <a:gd name="connsiteY13" fmla="*/ 33199 h 173878"/>
                <a:gd name="connsiteX14" fmla="*/ 48968 w 173878"/>
                <a:gd name="connsiteY14" fmla="*/ 48968 h 173878"/>
                <a:gd name="connsiteX15" fmla="*/ 48968 w 173878"/>
                <a:gd name="connsiteY15" fmla="*/ 48968 h 173878"/>
                <a:gd name="connsiteX16" fmla="*/ 33199 w 173878"/>
                <a:gd name="connsiteY16" fmla="*/ 86939 h 173878"/>
                <a:gd name="connsiteX17" fmla="*/ 48968 w 173878"/>
                <a:gd name="connsiteY17" fmla="*/ 124910 h 173878"/>
                <a:gd name="connsiteX18" fmla="*/ 87147 w 173878"/>
                <a:gd name="connsiteY18" fmla="*/ 140680 h 173878"/>
                <a:gd name="connsiteX19" fmla="*/ 125118 w 173878"/>
                <a:gd name="connsiteY19" fmla="*/ 124910 h 173878"/>
                <a:gd name="connsiteX20" fmla="*/ 125118 w 173878"/>
                <a:gd name="connsiteY20" fmla="*/ 124910 h 173878"/>
                <a:gd name="connsiteX21" fmla="*/ 140887 w 173878"/>
                <a:gd name="connsiteY21" fmla="*/ 86939 h 173878"/>
                <a:gd name="connsiteX22" fmla="*/ 125118 w 173878"/>
                <a:gd name="connsiteY22" fmla="*/ 48968 h 173878"/>
                <a:gd name="connsiteX23" fmla="*/ 125118 w 173878"/>
                <a:gd name="connsiteY23" fmla="*/ 48968 h 17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73878" h="173878">
                  <a:moveTo>
                    <a:pt x="86939" y="0"/>
                  </a:moveTo>
                  <a:cubicBezTo>
                    <a:pt x="111008" y="0"/>
                    <a:pt x="132588" y="9752"/>
                    <a:pt x="148357" y="25522"/>
                  </a:cubicBezTo>
                  <a:cubicBezTo>
                    <a:pt x="164126" y="41291"/>
                    <a:pt x="173879" y="63078"/>
                    <a:pt x="173879" y="86939"/>
                  </a:cubicBezTo>
                  <a:cubicBezTo>
                    <a:pt x="173879" y="111008"/>
                    <a:pt x="164126" y="132795"/>
                    <a:pt x="148357" y="148357"/>
                  </a:cubicBezTo>
                  <a:lnTo>
                    <a:pt x="148357" y="148357"/>
                  </a:lnTo>
                  <a:cubicBezTo>
                    <a:pt x="132588" y="164126"/>
                    <a:pt x="110801" y="173879"/>
                    <a:pt x="86939" y="173879"/>
                  </a:cubicBezTo>
                  <a:cubicBezTo>
                    <a:pt x="62870" y="173879"/>
                    <a:pt x="41083" y="164126"/>
                    <a:pt x="25522" y="148357"/>
                  </a:cubicBezTo>
                  <a:cubicBezTo>
                    <a:pt x="9752" y="132588"/>
                    <a:pt x="0" y="110801"/>
                    <a:pt x="0" y="86939"/>
                  </a:cubicBezTo>
                  <a:cubicBezTo>
                    <a:pt x="0" y="63078"/>
                    <a:pt x="9752" y="41083"/>
                    <a:pt x="25522" y="25522"/>
                  </a:cubicBezTo>
                  <a:lnTo>
                    <a:pt x="25522" y="25522"/>
                  </a:lnTo>
                  <a:cubicBezTo>
                    <a:pt x="41291" y="9752"/>
                    <a:pt x="63078" y="0"/>
                    <a:pt x="86939" y="0"/>
                  </a:cubicBezTo>
                  <a:lnTo>
                    <a:pt x="86939" y="0"/>
                  </a:lnTo>
                  <a:close/>
                  <a:moveTo>
                    <a:pt x="125118" y="48968"/>
                  </a:moveTo>
                  <a:cubicBezTo>
                    <a:pt x="115366" y="39216"/>
                    <a:pt x="101879" y="33199"/>
                    <a:pt x="87147" y="33199"/>
                  </a:cubicBezTo>
                  <a:cubicBezTo>
                    <a:pt x="72207" y="33199"/>
                    <a:pt x="58720" y="39216"/>
                    <a:pt x="48968" y="48968"/>
                  </a:cubicBezTo>
                  <a:lnTo>
                    <a:pt x="48968" y="48968"/>
                  </a:lnTo>
                  <a:cubicBezTo>
                    <a:pt x="39216" y="58720"/>
                    <a:pt x="33199" y="72207"/>
                    <a:pt x="33199" y="86939"/>
                  </a:cubicBezTo>
                  <a:cubicBezTo>
                    <a:pt x="33199" y="101879"/>
                    <a:pt x="39216" y="115366"/>
                    <a:pt x="48968" y="124910"/>
                  </a:cubicBezTo>
                  <a:cubicBezTo>
                    <a:pt x="58720" y="134663"/>
                    <a:pt x="72207" y="140680"/>
                    <a:pt x="87147" y="140680"/>
                  </a:cubicBezTo>
                  <a:cubicBezTo>
                    <a:pt x="102086" y="140680"/>
                    <a:pt x="115573" y="134663"/>
                    <a:pt x="125118" y="124910"/>
                  </a:cubicBezTo>
                  <a:lnTo>
                    <a:pt x="125118" y="124910"/>
                  </a:lnTo>
                  <a:cubicBezTo>
                    <a:pt x="134870" y="115158"/>
                    <a:pt x="140887" y="101671"/>
                    <a:pt x="140887" y="86939"/>
                  </a:cubicBezTo>
                  <a:cubicBezTo>
                    <a:pt x="140887" y="72000"/>
                    <a:pt x="134663" y="58513"/>
                    <a:pt x="125118" y="48968"/>
                  </a:cubicBezTo>
                  <a:lnTo>
                    <a:pt x="125118" y="48968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="" xmlns:a16="http://schemas.microsoft.com/office/drawing/2014/main" id="{BD0539D9-5015-4E03-B619-AA6C609A8C37}"/>
                </a:ext>
              </a:extLst>
            </p:cNvPr>
            <p:cNvSpPr/>
            <p:nvPr/>
          </p:nvSpPr>
          <p:spPr>
            <a:xfrm>
              <a:off x="8676593" y="2229417"/>
              <a:ext cx="140679" cy="140679"/>
            </a:xfrm>
            <a:custGeom>
              <a:avLst/>
              <a:gdLst>
                <a:gd name="connsiteX0" fmla="*/ 70340 w 140679"/>
                <a:gd name="connsiteY0" fmla="*/ 0 h 140679"/>
                <a:gd name="connsiteX1" fmla="*/ 140680 w 140679"/>
                <a:gd name="connsiteY1" fmla="*/ 70340 h 140679"/>
                <a:gd name="connsiteX2" fmla="*/ 70340 w 140679"/>
                <a:gd name="connsiteY2" fmla="*/ 140680 h 140679"/>
                <a:gd name="connsiteX3" fmla="*/ 0 w 140679"/>
                <a:gd name="connsiteY3" fmla="*/ 70340 h 140679"/>
                <a:gd name="connsiteX4" fmla="*/ 70340 w 140679"/>
                <a:gd name="connsiteY4" fmla="*/ 0 h 140679"/>
                <a:gd name="connsiteX5" fmla="*/ 70340 w 140679"/>
                <a:gd name="connsiteY5" fmla="*/ 0 h 14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79" h="140679">
                  <a:moveTo>
                    <a:pt x="70340" y="0"/>
                  </a:moveTo>
                  <a:cubicBezTo>
                    <a:pt x="109141" y="0"/>
                    <a:pt x="140680" y="31539"/>
                    <a:pt x="140680" y="70340"/>
                  </a:cubicBezTo>
                  <a:cubicBezTo>
                    <a:pt x="140680" y="109141"/>
                    <a:pt x="109141" y="140680"/>
                    <a:pt x="70340" y="140680"/>
                  </a:cubicBezTo>
                  <a:cubicBezTo>
                    <a:pt x="31539" y="140680"/>
                    <a:pt x="0" y="109141"/>
                    <a:pt x="0" y="70340"/>
                  </a:cubicBezTo>
                  <a:cubicBezTo>
                    <a:pt x="0" y="31539"/>
                    <a:pt x="31539" y="0"/>
                    <a:pt x="70340" y="0"/>
                  </a:cubicBezTo>
                  <a:lnTo>
                    <a:pt x="7034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="" xmlns:a16="http://schemas.microsoft.com/office/drawing/2014/main" id="{A93928D7-6026-411A-9134-4D40F7D31B83}"/>
                </a:ext>
              </a:extLst>
            </p:cNvPr>
            <p:cNvSpPr/>
            <p:nvPr/>
          </p:nvSpPr>
          <p:spPr>
            <a:xfrm>
              <a:off x="8659994" y="2212817"/>
              <a:ext cx="173878" cy="173878"/>
            </a:xfrm>
            <a:custGeom>
              <a:avLst/>
              <a:gdLst>
                <a:gd name="connsiteX0" fmla="*/ 86939 w 173878"/>
                <a:gd name="connsiteY0" fmla="*/ 0 h 173878"/>
                <a:gd name="connsiteX1" fmla="*/ 148357 w 173878"/>
                <a:gd name="connsiteY1" fmla="*/ 25522 h 173878"/>
                <a:gd name="connsiteX2" fmla="*/ 173879 w 173878"/>
                <a:gd name="connsiteY2" fmla="*/ 86939 h 173878"/>
                <a:gd name="connsiteX3" fmla="*/ 148357 w 173878"/>
                <a:gd name="connsiteY3" fmla="*/ 148357 h 173878"/>
                <a:gd name="connsiteX4" fmla="*/ 148357 w 173878"/>
                <a:gd name="connsiteY4" fmla="*/ 148357 h 173878"/>
                <a:gd name="connsiteX5" fmla="*/ 86939 w 173878"/>
                <a:gd name="connsiteY5" fmla="*/ 173879 h 173878"/>
                <a:gd name="connsiteX6" fmla="*/ 25522 w 173878"/>
                <a:gd name="connsiteY6" fmla="*/ 148357 h 173878"/>
                <a:gd name="connsiteX7" fmla="*/ 25522 w 173878"/>
                <a:gd name="connsiteY7" fmla="*/ 148357 h 173878"/>
                <a:gd name="connsiteX8" fmla="*/ 0 w 173878"/>
                <a:gd name="connsiteY8" fmla="*/ 86939 h 173878"/>
                <a:gd name="connsiteX9" fmla="*/ 25522 w 173878"/>
                <a:gd name="connsiteY9" fmla="*/ 25522 h 173878"/>
                <a:gd name="connsiteX10" fmla="*/ 86939 w 173878"/>
                <a:gd name="connsiteY10" fmla="*/ 0 h 173878"/>
                <a:gd name="connsiteX11" fmla="*/ 86939 w 173878"/>
                <a:gd name="connsiteY11" fmla="*/ 0 h 173878"/>
                <a:gd name="connsiteX12" fmla="*/ 125118 w 173878"/>
                <a:gd name="connsiteY12" fmla="*/ 48968 h 173878"/>
                <a:gd name="connsiteX13" fmla="*/ 87147 w 173878"/>
                <a:gd name="connsiteY13" fmla="*/ 33199 h 173878"/>
                <a:gd name="connsiteX14" fmla="*/ 49176 w 173878"/>
                <a:gd name="connsiteY14" fmla="*/ 48968 h 173878"/>
                <a:gd name="connsiteX15" fmla="*/ 33406 w 173878"/>
                <a:gd name="connsiteY15" fmla="*/ 86939 h 173878"/>
                <a:gd name="connsiteX16" fmla="*/ 49176 w 173878"/>
                <a:gd name="connsiteY16" fmla="*/ 125118 h 173878"/>
                <a:gd name="connsiteX17" fmla="*/ 49176 w 173878"/>
                <a:gd name="connsiteY17" fmla="*/ 125118 h 173878"/>
                <a:gd name="connsiteX18" fmla="*/ 87147 w 173878"/>
                <a:gd name="connsiteY18" fmla="*/ 140887 h 173878"/>
                <a:gd name="connsiteX19" fmla="*/ 125325 w 173878"/>
                <a:gd name="connsiteY19" fmla="*/ 125118 h 173878"/>
                <a:gd name="connsiteX20" fmla="*/ 141095 w 173878"/>
                <a:gd name="connsiteY20" fmla="*/ 86939 h 173878"/>
                <a:gd name="connsiteX21" fmla="*/ 125118 w 173878"/>
                <a:gd name="connsiteY21" fmla="*/ 48968 h 173878"/>
                <a:gd name="connsiteX22" fmla="*/ 125118 w 173878"/>
                <a:gd name="connsiteY22" fmla="*/ 48968 h 17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3878" h="173878">
                  <a:moveTo>
                    <a:pt x="86939" y="0"/>
                  </a:moveTo>
                  <a:cubicBezTo>
                    <a:pt x="111008" y="0"/>
                    <a:pt x="132795" y="9752"/>
                    <a:pt x="148357" y="25522"/>
                  </a:cubicBezTo>
                  <a:cubicBezTo>
                    <a:pt x="163919" y="41291"/>
                    <a:pt x="173879" y="63078"/>
                    <a:pt x="173879" y="86939"/>
                  </a:cubicBezTo>
                  <a:cubicBezTo>
                    <a:pt x="173879" y="111008"/>
                    <a:pt x="164126" y="132588"/>
                    <a:pt x="148357" y="148357"/>
                  </a:cubicBezTo>
                  <a:lnTo>
                    <a:pt x="148357" y="148357"/>
                  </a:lnTo>
                  <a:cubicBezTo>
                    <a:pt x="132588" y="164126"/>
                    <a:pt x="110801" y="173879"/>
                    <a:pt x="86939" y="173879"/>
                  </a:cubicBezTo>
                  <a:cubicBezTo>
                    <a:pt x="62870" y="173879"/>
                    <a:pt x="41083" y="164126"/>
                    <a:pt x="25522" y="148357"/>
                  </a:cubicBezTo>
                  <a:lnTo>
                    <a:pt x="25522" y="148357"/>
                  </a:lnTo>
                  <a:cubicBezTo>
                    <a:pt x="9752" y="132588"/>
                    <a:pt x="0" y="110801"/>
                    <a:pt x="0" y="86939"/>
                  </a:cubicBezTo>
                  <a:cubicBezTo>
                    <a:pt x="0" y="62870"/>
                    <a:pt x="9752" y="41083"/>
                    <a:pt x="25522" y="25522"/>
                  </a:cubicBezTo>
                  <a:cubicBezTo>
                    <a:pt x="41291" y="9752"/>
                    <a:pt x="62870" y="0"/>
                    <a:pt x="86939" y="0"/>
                  </a:cubicBezTo>
                  <a:lnTo>
                    <a:pt x="86939" y="0"/>
                  </a:lnTo>
                  <a:close/>
                  <a:moveTo>
                    <a:pt x="125118" y="48968"/>
                  </a:moveTo>
                  <a:cubicBezTo>
                    <a:pt x="115366" y="39216"/>
                    <a:pt x="101879" y="33199"/>
                    <a:pt x="87147" y="33199"/>
                  </a:cubicBezTo>
                  <a:cubicBezTo>
                    <a:pt x="72207" y="33199"/>
                    <a:pt x="58720" y="39216"/>
                    <a:pt x="49176" y="48968"/>
                  </a:cubicBezTo>
                  <a:cubicBezTo>
                    <a:pt x="39424" y="58720"/>
                    <a:pt x="33406" y="72207"/>
                    <a:pt x="33406" y="86939"/>
                  </a:cubicBezTo>
                  <a:cubicBezTo>
                    <a:pt x="33406" y="101879"/>
                    <a:pt x="39424" y="115366"/>
                    <a:pt x="49176" y="125118"/>
                  </a:cubicBezTo>
                  <a:lnTo>
                    <a:pt x="49176" y="125118"/>
                  </a:lnTo>
                  <a:cubicBezTo>
                    <a:pt x="58928" y="134870"/>
                    <a:pt x="72415" y="140887"/>
                    <a:pt x="87147" y="140887"/>
                  </a:cubicBezTo>
                  <a:cubicBezTo>
                    <a:pt x="102086" y="140887"/>
                    <a:pt x="115573" y="134870"/>
                    <a:pt x="125325" y="125118"/>
                  </a:cubicBezTo>
                  <a:cubicBezTo>
                    <a:pt x="135078" y="115366"/>
                    <a:pt x="141095" y="101879"/>
                    <a:pt x="141095" y="86939"/>
                  </a:cubicBezTo>
                  <a:cubicBezTo>
                    <a:pt x="140887" y="72000"/>
                    <a:pt x="134663" y="58513"/>
                    <a:pt x="125118" y="48968"/>
                  </a:cubicBezTo>
                  <a:lnTo>
                    <a:pt x="125118" y="48968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6" name="任意多边形: 形状 255">
              <a:extLst>
                <a:ext uri="{FF2B5EF4-FFF2-40B4-BE49-F238E27FC236}">
                  <a16:creationId xmlns="" xmlns:a16="http://schemas.microsoft.com/office/drawing/2014/main" id="{2A2BF7C2-4742-402B-94F3-42296AC8CF2F}"/>
                </a:ext>
              </a:extLst>
            </p:cNvPr>
            <p:cNvSpPr/>
            <p:nvPr/>
          </p:nvSpPr>
          <p:spPr>
            <a:xfrm>
              <a:off x="8196871" y="2033752"/>
              <a:ext cx="550062" cy="33198"/>
            </a:xfrm>
            <a:custGeom>
              <a:avLst/>
              <a:gdLst>
                <a:gd name="connsiteX0" fmla="*/ 0 w 550062"/>
                <a:gd name="connsiteY0" fmla="*/ 0 h 33198"/>
                <a:gd name="connsiteX1" fmla="*/ 550062 w 550062"/>
                <a:gd name="connsiteY1" fmla="*/ 0 h 33198"/>
                <a:gd name="connsiteX2" fmla="*/ 550062 w 550062"/>
                <a:gd name="connsiteY2" fmla="*/ 33199 h 33198"/>
                <a:gd name="connsiteX3" fmla="*/ 0 w 550062"/>
                <a:gd name="connsiteY3" fmla="*/ 33199 h 33198"/>
                <a:gd name="connsiteX4" fmla="*/ 0 w 550062"/>
                <a:gd name="connsiteY4" fmla="*/ 0 h 3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062" h="33198">
                  <a:moveTo>
                    <a:pt x="0" y="0"/>
                  </a:moveTo>
                  <a:lnTo>
                    <a:pt x="550062" y="0"/>
                  </a:lnTo>
                  <a:lnTo>
                    <a:pt x="550062" y="33199"/>
                  </a:lnTo>
                  <a:lnTo>
                    <a:pt x="0" y="33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7" name="任意多边形: 形状 256">
              <a:extLst>
                <a:ext uri="{FF2B5EF4-FFF2-40B4-BE49-F238E27FC236}">
                  <a16:creationId xmlns="" xmlns:a16="http://schemas.microsoft.com/office/drawing/2014/main" id="{A90FB5C5-1E89-4362-BEE1-EC285399A297}"/>
                </a:ext>
              </a:extLst>
            </p:cNvPr>
            <p:cNvSpPr/>
            <p:nvPr/>
          </p:nvSpPr>
          <p:spPr>
            <a:xfrm>
              <a:off x="8196871" y="2532563"/>
              <a:ext cx="550062" cy="33198"/>
            </a:xfrm>
            <a:custGeom>
              <a:avLst/>
              <a:gdLst>
                <a:gd name="connsiteX0" fmla="*/ 0 w 550062"/>
                <a:gd name="connsiteY0" fmla="*/ 0 h 33198"/>
                <a:gd name="connsiteX1" fmla="*/ 550062 w 550062"/>
                <a:gd name="connsiteY1" fmla="*/ 0 h 33198"/>
                <a:gd name="connsiteX2" fmla="*/ 550062 w 550062"/>
                <a:gd name="connsiteY2" fmla="*/ 33199 h 33198"/>
                <a:gd name="connsiteX3" fmla="*/ 0 w 550062"/>
                <a:gd name="connsiteY3" fmla="*/ 33199 h 33198"/>
                <a:gd name="connsiteX4" fmla="*/ 0 w 550062"/>
                <a:gd name="connsiteY4" fmla="*/ 0 h 3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062" h="33198">
                  <a:moveTo>
                    <a:pt x="0" y="0"/>
                  </a:moveTo>
                  <a:lnTo>
                    <a:pt x="550062" y="0"/>
                  </a:lnTo>
                  <a:lnTo>
                    <a:pt x="550062" y="33199"/>
                  </a:lnTo>
                  <a:lnTo>
                    <a:pt x="0" y="33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60" name="图形 257">
            <a:extLst>
              <a:ext uri="{FF2B5EF4-FFF2-40B4-BE49-F238E27FC236}">
                <a16:creationId xmlns="" xmlns:a16="http://schemas.microsoft.com/office/drawing/2014/main" id="{4FFEB151-1FD7-4B39-9F95-CFEBACB9412B}"/>
              </a:ext>
            </a:extLst>
          </p:cNvPr>
          <p:cNvGrpSpPr/>
          <p:nvPr/>
        </p:nvGrpSpPr>
        <p:grpSpPr>
          <a:xfrm>
            <a:off x="3042178" y="3756207"/>
            <a:ext cx="969567" cy="908969"/>
            <a:chOff x="3042178" y="3756207"/>
            <a:chExt cx="969567" cy="908969"/>
          </a:xfrm>
        </p:grpSpPr>
        <p:sp>
          <p:nvSpPr>
            <p:cNvPr id="261" name="任意多边形: 形状 260">
              <a:extLst>
                <a:ext uri="{FF2B5EF4-FFF2-40B4-BE49-F238E27FC236}">
                  <a16:creationId xmlns="" xmlns:a16="http://schemas.microsoft.com/office/drawing/2014/main" id="{8A871796-A9F9-4F60-A107-B2EA53FEB1C1}"/>
                </a:ext>
              </a:extLst>
            </p:cNvPr>
            <p:cNvSpPr/>
            <p:nvPr/>
          </p:nvSpPr>
          <p:spPr>
            <a:xfrm>
              <a:off x="3058337" y="3772366"/>
              <a:ext cx="932804" cy="649811"/>
            </a:xfrm>
            <a:custGeom>
              <a:avLst/>
              <a:gdLst>
                <a:gd name="connsiteX0" fmla="*/ 85241 w 932804"/>
                <a:gd name="connsiteY0" fmla="*/ 649812 h 649811"/>
                <a:gd name="connsiteX1" fmla="*/ 847563 w 932804"/>
                <a:gd name="connsiteY1" fmla="*/ 649812 h 649811"/>
                <a:gd name="connsiteX2" fmla="*/ 932804 w 932804"/>
                <a:gd name="connsiteY2" fmla="*/ 564571 h 649811"/>
                <a:gd name="connsiteX3" fmla="*/ 932804 w 932804"/>
                <a:gd name="connsiteY3" fmla="*/ 85241 h 649811"/>
                <a:gd name="connsiteX4" fmla="*/ 847563 w 932804"/>
                <a:gd name="connsiteY4" fmla="*/ 0 h 649811"/>
                <a:gd name="connsiteX5" fmla="*/ 85241 w 932804"/>
                <a:gd name="connsiteY5" fmla="*/ 0 h 649811"/>
                <a:gd name="connsiteX6" fmla="*/ 0 w 932804"/>
                <a:gd name="connsiteY6" fmla="*/ 85241 h 649811"/>
                <a:gd name="connsiteX7" fmla="*/ 0 w 932804"/>
                <a:gd name="connsiteY7" fmla="*/ 564773 h 649811"/>
                <a:gd name="connsiteX8" fmla="*/ 85241 w 932804"/>
                <a:gd name="connsiteY8" fmla="*/ 649812 h 649811"/>
                <a:gd name="connsiteX9" fmla="*/ 85241 w 932804"/>
                <a:gd name="connsiteY9" fmla="*/ 649812 h 649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32804" h="649811">
                  <a:moveTo>
                    <a:pt x="85241" y="649812"/>
                  </a:moveTo>
                  <a:lnTo>
                    <a:pt x="847563" y="649812"/>
                  </a:lnTo>
                  <a:cubicBezTo>
                    <a:pt x="894426" y="649812"/>
                    <a:pt x="932804" y="611433"/>
                    <a:pt x="932804" y="564571"/>
                  </a:cubicBezTo>
                  <a:lnTo>
                    <a:pt x="932804" y="85241"/>
                  </a:lnTo>
                  <a:cubicBezTo>
                    <a:pt x="932804" y="38379"/>
                    <a:pt x="894426" y="0"/>
                    <a:pt x="847563" y="0"/>
                  </a:cubicBezTo>
                  <a:lnTo>
                    <a:pt x="85241" y="0"/>
                  </a:lnTo>
                  <a:cubicBezTo>
                    <a:pt x="38379" y="0"/>
                    <a:pt x="0" y="38379"/>
                    <a:pt x="0" y="85241"/>
                  </a:cubicBezTo>
                  <a:lnTo>
                    <a:pt x="0" y="564773"/>
                  </a:lnTo>
                  <a:cubicBezTo>
                    <a:pt x="0" y="611433"/>
                    <a:pt x="38379" y="649812"/>
                    <a:pt x="85241" y="649812"/>
                  </a:cubicBezTo>
                  <a:lnTo>
                    <a:pt x="85241" y="649812"/>
                  </a:lnTo>
                  <a:close/>
                </a:path>
              </a:pathLst>
            </a:custGeom>
            <a:solidFill>
              <a:srgbClr val="2C0A2F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2" name="任意多边形: 形状 261">
              <a:extLst>
                <a:ext uri="{FF2B5EF4-FFF2-40B4-BE49-F238E27FC236}">
                  <a16:creationId xmlns="" xmlns:a16="http://schemas.microsoft.com/office/drawing/2014/main" id="{B0130E1A-2E93-48E5-9822-F9CE0CF6BF02}"/>
                </a:ext>
              </a:extLst>
            </p:cNvPr>
            <p:cNvSpPr/>
            <p:nvPr/>
          </p:nvSpPr>
          <p:spPr>
            <a:xfrm>
              <a:off x="3042178" y="3756207"/>
              <a:ext cx="964921" cy="682130"/>
            </a:xfrm>
            <a:custGeom>
              <a:avLst/>
              <a:gdLst>
                <a:gd name="connsiteX0" fmla="*/ 101401 w 964921"/>
                <a:gd name="connsiteY0" fmla="*/ 649812 h 682130"/>
                <a:gd name="connsiteX1" fmla="*/ 863723 w 964921"/>
                <a:gd name="connsiteY1" fmla="*/ 649812 h 682130"/>
                <a:gd name="connsiteX2" fmla="*/ 912403 w 964921"/>
                <a:gd name="connsiteY2" fmla="*/ 629613 h 682130"/>
                <a:gd name="connsiteX3" fmla="*/ 932804 w 964921"/>
                <a:gd name="connsiteY3" fmla="*/ 580730 h 682130"/>
                <a:gd name="connsiteX4" fmla="*/ 932804 w 964921"/>
                <a:gd name="connsiteY4" fmla="*/ 101401 h 682130"/>
                <a:gd name="connsiteX5" fmla="*/ 912403 w 964921"/>
                <a:gd name="connsiteY5" fmla="*/ 52720 h 682130"/>
                <a:gd name="connsiteX6" fmla="*/ 863723 w 964921"/>
                <a:gd name="connsiteY6" fmla="*/ 32319 h 682130"/>
                <a:gd name="connsiteX7" fmla="*/ 101401 w 964921"/>
                <a:gd name="connsiteY7" fmla="*/ 32319 h 682130"/>
                <a:gd name="connsiteX8" fmla="*/ 52518 w 964921"/>
                <a:gd name="connsiteY8" fmla="*/ 52518 h 682130"/>
                <a:gd name="connsiteX9" fmla="*/ 32319 w 964921"/>
                <a:gd name="connsiteY9" fmla="*/ 101199 h 682130"/>
                <a:gd name="connsiteX10" fmla="*/ 32319 w 964921"/>
                <a:gd name="connsiteY10" fmla="*/ 580730 h 682130"/>
                <a:gd name="connsiteX11" fmla="*/ 52518 w 964921"/>
                <a:gd name="connsiteY11" fmla="*/ 629613 h 682130"/>
                <a:gd name="connsiteX12" fmla="*/ 101401 w 964921"/>
                <a:gd name="connsiteY12" fmla="*/ 649812 h 682130"/>
                <a:gd name="connsiteX13" fmla="*/ 101401 w 964921"/>
                <a:gd name="connsiteY13" fmla="*/ 649812 h 682130"/>
                <a:gd name="connsiteX14" fmla="*/ 863723 w 964921"/>
                <a:gd name="connsiteY14" fmla="*/ 682131 h 682130"/>
                <a:gd name="connsiteX15" fmla="*/ 101401 w 964921"/>
                <a:gd name="connsiteY15" fmla="*/ 682131 h 682130"/>
                <a:gd name="connsiteX16" fmla="*/ 29895 w 964921"/>
                <a:gd name="connsiteY16" fmla="*/ 652438 h 682130"/>
                <a:gd name="connsiteX17" fmla="*/ 0 w 964921"/>
                <a:gd name="connsiteY17" fmla="*/ 580730 h 682130"/>
                <a:gd name="connsiteX18" fmla="*/ 0 w 964921"/>
                <a:gd name="connsiteY18" fmla="*/ 101401 h 682130"/>
                <a:gd name="connsiteX19" fmla="*/ 29693 w 964921"/>
                <a:gd name="connsiteY19" fmla="*/ 29895 h 682130"/>
                <a:gd name="connsiteX20" fmla="*/ 101401 w 964921"/>
                <a:gd name="connsiteY20" fmla="*/ 0 h 682130"/>
                <a:gd name="connsiteX21" fmla="*/ 863723 w 964921"/>
                <a:gd name="connsiteY21" fmla="*/ 0 h 682130"/>
                <a:gd name="connsiteX22" fmla="*/ 935228 w 964921"/>
                <a:gd name="connsiteY22" fmla="*/ 29693 h 682130"/>
                <a:gd name="connsiteX23" fmla="*/ 964921 w 964921"/>
                <a:gd name="connsiteY23" fmla="*/ 101199 h 682130"/>
                <a:gd name="connsiteX24" fmla="*/ 964921 w 964921"/>
                <a:gd name="connsiteY24" fmla="*/ 580730 h 682130"/>
                <a:gd name="connsiteX25" fmla="*/ 935228 w 964921"/>
                <a:gd name="connsiteY25" fmla="*/ 652236 h 682130"/>
                <a:gd name="connsiteX26" fmla="*/ 863723 w 964921"/>
                <a:gd name="connsiteY26" fmla="*/ 682131 h 682130"/>
                <a:gd name="connsiteX27" fmla="*/ 863723 w 964921"/>
                <a:gd name="connsiteY27" fmla="*/ 682131 h 68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964921" h="682130">
                  <a:moveTo>
                    <a:pt x="101401" y="649812"/>
                  </a:moveTo>
                  <a:lnTo>
                    <a:pt x="863723" y="649812"/>
                  </a:lnTo>
                  <a:cubicBezTo>
                    <a:pt x="882710" y="649812"/>
                    <a:pt x="899879" y="642136"/>
                    <a:pt x="912403" y="629613"/>
                  </a:cubicBezTo>
                  <a:cubicBezTo>
                    <a:pt x="924927" y="617089"/>
                    <a:pt x="932804" y="599718"/>
                    <a:pt x="932804" y="580730"/>
                  </a:cubicBezTo>
                  <a:lnTo>
                    <a:pt x="932804" y="101401"/>
                  </a:lnTo>
                  <a:cubicBezTo>
                    <a:pt x="932804" y="82413"/>
                    <a:pt x="925129" y="65244"/>
                    <a:pt x="912403" y="52720"/>
                  </a:cubicBezTo>
                  <a:cubicBezTo>
                    <a:pt x="899879" y="39995"/>
                    <a:pt x="882710" y="32319"/>
                    <a:pt x="863723" y="32319"/>
                  </a:cubicBezTo>
                  <a:lnTo>
                    <a:pt x="101401" y="32319"/>
                  </a:lnTo>
                  <a:cubicBezTo>
                    <a:pt x="82413" y="32319"/>
                    <a:pt x="65042" y="39995"/>
                    <a:pt x="52518" y="52518"/>
                  </a:cubicBezTo>
                  <a:cubicBezTo>
                    <a:pt x="39995" y="65042"/>
                    <a:pt x="32319" y="82211"/>
                    <a:pt x="32319" y="101199"/>
                  </a:cubicBezTo>
                  <a:lnTo>
                    <a:pt x="32319" y="580730"/>
                  </a:lnTo>
                  <a:cubicBezTo>
                    <a:pt x="32319" y="599718"/>
                    <a:pt x="40197" y="616887"/>
                    <a:pt x="52518" y="629613"/>
                  </a:cubicBezTo>
                  <a:cubicBezTo>
                    <a:pt x="65042" y="642136"/>
                    <a:pt x="82413" y="649812"/>
                    <a:pt x="101401" y="649812"/>
                  </a:cubicBezTo>
                  <a:lnTo>
                    <a:pt x="101401" y="649812"/>
                  </a:lnTo>
                  <a:close/>
                  <a:moveTo>
                    <a:pt x="863723" y="682131"/>
                  </a:moveTo>
                  <a:lnTo>
                    <a:pt x="101401" y="682131"/>
                  </a:lnTo>
                  <a:cubicBezTo>
                    <a:pt x="73526" y="682131"/>
                    <a:pt x="48276" y="670819"/>
                    <a:pt x="29895" y="652438"/>
                  </a:cubicBezTo>
                  <a:cubicBezTo>
                    <a:pt x="11312" y="634056"/>
                    <a:pt x="0" y="608605"/>
                    <a:pt x="0" y="580730"/>
                  </a:cubicBezTo>
                  <a:lnTo>
                    <a:pt x="0" y="101401"/>
                  </a:lnTo>
                  <a:cubicBezTo>
                    <a:pt x="0" y="73525"/>
                    <a:pt x="11312" y="48276"/>
                    <a:pt x="29693" y="29895"/>
                  </a:cubicBezTo>
                  <a:cubicBezTo>
                    <a:pt x="48074" y="11312"/>
                    <a:pt x="73526" y="0"/>
                    <a:pt x="101401" y="0"/>
                  </a:cubicBezTo>
                  <a:lnTo>
                    <a:pt x="863723" y="0"/>
                  </a:lnTo>
                  <a:cubicBezTo>
                    <a:pt x="891598" y="0"/>
                    <a:pt x="916847" y="11312"/>
                    <a:pt x="935228" y="29693"/>
                  </a:cubicBezTo>
                  <a:cubicBezTo>
                    <a:pt x="953610" y="48074"/>
                    <a:pt x="964921" y="73324"/>
                    <a:pt x="964921" y="101199"/>
                  </a:cubicBezTo>
                  <a:lnTo>
                    <a:pt x="964921" y="580730"/>
                  </a:lnTo>
                  <a:cubicBezTo>
                    <a:pt x="964921" y="608605"/>
                    <a:pt x="953610" y="633854"/>
                    <a:pt x="935228" y="652236"/>
                  </a:cubicBezTo>
                  <a:cubicBezTo>
                    <a:pt x="916847" y="670819"/>
                    <a:pt x="891598" y="682131"/>
                    <a:pt x="863723" y="682131"/>
                  </a:cubicBezTo>
                  <a:lnTo>
                    <a:pt x="863723" y="682131"/>
                  </a:lnTo>
                  <a:close/>
                </a:path>
              </a:pathLst>
            </a:custGeom>
            <a:solidFill>
              <a:srgbClr val="0B3E75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3" name="任意多边形: 形状 262">
              <a:extLst>
                <a:ext uri="{FF2B5EF4-FFF2-40B4-BE49-F238E27FC236}">
                  <a16:creationId xmlns="" xmlns:a16="http://schemas.microsoft.com/office/drawing/2014/main" id="{6DF665D6-5BC6-4BE1-B95C-05C6520945FB}"/>
                </a:ext>
              </a:extLst>
            </p:cNvPr>
            <p:cNvSpPr/>
            <p:nvPr/>
          </p:nvSpPr>
          <p:spPr>
            <a:xfrm>
              <a:off x="3058337" y="3772366"/>
              <a:ext cx="932804" cy="493469"/>
            </a:xfrm>
            <a:custGeom>
              <a:avLst/>
              <a:gdLst>
                <a:gd name="connsiteX0" fmla="*/ 2828 w 932804"/>
                <a:gd name="connsiteY0" fmla="*/ 493469 h 493469"/>
                <a:gd name="connsiteX1" fmla="*/ 924321 w 932804"/>
                <a:gd name="connsiteY1" fmla="*/ 493469 h 493469"/>
                <a:gd name="connsiteX2" fmla="*/ 932804 w 932804"/>
                <a:gd name="connsiteY2" fmla="*/ 484985 h 493469"/>
                <a:gd name="connsiteX3" fmla="*/ 932804 w 932804"/>
                <a:gd name="connsiteY3" fmla="*/ 64638 h 493469"/>
                <a:gd name="connsiteX4" fmla="*/ 868166 w 932804"/>
                <a:gd name="connsiteY4" fmla="*/ 0 h 493469"/>
                <a:gd name="connsiteX5" fmla="*/ 64638 w 932804"/>
                <a:gd name="connsiteY5" fmla="*/ 0 h 493469"/>
                <a:gd name="connsiteX6" fmla="*/ 0 w 932804"/>
                <a:gd name="connsiteY6" fmla="*/ 64638 h 493469"/>
                <a:gd name="connsiteX7" fmla="*/ 0 w 932804"/>
                <a:gd name="connsiteY7" fmla="*/ 490641 h 493469"/>
                <a:gd name="connsiteX8" fmla="*/ 2828 w 932804"/>
                <a:gd name="connsiteY8" fmla="*/ 493469 h 493469"/>
                <a:gd name="connsiteX9" fmla="*/ 2828 w 932804"/>
                <a:gd name="connsiteY9" fmla="*/ 493469 h 493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32804" h="493469">
                  <a:moveTo>
                    <a:pt x="2828" y="493469"/>
                  </a:moveTo>
                  <a:lnTo>
                    <a:pt x="924321" y="493469"/>
                  </a:lnTo>
                  <a:cubicBezTo>
                    <a:pt x="928966" y="493469"/>
                    <a:pt x="932804" y="489631"/>
                    <a:pt x="932804" y="484985"/>
                  </a:cubicBezTo>
                  <a:lnTo>
                    <a:pt x="932804" y="64638"/>
                  </a:lnTo>
                  <a:cubicBezTo>
                    <a:pt x="932804" y="29087"/>
                    <a:pt x="903717" y="0"/>
                    <a:pt x="868166" y="0"/>
                  </a:cubicBezTo>
                  <a:lnTo>
                    <a:pt x="64638" y="0"/>
                  </a:lnTo>
                  <a:cubicBezTo>
                    <a:pt x="29087" y="0"/>
                    <a:pt x="0" y="29087"/>
                    <a:pt x="0" y="64638"/>
                  </a:cubicBezTo>
                  <a:lnTo>
                    <a:pt x="0" y="490641"/>
                  </a:lnTo>
                  <a:cubicBezTo>
                    <a:pt x="0" y="492055"/>
                    <a:pt x="1212" y="493469"/>
                    <a:pt x="2828" y="493469"/>
                  </a:cubicBezTo>
                  <a:lnTo>
                    <a:pt x="2828" y="493469"/>
                  </a:lnTo>
                  <a:close/>
                </a:path>
              </a:pathLst>
            </a:custGeom>
            <a:solidFill>
              <a:srgbClr val="2C0A2F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4" name="任意多边形: 形状 263">
              <a:extLst>
                <a:ext uri="{FF2B5EF4-FFF2-40B4-BE49-F238E27FC236}">
                  <a16:creationId xmlns="" xmlns:a16="http://schemas.microsoft.com/office/drawing/2014/main" id="{1FB3ABFA-641D-4BBB-80C2-6C40B79E4B73}"/>
                </a:ext>
              </a:extLst>
            </p:cNvPr>
            <p:cNvSpPr/>
            <p:nvPr/>
          </p:nvSpPr>
          <p:spPr>
            <a:xfrm>
              <a:off x="3042178" y="3756207"/>
              <a:ext cx="965123" cy="525586"/>
            </a:xfrm>
            <a:custGeom>
              <a:avLst/>
              <a:gdLst>
                <a:gd name="connsiteX0" fmla="*/ 32319 w 965123"/>
                <a:gd name="connsiteY0" fmla="*/ 493469 h 525586"/>
                <a:gd name="connsiteX1" fmla="*/ 932804 w 965123"/>
                <a:gd name="connsiteY1" fmla="*/ 493469 h 525586"/>
                <a:gd name="connsiteX2" fmla="*/ 932804 w 965123"/>
                <a:gd name="connsiteY2" fmla="*/ 80797 h 525586"/>
                <a:gd name="connsiteX3" fmla="*/ 918463 w 965123"/>
                <a:gd name="connsiteY3" fmla="*/ 46458 h 525586"/>
                <a:gd name="connsiteX4" fmla="*/ 884124 w 965123"/>
                <a:gd name="connsiteY4" fmla="*/ 32117 h 525586"/>
                <a:gd name="connsiteX5" fmla="*/ 80797 w 965123"/>
                <a:gd name="connsiteY5" fmla="*/ 32117 h 525586"/>
                <a:gd name="connsiteX6" fmla="*/ 46458 w 965123"/>
                <a:gd name="connsiteY6" fmla="*/ 46458 h 525586"/>
                <a:gd name="connsiteX7" fmla="*/ 32319 w 965123"/>
                <a:gd name="connsiteY7" fmla="*/ 80797 h 525586"/>
                <a:gd name="connsiteX8" fmla="*/ 32319 w 965123"/>
                <a:gd name="connsiteY8" fmla="*/ 493469 h 525586"/>
                <a:gd name="connsiteX9" fmla="*/ 32319 w 965123"/>
                <a:gd name="connsiteY9" fmla="*/ 493469 h 525586"/>
                <a:gd name="connsiteX10" fmla="*/ 940480 w 965123"/>
                <a:gd name="connsiteY10" fmla="*/ 525586 h 525586"/>
                <a:gd name="connsiteX11" fmla="*/ 18987 w 965123"/>
                <a:gd name="connsiteY11" fmla="*/ 525586 h 525586"/>
                <a:gd name="connsiteX12" fmla="*/ 5656 w 965123"/>
                <a:gd name="connsiteY12" fmla="*/ 519930 h 525586"/>
                <a:gd name="connsiteX13" fmla="*/ 5656 w 965123"/>
                <a:gd name="connsiteY13" fmla="*/ 519930 h 525586"/>
                <a:gd name="connsiteX14" fmla="*/ 0 w 965123"/>
                <a:gd name="connsiteY14" fmla="*/ 506801 h 525586"/>
                <a:gd name="connsiteX15" fmla="*/ 0 w 965123"/>
                <a:gd name="connsiteY15" fmla="*/ 80797 h 525586"/>
                <a:gd name="connsiteX16" fmla="*/ 23835 w 965123"/>
                <a:gd name="connsiteY16" fmla="*/ 23633 h 525586"/>
                <a:gd name="connsiteX17" fmla="*/ 80797 w 965123"/>
                <a:gd name="connsiteY17" fmla="*/ 0 h 525586"/>
                <a:gd name="connsiteX18" fmla="*/ 884124 w 965123"/>
                <a:gd name="connsiteY18" fmla="*/ 0 h 525586"/>
                <a:gd name="connsiteX19" fmla="*/ 941288 w 965123"/>
                <a:gd name="connsiteY19" fmla="*/ 23633 h 525586"/>
                <a:gd name="connsiteX20" fmla="*/ 965123 w 965123"/>
                <a:gd name="connsiteY20" fmla="*/ 80797 h 525586"/>
                <a:gd name="connsiteX21" fmla="*/ 965123 w 965123"/>
                <a:gd name="connsiteY21" fmla="*/ 500943 h 525586"/>
                <a:gd name="connsiteX22" fmla="*/ 957851 w 965123"/>
                <a:gd name="connsiteY22" fmla="*/ 518314 h 525586"/>
                <a:gd name="connsiteX23" fmla="*/ 957851 w 965123"/>
                <a:gd name="connsiteY23" fmla="*/ 518314 h 525586"/>
                <a:gd name="connsiteX24" fmla="*/ 957851 w 965123"/>
                <a:gd name="connsiteY24" fmla="*/ 518314 h 525586"/>
                <a:gd name="connsiteX25" fmla="*/ 940480 w 965123"/>
                <a:gd name="connsiteY25" fmla="*/ 525586 h 525586"/>
                <a:gd name="connsiteX26" fmla="*/ 940480 w 965123"/>
                <a:gd name="connsiteY26" fmla="*/ 525586 h 525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65123" h="525586">
                  <a:moveTo>
                    <a:pt x="32319" y="493469"/>
                  </a:moveTo>
                  <a:lnTo>
                    <a:pt x="932804" y="493469"/>
                  </a:lnTo>
                  <a:lnTo>
                    <a:pt x="932804" y="80797"/>
                  </a:lnTo>
                  <a:cubicBezTo>
                    <a:pt x="932804" y="67466"/>
                    <a:pt x="927350" y="55346"/>
                    <a:pt x="918463" y="46458"/>
                  </a:cubicBezTo>
                  <a:cubicBezTo>
                    <a:pt x="909575" y="37571"/>
                    <a:pt x="897455" y="32117"/>
                    <a:pt x="884124" y="32117"/>
                  </a:cubicBezTo>
                  <a:lnTo>
                    <a:pt x="80797" y="32117"/>
                  </a:lnTo>
                  <a:cubicBezTo>
                    <a:pt x="67466" y="32117"/>
                    <a:pt x="55346" y="37571"/>
                    <a:pt x="46458" y="46458"/>
                  </a:cubicBezTo>
                  <a:cubicBezTo>
                    <a:pt x="37773" y="55346"/>
                    <a:pt x="32319" y="67466"/>
                    <a:pt x="32319" y="80797"/>
                  </a:cubicBezTo>
                  <a:lnTo>
                    <a:pt x="32319" y="493469"/>
                  </a:lnTo>
                  <a:lnTo>
                    <a:pt x="32319" y="493469"/>
                  </a:lnTo>
                  <a:close/>
                  <a:moveTo>
                    <a:pt x="940480" y="525586"/>
                  </a:moveTo>
                  <a:lnTo>
                    <a:pt x="18987" y="525586"/>
                  </a:lnTo>
                  <a:cubicBezTo>
                    <a:pt x="13938" y="525586"/>
                    <a:pt x="9090" y="523566"/>
                    <a:pt x="5656" y="519930"/>
                  </a:cubicBezTo>
                  <a:lnTo>
                    <a:pt x="5656" y="519930"/>
                  </a:lnTo>
                  <a:cubicBezTo>
                    <a:pt x="2222" y="516698"/>
                    <a:pt x="0" y="511851"/>
                    <a:pt x="0" y="506801"/>
                  </a:cubicBezTo>
                  <a:lnTo>
                    <a:pt x="0" y="80797"/>
                  </a:lnTo>
                  <a:cubicBezTo>
                    <a:pt x="0" y="58578"/>
                    <a:pt x="9090" y="38379"/>
                    <a:pt x="23835" y="23633"/>
                  </a:cubicBezTo>
                  <a:cubicBezTo>
                    <a:pt x="38379" y="9090"/>
                    <a:pt x="58578" y="0"/>
                    <a:pt x="80797" y="0"/>
                  </a:cubicBezTo>
                  <a:lnTo>
                    <a:pt x="884124" y="0"/>
                  </a:lnTo>
                  <a:cubicBezTo>
                    <a:pt x="906343" y="0"/>
                    <a:pt x="926542" y="9090"/>
                    <a:pt x="941288" y="23633"/>
                  </a:cubicBezTo>
                  <a:cubicBezTo>
                    <a:pt x="956034" y="38379"/>
                    <a:pt x="965123" y="58578"/>
                    <a:pt x="965123" y="80797"/>
                  </a:cubicBezTo>
                  <a:lnTo>
                    <a:pt x="965123" y="500943"/>
                  </a:lnTo>
                  <a:cubicBezTo>
                    <a:pt x="965123" y="507609"/>
                    <a:pt x="962295" y="513871"/>
                    <a:pt x="957851" y="518314"/>
                  </a:cubicBezTo>
                  <a:lnTo>
                    <a:pt x="957851" y="518314"/>
                  </a:lnTo>
                  <a:lnTo>
                    <a:pt x="957851" y="518314"/>
                  </a:lnTo>
                  <a:cubicBezTo>
                    <a:pt x="953206" y="522960"/>
                    <a:pt x="947146" y="525586"/>
                    <a:pt x="940480" y="525586"/>
                  </a:cubicBezTo>
                  <a:lnTo>
                    <a:pt x="940480" y="525586"/>
                  </a:lnTo>
                  <a:close/>
                </a:path>
              </a:pathLst>
            </a:custGeom>
            <a:solidFill>
              <a:srgbClr val="0B3E75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5" name="任意多边形: 形状 264">
              <a:extLst>
                <a:ext uri="{FF2B5EF4-FFF2-40B4-BE49-F238E27FC236}">
                  <a16:creationId xmlns="" xmlns:a16="http://schemas.microsoft.com/office/drawing/2014/main" id="{65DED6A5-E63D-4D61-8A39-0B58772F0823}"/>
                </a:ext>
              </a:extLst>
            </p:cNvPr>
            <p:cNvSpPr/>
            <p:nvPr/>
          </p:nvSpPr>
          <p:spPr>
            <a:xfrm>
              <a:off x="3497672" y="4422178"/>
              <a:ext cx="54134" cy="133719"/>
            </a:xfrm>
            <a:custGeom>
              <a:avLst/>
              <a:gdLst>
                <a:gd name="connsiteX0" fmla="*/ 0 w 54134"/>
                <a:gd name="connsiteY0" fmla="*/ 0 h 133719"/>
                <a:gd name="connsiteX1" fmla="*/ 54134 w 54134"/>
                <a:gd name="connsiteY1" fmla="*/ 0 h 133719"/>
                <a:gd name="connsiteX2" fmla="*/ 54134 w 54134"/>
                <a:gd name="connsiteY2" fmla="*/ 133719 h 133719"/>
                <a:gd name="connsiteX3" fmla="*/ 0 w 54134"/>
                <a:gd name="connsiteY3" fmla="*/ 133719 h 133719"/>
                <a:gd name="connsiteX4" fmla="*/ 0 w 54134"/>
                <a:gd name="connsiteY4" fmla="*/ 0 h 133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34" h="133719">
                  <a:moveTo>
                    <a:pt x="0" y="0"/>
                  </a:moveTo>
                  <a:lnTo>
                    <a:pt x="54134" y="0"/>
                  </a:lnTo>
                  <a:lnTo>
                    <a:pt x="54134" y="133719"/>
                  </a:lnTo>
                  <a:lnTo>
                    <a:pt x="0" y="1337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6" name="任意多边形: 形状 265">
              <a:extLst>
                <a:ext uri="{FF2B5EF4-FFF2-40B4-BE49-F238E27FC236}">
                  <a16:creationId xmlns="" xmlns:a16="http://schemas.microsoft.com/office/drawing/2014/main" id="{BA1CD8B6-EF71-479F-94D4-02EFE88A1AEA}"/>
                </a:ext>
              </a:extLst>
            </p:cNvPr>
            <p:cNvSpPr/>
            <p:nvPr/>
          </p:nvSpPr>
          <p:spPr>
            <a:xfrm>
              <a:off x="3481513" y="4406018"/>
              <a:ext cx="86453" cy="166038"/>
            </a:xfrm>
            <a:custGeom>
              <a:avLst/>
              <a:gdLst>
                <a:gd name="connsiteX0" fmla="*/ 16159 w 86453"/>
                <a:gd name="connsiteY0" fmla="*/ 0 h 166038"/>
                <a:gd name="connsiteX1" fmla="*/ 70294 w 86453"/>
                <a:gd name="connsiteY1" fmla="*/ 0 h 166038"/>
                <a:gd name="connsiteX2" fmla="*/ 86453 w 86453"/>
                <a:gd name="connsiteY2" fmla="*/ 0 h 166038"/>
                <a:gd name="connsiteX3" fmla="*/ 86453 w 86453"/>
                <a:gd name="connsiteY3" fmla="*/ 16160 h 166038"/>
                <a:gd name="connsiteX4" fmla="*/ 86453 w 86453"/>
                <a:gd name="connsiteY4" fmla="*/ 149879 h 166038"/>
                <a:gd name="connsiteX5" fmla="*/ 86453 w 86453"/>
                <a:gd name="connsiteY5" fmla="*/ 166038 h 166038"/>
                <a:gd name="connsiteX6" fmla="*/ 70294 w 86453"/>
                <a:gd name="connsiteY6" fmla="*/ 166038 h 166038"/>
                <a:gd name="connsiteX7" fmla="*/ 16159 w 86453"/>
                <a:gd name="connsiteY7" fmla="*/ 166038 h 166038"/>
                <a:gd name="connsiteX8" fmla="*/ 0 w 86453"/>
                <a:gd name="connsiteY8" fmla="*/ 166038 h 166038"/>
                <a:gd name="connsiteX9" fmla="*/ 0 w 86453"/>
                <a:gd name="connsiteY9" fmla="*/ 149879 h 166038"/>
                <a:gd name="connsiteX10" fmla="*/ 0 w 86453"/>
                <a:gd name="connsiteY10" fmla="*/ 16160 h 166038"/>
                <a:gd name="connsiteX11" fmla="*/ 0 w 86453"/>
                <a:gd name="connsiteY11" fmla="*/ 0 h 166038"/>
                <a:gd name="connsiteX12" fmla="*/ 16159 w 86453"/>
                <a:gd name="connsiteY12" fmla="*/ 0 h 166038"/>
                <a:gd name="connsiteX13" fmla="*/ 16159 w 86453"/>
                <a:gd name="connsiteY13" fmla="*/ 0 h 166038"/>
                <a:gd name="connsiteX14" fmla="*/ 54134 w 86453"/>
                <a:gd name="connsiteY14" fmla="*/ 32319 h 166038"/>
                <a:gd name="connsiteX15" fmla="*/ 32319 w 86453"/>
                <a:gd name="connsiteY15" fmla="*/ 32319 h 166038"/>
                <a:gd name="connsiteX16" fmla="*/ 32319 w 86453"/>
                <a:gd name="connsiteY16" fmla="*/ 133720 h 166038"/>
                <a:gd name="connsiteX17" fmla="*/ 54134 w 86453"/>
                <a:gd name="connsiteY17" fmla="*/ 133720 h 166038"/>
                <a:gd name="connsiteX18" fmla="*/ 54134 w 86453"/>
                <a:gd name="connsiteY18" fmla="*/ 32319 h 166038"/>
                <a:gd name="connsiteX19" fmla="*/ 54134 w 86453"/>
                <a:gd name="connsiteY19" fmla="*/ 32319 h 16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6453" h="166038">
                  <a:moveTo>
                    <a:pt x="16159" y="0"/>
                  </a:moveTo>
                  <a:lnTo>
                    <a:pt x="70294" y="0"/>
                  </a:lnTo>
                  <a:lnTo>
                    <a:pt x="86453" y="0"/>
                  </a:lnTo>
                  <a:lnTo>
                    <a:pt x="86453" y="16160"/>
                  </a:lnTo>
                  <a:lnTo>
                    <a:pt x="86453" y="149879"/>
                  </a:lnTo>
                  <a:lnTo>
                    <a:pt x="86453" y="166038"/>
                  </a:lnTo>
                  <a:lnTo>
                    <a:pt x="70294" y="166038"/>
                  </a:lnTo>
                  <a:lnTo>
                    <a:pt x="16159" y="166038"/>
                  </a:lnTo>
                  <a:lnTo>
                    <a:pt x="0" y="166038"/>
                  </a:lnTo>
                  <a:lnTo>
                    <a:pt x="0" y="149879"/>
                  </a:lnTo>
                  <a:lnTo>
                    <a:pt x="0" y="16160"/>
                  </a:lnTo>
                  <a:lnTo>
                    <a:pt x="0" y="0"/>
                  </a:lnTo>
                  <a:lnTo>
                    <a:pt x="16159" y="0"/>
                  </a:lnTo>
                  <a:lnTo>
                    <a:pt x="16159" y="0"/>
                  </a:lnTo>
                  <a:close/>
                  <a:moveTo>
                    <a:pt x="54134" y="32319"/>
                  </a:moveTo>
                  <a:lnTo>
                    <a:pt x="32319" y="32319"/>
                  </a:lnTo>
                  <a:lnTo>
                    <a:pt x="32319" y="133720"/>
                  </a:lnTo>
                  <a:lnTo>
                    <a:pt x="54134" y="133720"/>
                  </a:lnTo>
                  <a:lnTo>
                    <a:pt x="54134" y="32319"/>
                  </a:lnTo>
                  <a:lnTo>
                    <a:pt x="54134" y="32319"/>
                  </a:lnTo>
                  <a:close/>
                </a:path>
              </a:pathLst>
            </a:custGeom>
            <a:solidFill>
              <a:srgbClr val="0B3E75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7" name="任意多边形: 形状 266">
              <a:extLst>
                <a:ext uri="{FF2B5EF4-FFF2-40B4-BE49-F238E27FC236}">
                  <a16:creationId xmlns="" xmlns:a16="http://schemas.microsoft.com/office/drawing/2014/main" id="{F818E098-B662-4D41-8EE3-A914644DE1C0}"/>
                </a:ext>
              </a:extLst>
            </p:cNvPr>
            <p:cNvSpPr/>
            <p:nvPr/>
          </p:nvSpPr>
          <p:spPr>
            <a:xfrm>
              <a:off x="3302951" y="4555897"/>
              <a:ext cx="443576" cy="88069"/>
            </a:xfrm>
            <a:custGeom>
              <a:avLst/>
              <a:gdLst>
                <a:gd name="connsiteX0" fmla="*/ 44035 w 443576"/>
                <a:gd name="connsiteY0" fmla="*/ 0 h 88069"/>
                <a:gd name="connsiteX1" fmla="*/ 399542 w 443576"/>
                <a:gd name="connsiteY1" fmla="*/ 0 h 88069"/>
                <a:gd name="connsiteX2" fmla="*/ 443577 w 443576"/>
                <a:gd name="connsiteY2" fmla="*/ 44035 h 88069"/>
                <a:gd name="connsiteX3" fmla="*/ 443577 w 443576"/>
                <a:gd name="connsiteY3" fmla="*/ 88069 h 88069"/>
                <a:gd name="connsiteX4" fmla="*/ 0 w 443576"/>
                <a:gd name="connsiteY4" fmla="*/ 88069 h 88069"/>
                <a:gd name="connsiteX5" fmla="*/ 0 w 443576"/>
                <a:gd name="connsiteY5" fmla="*/ 44035 h 88069"/>
                <a:gd name="connsiteX6" fmla="*/ 44035 w 443576"/>
                <a:gd name="connsiteY6" fmla="*/ 0 h 88069"/>
                <a:gd name="connsiteX7" fmla="*/ 44035 w 443576"/>
                <a:gd name="connsiteY7" fmla="*/ 0 h 8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3576" h="88069">
                  <a:moveTo>
                    <a:pt x="44035" y="0"/>
                  </a:moveTo>
                  <a:lnTo>
                    <a:pt x="399542" y="0"/>
                  </a:lnTo>
                  <a:cubicBezTo>
                    <a:pt x="423782" y="0"/>
                    <a:pt x="443577" y="19795"/>
                    <a:pt x="443577" y="44035"/>
                  </a:cubicBezTo>
                  <a:lnTo>
                    <a:pt x="443577" y="88069"/>
                  </a:lnTo>
                  <a:lnTo>
                    <a:pt x="0" y="88069"/>
                  </a:lnTo>
                  <a:lnTo>
                    <a:pt x="0" y="44035"/>
                  </a:lnTo>
                  <a:cubicBezTo>
                    <a:pt x="0" y="19795"/>
                    <a:pt x="19795" y="0"/>
                    <a:pt x="44035" y="0"/>
                  </a:cubicBezTo>
                  <a:lnTo>
                    <a:pt x="44035" y="0"/>
                  </a:lnTo>
                  <a:close/>
                </a:path>
              </a:pathLst>
            </a:custGeom>
            <a:solidFill>
              <a:srgbClr val="DC0DDA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8" name="任意多边形: 形状 267">
              <a:extLst>
                <a:ext uri="{FF2B5EF4-FFF2-40B4-BE49-F238E27FC236}">
                  <a16:creationId xmlns="" xmlns:a16="http://schemas.microsoft.com/office/drawing/2014/main" id="{72FFFFE6-06C9-4792-8169-42DEFEF4FF2F}"/>
                </a:ext>
              </a:extLst>
            </p:cNvPr>
            <p:cNvSpPr/>
            <p:nvPr/>
          </p:nvSpPr>
          <p:spPr>
            <a:xfrm>
              <a:off x="3286791" y="4539738"/>
              <a:ext cx="475895" cy="120387"/>
            </a:xfrm>
            <a:custGeom>
              <a:avLst/>
              <a:gdLst>
                <a:gd name="connsiteX0" fmla="*/ 60194 w 475895"/>
                <a:gd name="connsiteY0" fmla="*/ 0 h 120387"/>
                <a:gd name="connsiteX1" fmla="*/ 415702 w 475895"/>
                <a:gd name="connsiteY1" fmla="*/ 0 h 120387"/>
                <a:gd name="connsiteX2" fmla="*/ 458120 w 475895"/>
                <a:gd name="connsiteY2" fmla="*/ 17775 h 120387"/>
                <a:gd name="connsiteX3" fmla="*/ 458120 w 475895"/>
                <a:gd name="connsiteY3" fmla="*/ 17775 h 120387"/>
                <a:gd name="connsiteX4" fmla="*/ 475896 w 475895"/>
                <a:gd name="connsiteY4" fmla="*/ 60194 h 120387"/>
                <a:gd name="connsiteX5" fmla="*/ 475896 w 475895"/>
                <a:gd name="connsiteY5" fmla="*/ 104228 h 120387"/>
                <a:gd name="connsiteX6" fmla="*/ 475896 w 475895"/>
                <a:gd name="connsiteY6" fmla="*/ 120388 h 120387"/>
                <a:gd name="connsiteX7" fmla="*/ 459736 w 475895"/>
                <a:gd name="connsiteY7" fmla="*/ 120388 h 120387"/>
                <a:gd name="connsiteX8" fmla="*/ 16159 w 475895"/>
                <a:gd name="connsiteY8" fmla="*/ 120388 h 120387"/>
                <a:gd name="connsiteX9" fmla="*/ 0 w 475895"/>
                <a:gd name="connsiteY9" fmla="*/ 120388 h 120387"/>
                <a:gd name="connsiteX10" fmla="*/ 0 w 475895"/>
                <a:gd name="connsiteY10" fmla="*/ 104228 h 120387"/>
                <a:gd name="connsiteX11" fmla="*/ 0 w 475895"/>
                <a:gd name="connsiteY11" fmla="*/ 60194 h 120387"/>
                <a:gd name="connsiteX12" fmla="*/ 17775 w 475895"/>
                <a:gd name="connsiteY12" fmla="*/ 17775 h 120387"/>
                <a:gd name="connsiteX13" fmla="*/ 17775 w 475895"/>
                <a:gd name="connsiteY13" fmla="*/ 17775 h 120387"/>
                <a:gd name="connsiteX14" fmla="*/ 60194 w 475895"/>
                <a:gd name="connsiteY14" fmla="*/ 0 h 120387"/>
                <a:gd name="connsiteX15" fmla="*/ 60194 w 475895"/>
                <a:gd name="connsiteY15" fmla="*/ 0 h 120387"/>
                <a:gd name="connsiteX16" fmla="*/ 415702 w 475895"/>
                <a:gd name="connsiteY16" fmla="*/ 32319 h 120387"/>
                <a:gd name="connsiteX17" fmla="*/ 60194 w 475895"/>
                <a:gd name="connsiteY17" fmla="*/ 32319 h 120387"/>
                <a:gd name="connsiteX18" fmla="*/ 40399 w 475895"/>
                <a:gd name="connsiteY18" fmla="*/ 40601 h 120387"/>
                <a:gd name="connsiteX19" fmla="*/ 32117 w 475895"/>
                <a:gd name="connsiteY19" fmla="*/ 60396 h 120387"/>
                <a:gd name="connsiteX20" fmla="*/ 32117 w 475895"/>
                <a:gd name="connsiteY20" fmla="*/ 88271 h 120387"/>
                <a:gd name="connsiteX21" fmla="*/ 443577 w 475895"/>
                <a:gd name="connsiteY21" fmla="*/ 88271 h 120387"/>
                <a:gd name="connsiteX22" fmla="*/ 443577 w 475895"/>
                <a:gd name="connsiteY22" fmla="*/ 60396 h 120387"/>
                <a:gd name="connsiteX23" fmla="*/ 435295 w 475895"/>
                <a:gd name="connsiteY23" fmla="*/ 40601 h 120387"/>
                <a:gd name="connsiteX24" fmla="*/ 415702 w 475895"/>
                <a:gd name="connsiteY24" fmla="*/ 32319 h 120387"/>
                <a:gd name="connsiteX25" fmla="*/ 415702 w 475895"/>
                <a:gd name="connsiteY25" fmla="*/ 32319 h 12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5895" h="120387">
                  <a:moveTo>
                    <a:pt x="60194" y="0"/>
                  </a:moveTo>
                  <a:lnTo>
                    <a:pt x="415702" y="0"/>
                  </a:lnTo>
                  <a:cubicBezTo>
                    <a:pt x="432265" y="0"/>
                    <a:pt x="447213" y="6666"/>
                    <a:pt x="458120" y="17775"/>
                  </a:cubicBezTo>
                  <a:lnTo>
                    <a:pt x="458120" y="17775"/>
                  </a:lnTo>
                  <a:cubicBezTo>
                    <a:pt x="469028" y="28683"/>
                    <a:pt x="475896" y="43631"/>
                    <a:pt x="475896" y="60194"/>
                  </a:cubicBezTo>
                  <a:lnTo>
                    <a:pt x="475896" y="104228"/>
                  </a:lnTo>
                  <a:lnTo>
                    <a:pt x="475896" y="120388"/>
                  </a:lnTo>
                  <a:lnTo>
                    <a:pt x="459736" y="120388"/>
                  </a:lnTo>
                  <a:lnTo>
                    <a:pt x="16159" y="120388"/>
                  </a:lnTo>
                  <a:lnTo>
                    <a:pt x="0" y="120388"/>
                  </a:lnTo>
                  <a:lnTo>
                    <a:pt x="0" y="104228"/>
                  </a:lnTo>
                  <a:lnTo>
                    <a:pt x="0" y="60194"/>
                  </a:lnTo>
                  <a:cubicBezTo>
                    <a:pt x="0" y="43631"/>
                    <a:pt x="6868" y="28683"/>
                    <a:pt x="17775" y="17775"/>
                  </a:cubicBezTo>
                  <a:lnTo>
                    <a:pt x="17775" y="17775"/>
                  </a:lnTo>
                  <a:cubicBezTo>
                    <a:pt x="28683" y="6666"/>
                    <a:pt x="43631" y="0"/>
                    <a:pt x="60194" y="0"/>
                  </a:cubicBezTo>
                  <a:lnTo>
                    <a:pt x="60194" y="0"/>
                  </a:lnTo>
                  <a:close/>
                  <a:moveTo>
                    <a:pt x="415702" y="32319"/>
                  </a:moveTo>
                  <a:lnTo>
                    <a:pt x="60194" y="32319"/>
                  </a:lnTo>
                  <a:cubicBezTo>
                    <a:pt x="52518" y="32319"/>
                    <a:pt x="45448" y="35551"/>
                    <a:pt x="40399" y="40601"/>
                  </a:cubicBezTo>
                  <a:cubicBezTo>
                    <a:pt x="35349" y="45650"/>
                    <a:pt x="32117" y="52720"/>
                    <a:pt x="32117" y="60396"/>
                  </a:cubicBezTo>
                  <a:lnTo>
                    <a:pt x="32117" y="88271"/>
                  </a:lnTo>
                  <a:lnTo>
                    <a:pt x="443577" y="88271"/>
                  </a:lnTo>
                  <a:lnTo>
                    <a:pt x="443577" y="60396"/>
                  </a:lnTo>
                  <a:cubicBezTo>
                    <a:pt x="443577" y="52720"/>
                    <a:pt x="440345" y="45650"/>
                    <a:pt x="435295" y="40601"/>
                  </a:cubicBezTo>
                  <a:cubicBezTo>
                    <a:pt x="430447" y="35349"/>
                    <a:pt x="423378" y="32319"/>
                    <a:pt x="415702" y="32319"/>
                  </a:cubicBezTo>
                  <a:lnTo>
                    <a:pt x="415702" y="32319"/>
                  </a:lnTo>
                  <a:close/>
                </a:path>
              </a:pathLst>
            </a:custGeom>
            <a:solidFill>
              <a:srgbClr val="DC0DDA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9" name="任意多边形: 形状 268">
              <a:extLst>
                <a:ext uri="{FF2B5EF4-FFF2-40B4-BE49-F238E27FC236}">
                  <a16:creationId xmlns="" xmlns:a16="http://schemas.microsoft.com/office/drawing/2014/main" id="{6A624AAC-76BC-4F3B-AA90-5C5726078A93}"/>
                </a:ext>
              </a:extLst>
            </p:cNvPr>
            <p:cNvSpPr/>
            <p:nvPr/>
          </p:nvSpPr>
          <p:spPr>
            <a:xfrm>
              <a:off x="3353045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1D5EA4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0" name="任意多边形: 形状 269">
              <a:extLst>
                <a:ext uri="{FF2B5EF4-FFF2-40B4-BE49-F238E27FC236}">
                  <a16:creationId xmlns="" xmlns:a16="http://schemas.microsoft.com/office/drawing/2014/main" id="{3F1C5673-3E38-4797-A230-CDF4B08A53FF}"/>
                </a:ext>
              </a:extLst>
            </p:cNvPr>
            <p:cNvSpPr/>
            <p:nvPr/>
          </p:nvSpPr>
          <p:spPr>
            <a:xfrm>
              <a:off x="3450002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DC0DDA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1" name="任意多边形: 形状 270">
              <a:extLst>
                <a:ext uri="{FF2B5EF4-FFF2-40B4-BE49-F238E27FC236}">
                  <a16:creationId xmlns="" xmlns:a16="http://schemas.microsoft.com/office/drawing/2014/main" id="{EFD446E8-38A1-470D-AB96-0A5BCE8BC117}"/>
                </a:ext>
              </a:extLst>
            </p:cNvPr>
            <p:cNvSpPr/>
            <p:nvPr/>
          </p:nvSpPr>
          <p:spPr>
            <a:xfrm>
              <a:off x="3546958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1D5EA4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2" name="任意多边形: 形状 271">
              <a:extLst>
                <a:ext uri="{FF2B5EF4-FFF2-40B4-BE49-F238E27FC236}">
                  <a16:creationId xmlns="" xmlns:a16="http://schemas.microsoft.com/office/drawing/2014/main" id="{1DBDF559-E364-4D1E-9195-DC3590082D3A}"/>
                </a:ext>
              </a:extLst>
            </p:cNvPr>
            <p:cNvSpPr/>
            <p:nvPr/>
          </p:nvSpPr>
          <p:spPr>
            <a:xfrm>
              <a:off x="3643915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1D5EA4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74" name="图形 272">
            <a:extLst>
              <a:ext uri="{FF2B5EF4-FFF2-40B4-BE49-F238E27FC236}">
                <a16:creationId xmlns="" xmlns:a16="http://schemas.microsoft.com/office/drawing/2014/main" id="{25A46738-630E-4BF0-BB53-042FC367B5BB}"/>
              </a:ext>
            </a:extLst>
          </p:cNvPr>
          <p:cNvGrpSpPr/>
          <p:nvPr/>
        </p:nvGrpSpPr>
        <p:grpSpPr>
          <a:xfrm>
            <a:off x="4888577" y="3727618"/>
            <a:ext cx="1381204" cy="1123691"/>
            <a:chOff x="4888577" y="3727618"/>
            <a:chExt cx="1381204" cy="1123691"/>
          </a:xfrm>
        </p:grpSpPr>
        <p:sp>
          <p:nvSpPr>
            <p:cNvPr id="275" name="任意多边形: 形状 274">
              <a:extLst>
                <a:ext uri="{FF2B5EF4-FFF2-40B4-BE49-F238E27FC236}">
                  <a16:creationId xmlns="" xmlns:a16="http://schemas.microsoft.com/office/drawing/2014/main" id="{800F7947-21A9-419B-99C6-29166A3E033B}"/>
                </a:ext>
              </a:extLst>
            </p:cNvPr>
            <p:cNvSpPr/>
            <p:nvPr/>
          </p:nvSpPr>
          <p:spPr>
            <a:xfrm>
              <a:off x="5447613" y="3989344"/>
              <a:ext cx="802034" cy="184472"/>
            </a:xfrm>
            <a:custGeom>
              <a:avLst/>
              <a:gdLst>
                <a:gd name="connsiteX0" fmla="*/ 234 w 802034"/>
                <a:gd name="connsiteY0" fmla="*/ 0 h 184472"/>
                <a:gd name="connsiteX1" fmla="*/ 530476 w 802034"/>
                <a:gd name="connsiteY1" fmla="*/ 0 h 184472"/>
                <a:gd name="connsiteX2" fmla="*/ 530476 w 802034"/>
                <a:gd name="connsiteY2" fmla="*/ 3277 h 184472"/>
                <a:gd name="connsiteX3" fmla="*/ 802035 w 802034"/>
                <a:gd name="connsiteY3" fmla="*/ 184473 h 184472"/>
                <a:gd name="connsiteX4" fmla="*/ 271559 w 802034"/>
                <a:gd name="connsiteY4" fmla="*/ 184473 h 184472"/>
                <a:gd name="connsiteX5" fmla="*/ 0 w 802034"/>
                <a:gd name="connsiteY5" fmla="*/ 3277 h 184472"/>
                <a:gd name="connsiteX6" fmla="*/ 0 w 802034"/>
                <a:gd name="connsiteY6" fmla="*/ 0 h 184472"/>
                <a:gd name="connsiteX7" fmla="*/ 234 w 802034"/>
                <a:gd name="connsiteY7" fmla="*/ 0 h 184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2034" h="184472">
                  <a:moveTo>
                    <a:pt x="234" y="0"/>
                  </a:moveTo>
                  <a:lnTo>
                    <a:pt x="530476" y="0"/>
                  </a:lnTo>
                  <a:lnTo>
                    <a:pt x="530476" y="3277"/>
                  </a:lnTo>
                  <a:cubicBezTo>
                    <a:pt x="652209" y="3277"/>
                    <a:pt x="757321" y="78424"/>
                    <a:pt x="802035" y="184473"/>
                  </a:cubicBezTo>
                  <a:lnTo>
                    <a:pt x="271559" y="184473"/>
                  </a:lnTo>
                  <a:cubicBezTo>
                    <a:pt x="227079" y="78424"/>
                    <a:pt x="121967" y="3277"/>
                    <a:pt x="0" y="3277"/>
                  </a:cubicBezTo>
                  <a:lnTo>
                    <a:pt x="0" y="0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DC0DDA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6" name="任意多边形: 形状 275">
              <a:extLst>
                <a:ext uri="{FF2B5EF4-FFF2-40B4-BE49-F238E27FC236}">
                  <a16:creationId xmlns="" xmlns:a16="http://schemas.microsoft.com/office/drawing/2014/main" id="{25626575-8AB5-4DF6-BB4A-0FFC5556BF5E}"/>
                </a:ext>
              </a:extLst>
            </p:cNvPr>
            <p:cNvSpPr/>
            <p:nvPr/>
          </p:nvSpPr>
          <p:spPr>
            <a:xfrm>
              <a:off x="5428885" y="3970850"/>
              <a:ext cx="848855" cy="221928"/>
            </a:xfrm>
            <a:custGeom>
              <a:avLst/>
              <a:gdLst>
                <a:gd name="connsiteX0" fmla="*/ 18962 w 848855"/>
                <a:gd name="connsiteY0" fmla="*/ 0 h 221928"/>
                <a:gd name="connsiteX1" fmla="*/ 549204 w 848855"/>
                <a:gd name="connsiteY1" fmla="*/ 0 h 221928"/>
                <a:gd name="connsiteX2" fmla="*/ 567932 w 848855"/>
                <a:gd name="connsiteY2" fmla="*/ 0 h 221928"/>
                <a:gd name="connsiteX3" fmla="*/ 567932 w 848855"/>
                <a:gd name="connsiteY3" fmla="*/ 3746 h 221928"/>
                <a:gd name="connsiteX4" fmla="*/ 722206 w 848855"/>
                <a:gd name="connsiteY4" fmla="*/ 55716 h 221928"/>
                <a:gd name="connsiteX5" fmla="*/ 838087 w 848855"/>
                <a:gd name="connsiteY5" fmla="*/ 195944 h 221928"/>
                <a:gd name="connsiteX6" fmla="*/ 848855 w 848855"/>
                <a:gd name="connsiteY6" fmla="*/ 221929 h 221928"/>
                <a:gd name="connsiteX7" fmla="*/ 820763 w 848855"/>
                <a:gd name="connsiteY7" fmla="*/ 221929 h 221928"/>
                <a:gd name="connsiteX8" fmla="*/ 290287 w 848855"/>
                <a:gd name="connsiteY8" fmla="*/ 221929 h 221928"/>
                <a:gd name="connsiteX9" fmla="*/ 277880 w 848855"/>
                <a:gd name="connsiteY9" fmla="*/ 221929 h 221928"/>
                <a:gd name="connsiteX10" fmla="*/ 272963 w 848855"/>
                <a:gd name="connsiteY10" fmla="*/ 210458 h 221928"/>
                <a:gd name="connsiteX11" fmla="*/ 170895 w 848855"/>
                <a:gd name="connsiteY11" fmla="*/ 86852 h 221928"/>
                <a:gd name="connsiteX12" fmla="*/ 18728 w 848855"/>
                <a:gd name="connsiteY12" fmla="*/ 40734 h 221928"/>
                <a:gd name="connsiteX13" fmla="*/ 0 w 848855"/>
                <a:gd name="connsiteY13" fmla="*/ 40734 h 221928"/>
                <a:gd name="connsiteX14" fmla="*/ 0 w 848855"/>
                <a:gd name="connsiteY14" fmla="*/ 22006 h 221928"/>
                <a:gd name="connsiteX15" fmla="*/ 0 w 848855"/>
                <a:gd name="connsiteY15" fmla="*/ 18728 h 221928"/>
                <a:gd name="connsiteX16" fmla="*/ 0 w 848855"/>
                <a:gd name="connsiteY16" fmla="*/ 0 h 221928"/>
                <a:gd name="connsiteX17" fmla="*/ 18962 w 848855"/>
                <a:gd name="connsiteY17" fmla="*/ 0 h 221928"/>
                <a:gd name="connsiteX18" fmla="*/ 18962 w 848855"/>
                <a:gd name="connsiteY18" fmla="*/ 0 h 221928"/>
                <a:gd name="connsiteX19" fmla="*/ 530476 w 848855"/>
                <a:gd name="connsiteY19" fmla="*/ 37222 h 221928"/>
                <a:gd name="connsiteX20" fmla="*/ 160360 w 848855"/>
                <a:gd name="connsiteY20" fmla="*/ 37222 h 221928"/>
                <a:gd name="connsiteX21" fmla="*/ 191730 w 848855"/>
                <a:gd name="connsiteY21" fmla="*/ 55716 h 221928"/>
                <a:gd name="connsiteX22" fmla="*/ 302460 w 848855"/>
                <a:gd name="connsiteY22" fmla="*/ 184473 h 221928"/>
                <a:gd name="connsiteX23" fmla="*/ 790798 w 848855"/>
                <a:gd name="connsiteY23" fmla="*/ 184473 h 221928"/>
                <a:gd name="connsiteX24" fmla="*/ 701137 w 848855"/>
                <a:gd name="connsiteY24" fmla="*/ 86852 h 221928"/>
                <a:gd name="connsiteX25" fmla="*/ 548970 w 848855"/>
                <a:gd name="connsiteY25" fmla="*/ 40734 h 221928"/>
                <a:gd name="connsiteX26" fmla="*/ 530242 w 848855"/>
                <a:gd name="connsiteY26" fmla="*/ 40734 h 221928"/>
                <a:gd name="connsiteX27" fmla="*/ 530242 w 848855"/>
                <a:gd name="connsiteY27" fmla="*/ 37222 h 221928"/>
                <a:gd name="connsiteX28" fmla="*/ 530476 w 848855"/>
                <a:gd name="connsiteY28" fmla="*/ 37222 h 221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8855" h="221928">
                  <a:moveTo>
                    <a:pt x="18962" y="0"/>
                  </a:moveTo>
                  <a:lnTo>
                    <a:pt x="549204" y="0"/>
                  </a:lnTo>
                  <a:lnTo>
                    <a:pt x="567932" y="0"/>
                  </a:lnTo>
                  <a:lnTo>
                    <a:pt x="567932" y="3746"/>
                  </a:lnTo>
                  <a:cubicBezTo>
                    <a:pt x="624585" y="7257"/>
                    <a:pt x="677258" y="25751"/>
                    <a:pt x="722206" y="55716"/>
                  </a:cubicBezTo>
                  <a:cubicBezTo>
                    <a:pt x="773474" y="89895"/>
                    <a:pt x="813974" y="138589"/>
                    <a:pt x="838087" y="195944"/>
                  </a:cubicBezTo>
                  <a:lnTo>
                    <a:pt x="848855" y="221929"/>
                  </a:lnTo>
                  <a:lnTo>
                    <a:pt x="820763" y="221929"/>
                  </a:lnTo>
                  <a:lnTo>
                    <a:pt x="290287" y="221929"/>
                  </a:lnTo>
                  <a:lnTo>
                    <a:pt x="277880" y="221929"/>
                  </a:lnTo>
                  <a:lnTo>
                    <a:pt x="272963" y="210458"/>
                  </a:lnTo>
                  <a:cubicBezTo>
                    <a:pt x="251660" y="159892"/>
                    <a:pt x="215842" y="116817"/>
                    <a:pt x="170895" y="86852"/>
                  </a:cubicBezTo>
                  <a:cubicBezTo>
                    <a:pt x="127352" y="57823"/>
                    <a:pt x="74913" y="40734"/>
                    <a:pt x="18728" y="40734"/>
                  </a:cubicBezTo>
                  <a:lnTo>
                    <a:pt x="0" y="40734"/>
                  </a:lnTo>
                  <a:lnTo>
                    <a:pt x="0" y="22006"/>
                  </a:lnTo>
                  <a:lnTo>
                    <a:pt x="0" y="18728"/>
                  </a:lnTo>
                  <a:lnTo>
                    <a:pt x="0" y="0"/>
                  </a:lnTo>
                  <a:lnTo>
                    <a:pt x="18962" y="0"/>
                  </a:lnTo>
                  <a:lnTo>
                    <a:pt x="18962" y="0"/>
                  </a:lnTo>
                  <a:close/>
                  <a:moveTo>
                    <a:pt x="530476" y="37222"/>
                  </a:moveTo>
                  <a:lnTo>
                    <a:pt x="160360" y="37222"/>
                  </a:lnTo>
                  <a:cubicBezTo>
                    <a:pt x="171129" y="42841"/>
                    <a:pt x="181663" y="48927"/>
                    <a:pt x="191730" y="55716"/>
                  </a:cubicBezTo>
                  <a:cubicBezTo>
                    <a:pt x="239487" y="87554"/>
                    <a:pt x="277880" y="132034"/>
                    <a:pt x="302460" y="184473"/>
                  </a:cubicBezTo>
                  <a:lnTo>
                    <a:pt x="790798" y="184473"/>
                  </a:lnTo>
                  <a:cubicBezTo>
                    <a:pt x="769260" y="145143"/>
                    <a:pt x="738359" y="111433"/>
                    <a:pt x="701137" y="86852"/>
                  </a:cubicBezTo>
                  <a:cubicBezTo>
                    <a:pt x="657594" y="57823"/>
                    <a:pt x="605155" y="40734"/>
                    <a:pt x="548970" y="40734"/>
                  </a:cubicBezTo>
                  <a:lnTo>
                    <a:pt x="530242" y="40734"/>
                  </a:lnTo>
                  <a:lnTo>
                    <a:pt x="530242" y="37222"/>
                  </a:lnTo>
                  <a:lnTo>
                    <a:pt x="530476" y="37222"/>
                  </a:lnTo>
                  <a:close/>
                </a:path>
              </a:pathLst>
            </a:custGeom>
            <a:solidFill>
              <a:srgbClr val="0B3E75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7" name="任意多边形: 形状 276">
              <a:extLst>
                <a:ext uri="{FF2B5EF4-FFF2-40B4-BE49-F238E27FC236}">
                  <a16:creationId xmlns="" xmlns:a16="http://schemas.microsoft.com/office/drawing/2014/main" id="{227BDDCF-7AE7-4B46-8B56-8180A762640C}"/>
                </a:ext>
              </a:extLst>
            </p:cNvPr>
            <p:cNvSpPr/>
            <p:nvPr/>
          </p:nvSpPr>
          <p:spPr>
            <a:xfrm>
              <a:off x="5154047" y="3992855"/>
              <a:ext cx="588066" cy="588064"/>
            </a:xfrm>
            <a:custGeom>
              <a:avLst/>
              <a:gdLst>
                <a:gd name="connsiteX0" fmla="*/ 293800 w 588066"/>
                <a:gd name="connsiteY0" fmla="*/ 588065 h 588064"/>
                <a:gd name="connsiteX1" fmla="*/ 293800 w 588066"/>
                <a:gd name="connsiteY1" fmla="*/ 588065 h 588064"/>
                <a:gd name="connsiteX2" fmla="*/ 588066 w 588066"/>
                <a:gd name="connsiteY2" fmla="*/ 294032 h 588064"/>
                <a:gd name="connsiteX3" fmla="*/ 588066 w 588066"/>
                <a:gd name="connsiteY3" fmla="*/ 294032 h 588064"/>
                <a:gd name="connsiteX4" fmla="*/ 294034 w 588066"/>
                <a:gd name="connsiteY4" fmla="*/ 0 h 588064"/>
                <a:gd name="connsiteX5" fmla="*/ 294034 w 588066"/>
                <a:gd name="connsiteY5" fmla="*/ 0 h 588064"/>
                <a:gd name="connsiteX6" fmla="*/ 1 w 588066"/>
                <a:gd name="connsiteY6" fmla="*/ 294032 h 588064"/>
                <a:gd name="connsiteX7" fmla="*/ 1 w 588066"/>
                <a:gd name="connsiteY7" fmla="*/ 294032 h 588064"/>
                <a:gd name="connsiteX8" fmla="*/ 293800 w 588066"/>
                <a:gd name="connsiteY8" fmla="*/ 588065 h 588064"/>
                <a:gd name="connsiteX9" fmla="*/ 293800 w 588066"/>
                <a:gd name="connsiteY9" fmla="*/ 588065 h 588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8066" h="588064">
                  <a:moveTo>
                    <a:pt x="293800" y="588065"/>
                  </a:moveTo>
                  <a:lnTo>
                    <a:pt x="293800" y="588065"/>
                  </a:lnTo>
                  <a:cubicBezTo>
                    <a:pt x="455564" y="588065"/>
                    <a:pt x="588066" y="455797"/>
                    <a:pt x="588066" y="294032"/>
                  </a:cubicBezTo>
                  <a:lnTo>
                    <a:pt x="588066" y="294032"/>
                  </a:lnTo>
                  <a:cubicBezTo>
                    <a:pt x="588066" y="132268"/>
                    <a:pt x="455799" y="0"/>
                    <a:pt x="294034" y="0"/>
                  </a:cubicBezTo>
                  <a:lnTo>
                    <a:pt x="294034" y="0"/>
                  </a:lnTo>
                  <a:cubicBezTo>
                    <a:pt x="132269" y="0"/>
                    <a:pt x="1" y="132268"/>
                    <a:pt x="1" y="294032"/>
                  </a:cubicBezTo>
                  <a:lnTo>
                    <a:pt x="1" y="294032"/>
                  </a:lnTo>
                  <a:cubicBezTo>
                    <a:pt x="-467" y="455797"/>
                    <a:pt x="132035" y="588065"/>
                    <a:pt x="293800" y="588065"/>
                  </a:cubicBezTo>
                  <a:lnTo>
                    <a:pt x="293800" y="588065"/>
                  </a:lnTo>
                  <a:close/>
                </a:path>
              </a:pathLst>
            </a:custGeom>
            <a:solidFill>
              <a:srgbClr val="DC0DDA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8" name="任意多边形: 形状 277">
              <a:extLst>
                <a:ext uri="{FF2B5EF4-FFF2-40B4-BE49-F238E27FC236}">
                  <a16:creationId xmlns="" xmlns:a16="http://schemas.microsoft.com/office/drawing/2014/main" id="{6900151C-B9DF-4395-B6D7-47E7FFD47A45}"/>
                </a:ext>
              </a:extLst>
            </p:cNvPr>
            <p:cNvSpPr/>
            <p:nvPr/>
          </p:nvSpPr>
          <p:spPr>
            <a:xfrm>
              <a:off x="5135086" y="3973893"/>
              <a:ext cx="625521" cy="625755"/>
            </a:xfrm>
            <a:custGeom>
              <a:avLst/>
              <a:gdLst>
                <a:gd name="connsiteX0" fmla="*/ 312761 w 625521"/>
                <a:gd name="connsiteY0" fmla="*/ 588533 h 625755"/>
                <a:gd name="connsiteX1" fmla="*/ 507300 w 625521"/>
                <a:gd name="connsiteY1" fmla="*/ 507534 h 625755"/>
                <a:gd name="connsiteX2" fmla="*/ 588299 w 625521"/>
                <a:gd name="connsiteY2" fmla="*/ 312995 h 625755"/>
                <a:gd name="connsiteX3" fmla="*/ 507300 w 625521"/>
                <a:gd name="connsiteY3" fmla="*/ 118456 h 625755"/>
                <a:gd name="connsiteX4" fmla="*/ 312761 w 625521"/>
                <a:gd name="connsiteY4" fmla="*/ 37456 h 625755"/>
                <a:gd name="connsiteX5" fmla="*/ 118222 w 625521"/>
                <a:gd name="connsiteY5" fmla="*/ 118456 h 625755"/>
                <a:gd name="connsiteX6" fmla="*/ 37222 w 625521"/>
                <a:gd name="connsiteY6" fmla="*/ 312995 h 625755"/>
                <a:gd name="connsiteX7" fmla="*/ 118222 w 625521"/>
                <a:gd name="connsiteY7" fmla="*/ 507534 h 625755"/>
                <a:gd name="connsiteX8" fmla="*/ 312761 w 625521"/>
                <a:gd name="connsiteY8" fmla="*/ 588533 h 625755"/>
                <a:gd name="connsiteX9" fmla="*/ 312761 w 625521"/>
                <a:gd name="connsiteY9" fmla="*/ 588533 h 625755"/>
                <a:gd name="connsiteX10" fmla="*/ 533753 w 625521"/>
                <a:gd name="connsiteY10" fmla="*/ 533987 h 625755"/>
                <a:gd name="connsiteX11" fmla="*/ 312761 w 625521"/>
                <a:gd name="connsiteY11" fmla="*/ 625755 h 625755"/>
                <a:gd name="connsiteX12" fmla="*/ 91768 w 625521"/>
                <a:gd name="connsiteY12" fmla="*/ 533987 h 625755"/>
                <a:gd name="connsiteX13" fmla="*/ 0 w 625521"/>
                <a:gd name="connsiteY13" fmla="*/ 312995 h 625755"/>
                <a:gd name="connsiteX14" fmla="*/ 91768 w 625521"/>
                <a:gd name="connsiteY14" fmla="*/ 92002 h 625755"/>
                <a:gd name="connsiteX15" fmla="*/ 312761 w 625521"/>
                <a:gd name="connsiteY15" fmla="*/ 0 h 625755"/>
                <a:gd name="connsiteX16" fmla="*/ 533753 w 625521"/>
                <a:gd name="connsiteY16" fmla="*/ 92002 h 625755"/>
                <a:gd name="connsiteX17" fmla="*/ 625522 w 625521"/>
                <a:gd name="connsiteY17" fmla="*/ 312995 h 625755"/>
                <a:gd name="connsiteX18" fmla="*/ 533753 w 625521"/>
                <a:gd name="connsiteY18" fmla="*/ 533987 h 625755"/>
                <a:gd name="connsiteX19" fmla="*/ 533753 w 625521"/>
                <a:gd name="connsiteY19" fmla="*/ 533987 h 625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25521" h="625755">
                  <a:moveTo>
                    <a:pt x="312761" y="588533"/>
                  </a:moveTo>
                  <a:cubicBezTo>
                    <a:pt x="388610" y="588533"/>
                    <a:pt x="457436" y="557632"/>
                    <a:pt x="507300" y="507534"/>
                  </a:cubicBezTo>
                  <a:cubicBezTo>
                    <a:pt x="557164" y="457670"/>
                    <a:pt x="588299" y="388844"/>
                    <a:pt x="588299" y="312995"/>
                  </a:cubicBezTo>
                  <a:cubicBezTo>
                    <a:pt x="588299" y="237146"/>
                    <a:pt x="557398" y="168320"/>
                    <a:pt x="507300" y="118456"/>
                  </a:cubicBezTo>
                  <a:cubicBezTo>
                    <a:pt x="457436" y="68592"/>
                    <a:pt x="388610" y="37456"/>
                    <a:pt x="312761" y="37456"/>
                  </a:cubicBezTo>
                  <a:cubicBezTo>
                    <a:pt x="236912" y="37456"/>
                    <a:pt x="168085" y="68358"/>
                    <a:pt x="118222" y="118456"/>
                  </a:cubicBezTo>
                  <a:cubicBezTo>
                    <a:pt x="68358" y="168320"/>
                    <a:pt x="37222" y="237146"/>
                    <a:pt x="37222" y="312995"/>
                  </a:cubicBezTo>
                  <a:cubicBezTo>
                    <a:pt x="37222" y="388610"/>
                    <a:pt x="68124" y="457670"/>
                    <a:pt x="118222" y="507534"/>
                  </a:cubicBezTo>
                  <a:cubicBezTo>
                    <a:pt x="168085" y="557398"/>
                    <a:pt x="236912" y="588533"/>
                    <a:pt x="312761" y="588533"/>
                  </a:cubicBezTo>
                  <a:lnTo>
                    <a:pt x="312761" y="588533"/>
                  </a:lnTo>
                  <a:close/>
                  <a:moveTo>
                    <a:pt x="533753" y="533987"/>
                  </a:moveTo>
                  <a:cubicBezTo>
                    <a:pt x="477101" y="590640"/>
                    <a:pt x="398910" y="625755"/>
                    <a:pt x="312761" y="625755"/>
                  </a:cubicBezTo>
                  <a:cubicBezTo>
                    <a:pt x="226611" y="625755"/>
                    <a:pt x="148421" y="590640"/>
                    <a:pt x="91768" y="533987"/>
                  </a:cubicBezTo>
                  <a:cubicBezTo>
                    <a:pt x="35115" y="477335"/>
                    <a:pt x="0" y="399144"/>
                    <a:pt x="0" y="312995"/>
                  </a:cubicBezTo>
                  <a:cubicBezTo>
                    <a:pt x="0" y="226845"/>
                    <a:pt x="35115" y="148655"/>
                    <a:pt x="91768" y="92002"/>
                  </a:cubicBezTo>
                  <a:cubicBezTo>
                    <a:pt x="148421" y="35349"/>
                    <a:pt x="226611" y="0"/>
                    <a:pt x="312761" y="0"/>
                  </a:cubicBezTo>
                  <a:cubicBezTo>
                    <a:pt x="398910" y="0"/>
                    <a:pt x="477101" y="35115"/>
                    <a:pt x="533753" y="92002"/>
                  </a:cubicBezTo>
                  <a:cubicBezTo>
                    <a:pt x="590406" y="148655"/>
                    <a:pt x="625522" y="226845"/>
                    <a:pt x="625522" y="312995"/>
                  </a:cubicBezTo>
                  <a:cubicBezTo>
                    <a:pt x="625522" y="398910"/>
                    <a:pt x="590406" y="477335"/>
                    <a:pt x="533753" y="533987"/>
                  </a:cubicBezTo>
                  <a:lnTo>
                    <a:pt x="533753" y="533987"/>
                  </a:lnTo>
                  <a:close/>
                </a:path>
              </a:pathLst>
            </a:custGeom>
            <a:solidFill>
              <a:srgbClr val="0B3E75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9" name="任意多边形: 形状 278">
              <a:extLst>
                <a:ext uri="{FF2B5EF4-FFF2-40B4-BE49-F238E27FC236}">
                  <a16:creationId xmlns="" xmlns:a16="http://schemas.microsoft.com/office/drawing/2014/main" id="{F334B335-2E5F-43A5-B897-B97C86F111F5}"/>
                </a:ext>
              </a:extLst>
            </p:cNvPr>
            <p:cNvSpPr/>
            <p:nvPr/>
          </p:nvSpPr>
          <p:spPr>
            <a:xfrm>
              <a:off x="4907305" y="3746346"/>
              <a:ext cx="1081084" cy="1081084"/>
            </a:xfrm>
            <a:custGeom>
              <a:avLst/>
              <a:gdLst>
                <a:gd name="connsiteX0" fmla="*/ 540542 w 1081084"/>
                <a:gd name="connsiteY0" fmla="*/ 1081084 h 1081084"/>
                <a:gd name="connsiteX1" fmla="*/ 540542 w 1081084"/>
                <a:gd name="connsiteY1" fmla="*/ 1081084 h 1081084"/>
                <a:gd name="connsiteX2" fmla="*/ 1081085 w 1081084"/>
                <a:gd name="connsiteY2" fmla="*/ 540542 h 1081084"/>
                <a:gd name="connsiteX3" fmla="*/ 1081085 w 1081084"/>
                <a:gd name="connsiteY3" fmla="*/ 540542 h 1081084"/>
                <a:gd name="connsiteX4" fmla="*/ 540542 w 1081084"/>
                <a:gd name="connsiteY4" fmla="*/ 0 h 1081084"/>
                <a:gd name="connsiteX5" fmla="*/ 540542 w 1081084"/>
                <a:gd name="connsiteY5" fmla="*/ 0 h 1081084"/>
                <a:gd name="connsiteX6" fmla="*/ 0 w 1081084"/>
                <a:gd name="connsiteY6" fmla="*/ 540542 h 1081084"/>
                <a:gd name="connsiteX7" fmla="*/ 0 w 1081084"/>
                <a:gd name="connsiteY7" fmla="*/ 540542 h 1081084"/>
                <a:gd name="connsiteX8" fmla="*/ 540542 w 1081084"/>
                <a:gd name="connsiteY8" fmla="*/ 1081084 h 1081084"/>
                <a:gd name="connsiteX9" fmla="*/ 540542 w 1081084"/>
                <a:gd name="connsiteY9" fmla="*/ 1081084 h 1081084"/>
                <a:gd name="connsiteX10" fmla="*/ 663914 w 1081084"/>
                <a:gd name="connsiteY10" fmla="*/ 611709 h 1081084"/>
                <a:gd name="connsiteX11" fmla="*/ 663914 w 1081084"/>
                <a:gd name="connsiteY11" fmla="*/ 611709 h 1081084"/>
                <a:gd name="connsiteX12" fmla="*/ 720567 w 1081084"/>
                <a:gd name="connsiteY12" fmla="*/ 823338 h 1081084"/>
                <a:gd name="connsiteX13" fmla="*/ 720567 w 1081084"/>
                <a:gd name="connsiteY13" fmla="*/ 823338 h 1081084"/>
                <a:gd name="connsiteX14" fmla="*/ 932196 w 1081084"/>
                <a:gd name="connsiteY14" fmla="*/ 766685 h 1081084"/>
                <a:gd name="connsiteX15" fmla="*/ 932196 w 1081084"/>
                <a:gd name="connsiteY15" fmla="*/ 766685 h 1081084"/>
                <a:gd name="connsiteX16" fmla="*/ 875543 w 1081084"/>
                <a:gd name="connsiteY16" fmla="*/ 555057 h 1081084"/>
                <a:gd name="connsiteX17" fmla="*/ 875543 w 1081084"/>
                <a:gd name="connsiteY17" fmla="*/ 555057 h 1081084"/>
                <a:gd name="connsiteX18" fmla="*/ 663914 w 1081084"/>
                <a:gd name="connsiteY18" fmla="*/ 611709 h 1081084"/>
                <a:gd name="connsiteX19" fmla="*/ 663914 w 1081084"/>
                <a:gd name="connsiteY19" fmla="*/ 611709 h 1081084"/>
                <a:gd name="connsiteX20" fmla="*/ 540542 w 1081084"/>
                <a:gd name="connsiteY20" fmla="*/ 397974 h 1081084"/>
                <a:gd name="connsiteX21" fmla="*/ 540542 w 1081084"/>
                <a:gd name="connsiteY21" fmla="*/ 397974 h 1081084"/>
                <a:gd name="connsiteX22" fmla="*/ 695518 w 1081084"/>
                <a:gd name="connsiteY22" fmla="*/ 242998 h 1081084"/>
                <a:gd name="connsiteX23" fmla="*/ 695518 w 1081084"/>
                <a:gd name="connsiteY23" fmla="*/ 242998 h 1081084"/>
                <a:gd name="connsiteX24" fmla="*/ 540542 w 1081084"/>
                <a:gd name="connsiteY24" fmla="*/ 88022 h 1081084"/>
                <a:gd name="connsiteX25" fmla="*/ 540542 w 1081084"/>
                <a:gd name="connsiteY25" fmla="*/ 88022 h 1081084"/>
                <a:gd name="connsiteX26" fmla="*/ 385567 w 1081084"/>
                <a:gd name="connsiteY26" fmla="*/ 242998 h 1081084"/>
                <a:gd name="connsiteX27" fmla="*/ 385567 w 1081084"/>
                <a:gd name="connsiteY27" fmla="*/ 242998 h 1081084"/>
                <a:gd name="connsiteX28" fmla="*/ 540542 w 1081084"/>
                <a:gd name="connsiteY28" fmla="*/ 397974 h 1081084"/>
                <a:gd name="connsiteX29" fmla="*/ 540542 w 1081084"/>
                <a:gd name="connsiteY29" fmla="*/ 397974 h 1081084"/>
                <a:gd name="connsiteX30" fmla="*/ 417170 w 1081084"/>
                <a:gd name="connsiteY30" fmla="*/ 611709 h 1081084"/>
                <a:gd name="connsiteX31" fmla="*/ 360518 w 1081084"/>
                <a:gd name="connsiteY31" fmla="*/ 823338 h 1081084"/>
                <a:gd name="connsiteX32" fmla="*/ 360518 w 1081084"/>
                <a:gd name="connsiteY32" fmla="*/ 823338 h 1081084"/>
                <a:gd name="connsiteX33" fmla="*/ 148889 w 1081084"/>
                <a:gd name="connsiteY33" fmla="*/ 766685 h 1081084"/>
                <a:gd name="connsiteX34" fmla="*/ 148889 w 1081084"/>
                <a:gd name="connsiteY34" fmla="*/ 766685 h 1081084"/>
                <a:gd name="connsiteX35" fmla="*/ 205542 w 1081084"/>
                <a:gd name="connsiteY35" fmla="*/ 555057 h 1081084"/>
                <a:gd name="connsiteX36" fmla="*/ 205542 w 1081084"/>
                <a:gd name="connsiteY36" fmla="*/ 555057 h 1081084"/>
                <a:gd name="connsiteX37" fmla="*/ 417170 w 1081084"/>
                <a:gd name="connsiteY37" fmla="*/ 611709 h 1081084"/>
                <a:gd name="connsiteX38" fmla="*/ 417170 w 1081084"/>
                <a:gd name="connsiteY38" fmla="*/ 611709 h 1081084"/>
                <a:gd name="connsiteX39" fmla="*/ 417170 w 1081084"/>
                <a:gd name="connsiteY39" fmla="*/ 611709 h 108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081084" h="1081084">
                  <a:moveTo>
                    <a:pt x="540542" y="1081084"/>
                  </a:moveTo>
                  <a:lnTo>
                    <a:pt x="540542" y="1081084"/>
                  </a:lnTo>
                  <a:cubicBezTo>
                    <a:pt x="837852" y="1081084"/>
                    <a:pt x="1081085" y="837852"/>
                    <a:pt x="1081085" y="540542"/>
                  </a:cubicBezTo>
                  <a:lnTo>
                    <a:pt x="1081085" y="540542"/>
                  </a:lnTo>
                  <a:cubicBezTo>
                    <a:pt x="1081085" y="243232"/>
                    <a:pt x="837852" y="0"/>
                    <a:pt x="540542" y="0"/>
                  </a:cubicBezTo>
                  <a:lnTo>
                    <a:pt x="540542" y="0"/>
                  </a:lnTo>
                  <a:cubicBezTo>
                    <a:pt x="243232" y="0"/>
                    <a:pt x="0" y="243232"/>
                    <a:pt x="0" y="540542"/>
                  </a:cubicBezTo>
                  <a:lnTo>
                    <a:pt x="0" y="540542"/>
                  </a:lnTo>
                  <a:cubicBezTo>
                    <a:pt x="0" y="837852"/>
                    <a:pt x="243232" y="1081084"/>
                    <a:pt x="540542" y="1081084"/>
                  </a:cubicBezTo>
                  <a:lnTo>
                    <a:pt x="540542" y="1081084"/>
                  </a:lnTo>
                  <a:close/>
                  <a:moveTo>
                    <a:pt x="663914" y="611709"/>
                  </a:moveTo>
                  <a:lnTo>
                    <a:pt x="663914" y="611709"/>
                  </a:lnTo>
                  <a:cubicBezTo>
                    <a:pt x="621308" y="685452"/>
                    <a:pt x="646825" y="780731"/>
                    <a:pt x="720567" y="823338"/>
                  </a:cubicBezTo>
                  <a:lnTo>
                    <a:pt x="720567" y="823338"/>
                  </a:lnTo>
                  <a:cubicBezTo>
                    <a:pt x="794309" y="865944"/>
                    <a:pt x="889589" y="840427"/>
                    <a:pt x="932196" y="766685"/>
                  </a:cubicBezTo>
                  <a:lnTo>
                    <a:pt x="932196" y="766685"/>
                  </a:lnTo>
                  <a:cubicBezTo>
                    <a:pt x="974802" y="692943"/>
                    <a:pt x="949285" y="597663"/>
                    <a:pt x="875543" y="555057"/>
                  </a:cubicBezTo>
                  <a:lnTo>
                    <a:pt x="875543" y="555057"/>
                  </a:lnTo>
                  <a:cubicBezTo>
                    <a:pt x="801801" y="512450"/>
                    <a:pt x="706521" y="537967"/>
                    <a:pt x="663914" y="611709"/>
                  </a:cubicBezTo>
                  <a:lnTo>
                    <a:pt x="663914" y="611709"/>
                  </a:lnTo>
                  <a:close/>
                  <a:moveTo>
                    <a:pt x="540542" y="397974"/>
                  </a:moveTo>
                  <a:lnTo>
                    <a:pt x="540542" y="397974"/>
                  </a:lnTo>
                  <a:cubicBezTo>
                    <a:pt x="625756" y="397974"/>
                    <a:pt x="695518" y="328211"/>
                    <a:pt x="695518" y="242998"/>
                  </a:cubicBezTo>
                  <a:lnTo>
                    <a:pt x="695518" y="242998"/>
                  </a:lnTo>
                  <a:cubicBezTo>
                    <a:pt x="695518" y="157785"/>
                    <a:pt x="625756" y="88022"/>
                    <a:pt x="540542" y="88022"/>
                  </a:cubicBezTo>
                  <a:lnTo>
                    <a:pt x="540542" y="88022"/>
                  </a:lnTo>
                  <a:cubicBezTo>
                    <a:pt x="455329" y="88022"/>
                    <a:pt x="385567" y="157785"/>
                    <a:pt x="385567" y="242998"/>
                  </a:cubicBezTo>
                  <a:lnTo>
                    <a:pt x="385567" y="242998"/>
                  </a:lnTo>
                  <a:cubicBezTo>
                    <a:pt x="385567" y="328211"/>
                    <a:pt x="455329" y="397974"/>
                    <a:pt x="540542" y="397974"/>
                  </a:cubicBezTo>
                  <a:lnTo>
                    <a:pt x="540542" y="397974"/>
                  </a:lnTo>
                  <a:close/>
                  <a:moveTo>
                    <a:pt x="417170" y="611709"/>
                  </a:moveTo>
                  <a:cubicBezTo>
                    <a:pt x="459777" y="685452"/>
                    <a:pt x="434260" y="780731"/>
                    <a:pt x="360518" y="823338"/>
                  </a:cubicBezTo>
                  <a:lnTo>
                    <a:pt x="360518" y="823338"/>
                  </a:lnTo>
                  <a:cubicBezTo>
                    <a:pt x="286775" y="865944"/>
                    <a:pt x="191496" y="840427"/>
                    <a:pt x="148889" y="766685"/>
                  </a:cubicBezTo>
                  <a:lnTo>
                    <a:pt x="148889" y="766685"/>
                  </a:lnTo>
                  <a:cubicBezTo>
                    <a:pt x="106282" y="692943"/>
                    <a:pt x="131800" y="597663"/>
                    <a:pt x="205542" y="555057"/>
                  </a:cubicBezTo>
                  <a:lnTo>
                    <a:pt x="205542" y="555057"/>
                  </a:lnTo>
                  <a:cubicBezTo>
                    <a:pt x="279284" y="512450"/>
                    <a:pt x="374564" y="537967"/>
                    <a:pt x="417170" y="611709"/>
                  </a:cubicBezTo>
                  <a:lnTo>
                    <a:pt x="417170" y="611709"/>
                  </a:lnTo>
                  <a:lnTo>
                    <a:pt x="417170" y="611709"/>
                  </a:lnTo>
                  <a:close/>
                </a:path>
              </a:pathLst>
            </a:custGeom>
            <a:solidFill>
              <a:srgbClr val="2C0A2F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0" name="任意多边形: 形状 279">
              <a:extLst>
                <a:ext uri="{FF2B5EF4-FFF2-40B4-BE49-F238E27FC236}">
                  <a16:creationId xmlns="" xmlns:a16="http://schemas.microsoft.com/office/drawing/2014/main" id="{33D646AA-F58B-463E-A99B-D9C19527262A}"/>
                </a:ext>
              </a:extLst>
            </p:cNvPr>
            <p:cNvSpPr/>
            <p:nvPr/>
          </p:nvSpPr>
          <p:spPr>
            <a:xfrm>
              <a:off x="4888577" y="3727618"/>
              <a:ext cx="1118541" cy="1118540"/>
            </a:xfrm>
            <a:custGeom>
              <a:avLst/>
              <a:gdLst>
                <a:gd name="connsiteX0" fmla="*/ 559271 w 1118541"/>
                <a:gd name="connsiteY0" fmla="*/ 1081084 h 1118540"/>
                <a:gd name="connsiteX1" fmla="*/ 927748 w 1118541"/>
                <a:gd name="connsiteY1" fmla="*/ 927747 h 1118540"/>
                <a:gd name="connsiteX2" fmla="*/ 1081085 w 1118541"/>
                <a:gd name="connsiteY2" fmla="*/ 559270 h 1118540"/>
                <a:gd name="connsiteX3" fmla="*/ 927748 w 1118541"/>
                <a:gd name="connsiteY3" fmla="*/ 190793 h 1118540"/>
                <a:gd name="connsiteX4" fmla="*/ 559271 w 1118541"/>
                <a:gd name="connsiteY4" fmla="*/ 37456 h 1118540"/>
                <a:gd name="connsiteX5" fmla="*/ 190793 w 1118541"/>
                <a:gd name="connsiteY5" fmla="*/ 190793 h 1118540"/>
                <a:gd name="connsiteX6" fmla="*/ 37456 w 1118541"/>
                <a:gd name="connsiteY6" fmla="*/ 559270 h 1118540"/>
                <a:gd name="connsiteX7" fmla="*/ 190793 w 1118541"/>
                <a:gd name="connsiteY7" fmla="*/ 927747 h 1118540"/>
                <a:gd name="connsiteX8" fmla="*/ 559271 w 1118541"/>
                <a:gd name="connsiteY8" fmla="*/ 1081084 h 1118540"/>
                <a:gd name="connsiteX9" fmla="*/ 559271 w 1118541"/>
                <a:gd name="connsiteY9" fmla="*/ 1081084 h 1118540"/>
                <a:gd name="connsiteX10" fmla="*/ 954201 w 1118541"/>
                <a:gd name="connsiteY10" fmla="*/ 954201 h 1118540"/>
                <a:gd name="connsiteX11" fmla="*/ 559271 w 1118541"/>
                <a:gd name="connsiteY11" fmla="*/ 1118541 h 1118540"/>
                <a:gd name="connsiteX12" fmla="*/ 164340 w 1118541"/>
                <a:gd name="connsiteY12" fmla="*/ 954201 h 1118540"/>
                <a:gd name="connsiteX13" fmla="*/ 0 w 1118541"/>
                <a:gd name="connsiteY13" fmla="*/ 559270 h 1118540"/>
                <a:gd name="connsiteX14" fmla="*/ 164340 w 1118541"/>
                <a:gd name="connsiteY14" fmla="*/ 164340 h 1118540"/>
                <a:gd name="connsiteX15" fmla="*/ 559271 w 1118541"/>
                <a:gd name="connsiteY15" fmla="*/ 0 h 1118540"/>
                <a:gd name="connsiteX16" fmla="*/ 954201 w 1118541"/>
                <a:gd name="connsiteY16" fmla="*/ 164340 h 1118540"/>
                <a:gd name="connsiteX17" fmla="*/ 1118541 w 1118541"/>
                <a:gd name="connsiteY17" fmla="*/ 559270 h 1118540"/>
                <a:gd name="connsiteX18" fmla="*/ 954201 w 1118541"/>
                <a:gd name="connsiteY18" fmla="*/ 954201 h 1118540"/>
                <a:gd name="connsiteX19" fmla="*/ 954201 w 1118541"/>
                <a:gd name="connsiteY19" fmla="*/ 954201 h 1118540"/>
                <a:gd name="connsiteX20" fmla="*/ 698796 w 1118541"/>
                <a:gd name="connsiteY20" fmla="*/ 639802 h 1118540"/>
                <a:gd name="connsiteX21" fmla="*/ 685452 w 1118541"/>
                <a:gd name="connsiteY21" fmla="*/ 743275 h 1118540"/>
                <a:gd name="connsiteX22" fmla="*/ 748659 w 1118541"/>
                <a:gd name="connsiteY22" fmla="*/ 826147 h 1118540"/>
                <a:gd name="connsiteX23" fmla="*/ 748659 w 1118541"/>
                <a:gd name="connsiteY23" fmla="*/ 826147 h 1118540"/>
                <a:gd name="connsiteX24" fmla="*/ 852133 w 1118541"/>
                <a:gd name="connsiteY24" fmla="*/ 839491 h 1118540"/>
                <a:gd name="connsiteX25" fmla="*/ 935005 w 1118541"/>
                <a:gd name="connsiteY25" fmla="*/ 776283 h 1118540"/>
                <a:gd name="connsiteX26" fmla="*/ 935005 w 1118541"/>
                <a:gd name="connsiteY26" fmla="*/ 776283 h 1118540"/>
                <a:gd name="connsiteX27" fmla="*/ 698796 w 1118541"/>
                <a:gd name="connsiteY27" fmla="*/ 639802 h 1118540"/>
                <a:gd name="connsiteX28" fmla="*/ 698796 w 1118541"/>
                <a:gd name="connsiteY28" fmla="*/ 639802 h 1118540"/>
                <a:gd name="connsiteX29" fmla="*/ 649400 w 1118541"/>
                <a:gd name="connsiteY29" fmla="*/ 752873 h 1118540"/>
                <a:gd name="connsiteX30" fmla="*/ 666489 w 1118541"/>
                <a:gd name="connsiteY30" fmla="*/ 621308 h 1118540"/>
                <a:gd name="connsiteX31" fmla="*/ 666489 w 1118541"/>
                <a:gd name="connsiteY31" fmla="*/ 621308 h 1118540"/>
                <a:gd name="connsiteX32" fmla="*/ 771836 w 1118541"/>
                <a:gd name="connsiteY32" fmla="*/ 540542 h 1118540"/>
                <a:gd name="connsiteX33" fmla="*/ 902933 w 1118541"/>
                <a:gd name="connsiteY33" fmla="*/ 557398 h 1118540"/>
                <a:gd name="connsiteX34" fmla="*/ 903635 w 1118541"/>
                <a:gd name="connsiteY34" fmla="*/ 557632 h 1118540"/>
                <a:gd name="connsiteX35" fmla="*/ 984400 w 1118541"/>
                <a:gd name="connsiteY35" fmla="*/ 662978 h 1118540"/>
                <a:gd name="connsiteX36" fmla="*/ 967311 w 1118541"/>
                <a:gd name="connsiteY36" fmla="*/ 794543 h 1118540"/>
                <a:gd name="connsiteX37" fmla="*/ 967311 w 1118541"/>
                <a:gd name="connsiteY37" fmla="*/ 794543 h 1118540"/>
                <a:gd name="connsiteX38" fmla="*/ 861965 w 1118541"/>
                <a:gd name="connsiteY38" fmla="*/ 875308 h 1118540"/>
                <a:gd name="connsiteX39" fmla="*/ 730868 w 1118541"/>
                <a:gd name="connsiteY39" fmla="*/ 858453 h 1118540"/>
                <a:gd name="connsiteX40" fmla="*/ 730165 w 1118541"/>
                <a:gd name="connsiteY40" fmla="*/ 858219 h 1118540"/>
                <a:gd name="connsiteX41" fmla="*/ 649400 w 1118541"/>
                <a:gd name="connsiteY41" fmla="*/ 752873 h 1118540"/>
                <a:gd name="connsiteX42" fmla="*/ 649400 w 1118541"/>
                <a:gd name="connsiteY42" fmla="*/ 752873 h 1118540"/>
                <a:gd name="connsiteX43" fmla="*/ 934771 w 1118541"/>
                <a:gd name="connsiteY43" fmla="*/ 776049 h 1118540"/>
                <a:gd name="connsiteX44" fmla="*/ 948115 w 1118541"/>
                <a:gd name="connsiteY44" fmla="*/ 672576 h 1118540"/>
                <a:gd name="connsiteX45" fmla="*/ 884907 w 1118541"/>
                <a:gd name="connsiteY45" fmla="*/ 589704 h 1118540"/>
                <a:gd name="connsiteX46" fmla="*/ 884907 w 1118541"/>
                <a:gd name="connsiteY46" fmla="*/ 589704 h 1118540"/>
                <a:gd name="connsiteX47" fmla="*/ 781434 w 1118541"/>
                <a:gd name="connsiteY47" fmla="*/ 576360 h 1118540"/>
                <a:gd name="connsiteX48" fmla="*/ 698562 w 1118541"/>
                <a:gd name="connsiteY48" fmla="*/ 639567 h 1118540"/>
                <a:gd name="connsiteX49" fmla="*/ 698562 w 1118541"/>
                <a:gd name="connsiteY49" fmla="*/ 639567 h 1118540"/>
                <a:gd name="connsiteX50" fmla="*/ 934771 w 1118541"/>
                <a:gd name="connsiteY50" fmla="*/ 776049 h 1118540"/>
                <a:gd name="connsiteX51" fmla="*/ 934771 w 1118541"/>
                <a:gd name="connsiteY51" fmla="*/ 776049 h 1118540"/>
                <a:gd name="connsiteX52" fmla="*/ 559271 w 1118541"/>
                <a:gd name="connsiteY52" fmla="*/ 397974 h 1118540"/>
                <a:gd name="connsiteX53" fmla="*/ 559271 w 1118541"/>
                <a:gd name="connsiteY53" fmla="*/ 397974 h 1118540"/>
                <a:gd name="connsiteX54" fmla="*/ 655487 w 1118541"/>
                <a:gd name="connsiteY54" fmla="*/ 357942 h 1118540"/>
                <a:gd name="connsiteX55" fmla="*/ 695518 w 1118541"/>
                <a:gd name="connsiteY55" fmla="*/ 261726 h 1118540"/>
                <a:gd name="connsiteX56" fmla="*/ 695518 w 1118541"/>
                <a:gd name="connsiteY56" fmla="*/ 261726 h 1118540"/>
                <a:gd name="connsiteX57" fmla="*/ 655487 w 1118541"/>
                <a:gd name="connsiteY57" fmla="*/ 165510 h 1118540"/>
                <a:gd name="connsiteX58" fmla="*/ 559271 w 1118541"/>
                <a:gd name="connsiteY58" fmla="*/ 125479 h 1118540"/>
                <a:gd name="connsiteX59" fmla="*/ 559271 w 1118541"/>
                <a:gd name="connsiteY59" fmla="*/ 125479 h 1118540"/>
                <a:gd name="connsiteX60" fmla="*/ 463055 w 1118541"/>
                <a:gd name="connsiteY60" fmla="*/ 165510 h 1118540"/>
                <a:gd name="connsiteX61" fmla="*/ 423023 w 1118541"/>
                <a:gd name="connsiteY61" fmla="*/ 261726 h 1118540"/>
                <a:gd name="connsiteX62" fmla="*/ 423023 w 1118541"/>
                <a:gd name="connsiteY62" fmla="*/ 261726 h 1118540"/>
                <a:gd name="connsiteX63" fmla="*/ 463055 w 1118541"/>
                <a:gd name="connsiteY63" fmla="*/ 357942 h 1118540"/>
                <a:gd name="connsiteX64" fmla="*/ 559271 w 1118541"/>
                <a:gd name="connsiteY64" fmla="*/ 397974 h 1118540"/>
                <a:gd name="connsiteX65" fmla="*/ 559271 w 1118541"/>
                <a:gd name="connsiteY65" fmla="*/ 397974 h 1118540"/>
                <a:gd name="connsiteX66" fmla="*/ 559271 w 1118541"/>
                <a:gd name="connsiteY66" fmla="*/ 435430 h 1118540"/>
                <a:gd name="connsiteX67" fmla="*/ 559271 w 1118541"/>
                <a:gd name="connsiteY67" fmla="*/ 435430 h 1118540"/>
                <a:gd name="connsiteX68" fmla="*/ 436601 w 1118541"/>
                <a:gd name="connsiteY68" fmla="*/ 384396 h 1118540"/>
                <a:gd name="connsiteX69" fmla="*/ 385567 w 1118541"/>
                <a:gd name="connsiteY69" fmla="*/ 261726 h 1118540"/>
                <a:gd name="connsiteX70" fmla="*/ 385567 w 1118541"/>
                <a:gd name="connsiteY70" fmla="*/ 261726 h 1118540"/>
                <a:gd name="connsiteX71" fmla="*/ 436601 w 1118541"/>
                <a:gd name="connsiteY71" fmla="*/ 139057 h 1118540"/>
                <a:gd name="connsiteX72" fmla="*/ 559271 w 1118541"/>
                <a:gd name="connsiteY72" fmla="*/ 88022 h 1118540"/>
                <a:gd name="connsiteX73" fmla="*/ 559271 w 1118541"/>
                <a:gd name="connsiteY73" fmla="*/ 88022 h 1118540"/>
                <a:gd name="connsiteX74" fmla="*/ 681940 w 1118541"/>
                <a:gd name="connsiteY74" fmla="*/ 139057 h 1118540"/>
                <a:gd name="connsiteX75" fmla="*/ 732975 w 1118541"/>
                <a:gd name="connsiteY75" fmla="*/ 261726 h 1118540"/>
                <a:gd name="connsiteX76" fmla="*/ 732975 w 1118541"/>
                <a:gd name="connsiteY76" fmla="*/ 261726 h 1118540"/>
                <a:gd name="connsiteX77" fmla="*/ 681940 w 1118541"/>
                <a:gd name="connsiteY77" fmla="*/ 384396 h 1118540"/>
                <a:gd name="connsiteX78" fmla="*/ 559271 w 1118541"/>
                <a:gd name="connsiteY78" fmla="*/ 435430 h 1118540"/>
                <a:gd name="connsiteX79" fmla="*/ 559271 w 1118541"/>
                <a:gd name="connsiteY79" fmla="*/ 435430 h 1118540"/>
                <a:gd name="connsiteX80" fmla="*/ 451818 w 1118541"/>
                <a:gd name="connsiteY80" fmla="*/ 621308 h 1118540"/>
                <a:gd name="connsiteX81" fmla="*/ 468907 w 1118541"/>
                <a:gd name="connsiteY81" fmla="*/ 752873 h 1118540"/>
                <a:gd name="connsiteX82" fmla="*/ 388142 w 1118541"/>
                <a:gd name="connsiteY82" fmla="*/ 858219 h 1118540"/>
                <a:gd name="connsiteX83" fmla="*/ 387439 w 1118541"/>
                <a:gd name="connsiteY83" fmla="*/ 858453 h 1118540"/>
                <a:gd name="connsiteX84" fmla="*/ 256342 w 1118541"/>
                <a:gd name="connsiteY84" fmla="*/ 875308 h 1118540"/>
                <a:gd name="connsiteX85" fmla="*/ 150996 w 1118541"/>
                <a:gd name="connsiteY85" fmla="*/ 794543 h 1118540"/>
                <a:gd name="connsiteX86" fmla="*/ 150996 w 1118541"/>
                <a:gd name="connsiteY86" fmla="*/ 794543 h 1118540"/>
                <a:gd name="connsiteX87" fmla="*/ 133907 w 1118541"/>
                <a:gd name="connsiteY87" fmla="*/ 662978 h 1118540"/>
                <a:gd name="connsiteX88" fmla="*/ 214672 w 1118541"/>
                <a:gd name="connsiteY88" fmla="*/ 557632 h 1118540"/>
                <a:gd name="connsiteX89" fmla="*/ 215374 w 1118541"/>
                <a:gd name="connsiteY89" fmla="*/ 557398 h 1118540"/>
                <a:gd name="connsiteX90" fmla="*/ 346472 w 1118541"/>
                <a:gd name="connsiteY90" fmla="*/ 540542 h 1118540"/>
                <a:gd name="connsiteX91" fmla="*/ 451818 w 1118541"/>
                <a:gd name="connsiteY91" fmla="*/ 621308 h 1118540"/>
                <a:gd name="connsiteX92" fmla="*/ 451818 w 1118541"/>
                <a:gd name="connsiteY92" fmla="*/ 621308 h 1118540"/>
                <a:gd name="connsiteX93" fmla="*/ 451818 w 1118541"/>
                <a:gd name="connsiteY93" fmla="*/ 621308 h 1118540"/>
                <a:gd name="connsiteX94" fmla="*/ 433089 w 1118541"/>
                <a:gd name="connsiteY94" fmla="*/ 743275 h 1118540"/>
                <a:gd name="connsiteX95" fmla="*/ 419746 w 1118541"/>
                <a:gd name="connsiteY95" fmla="*/ 639802 h 1118540"/>
                <a:gd name="connsiteX96" fmla="*/ 419746 w 1118541"/>
                <a:gd name="connsiteY96" fmla="*/ 639802 h 1118540"/>
                <a:gd name="connsiteX97" fmla="*/ 336873 w 1118541"/>
                <a:gd name="connsiteY97" fmla="*/ 576594 h 1118540"/>
                <a:gd name="connsiteX98" fmla="*/ 233634 w 1118541"/>
                <a:gd name="connsiteY98" fmla="*/ 589938 h 1118540"/>
                <a:gd name="connsiteX99" fmla="*/ 233634 w 1118541"/>
                <a:gd name="connsiteY99" fmla="*/ 589938 h 1118540"/>
                <a:gd name="connsiteX100" fmla="*/ 170427 w 1118541"/>
                <a:gd name="connsiteY100" fmla="*/ 672810 h 1118540"/>
                <a:gd name="connsiteX101" fmla="*/ 183770 w 1118541"/>
                <a:gd name="connsiteY101" fmla="*/ 776283 h 1118540"/>
                <a:gd name="connsiteX102" fmla="*/ 183770 w 1118541"/>
                <a:gd name="connsiteY102" fmla="*/ 776283 h 1118540"/>
                <a:gd name="connsiteX103" fmla="*/ 266643 w 1118541"/>
                <a:gd name="connsiteY103" fmla="*/ 839491 h 1118540"/>
                <a:gd name="connsiteX104" fmla="*/ 370116 w 1118541"/>
                <a:gd name="connsiteY104" fmla="*/ 826147 h 1118540"/>
                <a:gd name="connsiteX105" fmla="*/ 370116 w 1118541"/>
                <a:gd name="connsiteY105" fmla="*/ 826147 h 1118540"/>
                <a:gd name="connsiteX106" fmla="*/ 433089 w 1118541"/>
                <a:gd name="connsiteY106" fmla="*/ 743275 h 1118540"/>
                <a:gd name="connsiteX107" fmla="*/ 433089 w 1118541"/>
                <a:gd name="connsiteY107" fmla="*/ 743275 h 1118540"/>
                <a:gd name="connsiteX108" fmla="*/ 183536 w 1118541"/>
                <a:gd name="connsiteY108" fmla="*/ 776049 h 1118540"/>
                <a:gd name="connsiteX109" fmla="*/ 183536 w 1118541"/>
                <a:gd name="connsiteY109" fmla="*/ 776049 h 1118540"/>
                <a:gd name="connsiteX110" fmla="*/ 183536 w 1118541"/>
                <a:gd name="connsiteY110" fmla="*/ 776049 h 1118540"/>
                <a:gd name="connsiteX111" fmla="*/ 183536 w 1118541"/>
                <a:gd name="connsiteY111" fmla="*/ 776049 h 1118540"/>
                <a:gd name="connsiteX112" fmla="*/ 419746 w 1118541"/>
                <a:gd name="connsiteY112" fmla="*/ 639802 h 1118540"/>
                <a:gd name="connsiteX113" fmla="*/ 419746 w 1118541"/>
                <a:gd name="connsiteY113" fmla="*/ 639802 h 1118540"/>
                <a:gd name="connsiteX114" fmla="*/ 419746 w 1118541"/>
                <a:gd name="connsiteY114" fmla="*/ 639802 h 1118540"/>
                <a:gd name="connsiteX115" fmla="*/ 419746 w 1118541"/>
                <a:gd name="connsiteY115" fmla="*/ 639802 h 1118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118541" h="1118540">
                  <a:moveTo>
                    <a:pt x="559271" y="1081084"/>
                  </a:moveTo>
                  <a:cubicBezTo>
                    <a:pt x="702775" y="1081084"/>
                    <a:pt x="833170" y="1022325"/>
                    <a:pt x="927748" y="927747"/>
                  </a:cubicBezTo>
                  <a:cubicBezTo>
                    <a:pt x="1022325" y="833170"/>
                    <a:pt x="1081085" y="702775"/>
                    <a:pt x="1081085" y="559270"/>
                  </a:cubicBezTo>
                  <a:cubicBezTo>
                    <a:pt x="1081085" y="415766"/>
                    <a:pt x="1022325" y="285371"/>
                    <a:pt x="927748" y="190793"/>
                  </a:cubicBezTo>
                  <a:cubicBezTo>
                    <a:pt x="833170" y="95982"/>
                    <a:pt x="702775" y="37456"/>
                    <a:pt x="559271" y="37456"/>
                  </a:cubicBezTo>
                  <a:cubicBezTo>
                    <a:pt x="415766" y="37456"/>
                    <a:pt x="285371" y="96216"/>
                    <a:pt x="190793" y="190793"/>
                  </a:cubicBezTo>
                  <a:cubicBezTo>
                    <a:pt x="95982" y="285371"/>
                    <a:pt x="37456" y="415766"/>
                    <a:pt x="37456" y="559270"/>
                  </a:cubicBezTo>
                  <a:cubicBezTo>
                    <a:pt x="37456" y="702775"/>
                    <a:pt x="96216" y="833170"/>
                    <a:pt x="190793" y="927747"/>
                  </a:cubicBezTo>
                  <a:cubicBezTo>
                    <a:pt x="285371" y="1022325"/>
                    <a:pt x="415766" y="1081084"/>
                    <a:pt x="559271" y="1081084"/>
                  </a:cubicBezTo>
                  <a:lnTo>
                    <a:pt x="559271" y="1081084"/>
                  </a:lnTo>
                  <a:close/>
                  <a:moveTo>
                    <a:pt x="954201" y="954201"/>
                  </a:moveTo>
                  <a:cubicBezTo>
                    <a:pt x="852835" y="1055567"/>
                    <a:pt x="713076" y="1118541"/>
                    <a:pt x="559271" y="1118541"/>
                  </a:cubicBezTo>
                  <a:cubicBezTo>
                    <a:pt x="405465" y="1118541"/>
                    <a:pt x="265706" y="1055567"/>
                    <a:pt x="164340" y="954201"/>
                  </a:cubicBezTo>
                  <a:cubicBezTo>
                    <a:pt x="62974" y="852835"/>
                    <a:pt x="0" y="713076"/>
                    <a:pt x="0" y="559270"/>
                  </a:cubicBezTo>
                  <a:cubicBezTo>
                    <a:pt x="0" y="405465"/>
                    <a:pt x="62974" y="265706"/>
                    <a:pt x="164340" y="164340"/>
                  </a:cubicBezTo>
                  <a:cubicBezTo>
                    <a:pt x="265706" y="62974"/>
                    <a:pt x="405465" y="0"/>
                    <a:pt x="559271" y="0"/>
                  </a:cubicBezTo>
                  <a:cubicBezTo>
                    <a:pt x="713076" y="0"/>
                    <a:pt x="852835" y="62974"/>
                    <a:pt x="954201" y="164340"/>
                  </a:cubicBezTo>
                  <a:cubicBezTo>
                    <a:pt x="1055568" y="265706"/>
                    <a:pt x="1118541" y="405465"/>
                    <a:pt x="1118541" y="559270"/>
                  </a:cubicBezTo>
                  <a:cubicBezTo>
                    <a:pt x="1118541" y="713076"/>
                    <a:pt x="1055568" y="852835"/>
                    <a:pt x="954201" y="954201"/>
                  </a:cubicBezTo>
                  <a:lnTo>
                    <a:pt x="954201" y="954201"/>
                  </a:lnTo>
                  <a:close/>
                  <a:moveTo>
                    <a:pt x="698796" y="639802"/>
                  </a:moveTo>
                  <a:cubicBezTo>
                    <a:pt x="680067" y="672108"/>
                    <a:pt x="676322" y="709330"/>
                    <a:pt x="685452" y="743275"/>
                  </a:cubicBezTo>
                  <a:cubicBezTo>
                    <a:pt x="694582" y="776986"/>
                    <a:pt x="716353" y="807419"/>
                    <a:pt x="748659" y="826147"/>
                  </a:cubicBezTo>
                  <a:lnTo>
                    <a:pt x="748659" y="826147"/>
                  </a:lnTo>
                  <a:cubicBezTo>
                    <a:pt x="780966" y="844875"/>
                    <a:pt x="818188" y="848621"/>
                    <a:pt x="852133" y="839491"/>
                  </a:cubicBezTo>
                  <a:cubicBezTo>
                    <a:pt x="885843" y="830361"/>
                    <a:pt x="916277" y="808589"/>
                    <a:pt x="935005" y="776283"/>
                  </a:cubicBezTo>
                  <a:lnTo>
                    <a:pt x="935005" y="776283"/>
                  </a:lnTo>
                  <a:lnTo>
                    <a:pt x="698796" y="639802"/>
                  </a:lnTo>
                  <a:lnTo>
                    <a:pt x="698796" y="639802"/>
                  </a:lnTo>
                  <a:close/>
                  <a:moveTo>
                    <a:pt x="649400" y="752873"/>
                  </a:moveTo>
                  <a:cubicBezTo>
                    <a:pt x="637929" y="710032"/>
                    <a:pt x="642611" y="662744"/>
                    <a:pt x="666489" y="621308"/>
                  </a:cubicBezTo>
                  <a:lnTo>
                    <a:pt x="666489" y="621308"/>
                  </a:lnTo>
                  <a:cubicBezTo>
                    <a:pt x="690368" y="579871"/>
                    <a:pt x="728995" y="552013"/>
                    <a:pt x="771836" y="540542"/>
                  </a:cubicBezTo>
                  <a:cubicBezTo>
                    <a:pt x="814442" y="529071"/>
                    <a:pt x="861731" y="533753"/>
                    <a:pt x="902933" y="557398"/>
                  </a:cubicBezTo>
                  <a:lnTo>
                    <a:pt x="903635" y="557632"/>
                  </a:lnTo>
                  <a:cubicBezTo>
                    <a:pt x="945071" y="581510"/>
                    <a:pt x="972695" y="620137"/>
                    <a:pt x="984400" y="662978"/>
                  </a:cubicBezTo>
                  <a:cubicBezTo>
                    <a:pt x="995872" y="705818"/>
                    <a:pt x="991189" y="753107"/>
                    <a:pt x="967311" y="794543"/>
                  </a:cubicBezTo>
                  <a:lnTo>
                    <a:pt x="967311" y="794543"/>
                  </a:lnTo>
                  <a:cubicBezTo>
                    <a:pt x="943433" y="835979"/>
                    <a:pt x="904806" y="863838"/>
                    <a:pt x="861965" y="875308"/>
                  </a:cubicBezTo>
                  <a:cubicBezTo>
                    <a:pt x="819358" y="886780"/>
                    <a:pt x="772070" y="882097"/>
                    <a:pt x="730868" y="858453"/>
                  </a:cubicBezTo>
                  <a:lnTo>
                    <a:pt x="730165" y="858219"/>
                  </a:lnTo>
                  <a:cubicBezTo>
                    <a:pt x="688729" y="834341"/>
                    <a:pt x="660871" y="795714"/>
                    <a:pt x="649400" y="752873"/>
                  </a:cubicBezTo>
                  <a:lnTo>
                    <a:pt x="649400" y="752873"/>
                  </a:lnTo>
                  <a:close/>
                  <a:moveTo>
                    <a:pt x="934771" y="776049"/>
                  </a:moveTo>
                  <a:cubicBezTo>
                    <a:pt x="953499" y="743743"/>
                    <a:pt x="957245" y="706521"/>
                    <a:pt x="948115" y="672576"/>
                  </a:cubicBezTo>
                  <a:cubicBezTo>
                    <a:pt x="938985" y="638865"/>
                    <a:pt x="917213" y="608432"/>
                    <a:pt x="884907" y="589704"/>
                  </a:cubicBezTo>
                  <a:lnTo>
                    <a:pt x="884907" y="589704"/>
                  </a:lnTo>
                  <a:cubicBezTo>
                    <a:pt x="852601" y="570976"/>
                    <a:pt x="815379" y="567230"/>
                    <a:pt x="781434" y="576360"/>
                  </a:cubicBezTo>
                  <a:cubicBezTo>
                    <a:pt x="747723" y="585490"/>
                    <a:pt x="717290" y="607261"/>
                    <a:pt x="698562" y="639567"/>
                  </a:cubicBezTo>
                  <a:lnTo>
                    <a:pt x="698562" y="639567"/>
                  </a:lnTo>
                  <a:lnTo>
                    <a:pt x="934771" y="776049"/>
                  </a:lnTo>
                  <a:lnTo>
                    <a:pt x="934771" y="776049"/>
                  </a:lnTo>
                  <a:close/>
                  <a:moveTo>
                    <a:pt x="559271" y="397974"/>
                  </a:moveTo>
                  <a:lnTo>
                    <a:pt x="559271" y="397974"/>
                  </a:lnTo>
                  <a:cubicBezTo>
                    <a:pt x="596727" y="397974"/>
                    <a:pt x="630672" y="382757"/>
                    <a:pt x="655487" y="357942"/>
                  </a:cubicBezTo>
                  <a:cubicBezTo>
                    <a:pt x="680067" y="333362"/>
                    <a:pt x="695518" y="299183"/>
                    <a:pt x="695518" y="261726"/>
                  </a:cubicBezTo>
                  <a:lnTo>
                    <a:pt x="695518" y="261726"/>
                  </a:lnTo>
                  <a:cubicBezTo>
                    <a:pt x="695518" y="224270"/>
                    <a:pt x="680067" y="190325"/>
                    <a:pt x="655487" y="165510"/>
                  </a:cubicBezTo>
                  <a:cubicBezTo>
                    <a:pt x="630906" y="140930"/>
                    <a:pt x="596727" y="125479"/>
                    <a:pt x="559271" y="125479"/>
                  </a:cubicBezTo>
                  <a:lnTo>
                    <a:pt x="559271" y="125479"/>
                  </a:lnTo>
                  <a:cubicBezTo>
                    <a:pt x="521814" y="125479"/>
                    <a:pt x="487869" y="140930"/>
                    <a:pt x="463055" y="165510"/>
                  </a:cubicBezTo>
                  <a:cubicBezTo>
                    <a:pt x="438474" y="190091"/>
                    <a:pt x="423023" y="224270"/>
                    <a:pt x="423023" y="261726"/>
                  </a:cubicBezTo>
                  <a:lnTo>
                    <a:pt x="423023" y="261726"/>
                  </a:lnTo>
                  <a:cubicBezTo>
                    <a:pt x="423023" y="299183"/>
                    <a:pt x="438474" y="333128"/>
                    <a:pt x="463055" y="357942"/>
                  </a:cubicBezTo>
                  <a:cubicBezTo>
                    <a:pt x="487635" y="382757"/>
                    <a:pt x="521814" y="397974"/>
                    <a:pt x="559271" y="397974"/>
                  </a:cubicBezTo>
                  <a:lnTo>
                    <a:pt x="559271" y="397974"/>
                  </a:lnTo>
                  <a:close/>
                  <a:moveTo>
                    <a:pt x="559271" y="435430"/>
                  </a:moveTo>
                  <a:lnTo>
                    <a:pt x="559271" y="435430"/>
                  </a:lnTo>
                  <a:cubicBezTo>
                    <a:pt x="511514" y="435430"/>
                    <a:pt x="468205" y="416000"/>
                    <a:pt x="436601" y="384396"/>
                  </a:cubicBezTo>
                  <a:cubicBezTo>
                    <a:pt x="405231" y="353026"/>
                    <a:pt x="385567" y="309483"/>
                    <a:pt x="385567" y="261726"/>
                  </a:cubicBezTo>
                  <a:lnTo>
                    <a:pt x="385567" y="261726"/>
                  </a:lnTo>
                  <a:cubicBezTo>
                    <a:pt x="385567" y="213970"/>
                    <a:pt x="404997" y="170661"/>
                    <a:pt x="436601" y="139057"/>
                  </a:cubicBezTo>
                  <a:cubicBezTo>
                    <a:pt x="467971" y="107687"/>
                    <a:pt x="511514" y="88022"/>
                    <a:pt x="559271" y="88022"/>
                  </a:cubicBezTo>
                  <a:lnTo>
                    <a:pt x="559271" y="88022"/>
                  </a:lnTo>
                  <a:cubicBezTo>
                    <a:pt x="607027" y="88022"/>
                    <a:pt x="650336" y="107453"/>
                    <a:pt x="681940" y="139057"/>
                  </a:cubicBezTo>
                  <a:cubicBezTo>
                    <a:pt x="713310" y="170426"/>
                    <a:pt x="732975" y="213970"/>
                    <a:pt x="732975" y="261726"/>
                  </a:cubicBezTo>
                  <a:lnTo>
                    <a:pt x="732975" y="261726"/>
                  </a:lnTo>
                  <a:cubicBezTo>
                    <a:pt x="732975" y="309483"/>
                    <a:pt x="713544" y="352792"/>
                    <a:pt x="681940" y="384396"/>
                  </a:cubicBezTo>
                  <a:cubicBezTo>
                    <a:pt x="650336" y="415766"/>
                    <a:pt x="607027" y="435430"/>
                    <a:pt x="559271" y="435430"/>
                  </a:cubicBezTo>
                  <a:lnTo>
                    <a:pt x="559271" y="435430"/>
                  </a:lnTo>
                  <a:close/>
                  <a:moveTo>
                    <a:pt x="451818" y="621308"/>
                  </a:moveTo>
                  <a:cubicBezTo>
                    <a:pt x="475696" y="662744"/>
                    <a:pt x="480612" y="710032"/>
                    <a:pt x="468907" y="752873"/>
                  </a:cubicBezTo>
                  <a:cubicBezTo>
                    <a:pt x="457436" y="795714"/>
                    <a:pt x="429578" y="834341"/>
                    <a:pt x="388142" y="858219"/>
                  </a:cubicBezTo>
                  <a:lnTo>
                    <a:pt x="387439" y="858453"/>
                  </a:lnTo>
                  <a:cubicBezTo>
                    <a:pt x="346237" y="882097"/>
                    <a:pt x="299183" y="886780"/>
                    <a:pt x="256342" y="875308"/>
                  </a:cubicBezTo>
                  <a:cubicBezTo>
                    <a:pt x="213501" y="863838"/>
                    <a:pt x="174874" y="835979"/>
                    <a:pt x="150996" y="794543"/>
                  </a:cubicBezTo>
                  <a:lnTo>
                    <a:pt x="150996" y="794543"/>
                  </a:lnTo>
                  <a:cubicBezTo>
                    <a:pt x="127118" y="753107"/>
                    <a:pt x="122201" y="705818"/>
                    <a:pt x="133907" y="662978"/>
                  </a:cubicBezTo>
                  <a:cubicBezTo>
                    <a:pt x="145378" y="620137"/>
                    <a:pt x="173236" y="581510"/>
                    <a:pt x="214672" y="557632"/>
                  </a:cubicBezTo>
                  <a:lnTo>
                    <a:pt x="215374" y="557398"/>
                  </a:lnTo>
                  <a:cubicBezTo>
                    <a:pt x="256576" y="533753"/>
                    <a:pt x="303631" y="529071"/>
                    <a:pt x="346472" y="540542"/>
                  </a:cubicBezTo>
                  <a:cubicBezTo>
                    <a:pt x="389312" y="552013"/>
                    <a:pt x="427939" y="579871"/>
                    <a:pt x="451818" y="621308"/>
                  </a:cubicBezTo>
                  <a:lnTo>
                    <a:pt x="451818" y="621308"/>
                  </a:lnTo>
                  <a:lnTo>
                    <a:pt x="451818" y="621308"/>
                  </a:lnTo>
                  <a:close/>
                  <a:moveTo>
                    <a:pt x="433089" y="743275"/>
                  </a:moveTo>
                  <a:cubicBezTo>
                    <a:pt x="442219" y="709564"/>
                    <a:pt x="438474" y="672342"/>
                    <a:pt x="419746" y="639802"/>
                  </a:cubicBezTo>
                  <a:lnTo>
                    <a:pt x="419746" y="639802"/>
                  </a:lnTo>
                  <a:cubicBezTo>
                    <a:pt x="401017" y="607495"/>
                    <a:pt x="370818" y="585724"/>
                    <a:pt x="336873" y="576594"/>
                  </a:cubicBezTo>
                  <a:cubicBezTo>
                    <a:pt x="303163" y="567464"/>
                    <a:pt x="265940" y="571210"/>
                    <a:pt x="233634" y="589938"/>
                  </a:cubicBezTo>
                  <a:lnTo>
                    <a:pt x="233634" y="589938"/>
                  </a:lnTo>
                  <a:cubicBezTo>
                    <a:pt x="201094" y="608666"/>
                    <a:pt x="179322" y="638865"/>
                    <a:pt x="170427" y="672810"/>
                  </a:cubicBezTo>
                  <a:cubicBezTo>
                    <a:pt x="161297" y="706521"/>
                    <a:pt x="165042" y="743743"/>
                    <a:pt x="183770" y="776283"/>
                  </a:cubicBezTo>
                  <a:lnTo>
                    <a:pt x="183770" y="776283"/>
                  </a:lnTo>
                  <a:cubicBezTo>
                    <a:pt x="202499" y="808589"/>
                    <a:pt x="232698" y="830361"/>
                    <a:pt x="266643" y="839491"/>
                  </a:cubicBezTo>
                  <a:cubicBezTo>
                    <a:pt x="300587" y="848621"/>
                    <a:pt x="337576" y="844875"/>
                    <a:pt x="370116" y="826147"/>
                  </a:cubicBezTo>
                  <a:lnTo>
                    <a:pt x="370116" y="826147"/>
                  </a:lnTo>
                  <a:cubicBezTo>
                    <a:pt x="402188" y="807185"/>
                    <a:pt x="423959" y="776986"/>
                    <a:pt x="433089" y="743275"/>
                  </a:cubicBezTo>
                  <a:lnTo>
                    <a:pt x="433089" y="743275"/>
                  </a:lnTo>
                  <a:close/>
                  <a:moveTo>
                    <a:pt x="183536" y="776049"/>
                  </a:moveTo>
                  <a:lnTo>
                    <a:pt x="183536" y="776049"/>
                  </a:lnTo>
                  <a:lnTo>
                    <a:pt x="183536" y="776049"/>
                  </a:lnTo>
                  <a:lnTo>
                    <a:pt x="183536" y="776049"/>
                  </a:lnTo>
                  <a:close/>
                  <a:moveTo>
                    <a:pt x="419746" y="639802"/>
                  </a:moveTo>
                  <a:lnTo>
                    <a:pt x="419746" y="639802"/>
                  </a:lnTo>
                  <a:lnTo>
                    <a:pt x="419746" y="639802"/>
                  </a:lnTo>
                  <a:lnTo>
                    <a:pt x="419746" y="639802"/>
                  </a:lnTo>
                  <a:close/>
                </a:path>
              </a:pathLst>
            </a:custGeom>
            <a:solidFill>
              <a:srgbClr val="0B3E75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1" name="任意多边形: 形状 280">
              <a:extLst>
                <a:ext uri="{FF2B5EF4-FFF2-40B4-BE49-F238E27FC236}">
                  <a16:creationId xmlns="" xmlns:a16="http://schemas.microsoft.com/office/drawing/2014/main" id="{5765BF06-17A2-4DE0-9C87-11FBFB5E9A52}"/>
                </a:ext>
              </a:extLst>
            </p:cNvPr>
            <p:cNvSpPr/>
            <p:nvPr/>
          </p:nvSpPr>
          <p:spPr>
            <a:xfrm>
              <a:off x="5397749" y="4236556"/>
              <a:ext cx="100195" cy="100195"/>
            </a:xfrm>
            <a:custGeom>
              <a:avLst/>
              <a:gdLst>
                <a:gd name="connsiteX0" fmla="*/ 50098 w 100195"/>
                <a:gd name="connsiteY0" fmla="*/ 100196 h 100195"/>
                <a:gd name="connsiteX1" fmla="*/ 50098 w 100195"/>
                <a:gd name="connsiteY1" fmla="*/ 100196 h 100195"/>
                <a:gd name="connsiteX2" fmla="*/ 100196 w 100195"/>
                <a:gd name="connsiteY2" fmla="*/ 50098 h 100195"/>
                <a:gd name="connsiteX3" fmla="*/ 100196 w 100195"/>
                <a:gd name="connsiteY3" fmla="*/ 50098 h 100195"/>
                <a:gd name="connsiteX4" fmla="*/ 50098 w 100195"/>
                <a:gd name="connsiteY4" fmla="*/ 0 h 100195"/>
                <a:gd name="connsiteX5" fmla="*/ 50098 w 100195"/>
                <a:gd name="connsiteY5" fmla="*/ 0 h 100195"/>
                <a:gd name="connsiteX6" fmla="*/ 0 w 100195"/>
                <a:gd name="connsiteY6" fmla="*/ 50098 h 100195"/>
                <a:gd name="connsiteX7" fmla="*/ 0 w 100195"/>
                <a:gd name="connsiteY7" fmla="*/ 50098 h 100195"/>
                <a:gd name="connsiteX8" fmla="*/ 50098 w 100195"/>
                <a:gd name="connsiteY8" fmla="*/ 100196 h 100195"/>
                <a:gd name="connsiteX9" fmla="*/ 50098 w 100195"/>
                <a:gd name="connsiteY9" fmla="*/ 100196 h 100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195" h="100195">
                  <a:moveTo>
                    <a:pt x="50098" y="100196"/>
                  </a:moveTo>
                  <a:lnTo>
                    <a:pt x="50098" y="100196"/>
                  </a:lnTo>
                  <a:cubicBezTo>
                    <a:pt x="77488" y="100196"/>
                    <a:pt x="100196" y="77722"/>
                    <a:pt x="100196" y="50098"/>
                  </a:cubicBezTo>
                  <a:lnTo>
                    <a:pt x="100196" y="50098"/>
                  </a:lnTo>
                  <a:cubicBezTo>
                    <a:pt x="100196" y="22708"/>
                    <a:pt x="77722" y="0"/>
                    <a:pt x="50098" y="0"/>
                  </a:cubicBezTo>
                  <a:lnTo>
                    <a:pt x="50098" y="0"/>
                  </a:lnTo>
                  <a:cubicBezTo>
                    <a:pt x="22708" y="0"/>
                    <a:pt x="0" y="22474"/>
                    <a:pt x="0" y="50098"/>
                  </a:cubicBezTo>
                  <a:lnTo>
                    <a:pt x="0" y="50098"/>
                  </a:lnTo>
                  <a:cubicBezTo>
                    <a:pt x="0" y="77722"/>
                    <a:pt x="22474" y="100196"/>
                    <a:pt x="50098" y="100196"/>
                  </a:cubicBezTo>
                  <a:lnTo>
                    <a:pt x="50098" y="100196"/>
                  </a:lnTo>
                  <a:close/>
                </a:path>
              </a:pathLst>
            </a:custGeom>
            <a:solidFill>
              <a:srgbClr val="FFFFFF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83" name="图形 281">
            <a:extLst>
              <a:ext uri="{FF2B5EF4-FFF2-40B4-BE49-F238E27FC236}">
                <a16:creationId xmlns="" xmlns:a16="http://schemas.microsoft.com/office/drawing/2014/main" id="{7CA75B2B-5B5D-488E-9D82-469230CF2C86}"/>
              </a:ext>
            </a:extLst>
          </p:cNvPr>
          <p:cNvGrpSpPr/>
          <p:nvPr/>
        </p:nvGrpSpPr>
        <p:grpSpPr>
          <a:xfrm>
            <a:off x="7027501" y="3749112"/>
            <a:ext cx="1080703" cy="1080703"/>
            <a:chOff x="7027501" y="3749112"/>
            <a:chExt cx="1080703" cy="1080703"/>
          </a:xfrm>
        </p:grpSpPr>
        <p:sp>
          <p:nvSpPr>
            <p:cNvPr id="284" name="任意多边形: 形状 283">
              <a:extLst>
                <a:ext uri="{FF2B5EF4-FFF2-40B4-BE49-F238E27FC236}">
                  <a16:creationId xmlns="" xmlns:a16="http://schemas.microsoft.com/office/drawing/2014/main" id="{3895A69D-9A0C-4D2F-AC8F-27F61EA20614}"/>
                </a:ext>
              </a:extLst>
            </p:cNvPr>
            <p:cNvSpPr/>
            <p:nvPr/>
          </p:nvSpPr>
          <p:spPr>
            <a:xfrm>
              <a:off x="7045512" y="3767123"/>
              <a:ext cx="1039501" cy="1039726"/>
            </a:xfrm>
            <a:custGeom>
              <a:avLst/>
              <a:gdLst>
                <a:gd name="connsiteX0" fmla="*/ 136214 w 1039501"/>
                <a:gd name="connsiteY0" fmla="*/ 1039726 h 1039726"/>
                <a:gd name="connsiteX1" fmla="*/ 903288 w 1039501"/>
                <a:gd name="connsiteY1" fmla="*/ 1039726 h 1039726"/>
                <a:gd name="connsiteX2" fmla="*/ 1039501 w 1039501"/>
                <a:gd name="connsiteY2" fmla="*/ 903513 h 1039726"/>
                <a:gd name="connsiteX3" fmla="*/ 1039501 w 1039501"/>
                <a:gd name="connsiteY3" fmla="*/ 136214 h 1039726"/>
                <a:gd name="connsiteX4" fmla="*/ 903288 w 1039501"/>
                <a:gd name="connsiteY4" fmla="*/ 0 h 1039726"/>
                <a:gd name="connsiteX5" fmla="*/ 136214 w 1039501"/>
                <a:gd name="connsiteY5" fmla="*/ 0 h 1039726"/>
                <a:gd name="connsiteX6" fmla="*/ 0 w 1039501"/>
                <a:gd name="connsiteY6" fmla="*/ 136214 h 1039726"/>
                <a:gd name="connsiteX7" fmla="*/ 0 w 1039501"/>
                <a:gd name="connsiteY7" fmla="*/ 903288 h 1039726"/>
                <a:gd name="connsiteX8" fmla="*/ 136214 w 1039501"/>
                <a:gd name="connsiteY8" fmla="*/ 1039726 h 1039726"/>
                <a:gd name="connsiteX9" fmla="*/ 136214 w 1039501"/>
                <a:gd name="connsiteY9" fmla="*/ 1039726 h 1039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39501" h="1039726">
                  <a:moveTo>
                    <a:pt x="136214" y="1039726"/>
                  </a:moveTo>
                  <a:lnTo>
                    <a:pt x="903288" y="1039726"/>
                  </a:lnTo>
                  <a:cubicBezTo>
                    <a:pt x="978261" y="1039726"/>
                    <a:pt x="1039501" y="978487"/>
                    <a:pt x="1039501" y="903513"/>
                  </a:cubicBezTo>
                  <a:lnTo>
                    <a:pt x="1039501" y="136214"/>
                  </a:lnTo>
                  <a:cubicBezTo>
                    <a:pt x="1039501" y="61240"/>
                    <a:pt x="978261" y="0"/>
                    <a:pt x="903288" y="0"/>
                  </a:cubicBezTo>
                  <a:lnTo>
                    <a:pt x="136214" y="0"/>
                  </a:lnTo>
                  <a:cubicBezTo>
                    <a:pt x="61240" y="0"/>
                    <a:pt x="0" y="61240"/>
                    <a:pt x="0" y="136214"/>
                  </a:cubicBezTo>
                  <a:lnTo>
                    <a:pt x="0" y="903288"/>
                  </a:lnTo>
                  <a:cubicBezTo>
                    <a:pt x="0" y="978261"/>
                    <a:pt x="61240" y="1039726"/>
                    <a:pt x="136214" y="1039726"/>
                  </a:cubicBezTo>
                  <a:lnTo>
                    <a:pt x="136214" y="1039726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5" name="任意多边形: 形状 284">
              <a:extLst>
                <a:ext uri="{FF2B5EF4-FFF2-40B4-BE49-F238E27FC236}">
                  <a16:creationId xmlns="" xmlns:a16="http://schemas.microsoft.com/office/drawing/2014/main" id="{0F79EAA3-13F0-4C26-B248-A5C13DA574EB}"/>
                </a:ext>
              </a:extLst>
            </p:cNvPr>
            <p:cNvSpPr/>
            <p:nvPr/>
          </p:nvSpPr>
          <p:spPr>
            <a:xfrm>
              <a:off x="7027501" y="3749112"/>
              <a:ext cx="1075524" cy="1075749"/>
            </a:xfrm>
            <a:custGeom>
              <a:avLst/>
              <a:gdLst>
                <a:gd name="connsiteX0" fmla="*/ 154225 w 1075524"/>
                <a:gd name="connsiteY0" fmla="*/ 1039726 h 1075749"/>
                <a:gd name="connsiteX1" fmla="*/ 921299 w 1075524"/>
                <a:gd name="connsiteY1" fmla="*/ 1039726 h 1075749"/>
                <a:gd name="connsiteX2" fmla="*/ 1004829 w 1075524"/>
                <a:gd name="connsiteY2" fmla="*/ 1005054 h 1075749"/>
                <a:gd name="connsiteX3" fmla="*/ 1039501 w 1075524"/>
                <a:gd name="connsiteY3" fmla="*/ 921524 h 1075749"/>
                <a:gd name="connsiteX4" fmla="*/ 1039501 w 1075524"/>
                <a:gd name="connsiteY4" fmla="*/ 154225 h 1075749"/>
                <a:gd name="connsiteX5" fmla="*/ 1004829 w 1075524"/>
                <a:gd name="connsiteY5" fmla="*/ 70696 h 1075749"/>
                <a:gd name="connsiteX6" fmla="*/ 921299 w 1075524"/>
                <a:gd name="connsiteY6" fmla="*/ 36023 h 1075749"/>
                <a:gd name="connsiteX7" fmla="*/ 154225 w 1075524"/>
                <a:gd name="connsiteY7" fmla="*/ 36023 h 1075749"/>
                <a:gd name="connsiteX8" fmla="*/ 70696 w 1075524"/>
                <a:gd name="connsiteY8" fmla="*/ 70696 h 1075749"/>
                <a:gd name="connsiteX9" fmla="*/ 36023 w 1075524"/>
                <a:gd name="connsiteY9" fmla="*/ 154225 h 1075749"/>
                <a:gd name="connsiteX10" fmla="*/ 36023 w 1075524"/>
                <a:gd name="connsiteY10" fmla="*/ 921299 h 1075749"/>
                <a:gd name="connsiteX11" fmla="*/ 70696 w 1075524"/>
                <a:gd name="connsiteY11" fmla="*/ 1004829 h 1075749"/>
                <a:gd name="connsiteX12" fmla="*/ 154225 w 1075524"/>
                <a:gd name="connsiteY12" fmla="*/ 1039726 h 1075749"/>
                <a:gd name="connsiteX13" fmla="*/ 154225 w 1075524"/>
                <a:gd name="connsiteY13" fmla="*/ 1039726 h 1075749"/>
                <a:gd name="connsiteX14" fmla="*/ 921299 w 1075524"/>
                <a:gd name="connsiteY14" fmla="*/ 1075750 h 1075749"/>
                <a:gd name="connsiteX15" fmla="*/ 154225 w 1075524"/>
                <a:gd name="connsiteY15" fmla="*/ 1075750 h 1075749"/>
                <a:gd name="connsiteX16" fmla="*/ 45254 w 1075524"/>
                <a:gd name="connsiteY16" fmla="*/ 1030495 h 1075749"/>
                <a:gd name="connsiteX17" fmla="*/ 0 w 1075524"/>
                <a:gd name="connsiteY17" fmla="*/ 921299 h 1075749"/>
                <a:gd name="connsiteX18" fmla="*/ 0 w 1075524"/>
                <a:gd name="connsiteY18" fmla="*/ 154225 h 1075749"/>
                <a:gd name="connsiteX19" fmla="*/ 45254 w 1075524"/>
                <a:gd name="connsiteY19" fmla="*/ 45254 h 1075749"/>
                <a:gd name="connsiteX20" fmla="*/ 154225 w 1075524"/>
                <a:gd name="connsiteY20" fmla="*/ 0 h 1075749"/>
                <a:gd name="connsiteX21" fmla="*/ 921299 w 1075524"/>
                <a:gd name="connsiteY21" fmla="*/ 0 h 1075749"/>
                <a:gd name="connsiteX22" fmla="*/ 1030270 w 1075524"/>
                <a:gd name="connsiteY22" fmla="*/ 45254 h 1075749"/>
                <a:gd name="connsiteX23" fmla="*/ 1075525 w 1075524"/>
                <a:gd name="connsiteY23" fmla="*/ 154225 h 1075749"/>
                <a:gd name="connsiteX24" fmla="*/ 1075525 w 1075524"/>
                <a:gd name="connsiteY24" fmla="*/ 921299 h 1075749"/>
                <a:gd name="connsiteX25" fmla="*/ 1030270 w 1075524"/>
                <a:gd name="connsiteY25" fmla="*/ 1030270 h 1075749"/>
                <a:gd name="connsiteX26" fmla="*/ 921299 w 1075524"/>
                <a:gd name="connsiteY26" fmla="*/ 1075750 h 1075749"/>
                <a:gd name="connsiteX27" fmla="*/ 921299 w 1075524"/>
                <a:gd name="connsiteY27" fmla="*/ 1075750 h 107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075524" h="1075749">
                  <a:moveTo>
                    <a:pt x="154225" y="1039726"/>
                  </a:moveTo>
                  <a:lnTo>
                    <a:pt x="921299" y="1039726"/>
                  </a:lnTo>
                  <a:cubicBezTo>
                    <a:pt x="953946" y="1039726"/>
                    <a:pt x="983440" y="1026443"/>
                    <a:pt x="1004829" y="1005054"/>
                  </a:cubicBezTo>
                  <a:cubicBezTo>
                    <a:pt x="1026218" y="983665"/>
                    <a:pt x="1039501" y="953946"/>
                    <a:pt x="1039501" y="921524"/>
                  </a:cubicBezTo>
                  <a:lnTo>
                    <a:pt x="1039501" y="154225"/>
                  </a:lnTo>
                  <a:cubicBezTo>
                    <a:pt x="1039501" y="121804"/>
                    <a:pt x="1026218" y="92085"/>
                    <a:pt x="1004829" y="70696"/>
                  </a:cubicBezTo>
                  <a:cubicBezTo>
                    <a:pt x="983440" y="49307"/>
                    <a:pt x="953720" y="36023"/>
                    <a:pt x="921299" y="36023"/>
                  </a:cubicBezTo>
                  <a:lnTo>
                    <a:pt x="154225" y="36023"/>
                  </a:lnTo>
                  <a:cubicBezTo>
                    <a:pt x="121579" y="36023"/>
                    <a:pt x="92085" y="49307"/>
                    <a:pt x="70696" y="70696"/>
                  </a:cubicBezTo>
                  <a:cubicBezTo>
                    <a:pt x="49307" y="92085"/>
                    <a:pt x="36023" y="121804"/>
                    <a:pt x="36023" y="154225"/>
                  </a:cubicBezTo>
                  <a:lnTo>
                    <a:pt x="36023" y="921299"/>
                  </a:lnTo>
                  <a:cubicBezTo>
                    <a:pt x="36023" y="953720"/>
                    <a:pt x="49307" y="983440"/>
                    <a:pt x="70696" y="1004829"/>
                  </a:cubicBezTo>
                  <a:cubicBezTo>
                    <a:pt x="92085" y="1026443"/>
                    <a:pt x="121804" y="1039726"/>
                    <a:pt x="154225" y="1039726"/>
                  </a:cubicBezTo>
                  <a:lnTo>
                    <a:pt x="154225" y="1039726"/>
                  </a:lnTo>
                  <a:close/>
                  <a:moveTo>
                    <a:pt x="921299" y="1075750"/>
                  </a:moveTo>
                  <a:lnTo>
                    <a:pt x="154225" y="1075750"/>
                  </a:lnTo>
                  <a:cubicBezTo>
                    <a:pt x="111673" y="1075750"/>
                    <a:pt x="73173" y="1058414"/>
                    <a:pt x="45254" y="1030495"/>
                  </a:cubicBezTo>
                  <a:cubicBezTo>
                    <a:pt x="17336" y="1002352"/>
                    <a:pt x="0" y="963852"/>
                    <a:pt x="0" y="921299"/>
                  </a:cubicBezTo>
                  <a:lnTo>
                    <a:pt x="0" y="154225"/>
                  </a:lnTo>
                  <a:cubicBezTo>
                    <a:pt x="0" y="111898"/>
                    <a:pt x="17336" y="73173"/>
                    <a:pt x="45254" y="45254"/>
                  </a:cubicBezTo>
                  <a:cubicBezTo>
                    <a:pt x="73173" y="17336"/>
                    <a:pt x="111898" y="0"/>
                    <a:pt x="154225" y="0"/>
                  </a:cubicBezTo>
                  <a:lnTo>
                    <a:pt x="921299" y="0"/>
                  </a:lnTo>
                  <a:cubicBezTo>
                    <a:pt x="963852" y="0"/>
                    <a:pt x="1002352" y="17336"/>
                    <a:pt x="1030270" y="45254"/>
                  </a:cubicBezTo>
                  <a:cubicBezTo>
                    <a:pt x="1058188" y="73173"/>
                    <a:pt x="1075525" y="111898"/>
                    <a:pt x="1075525" y="154225"/>
                  </a:cubicBezTo>
                  <a:lnTo>
                    <a:pt x="1075525" y="921299"/>
                  </a:lnTo>
                  <a:cubicBezTo>
                    <a:pt x="1075525" y="963852"/>
                    <a:pt x="1058188" y="1002352"/>
                    <a:pt x="1030270" y="1030270"/>
                  </a:cubicBezTo>
                  <a:cubicBezTo>
                    <a:pt x="1002352" y="1058188"/>
                    <a:pt x="963852" y="1075750"/>
                    <a:pt x="921299" y="1075750"/>
                  </a:cubicBezTo>
                  <a:lnTo>
                    <a:pt x="921299" y="1075750"/>
                  </a:lnTo>
                  <a:close/>
                </a:path>
              </a:pathLst>
            </a:custGeom>
            <a:solidFill>
              <a:srgbClr val="0B3E75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6" name="任意多边形: 形状 285">
              <a:extLst>
                <a:ext uri="{FF2B5EF4-FFF2-40B4-BE49-F238E27FC236}">
                  <a16:creationId xmlns="" xmlns:a16="http://schemas.microsoft.com/office/drawing/2014/main" id="{9DF2F714-645D-4CA4-AA73-B9C2453FCD51}"/>
                </a:ext>
              </a:extLst>
            </p:cNvPr>
            <p:cNvSpPr/>
            <p:nvPr/>
          </p:nvSpPr>
          <p:spPr>
            <a:xfrm>
              <a:off x="7270659" y="3897933"/>
              <a:ext cx="210061" cy="210286"/>
            </a:xfrm>
            <a:custGeom>
              <a:avLst/>
              <a:gdLst>
                <a:gd name="connsiteX0" fmla="*/ 0 w 210061"/>
                <a:gd name="connsiteY0" fmla="*/ 0 h 210286"/>
                <a:gd name="connsiteX1" fmla="*/ 210062 w 210061"/>
                <a:gd name="connsiteY1" fmla="*/ 0 h 210286"/>
                <a:gd name="connsiteX2" fmla="*/ 210062 w 210061"/>
                <a:gd name="connsiteY2" fmla="*/ 210287 h 210286"/>
                <a:gd name="connsiteX3" fmla="*/ 0 w 210061"/>
                <a:gd name="connsiteY3" fmla="*/ 210287 h 210286"/>
                <a:gd name="connsiteX4" fmla="*/ 0 w 210061"/>
                <a:gd name="connsiteY4" fmla="*/ 0 h 21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286">
                  <a:moveTo>
                    <a:pt x="0" y="0"/>
                  </a:moveTo>
                  <a:lnTo>
                    <a:pt x="210062" y="0"/>
                  </a:lnTo>
                  <a:lnTo>
                    <a:pt x="210062" y="210287"/>
                  </a:lnTo>
                  <a:lnTo>
                    <a:pt x="0" y="21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7" name="任意多边形: 形状 286">
              <a:extLst>
                <a:ext uri="{FF2B5EF4-FFF2-40B4-BE49-F238E27FC236}">
                  <a16:creationId xmlns="" xmlns:a16="http://schemas.microsoft.com/office/drawing/2014/main" id="{1C328EF4-DCE6-412B-9504-27755A639B0E}"/>
                </a:ext>
              </a:extLst>
            </p:cNvPr>
            <p:cNvSpPr/>
            <p:nvPr/>
          </p:nvSpPr>
          <p:spPr>
            <a:xfrm>
              <a:off x="7252647" y="3879922"/>
              <a:ext cx="246085" cy="246310"/>
            </a:xfrm>
            <a:custGeom>
              <a:avLst/>
              <a:gdLst>
                <a:gd name="connsiteX0" fmla="*/ 18012 w 246085"/>
                <a:gd name="connsiteY0" fmla="*/ 225 h 246310"/>
                <a:gd name="connsiteX1" fmla="*/ 228073 w 246085"/>
                <a:gd name="connsiteY1" fmla="*/ 225 h 246310"/>
                <a:gd name="connsiteX2" fmla="*/ 246085 w 246085"/>
                <a:gd name="connsiteY2" fmla="*/ 225 h 246310"/>
                <a:gd name="connsiteX3" fmla="*/ 246085 w 246085"/>
                <a:gd name="connsiteY3" fmla="*/ 18237 h 246310"/>
                <a:gd name="connsiteX4" fmla="*/ 246085 w 246085"/>
                <a:gd name="connsiteY4" fmla="*/ 228299 h 246310"/>
                <a:gd name="connsiteX5" fmla="*/ 246085 w 246085"/>
                <a:gd name="connsiteY5" fmla="*/ 246310 h 246310"/>
                <a:gd name="connsiteX6" fmla="*/ 228073 w 246085"/>
                <a:gd name="connsiteY6" fmla="*/ 246310 h 246310"/>
                <a:gd name="connsiteX7" fmla="*/ 18012 w 246085"/>
                <a:gd name="connsiteY7" fmla="*/ 246310 h 246310"/>
                <a:gd name="connsiteX8" fmla="*/ 0 w 246085"/>
                <a:gd name="connsiteY8" fmla="*/ 246310 h 246310"/>
                <a:gd name="connsiteX9" fmla="*/ 0 w 246085"/>
                <a:gd name="connsiteY9" fmla="*/ 228299 h 246310"/>
                <a:gd name="connsiteX10" fmla="*/ 0 w 246085"/>
                <a:gd name="connsiteY10" fmla="*/ 18012 h 246310"/>
                <a:gd name="connsiteX11" fmla="*/ 0 w 246085"/>
                <a:gd name="connsiteY11" fmla="*/ 0 h 246310"/>
                <a:gd name="connsiteX12" fmla="*/ 18012 w 246085"/>
                <a:gd name="connsiteY12" fmla="*/ 0 h 246310"/>
                <a:gd name="connsiteX13" fmla="*/ 18012 w 246085"/>
                <a:gd name="connsiteY13" fmla="*/ 225 h 246310"/>
                <a:gd name="connsiteX14" fmla="*/ 210287 w 246085"/>
                <a:gd name="connsiteY14" fmla="*/ 36023 h 246310"/>
                <a:gd name="connsiteX15" fmla="*/ 36023 w 246085"/>
                <a:gd name="connsiteY15" fmla="*/ 36023 h 246310"/>
                <a:gd name="connsiteX16" fmla="*/ 36023 w 246085"/>
                <a:gd name="connsiteY16" fmla="*/ 210287 h 246310"/>
                <a:gd name="connsiteX17" fmla="*/ 210287 w 246085"/>
                <a:gd name="connsiteY17" fmla="*/ 210287 h 246310"/>
                <a:gd name="connsiteX18" fmla="*/ 210287 w 246085"/>
                <a:gd name="connsiteY18" fmla="*/ 36023 h 246310"/>
                <a:gd name="connsiteX19" fmla="*/ 210287 w 246085"/>
                <a:gd name="connsiteY19" fmla="*/ 36023 h 24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310">
                  <a:moveTo>
                    <a:pt x="18012" y="225"/>
                  </a:moveTo>
                  <a:lnTo>
                    <a:pt x="228073" y="225"/>
                  </a:lnTo>
                  <a:lnTo>
                    <a:pt x="246085" y="225"/>
                  </a:lnTo>
                  <a:lnTo>
                    <a:pt x="246085" y="18237"/>
                  </a:lnTo>
                  <a:lnTo>
                    <a:pt x="246085" y="228299"/>
                  </a:lnTo>
                  <a:lnTo>
                    <a:pt x="246085" y="246310"/>
                  </a:lnTo>
                  <a:lnTo>
                    <a:pt x="228073" y="246310"/>
                  </a:lnTo>
                  <a:lnTo>
                    <a:pt x="18012" y="246310"/>
                  </a:lnTo>
                  <a:lnTo>
                    <a:pt x="0" y="246310"/>
                  </a:lnTo>
                  <a:lnTo>
                    <a:pt x="0" y="228299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225"/>
                  </a:lnTo>
                  <a:close/>
                  <a:moveTo>
                    <a:pt x="210287" y="36023"/>
                  </a:moveTo>
                  <a:lnTo>
                    <a:pt x="36023" y="36023"/>
                  </a:lnTo>
                  <a:lnTo>
                    <a:pt x="36023" y="210287"/>
                  </a:lnTo>
                  <a:lnTo>
                    <a:pt x="210287" y="210287"/>
                  </a:lnTo>
                  <a:lnTo>
                    <a:pt x="210287" y="36023"/>
                  </a:lnTo>
                  <a:lnTo>
                    <a:pt x="210287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="" xmlns:a16="http://schemas.microsoft.com/office/drawing/2014/main" id="{B184AE64-0F6A-4D3D-8321-EFFDE8BC272F}"/>
                </a:ext>
              </a:extLst>
            </p:cNvPr>
            <p:cNvSpPr/>
            <p:nvPr/>
          </p:nvSpPr>
          <p:spPr>
            <a:xfrm>
              <a:off x="7252647" y="4176439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="" xmlns:a16="http://schemas.microsoft.com/office/drawing/2014/main" id="{1A3FB14C-6983-415E-8199-585B45D66550}"/>
                </a:ext>
              </a:extLst>
            </p:cNvPr>
            <p:cNvSpPr/>
            <p:nvPr/>
          </p:nvSpPr>
          <p:spPr>
            <a:xfrm>
              <a:off x="7252647" y="4227548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="" xmlns:a16="http://schemas.microsoft.com/office/drawing/2014/main" id="{47C6E041-B68D-4533-8B6E-56D040B524E8}"/>
                </a:ext>
              </a:extLst>
            </p:cNvPr>
            <p:cNvSpPr/>
            <p:nvPr/>
          </p:nvSpPr>
          <p:spPr>
            <a:xfrm>
              <a:off x="7258050" y="3885325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="" xmlns:a16="http://schemas.microsoft.com/office/drawing/2014/main" id="{2F4792FF-7A51-4EA9-AE3A-19F21714965A}"/>
                </a:ext>
              </a:extLst>
            </p:cNvPr>
            <p:cNvSpPr/>
            <p:nvPr/>
          </p:nvSpPr>
          <p:spPr>
            <a:xfrm>
              <a:off x="7258050" y="3885325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="" xmlns:a16="http://schemas.microsoft.com/office/drawing/2014/main" id="{9F6530B8-6F77-498B-8B90-FD6EA50832FF}"/>
                </a:ext>
              </a:extLst>
            </p:cNvPr>
            <p:cNvSpPr/>
            <p:nvPr/>
          </p:nvSpPr>
          <p:spPr>
            <a:xfrm>
              <a:off x="7649805" y="3897933"/>
              <a:ext cx="210061" cy="210286"/>
            </a:xfrm>
            <a:custGeom>
              <a:avLst/>
              <a:gdLst>
                <a:gd name="connsiteX0" fmla="*/ 0 w 210061"/>
                <a:gd name="connsiteY0" fmla="*/ 0 h 210286"/>
                <a:gd name="connsiteX1" fmla="*/ 210062 w 210061"/>
                <a:gd name="connsiteY1" fmla="*/ 0 h 210286"/>
                <a:gd name="connsiteX2" fmla="*/ 210062 w 210061"/>
                <a:gd name="connsiteY2" fmla="*/ 210287 h 210286"/>
                <a:gd name="connsiteX3" fmla="*/ 0 w 210061"/>
                <a:gd name="connsiteY3" fmla="*/ 210287 h 210286"/>
                <a:gd name="connsiteX4" fmla="*/ 0 w 210061"/>
                <a:gd name="connsiteY4" fmla="*/ 0 h 21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286">
                  <a:moveTo>
                    <a:pt x="0" y="0"/>
                  </a:moveTo>
                  <a:lnTo>
                    <a:pt x="210062" y="0"/>
                  </a:lnTo>
                  <a:lnTo>
                    <a:pt x="210062" y="210287"/>
                  </a:lnTo>
                  <a:lnTo>
                    <a:pt x="0" y="21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="" xmlns:a16="http://schemas.microsoft.com/office/drawing/2014/main" id="{920DA04B-F6EC-40E9-8A4D-9FE0C1584ECF}"/>
                </a:ext>
              </a:extLst>
            </p:cNvPr>
            <p:cNvSpPr/>
            <p:nvPr/>
          </p:nvSpPr>
          <p:spPr>
            <a:xfrm>
              <a:off x="7631794" y="3879922"/>
              <a:ext cx="246085" cy="246310"/>
            </a:xfrm>
            <a:custGeom>
              <a:avLst/>
              <a:gdLst>
                <a:gd name="connsiteX0" fmla="*/ 18012 w 246085"/>
                <a:gd name="connsiteY0" fmla="*/ 225 h 246310"/>
                <a:gd name="connsiteX1" fmla="*/ 228073 w 246085"/>
                <a:gd name="connsiteY1" fmla="*/ 225 h 246310"/>
                <a:gd name="connsiteX2" fmla="*/ 246085 w 246085"/>
                <a:gd name="connsiteY2" fmla="*/ 225 h 246310"/>
                <a:gd name="connsiteX3" fmla="*/ 246085 w 246085"/>
                <a:gd name="connsiteY3" fmla="*/ 18237 h 246310"/>
                <a:gd name="connsiteX4" fmla="*/ 246085 w 246085"/>
                <a:gd name="connsiteY4" fmla="*/ 228299 h 246310"/>
                <a:gd name="connsiteX5" fmla="*/ 246085 w 246085"/>
                <a:gd name="connsiteY5" fmla="*/ 246310 h 246310"/>
                <a:gd name="connsiteX6" fmla="*/ 228073 w 246085"/>
                <a:gd name="connsiteY6" fmla="*/ 246310 h 246310"/>
                <a:gd name="connsiteX7" fmla="*/ 18012 w 246085"/>
                <a:gd name="connsiteY7" fmla="*/ 246310 h 246310"/>
                <a:gd name="connsiteX8" fmla="*/ 0 w 246085"/>
                <a:gd name="connsiteY8" fmla="*/ 246310 h 246310"/>
                <a:gd name="connsiteX9" fmla="*/ 0 w 246085"/>
                <a:gd name="connsiteY9" fmla="*/ 228299 h 246310"/>
                <a:gd name="connsiteX10" fmla="*/ 0 w 246085"/>
                <a:gd name="connsiteY10" fmla="*/ 18012 h 246310"/>
                <a:gd name="connsiteX11" fmla="*/ 0 w 246085"/>
                <a:gd name="connsiteY11" fmla="*/ 0 h 246310"/>
                <a:gd name="connsiteX12" fmla="*/ 18012 w 246085"/>
                <a:gd name="connsiteY12" fmla="*/ 0 h 246310"/>
                <a:gd name="connsiteX13" fmla="*/ 18012 w 246085"/>
                <a:gd name="connsiteY13" fmla="*/ 225 h 246310"/>
                <a:gd name="connsiteX14" fmla="*/ 210287 w 246085"/>
                <a:gd name="connsiteY14" fmla="*/ 36023 h 246310"/>
                <a:gd name="connsiteX15" fmla="*/ 36023 w 246085"/>
                <a:gd name="connsiteY15" fmla="*/ 36023 h 246310"/>
                <a:gd name="connsiteX16" fmla="*/ 36023 w 246085"/>
                <a:gd name="connsiteY16" fmla="*/ 210287 h 246310"/>
                <a:gd name="connsiteX17" fmla="*/ 210287 w 246085"/>
                <a:gd name="connsiteY17" fmla="*/ 210287 h 246310"/>
                <a:gd name="connsiteX18" fmla="*/ 210287 w 246085"/>
                <a:gd name="connsiteY18" fmla="*/ 36023 h 246310"/>
                <a:gd name="connsiteX19" fmla="*/ 210287 w 246085"/>
                <a:gd name="connsiteY19" fmla="*/ 36023 h 24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310">
                  <a:moveTo>
                    <a:pt x="18012" y="225"/>
                  </a:moveTo>
                  <a:lnTo>
                    <a:pt x="228073" y="225"/>
                  </a:lnTo>
                  <a:lnTo>
                    <a:pt x="246085" y="225"/>
                  </a:lnTo>
                  <a:lnTo>
                    <a:pt x="246085" y="18237"/>
                  </a:lnTo>
                  <a:lnTo>
                    <a:pt x="246085" y="228299"/>
                  </a:lnTo>
                  <a:lnTo>
                    <a:pt x="246085" y="246310"/>
                  </a:lnTo>
                  <a:lnTo>
                    <a:pt x="228073" y="246310"/>
                  </a:lnTo>
                  <a:lnTo>
                    <a:pt x="18012" y="246310"/>
                  </a:lnTo>
                  <a:lnTo>
                    <a:pt x="0" y="246310"/>
                  </a:lnTo>
                  <a:lnTo>
                    <a:pt x="0" y="228299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225"/>
                  </a:lnTo>
                  <a:close/>
                  <a:moveTo>
                    <a:pt x="210287" y="36023"/>
                  </a:moveTo>
                  <a:lnTo>
                    <a:pt x="36023" y="36023"/>
                  </a:lnTo>
                  <a:lnTo>
                    <a:pt x="36023" y="210287"/>
                  </a:lnTo>
                  <a:lnTo>
                    <a:pt x="210287" y="210287"/>
                  </a:lnTo>
                  <a:lnTo>
                    <a:pt x="210287" y="36023"/>
                  </a:lnTo>
                  <a:lnTo>
                    <a:pt x="210287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="" xmlns:a16="http://schemas.microsoft.com/office/drawing/2014/main" id="{9314B59B-A001-405F-9EA5-436698CD9564}"/>
                </a:ext>
              </a:extLst>
            </p:cNvPr>
            <p:cNvSpPr/>
            <p:nvPr/>
          </p:nvSpPr>
          <p:spPr>
            <a:xfrm>
              <a:off x="7631794" y="4176439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="" xmlns:a16="http://schemas.microsoft.com/office/drawing/2014/main" id="{1CF8FB6C-ACC0-4757-A4AB-EDEDF7A1DFCC}"/>
                </a:ext>
              </a:extLst>
            </p:cNvPr>
            <p:cNvSpPr/>
            <p:nvPr/>
          </p:nvSpPr>
          <p:spPr>
            <a:xfrm>
              <a:off x="7631794" y="4227548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="" xmlns:a16="http://schemas.microsoft.com/office/drawing/2014/main" id="{F7E112DD-78E4-467C-9676-47CE7BB8A436}"/>
                </a:ext>
              </a:extLst>
            </p:cNvPr>
            <p:cNvSpPr/>
            <p:nvPr/>
          </p:nvSpPr>
          <p:spPr>
            <a:xfrm>
              <a:off x="7637197" y="3885325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="" xmlns:a16="http://schemas.microsoft.com/office/drawing/2014/main" id="{E1B6DAD6-9454-4769-8BBC-967A6A43375E}"/>
                </a:ext>
              </a:extLst>
            </p:cNvPr>
            <p:cNvSpPr/>
            <p:nvPr/>
          </p:nvSpPr>
          <p:spPr>
            <a:xfrm>
              <a:off x="7637197" y="3885325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="" xmlns:a16="http://schemas.microsoft.com/office/drawing/2014/main" id="{A862C406-8F7E-4FF5-884F-8AF1688DBC66}"/>
                </a:ext>
              </a:extLst>
            </p:cNvPr>
            <p:cNvSpPr/>
            <p:nvPr/>
          </p:nvSpPr>
          <p:spPr>
            <a:xfrm>
              <a:off x="7270659" y="4328413"/>
              <a:ext cx="210061" cy="210061"/>
            </a:xfrm>
            <a:custGeom>
              <a:avLst/>
              <a:gdLst>
                <a:gd name="connsiteX0" fmla="*/ 0 w 210061"/>
                <a:gd name="connsiteY0" fmla="*/ 0 h 210061"/>
                <a:gd name="connsiteX1" fmla="*/ 210062 w 210061"/>
                <a:gd name="connsiteY1" fmla="*/ 0 h 210061"/>
                <a:gd name="connsiteX2" fmla="*/ 210062 w 210061"/>
                <a:gd name="connsiteY2" fmla="*/ 210062 h 210061"/>
                <a:gd name="connsiteX3" fmla="*/ 0 w 210061"/>
                <a:gd name="connsiteY3" fmla="*/ 210062 h 210061"/>
                <a:gd name="connsiteX4" fmla="*/ 0 w 210061"/>
                <a:gd name="connsiteY4" fmla="*/ 0 h 21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061">
                  <a:moveTo>
                    <a:pt x="0" y="0"/>
                  </a:moveTo>
                  <a:lnTo>
                    <a:pt x="210062" y="0"/>
                  </a:lnTo>
                  <a:lnTo>
                    <a:pt x="210062" y="210062"/>
                  </a:lnTo>
                  <a:lnTo>
                    <a:pt x="0" y="2100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="" xmlns:a16="http://schemas.microsoft.com/office/drawing/2014/main" id="{6055D6F0-D54E-41F5-851C-6797D8FC3D42}"/>
                </a:ext>
              </a:extLst>
            </p:cNvPr>
            <p:cNvSpPr/>
            <p:nvPr/>
          </p:nvSpPr>
          <p:spPr>
            <a:xfrm>
              <a:off x="7252647" y="4310402"/>
              <a:ext cx="246085" cy="246085"/>
            </a:xfrm>
            <a:custGeom>
              <a:avLst/>
              <a:gdLst>
                <a:gd name="connsiteX0" fmla="*/ 18012 w 246085"/>
                <a:gd name="connsiteY0" fmla="*/ 0 h 246085"/>
                <a:gd name="connsiteX1" fmla="*/ 228073 w 246085"/>
                <a:gd name="connsiteY1" fmla="*/ 0 h 246085"/>
                <a:gd name="connsiteX2" fmla="*/ 246085 w 246085"/>
                <a:gd name="connsiteY2" fmla="*/ 0 h 246085"/>
                <a:gd name="connsiteX3" fmla="*/ 246085 w 246085"/>
                <a:gd name="connsiteY3" fmla="*/ 18012 h 246085"/>
                <a:gd name="connsiteX4" fmla="*/ 246085 w 246085"/>
                <a:gd name="connsiteY4" fmla="*/ 228073 h 246085"/>
                <a:gd name="connsiteX5" fmla="*/ 246085 w 246085"/>
                <a:gd name="connsiteY5" fmla="*/ 246085 h 246085"/>
                <a:gd name="connsiteX6" fmla="*/ 228073 w 246085"/>
                <a:gd name="connsiteY6" fmla="*/ 246085 h 246085"/>
                <a:gd name="connsiteX7" fmla="*/ 18012 w 246085"/>
                <a:gd name="connsiteY7" fmla="*/ 246085 h 246085"/>
                <a:gd name="connsiteX8" fmla="*/ 0 w 246085"/>
                <a:gd name="connsiteY8" fmla="*/ 246085 h 246085"/>
                <a:gd name="connsiteX9" fmla="*/ 0 w 246085"/>
                <a:gd name="connsiteY9" fmla="*/ 228073 h 246085"/>
                <a:gd name="connsiteX10" fmla="*/ 0 w 246085"/>
                <a:gd name="connsiteY10" fmla="*/ 18012 h 246085"/>
                <a:gd name="connsiteX11" fmla="*/ 0 w 246085"/>
                <a:gd name="connsiteY11" fmla="*/ 0 h 246085"/>
                <a:gd name="connsiteX12" fmla="*/ 18012 w 246085"/>
                <a:gd name="connsiteY12" fmla="*/ 0 h 246085"/>
                <a:gd name="connsiteX13" fmla="*/ 18012 w 246085"/>
                <a:gd name="connsiteY13" fmla="*/ 0 h 246085"/>
                <a:gd name="connsiteX14" fmla="*/ 210287 w 246085"/>
                <a:gd name="connsiteY14" fmla="*/ 35798 h 246085"/>
                <a:gd name="connsiteX15" fmla="*/ 36023 w 246085"/>
                <a:gd name="connsiteY15" fmla="*/ 35798 h 246085"/>
                <a:gd name="connsiteX16" fmla="*/ 36023 w 246085"/>
                <a:gd name="connsiteY16" fmla="*/ 210062 h 246085"/>
                <a:gd name="connsiteX17" fmla="*/ 210287 w 246085"/>
                <a:gd name="connsiteY17" fmla="*/ 210062 h 246085"/>
                <a:gd name="connsiteX18" fmla="*/ 210287 w 246085"/>
                <a:gd name="connsiteY18" fmla="*/ 35798 h 246085"/>
                <a:gd name="connsiteX19" fmla="*/ 210287 w 246085"/>
                <a:gd name="connsiteY19" fmla="*/ 35798 h 246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085">
                  <a:moveTo>
                    <a:pt x="18012" y="0"/>
                  </a:moveTo>
                  <a:lnTo>
                    <a:pt x="228073" y="0"/>
                  </a:lnTo>
                  <a:lnTo>
                    <a:pt x="246085" y="0"/>
                  </a:lnTo>
                  <a:lnTo>
                    <a:pt x="246085" y="18012"/>
                  </a:lnTo>
                  <a:lnTo>
                    <a:pt x="246085" y="228073"/>
                  </a:lnTo>
                  <a:lnTo>
                    <a:pt x="246085" y="246085"/>
                  </a:lnTo>
                  <a:lnTo>
                    <a:pt x="228073" y="246085"/>
                  </a:lnTo>
                  <a:lnTo>
                    <a:pt x="18012" y="246085"/>
                  </a:lnTo>
                  <a:lnTo>
                    <a:pt x="0" y="246085"/>
                  </a:lnTo>
                  <a:lnTo>
                    <a:pt x="0" y="228073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0"/>
                  </a:lnTo>
                  <a:close/>
                  <a:moveTo>
                    <a:pt x="210287" y="35798"/>
                  </a:moveTo>
                  <a:lnTo>
                    <a:pt x="36023" y="35798"/>
                  </a:lnTo>
                  <a:lnTo>
                    <a:pt x="36023" y="210062"/>
                  </a:lnTo>
                  <a:lnTo>
                    <a:pt x="210287" y="210062"/>
                  </a:lnTo>
                  <a:lnTo>
                    <a:pt x="210287" y="35798"/>
                  </a:lnTo>
                  <a:lnTo>
                    <a:pt x="210287" y="35798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="" xmlns:a16="http://schemas.microsoft.com/office/drawing/2014/main" id="{FBE22C83-72E1-4F13-A5AB-DD1DD461DA0D}"/>
                </a:ext>
              </a:extLst>
            </p:cNvPr>
            <p:cNvSpPr/>
            <p:nvPr/>
          </p:nvSpPr>
          <p:spPr>
            <a:xfrm>
              <a:off x="7252647" y="4606694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="" xmlns:a16="http://schemas.microsoft.com/office/drawing/2014/main" id="{1F17577E-DAB8-41FC-BA77-B9A8A7D9738F}"/>
                </a:ext>
              </a:extLst>
            </p:cNvPr>
            <p:cNvSpPr/>
            <p:nvPr/>
          </p:nvSpPr>
          <p:spPr>
            <a:xfrm>
              <a:off x="7252647" y="4657803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="" xmlns:a16="http://schemas.microsoft.com/office/drawing/2014/main" id="{4AC0914D-A71C-445D-892B-3D09688E69BF}"/>
                </a:ext>
              </a:extLst>
            </p:cNvPr>
            <p:cNvSpPr/>
            <p:nvPr/>
          </p:nvSpPr>
          <p:spPr>
            <a:xfrm>
              <a:off x="7258050" y="4315580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="" xmlns:a16="http://schemas.microsoft.com/office/drawing/2014/main" id="{030AA9F9-759B-4653-8A2F-8BD8E0EE5D9C}"/>
                </a:ext>
              </a:extLst>
            </p:cNvPr>
            <p:cNvSpPr/>
            <p:nvPr/>
          </p:nvSpPr>
          <p:spPr>
            <a:xfrm>
              <a:off x="7258050" y="4315580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="" xmlns:a16="http://schemas.microsoft.com/office/drawing/2014/main" id="{BCC2915A-FBF8-472E-81A7-015B8106DE9E}"/>
                </a:ext>
              </a:extLst>
            </p:cNvPr>
            <p:cNvSpPr/>
            <p:nvPr/>
          </p:nvSpPr>
          <p:spPr>
            <a:xfrm>
              <a:off x="7649805" y="4328413"/>
              <a:ext cx="210061" cy="210061"/>
            </a:xfrm>
            <a:custGeom>
              <a:avLst/>
              <a:gdLst>
                <a:gd name="connsiteX0" fmla="*/ 0 w 210061"/>
                <a:gd name="connsiteY0" fmla="*/ 0 h 210061"/>
                <a:gd name="connsiteX1" fmla="*/ 210062 w 210061"/>
                <a:gd name="connsiteY1" fmla="*/ 0 h 210061"/>
                <a:gd name="connsiteX2" fmla="*/ 210062 w 210061"/>
                <a:gd name="connsiteY2" fmla="*/ 210062 h 210061"/>
                <a:gd name="connsiteX3" fmla="*/ 0 w 210061"/>
                <a:gd name="connsiteY3" fmla="*/ 210062 h 210061"/>
                <a:gd name="connsiteX4" fmla="*/ 0 w 210061"/>
                <a:gd name="connsiteY4" fmla="*/ 0 h 21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061">
                  <a:moveTo>
                    <a:pt x="0" y="0"/>
                  </a:moveTo>
                  <a:lnTo>
                    <a:pt x="210062" y="0"/>
                  </a:lnTo>
                  <a:lnTo>
                    <a:pt x="210062" y="210062"/>
                  </a:lnTo>
                  <a:lnTo>
                    <a:pt x="0" y="2100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="" xmlns:a16="http://schemas.microsoft.com/office/drawing/2014/main" id="{364B6B6D-C3C3-4AB8-B87B-63149AF83DBC}"/>
                </a:ext>
              </a:extLst>
            </p:cNvPr>
            <p:cNvSpPr/>
            <p:nvPr/>
          </p:nvSpPr>
          <p:spPr>
            <a:xfrm>
              <a:off x="7631794" y="4310402"/>
              <a:ext cx="246085" cy="246085"/>
            </a:xfrm>
            <a:custGeom>
              <a:avLst/>
              <a:gdLst>
                <a:gd name="connsiteX0" fmla="*/ 18012 w 246085"/>
                <a:gd name="connsiteY0" fmla="*/ 0 h 246085"/>
                <a:gd name="connsiteX1" fmla="*/ 228073 w 246085"/>
                <a:gd name="connsiteY1" fmla="*/ 0 h 246085"/>
                <a:gd name="connsiteX2" fmla="*/ 246085 w 246085"/>
                <a:gd name="connsiteY2" fmla="*/ 0 h 246085"/>
                <a:gd name="connsiteX3" fmla="*/ 246085 w 246085"/>
                <a:gd name="connsiteY3" fmla="*/ 18012 h 246085"/>
                <a:gd name="connsiteX4" fmla="*/ 246085 w 246085"/>
                <a:gd name="connsiteY4" fmla="*/ 228073 h 246085"/>
                <a:gd name="connsiteX5" fmla="*/ 246085 w 246085"/>
                <a:gd name="connsiteY5" fmla="*/ 246085 h 246085"/>
                <a:gd name="connsiteX6" fmla="*/ 228073 w 246085"/>
                <a:gd name="connsiteY6" fmla="*/ 246085 h 246085"/>
                <a:gd name="connsiteX7" fmla="*/ 18012 w 246085"/>
                <a:gd name="connsiteY7" fmla="*/ 246085 h 246085"/>
                <a:gd name="connsiteX8" fmla="*/ 0 w 246085"/>
                <a:gd name="connsiteY8" fmla="*/ 246085 h 246085"/>
                <a:gd name="connsiteX9" fmla="*/ 0 w 246085"/>
                <a:gd name="connsiteY9" fmla="*/ 228073 h 246085"/>
                <a:gd name="connsiteX10" fmla="*/ 0 w 246085"/>
                <a:gd name="connsiteY10" fmla="*/ 18012 h 246085"/>
                <a:gd name="connsiteX11" fmla="*/ 0 w 246085"/>
                <a:gd name="connsiteY11" fmla="*/ 0 h 246085"/>
                <a:gd name="connsiteX12" fmla="*/ 18012 w 246085"/>
                <a:gd name="connsiteY12" fmla="*/ 0 h 246085"/>
                <a:gd name="connsiteX13" fmla="*/ 18012 w 246085"/>
                <a:gd name="connsiteY13" fmla="*/ 0 h 246085"/>
                <a:gd name="connsiteX14" fmla="*/ 210287 w 246085"/>
                <a:gd name="connsiteY14" fmla="*/ 35798 h 246085"/>
                <a:gd name="connsiteX15" fmla="*/ 36023 w 246085"/>
                <a:gd name="connsiteY15" fmla="*/ 35798 h 246085"/>
                <a:gd name="connsiteX16" fmla="*/ 36023 w 246085"/>
                <a:gd name="connsiteY16" fmla="*/ 210062 h 246085"/>
                <a:gd name="connsiteX17" fmla="*/ 210287 w 246085"/>
                <a:gd name="connsiteY17" fmla="*/ 210062 h 246085"/>
                <a:gd name="connsiteX18" fmla="*/ 210287 w 246085"/>
                <a:gd name="connsiteY18" fmla="*/ 35798 h 246085"/>
                <a:gd name="connsiteX19" fmla="*/ 210287 w 246085"/>
                <a:gd name="connsiteY19" fmla="*/ 35798 h 246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085">
                  <a:moveTo>
                    <a:pt x="18012" y="0"/>
                  </a:moveTo>
                  <a:lnTo>
                    <a:pt x="228073" y="0"/>
                  </a:lnTo>
                  <a:lnTo>
                    <a:pt x="246085" y="0"/>
                  </a:lnTo>
                  <a:lnTo>
                    <a:pt x="246085" y="18012"/>
                  </a:lnTo>
                  <a:lnTo>
                    <a:pt x="246085" y="228073"/>
                  </a:lnTo>
                  <a:lnTo>
                    <a:pt x="246085" y="246085"/>
                  </a:lnTo>
                  <a:lnTo>
                    <a:pt x="228073" y="246085"/>
                  </a:lnTo>
                  <a:lnTo>
                    <a:pt x="18012" y="246085"/>
                  </a:lnTo>
                  <a:lnTo>
                    <a:pt x="0" y="246085"/>
                  </a:lnTo>
                  <a:lnTo>
                    <a:pt x="0" y="228073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0"/>
                  </a:lnTo>
                  <a:close/>
                  <a:moveTo>
                    <a:pt x="210287" y="35798"/>
                  </a:moveTo>
                  <a:lnTo>
                    <a:pt x="36023" y="35798"/>
                  </a:lnTo>
                  <a:lnTo>
                    <a:pt x="36023" y="210062"/>
                  </a:lnTo>
                  <a:lnTo>
                    <a:pt x="210287" y="210062"/>
                  </a:lnTo>
                  <a:lnTo>
                    <a:pt x="210287" y="35798"/>
                  </a:lnTo>
                  <a:lnTo>
                    <a:pt x="210287" y="35798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="" xmlns:a16="http://schemas.microsoft.com/office/drawing/2014/main" id="{E83C2C8A-49FE-4DC8-BA2F-B2F1DFA04497}"/>
                </a:ext>
              </a:extLst>
            </p:cNvPr>
            <p:cNvSpPr/>
            <p:nvPr/>
          </p:nvSpPr>
          <p:spPr>
            <a:xfrm>
              <a:off x="7631794" y="4606694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="" xmlns:a16="http://schemas.microsoft.com/office/drawing/2014/main" id="{B602EBEC-FD9B-4B5D-AD63-A95071C211AF}"/>
                </a:ext>
              </a:extLst>
            </p:cNvPr>
            <p:cNvSpPr/>
            <p:nvPr/>
          </p:nvSpPr>
          <p:spPr>
            <a:xfrm>
              <a:off x="7631794" y="4657803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="" xmlns:a16="http://schemas.microsoft.com/office/drawing/2014/main" id="{4E5E2F44-C47E-4E7E-BC58-7B24389A3EDF}"/>
                </a:ext>
              </a:extLst>
            </p:cNvPr>
            <p:cNvSpPr/>
            <p:nvPr/>
          </p:nvSpPr>
          <p:spPr>
            <a:xfrm>
              <a:off x="7637197" y="4315580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="" xmlns:a16="http://schemas.microsoft.com/office/drawing/2014/main" id="{3F2ABE3D-6BF6-4640-AF9B-E3D54BA436D3}"/>
                </a:ext>
              </a:extLst>
            </p:cNvPr>
            <p:cNvSpPr/>
            <p:nvPr/>
          </p:nvSpPr>
          <p:spPr>
            <a:xfrm>
              <a:off x="7637197" y="4315580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4216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="" xmlns:a16="http://schemas.microsoft.com/office/drawing/2014/main" id="{C4F2D009-6A73-4351-BD46-463055A7BC2C}"/>
              </a:ext>
            </a:extLst>
          </p:cNvPr>
          <p:cNvGrpSpPr/>
          <p:nvPr/>
        </p:nvGrpSpPr>
        <p:grpSpPr>
          <a:xfrm>
            <a:off x="3371850" y="909204"/>
            <a:ext cx="5862205" cy="4799812"/>
            <a:chOff x="3371850" y="909204"/>
            <a:chExt cx="5862205" cy="4799812"/>
          </a:xfrm>
        </p:grpSpPr>
        <p:sp>
          <p:nvSpPr>
            <p:cNvPr id="17" name="等腰三角形 16">
              <a:extLst>
                <a:ext uri="{FF2B5EF4-FFF2-40B4-BE49-F238E27FC236}">
                  <a16:creationId xmlns="" xmlns:a16="http://schemas.microsoft.com/office/drawing/2014/main" id="{7E7C9D66-084A-4DF0-B06F-F4A1C6EC4F9F}"/>
                </a:ext>
              </a:extLst>
            </p:cNvPr>
            <p:cNvSpPr/>
            <p:nvPr/>
          </p:nvSpPr>
          <p:spPr>
            <a:xfrm rot="10800000">
              <a:off x="3371850" y="909204"/>
              <a:ext cx="5784273" cy="4768639"/>
            </a:xfrm>
            <a:prstGeom prst="triangle">
              <a:avLst/>
            </a:prstGeom>
            <a:noFill/>
            <a:ln w="152400">
              <a:solidFill>
                <a:srgbClr val="1AFAF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等腰三角形 15">
              <a:extLst>
                <a:ext uri="{FF2B5EF4-FFF2-40B4-BE49-F238E27FC236}">
                  <a16:creationId xmlns="" xmlns:a16="http://schemas.microsoft.com/office/drawing/2014/main" id="{390CD73A-C9B0-4307-B52D-EA1D2D98FF41}"/>
                </a:ext>
              </a:extLst>
            </p:cNvPr>
            <p:cNvSpPr/>
            <p:nvPr/>
          </p:nvSpPr>
          <p:spPr>
            <a:xfrm rot="10800000">
              <a:off x="3449782" y="940377"/>
              <a:ext cx="5784273" cy="4768639"/>
            </a:xfrm>
            <a:prstGeom prst="triangle">
              <a:avLst/>
            </a:prstGeom>
            <a:noFill/>
            <a:ln w="152400">
              <a:solidFill>
                <a:srgbClr val="DC0D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="" xmlns:a16="http://schemas.microsoft.com/office/drawing/2014/main" id="{8A48F923-5480-451E-8F7E-79907466AF8C}"/>
                </a:ext>
              </a:extLst>
            </p:cNvPr>
            <p:cNvSpPr/>
            <p:nvPr/>
          </p:nvSpPr>
          <p:spPr>
            <a:xfrm rot="10800000">
              <a:off x="3415145" y="909205"/>
              <a:ext cx="5784273" cy="4768639"/>
            </a:xfrm>
            <a:prstGeom prst="triangle">
              <a:avLst/>
            </a:pr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D21D0F45-718B-4BB6-BE0F-7A2D5C0118FD}"/>
              </a:ext>
            </a:extLst>
          </p:cNvPr>
          <p:cNvSpPr/>
          <p:nvPr/>
        </p:nvSpPr>
        <p:spPr>
          <a:xfrm>
            <a:off x="3331211" y="1943841"/>
            <a:ext cx="5952139" cy="2505075"/>
          </a:xfrm>
          <a:prstGeom prst="rect">
            <a:avLst/>
          </a:prstGeom>
          <a:solidFill>
            <a:srgbClr val="2C0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6D4FD362-AD29-414F-9C6E-D877489EFE58}"/>
              </a:ext>
            </a:extLst>
          </p:cNvPr>
          <p:cNvSpPr/>
          <p:nvPr/>
        </p:nvSpPr>
        <p:spPr>
          <a:xfrm>
            <a:off x="10000527" y="312115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9EB07E76-1162-4EC5-8DAB-0C1E93366A84}"/>
              </a:ext>
            </a:extLst>
          </p:cNvPr>
          <p:cNvSpPr/>
          <p:nvPr/>
        </p:nvSpPr>
        <p:spPr>
          <a:xfrm>
            <a:off x="3609760" y="11690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F862F245-CBA9-4166-960D-1B54D78D0C41}"/>
              </a:ext>
            </a:extLst>
          </p:cNvPr>
          <p:cNvSpPr/>
          <p:nvPr/>
        </p:nvSpPr>
        <p:spPr>
          <a:xfrm>
            <a:off x="5430940" y="49209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="" xmlns:a16="http://schemas.microsoft.com/office/drawing/2014/main" id="{EA81BE84-A4B2-488A-992E-92DE65146019}"/>
              </a:ext>
            </a:extLst>
          </p:cNvPr>
          <p:cNvSpPr/>
          <p:nvPr/>
        </p:nvSpPr>
        <p:spPr>
          <a:xfrm>
            <a:off x="6951703" y="46279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="" xmlns:a16="http://schemas.microsoft.com/office/drawing/2014/main" id="{F48CD2F1-1565-46DF-B152-6E25D84FAB97}"/>
              </a:ext>
            </a:extLst>
          </p:cNvPr>
          <p:cNvSpPr/>
          <p:nvPr/>
        </p:nvSpPr>
        <p:spPr>
          <a:xfrm>
            <a:off x="6349349" y="560926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="" xmlns:a16="http://schemas.microsoft.com/office/drawing/2014/main" id="{645C54A3-D63A-4516-B657-F9E81E0CD486}"/>
              </a:ext>
            </a:extLst>
          </p:cNvPr>
          <p:cNvSpPr/>
          <p:nvPr/>
        </p:nvSpPr>
        <p:spPr>
          <a:xfrm>
            <a:off x="8851925" y="15190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6598BEAC-C41C-442D-8204-9A1662C67F24}"/>
              </a:ext>
            </a:extLst>
          </p:cNvPr>
          <p:cNvSpPr/>
          <p:nvPr/>
        </p:nvSpPr>
        <p:spPr>
          <a:xfrm>
            <a:off x="6462711" y="50219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5D75936D-2B15-48A7-9475-C2CEBCF29F38}"/>
              </a:ext>
            </a:extLst>
          </p:cNvPr>
          <p:cNvSpPr/>
          <p:nvPr/>
        </p:nvSpPr>
        <p:spPr>
          <a:xfrm>
            <a:off x="5810065" y="52325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8FC6C1D1-6196-446D-8C6F-F930802896F0}"/>
              </a:ext>
            </a:extLst>
          </p:cNvPr>
          <p:cNvSpPr/>
          <p:nvPr/>
        </p:nvSpPr>
        <p:spPr>
          <a:xfrm>
            <a:off x="5620502" y="456230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="" xmlns:a16="http://schemas.microsoft.com/office/drawing/2014/main" id="{D8F01C89-6E0B-4855-9FD2-1F5B2C435006}"/>
              </a:ext>
            </a:extLst>
          </p:cNvPr>
          <p:cNvSpPr/>
          <p:nvPr/>
        </p:nvSpPr>
        <p:spPr>
          <a:xfrm>
            <a:off x="3443781" y="156414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00D3BFB2-34FA-4147-B10F-18D8226D69DA}"/>
              </a:ext>
            </a:extLst>
          </p:cNvPr>
          <p:cNvSpPr/>
          <p:nvPr/>
        </p:nvSpPr>
        <p:spPr>
          <a:xfrm>
            <a:off x="8603252" y="11458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等腰三角形 63">
            <a:extLst>
              <a:ext uri="{FF2B5EF4-FFF2-40B4-BE49-F238E27FC236}">
                <a16:creationId xmlns="" xmlns:a16="http://schemas.microsoft.com/office/drawing/2014/main" id="{D822A4DE-68A9-4B02-BD8F-517CEA324A28}"/>
              </a:ext>
            </a:extLst>
          </p:cNvPr>
          <p:cNvSpPr/>
          <p:nvPr/>
        </p:nvSpPr>
        <p:spPr>
          <a:xfrm rot="16200000" flipH="1">
            <a:off x="1490379" y="278373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5361" y="449260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8472800" y="5278266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0352565" y="6418016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矩形 174">
            <a:extLst>
              <a:ext uri="{FF2B5EF4-FFF2-40B4-BE49-F238E27FC236}">
                <a16:creationId xmlns="" xmlns:a16="http://schemas.microsoft.com/office/drawing/2014/main" id="{7DCFEFA1-4386-46F7-BA11-35116C525D9E}"/>
              </a:ext>
            </a:extLst>
          </p:cNvPr>
          <p:cNvSpPr/>
          <p:nvPr/>
        </p:nvSpPr>
        <p:spPr>
          <a:xfrm>
            <a:off x="2439664" y="30128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2" name="等腰三角形 191">
            <a:extLst>
              <a:ext uri="{FF2B5EF4-FFF2-40B4-BE49-F238E27FC236}">
                <a16:creationId xmlns="" xmlns:a16="http://schemas.microsoft.com/office/drawing/2014/main" id="{F43911C3-C68A-4157-ACE3-552569C99FEA}"/>
              </a:ext>
            </a:extLst>
          </p:cNvPr>
          <p:cNvSpPr/>
          <p:nvPr/>
        </p:nvSpPr>
        <p:spPr>
          <a:xfrm rot="16200000" flipH="1">
            <a:off x="2115665" y="4305460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1027428" y="816880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等腰三角形 194">
            <a:extLst>
              <a:ext uri="{FF2B5EF4-FFF2-40B4-BE49-F238E27FC236}">
                <a16:creationId xmlns="" xmlns:a16="http://schemas.microsoft.com/office/drawing/2014/main" id="{9942082E-651B-4348-A8A6-C9330DDE2A51}"/>
              </a:ext>
            </a:extLst>
          </p:cNvPr>
          <p:cNvSpPr/>
          <p:nvPr/>
        </p:nvSpPr>
        <p:spPr>
          <a:xfrm rot="5400000">
            <a:off x="8680689" y="4611614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6" name="等腰三角形 195">
            <a:extLst>
              <a:ext uri="{FF2B5EF4-FFF2-40B4-BE49-F238E27FC236}">
                <a16:creationId xmlns="" xmlns:a16="http://schemas.microsoft.com/office/drawing/2014/main" id="{2E231390-CCCA-41B3-AEB8-94D207D031B1}"/>
              </a:ext>
            </a:extLst>
          </p:cNvPr>
          <p:cNvSpPr/>
          <p:nvPr/>
        </p:nvSpPr>
        <p:spPr>
          <a:xfrm rot="5400000">
            <a:off x="10414414" y="356568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3" name="文本框 112">
            <a:extLst>
              <a:ext uri="{FF2B5EF4-FFF2-40B4-BE49-F238E27FC236}">
                <a16:creationId xmlns="" xmlns:a16="http://schemas.microsoft.com/office/drawing/2014/main" id="{9F46803D-1804-4CE4-AF1B-03248339B93D}"/>
              </a:ext>
            </a:extLst>
          </p:cNvPr>
          <p:cNvSpPr txBox="1"/>
          <p:nvPr/>
        </p:nvSpPr>
        <p:spPr>
          <a:xfrm>
            <a:off x="3403553" y="1600038"/>
            <a:ext cx="60925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9900" b="1" dirty="0">
                <a:solidFill>
                  <a:srgbClr val="DC0DDA"/>
                </a:solidFill>
                <a:cs typeface="+mn-ea"/>
                <a:sym typeface="+mn-lt"/>
              </a:rPr>
              <a:t>谢谢</a:t>
            </a:r>
          </a:p>
        </p:txBody>
      </p:sp>
      <p:sp>
        <p:nvSpPr>
          <p:cNvPr id="114" name="文本框 113">
            <a:extLst>
              <a:ext uri="{FF2B5EF4-FFF2-40B4-BE49-F238E27FC236}">
                <a16:creationId xmlns="" xmlns:a16="http://schemas.microsoft.com/office/drawing/2014/main" id="{41EDDB82-E068-4383-9F1A-996679D40D6F}"/>
              </a:ext>
            </a:extLst>
          </p:cNvPr>
          <p:cNvSpPr txBox="1"/>
          <p:nvPr/>
        </p:nvSpPr>
        <p:spPr>
          <a:xfrm>
            <a:off x="3314242" y="1600038"/>
            <a:ext cx="60925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9900" b="1" dirty="0">
                <a:solidFill>
                  <a:srgbClr val="1AFAF9"/>
                </a:solidFill>
                <a:cs typeface="+mn-ea"/>
                <a:sym typeface="+mn-lt"/>
              </a:rPr>
              <a:t>谢谢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CE635E4D-1094-4712-9D0E-536EDE564491}"/>
              </a:ext>
            </a:extLst>
          </p:cNvPr>
          <p:cNvSpPr txBox="1"/>
          <p:nvPr/>
        </p:nvSpPr>
        <p:spPr>
          <a:xfrm>
            <a:off x="3361082" y="1600038"/>
            <a:ext cx="60925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9900" b="1" dirty="0">
                <a:solidFill>
                  <a:schemeClr val="bg1"/>
                </a:solidFill>
                <a:cs typeface="+mn-ea"/>
                <a:sym typeface="+mn-lt"/>
              </a:rPr>
              <a:t>谢谢</a:t>
            </a:r>
          </a:p>
        </p:txBody>
      </p:sp>
      <p:sp>
        <p:nvSpPr>
          <p:cNvPr id="115" name="矩形 114">
            <a:extLst>
              <a:ext uri="{FF2B5EF4-FFF2-40B4-BE49-F238E27FC236}">
                <a16:creationId xmlns="" xmlns:a16="http://schemas.microsoft.com/office/drawing/2014/main" id="{CC5DD097-6679-4521-80D4-78383B48088E}"/>
              </a:ext>
            </a:extLst>
          </p:cNvPr>
          <p:cNvSpPr/>
          <p:nvPr/>
        </p:nvSpPr>
        <p:spPr>
          <a:xfrm>
            <a:off x="8964703" y="41515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6" name="矩形 115">
            <a:extLst>
              <a:ext uri="{FF2B5EF4-FFF2-40B4-BE49-F238E27FC236}">
                <a16:creationId xmlns="" xmlns:a16="http://schemas.microsoft.com/office/drawing/2014/main" id="{73E72354-F2DB-4DD5-B886-D178E836FE55}"/>
              </a:ext>
            </a:extLst>
          </p:cNvPr>
          <p:cNvSpPr/>
          <p:nvPr/>
        </p:nvSpPr>
        <p:spPr>
          <a:xfrm>
            <a:off x="9265556" y="264591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="" xmlns:a16="http://schemas.microsoft.com/office/drawing/2014/main" id="{4F854691-599E-46C5-9AB8-307668684E0C}"/>
              </a:ext>
            </a:extLst>
          </p:cNvPr>
          <p:cNvSpPr/>
          <p:nvPr/>
        </p:nvSpPr>
        <p:spPr>
          <a:xfrm>
            <a:off x="8082533" y="21366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="" xmlns:a16="http://schemas.microsoft.com/office/drawing/2014/main" id="{23ABDD34-6087-457C-B524-4807DD38CBDE}"/>
              </a:ext>
            </a:extLst>
          </p:cNvPr>
          <p:cNvSpPr/>
          <p:nvPr/>
        </p:nvSpPr>
        <p:spPr>
          <a:xfrm>
            <a:off x="6652273" y="21823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="" xmlns:a16="http://schemas.microsoft.com/office/drawing/2014/main" id="{6634893E-398F-4C2E-9097-7CDF7F202917}"/>
              </a:ext>
            </a:extLst>
          </p:cNvPr>
          <p:cNvSpPr/>
          <p:nvPr/>
        </p:nvSpPr>
        <p:spPr>
          <a:xfrm>
            <a:off x="6728474" y="359045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="" xmlns:a16="http://schemas.microsoft.com/office/drawing/2014/main" id="{5F4C38B2-8BAA-419E-A7D7-FD16CD0A53E3}"/>
              </a:ext>
            </a:extLst>
          </p:cNvPr>
          <p:cNvSpPr/>
          <p:nvPr/>
        </p:nvSpPr>
        <p:spPr>
          <a:xfrm>
            <a:off x="5598550" y="399844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="" xmlns:a16="http://schemas.microsoft.com/office/drawing/2014/main" id="{6FC9DC17-1F36-45B8-8FE6-DA33827DF83B}"/>
              </a:ext>
            </a:extLst>
          </p:cNvPr>
          <p:cNvSpPr/>
          <p:nvPr/>
        </p:nvSpPr>
        <p:spPr>
          <a:xfrm>
            <a:off x="5812032" y="255072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="" xmlns:a16="http://schemas.microsoft.com/office/drawing/2014/main" id="{B23E9F06-45B5-4240-87F2-FCFB3C7E926F}"/>
              </a:ext>
            </a:extLst>
          </p:cNvPr>
          <p:cNvSpPr/>
          <p:nvPr/>
        </p:nvSpPr>
        <p:spPr>
          <a:xfrm>
            <a:off x="5529902" y="20909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="" xmlns:a16="http://schemas.microsoft.com/office/drawing/2014/main" id="{182489E8-F45D-4B95-9CDB-462B05C2537E}"/>
              </a:ext>
            </a:extLst>
          </p:cNvPr>
          <p:cNvSpPr/>
          <p:nvPr/>
        </p:nvSpPr>
        <p:spPr>
          <a:xfrm>
            <a:off x="3507736" y="21855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="" xmlns:a16="http://schemas.microsoft.com/office/drawing/2014/main" id="{9EEEFD73-C7F9-47C7-BAA0-B143F3524DA6}"/>
              </a:ext>
            </a:extLst>
          </p:cNvPr>
          <p:cNvSpPr/>
          <p:nvPr/>
        </p:nvSpPr>
        <p:spPr>
          <a:xfrm>
            <a:off x="4653629" y="20297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="" xmlns:a16="http://schemas.microsoft.com/office/drawing/2014/main" id="{3502FBB6-0FA7-4A79-9DDC-2A18E9167CD3}"/>
              </a:ext>
            </a:extLst>
          </p:cNvPr>
          <p:cNvSpPr/>
          <p:nvPr/>
        </p:nvSpPr>
        <p:spPr>
          <a:xfrm>
            <a:off x="3507735" y="330183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="" xmlns:a16="http://schemas.microsoft.com/office/drawing/2014/main" id="{9B0AB124-CFDC-489D-8DBB-55783BE7390D}"/>
              </a:ext>
            </a:extLst>
          </p:cNvPr>
          <p:cNvSpPr/>
          <p:nvPr/>
        </p:nvSpPr>
        <p:spPr>
          <a:xfrm>
            <a:off x="3425293" y="421453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="" xmlns:a16="http://schemas.microsoft.com/office/drawing/2014/main" id="{6E1F0725-4183-47F9-8565-90C865AA24E9}"/>
              </a:ext>
            </a:extLst>
          </p:cNvPr>
          <p:cNvSpPr/>
          <p:nvPr/>
        </p:nvSpPr>
        <p:spPr>
          <a:xfrm>
            <a:off x="4289231" y="427531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="" xmlns:a16="http://schemas.microsoft.com/office/drawing/2014/main" id="{17B224B2-FDE1-4EE3-979D-C4F0B41808BA}"/>
              </a:ext>
            </a:extLst>
          </p:cNvPr>
          <p:cNvSpPr/>
          <p:nvPr/>
        </p:nvSpPr>
        <p:spPr>
          <a:xfrm>
            <a:off x="3316582" y="385716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="" xmlns:a16="http://schemas.microsoft.com/office/drawing/2014/main" id="{FA5399CE-70D5-4DEE-A145-0AC5EDF6E771}"/>
              </a:ext>
            </a:extLst>
          </p:cNvPr>
          <p:cNvSpPr/>
          <p:nvPr/>
        </p:nvSpPr>
        <p:spPr>
          <a:xfrm>
            <a:off x="3108828" y="288725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="" xmlns:a16="http://schemas.microsoft.com/office/drawing/2014/main" id="{385B0E76-B49B-444E-AD97-37D2B0FCCAA3}"/>
              </a:ext>
            </a:extLst>
          </p:cNvPr>
          <p:cNvSpPr/>
          <p:nvPr/>
        </p:nvSpPr>
        <p:spPr>
          <a:xfrm>
            <a:off x="3907539" y="273072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8" name="矩形 137">
            <a:extLst>
              <a:ext uri="{FF2B5EF4-FFF2-40B4-BE49-F238E27FC236}">
                <a16:creationId xmlns="" xmlns:a16="http://schemas.microsoft.com/office/drawing/2014/main" id="{5C4D7A8B-E388-4A74-A046-0A712C882F14}"/>
              </a:ext>
            </a:extLst>
          </p:cNvPr>
          <p:cNvSpPr/>
          <p:nvPr/>
        </p:nvSpPr>
        <p:spPr>
          <a:xfrm>
            <a:off x="4843126" y="373866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="" xmlns:a16="http://schemas.microsoft.com/office/drawing/2014/main" id="{9DFBD052-61D6-4513-A499-9BE7776B7A7B}"/>
              </a:ext>
            </a:extLst>
          </p:cNvPr>
          <p:cNvSpPr/>
          <p:nvPr/>
        </p:nvSpPr>
        <p:spPr>
          <a:xfrm>
            <a:off x="5620502" y="323240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="" xmlns:a16="http://schemas.microsoft.com/office/drawing/2014/main" id="{1E384F1C-7624-428E-AF38-70115242CC19}"/>
              </a:ext>
            </a:extLst>
          </p:cNvPr>
          <p:cNvSpPr/>
          <p:nvPr/>
        </p:nvSpPr>
        <p:spPr>
          <a:xfrm>
            <a:off x="6728473" y="28615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="" xmlns:a16="http://schemas.microsoft.com/office/drawing/2014/main" id="{A474A158-126A-4DAE-A29C-F719D350B6D1}"/>
              </a:ext>
            </a:extLst>
          </p:cNvPr>
          <p:cNvSpPr/>
          <p:nvPr/>
        </p:nvSpPr>
        <p:spPr>
          <a:xfrm>
            <a:off x="7330828" y="270132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="" xmlns:a16="http://schemas.microsoft.com/office/drawing/2014/main" id="{B17A0069-3909-4FC8-83B9-CB31F736E8FA}"/>
              </a:ext>
            </a:extLst>
          </p:cNvPr>
          <p:cNvSpPr/>
          <p:nvPr/>
        </p:nvSpPr>
        <p:spPr>
          <a:xfrm>
            <a:off x="8332898" y="37408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="" xmlns:a16="http://schemas.microsoft.com/office/drawing/2014/main" id="{8A31ED20-802C-4E5C-B7C0-B3BD9F9A47B2}"/>
              </a:ext>
            </a:extLst>
          </p:cNvPr>
          <p:cNvSpPr/>
          <p:nvPr/>
        </p:nvSpPr>
        <p:spPr>
          <a:xfrm>
            <a:off x="9072427" y="341604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="" xmlns:a16="http://schemas.microsoft.com/office/drawing/2014/main" id="{D0459869-9A34-4F33-B849-D5716E74C1F0}"/>
              </a:ext>
            </a:extLst>
          </p:cNvPr>
          <p:cNvSpPr/>
          <p:nvPr/>
        </p:nvSpPr>
        <p:spPr>
          <a:xfrm>
            <a:off x="9084160" y="216764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="" xmlns:a16="http://schemas.microsoft.com/office/drawing/2014/main" id="{F93F511D-C48E-45AB-9B95-717E03A4C906}"/>
              </a:ext>
            </a:extLst>
          </p:cNvPr>
          <p:cNvSpPr/>
          <p:nvPr/>
        </p:nvSpPr>
        <p:spPr>
          <a:xfrm>
            <a:off x="7520390" y="427651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1925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5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31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抖音内容制作流程</a:t>
            </a:r>
          </a:p>
        </p:txBody>
      </p:sp>
      <p:sp>
        <p:nvSpPr>
          <p:cNvPr id="3" name="任意多边形: 形状 2">
            <a:extLst>
              <a:ext uri="{FF2B5EF4-FFF2-40B4-BE49-F238E27FC236}">
                <a16:creationId xmlns="" xmlns:a16="http://schemas.microsoft.com/office/drawing/2014/main" id="{FC764A66-4B0E-41CD-BACD-C744EE3D7675}"/>
              </a:ext>
            </a:extLst>
          </p:cNvPr>
          <p:cNvSpPr/>
          <p:nvPr/>
        </p:nvSpPr>
        <p:spPr>
          <a:xfrm>
            <a:off x="1160851" y="3060951"/>
            <a:ext cx="9941412" cy="694653"/>
          </a:xfrm>
          <a:custGeom>
            <a:avLst/>
            <a:gdLst>
              <a:gd name="connsiteX0" fmla="*/ 0 w 9848814"/>
              <a:gd name="connsiteY0" fmla="*/ 532605 h 671556"/>
              <a:gd name="connsiteX1" fmla="*/ 914400 w 9848814"/>
              <a:gd name="connsiteY1" fmla="*/ 173790 h 671556"/>
              <a:gd name="connsiteX2" fmla="*/ 1770927 w 9848814"/>
              <a:gd name="connsiteY2" fmla="*/ 671501 h 671556"/>
              <a:gd name="connsiteX3" fmla="*/ 2708476 w 9848814"/>
              <a:gd name="connsiteY3" fmla="*/ 208514 h 671556"/>
              <a:gd name="connsiteX4" fmla="*/ 3541854 w 9848814"/>
              <a:gd name="connsiteY4" fmla="*/ 567329 h 671556"/>
              <a:gd name="connsiteX5" fmla="*/ 4085864 w 9848814"/>
              <a:gd name="connsiteY5" fmla="*/ 173790 h 671556"/>
              <a:gd name="connsiteX6" fmla="*/ 5069712 w 9848814"/>
              <a:gd name="connsiteY6" fmla="*/ 625203 h 671556"/>
              <a:gd name="connsiteX7" fmla="*/ 5717894 w 9848814"/>
              <a:gd name="connsiteY7" fmla="*/ 150641 h 671556"/>
              <a:gd name="connsiteX8" fmla="*/ 6620719 w 9848814"/>
              <a:gd name="connsiteY8" fmla="*/ 567329 h 671556"/>
              <a:gd name="connsiteX9" fmla="*/ 7349924 w 9848814"/>
              <a:gd name="connsiteY9" fmla="*/ 81193 h 671556"/>
              <a:gd name="connsiteX10" fmla="*/ 8275899 w 9848814"/>
              <a:gd name="connsiteY10" fmla="*/ 532605 h 671556"/>
              <a:gd name="connsiteX11" fmla="*/ 8877783 w 9848814"/>
              <a:gd name="connsiteY11" fmla="*/ 170 h 671556"/>
              <a:gd name="connsiteX12" fmla="*/ 9803757 w 9848814"/>
              <a:gd name="connsiteY12" fmla="*/ 474732 h 671556"/>
              <a:gd name="connsiteX13" fmla="*/ 9745884 w 9848814"/>
              <a:gd name="connsiteY13" fmla="*/ 486307 h 671556"/>
              <a:gd name="connsiteX0" fmla="*/ 0 w 9848814"/>
              <a:gd name="connsiteY0" fmla="*/ 532605 h 671524"/>
              <a:gd name="connsiteX1" fmla="*/ 914400 w 9848814"/>
              <a:gd name="connsiteY1" fmla="*/ 173790 h 671524"/>
              <a:gd name="connsiteX2" fmla="*/ 1770927 w 9848814"/>
              <a:gd name="connsiteY2" fmla="*/ 671501 h 671524"/>
              <a:gd name="connsiteX3" fmla="*/ 2801073 w 9848814"/>
              <a:gd name="connsiteY3" fmla="*/ 150641 h 671524"/>
              <a:gd name="connsiteX4" fmla="*/ 3541854 w 9848814"/>
              <a:gd name="connsiteY4" fmla="*/ 567329 h 671524"/>
              <a:gd name="connsiteX5" fmla="*/ 4085864 w 9848814"/>
              <a:gd name="connsiteY5" fmla="*/ 173790 h 671524"/>
              <a:gd name="connsiteX6" fmla="*/ 5069712 w 9848814"/>
              <a:gd name="connsiteY6" fmla="*/ 625203 h 671524"/>
              <a:gd name="connsiteX7" fmla="*/ 5717894 w 9848814"/>
              <a:gd name="connsiteY7" fmla="*/ 150641 h 671524"/>
              <a:gd name="connsiteX8" fmla="*/ 6620719 w 9848814"/>
              <a:gd name="connsiteY8" fmla="*/ 567329 h 671524"/>
              <a:gd name="connsiteX9" fmla="*/ 7349924 w 9848814"/>
              <a:gd name="connsiteY9" fmla="*/ 81193 h 671524"/>
              <a:gd name="connsiteX10" fmla="*/ 8275899 w 9848814"/>
              <a:gd name="connsiteY10" fmla="*/ 532605 h 671524"/>
              <a:gd name="connsiteX11" fmla="*/ 8877783 w 9848814"/>
              <a:gd name="connsiteY11" fmla="*/ 170 h 671524"/>
              <a:gd name="connsiteX12" fmla="*/ 9803757 w 9848814"/>
              <a:gd name="connsiteY12" fmla="*/ 474732 h 671524"/>
              <a:gd name="connsiteX13" fmla="*/ 9745884 w 9848814"/>
              <a:gd name="connsiteY13" fmla="*/ 486307 h 671524"/>
              <a:gd name="connsiteX0" fmla="*/ 0 w 9848814"/>
              <a:gd name="connsiteY0" fmla="*/ 532605 h 636801"/>
              <a:gd name="connsiteX1" fmla="*/ 914400 w 9848814"/>
              <a:gd name="connsiteY1" fmla="*/ 173790 h 636801"/>
              <a:gd name="connsiteX2" fmla="*/ 1817226 w 9848814"/>
              <a:gd name="connsiteY2" fmla="*/ 636777 h 636801"/>
              <a:gd name="connsiteX3" fmla="*/ 2801073 w 9848814"/>
              <a:gd name="connsiteY3" fmla="*/ 150641 h 636801"/>
              <a:gd name="connsiteX4" fmla="*/ 3541854 w 9848814"/>
              <a:gd name="connsiteY4" fmla="*/ 567329 h 636801"/>
              <a:gd name="connsiteX5" fmla="*/ 4085864 w 9848814"/>
              <a:gd name="connsiteY5" fmla="*/ 173790 h 636801"/>
              <a:gd name="connsiteX6" fmla="*/ 5069712 w 9848814"/>
              <a:gd name="connsiteY6" fmla="*/ 625203 h 636801"/>
              <a:gd name="connsiteX7" fmla="*/ 5717894 w 9848814"/>
              <a:gd name="connsiteY7" fmla="*/ 150641 h 636801"/>
              <a:gd name="connsiteX8" fmla="*/ 6620719 w 9848814"/>
              <a:gd name="connsiteY8" fmla="*/ 567329 h 636801"/>
              <a:gd name="connsiteX9" fmla="*/ 7349924 w 9848814"/>
              <a:gd name="connsiteY9" fmla="*/ 81193 h 636801"/>
              <a:gd name="connsiteX10" fmla="*/ 8275899 w 9848814"/>
              <a:gd name="connsiteY10" fmla="*/ 532605 h 636801"/>
              <a:gd name="connsiteX11" fmla="*/ 8877783 w 9848814"/>
              <a:gd name="connsiteY11" fmla="*/ 170 h 636801"/>
              <a:gd name="connsiteX12" fmla="*/ 9803757 w 9848814"/>
              <a:gd name="connsiteY12" fmla="*/ 474732 h 636801"/>
              <a:gd name="connsiteX13" fmla="*/ 9745884 w 9848814"/>
              <a:gd name="connsiteY13" fmla="*/ 486307 h 636801"/>
              <a:gd name="connsiteX0" fmla="*/ 0 w 9848814"/>
              <a:gd name="connsiteY0" fmla="*/ 532605 h 636800"/>
              <a:gd name="connsiteX1" fmla="*/ 925975 w 9848814"/>
              <a:gd name="connsiteY1" fmla="*/ 127491 h 636800"/>
              <a:gd name="connsiteX2" fmla="*/ 1817226 w 9848814"/>
              <a:gd name="connsiteY2" fmla="*/ 636777 h 636800"/>
              <a:gd name="connsiteX3" fmla="*/ 2801073 w 9848814"/>
              <a:gd name="connsiteY3" fmla="*/ 150641 h 636800"/>
              <a:gd name="connsiteX4" fmla="*/ 3541854 w 9848814"/>
              <a:gd name="connsiteY4" fmla="*/ 567329 h 636800"/>
              <a:gd name="connsiteX5" fmla="*/ 4085864 w 9848814"/>
              <a:gd name="connsiteY5" fmla="*/ 173790 h 636800"/>
              <a:gd name="connsiteX6" fmla="*/ 5069712 w 9848814"/>
              <a:gd name="connsiteY6" fmla="*/ 625203 h 636800"/>
              <a:gd name="connsiteX7" fmla="*/ 5717894 w 9848814"/>
              <a:gd name="connsiteY7" fmla="*/ 150641 h 636800"/>
              <a:gd name="connsiteX8" fmla="*/ 6620719 w 9848814"/>
              <a:gd name="connsiteY8" fmla="*/ 567329 h 636800"/>
              <a:gd name="connsiteX9" fmla="*/ 7349924 w 9848814"/>
              <a:gd name="connsiteY9" fmla="*/ 81193 h 636800"/>
              <a:gd name="connsiteX10" fmla="*/ 8275899 w 9848814"/>
              <a:gd name="connsiteY10" fmla="*/ 532605 h 636800"/>
              <a:gd name="connsiteX11" fmla="*/ 8877783 w 9848814"/>
              <a:gd name="connsiteY11" fmla="*/ 170 h 636800"/>
              <a:gd name="connsiteX12" fmla="*/ 9803757 w 9848814"/>
              <a:gd name="connsiteY12" fmla="*/ 474732 h 636800"/>
              <a:gd name="connsiteX13" fmla="*/ 9745884 w 9848814"/>
              <a:gd name="connsiteY13" fmla="*/ 486307 h 636800"/>
              <a:gd name="connsiteX0" fmla="*/ 0 w 9941412"/>
              <a:gd name="connsiteY0" fmla="*/ 636777 h 636800"/>
              <a:gd name="connsiteX1" fmla="*/ 1018573 w 9941412"/>
              <a:gd name="connsiteY1" fmla="*/ 127491 h 636800"/>
              <a:gd name="connsiteX2" fmla="*/ 1909824 w 9941412"/>
              <a:gd name="connsiteY2" fmla="*/ 636777 h 636800"/>
              <a:gd name="connsiteX3" fmla="*/ 2893671 w 9941412"/>
              <a:gd name="connsiteY3" fmla="*/ 150641 h 636800"/>
              <a:gd name="connsiteX4" fmla="*/ 3634452 w 9941412"/>
              <a:gd name="connsiteY4" fmla="*/ 567329 h 636800"/>
              <a:gd name="connsiteX5" fmla="*/ 4178462 w 9941412"/>
              <a:gd name="connsiteY5" fmla="*/ 173790 h 636800"/>
              <a:gd name="connsiteX6" fmla="*/ 5162310 w 9941412"/>
              <a:gd name="connsiteY6" fmla="*/ 625203 h 636800"/>
              <a:gd name="connsiteX7" fmla="*/ 5810492 w 9941412"/>
              <a:gd name="connsiteY7" fmla="*/ 150641 h 636800"/>
              <a:gd name="connsiteX8" fmla="*/ 6713317 w 9941412"/>
              <a:gd name="connsiteY8" fmla="*/ 567329 h 636800"/>
              <a:gd name="connsiteX9" fmla="*/ 7442522 w 9941412"/>
              <a:gd name="connsiteY9" fmla="*/ 81193 h 636800"/>
              <a:gd name="connsiteX10" fmla="*/ 8368497 w 9941412"/>
              <a:gd name="connsiteY10" fmla="*/ 532605 h 636800"/>
              <a:gd name="connsiteX11" fmla="*/ 8970381 w 9941412"/>
              <a:gd name="connsiteY11" fmla="*/ 170 h 636800"/>
              <a:gd name="connsiteX12" fmla="*/ 9896355 w 9941412"/>
              <a:gd name="connsiteY12" fmla="*/ 474732 h 636800"/>
              <a:gd name="connsiteX13" fmla="*/ 9838482 w 9941412"/>
              <a:gd name="connsiteY13" fmla="*/ 486307 h 636800"/>
              <a:gd name="connsiteX0" fmla="*/ 0 w 9941412"/>
              <a:gd name="connsiteY0" fmla="*/ 636777 h 636800"/>
              <a:gd name="connsiteX1" fmla="*/ 1018573 w 9941412"/>
              <a:gd name="connsiteY1" fmla="*/ 127491 h 636800"/>
              <a:gd name="connsiteX2" fmla="*/ 1909824 w 9941412"/>
              <a:gd name="connsiteY2" fmla="*/ 636777 h 636800"/>
              <a:gd name="connsiteX3" fmla="*/ 2893671 w 9941412"/>
              <a:gd name="connsiteY3" fmla="*/ 150641 h 636800"/>
              <a:gd name="connsiteX4" fmla="*/ 3634452 w 9941412"/>
              <a:gd name="connsiteY4" fmla="*/ 567329 h 636800"/>
              <a:gd name="connsiteX5" fmla="*/ 4433105 w 9941412"/>
              <a:gd name="connsiteY5" fmla="*/ 115916 h 636800"/>
              <a:gd name="connsiteX6" fmla="*/ 5162310 w 9941412"/>
              <a:gd name="connsiteY6" fmla="*/ 625203 h 636800"/>
              <a:gd name="connsiteX7" fmla="*/ 5810492 w 9941412"/>
              <a:gd name="connsiteY7" fmla="*/ 150641 h 636800"/>
              <a:gd name="connsiteX8" fmla="*/ 6713317 w 9941412"/>
              <a:gd name="connsiteY8" fmla="*/ 567329 h 636800"/>
              <a:gd name="connsiteX9" fmla="*/ 7442522 w 9941412"/>
              <a:gd name="connsiteY9" fmla="*/ 81193 h 636800"/>
              <a:gd name="connsiteX10" fmla="*/ 8368497 w 9941412"/>
              <a:gd name="connsiteY10" fmla="*/ 532605 h 636800"/>
              <a:gd name="connsiteX11" fmla="*/ 8970381 w 9941412"/>
              <a:gd name="connsiteY11" fmla="*/ 170 h 636800"/>
              <a:gd name="connsiteX12" fmla="*/ 9896355 w 9941412"/>
              <a:gd name="connsiteY12" fmla="*/ 474732 h 636800"/>
              <a:gd name="connsiteX13" fmla="*/ 9838482 w 9941412"/>
              <a:gd name="connsiteY13" fmla="*/ 486307 h 636800"/>
              <a:gd name="connsiteX0" fmla="*/ 0 w 9941412"/>
              <a:gd name="connsiteY0" fmla="*/ 636777 h 636800"/>
              <a:gd name="connsiteX1" fmla="*/ 1018573 w 9941412"/>
              <a:gd name="connsiteY1" fmla="*/ 127491 h 636800"/>
              <a:gd name="connsiteX2" fmla="*/ 1909824 w 9941412"/>
              <a:gd name="connsiteY2" fmla="*/ 636777 h 636800"/>
              <a:gd name="connsiteX3" fmla="*/ 2893671 w 9941412"/>
              <a:gd name="connsiteY3" fmla="*/ 150641 h 636800"/>
              <a:gd name="connsiteX4" fmla="*/ 3634452 w 9941412"/>
              <a:gd name="connsiteY4" fmla="*/ 567329 h 636800"/>
              <a:gd name="connsiteX5" fmla="*/ 4433105 w 9941412"/>
              <a:gd name="connsiteY5" fmla="*/ 115916 h 636800"/>
              <a:gd name="connsiteX6" fmla="*/ 5162310 w 9941412"/>
              <a:gd name="connsiteY6" fmla="*/ 625203 h 636800"/>
              <a:gd name="connsiteX7" fmla="*/ 5960963 w 9941412"/>
              <a:gd name="connsiteY7" fmla="*/ 127492 h 636800"/>
              <a:gd name="connsiteX8" fmla="*/ 6713317 w 9941412"/>
              <a:gd name="connsiteY8" fmla="*/ 567329 h 636800"/>
              <a:gd name="connsiteX9" fmla="*/ 7442522 w 9941412"/>
              <a:gd name="connsiteY9" fmla="*/ 81193 h 636800"/>
              <a:gd name="connsiteX10" fmla="*/ 8368497 w 9941412"/>
              <a:gd name="connsiteY10" fmla="*/ 532605 h 636800"/>
              <a:gd name="connsiteX11" fmla="*/ 8970381 w 9941412"/>
              <a:gd name="connsiteY11" fmla="*/ 170 h 636800"/>
              <a:gd name="connsiteX12" fmla="*/ 9896355 w 9941412"/>
              <a:gd name="connsiteY12" fmla="*/ 474732 h 636800"/>
              <a:gd name="connsiteX13" fmla="*/ 9838482 w 9941412"/>
              <a:gd name="connsiteY13" fmla="*/ 486307 h 636800"/>
              <a:gd name="connsiteX0" fmla="*/ 0 w 9941412"/>
              <a:gd name="connsiteY0" fmla="*/ 636777 h 636800"/>
              <a:gd name="connsiteX1" fmla="*/ 1018573 w 9941412"/>
              <a:gd name="connsiteY1" fmla="*/ 127491 h 636800"/>
              <a:gd name="connsiteX2" fmla="*/ 1909824 w 9941412"/>
              <a:gd name="connsiteY2" fmla="*/ 636777 h 636800"/>
              <a:gd name="connsiteX3" fmla="*/ 2893671 w 9941412"/>
              <a:gd name="connsiteY3" fmla="*/ 150641 h 636800"/>
              <a:gd name="connsiteX4" fmla="*/ 3634452 w 9941412"/>
              <a:gd name="connsiteY4" fmla="*/ 567329 h 636800"/>
              <a:gd name="connsiteX5" fmla="*/ 4433105 w 9941412"/>
              <a:gd name="connsiteY5" fmla="*/ 115916 h 636800"/>
              <a:gd name="connsiteX6" fmla="*/ 5162310 w 9941412"/>
              <a:gd name="connsiteY6" fmla="*/ 625203 h 636800"/>
              <a:gd name="connsiteX7" fmla="*/ 5960963 w 9941412"/>
              <a:gd name="connsiteY7" fmla="*/ 127492 h 636800"/>
              <a:gd name="connsiteX8" fmla="*/ 6713317 w 9941412"/>
              <a:gd name="connsiteY8" fmla="*/ 567329 h 636800"/>
              <a:gd name="connsiteX9" fmla="*/ 7535119 w 9941412"/>
              <a:gd name="connsiteY9" fmla="*/ 58043 h 636800"/>
              <a:gd name="connsiteX10" fmla="*/ 8368497 w 9941412"/>
              <a:gd name="connsiteY10" fmla="*/ 532605 h 636800"/>
              <a:gd name="connsiteX11" fmla="*/ 8970381 w 9941412"/>
              <a:gd name="connsiteY11" fmla="*/ 170 h 636800"/>
              <a:gd name="connsiteX12" fmla="*/ 9896355 w 9941412"/>
              <a:gd name="connsiteY12" fmla="*/ 474732 h 636800"/>
              <a:gd name="connsiteX13" fmla="*/ 9838482 w 9941412"/>
              <a:gd name="connsiteY13" fmla="*/ 486307 h 636800"/>
              <a:gd name="connsiteX0" fmla="*/ 0 w 9941412"/>
              <a:gd name="connsiteY0" fmla="*/ 694630 h 694653"/>
              <a:gd name="connsiteX1" fmla="*/ 1018573 w 9941412"/>
              <a:gd name="connsiteY1" fmla="*/ 185344 h 694653"/>
              <a:gd name="connsiteX2" fmla="*/ 1909824 w 9941412"/>
              <a:gd name="connsiteY2" fmla="*/ 694630 h 694653"/>
              <a:gd name="connsiteX3" fmla="*/ 2893671 w 9941412"/>
              <a:gd name="connsiteY3" fmla="*/ 208494 h 694653"/>
              <a:gd name="connsiteX4" fmla="*/ 3634452 w 9941412"/>
              <a:gd name="connsiteY4" fmla="*/ 625182 h 694653"/>
              <a:gd name="connsiteX5" fmla="*/ 4433105 w 9941412"/>
              <a:gd name="connsiteY5" fmla="*/ 173769 h 694653"/>
              <a:gd name="connsiteX6" fmla="*/ 5162310 w 9941412"/>
              <a:gd name="connsiteY6" fmla="*/ 683056 h 694653"/>
              <a:gd name="connsiteX7" fmla="*/ 5960963 w 9941412"/>
              <a:gd name="connsiteY7" fmla="*/ 185345 h 694653"/>
              <a:gd name="connsiteX8" fmla="*/ 6713317 w 9941412"/>
              <a:gd name="connsiteY8" fmla="*/ 625182 h 694653"/>
              <a:gd name="connsiteX9" fmla="*/ 7535119 w 9941412"/>
              <a:gd name="connsiteY9" fmla="*/ 115896 h 694653"/>
              <a:gd name="connsiteX10" fmla="*/ 8368497 w 9941412"/>
              <a:gd name="connsiteY10" fmla="*/ 590458 h 694653"/>
              <a:gd name="connsiteX11" fmla="*/ 9144001 w 9941412"/>
              <a:gd name="connsiteY11" fmla="*/ 149 h 694653"/>
              <a:gd name="connsiteX12" fmla="*/ 9896355 w 9941412"/>
              <a:gd name="connsiteY12" fmla="*/ 532585 h 694653"/>
              <a:gd name="connsiteX13" fmla="*/ 9838482 w 9941412"/>
              <a:gd name="connsiteY13" fmla="*/ 544160 h 694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41412" h="694653">
                <a:moveTo>
                  <a:pt x="0" y="694630"/>
                </a:moveTo>
                <a:cubicBezTo>
                  <a:pt x="309623" y="503648"/>
                  <a:pt x="700269" y="185344"/>
                  <a:pt x="1018573" y="185344"/>
                </a:cubicBezTo>
                <a:cubicBezTo>
                  <a:pt x="1336877" y="185344"/>
                  <a:pt x="1597308" y="690772"/>
                  <a:pt x="1909824" y="694630"/>
                </a:cubicBezTo>
                <a:cubicBezTo>
                  <a:pt x="2222340" y="698488"/>
                  <a:pt x="2606233" y="220069"/>
                  <a:pt x="2893671" y="208494"/>
                </a:cubicBezTo>
                <a:cubicBezTo>
                  <a:pt x="3181109" y="196919"/>
                  <a:pt x="3377880" y="630969"/>
                  <a:pt x="3634452" y="625182"/>
                </a:cubicBezTo>
                <a:cubicBezTo>
                  <a:pt x="3891024" y="619395"/>
                  <a:pt x="4178462" y="164123"/>
                  <a:pt x="4433105" y="173769"/>
                </a:cubicBezTo>
                <a:cubicBezTo>
                  <a:pt x="4687748" y="183415"/>
                  <a:pt x="4907667" y="681127"/>
                  <a:pt x="5162310" y="683056"/>
                </a:cubicBezTo>
                <a:cubicBezTo>
                  <a:pt x="5416953" y="684985"/>
                  <a:pt x="5702462" y="194991"/>
                  <a:pt x="5960963" y="185345"/>
                </a:cubicBezTo>
                <a:cubicBezTo>
                  <a:pt x="6219464" y="175699"/>
                  <a:pt x="6450958" y="636757"/>
                  <a:pt x="6713317" y="625182"/>
                </a:cubicBezTo>
                <a:cubicBezTo>
                  <a:pt x="6975676" y="613607"/>
                  <a:pt x="7259256" y="121683"/>
                  <a:pt x="7535119" y="115896"/>
                </a:cubicBezTo>
                <a:cubicBezTo>
                  <a:pt x="7810982" y="110109"/>
                  <a:pt x="8100350" y="609749"/>
                  <a:pt x="8368497" y="590458"/>
                </a:cubicBezTo>
                <a:cubicBezTo>
                  <a:pt x="8636644" y="571167"/>
                  <a:pt x="8889358" y="9794"/>
                  <a:pt x="9144001" y="149"/>
                </a:cubicBezTo>
                <a:cubicBezTo>
                  <a:pt x="9398644" y="-9496"/>
                  <a:pt x="9751672" y="451562"/>
                  <a:pt x="9896355" y="532585"/>
                </a:cubicBezTo>
                <a:cubicBezTo>
                  <a:pt x="10041039" y="613608"/>
                  <a:pt x="9786396" y="474712"/>
                  <a:pt x="9838482" y="544160"/>
                </a:cubicBezTo>
              </a:path>
            </a:pathLst>
          </a:custGeom>
          <a:noFill/>
          <a:ln w="57150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="" xmlns:a16="http://schemas.microsoft.com/office/drawing/2014/main" id="{E1D685F0-7E50-456C-8D44-77DABDEC1CF0}"/>
              </a:ext>
            </a:extLst>
          </p:cNvPr>
          <p:cNvCxnSpPr>
            <a:cxnSpLocks/>
          </p:cNvCxnSpPr>
          <p:nvPr/>
        </p:nvCxnSpPr>
        <p:spPr>
          <a:xfrm flipV="1">
            <a:off x="4044758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>
            <a:extLst>
              <a:ext uri="{FF2B5EF4-FFF2-40B4-BE49-F238E27FC236}">
                <a16:creationId xmlns="" xmlns:a16="http://schemas.microsoft.com/office/drawing/2014/main" id="{11BD27D7-8EA6-4834-A278-06ADE4BB897B}"/>
              </a:ext>
            </a:extLst>
          </p:cNvPr>
          <p:cNvCxnSpPr>
            <a:cxnSpLocks/>
          </p:cNvCxnSpPr>
          <p:nvPr/>
        </p:nvCxnSpPr>
        <p:spPr>
          <a:xfrm flipV="1">
            <a:off x="3068862" y="371148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>
            <a:extLst>
              <a:ext uri="{FF2B5EF4-FFF2-40B4-BE49-F238E27FC236}">
                <a16:creationId xmlns="" xmlns:a16="http://schemas.microsoft.com/office/drawing/2014/main" id="{B744B6A8-A3CE-449A-B5CA-3BB80C4A1957}"/>
              </a:ext>
            </a:extLst>
          </p:cNvPr>
          <p:cNvCxnSpPr>
            <a:cxnSpLocks/>
          </p:cNvCxnSpPr>
          <p:nvPr/>
        </p:nvCxnSpPr>
        <p:spPr>
          <a:xfrm flipV="1">
            <a:off x="5599853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>
            <a:extLst>
              <a:ext uri="{FF2B5EF4-FFF2-40B4-BE49-F238E27FC236}">
                <a16:creationId xmlns="" xmlns:a16="http://schemas.microsoft.com/office/drawing/2014/main" id="{4075485A-8297-4E13-975C-2AE15A164EB8}"/>
              </a:ext>
            </a:extLst>
          </p:cNvPr>
          <p:cNvCxnSpPr>
            <a:cxnSpLocks/>
            <a:endCxn id="3" idx="4"/>
          </p:cNvCxnSpPr>
          <p:nvPr/>
        </p:nvCxnSpPr>
        <p:spPr>
          <a:xfrm flipV="1">
            <a:off x="4756643" y="3686133"/>
            <a:ext cx="38660" cy="1025230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>
            <a:extLst>
              <a:ext uri="{FF2B5EF4-FFF2-40B4-BE49-F238E27FC236}">
                <a16:creationId xmlns="" xmlns:a16="http://schemas.microsoft.com/office/drawing/2014/main" id="{24B0B609-A4A2-4C6C-A80D-1F9EFECE21E8}"/>
              </a:ext>
            </a:extLst>
          </p:cNvPr>
          <p:cNvCxnSpPr>
            <a:cxnSpLocks/>
          </p:cNvCxnSpPr>
          <p:nvPr/>
        </p:nvCxnSpPr>
        <p:spPr>
          <a:xfrm flipV="1">
            <a:off x="7188417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连接符 124">
            <a:extLst>
              <a:ext uri="{FF2B5EF4-FFF2-40B4-BE49-F238E27FC236}">
                <a16:creationId xmlns="" xmlns:a16="http://schemas.microsoft.com/office/drawing/2014/main" id="{AC9F544A-2065-4AFD-8777-ECD994B0AC07}"/>
              </a:ext>
            </a:extLst>
          </p:cNvPr>
          <p:cNvCxnSpPr>
            <a:cxnSpLocks/>
          </p:cNvCxnSpPr>
          <p:nvPr/>
        </p:nvCxnSpPr>
        <p:spPr>
          <a:xfrm flipV="1">
            <a:off x="7870869" y="37221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>
            <a:extLst>
              <a:ext uri="{FF2B5EF4-FFF2-40B4-BE49-F238E27FC236}">
                <a16:creationId xmlns="" xmlns:a16="http://schemas.microsoft.com/office/drawing/2014/main" id="{FA75FD32-CDB4-4C6E-8BDA-1000ED4C0F37}"/>
              </a:ext>
            </a:extLst>
          </p:cNvPr>
          <p:cNvCxnSpPr>
            <a:cxnSpLocks/>
          </p:cNvCxnSpPr>
          <p:nvPr/>
        </p:nvCxnSpPr>
        <p:spPr>
          <a:xfrm flipV="1">
            <a:off x="8642547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>
            <a:extLst>
              <a:ext uri="{FF2B5EF4-FFF2-40B4-BE49-F238E27FC236}">
                <a16:creationId xmlns="" xmlns:a16="http://schemas.microsoft.com/office/drawing/2014/main" id="{18197A0F-FBFE-4DBF-93B2-786F685195BB}"/>
              </a:ext>
            </a:extLst>
          </p:cNvPr>
          <p:cNvCxnSpPr>
            <a:cxnSpLocks/>
          </p:cNvCxnSpPr>
          <p:nvPr/>
        </p:nvCxnSpPr>
        <p:spPr>
          <a:xfrm flipV="1">
            <a:off x="6321977" y="37221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>
            <a:extLst>
              <a:ext uri="{FF2B5EF4-FFF2-40B4-BE49-F238E27FC236}">
                <a16:creationId xmlns="" xmlns:a16="http://schemas.microsoft.com/office/drawing/2014/main" id="{D88E99AF-A822-4BC7-8042-9038D1FE87F0}"/>
              </a:ext>
            </a:extLst>
          </p:cNvPr>
          <p:cNvCxnSpPr>
            <a:cxnSpLocks/>
          </p:cNvCxnSpPr>
          <p:nvPr/>
        </p:nvCxnSpPr>
        <p:spPr>
          <a:xfrm flipV="1">
            <a:off x="9499641" y="37221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0120ACFB-D2A3-455C-94C7-C79F6A7A1FB2}"/>
              </a:ext>
            </a:extLst>
          </p:cNvPr>
          <p:cNvSpPr txBox="1"/>
          <p:nvPr/>
        </p:nvSpPr>
        <p:spPr>
          <a:xfrm>
            <a:off x="2682348" y="4891398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策划</a:t>
            </a:r>
          </a:p>
        </p:txBody>
      </p:sp>
      <p:sp>
        <p:nvSpPr>
          <p:cNvPr id="133" name="文本框 132">
            <a:extLst>
              <a:ext uri="{FF2B5EF4-FFF2-40B4-BE49-F238E27FC236}">
                <a16:creationId xmlns="" xmlns:a16="http://schemas.microsoft.com/office/drawing/2014/main" id="{65E1907C-40F6-45A6-87B8-CE375329DE1A}"/>
              </a:ext>
            </a:extLst>
          </p:cNvPr>
          <p:cNvSpPr txBox="1"/>
          <p:nvPr/>
        </p:nvSpPr>
        <p:spPr>
          <a:xfrm>
            <a:off x="3664807" y="1755516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定位</a:t>
            </a:r>
          </a:p>
        </p:txBody>
      </p:sp>
      <p:sp>
        <p:nvSpPr>
          <p:cNvPr id="134" name="文本框 133">
            <a:extLst>
              <a:ext uri="{FF2B5EF4-FFF2-40B4-BE49-F238E27FC236}">
                <a16:creationId xmlns="" xmlns:a16="http://schemas.microsoft.com/office/drawing/2014/main" id="{A95B98E9-E3BC-4C14-B561-D058FABC7C04}"/>
              </a:ext>
            </a:extLst>
          </p:cNvPr>
          <p:cNvSpPr txBox="1"/>
          <p:nvPr/>
        </p:nvSpPr>
        <p:spPr>
          <a:xfrm>
            <a:off x="4302235" y="4891398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方案</a:t>
            </a:r>
          </a:p>
        </p:txBody>
      </p:sp>
      <p:sp>
        <p:nvSpPr>
          <p:cNvPr id="135" name="文本框 134">
            <a:extLst>
              <a:ext uri="{FF2B5EF4-FFF2-40B4-BE49-F238E27FC236}">
                <a16:creationId xmlns="" xmlns:a16="http://schemas.microsoft.com/office/drawing/2014/main" id="{D1BC70F0-4A48-441E-A6D8-5F3E7DCC7592}"/>
              </a:ext>
            </a:extLst>
          </p:cNvPr>
          <p:cNvSpPr txBox="1"/>
          <p:nvPr/>
        </p:nvSpPr>
        <p:spPr>
          <a:xfrm>
            <a:off x="5197148" y="1755516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脚本</a:t>
            </a:r>
          </a:p>
        </p:txBody>
      </p:sp>
      <p:sp>
        <p:nvSpPr>
          <p:cNvPr id="136" name="文本框 135">
            <a:extLst>
              <a:ext uri="{FF2B5EF4-FFF2-40B4-BE49-F238E27FC236}">
                <a16:creationId xmlns="" xmlns:a16="http://schemas.microsoft.com/office/drawing/2014/main" id="{0B95797D-1861-4EBF-ADA1-B09D594CA142}"/>
              </a:ext>
            </a:extLst>
          </p:cNvPr>
          <p:cNvSpPr txBox="1"/>
          <p:nvPr/>
        </p:nvSpPr>
        <p:spPr>
          <a:xfrm>
            <a:off x="5922122" y="4891398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试拍</a:t>
            </a:r>
          </a:p>
        </p:txBody>
      </p:sp>
      <p:sp>
        <p:nvSpPr>
          <p:cNvPr id="137" name="文本框 136">
            <a:extLst>
              <a:ext uri="{FF2B5EF4-FFF2-40B4-BE49-F238E27FC236}">
                <a16:creationId xmlns="" xmlns:a16="http://schemas.microsoft.com/office/drawing/2014/main" id="{1F8C76BB-23C9-4647-8778-C1A86CB7DBDF}"/>
              </a:ext>
            </a:extLst>
          </p:cNvPr>
          <p:cNvSpPr txBox="1"/>
          <p:nvPr/>
        </p:nvSpPr>
        <p:spPr>
          <a:xfrm>
            <a:off x="6729489" y="1570850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问题反馈</a:t>
            </a:r>
          </a:p>
        </p:txBody>
      </p:sp>
      <p:sp>
        <p:nvSpPr>
          <p:cNvPr id="138" name="文本框 137">
            <a:extLst>
              <a:ext uri="{FF2B5EF4-FFF2-40B4-BE49-F238E27FC236}">
                <a16:creationId xmlns="" xmlns:a16="http://schemas.microsoft.com/office/drawing/2014/main" id="{7E0DB16D-8A57-4CFD-8BC3-4453763B68C2}"/>
              </a:ext>
            </a:extLst>
          </p:cNvPr>
          <p:cNvSpPr txBox="1"/>
          <p:nvPr/>
        </p:nvSpPr>
        <p:spPr>
          <a:xfrm>
            <a:off x="7542009" y="4706732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正式拍摄</a:t>
            </a:r>
          </a:p>
        </p:txBody>
      </p:sp>
      <p:sp>
        <p:nvSpPr>
          <p:cNvPr id="139" name="文本框 138">
            <a:extLst>
              <a:ext uri="{FF2B5EF4-FFF2-40B4-BE49-F238E27FC236}">
                <a16:creationId xmlns="" xmlns:a16="http://schemas.microsoft.com/office/drawing/2014/main" id="{8202A416-461B-4CFE-9F84-592D58596676}"/>
              </a:ext>
            </a:extLst>
          </p:cNvPr>
          <p:cNvSpPr txBox="1"/>
          <p:nvPr/>
        </p:nvSpPr>
        <p:spPr>
          <a:xfrm>
            <a:off x="8261830" y="1570850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后期剪辑</a:t>
            </a:r>
          </a:p>
        </p:txBody>
      </p:sp>
      <p:sp>
        <p:nvSpPr>
          <p:cNvPr id="140" name="文本框 139">
            <a:extLst>
              <a:ext uri="{FF2B5EF4-FFF2-40B4-BE49-F238E27FC236}">
                <a16:creationId xmlns="" xmlns:a16="http://schemas.microsoft.com/office/drawing/2014/main" id="{BACB9272-2404-4ACF-83C7-36DE95D37B70}"/>
              </a:ext>
            </a:extLst>
          </p:cNvPr>
          <p:cNvSpPr txBox="1"/>
          <p:nvPr/>
        </p:nvSpPr>
        <p:spPr>
          <a:xfrm>
            <a:off x="9161896" y="4706732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内容上传</a:t>
            </a:r>
          </a:p>
        </p:txBody>
      </p:sp>
      <p:sp>
        <p:nvSpPr>
          <p:cNvPr id="13" name="椭圆 12">
            <a:extLst>
              <a:ext uri="{FF2B5EF4-FFF2-40B4-BE49-F238E27FC236}">
                <a16:creationId xmlns="" xmlns:a16="http://schemas.microsoft.com/office/drawing/2014/main" id="{839D177C-EA51-487F-9A05-ECBF01642418}"/>
              </a:ext>
            </a:extLst>
          </p:cNvPr>
          <p:cNvSpPr/>
          <p:nvPr/>
        </p:nvSpPr>
        <p:spPr>
          <a:xfrm>
            <a:off x="2995904" y="3686133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2" name="椭圆 141">
            <a:extLst>
              <a:ext uri="{FF2B5EF4-FFF2-40B4-BE49-F238E27FC236}">
                <a16:creationId xmlns="" xmlns:a16="http://schemas.microsoft.com/office/drawing/2014/main" id="{5C321D2C-6681-402D-A421-7D980AB6CC49}"/>
              </a:ext>
            </a:extLst>
          </p:cNvPr>
          <p:cNvSpPr/>
          <p:nvPr/>
        </p:nvSpPr>
        <p:spPr>
          <a:xfrm>
            <a:off x="3952425" y="3209844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3" name="椭圆 142">
            <a:extLst>
              <a:ext uri="{FF2B5EF4-FFF2-40B4-BE49-F238E27FC236}">
                <a16:creationId xmlns="" xmlns:a16="http://schemas.microsoft.com/office/drawing/2014/main" id="{13E2E5BE-BA06-44BB-A3D2-8E1113EEE4BD}"/>
              </a:ext>
            </a:extLst>
          </p:cNvPr>
          <p:cNvSpPr/>
          <p:nvPr/>
        </p:nvSpPr>
        <p:spPr>
          <a:xfrm>
            <a:off x="4709859" y="3595751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4" name="椭圆 143">
            <a:extLst>
              <a:ext uri="{FF2B5EF4-FFF2-40B4-BE49-F238E27FC236}">
                <a16:creationId xmlns="" xmlns:a16="http://schemas.microsoft.com/office/drawing/2014/main" id="{57D38EFE-A505-4511-B049-0F5C446B1917}"/>
              </a:ext>
            </a:extLst>
          </p:cNvPr>
          <p:cNvSpPr/>
          <p:nvPr/>
        </p:nvSpPr>
        <p:spPr>
          <a:xfrm>
            <a:off x="5510704" y="3166103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椭圆 144">
            <a:extLst>
              <a:ext uri="{FF2B5EF4-FFF2-40B4-BE49-F238E27FC236}">
                <a16:creationId xmlns="" xmlns:a16="http://schemas.microsoft.com/office/drawing/2014/main" id="{28E2D280-C3CB-4019-B919-70575EA8BBED}"/>
              </a:ext>
            </a:extLst>
          </p:cNvPr>
          <p:cNvSpPr/>
          <p:nvPr/>
        </p:nvSpPr>
        <p:spPr>
          <a:xfrm>
            <a:off x="6249019" y="3664202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1" name="椭圆 150">
            <a:extLst>
              <a:ext uri="{FF2B5EF4-FFF2-40B4-BE49-F238E27FC236}">
                <a16:creationId xmlns="" xmlns:a16="http://schemas.microsoft.com/office/drawing/2014/main" id="{DB41156E-2238-45A8-8D17-89062689DD38}"/>
              </a:ext>
            </a:extLst>
          </p:cNvPr>
          <p:cNvSpPr/>
          <p:nvPr/>
        </p:nvSpPr>
        <p:spPr>
          <a:xfrm>
            <a:off x="7083016" y="3172940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2" name="椭圆 151">
            <a:extLst>
              <a:ext uri="{FF2B5EF4-FFF2-40B4-BE49-F238E27FC236}">
                <a16:creationId xmlns="" xmlns:a16="http://schemas.microsoft.com/office/drawing/2014/main" id="{ABA73BE8-23E4-4036-A335-D74686151D77}"/>
              </a:ext>
            </a:extLst>
          </p:cNvPr>
          <p:cNvSpPr/>
          <p:nvPr/>
        </p:nvSpPr>
        <p:spPr>
          <a:xfrm>
            <a:off x="7795068" y="3628536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3" name="椭圆 152">
            <a:extLst>
              <a:ext uri="{FF2B5EF4-FFF2-40B4-BE49-F238E27FC236}">
                <a16:creationId xmlns="" xmlns:a16="http://schemas.microsoft.com/office/drawing/2014/main" id="{62078AA6-BD5E-40A7-A4E1-BF557A3141C6}"/>
              </a:ext>
            </a:extLst>
          </p:cNvPr>
          <p:cNvSpPr/>
          <p:nvPr/>
        </p:nvSpPr>
        <p:spPr>
          <a:xfrm>
            <a:off x="8569589" y="3119470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4" name="椭圆 153">
            <a:extLst>
              <a:ext uri="{FF2B5EF4-FFF2-40B4-BE49-F238E27FC236}">
                <a16:creationId xmlns="" xmlns:a16="http://schemas.microsoft.com/office/drawing/2014/main" id="{17511F8D-7349-45B1-A4A3-845ECED7DC61}"/>
              </a:ext>
            </a:extLst>
          </p:cNvPr>
          <p:cNvSpPr/>
          <p:nvPr/>
        </p:nvSpPr>
        <p:spPr>
          <a:xfrm>
            <a:off x="9416918" y="3593800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7" name="矩形 156">
            <a:extLst>
              <a:ext uri="{FF2B5EF4-FFF2-40B4-BE49-F238E27FC236}">
                <a16:creationId xmlns="" xmlns:a16="http://schemas.microsoft.com/office/drawing/2014/main" id="{82B8CB1E-8737-4033-892B-7F2BB28FA424}"/>
              </a:ext>
            </a:extLst>
          </p:cNvPr>
          <p:cNvSpPr/>
          <p:nvPr/>
        </p:nvSpPr>
        <p:spPr>
          <a:xfrm>
            <a:off x="2682348" y="21621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8" name="矩形 157">
            <a:extLst>
              <a:ext uri="{FF2B5EF4-FFF2-40B4-BE49-F238E27FC236}">
                <a16:creationId xmlns="" xmlns:a16="http://schemas.microsoft.com/office/drawing/2014/main" id="{8D6538B4-BBAE-4033-857C-0163730BEF8C}"/>
              </a:ext>
            </a:extLst>
          </p:cNvPr>
          <p:cNvSpPr/>
          <p:nvPr/>
        </p:nvSpPr>
        <p:spPr>
          <a:xfrm>
            <a:off x="2325229" y="398573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="" xmlns:a16="http://schemas.microsoft.com/office/drawing/2014/main" id="{BFAD91A3-4806-4D33-A535-3CBF393B859C}"/>
              </a:ext>
            </a:extLst>
          </p:cNvPr>
          <p:cNvSpPr/>
          <p:nvPr/>
        </p:nvSpPr>
        <p:spPr>
          <a:xfrm>
            <a:off x="8452984" y="11843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2" name="矩形 191">
            <a:extLst>
              <a:ext uri="{FF2B5EF4-FFF2-40B4-BE49-F238E27FC236}">
                <a16:creationId xmlns="" xmlns:a16="http://schemas.microsoft.com/office/drawing/2014/main" id="{A1313922-94F3-4B4C-B8E0-3D0EDF35167D}"/>
              </a:ext>
            </a:extLst>
          </p:cNvPr>
          <p:cNvSpPr/>
          <p:nvPr/>
        </p:nvSpPr>
        <p:spPr>
          <a:xfrm>
            <a:off x="1510099" y="237551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81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6FEF26F4-3B22-4A6F-AC5F-9040A708F6B4}"/>
              </a:ext>
            </a:extLst>
          </p:cNvPr>
          <p:cNvGrpSpPr/>
          <p:nvPr/>
        </p:nvGrpSpPr>
        <p:grpSpPr>
          <a:xfrm>
            <a:off x="3188964" y="938085"/>
            <a:ext cx="6134823" cy="1449377"/>
            <a:chOff x="3188964" y="938085"/>
            <a:chExt cx="6134823" cy="1449377"/>
          </a:xfrm>
        </p:grpSpPr>
        <p:sp>
          <p:nvSpPr>
            <p:cNvPr id="10" name="文本框 9">
              <a:extLst>
                <a:ext uri="{FF2B5EF4-FFF2-40B4-BE49-F238E27FC236}">
                  <a16:creationId xmlns="" xmlns:a16="http://schemas.microsoft.com/office/drawing/2014/main" id="{441F7BA6-A158-4F3E-BA7A-E6C5CA00EA64}"/>
                </a:ext>
              </a:extLst>
            </p:cNvPr>
            <p:cNvSpPr txBox="1"/>
            <p:nvPr/>
          </p:nvSpPr>
          <p:spPr>
            <a:xfrm>
              <a:off x="3188964" y="940912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cs typeface="+mn-ea"/>
                  <a:sym typeface="+mn-lt"/>
                </a:rPr>
                <a:t>PART01</a:t>
              </a:r>
              <a:endParaRPr lang="zh-CN" altLang="en-US" sz="8800" b="1" dirty="0">
                <a:solidFill>
                  <a:srgbClr val="1AFAF9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="" xmlns:a16="http://schemas.microsoft.com/office/drawing/2014/main" id="{EA465397-EF3A-460C-AEBF-8F1C06EA9035}"/>
                </a:ext>
              </a:extLst>
            </p:cNvPr>
            <p:cNvSpPr txBox="1"/>
            <p:nvPr/>
          </p:nvSpPr>
          <p:spPr>
            <a:xfrm>
              <a:off x="3264201" y="938085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cs typeface="+mn-ea"/>
                  <a:sym typeface="+mn-lt"/>
                </a:rPr>
                <a:t>PART01</a:t>
              </a:r>
              <a:endParaRPr lang="zh-CN" altLang="en-US" sz="8800" b="1" dirty="0">
                <a:solidFill>
                  <a:srgbClr val="DC0DDA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595BC86-7126-4116-897D-8BE4D2AE260B}"/>
                </a:ext>
              </a:extLst>
            </p:cNvPr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PART01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="" xmlns:a16="http://schemas.microsoft.com/office/drawing/2014/main" id="{409FD8C6-2558-47B0-B34C-E764909CC9EC}"/>
              </a:ext>
            </a:extLst>
          </p:cNvPr>
          <p:cNvGrpSpPr/>
          <p:nvPr/>
        </p:nvGrpSpPr>
        <p:grpSpPr>
          <a:xfrm>
            <a:off x="2394327" y="2980152"/>
            <a:ext cx="7403345" cy="1335014"/>
            <a:chOff x="2394327" y="2980152"/>
            <a:chExt cx="7403345" cy="1335014"/>
          </a:xfrm>
        </p:grpSpPr>
        <p:sp>
          <p:nvSpPr>
            <p:cNvPr id="15" name="文本框 14">
              <a:extLst>
                <a:ext uri="{FF2B5EF4-FFF2-40B4-BE49-F238E27FC236}">
                  <a16:creationId xmlns="" xmlns:a16="http://schemas.microsoft.com/office/drawing/2014/main" id="{2519212C-0C15-417F-AA7C-9F280E37159C}"/>
                </a:ext>
              </a:extLst>
            </p:cNvPr>
            <p:cNvSpPr txBox="1"/>
            <p:nvPr/>
          </p:nvSpPr>
          <p:spPr>
            <a:xfrm>
              <a:off x="2394327" y="298773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  <a:latin typeface="+mn-lt"/>
                  <a:ea typeface="+mn-ea"/>
                  <a:cs typeface="+mn-ea"/>
                  <a:sym typeface="+mn-lt"/>
                </a:rPr>
                <a:t>如何定位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a16="http://schemas.microsoft.com/office/drawing/2014/main" id="{65D1F1CC-F2A2-4D56-A091-C2FFA78FE21C}"/>
                </a:ext>
              </a:extLst>
            </p:cNvPr>
            <p:cNvSpPr txBox="1"/>
            <p:nvPr/>
          </p:nvSpPr>
          <p:spPr>
            <a:xfrm>
              <a:off x="2463777" y="2980152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  <a:latin typeface="+mn-lt"/>
                  <a:ea typeface="+mn-ea"/>
                  <a:cs typeface="+mn-ea"/>
                  <a:sym typeface="+mn-lt"/>
                </a:rPr>
                <a:t>如何定位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="" xmlns:a16="http://schemas.microsoft.com/office/drawing/2014/main" id="{E7A08BDF-8BF8-4E58-887C-2B3470C1CA25}"/>
                </a:ext>
              </a:extLst>
            </p:cNvPr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latin typeface="+mn-lt"/>
                  <a:ea typeface="+mn-ea"/>
                  <a:cs typeface="+mn-ea"/>
                  <a:sym typeface="+mn-lt"/>
                </a:rPr>
                <a:t>如何定位</a:t>
              </a:r>
            </a:p>
          </p:txBody>
        </p:sp>
      </p:grpSp>
      <p:sp>
        <p:nvSpPr>
          <p:cNvPr id="196" name="矩形 195">
            <a:extLst>
              <a:ext uri="{FF2B5EF4-FFF2-40B4-BE49-F238E27FC236}">
                <a16:creationId xmlns="" xmlns:a16="http://schemas.microsoft.com/office/drawing/2014/main" id="{A4D8C373-1B5F-4F9C-8AE4-18B4B3482E15}"/>
              </a:ext>
            </a:extLst>
          </p:cNvPr>
          <p:cNvSpPr/>
          <p:nvPr/>
        </p:nvSpPr>
        <p:spPr>
          <a:xfrm>
            <a:off x="3489924" y="185735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2" name="矩形 211">
            <a:extLst>
              <a:ext uri="{FF2B5EF4-FFF2-40B4-BE49-F238E27FC236}">
                <a16:creationId xmlns="" xmlns:a16="http://schemas.microsoft.com/office/drawing/2014/main" id="{3E996536-8AE7-4C25-8687-6103E32608B7}"/>
              </a:ext>
            </a:extLst>
          </p:cNvPr>
          <p:cNvSpPr/>
          <p:nvPr/>
        </p:nvSpPr>
        <p:spPr>
          <a:xfrm>
            <a:off x="4786289" y="14779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3" name="矩形 212">
            <a:extLst>
              <a:ext uri="{FF2B5EF4-FFF2-40B4-BE49-F238E27FC236}">
                <a16:creationId xmlns="" xmlns:a16="http://schemas.microsoft.com/office/drawing/2014/main" id="{B38056DD-B66C-4D73-BF8B-F4F33E8B2AFE}"/>
              </a:ext>
            </a:extLst>
          </p:cNvPr>
          <p:cNvSpPr/>
          <p:nvPr/>
        </p:nvSpPr>
        <p:spPr>
          <a:xfrm>
            <a:off x="5983054" y="188020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4" name="矩形 213">
            <a:extLst>
              <a:ext uri="{FF2B5EF4-FFF2-40B4-BE49-F238E27FC236}">
                <a16:creationId xmlns="" xmlns:a16="http://schemas.microsoft.com/office/drawing/2014/main" id="{BF0E364D-DCCC-4140-8DB9-D354A365EB67}"/>
              </a:ext>
            </a:extLst>
          </p:cNvPr>
          <p:cNvSpPr/>
          <p:nvPr/>
        </p:nvSpPr>
        <p:spPr>
          <a:xfrm>
            <a:off x="6804856" y="161564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5" name="矩形 214">
            <a:extLst>
              <a:ext uri="{FF2B5EF4-FFF2-40B4-BE49-F238E27FC236}">
                <a16:creationId xmlns="" xmlns:a16="http://schemas.microsoft.com/office/drawing/2014/main" id="{E88F7D33-7FD8-4FCC-9463-151A1472FAAF}"/>
              </a:ext>
            </a:extLst>
          </p:cNvPr>
          <p:cNvSpPr/>
          <p:nvPr/>
        </p:nvSpPr>
        <p:spPr>
          <a:xfrm>
            <a:off x="7881302" y="194919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6" name="矩形 215">
            <a:extLst>
              <a:ext uri="{FF2B5EF4-FFF2-40B4-BE49-F238E27FC236}">
                <a16:creationId xmlns="" xmlns:a16="http://schemas.microsoft.com/office/drawing/2014/main" id="{AF2153E6-E9B7-450F-B20A-56BDE9E919BB}"/>
              </a:ext>
            </a:extLst>
          </p:cNvPr>
          <p:cNvSpPr/>
          <p:nvPr/>
        </p:nvSpPr>
        <p:spPr>
          <a:xfrm>
            <a:off x="8904150" y="143219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7" name="矩形 216">
            <a:extLst>
              <a:ext uri="{FF2B5EF4-FFF2-40B4-BE49-F238E27FC236}">
                <a16:creationId xmlns="" xmlns:a16="http://schemas.microsoft.com/office/drawing/2014/main" id="{AB7F37AA-1915-4198-9AD5-F21F0A3A7310}"/>
              </a:ext>
            </a:extLst>
          </p:cNvPr>
          <p:cNvSpPr/>
          <p:nvPr/>
        </p:nvSpPr>
        <p:spPr>
          <a:xfrm>
            <a:off x="9517595" y="355003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8" name="矩形 217">
            <a:extLst>
              <a:ext uri="{FF2B5EF4-FFF2-40B4-BE49-F238E27FC236}">
                <a16:creationId xmlns="" xmlns:a16="http://schemas.microsoft.com/office/drawing/2014/main" id="{0F795CFE-6C5F-4D9F-82E5-3273A64C73AC}"/>
              </a:ext>
            </a:extLst>
          </p:cNvPr>
          <p:cNvSpPr/>
          <p:nvPr/>
        </p:nvSpPr>
        <p:spPr>
          <a:xfrm>
            <a:off x="7411003" y="401077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9" name="矩形 218">
            <a:extLst>
              <a:ext uri="{FF2B5EF4-FFF2-40B4-BE49-F238E27FC236}">
                <a16:creationId xmlns="" xmlns:a16="http://schemas.microsoft.com/office/drawing/2014/main" id="{5AF965F9-7195-4BDC-A64B-3779CD5907EB}"/>
              </a:ext>
            </a:extLst>
          </p:cNvPr>
          <p:cNvSpPr/>
          <p:nvPr/>
        </p:nvSpPr>
        <p:spPr>
          <a:xfrm>
            <a:off x="5435156" y="32923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0" name="矩形 219">
            <a:extLst>
              <a:ext uri="{FF2B5EF4-FFF2-40B4-BE49-F238E27FC236}">
                <a16:creationId xmlns="" xmlns:a16="http://schemas.microsoft.com/office/drawing/2014/main" id="{7C0B01B1-42AC-4AC7-92E1-37B76E589781}"/>
              </a:ext>
            </a:extLst>
          </p:cNvPr>
          <p:cNvSpPr/>
          <p:nvPr/>
        </p:nvSpPr>
        <p:spPr>
          <a:xfrm>
            <a:off x="4727327" y="406242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1" name="矩形 220">
            <a:extLst>
              <a:ext uri="{FF2B5EF4-FFF2-40B4-BE49-F238E27FC236}">
                <a16:creationId xmlns="" xmlns:a16="http://schemas.microsoft.com/office/drawing/2014/main" id="{84C3FE18-C7C2-4055-92EF-68A76226594D}"/>
              </a:ext>
            </a:extLst>
          </p:cNvPr>
          <p:cNvSpPr/>
          <p:nvPr/>
        </p:nvSpPr>
        <p:spPr>
          <a:xfrm>
            <a:off x="4346939" y="350421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2" name="矩形 221">
            <a:extLst>
              <a:ext uri="{FF2B5EF4-FFF2-40B4-BE49-F238E27FC236}">
                <a16:creationId xmlns="" xmlns:a16="http://schemas.microsoft.com/office/drawing/2014/main" id="{F489582A-B69B-4D9B-98C7-FFF324FFC8A2}"/>
              </a:ext>
            </a:extLst>
          </p:cNvPr>
          <p:cNvSpPr/>
          <p:nvPr/>
        </p:nvSpPr>
        <p:spPr>
          <a:xfrm>
            <a:off x="3380006" y="330786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3" name="矩形 222">
            <a:extLst>
              <a:ext uri="{FF2B5EF4-FFF2-40B4-BE49-F238E27FC236}">
                <a16:creationId xmlns="" xmlns:a16="http://schemas.microsoft.com/office/drawing/2014/main" id="{CC176395-0115-401E-BE5B-501B52678B99}"/>
              </a:ext>
            </a:extLst>
          </p:cNvPr>
          <p:cNvSpPr/>
          <p:nvPr/>
        </p:nvSpPr>
        <p:spPr>
          <a:xfrm>
            <a:off x="2288270" y="364381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4" name="矩形 223">
            <a:extLst>
              <a:ext uri="{FF2B5EF4-FFF2-40B4-BE49-F238E27FC236}">
                <a16:creationId xmlns="" xmlns:a16="http://schemas.microsoft.com/office/drawing/2014/main" id="{9DEA6F37-6A56-405B-96EE-328E801DECD5}"/>
              </a:ext>
            </a:extLst>
          </p:cNvPr>
          <p:cNvSpPr/>
          <p:nvPr/>
        </p:nvSpPr>
        <p:spPr>
          <a:xfrm>
            <a:off x="6426581" y="396505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5" name="矩形 224">
            <a:extLst>
              <a:ext uri="{FF2B5EF4-FFF2-40B4-BE49-F238E27FC236}">
                <a16:creationId xmlns="" xmlns:a16="http://schemas.microsoft.com/office/drawing/2014/main" id="{6DB7D8C9-D717-419A-9BBF-1B1A94A3274A}"/>
              </a:ext>
            </a:extLst>
          </p:cNvPr>
          <p:cNvSpPr/>
          <p:nvPr/>
        </p:nvSpPr>
        <p:spPr>
          <a:xfrm>
            <a:off x="6421155" y="330430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6" name="矩形 225">
            <a:extLst>
              <a:ext uri="{FF2B5EF4-FFF2-40B4-BE49-F238E27FC236}">
                <a16:creationId xmlns="" xmlns:a16="http://schemas.microsoft.com/office/drawing/2014/main" id="{6B83FF43-236C-4A85-87A4-AB6299824F97}"/>
              </a:ext>
            </a:extLst>
          </p:cNvPr>
          <p:cNvSpPr/>
          <p:nvPr/>
        </p:nvSpPr>
        <p:spPr>
          <a:xfrm>
            <a:off x="8260427" y="133081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7" name="矩形 226">
            <a:extLst>
              <a:ext uri="{FF2B5EF4-FFF2-40B4-BE49-F238E27FC236}">
                <a16:creationId xmlns="" xmlns:a16="http://schemas.microsoft.com/office/drawing/2014/main" id="{7E90DA8B-79D0-436C-9C18-A93F7AE186D3}"/>
              </a:ext>
            </a:extLst>
          </p:cNvPr>
          <p:cNvSpPr/>
          <p:nvPr/>
        </p:nvSpPr>
        <p:spPr>
          <a:xfrm>
            <a:off x="8869425" y="196205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8" name="矩形 227">
            <a:extLst>
              <a:ext uri="{FF2B5EF4-FFF2-40B4-BE49-F238E27FC236}">
                <a16:creationId xmlns="" xmlns:a16="http://schemas.microsoft.com/office/drawing/2014/main" id="{37342B80-EBAF-469A-BF02-3290858D4D33}"/>
              </a:ext>
            </a:extLst>
          </p:cNvPr>
          <p:cNvSpPr/>
          <p:nvPr/>
        </p:nvSpPr>
        <p:spPr>
          <a:xfrm>
            <a:off x="7411002" y="12106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9" name="矩形 228">
            <a:extLst>
              <a:ext uri="{FF2B5EF4-FFF2-40B4-BE49-F238E27FC236}">
                <a16:creationId xmlns="" xmlns:a16="http://schemas.microsoft.com/office/drawing/2014/main" id="{9AB8220E-694C-41DA-AEB0-E0C34976986A}"/>
              </a:ext>
            </a:extLst>
          </p:cNvPr>
          <p:cNvSpPr/>
          <p:nvPr/>
        </p:nvSpPr>
        <p:spPr>
          <a:xfrm>
            <a:off x="7286884" y="17976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0" name="矩形 229">
            <a:extLst>
              <a:ext uri="{FF2B5EF4-FFF2-40B4-BE49-F238E27FC236}">
                <a16:creationId xmlns="" xmlns:a16="http://schemas.microsoft.com/office/drawing/2014/main" id="{4A6297D9-9233-487A-94EA-C70335FDFA2E}"/>
              </a:ext>
            </a:extLst>
          </p:cNvPr>
          <p:cNvSpPr/>
          <p:nvPr/>
        </p:nvSpPr>
        <p:spPr>
          <a:xfrm>
            <a:off x="6187237" y="125334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67A4D17E-D22B-4199-BB6D-ADC1E7D87FD5}"/>
              </a:ext>
            </a:extLst>
          </p:cNvPr>
          <p:cNvSpPr/>
          <p:nvPr/>
        </p:nvSpPr>
        <p:spPr>
          <a:xfrm>
            <a:off x="5342597" y="127620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2" name="矩形 231">
            <a:extLst>
              <a:ext uri="{FF2B5EF4-FFF2-40B4-BE49-F238E27FC236}">
                <a16:creationId xmlns="" xmlns:a16="http://schemas.microsoft.com/office/drawing/2014/main" id="{31A05A3C-F0E3-494A-8877-B682CBE21660}"/>
              </a:ext>
            </a:extLst>
          </p:cNvPr>
          <p:cNvSpPr/>
          <p:nvPr/>
        </p:nvSpPr>
        <p:spPr>
          <a:xfrm>
            <a:off x="5245593" y="190055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3" name="矩形 232">
            <a:extLst>
              <a:ext uri="{FF2B5EF4-FFF2-40B4-BE49-F238E27FC236}">
                <a16:creationId xmlns="" xmlns:a16="http://schemas.microsoft.com/office/drawing/2014/main" id="{EA974BFD-51D7-41BF-8512-3EDFF2F2BCEF}"/>
              </a:ext>
            </a:extLst>
          </p:cNvPr>
          <p:cNvSpPr/>
          <p:nvPr/>
        </p:nvSpPr>
        <p:spPr>
          <a:xfrm>
            <a:off x="4149528" y="19109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4" name="矩形 233">
            <a:extLst>
              <a:ext uri="{FF2B5EF4-FFF2-40B4-BE49-F238E27FC236}">
                <a16:creationId xmlns="" xmlns:a16="http://schemas.microsoft.com/office/drawing/2014/main" id="{04CB79C2-72D2-41B7-8388-7E331F1A79AF}"/>
              </a:ext>
            </a:extLst>
          </p:cNvPr>
          <p:cNvSpPr/>
          <p:nvPr/>
        </p:nvSpPr>
        <p:spPr>
          <a:xfrm>
            <a:off x="3264201" y="132192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5" name="矩形 234">
            <a:extLst>
              <a:ext uri="{FF2B5EF4-FFF2-40B4-BE49-F238E27FC236}">
                <a16:creationId xmlns="" xmlns:a16="http://schemas.microsoft.com/office/drawing/2014/main" id="{F916A64F-1DB2-48A5-8B25-1DF8392E43B5}"/>
              </a:ext>
            </a:extLst>
          </p:cNvPr>
          <p:cNvSpPr/>
          <p:nvPr/>
        </p:nvSpPr>
        <p:spPr>
          <a:xfrm>
            <a:off x="3314502" y="393597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6" name="矩形 235">
            <a:extLst>
              <a:ext uri="{FF2B5EF4-FFF2-40B4-BE49-F238E27FC236}">
                <a16:creationId xmlns="" xmlns:a16="http://schemas.microsoft.com/office/drawing/2014/main" id="{739FFB09-20E3-47E6-9D5F-4C5B52240A5D}"/>
              </a:ext>
            </a:extLst>
          </p:cNvPr>
          <p:cNvSpPr/>
          <p:nvPr/>
        </p:nvSpPr>
        <p:spPr>
          <a:xfrm>
            <a:off x="2352463" y="319132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7" name="矩形 236">
            <a:extLst>
              <a:ext uri="{FF2B5EF4-FFF2-40B4-BE49-F238E27FC236}">
                <a16:creationId xmlns="" xmlns:a16="http://schemas.microsoft.com/office/drawing/2014/main" id="{4121A28C-C2B6-4E2F-8314-9FFF03BE76DB}"/>
              </a:ext>
            </a:extLst>
          </p:cNvPr>
          <p:cNvSpPr/>
          <p:nvPr/>
        </p:nvSpPr>
        <p:spPr>
          <a:xfrm>
            <a:off x="5337020" y="380390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8" name="矩形 237">
            <a:extLst>
              <a:ext uri="{FF2B5EF4-FFF2-40B4-BE49-F238E27FC236}">
                <a16:creationId xmlns="" xmlns:a16="http://schemas.microsoft.com/office/drawing/2014/main" id="{2884299E-5EEC-4775-B057-E716E002D601}"/>
              </a:ext>
            </a:extLst>
          </p:cNvPr>
          <p:cNvSpPr/>
          <p:nvPr/>
        </p:nvSpPr>
        <p:spPr>
          <a:xfrm>
            <a:off x="7371332" y="350937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9" name="矩形 238">
            <a:extLst>
              <a:ext uri="{FF2B5EF4-FFF2-40B4-BE49-F238E27FC236}">
                <a16:creationId xmlns="" xmlns:a16="http://schemas.microsoft.com/office/drawing/2014/main" id="{60E65D63-2F6C-4145-B0B6-A2A42C3925F0}"/>
              </a:ext>
            </a:extLst>
          </p:cNvPr>
          <p:cNvSpPr/>
          <p:nvPr/>
        </p:nvSpPr>
        <p:spPr>
          <a:xfrm>
            <a:off x="8525025" y="38917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0" name="矩形 239">
            <a:extLst>
              <a:ext uri="{FF2B5EF4-FFF2-40B4-BE49-F238E27FC236}">
                <a16:creationId xmlns="" xmlns:a16="http://schemas.microsoft.com/office/drawing/2014/main" id="{D69BD57E-AE5B-4BE9-8951-35F4DD11B653}"/>
              </a:ext>
            </a:extLst>
          </p:cNvPr>
          <p:cNvSpPr/>
          <p:nvPr/>
        </p:nvSpPr>
        <p:spPr>
          <a:xfrm>
            <a:off x="8596097" y="325387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3759131" y="4865532"/>
            <a:ext cx="18655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https://www.ypppt.com/</a:t>
            </a:r>
            <a:endParaRPr lang="zh-CN" altLang="en-US" sz="1100" dirty="0" smtClean="0">
              <a:solidFill>
                <a:srgbClr val="2C0A2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349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任意多边形: 形状 179">
            <a:extLst>
              <a:ext uri="{FF2B5EF4-FFF2-40B4-BE49-F238E27FC236}">
                <a16:creationId xmlns="" xmlns:a16="http://schemas.microsoft.com/office/drawing/2014/main" id="{CB1C8CC8-1FD6-4519-A8E7-D2905F143146}"/>
              </a:ext>
            </a:extLst>
          </p:cNvPr>
          <p:cNvSpPr/>
          <p:nvPr/>
        </p:nvSpPr>
        <p:spPr>
          <a:xfrm>
            <a:off x="164909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96" name="任意多边形: 形状 195">
            <a:extLst>
              <a:ext uri="{FF2B5EF4-FFF2-40B4-BE49-F238E27FC236}">
                <a16:creationId xmlns="" xmlns:a16="http://schemas.microsoft.com/office/drawing/2014/main" id="{F6B3D486-C676-42A9-849B-304B1614D795}"/>
              </a:ext>
            </a:extLst>
          </p:cNvPr>
          <p:cNvSpPr/>
          <p:nvPr/>
        </p:nvSpPr>
        <p:spPr>
          <a:xfrm>
            <a:off x="266571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97" name="任意多边形: 形状 196">
            <a:extLst>
              <a:ext uri="{FF2B5EF4-FFF2-40B4-BE49-F238E27FC236}">
                <a16:creationId xmlns="" xmlns:a16="http://schemas.microsoft.com/office/drawing/2014/main" id="{B0676525-E926-49C0-AA1F-96690BD769CC}"/>
              </a:ext>
            </a:extLst>
          </p:cNvPr>
          <p:cNvSpPr/>
          <p:nvPr/>
        </p:nvSpPr>
        <p:spPr>
          <a:xfrm>
            <a:off x="364770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98" name="任意多边形: 形状 197">
            <a:extLst>
              <a:ext uri="{FF2B5EF4-FFF2-40B4-BE49-F238E27FC236}">
                <a16:creationId xmlns="" xmlns:a16="http://schemas.microsoft.com/office/drawing/2014/main" id="{260DB051-5894-451A-96B7-CF02E7645615}"/>
              </a:ext>
            </a:extLst>
          </p:cNvPr>
          <p:cNvSpPr/>
          <p:nvPr/>
        </p:nvSpPr>
        <p:spPr>
          <a:xfrm>
            <a:off x="466432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199" name="任意多边形: 形状 198">
            <a:extLst>
              <a:ext uri="{FF2B5EF4-FFF2-40B4-BE49-F238E27FC236}">
                <a16:creationId xmlns="" xmlns:a16="http://schemas.microsoft.com/office/drawing/2014/main" id="{0791DE5F-90BC-472E-9DC4-AB4A89FF1CF7}"/>
              </a:ext>
            </a:extLst>
          </p:cNvPr>
          <p:cNvSpPr/>
          <p:nvPr/>
        </p:nvSpPr>
        <p:spPr>
          <a:xfrm>
            <a:off x="5636380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00" name="任意多边形: 形状 199">
            <a:extLst>
              <a:ext uri="{FF2B5EF4-FFF2-40B4-BE49-F238E27FC236}">
                <a16:creationId xmlns="" xmlns:a16="http://schemas.microsoft.com/office/drawing/2014/main" id="{4C0C594D-D4E2-42C9-ABD6-35AE2C769F75}"/>
              </a:ext>
            </a:extLst>
          </p:cNvPr>
          <p:cNvSpPr/>
          <p:nvPr/>
        </p:nvSpPr>
        <p:spPr>
          <a:xfrm>
            <a:off x="6652995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03" name="任意多边形: 形状 202">
            <a:extLst>
              <a:ext uri="{FF2B5EF4-FFF2-40B4-BE49-F238E27FC236}">
                <a16:creationId xmlns="" xmlns:a16="http://schemas.microsoft.com/office/drawing/2014/main" id="{9790F4A6-F1EB-4264-BE0D-5CCD5D554632}"/>
              </a:ext>
            </a:extLst>
          </p:cNvPr>
          <p:cNvSpPr/>
          <p:nvPr/>
        </p:nvSpPr>
        <p:spPr>
          <a:xfrm>
            <a:off x="762904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205" name="任意多边形: 形状 204">
            <a:extLst>
              <a:ext uri="{FF2B5EF4-FFF2-40B4-BE49-F238E27FC236}">
                <a16:creationId xmlns="" xmlns:a16="http://schemas.microsoft.com/office/drawing/2014/main" id="{02788FCB-5EF5-4627-8A51-FF22DB1328E1}"/>
              </a:ext>
            </a:extLst>
          </p:cNvPr>
          <p:cNvSpPr/>
          <p:nvPr/>
        </p:nvSpPr>
        <p:spPr>
          <a:xfrm>
            <a:off x="864566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>
              <a:cs typeface="+mn-ea"/>
              <a:sym typeface="+mn-lt"/>
            </a:endParaRPr>
          </a:p>
        </p:txBody>
      </p:sp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抢占心智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CF70B583-FFC2-4D29-B5FC-29C7E25AC539}"/>
              </a:ext>
            </a:extLst>
          </p:cNvPr>
          <p:cNvSpPr txBox="1"/>
          <p:nvPr/>
        </p:nvSpPr>
        <p:spPr>
          <a:xfrm>
            <a:off x="2955747" y="209820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人无我有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  <a:p>
            <a:pPr lvl="0" algn="dist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人有我优</a:t>
            </a:r>
          </a:p>
        </p:txBody>
      </p:sp>
      <p:sp>
        <p:nvSpPr>
          <p:cNvPr id="206" name="文本框 205">
            <a:extLst>
              <a:ext uri="{FF2B5EF4-FFF2-40B4-BE49-F238E27FC236}">
                <a16:creationId xmlns="" xmlns:a16="http://schemas.microsoft.com/office/drawing/2014/main" id="{485FDD9A-9F9C-40A2-9436-800B9BAFD205}"/>
              </a:ext>
            </a:extLst>
          </p:cNvPr>
          <p:cNvSpPr txBox="1"/>
          <p:nvPr/>
        </p:nvSpPr>
        <p:spPr>
          <a:xfrm>
            <a:off x="1939132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dist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有独一无二的标签</a:t>
            </a:r>
          </a:p>
        </p:txBody>
      </p:sp>
      <p:sp>
        <p:nvSpPr>
          <p:cNvPr id="207" name="文本框 206">
            <a:extLst>
              <a:ext uri="{FF2B5EF4-FFF2-40B4-BE49-F238E27FC236}">
                <a16:creationId xmlns="" xmlns:a16="http://schemas.microsoft.com/office/drawing/2014/main" id="{E60D2D3D-5FF0-4934-B7BE-971BB454E571}"/>
              </a:ext>
            </a:extLst>
          </p:cNvPr>
          <p:cNvSpPr txBox="1"/>
          <p:nvPr/>
        </p:nvSpPr>
        <p:spPr>
          <a:xfrm>
            <a:off x="3937742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dist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率先跨行业应用</a:t>
            </a:r>
          </a:p>
        </p:txBody>
      </p:sp>
      <p:sp>
        <p:nvSpPr>
          <p:cNvPr id="212" name="文本框 211">
            <a:extLst>
              <a:ext uri="{FF2B5EF4-FFF2-40B4-BE49-F238E27FC236}">
                <a16:creationId xmlns="" xmlns:a16="http://schemas.microsoft.com/office/drawing/2014/main" id="{4D6B48B4-5DE4-4CAF-AE47-B5B2B5B7C97E}"/>
              </a:ext>
            </a:extLst>
          </p:cNvPr>
          <p:cNvSpPr txBox="1"/>
          <p:nvPr/>
        </p:nvSpPr>
        <p:spPr>
          <a:xfrm>
            <a:off x="5934581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dist"/>
            <a:r>
              <a:rPr lang="zh-CN" altLang="en-US" sz="2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独特呈现形式</a:t>
            </a:r>
          </a:p>
        </p:txBody>
      </p:sp>
      <p:sp>
        <p:nvSpPr>
          <p:cNvPr id="213" name="文本框 212">
            <a:extLst>
              <a:ext uri="{FF2B5EF4-FFF2-40B4-BE49-F238E27FC236}">
                <a16:creationId xmlns="" xmlns:a16="http://schemas.microsoft.com/office/drawing/2014/main" id="{618B094B-DA0F-4C03-981B-6898F16EEAD2}"/>
              </a:ext>
            </a:extLst>
          </p:cNvPr>
          <p:cNvSpPr txBox="1"/>
          <p:nvPr/>
        </p:nvSpPr>
        <p:spPr>
          <a:xfrm>
            <a:off x="7919082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对内特点和优势</a:t>
            </a:r>
          </a:p>
        </p:txBody>
      </p:sp>
      <p:sp>
        <p:nvSpPr>
          <p:cNvPr id="214" name="文本框 213">
            <a:extLst>
              <a:ext uri="{FF2B5EF4-FFF2-40B4-BE49-F238E27FC236}">
                <a16:creationId xmlns="" xmlns:a16="http://schemas.microsoft.com/office/drawing/2014/main" id="{B800EBC2-F4FE-4D11-BCA2-F6E327A5D625}"/>
              </a:ext>
            </a:extLst>
          </p:cNvPr>
          <p:cNvSpPr txBox="1"/>
          <p:nvPr/>
        </p:nvSpPr>
        <p:spPr>
          <a:xfrm>
            <a:off x="495435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行业第一</a:t>
            </a:r>
          </a:p>
        </p:txBody>
      </p:sp>
      <p:sp>
        <p:nvSpPr>
          <p:cNvPr id="215" name="文本框 214">
            <a:extLst>
              <a:ext uri="{FF2B5EF4-FFF2-40B4-BE49-F238E27FC236}">
                <a16:creationId xmlns="" xmlns:a16="http://schemas.microsoft.com/office/drawing/2014/main" id="{9721F944-D2C6-448A-AE98-98DE7EA2A5F9}"/>
              </a:ext>
            </a:extLst>
          </p:cNvPr>
          <p:cNvSpPr txBox="1"/>
          <p:nvPr/>
        </p:nvSpPr>
        <p:spPr>
          <a:xfrm>
            <a:off x="6869702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类型第一</a:t>
            </a:r>
          </a:p>
        </p:txBody>
      </p:sp>
      <p:sp>
        <p:nvSpPr>
          <p:cNvPr id="216" name="文本框 215">
            <a:extLst>
              <a:ext uri="{FF2B5EF4-FFF2-40B4-BE49-F238E27FC236}">
                <a16:creationId xmlns="" xmlns:a16="http://schemas.microsoft.com/office/drawing/2014/main" id="{48964DCC-35AD-4C83-995A-B1319975C807}"/>
              </a:ext>
            </a:extLst>
          </p:cNvPr>
          <p:cNvSpPr txBox="1"/>
          <p:nvPr/>
        </p:nvSpPr>
        <p:spPr>
          <a:xfrm>
            <a:off x="8935697" y="209820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对外寻找对标账号</a:t>
            </a:r>
          </a:p>
        </p:txBody>
      </p:sp>
      <p:sp>
        <p:nvSpPr>
          <p:cNvPr id="217" name="矩形 216">
            <a:extLst>
              <a:ext uri="{FF2B5EF4-FFF2-40B4-BE49-F238E27FC236}">
                <a16:creationId xmlns="" xmlns:a16="http://schemas.microsoft.com/office/drawing/2014/main" id="{7147AED1-699F-43F8-9941-E49BF81BD944}"/>
              </a:ext>
            </a:extLst>
          </p:cNvPr>
          <p:cNvSpPr/>
          <p:nvPr/>
        </p:nvSpPr>
        <p:spPr>
          <a:xfrm>
            <a:off x="8558224" y="526726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8" name="矩形 217">
            <a:extLst>
              <a:ext uri="{FF2B5EF4-FFF2-40B4-BE49-F238E27FC236}">
                <a16:creationId xmlns="" xmlns:a16="http://schemas.microsoft.com/office/drawing/2014/main" id="{A7178C15-1377-4338-B5B3-0574640D8AB5}"/>
              </a:ext>
            </a:extLst>
          </p:cNvPr>
          <p:cNvSpPr/>
          <p:nvPr/>
        </p:nvSpPr>
        <p:spPr>
          <a:xfrm>
            <a:off x="7249490" y="45880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9" name="矩形 218">
            <a:extLst>
              <a:ext uri="{FF2B5EF4-FFF2-40B4-BE49-F238E27FC236}">
                <a16:creationId xmlns="" xmlns:a16="http://schemas.microsoft.com/office/drawing/2014/main" id="{45BDF7B5-95FF-4D1D-9C26-28BE7C7055CA}"/>
              </a:ext>
            </a:extLst>
          </p:cNvPr>
          <p:cNvSpPr/>
          <p:nvPr/>
        </p:nvSpPr>
        <p:spPr>
          <a:xfrm>
            <a:off x="5361736" y="40167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0" name="矩形 219">
            <a:extLst>
              <a:ext uri="{FF2B5EF4-FFF2-40B4-BE49-F238E27FC236}">
                <a16:creationId xmlns="" xmlns:a16="http://schemas.microsoft.com/office/drawing/2014/main" id="{724BC2F2-C2B0-4C17-95D5-71737F0CB30D}"/>
              </a:ext>
            </a:extLst>
          </p:cNvPr>
          <p:cNvSpPr/>
          <p:nvPr/>
        </p:nvSpPr>
        <p:spPr>
          <a:xfrm>
            <a:off x="3336202" y="477150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1" name="矩形 220">
            <a:extLst>
              <a:ext uri="{FF2B5EF4-FFF2-40B4-BE49-F238E27FC236}">
                <a16:creationId xmlns="" xmlns:a16="http://schemas.microsoft.com/office/drawing/2014/main" id="{3BB7CA34-A697-4084-92C3-CA7BDD31FE28}"/>
              </a:ext>
            </a:extLst>
          </p:cNvPr>
          <p:cNvSpPr/>
          <p:nvPr/>
        </p:nvSpPr>
        <p:spPr>
          <a:xfrm>
            <a:off x="4378500" y="27946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2" name="矩形 221">
            <a:extLst>
              <a:ext uri="{FF2B5EF4-FFF2-40B4-BE49-F238E27FC236}">
                <a16:creationId xmlns="" xmlns:a16="http://schemas.microsoft.com/office/drawing/2014/main" id="{09AC9699-5846-4010-9FE4-D1B208E9C759}"/>
              </a:ext>
            </a:extLst>
          </p:cNvPr>
          <p:cNvSpPr/>
          <p:nvPr/>
        </p:nvSpPr>
        <p:spPr>
          <a:xfrm>
            <a:off x="6300828" y="20525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3" name="矩形 222">
            <a:extLst>
              <a:ext uri="{FF2B5EF4-FFF2-40B4-BE49-F238E27FC236}">
                <a16:creationId xmlns="" xmlns:a16="http://schemas.microsoft.com/office/drawing/2014/main" id="{D8AA619B-F675-4D95-988D-46D28A112CB7}"/>
              </a:ext>
            </a:extLst>
          </p:cNvPr>
          <p:cNvSpPr/>
          <p:nvPr/>
        </p:nvSpPr>
        <p:spPr>
          <a:xfrm>
            <a:off x="7568063" y="15317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4" name="矩形 223">
            <a:extLst>
              <a:ext uri="{FF2B5EF4-FFF2-40B4-BE49-F238E27FC236}">
                <a16:creationId xmlns="" xmlns:a16="http://schemas.microsoft.com/office/drawing/2014/main" id="{ADBD7EE1-49F7-43C2-8BA6-9478284304AB}"/>
              </a:ext>
            </a:extLst>
          </p:cNvPr>
          <p:cNvSpPr/>
          <p:nvPr/>
        </p:nvSpPr>
        <p:spPr>
          <a:xfrm>
            <a:off x="8343138" y="24179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5" name="矩形 224">
            <a:extLst>
              <a:ext uri="{FF2B5EF4-FFF2-40B4-BE49-F238E27FC236}">
                <a16:creationId xmlns="" xmlns:a16="http://schemas.microsoft.com/office/drawing/2014/main" id="{073B4E8D-2D53-465F-8DA4-CD7AABE0A196}"/>
              </a:ext>
            </a:extLst>
          </p:cNvPr>
          <p:cNvSpPr/>
          <p:nvPr/>
        </p:nvSpPr>
        <p:spPr>
          <a:xfrm>
            <a:off x="2475022" y="20938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6" name="矩形 225">
            <a:extLst>
              <a:ext uri="{FF2B5EF4-FFF2-40B4-BE49-F238E27FC236}">
                <a16:creationId xmlns="" xmlns:a16="http://schemas.microsoft.com/office/drawing/2014/main" id="{A66B4812-8ECB-47F3-A5AA-BCBF875C91F3}"/>
              </a:ext>
            </a:extLst>
          </p:cNvPr>
          <p:cNvSpPr/>
          <p:nvPr/>
        </p:nvSpPr>
        <p:spPr>
          <a:xfrm>
            <a:off x="3336201" y="1601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7" name="矩形 226">
            <a:extLst>
              <a:ext uri="{FF2B5EF4-FFF2-40B4-BE49-F238E27FC236}">
                <a16:creationId xmlns="" xmlns:a16="http://schemas.microsoft.com/office/drawing/2014/main" id="{648BB4F4-EDD6-486C-AF8B-8C503F640B45}"/>
              </a:ext>
            </a:extLst>
          </p:cNvPr>
          <p:cNvSpPr/>
          <p:nvPr/>
        </p:nvSpPr>
        <p:spPr>
          <a:xfrm>
            <a:off x="2271414" y="281682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8" name="矩形 227">
            <a:extLst>
              <a:ext uri="{FF2B5EF4-FFF2-40B4-BE49-F238E27FC236}">
                <a16:creationId xmlns="" xmlns:a16="http://schemas.microsoft.com/office/drawing/2014/main" id="{26801683-5DC7-488E-97EF-94B83C101BD0}"/>
              </a:ext>
            </a:extLst>
          </p:cNvPr>
          <p:cNvSpPr/>
          <p:nvPr/>
        </p:nvSpPr>
        <p:spPr>
          <a:xfrm>
            <a:off x="1254342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9" name="矩形 228">
            <a:extLst>
              <a:ext uri="{FF2B5EF4-FFF2-40B4-BE49-F238E27FC236}">
                <a16:creationId xmlns="" xmlns:a16="http://schemas.microsoft.com/office/drawing/2014/main" id="{0A6E0665-CDCC-4E7D-9C80-3A8429D00D72}"/>
              </a:ext>
            </a:extLst>
          </p:cNvPr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0" name="矩形 229">
            <a:extLst>
              <a:ext uri="{FF2B5EF4-FFF2-40B4-BE49-F238E27FC236}">
                <a16:creationId xmlns="" xmlns:a16="http://schemas.microsoft.com/office/drawing/2014/main" id="{8D887A39-B65D-4FA8-A0B4-357564F0B545}"/>
              </a:ext>
            </a:extLst>
          </p:cNvPr>
          <p:cNvSpPr/>
          <p:nvPr/>
        </p:nvSpPr>
        <p:spPr>
          <a:xfrm>
            <a:off x="4575232" y="54156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1" name="矩形 230">
            <a:extLst>
              <a:ext uri="{FF2B5EF4-FFF2-40B4-BE49-F238E27FC236}">
                <a16:creationId xmlns="" xmlns:a16="http://schemas.microsoft.com/office/drawing/2014/main" id="{37D2BF50-F870-49A8-B1D9-60966AC9D767}"/>
              </a:ext>
            </a:extLst>
          </p:cNvPr>
          <p:cNvSpPr/>
          <p:nvPr/>
        </p:nvSpPr>
        <p:spPr>
          <a:xfrm>
            <a:off x="6561628" y="5263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2" name="矩形 231">
            <a:extLst>
              <a:ext uri="{FF2B5EF4-FFF2-40B4-BE49-F238E27FC236}">
                <a16:creationId xmlns="" xmlns:a16="http://schemas.microsoft.com/office/drawing/2014/main" id="{1280971D-22B3-4624-ADA2-9990A15AA929}"/>
              </a:ext>
            </a:extLst>
          </p:cNvPr>
          <p:cNvSpPr/>
          <p:nvPr/>
        </p:nvSpPr>
        <p:spPr>
          <a:xfrm>
            <a:off x="4455029" y="234357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3" name="矩形 232">
            <a:extLst>
              <a:ext uri="{FF2B5EF4-FFF2-40B4-BE49-F238E27FC236}">
                <a16:creationId xmlns="" xmlns:a16="http://schemas.microsoft.com/office/drawing/2014/main" id="{CBD78DB9-4F02-44EF-B374-85EC6879C244}"/>
              </a:ext>
            </a:extLst>
          </p:cNvPr>
          <p:cNvSpPr/>
          <p:nvPr/>
        </p:nvSpPr>
        <p:spPr>
          <a:xfrm>
            <a:off x="6305157" y="313213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4" name="矩形 233">
            <a:extLst>
              <a:ext uri="{FF2B5EF4-FFF2-40B4-BE49-F238E27FC236}">
                <a16:creationId xmlns="" xmlns:a16="http://schemas.microsoft.com/office/drawing/2014/main" id="{C6746CB2-4B2D-4E5C-BB8E-549FA6730EC1}"/>
              </a:ext>
            </a:extLst>
          </p:cNvPr>
          <p:cNvSpPr/>
          <p:nvPr/>
        </p:nvSpPr>
        <p:spPr>
          <a:xfrm>
            <a:off x="8006822" y="31537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5" name="矩形 234">
            <a:extLst>
              <a:ext uri="{FF2B5EF4-FFF2-40B4-BE49-F238E27FC236}">
                <a16:creationId xmlns="" xmlns:a16="http://schemas.microsoft.com/office/drawing/2014/main" id="{02FC9882-0133-4EF0-8801-104C1607DCCB}"/>
              </a:ext>
            </a:extLst>
          </p:cNvPr>
          <p:cNvSpPr/>
          <p:nvPr/>
        </p:nvSpPr>
        <p:spPr>
          <a:xfrm>
            <a:off x="8262543" y="314141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6" name="矩形 235">
            <a:extLst>
              <a:ext uri="{FF2B5EF4-FFF2-40B4-BE49-F238E27FC236}">
                <a16:creationId xmlns="" xmlns:a16="http://schemas.microsoft.com/office/drawing/2014/main" id="{AE260B3E-49BA-4B02-A8E4-8726B3263464}"/>
              </a:ext>
            </a:extLst>
          </p:cNvPr>
          <p:cNvSpPr/>
          <p:nvPr/>
        </p:nvSpPr>
        <p:spPr>
          <a:xfrm>
            <a:off x="9883067" y="34290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7" name="矩形 236">
            <a:extLst>
              <a:ext uri="{FF2B5EF4-FFF2-40B4-BE49-F238E27FC236}">
                <a16:creationId xmlns="" xmlns:a16="http://schemas.microsoft.com/office/drawing/2014/main" id="{DF375EB5-7FE9-431A-BAF2-F87F47C1C411}"/>
              </a:ext>
            </a:extLst>
          </p:cNvPr>
          <p:cNvSpPr/>
          <p:nvPr/>
        </p:nvSpPr>
        <p:spPr>
          <a:xfrm>
            <a:off x="9341066" y="45880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6382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1" name="直接连接符 240">
            <a:extLst>
              <a:ext uri="{FF2B5EF4-FFF2-40B4-BE49-F238E27FC236}">
                <a16:creationId xmlns="" xmlns:a16="http://schemas.microsoft.com/office/drawing/2014/main" id="{0053B61C-9DBE-485E-9C09-123D9B7DD21B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操作流程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B4FD041F-8A46-42D1-83FA-C24A70AA8395}"/>
              </a:ext>
            </a:extLst>
          </p:cNvPr>
          <p:cNvGrpSpPr/>
          <p:nvPr/>
        </p:nvGrpSpPr>
        <p:grpSpPr>
          <a:xfrm>
            <a:off x="1378642" y="2192198"/>
            <a:ext cx="9895938" cy="3792013"/>
            <a:chOff x="1254342" y="4469801"/>
            <a:chExt cx="8956862" cy="1953865"/>
          </a:xfrm>
        </p:grpSpPr>
        <p:cxnSp>
          <p:nvCxnSpPr>
            <p:cNvPr id="4" name="连接符: 肘形 3">
              <a:extLst>
                <a:ext uri="{FF2B5EF4-FFF2-40B4-BE49-F238E27FC236}">
                  <a16:creationId xmlns="" xmlns:a16="http://schemas.microsoft.com/office/drawing/2014/main" id="{BA2510E5-CEE7-41CF-8CEE-6D6659B3506B}"/>
                </a:ext>
              </a:extLst>
            </p:cNvPr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>
              <a:extLst>
                <a:ext uri="{FF2B5EF4-FFF2-40B4-BE49-F238E27FC236}">
                  <a16:creationId xmlns="" xmlns:a16="http://schemas.microsoft.com/office/drawing/2014/main" id="{8AF55CB0-4BD9-4DB6-A205-241784BA18A5}"/>
                </a:ext>
              </a:extLst>
            </p:cNvPr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>
              <a:extLst>
                <a:ext uri="{FF2B5EF4-FFF2-40B4-BE49-F238E27FC236}">
                  <a16:creationId xmlns="" xmlns:a16="http://schemas.microsoft.com/office/drawing/2014/main" id="{09CAFEAD-00C6-4A1D-97CA-929A17D76EC1}"/>
                </a:ext>
              </a:extLst>
            </p:cNvPr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连接符: 肘形 134">
              <a:extLst>
                <a:ext uri="{FF2B5EF4-FFF2-40B4-BE49-F238E27FC236}">
                  <a16:creationId xmlns="" xmlns:a16="http://schemas.microsoft.com/office/drawing/2014/main" id="{65270BD1-7F32-47E4-B1D9-D1453CF0EDE8}"/>
                </a:ext>
              </a:extLst>
            </p:cNvPr>
            <p:cNvCxnSpPr/>
            <p:nvPr/>
          </p:nvCxnSpPr>
          <p:spPr>
            <a:xfrm flipV="1">
              <a:off x="6615754" y="4469801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67759D31-2011-45A5-B034-9071BE76ACD7}"/>
              </a:ext>
            </a:extLst>
          </p:cNvPr>
          <p:cNvSpPr txBox="1"/>
          <p:nvPr/>
        </p:nvSpPr>
        <p:spPr>
          <a:xfrm>
            <a:off x="1423121" y="4184200"/>
            <a:ext cx="17352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选择一个用户基数较大的行业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/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领域（关注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20-30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个同行）</a:t>
            </a:r>
          </a:p>
        </p:txBody>
      </p:sp>
      <p:sp>
        <p:nvSpPr>
          <p:cNvPr id="136" name="文本框 135">
            <a:extLst>
              <a:ext uri="{FF2B5EF4-FFF2-40B4-BE49-F238E27FC236}">
                <a16:creationId xmlns="" xmlns:a16="http://schemas.microsoft.com/office/drawing/2014/main" id="{5D92611D-1756-4F25-A6B8-7CBFE635B6DE}"/>
              </a:ext>
            </a:extLst>
          </p:cNvPr>
          <p:cNvSpPr txBox="1"/>
          <p:nvPr/>
        </p:nvSpPr>
        <p:spPr>
          <a:xfrm>
            <a:off x="3409374" y="3984393"/>
            <a:ext cx="1735262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寻找创新的呈现方式</a:t>
            </a:r>
          </a:p>
        </p:txBody>
      </p:sp>
      <p:sp>
        <p:nvSpPr>
          <p:cNvPr id="137" name="文本框 136">
            <a:extLst>
              <a:ext uri="{FF2B5EF4-FFF2-40B4-BE49-F238E27FC236}">
                <a16:creationId xmlns="" xmlns:a16="http://schemas.microsoft.com/office/drawing/2014/main" id="{8A860152-F16D-4FE5-A8F6-49FE34F07F76}"/>
              </a:ext>
            </a:extLst>
          </p:cNvPr>
          <p:cNvSpPr txBox="1"/>
          <p:nvPr/>
        </p:nvSpPr>
        <p:spPr>
          <a:xfrm>
            <a:off x="5423081" y="3366297"/>
            <a:ext cx="1735262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设定个性标签</a:t>
            </a:r>
          </a:p>
        </p:txBody>
      </p:sp>
      <p:sp>
        <p:nvSpPr>
          <p:cNvPr id="138" name="文本框 137">
            <a:extLst>
              <a:ext uri="{FF2B5EF4-FFF2-40B4-BE49-F238E27FC236}">
                <a16:creationId xmlns="" xmlns:a16="http://schemas.microsoft.com/office/drawing/2014/main" id="{3E21E8CA-B438-4491-9A6A-073717A1190B}"/>
              </a:ext>
            </a:extLst>
          </p:cNvPr>
          <p:cNvSpPr txBox="1"/>
          <p:nvPr/>
        </p:nvSpPr>
        <p:spPr>
          <a:xfrm>
            <a:off x="7376513" y="2211898"/>
            <a:ext cx="1735262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发现市场空白点</a:t>
            </a:r>
          </a:p>
        </p:txBody>
      </p:sp>
      <p:sp>
        <p:nvSpPr>
          <p:cNvPr id="139" name="文本框 138">
            <a:extLst>
              <a:ext uri="{FF2B5EF4-FFF2-40B4-BE49-F238E27FC236}">
                <a16:creationId xmlns="" xmlns:a16="http://schemas.microsoft.com/office/drawing/2014/main" id="{BCD05758-1A55-47AB-A7C4-CF3D5F91AE32}"/>
              </a:ext>
            </a:extLst>
          </p:cNvPr>
          <p:cNvSpPr txBox="1"/>
          <p:nvPr/>
        </p:nvSpPr>
        <p:spPr>
          <a:xfrm>
            <a:off x="9379802" y="1572155"/>
            <a:ext cx="1735262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确定定位公式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40" name="组合 139">
            <a:extLst>
              <a:ext uri="{FF2B5EF4-FFF2-40B4-BE49-F238E27FC236}">
                <a16:creationId xmlns="" xmlns:a16="http://schemas.microsoft.com/office/drawing/2014/main" id="{8F5049CA-2D92-4DF5-9D99-39BC5CE30101}"/>
              </a:ext>
            </a:extLst>
          </p:cNvPr>
          <p:cNvGrpSpPr/>
          <p:nvPr/>
        </p:nvGrpSpPr>
        <p:grpSpPr>
          <a:xfrm>
            <a:off x="4843899" y="2872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42" name="椭圆 141">
              <a:extLst>
                <a:ext uri="{FF2B5EF4-FFF2-40B4-BE49-F238E27FC236}">
                  <a16:creationId xmlns="" xmlns:a16="http://schemas.microsoft.com/office/drawing/2014/main" id="{521D9645-9F9E-4CA7-9884-581D8FED8225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椭圆 142">
              <a:extLst>
                <a:ext uri="{FF2B5EF4-FFF2-40B4-BE49-F238E27FC236}">
                  <a16:creationId xmlns="" xmlns:a16="http://schemas.microsoft.com/office/drawing/2014/main" id="{3C465619-B9F0-4E36-AD25-E2F09502B402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椭圆 143">
              <a:extLst>
                <a:ext uri="{FF2B5EF4-FFF2-40B4-BE49-F238E27FC236}">
                  <a16:creationId xmlns="" xmlns:a16="http://schemas.microsoft.com/office/drawing/2014/main" id="{A3EC7306-ECFC-4EBC-9566-AAC1888483D1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椭圆 144">
              <a:extLst>
                <a:ext uri="{FF2B5EF4-FFF2-40B4-BE49-F238E27FC236}">
                  <a16:creationId xmlns="" xmlns:a16="http://schemas.microsoft.com/office/drawing/2014/main" id="{42B3C711-DABC-41F3-ABAE-1F342329E6C8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椭圆 150">
              <a:extLst>
                <a:ext uri="{FF2B5EF4-FFF2-40B4-BE49-F238E27FC236}">
                  <a16:creationId xmlns="" xmlns:a16="http://schemas.microsoft.com/office/drawing/2014/main" id="{FCCC854C-A06E-4063-98C8-1B8F72F3AE7F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椭圆 151">
              <a:extLst>
                <a:ext uri="{FF2B5EF4-FFF2-40B4-BE49-F238E27FC236}">
                  <a16:creationId xmlns="" xmlns:a16="http://schemas.microsoft.com/office/drawing/2014/main" id="{42B64B06-57E7-48C9-93B7-C8304C7550EB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椭圆 152">
              <a:extLst>
                <a:ext uri="{FF2B5EF4-FFF2-40B4-BE49-F238E27FC236}">
                  <a16:creationId xmlns="" xmlns:a16="http://schemas.microsoft.com/office/drawing/2014/main" id="{825A8BD9-EC34-409E-8459-DD38A5BFD947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椭圆 153">
              <a:extLst>
                <a:ext uri="{FF2B5EF4-FFF2-40B4-BE49-F238E27FC236}">
                  <a16:creationId xmlns="" xmlns:a16="http://schemas.microsoft.com/office/drawing/2014/main" id="{07279078-7834-42C2-83E9-A07BDDE3A19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椭圆 156">
              <a:extLst>
                <a:ext uri="{FF2B5EF4-FFF2-40B4-BE49-F238E27FC236}">
                  <a16:creationId xmlns="" xmlns:a16="http://schemas.microsoft.com/office/drawing/2014/main" id="{427E8EA4-546B-48CB-A2F3-EB51091F08FC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58" name="组合 157">
              <a:extLst>
                <a:ext uri="{FF2B5EF4-FFF2-40B4-BE49-F238E27FC236}">
                  <a16:creationId xmlns="" xmlns:a16="http://schemas.microsoft.com/office/drawing/2014/main" id="{2DA41633-965A-4287-B0A6-D63040F00998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78" name="椭圆 177">
                <a:extLst>
                  <a:ext uri="{FF2B5EF4-FFF2-40B4-BE49-F238E27FC236}">
                    <a16:creationId xmlns="" xmlns:a16="http://schemas.microsoft.com/office/drawing/2014/main" id="{7138AEA1-E621-46CB-9940-875FEE710B08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2" name="椭圆 191">
                <a:extLst>
                  <a:ext uri="{FF2B5EF4-FFF2-40B4-BE49-F238E27FC236}">
                    <a16:creationId xmlns="" xmlns:a16="http://schemas.microsoft.com/office/drawing/2014/main" id="{D7FF1900-1E93-4A80-8449-71A971838114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8" name="椭圆 237">
                <a:extLst>
                  <a:ext uri="{FF2B5EF4-FFF2-40B4-BE49-F238E27FC236}">
                    <a16:creationId xmlns="" xmlns:a16="http://schemas.microsoft.com/office/drawing/2014/main" id="{555CA21A-9FE9-48BA-A9F0-F9C09D814C51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9" name="椭圆 238">
                <a:extLst>
                  <a:ext uri="{FF2B5EF4-FFF2-40B4-BE49-F238E27FC236}">
                    <a16:creationId xmlns="" xmlns:a16="http://schemas.microsoft.com/office/drawing/2014/main" id="{77565CFE-03DB-4F71-9462-061B24AD3624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0" name="椭圆 239">
                <a:extLst>
                  <a:ext uri="{FF2B5EF4-FFF2-40B4-BE49-F238E27FC236}">
                    <a16:creationId xmlns="" xmlns:a16="http://schemas.microsoft.com/office/drawing/2014/main" id="{01158364-F7BD-45C4-80F0-43AA8C18EFDB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3" name="椭圆 242">
                <a:extLst>
                  <a:ext uri="{FF2B5EF4-FFF2-40B4-BE49-F238E27FC236}">
                    <a16:creationId xmlns="" xmlns:a16="http://schemas.microsoft.com/office/drawing/2014/main" id="{2C6C0C4F-3185-47E5-B4C4-3D8EF21890B3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4" name="椭圆 243">
                <a:extLst>
                  <a:ext uri="{FF2B5EF4-FFF2-40B4-BE49-F238E27FC236}">
                    <a16:creationId xmlns="" xmlns:a16="http://schemas.microsoft.com/office/drawing/2014/main" id="{BAF481F0-4D9D-4302-BB6A-9BDA4E7E0A78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5" name="椭圆 244">
                <a:extLst>
                  <a:ext uri="{FF2B5EF4-FFF2-40B4-BE49-F238E27FC236}">
                    <a16:creationId xmlns="" xmlns:a16="http://schemas.microsoft.com/office/drawing/2014/main" id="{5DAE50E0-CCF5-4964-B28C-01C560ED69C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6" name="椭圆 245">
                <a:extLst>
                  <a:ext uri="{FF2B5EF4-FFF2-40B4-BE49-F238E27FC236}">
                    <a16:creationId xmlns="" xmlns:a16="http://schemas.microsoft.com/office/drawing/2014/main" id="{2F891E42-52B9-445E-A651-B809CAD16822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7" name="椭圆 246">
                <a:extLst>
                  <a:ext uri="{FF2B5EF4-FFF2-40B4-BE49-F238E27FC236}">
                    <a16:creationId xmlns="" xmlns:a16="http://schemas.microsoft.com/office/drawing/2014/main" id="{3F88A316-BA3C-4E11-B23D-ACFE7A9AA8F0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8" name="椭圆 247">
                <a:extLst>
                  <a:ext uri="{FF2B5EF4-FFF2-40B4-BE49-F238E27FC236}">
                    <a16:creationId xmlns="" xmlns:a16="http://schemas.microsoft.com/office/drawing/2014/main" id="{0D13278C-CFDE-4BCB-BE90-BA148789A33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9" name="等腰三角形 248">
            <a:extLst>
              <a:ext uri="{FF2B5EF4-FFF2-40B4-BE49-F238E27FC236}">
                <a16:creationId xmlns="" xmlns:a16="http://schemas.microsoft.com/office/drawing/2014/main" id="{E791B098-0AE0-488D-967E-C48F89C9FAAE}"/>
              </a:ext>
            </a:extLst>
          </p:cNvPr>
          <p:cNvSpPr/>
          <p:nvPr/>
        </p:nvSpPr>
        <p:spPr>
          <a:xfrm rot="5400000">
            <a:off x="8025207" y="1370630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0" name="等腰三角形 249">
            <a:extLst>
              <a:ext uri="{FF2B5EF4-FFF2-40B4-BE49-F238E27FC236}">
                <a16:creationId xmlns="" xmlns:a16="http://schemas.microsoft.com/office/drawing/2014/main" id="{E00D8EF1-E702-4284-A218-44F143241A29}"/>
              </a:ext>
            </a:extLst>
          </p:cNvPr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1" name="等腰三角形 250">
            <a:extLst>
              <a:ext uri="{FF2B5EF4-FFF2-40B4-BE49-F238E27FC236}">
                <a16:creationId xmlns="" xmlns:a16="http://schemas.microsoft.com/office/drawing/2014/main" id="{9E155175-F864-4EFA-A354-1D13DE5DFAE5}"/>
              </a:ext>
            </a:extLst>
          </p:cNvPr>
          <p:cNvSpPr/>
          <p:nvPr/>
        </p:nvSpPr>
        <p:spPr>
          <a:xfrm rot="16200000" flipH="1">
            <a:off x="3264938" y="193723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2" name="矩形 251">
            <a:extLst>
              <a:ext uri="{FF2B5EF4-FFF2-40B4-BE49-F238E27FC236}">
                <a16:creationId xmlns="" xmlns:a16="http://schemas.microsoft.com/office/drawing/2014/main" id="{9525EA5C-6A0A-4E44-8FD9-026243687E30}"/>
              </a:ext>
            </a:extLst>
          </p:cNvPr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3" name="矩形 252">
            <a:extLst>
              <a:ext uri="{FF2B5EF4-FFF2-40B4-BE49-F238E27FC236}">
                <a16:creationId xmlns="" xmlns:a16="http://schemas.microsoft.com/office/drawing/2014/main" id="{23BAFF83-D86C-4DAD-9274-9E3B99BB082A}"/>
              </a:ext>
            </a:extLst>
          </p:cNvPr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4" name="矩形 253">
            <a:extLst>
              <a:ext uri="{FF2B5EF4-FFF2-40B4-BE49-F238E27FC236}">
                <a16:creationId xmlns="" xmlns:a16="http://schemas.microsoft.com/office/drawing/2014/main" id="{46C636D2-1E6C-453B-95E3-B80BD4858AA7}"/>
              </a:ext>
            </a:extLst>
          </p:cNvPr>
          <p:cNvSpPr/>
          <p:nvPr/>
        </p:nvSpPr>
        <p:spPr>
          <a:xfrm>
            <a:off x="3701372" y="34248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5" name="矩形 254">
            <a:extLst>
              <a:ext uri="{FF2B5EF4-FFF2-40B4-BE49-F238E27FC236}">
                <a16:creationId xmlns="" xmlns:a16="http://schemas.microsoft.com/office/drawing/2014/main" id="{FB2F242D-5C59-40D4-A82A-F56CEEB2E6E0}"/>
              </a:ext>
            </a:extLst>
          </p:cNvPr>
          <p:cNvSpPr/>
          <p:nvPr/>
        </p:nvSpPr>
        <p:spPr>
          <a:xfrm>
            <a:off x="2114203" y="232652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6" name="矩形 255">
            <a:extLst>
              <a:ext uri="{FF2B5EF4-FFF2-40B4-BE49-F238E27FC236}">
                <a16:creationId xmlns="" xmlns:a16="http://schemas.microsoft.com/office/drawing/2014/main" id="{2D8B3CC5-7BAF-4802-AC8B-2E817687DDD5}"/>
              </a:ext>
            </a:extLst>
          </p:cNvPr>
          <p:cNvSpPr/>
          <p:nvPr/>
        </p:nvSpPr>
        <p:spPr>
          <a:xfrm>
            <a:off x="4928693" y="13668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7" name="矩形 256">
            <a:extLst>
              <a:ext uri="{FF2B5EF4-FFF2-40B4-BE49-F238E27FC236}">
                <a16:creationId xmlns="" xmlns:a16="http://schemas.microsoft.com/office/drawing/2014/main" id="{5108D9D6-1F85-4796-948F-FEC48791DA17}"/>
              </a:ext>
            </a:extLst>
          </p:cNvPr>
          <p:cNvSpPr/>
          <p:nvPr/>
        </p:nvSpPr>
        <p:spPr>
          <a:xfrm>
            <a:off x="6756508" y="1921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8" name="矩形 257">
            <a:extLst>
              <a:ext uri="{FF2B5EF4-FFF2-40B4-BE49-F238E27FC236}">
                <a16:creationId xmlns="" xmlns:a16="http://schemas.microsoft.com/office/drawing/2014/main" id="{BF808251-A7F7-48FB-971B-EA18A34130CC}"/>
              </a:ext>
            </a:extLst>
          </p:cNvPr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9" name="矩形 258">
            <a:extLst>
              <a:ext uri="{FF2B5EF4-FFF2-40B4-BE49-F238E27FC236}">
                <a16:creationId xmlns="" xmlns:a16="http://schemas.microsoft.com/office/drawing/2014/main" id="{02AAAB20-9C63-46D7-B834-595A350BBB38}"/>
              </a:ext>
            </a:extLst>
          </p:cNvPr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0" name="矩形 259">
            <a:extLst>
              <a:ext uri="{FF2B5EF4-FFF2-40B4-BE49-F238E27FC236}">
                <a16:creationId xmlns="" xmlns:a16="http://schemas.microsoft.com/office/drawing/2014/main" id="{90353F4F-8AF0-4CB3-B72A-7FAF4ABB6B07}"/>
              </a:ext>
            </a:extLst>
          </p:cNvPr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55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定位公式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0" name="等腰三角形 249">
            <a:extLst>
              <a:ext uri="{FF2B5EF4-FFF2-40B4-BE49-F238E27FC236}">
                <a16:creationId xmlns="" xmlns:a16="http://schemas.microsoft.com/office/drawing/2014/main" id="{E00D8EF1-E702-4284-A218-44F143241A29}"/>
              </a:ext>
            </a:extLst>
          </p:cNvPr>
          <p:cNvSpPr/>
          <p:nvPr/>
        </p:nvSpPr>
        <p:spPr>
          <a:xfrm rot="5400000">
            <a:off x="11214023" y="188374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8" name="矩形 257">
            <a:extLst>
              <a:ext uri="{FF2B5EF4-FFF2-40B4-BE49-F238E27FC236}">
                <a16:creationId xmlns="" xmlns:a16="http://schemas.microsoft.com/office/drawing/2014/main" id="{BF808251-A7F7-48FB-971B-EA18A34130CC}"/>
              </a:ext>
            </a:extLst>
          </p:cNvPr>
          <p:cNvSpPr/>
          <p:nvPr/>
        </p:nvSpPr>
        <p:spPr>
          <a:xfrm>
            <a:off x="10058862" y="421691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01" name="组合 100">
            <a:extLst>
              <a:ext uri="{FF2B5EF4-FFF2-40B4-BE49-F238E27FC236}">
                <a16:creationId xmlns="" xmlns:a16="http://schemas.microsoft.com/office/drawing/2014/main" id="{71244B14-97C6-4880-ADFF-5A16436436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02" name="椭圆 101">
              <a:extLst>
                <a:ext uri="{FF2B5EF4-FFF2-40B4-BE49-F238E27FC236}">
                  <a16:creationId xmlns="" xmlns:a16="http://schemas.microsoft.com/office/drawing/2014/main" id="{D6F96F90-3E34-4AD6-B6A9-FBF8DD5D0EB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="" xmlns:a16="http://schemas.microsoft.com/office/drawing/2014/main" id="{BE4046E1-C16D-4D3A-B182-6D26E95B6B5E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椭圆 103">
              <a:extLst>
                <a:ext uri="{FF2B5EF4-FFF2-40B4-BE49-F238E27FC236}">
                  <a16:creationId xmlns="" xmlns:a16="http://schemas.microsoft.com/office/drawing/2014/main" id="{85069C31-B2DD-47DF-8B86-4081B34A39B8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椭圆 104">
              <a:extLst>
                <a:ext uri="{FF2B5EF4-FFF2-40B4-BE49-F238E27FC236}">
                  <a16:creationId xmlns="" xmlns:a16="http://schemas.microsoft.com/office/drawing/2014/main" id="{E7B53459-6660-4F3F-B81D-CB24AD0F3E00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椭圆 105">
              <a:extLst>
                <a:ext uri="{FF2B5EF4-FFF2-40B4-BE49-F238E27FC236}">
                  <a16:creationId xmlns="" xmlns:a16="http://schemas.microsoft.com/office/drawing/2014/main" id="{151A81B1-62B0-4631-9C54-CBB3C932980D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椭圆 106">
              <a:extLst>
                <a:ext uri="{FF2B5EF4-FFF2-40B4-BE49-F238E27FC236}">
                  <a16:creationId xmlns="" xmlns:a16="http://schemas.microsoft.com/office/drawing/2014/main" id="{7221D0F9-91A5-40BD-B020-7D83CB9B7686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椭圆 107">
              <a:extLst>
                <a:ext uri="{FF2B5EF4-FFF2-40B4-BE49-F238E27FC236}">
                  <a16:creationId xmlns="" xmlns:a16="http://schemas.microsoft.com/office/drawing/2014/main" id="{05AA3968-B996-4A96-9C6C-06023E28014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椭圆 108">
              <a:extLst>
                <a:ext uri="{FF2B5EF4-FFF2-40B4-BE49-F238E27FC236}">
                  <a16:creationId xmlns="" xmlns:a16="http://schemas.microsoft.com/office/drawing/2014/main" id="{2C0E67B0-4293-4BD2-AB0D-F6A312C9A0D6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椭圆 109">
              <a:extLst>
                <a:ext uri="{FF2B5EF4-FFF2-40B4-BE49-F238E27FC236}">
                  <a16:creationId xmlns="" xmlns:a16="http://schemas.microsoft.com/office/drawing/2014/main" id="{62AD3D77-0245-4997-A479-F40571528AAD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11" name="组合 110">
              <a:extLst>
                <a:ext uri="{FF2B5EF4-FFF2-40B4-BE49-F238E27FC236}">
                  <a16:creationId xmlns="" xmlns:a16="http://schemas.microsoft.com/office/drawing/2014/main" id="{81A74F78-995C-42E9-A3F0-43F2E6755523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13" name="椭圆 112">
                <a:extLst>
                  <a:ext uri="{FF2B5EF4-FFF2-40B4-BE49-F238E27FC236}">
                    <a16:creationId xmlns="" xmlns:a16="http://schemas.microsoft.com/office/drawing/2014/main" id="{17C3B280-4E17-4174-9A75-90061D34B2B9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椭圆 113">
                <a:extLst>
                  <a:ext uri="{FF2B5EF4-FFF2-40B4-BE49-F238E27FC236}">
                    <a16:creationId xmlns="" xmlns:a16="http://schemas.microsoft.com/office/drawing/2014/main" id="{51C2CF6A-FB00-4A6A-B016-838BA3F73A3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椭圆 114">
                <a:extLst>
                  <a:ext uri="{FF2B5EF4-FFF2-40B4-BE49-F238E27FC236}">
                    <a16:creationId xmlns="" xmlns:a16="http://schemas.microsoft.com/office/drawing/2014/main" id="{082CBA2F-B5D6-4A57-9A6F-653D40640383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椭圆 115">
                <a:extLst>
                  <a:ext uri="{FF2B5EF4-FFF2-40B4-BE49-F238E27FC236}">
                    <a16:creationId xmlns="" xmlns:a16="http://schemas.microsoft.com/office/drawing/2014/main" id="{88AAE3EB-F36F-4ADD-9ED2-861C29F7806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椭圆 116">
                <a:extLst>
                  <a:ext uri="{FF2B5EF4-FFF2-40B4-BE49-F238E27FC236}">
                    <a16:creationId xmlns="" xmlns:a16="http://schemas.microsoft.com/office/drawing/2014/main" id="{ED803289-7961-4C3A-848B-7CF83C216E33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椭圆 117">
                <a:extLst>
                  <a:ext uri="{FF2B5EF4-FFF2-40B4-BE49-F238E27FC236}">
                    <a16:creationId xmlns="" xmlns:a16="http://schemas.microsoft.com/office/drawing/2014/main" id="{D405BDE5-9397-473A-BFFC-749B4502900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椭圆 118">
                <a:extLst>
                  <a:ext uri="{FF2B5EF4-FFF2-40B4-BE49-F238E27FC236}">
                    <a16:creationId xmlns="" xmlns:a16="http://schemas.microsoft.com/office/drawing/2014/main" id="{BA65405D-3119-4195-A47D-9C3882D196C1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椭圆 119">
                <a:extLst>
                  <a:ext uri="{FF2B5EF4-FFF2-40B4-BE49-F238E27FC236}">
                    <a16:creationId xmlns="" xmlns:a16="http://schemas.microsoft.com/office/drawing/2014/main" id="{862A0FAD-1EA3-4AE0-8D69-F372F7C60146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椭圆 120">
                <a:extLst>
                  <a:ext uri="{FF2B5EF4-FFF2-40B4-BE49-F238E27FC236}">
                    <a16:creationId xmlns="" xmlns:a16="http://schemas.microsoft.com/office/drawing/2014/main" id="{292E5628-2A19-4476-897E-EFC97E17F332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椭圆 121">
                <a:extLst>
                  <a:ext uri="{FF2B5EF4-FFF2-40B4-BE49-F238E27FC236}">
                    <a16:creationId xmlns="" xmlns:a16="http://schemas.microsoft.com/office/drawing/2014/main" id="{4E091B2B-54C5-4DD0-8DE6-7877E54A48BC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F37F24EE-69C1-463E-98C5-DE7B996D5AF1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8" name="弦形 7">
            <a:extLst>
              <a:ext uri="{FF2B5EF4-FFF2-40B4-BE49-F238E27FC236}">
                <a16:creationId xmlns="" xmlns:a16="http://schemas.microsoft.com/office/drawing/2014/main" id="{E943ABE3-3BAE-42B7-B6BB-DB01D76E7BAF}"/>
              </a:ext>
            </a:extLst>
          </p:cNvPr>
          <p:cNvSpPr/>
          <p:nvPr/>
        </p:nvSpPr>
        <p:spPr>
          <a:xfrm>
            <a:off x="2300718" y="1195520"/>
            <a:ext cx="943239" cy="943239"/>
          </a:xfrm>
          <a:prstGeom prst="chord">
            <a:avLst>
              <a:gd name="adj1" fmla="val 4800000"/>
              <a:gd name="adj2" fmla="val 16800000"/>
            </a:avLst>
          </a:prstGeom>
          <a:solidFill>
            <a:srgbClr val="1AFAF9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不完整圆 8">
            <a:extLst>
              <a:ext uri="{FF2B5EF4-FFF2-40B4-BE49-F238E27FC236}">
                <a16:creationId xmlns="" xmlns:a16="http://schemas.microsoft.com/office/drawing/2014/main" id="{02AB1773-819C-4385-89C1-C3D0C3E4F819}"/>
              </a:ext>
            </a:extLst>
          </p:cNvPr>
          <p:cNvSpPr/>
          <p:nvPr/>
        </p:nvSpPr>
        <p:spPr>
          <a:xfrm>
            <a:off x="2395042" y="1289844"/>
            <a:ext cx="754591" cy="754591"/>
          </a:xfrm>
          <a:prstGeom prst="pie">
            <a:avLst>
              <a:gd name="adj1" fmla="val 12600000"/>
              <a:gd name="adj2" fmla="val 16200000"/>
            </a:avLst>
          </a:prstGeom>
          <a:solidFill>
            <a:srgbClr val="DC0DDA"/>
          </a:solidFill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弦形 11">
            <a:extLst>
              <a:ext uri="{FF2B5EF4-FFF2-40B4-BE49-F238E27FC236}">
                <a16:creationId xmlns="" xmlns:a16="http://schemas.microsoft.com/office/drawing/2014/main" id="{B130EFDE-589E-47A6-BA8F-17783BCB3174}"/>
              </a:ext>
            </a:extLst>
          </p:cNvPr>
          <p:cNvSpPr/>
          <p:nvPr/>
        </p:nvSpPr>
        <p:spPr>
          <a:xfrm>
            <a:off x="5087991" y="1195520"/>
            <a:ext cx="943239" cy="943239"/>
          </a:xfrm>
          <a:prstGeom prst="chord">
            <a:avLst>
              <a:gd name="adj1" fmla="val 4800000"/>
              <a:gd name="adj2" fmla="val 16800000"/>
            </a:avLst>
          </a:prstGeom>
          <a:solidFill>
            <a:srgbClr val="1AFAF9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不完整圆 12">
            <a:extLst>
              <a:ext uri="{FF2B5EF4-FFF2-40B4-BE49-F238E27FC236}">
                <a16:creationId xmlns="" xmlns:a16="http://schemas.microsoft.com/office/drawing/2014/main" id="{99987D02-68EA-4E72-86F5-31DA983CE77A}"/>
              </a:ext>
            </a:extLst>
          </p:cNvPr>
          <p:cNvSpPr/>
          <p:nvPr/>
        </p:nvSpPr>
        <p:spPr>
          <a:xfrm>
            <a:off x="5182315" y="1289844"/>
            <a:ext cx="754591" cy="754591"/>
          </a:xfrm>
          <a:prstGeom prst="pie">
            <a:avLst>
              <a:gd name="adj1" fmla="val 9000000"/>
              <a:gd name="adj2" fmla="val 16200000"/>
            </a:avLst>
          </a:prstGeom>
          <a:solidFill>
            <a:srgbClr val="DC0DDA"/>
          </a:solidFill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弦形 15">
            <a:extLst>
              <a:ext uri="{FF2B5EF4-FFF2-40B4-BE49-F238E27FC236}">
                <a16:creationId xmlns="" xmlns:a16="http://schemas.microsoft.com/office/drawing/2014/main" id="{9C7F5FB4-5CB6-4EE4-A1AD-46E62D797A8C}"/>
              </a:ext>
            </a:extLst>
          </p:cNvPr>
          <p:cNvSpPr/>
          <p:nvPr/>
        </p:nvSpPr>
        <p:spPr>
          <a:xfrm>
            <a:off x="7875264" y="1195520"/>
            <a:ext cx="943239" cy="943239"/>
          </a:xfrm>
          <a:prstGeom prst="chord">
            <a:avLst>
              <a:gd name="adj1" fmla="val 4800000"/>
              <a:gd name="adj2" fmla="val 16800000"/>
            </a:avLst>
          </a:prstGeom>
          <a:solidFill>
            <a:srgbClr val="1AFAF9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不完整圆 16">
            <a:extLst>
              <a:ext uri="{FF2B5EF4-FFF2-40B4-BE49-F238E27FC236}">
                <a16:creationId xmlns="" xmlns:a16="http://schemas.microsoft.com/office/drawing/2014/main" id="{495B1766-D153-4CCC-8954-7667D9302463}"/>
              </a:ext>
            </a:extLst>
          </p:cNvPr>
          <p:cNvSpPr/>
          <p:nvPr/>
        </p:nvSpPr>
        <p:spPr>
          <a:xfrm>
            <a:off x="7969588" y="1289844"/>
            <a:ext cx="754591" cy="754591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DC0DDA"/>
          </a:solidFill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D6AAEC6B-72CE-40B1-A723-EE72D374407F}"/>
              </a:ext>
            </a:extLst>
          </p:cNvPr>
          <p:cNvSpPr txBox="1"/>
          <p:nvPr/>
        </p:nvSpPr>
        <p:spPr>
          <a:xfrm>
            <a:off x="2986268" y="1467084"/>
            <a:ext cx="131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行业领域</a:t>
            </a:r>
          </a:p>
        </p:txBody>
      </p:sp>
      <p:sp>
        <p:nvSpPr>
          <p:cNvPr id="141" name="文本框 140">
            <a:extLst>
              <a:ext uri="{FF2B5EF4-FFF2-40B4-BE49-F238E27FC236}">
                <a16:creationId xmlns="" xmlns:a16="http://schemas.microsoft.com/office/drawing/2014/main" id="{A4C7A692-99BB-4D9E-BDF3-004111C3F4C6}"/>
              </a:ext>
            </a:extLst>
          </p:cNvPr>
          <p:cNvSpPr txBox="1"/>
          <p:nvPr/>
        </p:nvSpPr>
        <p:spPr>
          <a:xfrm>
            <a:off x="5793188" y="1467084"/>
            <a:ext cx="131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类型</a:t>
            </a:r>
          </a:p>
        </p:txBody>
      </p:sp>
      <p:sp>
        <p:nvSpPr>
          <p:cNvPr id="175" name="文本框 174">
            <a:extLst>
              <a:ext uri="{FF2B5EF4-FFF2-40B4-BE49-F238E27FC236}">
                <a16:creationId xmlns="" xmlns:a16="http://schemas.microsoft.com/office/drawing/2014/main" id="{454E6784-67FD-4A13-A72C-CA2B9A1630E9}"/>
              </a:ext>
            </a:extLst>
          </p:cNvPr>
          <p:cNvSpPr txBox="1"/>
          <p:nvPr/>
        </p:nvSpPr>
        <p:spPr>
          <a:xfrm>
            <a:off x="8618180" y="1467084"/>
            <a:ext cx="131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标签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BA19979B-E278-47EC-927D-5A1A4648CD41}"/>
              </a:ext>
            </a:extLst>
          </p:cNvPr>
          <p:cNvSpPr txBox="1"/>
          <p:nvPr/>
        </p:nvSpPr>
        <p:spPr>
          <a:xfrm>
            <a:off x="2986268" y="2333025"/>
            <a:ext cx="15598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举例：</a:t>
            </a: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美食美妆</a:t>
            </a: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服装</a:t>
            </a: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情感</a:t>
            </a:r>
            <a:r>
              <a:rPr lang="zh-CN" altLang="en-US" sz="1800" baseline="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endParaRPr lang="en-US" altLang="zh-CN" sz="1800" baseline="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800" baseline="0" dirty="0">
                <a:solidFill>
                  <a:schemeClr val="bg1"/>
                </a:solidFill>
                <a:cs typeface="+mn-ea"/>
                <a:sym typeface="+mn-lt"/>
              </a:rPr>
              <a:t>唱歌跳舞</a:t>
            </a:r>
            <a:endParaRPr lang="zh-CN" altLang="en-US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6" name="文本框 175">
            <a:extLst>
              <a:ext uri="{FF2B5EF4-FFF2-40B4-BE49-F238E27FC236}">
                <a16:creationId xmlns="" xmlns:a16="http://schemas.microsoft.com/office/drawing/2014/main" id="{57DAC50D-10B0-4A2D-9089-A303CB36BB02}"/>
              </a:ext>
            </a:extLst>
          </p:cNvPr>
          <p:cNvSpPr txBox="1"/>
          <p:nvPr/>
        </p:nvSpPr>
        <p:spPr>
          <a:xfrm>
            <a:off x="5801268" y="2333025"/>
            <a:ext cx="1559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举例：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剧情 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人物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IP </a:t>
            </a: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特效 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动漫 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图文</a:t>
            </a:r>
          </a:p>
        </p:txBody>
      </p:sp>
      <p:sp>
        <p:nvSpPr>
          <p:cNvPr id="180" name="文本框 179">
            <a:extLst>
              <a:ext uri="{FF2B5EF4-FFF2-40B4-BE49-F238E27FC236}">
                <a16:creationId xmlns="" xmlns:a16="http://schemas.microsoft.com/office/drawing/2014/main" id="{64AA0B3F-5146-402B-AB43-D54032C14725}"/>
              </a:ext>
            </a:extLst>
          </p:cNvPr>
          <p:cNvSpPr txBox="1"/>
          <p:nvPr/>
        </p:nvSpPr>
        <p:spPr>
          <a:xfrm>
            <a:off x="8613516" y="2333025"/>
            <a:ext cx="1559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举例：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漂亮犀利   </a:t>
            </a:r>
            <a:endParaRPr lang="en-US" altLang="zh-CN" sz="1800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萌萌哒 </a:t>
            </a:r>
            <a:endParaRPr lang="en-US" altLang="zh-CN" sz="1800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有情调  </a:t>
            </a:r>
            <a:endParaRPr lang="en-US" altLang="zh-CN" sz="1800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高兴乐观正义 暖男 </a:t>
            </a:r>
            <a:endParaRPr lang="en-US" altLang="zh-CN" sz="1800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刻薄 </a:t>
            </a:r>
            <a:endParaRPr lang="en-US" altLang="zh-CN" sz="1800" dirty="0">
              <a:latin typeface="+mn-lt"/>
              <a:ea typeface="+mn-ea"/>
              <a:cs typeface="+mn-ea"/>
              <a:sym typeface="+mn-lt"/>
            </a:endParaRPr>
          </a:p>
          <a:p>
            <a:pPr lvl="0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爱憎分明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196" name="直接连接符 195">
            <a:extLst>
              <a:ext uri="{FF2B5EF4-FFF2-40B4-BE49-F238E27FC236}">
                <a16:creationId xmlns="" xmlns:a16="http://schemas.microsoft.com/office/drawing/2014/main" id="{9018A746-1F35-4766-A66D-49B3FB155285}"/>
              </a:ext>
            </a:extLst>
          </p:cNvPr>
          <p:cNvCxnSpPr>
            <a:cxnSpLocks/>
          </p:cNvCxnSpPr>
          <p:nvPr/>
        </p:nvCxnSpPr>
        <p:spPr>
          <a:xfrm flipV="1">
            <a:off x="6703931" y="633183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等腰三角形 196">
            <a:extLst>
              <a:ext uri="{FF2B5EF4-FFF2-40B4-BE49-F238E27FC236}">
                <a16:creationId xmlns="" xmlns:a16="http://schemas.microsoft.com/office/drawing/2014/main" id="{81356EC7-7E18-4F9C-88AF-88C40FE41011}"/>
              </a:ext>
            </a:extLst>
          </p:cNvPr>
          <p:cNvSpPr/>
          <p:nvPr/>
        </p:nvSpPr>
        <p:spPr>
          <a:xfrm rot="5400000">
            <a:off x="2976245" y="626477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8" name="等腰三角形 197">
            <a:extLst>
              <a:ext uri="{FF2B5EF4-FFF2-40B4-BE49-F238E27FC236}">
                <a16:creationId xmlns="" xmlns:a16="http://schemas.microsoft.com/office/drawing/2014/main" id="{B4F050EE-F708-4306-8E39-A2B9D6625D8A}"/>
              </a:ext>
            </a:extLst>
          </p:cNvPr>
          <p:cNvSpPr/>
          <p:nvPr/>
        </p:nvSpPr>
        <p:spPr>
          <a:xfrm rot="5400000">
            <a:off x="4802722" y="5901075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9" name="等腰三角形 198">
            <a:extLst>
              <a:ext uri="{FF2B5EF4-FFF2-40B4-BE49-F238E27FC236}">
                <a16:creationId xmlns="" xmlns:a16="http://schemas.microsoft.com/office/drawing/2014/main" id="{D5ED477C-A110-48D8-9E7F-9A2D297AEB7E}"/>
              </a:ext>
            </a:extLst>
          </p:cNvPr>
          <p:cNvSpPr/>
          <p:nvPr/>
        </p:nvSpPr>
        <p:spPr>
          <a:xfrm rot="5400000">
            <a:off x="-3435056" y="10282111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3" name="矩形 202">
            <a:extLst>
              <a:ext uri="{FF2B5EF4-FFF2-40B4-BE49-F238E27FC236}">
                <a16:creationId xmlns="" xmlns:a16="http://schemas.microsoft.com/office/drawing/2014/main" id="{2179CC46-D423-4019-BFCE-BAF05BEC7846}"/>
              </a:ext>
            </a:extLst>
          </p:cNvPr>
          <p:cNvSpPr/>
          <p:nvPr/>
        </p:nvSpPr>
        <p:spPr>
          <a:xfrm>
            <a:off x="2052251" y="423977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7" name="矩形 206">
            <a:extLst>
              <a:ext uri="{FF2B5EF4-FFF2-40B4-BE49-F238E27FC236}">
                <a16:creationId xmlns="" xmlns:a16="http://schemas.microsoft.com/office/drawing/2014/main" id="{0BB9A94C-89FD-4719-823E-37BAB7F551E6}"/>
              </a:ext>
            </a:extLst>
          </p:cNvPr>
          <p:cNvSpPr/>
          <p:nvPr/>
        </p:nvSpPr>
        <p:spPr>
          <a:xfrm>
            <a:off x="1396887" y="517925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54D1B07C-2973-4F61-8400-2F442D754CEA}"/>
              </a:ext>
            </a:extLst>
          </p:cNvPr>
          <p:cNvSpPr/>
          <p:nvPr/>
        </p:nvSpPr>
        <p:spPr>
          <a:xfrm>
            <a:off x="3803314" y="62586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ADF9F6B6-99FC-4E6C-8470-844D4BDC1A38}"/>
              </a:ext>
            </a:extLst>
          </p:cNvPr>
          <p:cNvSpPr/>
          <p:nvPr/>
        </p:nvSpPr>
        <p:spPr>
          <a:xfrm>
            <a:off x="5586193" y="65371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34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2" name="直接连接符 241">
            <a:extLst>
              <a:ext uri="{FF2B5EF4-FFF2-40B4-BE49-F238E27FC236}">
                <a16:creationId xmlns="" xmlns:a16="http://schemas.microsoft.com/office/drawing/2014/main" id="{C045A10A-BD21-4888-849D-46EE04B6F54F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C83D85F-AE27-41C9-B7C4-9CFBD15B7444}"/>
              </a:ext>
            </a:extLst>
          </p:cNvPr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差异化运营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929C3A9B-25AE-4D38-816B-CB126EC2CBAC}"/>
              </a:ext>
            </a:extLst>
          </p:cNvPr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>
              <a:extLst>
                <a:ext uri="{FF2B5EF4-FFF2-40B4-BE49-F238E27FC236}">
                  <a16:creationId xmlns="" xmlns:a16="http://schemas.microsoft.com/office/drawing/2014/main" id="{A3B41B14-189C-46C0-BC83-9A253FCD464F}"/>
                </a:ext>
              </a:extLst>
            </p:cNvPr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箭头: V 形 154">
              <a:extLst>
                <a:ext uri="{FF2B5EF4-FFF2-40B4-BE49-F238E27FC236}">
                  <a16:creationId xmlns="" xmlns:a16="http://schemas.microsoft.com/office/drawing/2014/main" id="{C9B2C6DF-FA0E-493C-9E96-15D3830B1F48}"/>
                </a:ext>
              </a:extLst>
            </p:cNvPr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箭头: V 形 155">
              <a:extLst>
                <a:ext uri="{FF2B5EF4-FFF2-40B4-BE49-F238E27FC236}">
                  <a16:creationId xmlns="" xmlns:a16="http://schemas.microsoft.com/office/drawing/2014/main" id="{48CF2BA4-BCC2-4B4B-8027-07325D7FFFD6}"/>
                </a:ext>
              </a:extLst>
            </p:cNvPr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平行四边形 19">
            <a:extLst>
              <a:ext uri="{FF2B5EF4-FFF2-40B4-BE49-F238E27FC236}">
                <a16:creationId xmlns="" xmlns:a16="http://schemas.microsoft.com/office/drawing/2014/main" id="{D828245F-36A3-4F40-A910-200F5D373F2B}"/>
              </a:ext>
            </a:extLst>
          </p:cNvPr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平行四边形 194">
            <a:extLst>
              <a:ext uri="{FF2B5EF4-FFF2-40B4-BE49-F238E27FC236}">
                <a16:creationId xmlns="" xmlns:a16="http://schemas.microsoft.com/office/drawing/2014/main" id="{870DDF8D-4579-4B13-9CCF-9C30C37F9F2D}"/>
              </a:ext>
            </a:extLst>
          </p:cNvPr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0" name="等腰三角形 249">
            <a:extLst>
              <a:ext uri="{FF2B5EF4-FFF2-40B4-BE49-F238E27FC236}">
                <a16:creationId xmlns="" xmlns:a16="http://schemas.microsoft.com/office/drawing/2014/main" id="{E00D8EF1-E702-4284-A218-44F143241A29}"/>
              </a:ext>
            </a:extLst>
          </p:cNvPr>
          <p:cNvSpPr/>
          <p:nvPr/>
        </p:nvSpPr>
        <p:spPr>
          <a:xfrm rot="5400000">
            <a:off x="11214023" y="188374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8" name="矩形 257">
            <a:extLst>
              <a:ext uri="{FF2B5EF4-FFF2-40B4-BE49-F238E27FC236}">
                <a16:creationId xmlns="" xmlns:a16="http://schemas.microsoft.com/office/drawing/2014/main" id="{BF808251-A7F7-48FB-971B-EA18A34130CC}"/>
              </a:ext>
            </a:extLst>
          </p:cNvPr>
          <p:cNvSpPr/>
          <p:nvPr/>
        </p:nvSpPr>
        <p:spPr>
          <a:xfrm>
            <a:off x="10058862" y="421691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01" name="组合 100">
            <a:extLst>
              <a:ext uri="{FF2B5EF4-FFF2-40B4-BE49-F238E27FC236}">
                <a16:creationId xmlns="" xmlns:a16="http://schemas.microsoft.com/office/drawing/2014/main" id="{71244B14-97C6-4880-ADFF-5A16436436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02" name="椭圆 101">
              <a:extLst>
                <a:ext uri="{FF2B5EF4-FFF2-40B4-BE49-F238E27FC236}">
                  <a16:creationId xmlns="" xmlns:a16="http://schemas.microsoft.com/office/drawing/2014/main" id="{D6F96F90-3E34-4AD6-B6A9-FBF8DD5D0EB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="" xmlns:a16="http://schemas.microsoft.com/office/drawing/2014/main" id="{BE4046E1-C16D-4D3A-B182-6D26E95B6B5E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椭圆 103">
              <a:extLst>
                <a:ext uri="{FF2B5EF4-FFF2-40B4-BE49-F238E27FC236}">
                  <a16:creationId xmlns="" xmlns:a16="http://schemas.microsoft.com/office/drawing/2014/main" id="{85069C31-B2DD-47DF-8B86-4081B34A39B8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椭圆 104">
              <a:extLst>
                <a:ext uri="{FF2B5EF4-FFF2-40B4-BE49-F238E27FC236}">
                  <a16:creationId xmlns="" xmlns:a16="http://schemas.microsoft.com/office/drawing/2014/main" id="{E7B53459-6660-4F3F-B81D-CB24AD0F3E00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椭圆 105">
              <a:extLst>
                <a:ext uri="{FF2B5EF4-FFF2-40B4-BE49-F238E27FC236}">
                  <a16:creationId xmlns="" xmlns:a16="http://schemas.microsoft.com/office/drawing/2014/main" id="{151A81B1-62B0-4631-9C54-CBB3C932980D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椭圆 106">
              <a:extLst>
                <a:ext uri="{FF2B5EF4-FFF2-40B4-BE49-F238E27FC236}">
                  <a16:creationId xmlns="" xmlns:a16="http://schemas.microsoft.com/office/drawing/2014/main" id="{7221D0F9-91A5-40BD-B020-7D83CB9B7686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椭圆 107">
              <a:extLst>
                <a:ext uri="{FF2B5EF4-FFF2-40B4-BE49-F238E27FC236}">
                  <a16:creationId xmlns="" xmlns:a16="http://schemas.microsoft.com/office/drawing/2014/main" id="{05AA3968-B996-4A96-9C6C-06023E28014A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椭圆 108">
              <a:extLst>
                <a:ext uri="{FF2B5EF4-FFF2-40B4-BE49-F238E27FC236}">
                  <a16:creationId xmlns="" xmlns:a16="http://schemas.microsoft.com/office/drawing/2014/main" id="{2C0E67B0-4293-4BD2-AB0D-F6A312C9A0D6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椭圆 109">
              <a:extLst>
                <a:ext uri="{FF2B5EF4-FFF2-40B4-BE49-F238E27FC236}">
                  <a16:creationId xmlns="" xmlns:a16="http://schemas.microsoft.com/office/drawing/2014/main" id="{62AD3D77-0245-4997-A479-F40571528AAD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11" name="组合 110">
              <a:extLst>
                <a:ext uri="{FF2B5EF4-FFF2-40B4-BE49-F238E27FC236}">
                  <a16:creationId xmlns="" xmlns:a16="http://schemas.microsoft.com/office/drawing/2014/main" id="{81A74F78-995C-42E9-A3F0-43F2E6755523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13" name="椭圆 112">
                <a:extLst>
                  <a:ext uri="{FF2B5EF4-FFF2-40B4-BE49-F238E27FC236}">
                    <a16:creationId xmlns="" xmlns:a16="http://schemas.microsoft.com/office/drawing/2014/main" id="{17C3B280-4E17-4174-9A75-90061D34B2B9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椭圆 113">
                <a:extLst>
                  <a:ext uri="{FF2B5EF4-FFF2-40B4-BE49-F238E27FC236}">
                    <a16:creationId xmlns="" xmlns:a16="http://schemas.microsoft.com/office/drawing/2014/main" id="{51C2CF6A-FB00-4A6A-B016-838BA3F73A3C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椭圆 114">
                <a:extLst>
                  <a:ext uri="{FF2B5EF4-FFF2-40B4-BE49-F238E27FC236}">
                    <a16:creationId xmlns="" xmlns:a16="http://schemas.microsoft.com/office/drawing/2014/main" id="{082CBA2F-B5D6-4A57-9A6F-653D40640383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椭圆 115">
                <a:extLst>
                  <a:ext uri="{FF2B5EF4-FFF2-40B4-BE49-F238E27FC236}">
                    <a16:creationId xmlns="" xmlns:a16="http://schemas.microsoft.com/office/drawing/2014/main" id="{88AAE3EB-F36F-4ADD-9ED2-861C29F7806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椭圆 116">
                <a:extLst>
                  <a:ext uri="{FF2B5EF4-FFF2-40B4-BE49-F238E27FC236}">
                    <a16:creationId xmlns="" xmlns:a16="http://schemas.microsoft.com/office/drawing/2014/main" id="{ED803289-7961-4C3A-848B-7CF83C216E33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椭圆 117">
                <a:extLst>
                  <a:ext uri="{FF2B5EF4-FFF2-40B4-BE49-F238E27FC236}">
                    <a16:creationId xmlns="" xmlns:a16="http://schemas.microsoft.com/office/drawing/2014/main" id="{D405BDE5-9397-473A-BFFC-749B4502900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椭圆 118">
                <a:extLst>
                  <a:ext uri="{FF2B5EF4-FFF2-40B4-BE49-F238E27FC236}">
                    <a16:creationId xmlns="" xmlns:a16="http://schemas.microsoft.com/office/drawing/2014/main" id="{BA65405D-3119-4195-A47D-9C3882D196C1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椭圆 119">
                <a:extLst>
                  <a:ext uri="{FF2B5EF4-FFF2-40B4-BE49-F238E27FC236}">
                    <a16:creationId xmlns="" xmlns:a16="http://schemas.microsoft.com/office/drawing/2014/main" id="{862A0FAD-1EA3-4AE0-8D69-F372F7C60146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椭圆 120">
                <a:extLst>
                  <a:ext uri="{FF2B5EF4-FFF2-40B4-BE49-F238E27FC236}">
                    <a16:creationId xmlns="" xmlns:a16="http://schemas.microsoft.com/office/drawing/2014/main" id="{292E5628-2A19-4476-897E-EFC97E17F332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椭圆 121">
                <a:extLst>
                  <a:ext uri="{FF2B5EF4-FFF2-40B4-BE49-F238E27FC236}">
                    <a16:creationId xmlns="" xmlns:a16="http://schemas.microsoft.com/office/drawing/2014/main" id="{4E091B2B-54C5-4DD0-8DE6-7877E54A48BC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椭圆 122">
                <a:extLst>
                  <a:ext uri="{FF2B5EF4-FFF2-40B4-BE49-F238E27FC236}">
                    <a16:creationId xmlns="" xmlns:a16="http://schemas.microsoft.com/office/drawing/2014/main" id="{F37F24EE-69C1-463E-98C5-DE7B996D5AF1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196" name="直接连接符 195">
            <a:extLst>
              <a:ext uri="{FF2B5EF4-FFF2-40B4-BE49-F238E27FC236}">
                <a16:creationId xmlns="" xmlns:a16="http://schemas.microsoft.com/office/drawing/2014/main" id="{9018A746-1F35-4766-A66D-49B3FB155285}"/>
              </a:ext>
            </a:extLst>
          </p:cNvPr>
          <p:cNvCxnSpPr>
            <a:cxnSpLocks/>
          </p:cNvCxnSpPr>
          <p:nvPr/>
        </p:nvCxnSpPr>
        <p:spPr>
          <a:xfrm flipV="1">
            <a:off x="6703931" y="633183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等腰三角形 196">
            <a:extLst>
              <a:ext uri="{FF2B5EF4-FFF2-40B4-BE49-F238E27FC236}">
                <a16:creationId xmlns="" xmlns:a16="http://schemas.microsoft.com/office/drawing/2014/main" id="{81356EC7-7E18-4F9C-88AF-88C40FE41011}"/>
              </a:ext>
            </a:extLst>
          </p:cNvPr>
          <p:cNvSpPr/>
          <p:nvPr/>
        </p:nvSpPr>
        <p:spPr>
          <a:xfrm rot="5400000">
            <a:off x="2976245" y="626477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8" name="等腰三角形 197">
            <a:extLst>
              <a:ext uri="{FF2B5EF4-FFF2-40B4-BE49-F238E27FC236}">
                <a16:creationId xmlns="" xmlns:a16="http://schemas.microsoft.com/office/drawing/2014/main" id="{B4F050EE-F708-4306-8E39-A2B9D6625D8A}"/>
              </a:ext>
            </a:extLst>
          </p:cNvPr>
          <p:cNvSpPr/>
          <p:nvPr/>
        </p:nvSpPr>
        <p:spPr>
          <a:xfrm rot="5400000">
            <a:off x="4802722" y="5901075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9" name="等腰三角形 198">
            <a:extLst>
              <a:ext uri="{FF2B5EF4-FFF2-40B4-BE49-F238E27FC236}">
                <a16:creationId xmlns="" xmlns:a16="http://schemas.microsoft.com/office/drawing/2014/main" id="{D5ED477C-A110-48D8-9E7F-9A2D297AEB7E}"/>
              </a:ext>
            </a:extLst>
          </p:cNvPr>
          <p:cNvSpPr/>
          <p:nvPr/>
        </p:nvSpPr>
        <p:spPr>
          <a:xfrm rot="5400000">
            <a:off x="-3435056" y="10282111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7" name="矩形 206">
            <a:extLst>
              <a:ext uri="{FF2B5EF4-FFF2-40B4-BE49-F238E27FC236}">
                <a16:creationId xmlns="" xmlns:a16="http://schemas.microsoft.com/office/drawing/2014/main" id="{0BB9A94C-89FD-4719-823E-37BAB7F551E6}"/>
              </a:ext>
            </a:extLst>
          </p:cNvPr>
          <p:cNvSpPr/>
          <p:nvPr/>
        </p:nvSpPr>
        <p:spPr>
          <a:xfrm>
            <a:off x="1396887" y="517925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54D1B07C-2973-4F61-8400-2F442D754CEA}"/>
              </a:ext>
            </a:extLst>
          </p:cNvPr>
          <p:cNvSpPr/>
          <p:nvPr/>
        </p:nvSpPr>
        <p:spPr>
          <a:xfrm>
            <a:off x="3803314" y="62586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ADF9F6B6-99FC-4E6C-8470-844D4BDC1A38}"/>
              </a:ext>
            </a:extLst>
          </p:cNvPr>
          <p:cNvSpPr/>
          <p:nvPr/>
        </p:nvSpPr>
        <p:spPr>
          <a:xfrm>
            <a:off x="5586193" y="65371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="" xmlns:a16="http://schemas.microsoft.com/office/drawing/2014/main" id="{2C43224F-3EF6-47AC-8AFB-6CAE8105F13D}"/>
              </a:ext>
            </a:extLst>
          </p:cNvPr>
          <p:cNvSpPr/>
          <p:nvPr/>
        </p:nvSpPr>
        <p:spPr>
          <a:xfrm rot="227090">
            <a:off x="6027326" y="2580213"/>
            <a:ext cx="2717152" cy="2717152"/>
          </a:xfrm>
          <a:custGeom>
            <a:avLst/>
            <a:gdLst>
              <a:gd name="connsiteX0" fmla="*/ 1928646 w 2717152"/>
              <a:gd name="connsiteY0" fmla="*/ 433219 h 2717152"/>
              <a:gd name="connsiteX1" fmla="*/ 2139997 w 2717152"/>
              <a:gd name="connsiteY1" fmla="*/ 255864 h 2717152"/>
              <a:gd name="connsiteX2" fmla="*/ 2308843 w 2717152"/>
              <a:gd name="connsiteY2" fmla="*/ 397542 h 2717152"/>
              <a:gd name="connsiteX3" fmla="*/ 2170884 w 2717152"/>
              <a:gd name="connsiteY3" fmla="*/ 636480 h 2717152"/>
              <a:gd name="connsiteX4" fmla="*/ 2390084 w 2717152"/>
              <a:gd name="connsiteY4" fmla="*/ 1016145 h 2717152"/>
              <a:gd name="connsiteX5" fmla="*/ 2665989 w 2717152"/>
              <a:gd name="connsiteY5" fmla="*/ 1016138 h 2717152"/>
              <a:gd name="connsiteX6" fmla="*/ 2704263 w 2717152"/>
              <a:gd name="connsiteY6" fmla="*/ 1233201 h 2717152"/>
              <a:gd name="connsiteX7" fmla="*/ 2444994 w 2717152"/>
              <a:gd name="connsiteY7" fmla="*/ 1327560 h 2717152"/>
              <a:gd name="connsiteX8" fmla="*/ 2368867 w 2717152"/>
              <a:gd name="connsiteY8" fmla="*/ 1759299 h 2717152"/>
              <a:gd name="connsiteX9" fmla="*/ 2580227 w 2717152"/>
              <a:gd name="connsiteY9" fmla="*/ 1936642 h 2717152"/>
              <a:gd name="connsiteX10" fmla="*/ 2470022 w 2717152"/>
              <a:gd name="connsiteY10" fmla="*/ 2127524 h 2717152"/>
              <a:gd name="connsiteX11" fmla="*/ 2210758 w 2717152"/>
              <a:gd name="connsiteY11" fmla="*/ 2033152 h 2717152"/>
              <a:gd name="connsiteX12" fmla="*/ 1874924 w 2717152"/>
              <a:gd name="connsiteY12" fmla="*/ 2314950 h 2717152"/>
              <a:gd name="connsiteX13" fmla="*/ 1922842 w 2717152"/>
              <a:gd name="connsiteY13" fmla="*/ 2586663 h 2717152"/>
              <a:gd name="connsiteX14" fmla="*/ 1715722 w 2717152"/>
              <a:gd name="connsiteY14" fmla="*/ 2662048 h 2717152"/>
              <a:gd name="connsiteX15" fmla="*/ 1577776 w 2717152"/>
              <a:gd name="connsiteY15" fmla="*/ 2423103 h 2717152"/>
              <a:gd name="connsiteX16" fmla="*/ 1139376 w 2717152"/>
              <a:gd name="connsiteY16" fmla="*/ 2423103 h 2717152"/>
              <a:gd name="connsiteX17" fmla="*/ 1001430 w 2717152"/>
              <a:gd name="connsiteY17" fmla="*/ 2662048 h 2717152"/>
              <a:gd name="connsiteX18" fmla="*/ 794310 w 2717152"/>
              <a:gd name="connsiteY18" fmla="*/ 2586663 h 2717152"/>
              <a:gd name="connsiteX19" fmla="*/ 842228 w 2717152"/>
              <a:gd name="connsiteY19" fmla="*/ 2314950 h 2717152"/>
              <a:gd name="connsiteX20" fmla="*/ 506394 w 2717152"/>
              <a:gd name="connsiteY20" fmla="*/ 2033152 h 2717152"/>
              <a:gd name="connsiteX21" fmla="*/ 247130 w 2717152"/>
              <a:gd name="connsiteY21" fmla="*/ 2127524 h 2717152"/>
              <a:gd name="connsiteX22" fmla="*/ 136925 w 2717152"/>
              <a:gd name="connsiteY22" fmla="*/ 1936642 h 2717152"/>
              <a:gd name="connsiteX23" fmla="*/ 348285 w 2717152"/>
              <a:gd name="connsiteY23" fmla="*/ 1759299 h 2717152"/>
              <a:gd name="connsiteX24" fmla="*/ 272158 w 2717152"/>
              <a:gd name="connsiteY24" fmla="*/ 1327560 h 2717152"/>
              <a:gd name="connsiteX25" fmla="*/ 12889 w 2717152"/>
              <a:gd name="connsiteY25" fmla="*/ 1233201 h 2717152"/>
              <a:gd name="connsiteX26" fmla="*/ 51163 w 2717152"/>
              <a:gd name="connsiteY26" fmla="*/ 1016138 h 2717152"/>
              <a:gd name="connsiteX27" fmla="*/ 327069 w 2717152"/>
              <a:gd name="connsiteY27" fmla="*/ 1016145 h 2717152"/>
              <a:gd name="connsiteX28" fmla="*/ 546269 w 2717152"/>
              <a:gd name="connsiteY28" fmla="*/ 636480 h 2717152"/>
              <a:gd name="connsiteX29" fmla="*/ 408309 w 2717152"/>
              <a:gd name="connsiteY29" fmla="*/ 397542 h 2717152"/>
              <a:gd name="connsiteX30" fmla="*/ 577155 w 2717152"/>
              <a:gd name="connsiteY30" fmla="*/ 255864 h 2717152"/>
              <a:gd name="connsiteX31" fmla="*/ 788506 w 2717152"/>
              <a:gd name="connsiteY31" fmla="*/ 433219 h 2717152"/>
              <a:gd name="connsiteX32" fmla="*/ 1200467 w 2717152"/>
              <a:gd name="connsiteY32" fmla="*/ 283277 h 2717152"/>
              <a:gd name="connsiteX33" fmla="*/ 1248370 w 2717152"/>
              <a:gd name="connsiteY33" fmla="*/ 11562 h 2717152"/>
              <a:gd name="connsiteX34" fmla="*/ 1468782 w 2717152"/>
              <a:gd name="connsiteY34" fmla="*/ 11562 h 2717152"/>
              <a:gd name="connsiteX35" fmla="*/ 1516685 w 2717152"/>
              <a:gd name="connsiteY35" fmla="*/ 283277 h 2717152"/>
              <a:gd name="connsiteX36" fmla="*/ 1928646 w 2717152"/>
              <a:gd name="connsiteY36" fmla="*/ 433218 h 2717152"/>
              <a:gd name="connsiteX37" fmla="*/ 1928646 w 2717152"/>
              <a:gd name="connsiteY37" fmla="*/ 433219 h 2717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717152" h="2717152">
                <a:moveTo>
                  <a:pt x="1928646" y="433219"/>
                </a:moveTo>
                <a:lnTo>
                  <a:pt x="2139997" y="255864"/>
                </a:lnTo>
                <a:lnTo>
                  <a:pt x="2308843" y="397542"/>
                </a:lnTo>
                <a:lnTo>
                  <a:pt x="2170884" y="636480"/>
                </a:lnTo>
                <a:cubicBezTo>
                  <a:pt x="2268981" y="746832"/>
                  <a:pt x="2343565" y="876015"/>
                  <a:pt x="2390084" y="1016145"/>
                </a:cubicBezTo>
                <a:lnTo>
                  <a:pt x="2665989" y="1016138"/>
                </a:lnTo>
                <a:lnTo>
                  <a:pt x="2704263" y="1233201"/>
                </a:lnTo>
                <a:lnTo>
                  <a:pt x="2444994" y="1327560"/>
                </a:lnTo>
                <a:cubicBezTo>
                  <a:pt x="2449208" y="1475150"/>
                  <a:pt x="2423305" y="1622051"/>
                  <a:pt x="2368867" y="1759299"/>
                </a:cubicBezTo>
                <a:lnTo>
                  <a:pt x="2580227" y="1936642"/>
                </a:lnTo>
                <a:lnTo>
                  <a:pt x="2470022" y="2127524"/>
                </a:lnTo>
                <a:lnTo>
                  <a:pt x="2210758" y="2033152"/>
                </a:lnTo>
                <a:cubicBezTo>
                  <a:pt x="2119117" y="2148921"/>
                  <a:pt x="2004848" y="2244804"/>
                  <a:pt x="1874924" y="2314950"/>
                </a:cubicBezTo>
                <a:lnTo>
                  <a:pt x="1922842" y="2586663"/>
                </a:lnTo>
                <a:lnTo>
                  <a:pt x="1715722" y="2662048"/>
                </a:lnTo>
                <a:lnTo>
                  <a:pt x="1577776" y="2423103"/>
                </a:lnTo>
                <a:cubicBezTo>
                  <a:pt x="1433160" y="2452881"/>
                  <a:pt x="1283993" y="2452881"/>
                  <a:pt x="1139376" y="2423103"/>
                </a:cubicBezTo>
                <a:lnTo>
                  <a:pt x="1001430" y="2662048"/>
                </a:lnTo>
                <a:lnTo>
                  <a:pt x="794310" y="2586663"/>
                </a:lnTo>
                <a:lnTo>
                  <a:pt x="842228" y="2314950"/>
                </a:lnTo>
                <a:cubicBezTo>
                  <a:pt x="712304" y="2244804"/>
                  <a:pt x="598036" y="2148921"/>
                  <a:pt x="506394" y="2033152"/>
                </a:cubicBezTo>
                <a:lnTo>
                  <a:pt x="247130" y="2127524"/>
                </a:lnTo>
                <a:lnTo>
                  <a:pt x="136925" y="1936642"/>
                </a:lnTo>
                <a:lnTo>
                  <a:pt x="348285" y="1759299"/>
                </a:lnTo>
                <a:cubicBezTo>
                  <a:pt x="293847" y="1622051"/>
                  <a:pt x="267944" y="1475150"/>
                  <a:pt x="272158" y="1327560"/>
                </a:cubicBezTo>
                <a:lnTo>
                  <a:pt x="12889" y="1233201"/>
                </a:lnTo>
                <a:lnTo>
                  <a:pt x="51163" y="1016138"/>
                </a:lnTo>
                <a:lnTo>
                  <a:pt x="327069" y="1016145"/>
                </a:lnTo>
                <a:cubicBezTo>
                  <a:pt x="373588" y="876015"/>
                  <a:pt x="448172" y="746832"/>
                  <a:pt x="546269" y="636480"/>
                </a:cubicBezTo>
                <a:lnTo>
                  <a:pt x="408309" y="397542"/>
                </a:lnTo>
                <a:lnTo>
                  <a:pt x="577155" y="255864"/>
                </a:lnTo>
                <a:lnTo>
                  <a:pt x="788506" y="433219"/>
                </a:lnTo>
                <a:cubicBezTo>
                  <a:pt x="914216" y="355775"/>
                  <a:pt x="1054387" y="304757"/>
                  <a:pt x="1200467" y="283277"/>
                </a:cubicBezTo>
                <a:lnTo>
                  <a:pt x="1248370" y="11562"/>
                </a:lnTo>
                <a:lnTo>
                  <a:pt x="1468782" y="11562"/>
                </a:lnTo>
                <a:lnTo>
                  <a:pt x="1516685" y="283277"/>
                </a:lnTo>
                <a:cubicBezTo>
                  <a:pt x="1662765" y="304756"/>
                  <a:pt x="1802936" y="355774"/>
                  <a:pt x="1928646" y="433218"/>
                </a:cubicBezTo>
                <a:lnTo>
                  <a:pt x="1928646" y="433219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1038" tIns="701250" rIns="611038" bIns="748770" numCol="1" spcCol="1270" anchor="ctr" anchorCtr="0">
            <a:noAutofit/>
          </a:bodyPr>
          <a:lstStyle/>
          <a:p>
            <a:pPr marL="0" lvl="0" indent="0" algn="ctr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5100" kern="1200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="" xmlns:a16="http://schemas.microsoft.com/office/drawing/2014/main" id="{93BDA14F-EAB9-4B3F-AFA7-0D2DC0D6212E}"/>
              </a:ext>
            </a:extLst>
          </p:cNvPr>
          <p:cNvSpPr/>
          <p:nvPr/>
        </p:nvSpPr>
        <p:spPr>
          <a:xfrm>
            <a:off x="3929861" y="2731922"/>
            <a:ext cx="1976110" cy="1976110"/>
          </a:xfrm>
          <a:custGeom>
            <a:avLst/>
            <a:gdLst>
              <a:gd name="connsiteX0" fmla="*/ 1478618 w 1976110"/>
              <a:gd name="connsiteY0" fmla="*/ 500498 h 1976110"/>
              <a:gd name="connsiteX1" fmla="*/ 1770161 w 1976110"/>
              <a:gd name="connsiteY1" fmla="*/ 412633 h 1976110"/>
              <a:gd name="connsiteX2" fmla="*/ 1877438 w 1976110"/>
              <a:gd name="connsiteY2" fmla="*/ 598442 h 1976110"/>
              <a:gd name="connsiteX3" fmla="*/ 1655573 w 1976110"/>
              <a:gd name="connsiteY3" fmla="*/ 806993 h 1976110"/>
              <a:gd name="connsiteX4" fmla="*/ 1655573 w 1976110"/>
              <a:gd name="connsiteY4" fmla="*/ 1169117 h 1976110"/>
              <a:gd name="connsiteX5" fmla="*/ 1877438 w 1976110"/>
              <a:gd name="connsiteY5" fmla="*/ 1377668 h 1976110"/>
              <a:gd name="connsiteX6" fmla="*/ 1770161 w 1976110"/>
              <a:gd name="connsiteY6" fmla="*/ 1563477 h 1976110"/>
              <a:gd name="connsiteX7" fmla="*/ 1478618 w 1976110"/>
              <a:gd name="connsiteY7" fmla="*/ 1475612 h 1976110"/>
              <a:gd name="connsiteX8" fmla="*/ 1165009 w 1976110"/>
              <a:gd name="connsiteY8" fmla="*/ 1656674 h 1976110"/>
              <a:gd name="connsiteX9" fmla="*/ 1095332 w 1976110"/>
              <a:gd name="connsiteY9" fmla="*/ 1953090 h 1976110"/>
              <a:gd name="connsiteX10" fmla="*/ 880778 w 1976110"/>
              <a:gd name="connsiteY10" fmla="*/ 1953090 h 1976110"/>
              <a:gd name="connsiteX11" fmla="*/ 811100 w 1976110"/>
              <a:gd name="connsiteY11" fmla="*/ 1656674 h 1976110"/>
              <a:gd name="connsiteX12" fmla="*/ 497491 w 1976110"/>
              <a:gd name="connsiteY12" fmla="*/ 1475612 h 1976110"/>
              <a:gd name="connsiteX13" fmla="*/ 205949 w 1976110"/>
              <a:gd name="connsiteY13" fmla="*/ 1563477 h 1976110"/>
              <a:gd name="connsiteX14" fmla="*/ 98672 w 1976110"/>
              <a:gd name="connsiteY14" fmla="*/ 1377668 h 1976110"/>
              <a:gd name="connsiteX15" fmla="*/ 320537 w 1976110"/>
              <a:gd name="connsiteY15" fmla="*/ 1169117 h 1976110"/>
              <a:gd name="connsiteX16" fmla="*/ 320537 w 1976110"/>
              <a:gd name="connsiteY16" fmla="*/ 806993 h 1976110"/>
              <a:gd name="connsiteX17" fmla="*/ 98672 w 1976110"/>
              <a:gd name="connsiteY17" fmla="*/ 598442 h 1976110"/>
              <a:gd name="connsiteX18" fmla="*/ 205949 w 1976110"/>
              <a:gd name="connsiteY18" fmla="*/ 412633 h 1976110"/>
              <a:gd name="connsiteX19" fmla="*/ 497492 w 1976110"/>
              <a:gd name="connsiteY19" fmla="*/ 500498 h 1976110"/>
              <a:gd name="connsiteX20" fmla="*/ 811101 w 1976110"/>
              <a:gd name="connsiteY20" fmla="*/ 319436 h 1976110"/>
              <a:gd name="connsiteX21" fmla="*/ 880778 w 1976110"/>
              <a:gd name="connsiteY21" fmla="*/ 23020 h 1976110"/>
              <a:gd name="connsiteX22" fmla="*/ 1095332 w 1976110"/>
              <a:gd name="connsiteY22" fmla="*/ 23020 h 1976110"/>
              <a:gd name="connsiteX23" fmla="*/ 1165010 w 1976110"/>
              <a:gd name="connsiteY23" fmla="*/ 319436 h 1976110"/>
              <a:gd name="connsiteX24" fmla="*/ 1478619 w 1976110"/>
              <a:gd name="connsiteY24" fmla="*/ 500498 h 1976110"/>
              <a:gd name="connsiteX25" fmla="*/ 1478618 w 1976110"/>
              <a:gd name="connsiteY25" fmla="*/ 500498 h 197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76110" h="1976110">
                <a:moveTo>
                  <a:pt x="1478618" y="500498"/>
                </a:moveTo>
                <a:lnTo>
                  <a:pt x="1770161" y="412633"/>
                </a:lnTo>
                <a:lnTo>
                  <a:pt x="1877438" y="598442"/>
                </a:lnTo>
                <a:lnTo>
                  <a:pt x="1655573" y="806993"/>
                </a:lnTo>
                <a:cubicBezTo>
                  <a:pt x="1687734" y="925559"/>
                  <a:pt x="1687734" y="1050551"/>
                  <a:pt x="1655573" y="1169117"/>
                </a:cubicBezTo>
                <a:lnTo>
                  <a:pt x="1877438" y="1377668"/>
                </a:lnTo>
                <a:lnTo>
                  <a:pt x="1770161" y="1563477"/>
                </a:lnTo>
                <a:lnTo>
                  <a:pt x="1478618" y="1475612"/>
                </a:lnTo>
                <a:cubicBezTo>
                  <a:pt x="1392017" y="1562747"/>
                  <a:pt x="1283771" y="1625243"/>
                  <a:pt x="1165009" y="1656674"/>
                </a:cubicBezTo>
                <a:lnTo>
                  <a:pt x="1095332" y="1953090"/>
                </a:lnTo>
                <a:lnTo>
                  <a:pt x="880778" y="1953090"/>
                </a:lnTo>
                <a:lnTo>
                  <a:pt x="811100" y="1656674"/>
                </a:lnTo>
                <a:cubicBezTo>
                  <a:pt x="692339" y="1625243"/>
                  <a:pt x="584092" y="1562747"/>
                  <a:pt x="497491" y="1475612"/>
                </a:cubicBezTo>
                <a:lnTo>
                  <a:pt x="205949" y="1563477"/>
                </a:lnTo>
                <a:lnTo>
                  <a:pt x="98672" y="1377668"/>
                </a:lnTo>
                <a:lnTo>
                  <a:pt x="320537" y="1169117"/>
                </a:lnTo>
                <a:cubicBezTo>
                  <a:pt x="288376" y="1050551"/>
                  <a:pt x="288376" y="925559"/>
                  <a:pt x="320537" y="806993"/>
                </a:cubicBezTo>
                <a:lnTo>
                  <a:pt x="98672" y="598442"/>
                </a:lnTo>
                <a:lnTo>
                  <a:pt x="205949" y="412633"/>
                </a:lnTo>
                <a:lnTo>
                  <a:pt x="497492" y="500498"/>
                </a:lnTo>
                <a:cubicBezTo>
                  <a:pt x="584093" y="413363"/>
                  <a:pt x="692339" y="350867"/>
                  <a:pt x="811101" y="319436"/>
                </a:cubicBezTo>
                <a:lnTo>
                  <a:pt x="880778" y="23020"/>
                </a:lnTo>
                <a:lnTo>
                  <a:pt x="1095332" y="23020"/>
                </a:lnTo>
                <a:lnTo>
                  <a:pt x="1165010" y="319436"/>
                </a:lnTo>
                <a:cubicBezTo>
                  <a:pt x="1283771" y="350867"/>
                  <a:pt x="1392018" y="413363"/>
                  <a:pt x="1478619" y="500498"/>
                </a:cubicBezTo>
                <a:lnTo>
                  <a:pt x="1478618" y="500498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6862" tIns="539868" rIns="536862" bIns="539868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>
              <a:cs typeface="+mn-ea"/>
              <a:sym typeface="+mn-lt"/>
            </a:endParaRPr>
          </a:p>
        </p:txBody>
      </p:sp>
      <p:sp>
        <p:nvSpPr>
          <p:cNvPr id="7" name="任意多边形: 形状 6">
            <a:extLst>
              <a:ext uri="{FF2B5EF4-FFF2-40B4-BE49-F238E27FC236}">
                <a16:creationId xmlns="" xmlns:a16="http://schemas.microsoft.com/office/drawing/2014/main" id="{900637B5-6692-4EDA-B2B7-434BD8AF38C0}"/>
              </a:ext>
            </a:extLst>
          </p:cNvPr>
          <p:cNvSpPr/>
          <p:nvPr/>
        </p:nvSpPr>
        <p:spPr>
          <a:xfrm>
            <a:off x="4819110" y="1151033"/>
            <a:ext cx="2371333" cy="2371333"/>
          </a:xfrm>
          <a:custGeom>
            <a:avLst/>
            <a:gdLst>
              <a:gd name="connsiteX0" fmla="*/ 1448745 w 1936185"/>
              <a:gd name="connsiteY0" fmla="*/ 490386 h 1936185"/>
              <a:gd name="connsiteX1" fmla="*/ 1734397 w 1936185"/>
              <a:gd name="connsiteY1" fmla="*/ 404296 h 1936185"/>
              <a:gd name="connsiteX2" fmla="*/ 1839507 w 1936185"/>
              <a:gd name="connsiteY2" fmla="*/ 586351 h 1936185"/>
              <a:gd name="connsiteX3" fmla="*/ 1622124 w 1936185"/>
              <a:gd name="connsiteY3" fmla="*/ 790689 h 1936185"/>
              <a:gd name="connsiteX4" fmla="*/ 1622124 w 1936185"/>
              <a:gd name="connsiteY4" fmla="*/ 1145497 h 1936185"/>
              <a:gd name="connsiteX5" fmla="*/ 1839507 w 1936185"/>
              <a:gd name="connsiteY5" fmla="*/ 1349834 h 1936185"/>
              <a:gd name="connsiteX6" fmla="*/ 1734397 w 1936185"/>
              <a:gd name="connsiteY6" fmla="*/ 1531889 h 1936185"/>
              <a:gd name="connsiteX7" fmla="*/ 1448745 w 1936185"/>
              <a:gd name="connsiteY7" fmla="*/ 1445799 h 1936185"/>
              <a:gd name="connsiteX8" fmla="*/ 1141472 w 1936185"/>
              <a:gd name="connsiteY8" fmla="*/ 1623203 h 1936185"/>
              <a:gd name="connsiteX9" fmla="*/ 1073202 w 1936185"/>
              <a:gd name="connsiteY9" fmla="*/ 1913630 h 1936185"/>
              <a:gd name="connsiteX10" fmla="*/ 862983 w 1936185"/>
              <a:gd name="connsiteY10" fmla="*/ 1913630 h 1936185"/>
              <a:gd name="connsiteX11" fmla="*/ 794713 w 1936185"/>
              <a:gd name="connsiteY11" fmla="*/ 1623202 h 1936185"/>
              <a:gd name="connsiteX12" fmla="*/ 487440 w 1936185"/>
              <a:gd name="connsiteY12" fmla="*/ 1445798 h 1936185"/>
              <a:gd name="connsiteX13" fmla="*/ 201788 w 1936185"/>
              <a:gd name="connsiteY13" fmla="*/ 1531889 h 1936185"/>
              <a:gd name="connsiteX14" fmla="*/ 96678 w 1936185"/>
              <a:gd name="connsiteY14" fmla="*/ 1349834 h 1936185"/>
              <a:gd name="connsiteX15" fmla="*/ 314061 w 1936185"/>
              <a:gd name="connsiteY15" fmla="*/ 1145496 h 1936185"/>
              <a:gd name="connsiteX16" fmla="*/ 314061 w 1936185"/>
              <a:gd name="connsiteY16" fmla="*/ 790688 h 1936185"/>
              <a:gd name="connsiteX17" fmla="*/ 96678 w 1936185"/>
              <a:gd name="connsiteY17" fmla="*/ 586351 h 1936185"/>
              <a:gd name="connsiteX18" fmla="*/ 201788 w 1936185"/>
              <a:gd name="connsiteY18" fmla="*/ 404296 h 1936185"/>
              <a:gd name="connsiteX19" fmla="*/ 487440 w 1936185"/>
              <a:gd name="connsiteY19" fmla="*/ 490386 h 1936185"/>
              <a:gd name="connsiteX20" fmla="*/ 794713 w 1936185"/>
              <a:gd name="connsiteY20" fmla="*/ 312982 h 1936185"/>
              <a:gd name="connsiteX21" fmla="*/ 862983 w 1936185"/>
              <a:gd name="connsiteY21" fmla="*/ 22555 h 1936185"/>
              <a:gd name="connsiteX22" fmla="*/ 1073202 w 1936185"/>
              <a:gd name="connsiteY22" fmla="*/ 22555 h 1936185"/>
              <a:gd name="connsiteX23" fmla="*/ 1141472 w 1936185"/>
              <a:gd name="connsiteY23" fmla="*/ 312983 h 1936185"/>
              <a:gd name="connsiteX24" fmla="*/ 1448745 w 1936185"/>
              <a:gd name="connsiteY24" fmla="*/ 490387 h 1936185"/>
              <a:gd name="connsiteX25" fmla="*/ 1448745 w 1936185"/>
              <a:gd name="connsiteY25" fmla="*/ 490386 h 1936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6185" h="1936185">
                <a:moveTo>
                  <a:pt x="1246220" y="489764"/>
                </a:moveTo>
                <a:lnTo>
                  <a:pt x="1453314" y="361501"/>
                </a:lnTo>
                <a:lnTo>
                  <a:pt x="1574684" y="482871"/>
                </a:lnTo>
                <a:lnTo>
                  <a:pt x="1446421" y="689966"/>
                </a:lnTo>
                <a:cubicBezTo>
                  <a:pt x="1495823" y="774927"/>
                  <a:pt x="1521703" y="871514"/>
                  <a:pt x="1521401" y="969794"/>
                </a:cubicBezTo>
                <a:lnTo>
                  <a:pt x="1736027" y="1085011"/>
                </a:lnTo>
                <a:lnTo>
                  <a:pt x="1691602" y="1250806"/>
                </a:lnTo>
                <a:lnTo>
                  <a:pt x="1448122" y="1243274"/>
                </a:lnTo>
                <a:cubicBezTo>
                  <a:pt x="1399244" y="1328537"/>
                  <a:pt x="1328538" y="1399244"/>
                  <a:pt x="1243274" y="1448122"/>
                </a:cubicBezTo>
                <a:lnTo>
                  <a:pt x="1250805" y="1691602"/>
                </a:lnTo>
                <a:lnTo>
                  <a:pt x="1085011" y="1736027"/>
                </a:lnTo>
                <a:lnTo>
                  <a:pt x="969793" y="1521400"/>
                </a:lnTo>
                <a:cubicBezTo>
                  <a:pt x="871514" y="1521703"/>
                  <a:pt x="774926" y="1495822"/>
                  <a:pt x="689965" y="1446421"/>
                </a:cubicBezTo>
                <a:lnTo>
                  <a:pt x="482871" y="1574684"/>
                </a:lnTo>
                <a:lnTo>
                  <a:pt x="361501" y="1453314"/>
                </a:lnTo>
                <a:lnTo>
                  <a:pt x="489764" y="1246219"/>
                </a:lnTo>
                <a:cubicBezTo>
                  <a:pt x="440362" y="1161258"/>
                  <a:pt x="414482" y="1064671"/>
                  <a:pt x="414784" y="966391"/>
                </a:cubicBezTo>
                <a:lnTo>
                  <a:pt x="200158" y="851174"/>
                </a:lnTo>
                <a:lnTo>
                  <a:pt x="244583" y="685379"/>
                </a:lnTo>
                <a:lnTo>
                  <a:pt x="488063" y="692911"/>
                </a:lnTo>
                <a:cubicBezTo>
                  <a:pt x="536941" y="607648"/>
                  <a:pt x="607647" y="536941"/>
                  <a:pt x="692911" y="488063"/>
                </a:cubicBezTo>
                <a:lnTo>
                  <a:pt x="685380" y="244583"/>
                </a:lnTo>
                <a:lnTo>
                  <a:pt x="851174" y="200158"/>
                </a:lnTo>
                <a:lnTo>
                  <a:pt x="966392" y="414785"/>
                </a:lnTo>
                <a:cubicBezTo>
                  <a:pt x="1064671" y="414482"/>
                  <a:pt x="1161259" y="440363"/>
                  <a:pt x="1246220" y="489764"/>
                </a:cubicBezTo>
                <a:lnTo>
                  <a:pt x="1246220" y="489764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416" tIns="685417" rIns="685417" bIns="685416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400" kern="1200">
              <a:cs typeface="+mn-ea"/>
              <a:sym typeface="+mn-lt"/>
            </a:endParaRPr>
          </a:p>
        </p:txBody>
      </p:sp>
      <p:sp>
        <p:nvSpPr>
          <p:cNvPr id="10" name="箭头: 环形 9">
            <a:extLst>
              <a:ext uri="{FF2B5EF4-FFF2-40B4-BE49-F238E27FC236}">
                <a16:creationId xmlns="" xmlns:a16="http://schemas.microsoft.com/office/drawing/2014/main" id="{E84A5266-D720-475A-90B6-591F5E99D8E8}"/>
              </a:ext>
            </a:extLst>
          </p:cNvPr>
          <p:cNvSpPr/>
          <p:nvPr/>
        </p:nvSpPr>
        <p:spPr>
          <a:xfrm rot="227090">
            <a:off x="5826670" y="2165477"/>
            <a:ext cx="3477955" cy="3477955"/>
          </a:xfrm>
          <a:prstGeom prst="circularArrow">
            <a:avLst>
              <a:gd name="adj1" fmla="val 4688"/>
              <a:gd name="adj2" fmla="val 299029"/>
              <a:gd name="adj3" fmla="val 2531497"/>
              <a:gd name="adj4" fmla="val 15828636"/>
              <a:gd name="adj5" fmla="val 5469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形状 10">
            <a:extLst>
              <a:ext uri="{FF2B5EF4-FFF2-40B4-BE49-F238E27FC236}">
                <a16:creationId xmlns="" xmlns:a16="http://schemas.microsoft.com/office/drawing/2014/main" id="{65A90197-5F52-4437-9D16-697D624D60FB}"/>
              </a:ext>
            </a:extLst>
          </p:cNvPr>
          <p:cNvSpPr/>
          <p:nvPr/>
        </p:nvSpPr>
        <p:spPr>
          <a:xfrm>
            <a:off x="3579895" y="2291482"/>
            <a:ext cx="2526951" cy="2526951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箭头: 环形 13">
            <a:extLst>
              <a:ext uri="{FF2B5EF4-FFF2-40B4-BE49-F238E27FC236}">
                <a16:creationId xmlns="" xmlns:a16="http://schemas.microsoft.com/office/drawing/2014/main" id="{176DABAF-6FC6-4A33-95CE-052102A5DE6F}"/>
              </a:ext>
            </a:extLst>
          </p:cNvPr>
          <p:cNvSpPr/>
          <p:nvPr/>
        </p:nvSpPr>
        <p:spPr>
          <a:xfrm>
            <a:off x="4588825" y="941310"/>
            <a:ext cx="2724562" cy="272456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0A9326A3-CA74-4EBD-BB77-8C16360305C6}"/>
              </a:ext>
            </a:extLst>
          </p:cNvPr>
          <p:cNvSpPr txBox="1"/>
          <p:nvPr/>
        </p:nvSpPr>
        <p:spPr>
          <a:xfrm>
            <a:off x="4456377" y="3282774"/>
            <a:ext cx="92307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封面差异化</a:t>
            </a:r>
          </a:p>
        </p:txBody>
      </p:sp>
      <p:sp>
        <p:nvSpPr>
          <p:cNvPr id="124" name="文本框 123">
            <a:extLst>
              <a:ext uri="{FF2B5EF4-FFF2-40B4-BE49-F238E27FC236}">
                <a16:creationId xmlns="" xmlns:a16="http://schemas.microsoft.com/office/drawing/2014/main" id="{3F1357E6-9CFA-4263-9BBC-F13184375223}"/>
              </a:ext>
            </a:extLst>
          </p:cNvPr>
          <p:cNvSpPr txBox="1"/>
          <p:nvPr/>
        </p:nvSpPr>
        <p:spPr>
          <a:xfrm>
            <a:off x="5543237" y="1899496"/>
            <a:ext cx="92307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软硬件差异化</a:t>
            </a:r>
          </a:p>
        </p:txBody>
      </p:sp>
      <p:sp>
        <p:nvSpPr>
          <p:cNvPr id="125" name="文本框 124">
            <a:extLst>
              <a:ext uri="{FF2B5EF4-FFF2-40B4-BE49-F238E27FC236}">
                <a16:creationId xmlns="" xmlns:a16="http://schemas.microsoft.com/office/drawing/2014/main" id="{BBAACB33-D8A7-46D4-9413-C54FB34CED1F}"/>
              </a:ext>
            </a:extLst>
          </p:cNvPr>
          <p:cNvSpPr txBox="1"/>
          <p:nvPr/>
        </p:nvSpPr>
        <p:spPr>
          <a:xfrm>
            <a:off x="6585635" y="3293837"/>
            <a:ext cx="160053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人设差异化（昵称 头像 个人签名）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187624" y="6616986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0A2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0A2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0A2F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0A2F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07651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A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>
            <a:extLst>
              <a:ext uri="{FF2B5EF4-FFF2-40B4-BE49-F238E27FC236}">
                <a16:creationId xmlns="" xmlns:a16="http://schemas.microsoft.com/office/drawing/2014/main" id="{1C24A1F4-B66B-469A-979B-E26ADDF9D7A1}"/>
              </a:ext>
            </a:extLst>
          </p:cNvPr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等腰三角形 64">
            <a:extLst>
              <a:ext uri="{FF2B5EF4-FFF2-40B4-BE49-F238E27FC236}">
                <a16:creationId xmlns="" xmlns:a16="http://schemas.microsoft.com/office/drawing/2014/main" id="{D850B6A8-0628-4E48-8144-F2CF3234764D}"/>
              </a:ext>
            </a:extLst>
          </p:cNvPr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="" xmlns:a16="http://schemas.microsoft.com/office/drawing/2014/main" id="{35263E4A-C543-4BC2-910D-02EEC24EEC9F}"/>
              </a:ext>
            </a:extLst>
          </p:cNvPr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>
              <a:extLst>
                <a:ext uri="{FF2B5EF4-FFF2-40B4-BE49-F238E27FC236}">
                  <a16:creationId xmlns="" xmlns:a16="http://schemas.microsoft.com/office/drawing/2014/main" id="{867505DF-F3E5-49FA-8763-BFA3971F957C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椭圆 73">
              <a:extLst>
                <a:ext uri="{FF2B5EF4-FFF2-40B4-BE49-F238E27FC236}">
                  <a16:creationId xmlns="" xmlns:a16="http://schemas.microsoft.com/office/drawing/2014/main" id="{8C115AB7-4DE5-4E97-8DD4-B286F319EFE6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="" xmlns:a16="http://schemas.microsoft.com/office/drawing/2014/main" id="{19289BEE-A34D-4AB2-8B0D-BB99D5AD9C10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>
              <a:extLst>
                <a:ext uri="{FF2B5EF4-FFF2-40B4-BE49-F238E27FC236}">
                  <a16:creationId xmlns="" xmlns:a16="http://schemas.microsoft.com/office/drawing/2014/main" id="{757C9E87-3347-4266-83CC-81C8DD08E59E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="" xmlns:a16="http://schemas.microsoft.com/office/drawing/2014/main" id="{02A2A316-5B12-4E56-9D1C-885D00C9D131}"/>
              </a:ext>
            </a:extLst>
          </p:cNvPr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>
              <a:extLst>
                <a:ext uri="{FF2B5EF4-FFF2-40B4-BE49-F238E27FC236}">
                  <a16:creationId xmlns="" xmlns:a16="http://schemas.microsoft.com/office/drawing/2014/main" id="{B0A1C051-EC6C-4651-98B6-37090B31EE56}"/>
                </a:ext>
              </a:extLst>
            </p:cNvPr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="" xmlns:a16="http://schemas.microsoft.com/office/drawing/2014/main" id="{6ACCDCE2-8122-4E5C-9AC1-9180A789D2E1}"/>
                </a:ext>
              </a:extLst>
            </p:cNvPr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="" xmlns:a16="http://schemas.microsoft.com/office/drawing/2014/main" id="{E59FFB77-D965-4E6D-B00D-C8CE04D57900}"/>
                </a:ext>
              </a:extLst>
            </p:cNvPr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="" xmlns:a16="http://schemas.microsoft.com/office/drawing/2014/main" id="{93289532-9546-455B-A245-45486A0732EF}"/>
                </a:ext>
              </a:extLst>
            </p:cNvPr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="" xmlns:a16="http://schemas.microsoft.com/office/drawing/2014/main" id="{91FCFB2A-AABF-4708-AC36-C799788D6525}"/>
                </a:ext>
              </a:extLst>
            </p:cNvPr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="" xmlns:a16="http://schemas.microsoft.com/office/drawing/2014/main" id="{4D586A7E-A834-44B8-AF3F-05AF8F908E31}"/>
                </a:ext>
              </a:extLst>
            </p:cNvPr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="" xmlns:a16="http://schemas.microsoft.com/office/drawing/2014/main" id="{2BF19847-6973-4091-ADAE-71A28337AC80}"/>
                </a:ext>
              </a:extLst>
            </p:cNvPr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="" xmlns:a16="http://schemas.microsoft.com/office/drawing/2014/main" id="{A3C5AB44-096C-4BA0-9C33-5BD651A3472C}"/>
                </a:ext>
              </a:extLst>
            </p:cNvPr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="" xmlns:a16="http://schemas.microsoft.com/office/drawing/2014/main" id="{390AFF68-9FC2-47D4-85A6-9A0EDD5770C1}"/>
                </a:ext>
              </a:extLst>
            </p:cNvPr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0" name="组合 99">
              <a:extLst>
                <a:ext uri="{FF2B5EF4-FFF2-40B4-BE49-F238E27FC236}">
                  <a16:creationId xmlns="" xmlns:a16="http://schemas.microsoft.com/office/drawing/2014/main" id="{5963B5A9-D9CC-4018-ABD4-C9B380506ADB}"/>
                </a:ext>
              </a:extLst>
            </p:cNvPr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>
                <a:extLst>
                  <a:ext uri="{FF2B5EF4-FFF2-40B4-BE49-F238E27FC236}">
                    <a16:creationId xmlns="" xmlns:a16="http://schemas.microsoft.com/office/drawing/2014/main" id="{BF58206B-9A2B-4ED5-9FA1-5C6024210CF5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椭圆 88">
                <a:extLst>
                  <a:ext uri="{FF2B5EF4-FFF2-40B4-BE49-F238E27FC236}">
                    <a16:creationId xmlns="" xmlns:a16="http://schemas.microsoft.com/office/drawing/2014/main" id="{D8A6AE10-0916-4011-B483-A41879B6FC8B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>
                <a:extLst>
                  <a:ext uri="{FF2B5EF4-FFF2-40B4-BE49-F238E27FC236}">
                    <a16:creationId xmlns="" xmlns:a16="http://schemas.microsoft.com/office/drawing/2014/main" id="{5E9193D2-D9AA-4F3D-847E-E9D83552EF67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="" xmlns:a16="http://schemas.microsoft.com/office/drawing/2014/main" id="{A58089AC-65E5-44B5-88A6-CA98EA1F61B7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椭圆 91">
                <a:extLst>
                  <a:ext uri="{FF2B5EF4-FFF2-40B4-BE49-F238E27FC236}">
                    <a16:creationId xmlns="" xmlns:a16="http://schemas.microsoft.com/office/drawing/2014/main" id="{A78CF764-00B3-4246-B32D-A06F0F42471C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="" xmlns:a16="http://schemas.microsoft.com/office/drawing/2014/main" id="{73F8331C-450F-4AD9-A774-24D8D4008331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椭圆 93">
                <a:extLst>
                  <a:ext uri="{FF2B5EF4-FFF2-40B4-BE49-F238E27FC236}">
                    <a16:creationId xmlns="" xmlns:a16="http://schemas.microsoft.com/office/drawing/2014/main" id="{4EB99212-1310-4984-A8F9-4560B2325963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椭圆 94">
                <a:extLst>
                  <a:ext uri="{FF2B5EF4-FFF2-40B4-BE49-F238E27FC236}">
                    <a16:creationId xmlns="" xmlns:a16="http://schemas.microsoft.com/office/drawing/2014/main" id="{3586485E-E6EE-4E0C-8138-46773DC123A3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椭圆 95">
                <a:extLst>
                  <a:ext uri="{FF2B5EF4-FFF2-40B4-BE49-F238E27FC236}">
                    <a16:creationId xmlns="" xmlns:a16="http://schemas.microsoft.com/office/drawing/2014/main" id="{F03A5B2A-E131-490C-AD34-E757CAFB69C9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="" xmlns:a16="http://schemas.microsoft.com/office/drawing/2014/main" id="{8CA51B39-7D19-47B5-978C-27F68DBB4EA2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="" xmlns:a16="http://schemas.microsoft.com/office/drawing/2014/main" id="{9DF1F818-A221-42F0-83C2-4A8896EEECA3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6" name="组合 145">
            <a:extLst>
              <a:ext uri="{FF2B5EF4-FFF2-40B4-BE49-F238E27FC236}">
                <a16:creationId xmlns="" xmlns:a16="http://schemas.microsoft.com/office/drawing/2014/main" id="{F7BC1336-6AEC-41D7-8537-EBB7BB992CB5}"/>
              </a:ext>
            </a:extLst>
          </p:cNvPr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>
              <a:extLst>
                <a:ext uri="{FF2B5EF4-FFF2-40B4-BE49-F238E27FC236}">
                  <a16:creationId xmlns="" xmlns:a16="http://schemas.microsoft.com/office/drawing/2014/main" id="{3DEEE744-09EB-4844-9A8C-9E773D84DC09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椭圆 147">
              <a:extLst>
                <a:ext uri="{FF2B5EF4-FFF2-40B4-BE49-F238E27FC236}">
                  <a16:creationId xmlns="" xmlns:a16="http://schemas.microsoft.com/office/drawing/2014/main" id="{A8130AE6-74B1-4475-81F2-13B2CB695FEA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椭圆 148">
              <a:extLst>
                <a:ext uri="{FF2B5EF4-FFF2-40B4-BE49-F238E27FC236}">
                  <a16:creationId xmlns="" xmlns:a16="http://schemas.microsoft.com/office/drawing/2014/main" id="{7305C2A2-8523-4C54-97BE-223A9477820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椭圆 149">
              <a:extLst>
                <a:ext uri="{FF2B5EF4-FFF2-40B4-BE49-F238E27FC236}">
                  <a16:creationId xmlns="" xmlns:a16="http://schemas.microsoft.com/office/drawing/2014/main" id="{8CD8EF14-9D60-4908-A67A-87A0E3CFD974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3" name="组合 172">
            <a:extLst>
              <a:ext uri="{FF2B5EF4-FFF2-40B4-BE49-F238E27FC236}">
                <a16:creationId xmlns="" xmlns:a16="http://schemas.microsoft.com/office/drawing/2014/main" id="{63A88B2B-8AD6-4B6C-8E3B-A470FD26E70C}"/>
              </a:ext>
            </a:extLst>
          </p:cNvPr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>
              <a:extLst>
                <a:ext uri="{FF2B5EF4-FFF2-40B4-BE49-F238E27FC236}">
                  <a16:creationId xmlns="" xmlns:a16="http://schemas.microsoft.com/office/drawing/2014/main" id="{7E37FDF6-E37E-4FFF-AD71-568C6BEE76AE}"/>
                </a:ext>
              </a:extLst>
            </p:cNvPr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椭圆 159">
              <a:extLst>
                <a:ext uri="{FF2B5EF4-FFF2-40B4-BE49-F238E27FC236}">
                  <a16:creationId xmlns="" xmlns:a16="http://schemas.microsoft.com/office/drawing/2014/main" id="{731AAB70-3963-49EB-A3DF-50C4C8BD39B4}"/>
                </a:ext>
              </a:extLst>
            </p:cNvPr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1" name="组合 160">
              <a:extLst>
                <a:ext uri="{FF2B5EF4-FFF2-40B4-BE49-F238E27FC236}">
                  <a16:creationId xmlns="" xmlns:a16="http://schemas.microsoft.com/office/drawing/2014/main" id="{424117F1-BAFE-4F15-A6CD-89A6CBBA1661}"/>
                </a:ext>
              </a:extLst>
            </p:cNvPr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>
                <a:extLst>
                  <a:ext uri="{FF2B5EF4-FFF2-40B4-BE49-F238E27FC236}">
                    <a16:creationId xmlns="" xmlns:a16="http://schemas.microsoft.com/office/drawing/2014/main" id="{D239A99E-38F4-4744-AB58-DEC89B247FC6}"/>
                  </a:ext>
                </a:extLst>
              </p:cNvPr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椭圆 162">
                <a:extLst>
                  <a:ext uri="{FF2B5EF4-FFF2-40B4-BE49-F238E27FC236}">
                    <a16:creationId xmlns="" xmlns:a16="http://schemas.microsoft.com/office/drawing/2014/main" id="{440D419F-BC01-4768-ACF7-6607EF6F9141}"/>
                  </a:ext>
                </a:extLst>
              </p:cNvPr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椭圆 163">
                <a:extLst>
                  <a:ext uri="{FF2B5EF4-FFF2-40B4-BE49-F238E27FC236}">
                    <a16:creationId xmlns="" xmlns:a16="http://schemas.microsoft.com/office/drawing/2014/main" id="{63F503E2-FE54-4BD3-B3D1-CEFF621F1E8B}"/>
                  </a:ext>
                </a:extLst>
              </p:cNvPr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椭圆 164">
                <a:extLst>
                  <a:ext uri="{FF2B5EF4-FFF2-40B4-BE49-F238E27FC236}">
                    <a16:creationId xmlns="" xmlns:a16="http://schemas.microsoft.com/office/drawing/2014/main" id="{017A11B2-F65D-4C54-BCB9-CB888D883BF1}"/>
                  </a:ext>
                </a:extLst>
              </p:cNvPr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椭圆 165">
                <a:extLst>
                  <a:ext uri="{FF2B5EF4-FFF2-40B4-BE49-F238E27FC236}">
                    <a16:creationId xmlns="" xmlns:a16="http://schemas.microsoft.com/office/drawing/2014/main" id="{EB54F397-D0AB-4C06-8800-F81500A4B104}"/>
                  </a:ext>
                </a:extLst>
              </p:cNvPr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椭圆 166">
                <a:extLst>
                  <a:ext uri="{FF2B5EF4-FFF2-40B4-BE49-F238E27FC236}">
                    <a16:creationId xmlns="" xmlns:a16="http://schemas.microsoft.com/office/drawing/2014/main" id="{DD681B30-0F5D-446F-9DEA-1E49044CADDB}"/>
                  </a:ext>
                </a:extLst>
              </p:cNvPr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椭圆 167">
                <a:extLst>
                  <a:ext uri="{FF2B5EF4-FFF2-40B4-BE49-F238E27FC236}">
                    <a16:creationId xmlns="" xmlns:a16="http://schemas.microsoft.com/office/drawing/2014/main" id="{36EE7E18-A4BD-4AFB-B2F7-4A9CC1F70A7B}"/>
                  </a:ext>
                </a:extLst>
              </p:cNvPr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椭圆 168">
                <a:extLst>
                  <a:ext uri="{FF2B5EF4-FFF2-40B4-BE49-F238E27FC236}">
                    <a16:creationId xmlns="" xmlns:a16="http://schemas.microsoft.com/office/drawing/2014/main" id="{989798ED-9D93-4E3F-ACC3-ECE760B2B7A2}"/>
                  </a:ext>
                </a:extLst>
              </p:cNvPr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椭圆 169">
                <a:extLst>
                  <a:ext uri="{FF2B5EF4-FFF2-40B4-BE49-F238E27FC236}">
                    <a16:creationId xmlns="" xmlns:a16="http://schemas.microsoft.com/office/drawing/2014/main" id="{99211B1C-3ACC-48F7-A625-1795BD6CF39D}"/>
                  </a:ext>
                </a:extLst>
              </p:cNvPr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椭圆 170">
                <a:extLst>
                  <a:ext uri="{FF2B5EF4-FFF2-40B4-BE49-F238E27FC236}">
                    <a16:creationId xmlns="" xmlns:a16="http://schemas.microsoft.com/office/drawing/2014/main" id="{8AAE4174-385D-4515-8F2D-B46012494CC9}"/>
                  </a:ext>
                </a:extLst>
              </p:cNvPr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椭圆 171">
                <a:extLst>
                  <a:ext uri="{FF2B5EF4-FFF2-40B4-BE49-F238E27FC236}">
                    <a16:creationId xmlns="" xmlns:a16="http://schemas.microsoft.com/office/drawing/2014/main" id="{5A582FC5-4B16-4D5D-934C-C3D1D8ECC1A4}"/>
                  </a:ext>
                </a:extLst>
              </p:cNvPr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74" name="等腰三角形 173">
            <a:extLst>
              <a:ext uri="{FF2B5EF4-FFF2-40B4-BE49-F238E27FC236}">
                <a16:creationId xmlns="" xmlns:a16="http://schemas.microsoft.com/office/drawing/2014/main" id="{123CD96B-E3F9-4B72-AB86-CF1BC30F810F}"/>
              </a:ext>
            </a:extLst>
          </p:cNvPr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7" name="直接连接符 176">
            <a:extLst>
              <a:ext uri="{FF2B5EF4-FFF2-40B4-BE49-F238E27FC236}">
                <a16:creationId xmlns="" xmlns:a16="http://schemas.microsoft.com/office/drawing/2014/main" id="{28B5541F-DCBC-4D01-996B-0C7C88D68AC7}"/>
              </a:ext>
            </a:extLst>
          </p:cNvPr>
          <p:cNvCxnSpPr>
            <a:cxnSpLocks/>
          </p:cNvCxnSpPr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>
            <a:extLst>
              <a:ext uri="{FF2B5EF4-FFF2-40B4-BE49-F238E27FC236}">
                <a16:creationId xmlns="" xmlns:a16="http://schemas.microsoft.com/office/drawing/2014/main" id="{63ABC595-EDBB-4D9E-BEFF-ABB92B98EB33}"/>
              </a:ext>
            </a:extLst>
          </p:cNvPr>
          <p:cNvCxnSpPr>
            <a:cxnSpLocks/>
          </p:cNvCxnSpPr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>
            <a:extLst>
              <a:ext uri="{FF2B5EF4-FFF2-40B4-BE49-F238E27FC236}">
                <a16:creationId xmlns="" xmlns:a16="http://schemas.microsoft.com/office/drawing/2014/main" id="{5E9F35A2-02E5-43FF-BA90-0DB91510F103}"/>
              </a:ext>
            </a:extLst>
          </p:cNvPr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2" name="箭头: V 形 181">
            <a:extLst>
              <a:ext uri="{FF2B5EF4-FFF2-40B4-BE49-F238E27FC236}">
                <a16:creationId xmlns="" xmlns:a16="http://schemas.microsoft.com/office/drawing/2014/main" id="{E9A9FC6B-5A56-4464-82C0-7E4A575EAB60}"/>
              </a:ext>
            </a:extLst>
          </p:cNvPr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3" name="箭头: V 形 182">
            <a:extLst>
              <a:ext uri="{FF2B5EF4-FFF2-40B4-BE49-F238E27FC236}">
                <a16:creationId xmlns="" xmlns:a16="http://schemas.microsoft.com/office/drawing/2014/main" id="{51EE864F-DE77-4E99-8363-4071C6717461}"/>
              </a:ext>
            </a:extLst>
          </p:cNvPr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箭头: V 形 183">
            <a:extLst>
              <a:ext uri="{FF2B5EF4-FFF2-40B4-BE49-F238E27FC236}">
                <a16:creationId xmlns="" xmlns:a16="http://schemas.microsoft.com/office/drawing/2014/main" id="{CF29A43B-5E1C-4261-BC4F-95C621187525}"/>
              </a:ext>
            </a:extLst>
          </p:cNvPr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5" name="箭头: V 形 184">
            <a:extLst>
              <a:ext uri="{FF2B5EF4-FFF2-40B4-BE49-F238E27FC236}">
                <a16:creationId xmlns="" xmlns:a16="http://schemas.microsoft.com/office/drawing/2014/main" id="{2FEB5962-531C-4321-81FF-01DD683C5BC2}"/>
              </a:ext>
            </a:extLst>
          </p:cNvPr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6" name="箭头: V 形 185">
            <a:extLst>
              <a:ext uri="{FF2B5EF4-FFF2-40B4-BE49-F238E27FC236}">
                <a16:creationId xmlns="" xmlns:a16="http://schemas.microsoft.com/office/drawing/2014/main" id="{2406DB9D-605A-41F1-9F5B-46E31E809803}"/>
              </a:ext>
            </a:extLst>
          </p:cNvPr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7" name="组合 186">
            <a:extLst>
              <a:ext uri="{FF2B5EF4-FFF2-40B4-BE49-F238E27FC236}">
                <a16:creationId xmlns="" xmlns:a16="http://schemas.microsoft.com/office/drawing/2014/main" id="{9D19D667-536A-4298-9F92-6AA3EA6F050B}"/>
              </a:ext>
            </a:extLst>
          </p:cNvPr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>
              <a:extLst>
                <a:ext uri="{FF2B5EF4-FFF2-40B4-BE49-F238E27FC236}">
                  <a16:creationId xmlns="" xmlns:a16="http://schemas.microsoft.com/office/drawing/2014/main" id="{FE82F3DD-6E94-4F6B-8AF2-08731A456EA2}"/>
                </a:ext>
              </a:extLst>
            </p:cNvPr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椭圆 188">
              <a:extLst>
                <a:ext uri="{FF2B5EF4-FFF2-40B4-BE49-F238E27FC236}">
                  <a16:creationId xmlns="" xmlns:a16="http://schemas.microsoft.com/office/drawing/2014/main" id="{1C42114B-4544-4741-89E6-535554FDB454}"/>
                </a:ext>
              </a:extLst>
            </p:cNvPr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椭圆 189">
              <a:extLst>
                <a:ext uri="{FF2B5EF4-FFF2-40B4-BE49-F238E27FC236}">
                  <a16:creationId xmlns="" xmlns:a16="http://schemas.microsoft.com/office/drawing/2014/main" id="{4F1CC732-10F7-4124-AB8F-DE2D0A8D7278}"/>
                </a:ext>
              </a:extLst>
            </p:cNvPr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椭圆 190">
              <a:extLst>
                <a:ext uri="{FF2B5EF4-FFF2-40B4-BE49-F238E27FC236}">
                  <a16:creationId xmlns="" xmlns:a16="http://schemas.microsoft.com/office/drawing/2014/main" id="{B543A1A1-39D3-4657-9FD3-BC39D69AA0CF}"/>
                </a:ext>
              </a:extLst>
            </p:cNvPr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等腰三角形 192">
            <a:extLst>
              <a:ext uri="{FF2B5EF4-FFF2-40B4-BE49-F238E27FC236}">
                <a16:creationId xmlns="" xmlns:a16="http://schemas.microsoft.com/office/drawing/2014/main" id="{7F9AB466-CC8C-4938-A1BA-F89A5CC6D9E4}"/>
              </a:ext>
            </a:extLst>
          </p:cNvPr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等腰三角形 193">
            <a:extLst>
              <a:ext uri="{FF2B5EF4-FFF2-40B4-BE49-F238E27FC236}">
                <a16:creationId xmlns="" xmlns:a16="http://schemas.microsoft.com/office/drawing/2014/main" id="{BDECFB1B-8C0C-4142-96BE-29E3A0D601C8}"/>
              </a:ext>
            </a:extLst>
          </p:cNvPr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等腰三角形 111">
            <a:extLst>
              <a:ext uri="{FF2B5EF4-FFF2-40B4-BE49-F238E27FC236}">
                <a16:creationId xmlns="" xmlns:a16="http://schemas.microsoft.com/office/drawing/2014/main" id="{240EA421-6481-4723-95C7-54B10EC4B98E}"/>
              </a:ext>
            </a:extLst>
          </p:cNvPr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矩形 200">
            <a:extLst>
              <a:ext uri="{FF2B5EF4-FFF2-40B4-BE49-F238E27FC236}">
                <a16:creationId xmlns="" xmlns:a16="http://schemas.microsoft.com/office/drawing/2014/main" id="{6F5A4209-887B-47D2-9361-38C2339C9E0E}"/>
              </a:ext>
            </a:extLst>
          </p:cNvPr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2" name="矩形 201">
            <a:extLst>
              <a:ext uri="{FF2B5EF4-FFF2-40B4-BE49-F238E27FC236}">
                <a16:creationId xmlns="" xmlns:a16="http://schemas.microsoft.com/office/drawing/2014/main" id="{DFAB5193-E26D-487A-A168-AE45B73841A4}"/>
              </a:ext>
            </a:extLst>
          </p:cNvPr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4" name="矩形 203">
            <a:extLst>
              <a:ext uri="{FF2B5EF4-FFF2-40B4-BE49-F238E27FC236}">
                <a16:creationId xmlns="" xmlns:a16="http://schemas.microsoft.com/office/drawing/2014/main" id="{D8432D4B-923E-4E51-A880-8F2055BEBF86}"/>
              </a:ext>
            </a:extLst>
          </p:cNvPr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6" name="矩形 205">
            <a:extLst>
              <a:ext uri="{FF2B5EF4-FFF2-40B4-BE49-F238E27FC236}">
                <a16:creationId xmlns="" xmlns:a16="http://schemas.microsoft.com/office/drawing/2014/main" id="{C6EBF7E8-4288-4A4D-8105-2435B17BD1E0}"/>
              </a:ext>
            </a:extLst>
          </p:cNvPr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8" name="矩形 207">
            <a:extLst>
              <a:ext uri="{FF2B5EF4-FFF2-40B4-BE49-F238E27FC236}">
                <a16:creationId xmlns="" xmlns:a16="http://schemas.microsoft.com/office/drawing/2014/main" id="{02250DD6-06E3-4D0D-9713-234DDAF67D1D}"/>
              </a:ext>
            </a:extLst>
          </p:cNvPr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9" name="矩形 208">
            <a:extLst>
              <a:ext uri="{FF2B5EF4-FFF2-40B4-BE49-F238E27FC236}">
                <a16:creationId xmlns="" xmlns:a16="http://schemas.microsoft.com/office/drawing/2014/main" id="{3AF2FEBC-E30A-4802-9951-17010ADD525B}"/>
              </a:ext>
            </a:extLst>
          </p:cNvPr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0" name="矩形 209">
            <a:extLst>
              <a:ext uri="{FF2B5EF4-FFF2-40B4-BE49-F238E27FC236}">
                <a16:creationId xmlns="" xmlns:a16="http://schemas.microsoft.com/office/drawing/2014/main" id="{66139AED-75DE-4F40-A3DD-1111FEA288C1}"/>
              </a:ext>
            </a:extLst>
          </p:cNvPr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1" name="矩形 210">
            <a:extLst>
              <a:ext uri="{FF2B5EF4-FFF2-40B4-BE49-F238E27FC236}">
                <a16:creationId xmlns="" xmlns:a16="http://schemas.microsoft.com/office/drawing/2014/main" id="{6D18DC77-B2D3-4559-9C16-28DB5A859821}"/>
              </a:ext>
            </a:extLst>
          </p:cNvPr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9F799078-BC9F-4FC6-8354-63B2AA2B5371}"/>
              </a:ext>
            </a:extLst>
          </p:cNvPr>
          <p:cNvGrpSpPr/>
          <p:nvPr/>
        </p:nvGrpSpPr>
        <p:grpSpPr>
          <a:xfrm>
            <a:off x="3194751" y="934201"/>
            <a:ext cx="6129036" cy="1452435"/>
            <a:chOff x="3194751" y="934201"/>
            <a:chExt cx="6129036" cy="1452435"/>
          </a:xfrm>
        </p:grpSpPr>
        <p:sp>
          <p:nvSpPr>
            <p:cNvPr id="104" name="文本框 103">
              <a:extLst>
                <a:ext uri="{FF2B5EF4-FFF2-40B4-BE49-F238E27FC236}">
                  <a16:creationId xmlns="" xmlns:a16="http://schemas.microsoft.com/office/drawing/2014/main" id="{AB833347-ED26-455F-8659-8959EC0EBB41}"/>
                </a:ext>
              </a:extLst>
            </p:cNvPr>
            <p:cNvSpPr txBox="1"/>
            <p:nvPr/>
          </p:nvSpPr>
          <p:spPr>
            <a:xfrm>
              <a:off x="3194751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cs typeface="+mn-ea"/>
                  <a:sym typeface="+mn-lt"/>
                </a:rPr>
                <a:t>PART02</a:t>
              </a:r>
              <a:endParaRPr lang="zh-CN" altLang="en-US" sz="8800" b="1" dirty="0">
                <a:solidFill>
                  <a:srgbClr val="1AFAF9"/>
                </a:solidFill>
                <a:cs typeface="+mn-ea"/>
                <a:sym typeface="+mn-lt"/>
              </a:endParaRPr>
            </a:p>
          </p:txBody>
        </p:sp>
        <p:sp>
          <p:nvSpPr>
            <p:cNvPr id="3" name="文本框 2">
              <a:extLst>
                <a:ext uri="{FF2B5EF4-FFF2-40B4-BE49-F238E27FC236}">
                  <a16:creationId xmlns="" xmlns:a16="http://schemas.microsoft.com/office/drawing/2014/main" id="{2D206237-5F38-4274-A323-55C7C27E681F}"/>
                </a:ext>
              </a:extLst>
            </p:cNvPr>
            <p:cNvSpPr txBox="1"/>
            <p:nvPr/>
          </p:nvSpPr>
          <p:spPr>
            <a:xfrm>
              <a:off x="3264201" y="93420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cs typeface="+mn-ea"/>
                  <a:sym typeface="+mn-lt"/>
                </a:rPr>
                <a:t>PART02</a:t>
              </a:r>
              <a:endParaRPr lang="zh-CN" altLang="en-US" sz="8800" b="1" dirty="0">
                <a:solidFill>
                  <a:srgbClr val="DC0DDA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595BC86-7126-4116-897D-8BE4D2AE260B}"/>
                </a:ext>
              </a:extLst>
            </p:cNvPr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cs typeface="+mn-ea"/>
                  <a:sym typeface="+mn-lt"/>
                </a:rPr>
                <a:t>PART02</a:t>
              </a:r>
              <a:endParaRPr lang="zh-CN" altLang="en-US" sz="8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07CFFA69-7B4C-420C-B568-9011734859EC}"/>
              </a:ext>
            </a:extLst>
          </p:cNvPr>
          <p:cNvGrpSpPr/>
          <p:nvPr/>
        </p:nvGrpSpPr>
        <p:grpSpPr>
          <a:xfrm>
            <a:off x="2383672" y="2991727"/>
            <a:ext cx="7414137" cy="1323439"/>
            <a:chOff x="2383672" y="2991727"/>
            <a:chExt cx="7414137" cy="1323439"/>
          </a:xfrm>
        </p:grpSpPr>
        <p:sp>
          <p:nvSpPr>
            <p:cNvPr id="106" name="文本框 105">
              <a:extLst>
                <a:ext uri="{FF2B5EF4-FFF2-40B4-BE49-F238E27FC236}">
                  <a16:creationId xmlns="" xmlns:a16="http://schemas.microsoft.com/office/drawing/2014/main" id="{690B7AA6-54C2-43D4-931E-544A419CFA32}"/>
                </a:ext>
              </a:extLst>
            </p:cNvPr>
            <p:cNvSpPr txBox="1"/>
            <p:nvPr/>
          </p:nvSpPr>
          <p:spPr>
            <a:xfrm>
              <a:off x="2383672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  <a:latin typeface="+mn-lt"/>
                  <a:ea typeface="+mn-ea"/>
                  <a:cs typeface="+mn-ea"/>
                  <a:sym typeface="+mn-lt"/>
                </a:rPr>
                <a:t>养号流程</a:t>
              </a:r>
            </a:p>
          </p:txBody>
        </p:sp>
        <p:sp>
          <p:nvSpPr>
            <p:cNvPr id="105" name="文本框 104">
              <a:extLst>
                <a:ext uri="{FF2B5EF4-FFF2-40B4-BE49-F238E27FC236}">
                  <a16:creationId xmlns="" xmlns:a16="http://schemas.microsoft.com/office/drawing/2014/main" id="{1EAB699F-E38B-4CAF-9F7E-F495179F327D}"/>
                </a:ext>
              </a:extLst>
            </p:cNvPr>
            <p:cNvSpPr txBox="1"/>
            <p:nvPr/>
          </p:nvSpPr>
          <p:spPr>
            <a:xfrm>
              <a:off x="2463914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  <a:latin typeface="+mn-lt"/>
                  <a:ea typeface="+mn-ea"/>
                  <a:cs typeface="+mn-ea"/>
                  <a:sym typeface="+mn-lt"/>
                </a:rPr>
                <a:t>养号流程</a:t>
              </a:r>
            </a:p>
          </p:txBody>
        </p:sp>
        <p:sp>
          <p:nvSpPr>
            <p:cNvPr id="2" name="文本框 1">
              <a:extLst>
                <a:ext uri="{FF2B5EF4-FFF2-40B4-BE49-F238E27FC236}">
                  <a16:creationId xmlns="" xmlns:a16="http://schemas.microsoft.com/office/drawing/2014/main" id="{EE586D25-03B6-4DC7-B014-7C24CC3C10FF}"/>
                </a:ext>
              </a:extLst>
            </p:cNvPr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latin typeface="+mn-lt"/>
                  <a:ea typeface="+mn-ea"/>
                  <a:cs typeface="+mn-ea"/>
                  <a:sym typeface="+mn-lt"/>
                </a:rPr>
                <a:t>养号流程</a:t>
              </a:r>
            </a:p>
          </p:txBody>
        </p:sp>
      </p:grpSp>
      <p:cxnSp>
        <p:nvCxnSpPr>
          <p:cNvPr id="101" name="直接连接符 100">
            <a:extLst>
              <a:ext uri="{FF2B5EF4-FFF2-40B4-BE49-F238E27FC236}">
                <a16:creationId xmlns="" xmlns:a16="http://schemas.microsoft.com/office/drawing/2014/main" id="{18DC1F91-6233-4141-8CAF-C11368339365}"/>
              </a:ext>
            </a:extLst>
          </p:cNvPr>
          <p:cNvCxnSpPr>
            <a:cxnSpLocks/>
          </p:cNvCxnSpPr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>
            <a:extLst>
              <a:ext uri="{FF2B5EF4-FFF2-40B4-BE49-F238E27FC236}">
                <a16:creationId xmlns="" xmlns:a16="http://schemas.microsoft.com/office/drawing/2014/main" id="{5D96B90E-B3DA-474D-BA73-42016A6920CD}"/>
              </a:ext>
            </a:extLst>
          </p:cNvPr>
          <p:cNvCxnSpPr>
            <a:cxnSpLocks/>
          </p:cNvCxnSpPr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>
            <a:extLst>
              <a:ext uri="{FF2B5EF4-FFF2-40B4-BE49-F238E27FC236}">
                <a16:creationId xmlns="" xmlns:a16="http://schemas.microsoft.com/office/drawing/2014/main" id="{B228AF1E-484F-4305-9F7F-FDBEB55EFD52}"/>
              </a:ext>
            </a:extLst>
          </p:cNvPr>
          <p:cNvSpPr/>
          <p:nvPr/>
        </p:nvSpPr>
        <p:spPr>
          <a:xfrm>
            <a:off x="2351613" y="38039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="" xmlns:a16="http://schemas.microsoft.com/office/drawing/2014/main" id="{FC41E850-6CA4-4B2D-8A32-5F30F7CB9A3F}"/>
              </a:ext>
            </a:extLst>
          </p:cNvPr>
          <p:cNvSpPr/>
          <p:nvPr/>
        </p:nvSpPr>
        <p:spPr>
          <a:xfrm>
            <a:off x="4377182" y="32883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="" xmlns:a16="http://schemas.microsoft.com/office/drawing/2014/main" id="{2D0823DD-CC37-4B77-AEA5-DB261AB2DF25}"/>
              </a:ext>
            </a:extLst>
          </p:cNvPr>
          <p:cNvSpPr/>
          <p:nvPr/>
        </p:nvSpPr>
        <p:spPr>
          <a:xfrm>
            <a:off x="5343084" y="40164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="" xmlns:a16="http://schemas.microsoft.com/office/drawing/2014/main" id="{93864145-41F8-47C9-8B94-8960EFC355F3}"/>
              </a:ext>
            </a:extLst>
          </p:cNvPr>
          <p:cNvSpPr/>
          <p:nvPr/>
        </p:nvSpPr>
        <p:spPr>
          <a:xfrm>
            <a:off x="6364720" y="32203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="" xmlns:a16="http://schemas.microsoft.com/office/drawing/2014/main" id="{A881AE28-F65C-4EC5-9785-4D9755590E9E}"/>
              </a:ext>
            </a:extLst>
          </p:cNvPr>
          <p:cNvSpPr/>
          <p:nvPr/>
        </p:nvSpPr>
        <p:spPr>
          <a:xfrm>
            <a:off x="7454967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="" xmlns:a16="http://schemas.microsoft.com/office/drawing/2014/main" id="{14AE0884-7C53-4829-B7D8-59AFA9F57E6C}"/>
              </a:ext>
            </a:extLst>
          </p:cNvPr>
          <p:cNvSpPr/>
          <p:nvPr/>
        </p:nvSpPr>
        <p:spPr>
          <a:xfrm>
            <a:off x="6323711" y="40181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="" xmlns:a16="http://schemas.microsoft.com/office/drawing/2014/main" id="{21C9D5DD-0780-4DCA-8BE6-2C9EBCE0718B}"/>
              </a:ext>
            </a:extLst>
          </p:cNvPr>
          <p:cNvSpPr/>
          <p:nvPr/>
        </p:nvSpPr>
        <p:spPr>
          <a:xfrm>
            <a:off x="8557624" y="32883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="" xmlns:a16="http://schemas.microsoft.com/office/drawing/2014/main" id="{D998BEDE-2C01-4757-A570-F8F747693DC5}"/>
              </a:ext>
            </a:extLst>
          </p:cNvPr>
          <p:cNvSpPr/>
          <p:nvPr/>
        </p:nvSpPr>
        <p:spPr>
          <a:xfrm>
            <a:off x="9473032" y="34290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矩形 115">
            <a:extLst>
              <a:ext uri="{FF2B5EF4-FFF2-40B4-BE49-F238E27FC236}">
                <a16:creationId xmlns="" xmlns:a16="http://schemas.microsoft.com/office/drawing/2014/main" id="{7E1FBB02-EF61-463F-ACEA-825356319CAD}"/>
              </a:ext>
            </a:extLst>
          </p:cNvPr>
          <p:cNvSpPr/>
          <p:nvPr/>
        </p:nvSpPr>
        <p:spPr>
          <a:xfrm>
            <a:off x="8555357" y="408500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="" xmlns:a16="http://schemas.microsoft.com/office/drawing/2014/main" id="{3A1EAD32-81DD-4331-B9ED-71C83556EDA3}"/>
              </a:ext>
            </a:extLst>
          </p:cNvPr>
          <p:cNvSpPr/>
          <p:nvPr/>
        </p:nvSpPr>
        <p:spPr>
          <a:xfrm>
            <a:off x="8778495" y="16440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="" xmlns:a16="http://schemas.microsoft.com/office/drawing/2014/main" id="{2F5D9046-D085-4BCA-9329-773139420E9F}"/>
              </a:ext>
            </a:extLst>
          </p:cNvPr>
          <p:cNvSpPr/>
          <p:nvPr/>
        </p:nvSpPr>
        <p:spPr>
          <a:xfrm>
            <a:off x="7834092" y="14811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="" xmlns:a16="http://schemas.microsoft.com/office/drawing/2014/main" id="{367CF38F-58F2-4353-8F2C-23FE06349D59}"/>
              </a:ext>
            </a:extLst>
          </p:cNvPr>
          <p:cNvSpPr/>
          <p:nvPr/>
        </p:nvSpPr>
        <p:spPr>
          <a:xfrm>
            <a:off x="7291261" y="19406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="" xmlns:a16="http://schemas.microsoft.com/office/drawing/2014/main" id="{6C114724-5361-4710-96B7-F7EE8E6BB707}"/>
              </a:ext>
            </a:extLst>
          </p:cNvPr>
          <p:cNvSpPr/>
          <p:nvPr/>
        </p:nvSpPr>
        <p:spPr>
          <a:xfrm>
            <a:off x="6792972" y="147373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="" xmlns:a16="http://schemas.microsoft.com/office/drawing/2014/main" id="{D0657B4E-0C3A-4DD6-9A8B-544F89486C28}"/>
              </a:ext>
            </a:extLst>
          </p:cNvPr>
          <p:cNvSpPr/>
          <p:nvPr/>
        </p:nvSpPr>
        <p:spPr>
          <a:xfrm>
            <a:off x="5941298" y="151945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="" xmlns:a16="http://schemas.microsoft.com/office/drawing/2014/main" id="{2AB470A6-36CC-45A7-BF8D-88F8D59BB4AD}"/>
              </a:ext>
            </a:extLst>
          </p:cNvPr>
          <p:cNvSpPr/>
          <p:nvPr/>
        </p:nvSpPr>
        <p:spPr>
          <a:xfrm>
            <a:off x="5343084" y="18949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="" xmlns:a16="http://schemas.microsoft.com/office/drawing/2014/main" id="{82785D3F-DB2C-4D10-878E-3156A1081CFC}"/>
              </a:ext>
            </a:extLst>
          </p:cNvPr>
          <p:cNvSpPr/>
          <p:nvPr/>
        </p:nvSpPr>
        <p:spPr>
          <a:xfrm>
            <a:off x="4785984" y="151625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="" xmlns:a16="http://schemas.microsoft.com/office/drawing/2014/main" id="{794804F3-8FD6-4D41-8AAE-55571D5669BB}"/>
              </a:ext>
            </a:extLst>
          </p:cNvPr>
          <p:cNvSpPr/>
          <p:nvPr/>
        </p:nvSpPr>
        <p:spPr>
          <a:xfrm>
            <a:off x="4197305" y="184919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="" xmlns:a16="http://schemas.microsoft.com/office/drawing/2014/main" id="{72D1C5E7-C933-42DB-A81E-7A212981A689}"/>
              </a:ext>
            </a:extLst>
          </p:cNvPr>
          <p:cNvSpPr/>
          <p:nvPr/>
        </p:nvSpPr>
        <p:spPr>
          <a:xfrm>
            <a:off x="3812456" y="132606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="" xmlns:a16="http://schemas.microsoft.com/office/drawing/2014/main" id="{782DEAE3-8F0F-4266-9C4E-4AAB49DD7D34}"/>
              </a:ext>
            </a:extLst>
          </p:cNvPr>
          <p:cNvSpPr/>
          <p:nvPr/>
        </p:nvSpPr>
        <p:spPr>
          <a:xfrm>
            <a:off x="3194751" y="182154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="" xmlns:a16="http://schemas.microsoft.com/office/drawing/2014/main" id="{AA8ECC72-ECB5-4BC7-8A05-8B7EE4D87013}"/>
              </a:ext>
            </a:extLst>
          </p:cNvPr>
          <p:cNvSpPr/>
          <p:nvPr/>
        </p:nvSpPr>
        <p:spPr>
          <a:xfrm>
            <a:off x="3152957" y="127931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="" xmlns:a16="http://schemas.microsoft.com/office/drawing/2014/main" id="{7E846898-82B7-4F27-8B13-273B2B284949}"/>
              </a:ext>
            </a:extLst>
          </p:cNvPr>
          <p:cNvSpPr/>
          <p:nvPr/>
        </p:nvSpPr>
        <p:spPr>
          <a:xfrm>
            <a:off x="4313435" y="155997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="" xmlns:a16="http://schemas.microsoft.com/office/drawing/2014/main" id="{063C1037-056B-41C2-A42F-3B18ECAD3495}"/>
              </a:ext>
            </a:extLst>
          </p:cNvPr>
          <p:cNvSpPr/>
          <p:nvPr/>
        </p:nvSpPr>
        <p:spPr>
          <a:xfrm>
            <a:off x="5343084" y="139463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="" xmlns:a16="http://schemas.microsoft.com/office/drawing/2014/main" id="{BC23C7BE-733D-4E97-82E0-FF772368955D}"/>
              </a:ext>
            </a:extLst>
          </p:cNvPr>
          <p:cNvSpPr/>
          <p:nvPr/>
        </p:nvSpPr>
        <p:spPr>
          <a:xfrm>
            <a:off x="6507434" y="182154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="" xmlns:a16="http://schemas.microsoft.com/office/drawing/2014/main" id="{46D7290F-3463-4868-AD1F-52F2B05AB141}"/>
              </a:ext>
            </a:extLst>
          </p:cNvPr>
          <p:cNvSpPr/>
          <p:nvPr/>
        </p:nvSpPr>
        <p:spPr>
          <a:xfrm>
            <a:off x="7959043" y="196348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="" xmlns:a16="http://schemas.microsoft.com/office/drawing/2014/main" id="{6A56A74C-34E8-4B36-BE02-9572F24E6277}"/>
              </a:ext>
            </a:extLst>
          </p:cNvPr>
          <p:cNvSpPr/>
          <p:nvPr/>
        </p:nvSpPr>
        <p:spPr>
          <a:xfrm>
            <a:off x="8979387" y="202970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="" xmlns:a16="http://schemas.microsoft.com/office/drawing/2014/main" id="{2EA8C1A7-73EF-4280-8B34-7240FB2AB49A}"/>
              </a:ext>
            </a:extLst>
          </p:cNvPr>
          <p:cNvSpPr/>
          <p:nvPr/>
        </p:nvSpPr>
        <p:spPr>
          <a:xfrm>
            <a:off x="8981188" y="130217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="" xmlns:a16="http://schemas.microsoft.com/office/drawing/2014/main" id="{32D28997-D4B2-4739-9C51-D7776598E2CC}"/>
              </a:ext>
            </a:extLst>
          </p:cNvPr>
          <p:cNvSpPr/>
          <p:nvPr/>
        </p:nvSpPr>
        <p:spPr>
          <a:xfrm>
            <a:off x="9538523" y="402174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="" xmlns:a16="http://schemas.microsoft.com/office/drawing/2014/main" id="{1EA336D1-ADF3-49B8-BE33-125660652708}"/>
              </a:ext>
            </a:extLst>
          </p:cNvPr>
          <p:cNvSpPr/>
          <p:nvPr/>
        </p:nvSpPr>
        <p:spPr>
          <a:xfrm>
            <a:off x="8399370" y="371256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="" xmlns:a16="http://schemas.microsoft.com/office/drawing/2014/main" id="{CE7CC1FB-731E-44F2-A243-C6FF4AB08D9B}"/>
              </a:ext>
            </a:extLst>
          </p:cNvPr>
          <p:cNvSpPr/>
          <p:nvPr/>
        </p:nvSpPr>
        <p:spPr>
          <a:xfrm>
            <a:off x="7389083" y="352717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="" xmlns:a16="http://schemas.microsoft.com/office/drawing/2014/main" id="{3DBCB075-068F-4487-9EB1-7AC9F459CE41}"/>
              </a:ext>
            </a:extLst>
          </p:cNvPr>
          <p:cNvSpPr/>
          <p:nvPr/>
        </p:nvSpPr>
        <p:spPr>
          <a:xfrm>
            <a:off x="7189198" y="317791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="" xmlns:a16="http://schemas.microsoft.com/office/drawing/2014/main" id="{611849ED-2C70-42A9-8182-FD271C718CFB}"/>
              </a:ext>
            </a:extLst>
          </p:cNvPr>
          <p:cNvSpPr/>
          <p:nvPr/>
        </p:nvSpPr>
        <p:spPr>
          <a:xfrm>
            <a:off x="6421580" y="355614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="" xmlns:a16="http://schemas.microsoft.com/office/drawing/2014/main" id="{66D74826-FCFA-49FA-93BD-AA9E2A5D7052}"/>
              </a:ext>
            </a:extLst>
          </p:cNvPr>
          <p:cNvSpPr/>
          <p:nvPr/>
        </p:nvSpPr>
        <p:spPr>
          <a:xfrm>
            <a:off x="5343083" y="33451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="" xmlns:a16="http://schemas.microsoft.com/office/drawing/2014/main" id="{57E81447-559C-4BC6-8224-5604940797E8}"/>
              </a:ext>
            </a:extLst>
          </p:cNvPr>
          <p:cNvSpPr/>
          <p:nvPr/>
        </p:nvSpPr>
        <p:spPr>
          <a:xfrm>
            <a:off x="4472394" y="38306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="" xmlns:a16="http://schemas.microsoft.com/office/drawing/2014/main" id="{F756B6A1-B6FA-4B56-B121-31EF5D06474F}"/>
              </a:ext>
            </a:extLst>
          </p:cNvPr>
          <p:cNvSpPr/>
          <p:nvPr/>
        </p:nvSpPr>
        <p:spPr>
          <a:xfrm>
            <a:off x="3270046" y="40245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="" xmlns:a16="http://schemas.microsoft.com/office/drawing/2014/main" id="{E171E051-B7E1-4836-9E10-527FCE9513F0}"/>
              </a:ext>
            </a:extLst>
          </p:cNvPr>
          <p:cNvSpPr/>
          <p:nvPr/>
        </p:nvSpPr>
        <p:spPr>
          <a:xfrm>
            <a:off x="3406801" y="327192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="" xmlns:a16="http://schemas.microsoft.com/office/drawing/2014/main" id="{1652CA2B-D0E2-4770-802C-799CD2B8423E}"/>
              </a:ext>
            </a:extLst>
          </p:cNvPr>
          <p:cNvSpPr/>
          <p:nvPr/>
        </p:nvSpPr>
        <p:spPr>
          <a:xfrm>
            <a:off x="2306364" y="327192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FBD71E42-1BE6-4867-83D7-CA0BEBA2A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37" y="3271925"/>
            <a:ext cx="373380" cy="4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896336"/>
      </p:ext>
    </p:extLst>
  </p:cSld>
  <p:clrMapOvr>
    <a:masterClrMapping/>
  </p:clrMapOvr>
</p:sld>
</file>

<file path=ppt/theme/theme1.xml><?xml version="1.0" encoding="utf-8"?>
<a:theme xmlns:a="http://schemas.openxmlformats.org/drawingml/2006/main" name="第一PPT，www.1ppt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mnvn1tj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solidFill>
              <a:schemeClr val="bg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1108</Words>
  <Application>Microsoft Office PowerPoint</Application>
  <PresentationFormat>宽屏</PresentationFormat>
  <Paragraphs>216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Meiryo</vt:lpstr>
      <vt:lpstr>宋体</vt:lpstr>
      <vt:lpstr>微软雅黑</vt:lpstr>
      <vt:lpstr>Arial</vt:lpstr>
      <vt:lpstr>Calibri</vt:lpstr>
      <vt:lpstr>Calibri Light</vt:lpstr>
      <vt:lpstr>第一PPT，www.1ppt.com​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35</cp:revision>
  <dcterms:created xsi:type="dcterms:W3CDTF">2020-08-12T12:11:07Z</dcterms:created>
  <dcterms:modified xsi:type="dcterms:W3CDTF">2023-01-04T01:40:43Z</dcterms:modified>
</cp:coreProperties>
</file>