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 id="2147483679" r:id="rId2"/>
    <p:sldMasterId id="2147483683" r:id="rId3"/>
  </p:sldMasterIdLst>
  <p:notesMasterIdLst>
    <p:notesMasterId r:id="rId31"/>
  </p:notesMasterIdLst>
  <p:sldIdLst>
    <p:sldId id="256" r:id="rId4"/>
    <p:sldId id="290" r:id="rId5"/>
    <p:sldId id="257" r:id="rId6"/>
    <p:sldId id="298" r:id="rId7"/>
    <p:sldId id="259" r:id="rId8"/>
    <p:sldId id="277" r:id="rId9"/>
    <p:sldId id="293" r:id="rId10"/>
    <p:sldId id="261" r:id="rId11"/>
    <p:sldId id="299" r:id="rId12"/>
    <p:sldId id="267" r:id="rId13"/>
    <p:sldId id="279" r:id="rId14"/>
    <p:sldId id="260" r:id="rId15"/>
    <p:sldId id="258" r:id="rId16"/>
    <p:sldId id="300" r:id="rId17"/>
    <p:sldId id="297" r:id="rId18"/>
    <p:sldId id="262" r:id="rId19"/>
    <p:sldId id="266" r:id="rId20"/>
    <p:sldId id="278" r:id="rId21"/>
    <p:sldId id="301" r:id="rId22"/>
    <p:sldId id="284" r:id="rId23"/>
    <p:sldId id="282" r:id="rId24"/>
    <p:sldId id="287" r:id="rId25"/>
    <p:sldId id="303" r:id="rId26"/>
    <p:sldId id="289" r:id="rId27"/>
    <p:sldId id="304" r:id="rId28"/>
    <p:sldId id="302" r:id="rId29"/>
    <p:sldId id="305"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15E"/>
    <a:srgbClr val="00B0F0"/>
    <a:srgbClr val="E84D6D"/>
    <a:srgbClr val="4028CA"/>
    <a:srgbClr val="00FFFF"/>
    <a:srgbClr val="5EFFFF"/>
    <a:srgbClr val="FFFFFF"/>
    <a:srgbClr val="1136B3"/>
    <a:srgbClr val="140552"/>
    <a:srgbClr val="122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6314" autoAdjust="0"/>
  </p:normalViewPr>
  <p:slideViewPr>
    <p:cSldViewPr snapToGrid="0">
      <p:cViewPr varScale="1">
        <p:scale>
          <a:sx n="55" d="100"/>
          <a:sy n="55" d="100"/>
        </p:scale>
        <p:origin x="684" y="9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c:style val="2"/>
  <c:chart>
    <c:title>
      <c:tx>
        <c:rich>
          <a:bodyPr rot="0"/>
          <a:lstStyle/>
          <a:p>
            <a:pPr>
              <a:defRPr>
                <a:solidFill>
                  <a:schemeClr val="bg1"/>
                </a:solidFill>
              </a:defRPr>
            </a:pPr>
            <a:r>
              <a:rPr lang="en-US">
                <a:solidFill>
                  <a:schemeClr val="bg1"/>
                </a:solidFill>
              </a:rPr>
              <a:t>Series 1</a:t>
            </a:r>
          </a:p>
        </c:rich>
      </c:tx>
      <c:layout>
        <c:manualLayout>
          <c:xMode val="edge"/>
          <c:yMode val="edge"/>
          <c:x val="0.41502600000000001"/>
          <c:y val="0"/>
          <c:w val="0.16994799999999999"/>
          <c:h val="7.9438499999999995E-2"/>
        </c:manualLayout>
      </c:layout>
      <c:overlay val="1"/>
      <c:spPr>
        <a:noFill/>
        <a:effectLst/>
      </c:spPr>
    </c:title>
    <c:autoTitleDeleted val="0"/>
    <c:plotArea>
      <c:layout>
        <c:manualLayout>
          <c:layoutTarget val="inner"/>
          <c:xMode val="edge"/>
          <c:yMode val="edge"/>
          <c:x val="0.13991600000000001"/>
          <c:y val="7.9438499999999995E-2"/>
          <c:w val="0.82362599999999997"/>
          <c:h val="0.77931600000000001"/>
        </c:manualLayout>
      </c:layout>
      <c:barChart>
        <c:barDir val="col"/>
        <c:grouping val="clustered"/>
        <c:varyColors val="0"/>
        <c:ser>
          <c:idx val="0"/>
          <c:order val="0"/>
          <c:tx>
            <c:v>Series 1</c:v>
          </c:tx>
          <c:spPr>
            <a:gradFill flip="none" rotWithShape="1">
              <a:gsLst>
                <a:gs pos="0">
                  <a:srgbClr val="FFFFFF"/>
                </a:gs>
                <a:gs pos="36000">
                  <a:srgbClr val="00FFFF"/>
                </a:gs>
              </a:gsLst>
              <a:lin ang="16200000" scaled="0"/>
            </a:gradFill>
            <a:ln w="12700" cap="flat">
              <a:noFill/>
              <a:miter lim="400000"/>
            </a:ln>
            <a:effectLst/>
          </c:spPr>
          <c:invertIfNegative val="0"/>
          <c:dPt>
            <c:idx val="0"/>
            <c:invertIfNegative val="1"/>
            <c:bubble3D val="0"/>
            <c:extLst xmlns:c16r2="http://schemas.microsoft.com/office/drawing/2015/06/chart">
              <c:ext xmlns:c16="http://schemas.microsoft.com/office/drawing/2014/chart" uri="{C3380CC4-5D6E-409C-BE32-E72D297353CC}">
                <c16:uniqueId val="{00000001-AC68-4741-B269-216752BF78E4}"/>
              </c:ext>
            </c:extLst>
          </c:dPt>
          <c:dPt>
            <c:idx val="1"/>
            <c:invertIfNegative val="1"/>
            <c:bubble3D val="0"/>
            <c:extLst xmlns:c16r2="http://schemas.microsoft.com/office/drawing/2015/06/chart">
              <c:ext xmlns:c16="http://schemas.microsoft.com/office/drawing/2014/chart" uri="{C3380CC4-5D6E-409C-BE32-E72D297353CC}">
                <c16:uniqueId val="{00000003-AC68-4741-B269-216752BF78E4}"/>
              </c:ext>
            </c:extLst>
          </c:dPt>
          <c:dPt>
            <c:idx val="2"/>
            <c:invertIfNegative val="1"/>
            <c:bubble3D val="0"/>
            <c:extLst xmlns:c16r2="http://schemas.microsoft.com/office/drawing/2015/06/chart">
              <c:ext xmlns:c16="http://schemas.microsoft.com/office/drawing/2014/chart" uri="{C3380CC4-5D6E-409C-BE32-E72D297353CC}">
                <c16:uniqueId val="{00000005-AC68-4741-B269-216752BF78E4}"/>
              </c:ext>
            </c:extLst>
          </c:dPt>
          <c:dPt>
            <c:idx val="3"/>
            <c:invertIfNegative val="1"/>
            <c:bubble3D val="0"/>
            <c:extLst xmlns:c16r2="http://schemas.microsoft.com/office/drawing/2015/06/chart">
              <c:ext xmlns:c16="http://schemas.microsoft.com/office/drawing/2014/chart" uri="{C3380CC4-5D6E-409C-BE32-E72D297353CC}">
                <c16:uniqueId val="{00000007-AC68-4741-B269-216752BF78E4}"/>
              </c:ext>
            </c:extLst>
          </c:dPt>
          <c:dPt>
            <c:idx val="4"/>
            <c:invertIfNegative val="1"/>
            <c:bubble3D val="0"/>
            <c:extLst xmlns:c16r2="http://schemas.microsoft.com/office/drawing/2015/06/chart">
              <c:ext xmlns:c16="http://schemas.microsoft.com/office/drawing/2014/chart" uri="{C3380CC4-5D6E-409C-BE32-E72D297353CC}">
                <c16:uniqueId val="{00000009-AC68-4741-B269-216752BF78E4}"/>
              </c:ext>
            </c:extLst>
          </c:dPt>
          <c:cat>
            <c:strLit>
              <c:ptCount val="5"/>
              <c:pt idx="0">
                <c:v>2014</c:v>
              </c:pt>
              <c:pt idx="1">
                <c:v>2015</c:v>
              </c:pt>
              <c:pt idx="2">
                <c:v>2016</c:v>
              </c:pt>
              <c:pt idx="3">
                <c:v>2017</c:v>
              </c:pt>
              <c:pt idx="4">
                <c:v>2018</c:v>
              </c:pt>
            </c:strLit>
          </c:cat>
          <c:val>
            <c:numLit>
              <c:formatCode>General</c:formatCode>
              <c:ptCount val="5"/>
              <c:pt idx="0">
                <c:v>4.3</c:v>
              </c:pt>
              <c:pt idx="1">
                <c:v>2.5</c:v>
              </c:pt>
              <c:pt idx="2">
                <c:v>3.5</c:v>
              </c:pt>
              <c:pt idx="3">
                <c:v>7</c:v>
              </c:pt>
              <c:pt idx="4">
                <c:v>4.9000000000000004</c:v>
              </c:pt>
            </c:numLit>
          </c:val>
          <c:extLst xmlns:c16r2="http://schemas.microsoft.com/office/drawing/2015/06/chart">
            <c:ext xmlns:c16="http://schemas.microsoft.com/office/drawing/2014/chart" uri="{C3380CC4-5D6E-409C-BE32-E72D297353CC}">
              <c16:uniqueId val="{0000000A-AC68-4741-B269-216752BF78E4}"/>
            </c:ext>
          </c:extLst>
        </c:ser>
        <c:dLbls>
          <c:showLegendKey val="0"/>
          <c:showVal val="0"/>
          <c:showCatName val="0"/>
          <c:showSerName val="0"/>
          <c:showPercent val="0"/>
          <c:showBubbleSize val="0"/>
        </c:dLbls>
        <c:gapWidth val="100"/>
        <c:axId val="584151744"/>
        <c:axId val="584159360"/>
      </c:barChart>
      <c:catAx>
        <c:axId val="584151744"/>
        <c:scaling>
          <c:orientation val="minMax"/>
        </c:scaling>
        <c:delete val="0"/>
        <c:axPos val="b"/>
        <c:minorGridlines>
          <c:spPr>
            <a:ln w="12700" cap="flat">
              <a:solidFill>
                <a:srgbClr val="F2F2F2"/>
              </a:solidFill>
              <a:prstDash val="solid"/>
              <a:round/>
            </a:ln>
          </c:spPr>
        </c:minorGridlines>
        <c:numFmt formatCode="General" sourceLinked="0"/>
        <c:majorTickMark val="out"/>
        <c:minorTickMark val="none"/>
        <c:tickLblPos val="low"/>
        <c:spPr>
          <a:ln w="12700" cap="flat">
            <a:solidFill>
              <a:srgbClr val="D9D9D9"/>
            </a:solidFill>
            <a:prstDash val="solid"/>
            <a:miter lim="800000"/>
          </a:ln>
        </c:spPr>
        <c:txPr>
          <a:bodyPr rot="0"/>
          <a:lstStyle/>
          <a:p>
            <a:pPr>
              <a:defRPr>
                <a:solidFill>
                  <a:schemeClr val="bg1"/>
                </a:solidFill>
              </a:defRPr>
            </a:pPr>
            <a:endParaRPr lang="zh-CN"/>
          </a:p>
        </c:txPr>
        <c:crossAx val="584159360"/>
        <c:crosses val="autoZero"/>
        <c:auto val="1"/>
        <c:lblAlgn val="ctr"/>
        <c:lblOffset val="100"/>
        <c:noMultiLvlLbl val="1"/>
      </c:catAx>
      <c:valAx>
        <c:axId val="584159360"/>
        <c:scaling>
          <c:orientation val="minMax"/>
        </c:scaling>
        <c:delete val="0"/>
        <c:axPos val="l"/>
        <c:numFmt formatCode="0.#" sourceLinked="0"/>
        <c:majorTickMark val="out"/>
        <c:minorTickMark val="none"/>
        <c:tickLblPos val="nextTo"/>
        <c:spPr>
          <a:ln w="12700" cap="flat">
            <a:solidFill>
              <a:srgbClr val="D9D9D9"/>
            </a:solidFill>
            <a:prstDash val="solid"/>
            <a:miter lim="800000"/>
          </a:ln>
        </c:spPr>
        <c:txPr>
          <a:bodyPr rot="0"/>
          <a:lstStyle/>
          <a:p>
            <a:pPr>
              <a:defRPr>
                <a:solidFill>
                  <a:schemeClr val="bg1"/>
                </a:solidFill>
              </a:defRPr>
            </a:pPr>
            <a:endParaRPr lang="zh-CN"/>
          </a:p>
        </c:txPr>
        <c:crossAx val="584151744"/>
        <c:crosses val="autoZero"/>
        <c:crossBetween val="between"/>
        <c:majorUnit val="1.75"/>
        <c:minorUnit val="0.875"/>
      </c:valAx>
      <c:spPr>
        <a:noFill/>
        <a:ln w="12700" cap="flat">
          <a:noFill/>
          <a:miter lim="400000"/>
        </a:ln>
        <a:effectLst/>
      </c:spPr>
    </c:plotArea>
    <c:plotVisOnly val="1"/>
    <c:dispBlanksAs val="gap"/>
    <c:showDLblsOverMax val="1"/>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roundedCorners val="0"/>
  <c:style val="2"/>
  <c:chart>
    <c:title>
      <c:tx>
        <c:rich>
          <a:bodyPr rot="0"/>
          <a:lstStyle/>
          <a:p>
            <a:pPr>
              <a:defRPr>
                <a:solidFill>
                  <a:schemeClr val="bg1"/>
                </a:solidFill>
              </a:defRPr>
            </a:pPr>
            <a:r>
              <a:rPr lang="en-US">
                <a:solidFill>
                  <a:schemeClr val="bg1"/>
                </a:solidFill>
              </a:rPr>
              <a:t>Series 1</a:t>
            </a:r>
          </a:p>
        </c:rich>
      </c:tx>
      <c:layout>
        <c:manualLayout>
          <c:xMode val="edge"/>
          <c:yMode val="edge"/>
          <c:x val="0.41502600000000001"/>
          <c:y val="0"/>
          <c:w val="0.16994799999999999"/>
          <c:h val="7.9438499999999995E-2"/>
        </c:manualLayout>
      </c:layout>
      <c:overlay val="1"/>
      <c:spPr>
        <a:noFill/>
        <a:effectLst/>
      </c:spPr>
    </c:title>
    <c:autoTitleDeleted val="0"/>
    <c:plotArea>
      <c:layout>
        <c:manualLayout>
          <c:layoutTarget val="inner"/>
          <c:xMode val="edge"/>
          <c:yMode val="edge"/>
          <c:x val="0.13991600000000001"/>
          <c:y val="7.9438499999999995E-2"/>
          <c:w val="0.82362599999999997"/>
          <c:h val="0.77931600000000001"/>
        </c:manualLayout>
      </c:layout>
      <c:barChart>
        <c:barDir val="col"/>
        <c:grouping val="clustered"/>
        <c:varyColors val="0"/>
        <c:ser>
          <c:idx val="0"/>
          <c:order val="0"/>
          <c:tx>
            <c:v>Series 1</c:v>
          </c:tx>
          <c:spPr>
            <a:gradFill flip="none" rotWithShape="1">
              <a:gsLst>
                <a:gs pos="0">
                  <a:srgbClr val="FFFFFF"/>
                </a:gs>
                <a:gs pos="36000">
                  <a:srgbClr val="00FFFF"/>
                </a:gs>
              </a:gsLst>
              <a:lin ang="16200000" scaled="0"/>
            </a:gradFill>
            <a:ln w="12700" cap="flat">
              <a:noFill/>
              <a:miter lim="400000"/>
            </a:ln>
            <a:effectLst/>
          </c:spPr>
          <c:invertIfNegative val="0"/>
          <c:dPt>
            <c:idx val="0"/>
            <c:invertIfNegative val="1"/>
            <c:bubble3D val="0"/>
            <c:extLst xmlns:c16r2="http://schemas.microsoft.com/office/drawing/2015/06/chart">
              <c:ext xmlns:c16="http://schemas.microsoft.com/office/drawing/2014/chart" uri="{C3380CC4-5D6E-409C-BE32-E72D297353CC}">
                <c16:uniqueId val="{00000001-D709-4922-B83E-618EB35204B4}"/>
              </c:ext>
            </c:extLst>
          </c:dPt>
          <c:dPt>
            <c:idx val="1"/>
            <c:invertIfNegative val="1"/>
            <c:bubble3D val="0"/>
            <c:extLst xmlns:c16r2="http://schemas.microsoft.com/office/drawing/2015/06/chart">
              <c:ext xmlns:c16="http://schemas.microsoft.com/office/drawing/2014/chart" uri="{C3380CC4-5D6E-409C-BE32-E72D297353CC}">
                <c16:uniqueId val="{00000003-D709-4922-B83E-618EB35204B4}"/>
              </c:ext>
            </c:extLst>
          </c:dPt>
          <c:dPt>
            <c:idx val="2"/>
            <c:invertIfNegative val="1"/>
            <c:bubble3D val="0"/>
            <c:extLst xmlns:c16r2="http://schemas.microsoft.com/office/drawing/2015/06/chart">
              <c:ext xmlns:c16="http://schemas.microsoft.com/office/drawing/2014/chart" uri="{C3380CC4-5D6E-409C-BE32-E72D297353CC}">
                <c16:uniqueId val="{00000005-D709-4922-B83E-618EB35204B4}"/>
              </c:ext>
            </c:extLst>
          </c:dPt>
          <c:dPt>
            <c:idx val="3"/>
            <c:invertIfNegative val="1"/>
            <c:bubble3D val="0"/>
            <c:extLst xmlns:c16r2="http://schemas.microsoft.com/office/drawing/2015/06/chart">
              <c:ext xmlns:c16="http://schemas.microsoft.com/office/drawing/2014/chart" uri="{C3380CC4-5D6E-409C-BE32-E72D297353CC}">
                <c16:uniqueId val="{00000007-D709-4922-B83E-618EB35204B4}"/>
              </c:ext>
            </c:extLst>
          </c:dPt>
          <c:dPt>
            <c:idx val="4"/>
            <c:invertIfNegative val="1"/>
            <c:bubble3D val="0"/>
            <c:extLst xmlns:c16r2="http://schemas.microsoft.com/office/drawing/2015/06/chart">
              <c:ext xmlns:c16="http://schemas.microsoft.com/office/drawing/2014/chart" uri="{C3380CC4-5D6E-409C-BE32-E72D297353CC}">
                <c16:uniqueId val="{00000009-D709-4922-B83E-618EB35204B4}"/>
              </c:ext>
            </c:extLst>
          </c:dPt>
          <c:cat>
            <c:strLit>
              <c:ptCount val="5"/>
              <c:pt idx="0">
                <c:v>2014</c:v>
              </c:pt>
              <c:pt idx="1">
                <c:v>2015</c:v>
              </c:pt>
              <c:pt idx="2">
                <c:v>2016</c:v>
              </c:pt>
              <c:pt idx="3">
                <c:v>2017</c:v>
              </c:pt>
              <c:pt idx="4">
                <c:v>2018</c:v>
              </c:pt>
            </c:strLit>
          </c:cat>
          <c:val>
            <c:numLit>
              <c:formatCode>General</c:formatCode>
              <c:ptCount val="5"/>
              <c:pt idx="0">
                <c:v>4.3</c:v>
              </c:pt>
              <c:pt idx="1">
                <c:v>2.5</c:v>
              </c:pt>
              <c:pt idx="2">
                <c:v>3.5</c:v>
              </c:pt>
              <c:pt idx="3">
                <c:v>7</c:v>
              </c:pt>
              <c:pt idx="4">
                <c:v>4.9000000000000004</c:v>
              </c:pt>
            </c:numLit>
          </c:val>
          <c:extLst xmlns:c16r2="http://schemas.microsoft.com/office/drawing/2015/06/chart">
            <c:ext xmlns:c16="http://schemas.microsoft.com/office/drawing/2014/chart" uri="{C3380CC4-5D6E-409C-BE32-E72D297353CC}">
              <c16:uniqueId val="{0000000A-D709-4922-B83E-618EB35204B4}"/>
            </c:ext>
          </c:extLst>
        </c:ser>
        <c:dLbls>
          <c:showLegendKey val="0"/>
          <c:showVal val="0"/>
          <c:showCatName val="0"/>
          <c:showSerName val="0"/>
          <c:showPercent val="0"/>
          <c:showBubbleSize val="0"/>
        </c:dLbls>
        <c:gapWidth val="100"/>
        <c:axId val="584155008"/>
        <c:axId val="584158272"/>
      </c:barChart>
      <c:catAx>
        <c:axId val="584155008"/>
        <c:scaling>
          <c:orientation val="minMax"/>
        </c:scaling>
        <c:delete val="0"/>
        <c:axPos val="b"/>
        <c:minorGridlines>
          <c:spPr>
            <a:ln w="12700" cap="flat">
              <a:solidFill>
                <a:srgbClr val="F2F2F2"/>
              </a:solidFill>
              <a:prstDash val="solid"/>
              <a:round/>
            </a:ln>
          </c:spPr>
        </c:minorGridlines>
        <c:numFmt formatCode="General" sourceLinked="0"/>
        <c:majorTickMark val="out"/>
        <c:minorTickMark val="none"/>
        <c:tickLblPos val="low"/>
        <c:spPr>
          <a:ln w="12700" cap="flat">
            <a:solidFill>
              <a:srgbClr val="D9D9D9"/>
            </a:solidFill>
            <a:prstDash val="solid"/>
            <a:miter lim="800000"/>
          </a:ln>
        </c:spPr>
        <c:txPr>
          <a:bodyPr rot="0"/>
          <a:lstStyle/>
          <a:p>
            <a:pPr>
              <a:defRPr>
                <a:solidFill>
                  <a:schemeClr val="bg1"/>
                </a:solidFill>
              </a:defRPr>
            </a:pPr>
            <a:endParaRPr lang="zh-CN"/>
          </a:p>
        </c:txPr>
        <c:crossAx val="584158272"/>
        <c:crosses val="autoZero"/>
        <c:auto val="1"/>
        <c:lblAlgn val="ctr"/>
        <c:lblOffset val="100"/>
        <c:noMultiLvlLbl val="1"/>
      </c:catAx>
      <c:valAx>
        <c:axId val="584158272"/>
        <c:scaling>
          <c:orientation val="minMax"/>
        </c:scaling>
        <c:delete val="0"/>
        <c:axPos val="l"/>
        <c:numFmt formatCode="0.#" sourceLinked="0"/>
        <c:majorTickMark val="out"/>
        <c:minorTickMark val="none"/>
        <c:tickLblPos val="nextTo"/>
        <c:spPr>
          <a:ln w="12700" cap="flat">
            <a:solidFill>
              <a:srgbClr val="D9D9D9"/>
            </a:solidFill>
            <a:prstDash val="solid"/>
            <a:miter lim="800000"/>
          </a:ln>
        </c:spPr>
        <c:txPr>
          <a:bodyPr rot="0"/>
          <a:lstStyle/>
          <a:p>
            <a:pPr>
              <a:defRPr>
                <a:solidFill>
                  <a:schemeClr val="bg1"/>
                </a:solidFill>
              </a:defRPr>
            </a:pPr>
            <a:endParaRPr lang="zh-CN"/>
          </a:p>
        </c:txPr>
        <c:crossAx val="584155008"/>
        <c:crosses val="autoZero"/>
        <c:crossBetween val="between"/>
        <c:majorUnit val="1.75"/>
        <c:minorUnit val="0.875"/>
      </c:valAx>
      <c:spPr>
        <a:noFill/>
        <a:ln w="12700" cap="flat">
          <a:noFill/>
          <a:miter lim="400000"/>
        </a:ln>
        <a:effectLst/>
      </c:spPr>
    </c:plotArea>
    <c:plotVisOnly val="1"/>
    <c:dispBlanksAs val="gap"/>
    <c:showDLblsOverMax val="1"/>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roundedCorners val="0"/>
  <c:style val="2"/>
  <c:chart>
    <c:title>
      <c:tx>
        <c:rich>
          <a:bodyPr rot="0"/>
          <a:lstStyle/>
          <a:p>
            <a:pPr>
              <a:defRPr>
                <a:solidFill>
                  <a:schemeClr val="bg1"/>
                </a:solidFill>
              </a:defRPr>
            </a:pPr>
            <a:r>
              <a:rPr lang="en-US">
                <a:solidFill>
                  <a:schemeClr val="bg1"/>
                </a:solidFill>
              </a:rPr>
              <a:t>Series 1</a:t>
            </a:r>
          </a:p>
        </c:rich>
      </c:tx>
      <c:layout>
        <c:manualLayout>
          <c:xMode val="edge"/>
          <c:yMode val="edge"/>
          <c:x val="0.41502600000000001"/>
          <c:y val="0"/>
          <c:w val="0.16994799999999999"/>
          <c:h val="7.9438499999999995E-2"/>
        </c:manualLayout>
      </c:layout>
      <c:overlay val="1"/>
      <c:spPr>
        <a:noFill/>
        <a:effectLst/>
      </c:spPr>
    </c:title>
    <c:autoTitleDeleted val="0"/>
    <c:plotArea>
      <c:layout>
        <c:manualLayout>
          <c:layoutTarget val="inner"/>
          <c:xMode val="edge"/>
          <c:yMode val="edge"/>
          <c:x val="0.13991600000000001"/>
          <c:y val="7.9438499999999995E-2"/>
          <c:w val="0.82362599999999997"/>
          <c:h val="0.77931600000000001"/>
        </c:manualLayout>
      </c:layout>
      <c:barChart>
        <c:barDir val="col"/>
        <c:grouping val="clustered"/>
        <c:varyColors val="0"/>
        <c:ser>
          <c:idx val="0"/>
          <c:order val="0"/>
          <c:tx>
            <c:v>Series 1</c:v>
          </c:tx>
          <c:spPr>
            <a:gradFill flip="none" rotWithShape="1">
              <a:gsLst>
                <a:gs pos="0">
                  <a:srgbClr val="FFFFFF"/>
                </a:gs>
                <a:gs pos="36000">
                  <a:srgbClr val="00FFFF"/>
                </a:gs>
              </a:gsLst>
              <a:lin ang="16200000" scaled="0"/>
            </a:gradFill>
            <a:ln w="12700" cap="flat">
              <a:noFill/>
              <a:miter lim="400000"/>
            </a:ln>
            <a:effectLst/>
          </c:spPr>
          <c:invertIfNegative val="0"/>
          <c:dPt>
            <c:idx val="0"/>
            <c:invertIfNegative val="1"/>
            <c:bubble3D val="0"/>
            <c:extLst xmlns:c16r2="http://schemas.microsoft.com/office/drawing/2015/06/chart">
              <c:ext xmlns:c16="http://schemas.microsoft.com/office/drawing/2014/chart" uri="{C3380CC4-5D6E-409C-BE32-E72D297353CC}">
                <c16:uniqueId val="{00000001-E85A-4DFA-B887-58C04DFA16E3}"/>
              </c:ext>
            </c:extLst>
          </c:dPt>
          <c:dPt>
            <c:idx val="1"/>
            <c:invertIfNegative val="1"/>
            <c:bubble3D val="0"/>
            <c:extLst xmlns:c16r2="http://schemas.microsoft.com/office/drawing/2015/06/chart">
              <c:ext xmlns:c16="http://schemas.microsoft.com/office/drawing/2014/chart" uri="{C3380CC4-5D6E-409C-BE32-E72D297353CC}">
                <c16:uniqueId val="{00000003-E85A-4DFA-B887-58C04DFA16E3}"/>
              </c:ext>
            </c:extLst>
          </c:dPt>
          <c:dPt>
            <c:idx val="2"/>
            <c:invertIfNegative val="1"/>
            <c:bubble3D val="0"/>
            <c:extLst xmlns:c16r2="http://schemas.microsoft.com/office/drawing/2015/06/chart">
              <c:ext xmlns:c16="http://schemas.microsoft.com/office/drawing/2014/chart" uri="{C3380CC4-5D6E-409C-BE32-E72D297353CC}">
                <c16:uniqueId val="{00000005-E85A-4DFA-B887-58C04DFA16E3}"/>
              </c:ext>
            </c:extLst>
          </c:dPt>
          <c:dPt>
            <c:idx val="3"/>
            <c:invertIfNegative val="1"/>
            <c:bubble3D val="0"/>
            <c:extLst xmlns:c16r2="http://schemas.microsoft.com/office/drawing/2015/06/chart">
              <c:ext xmlns:c16="http://schemas.microsoft.com/office/drawing/2014/chart" uri="{C3380CC4-5D6E-409C-BE32-E72D297353CC}">
                <c16:uniqueId val="{00000007-E85A-4DFA-B887-58C04DFA16E3}"/>
              </c:ext>
            </c:extLst>
          </c:dPt>
          <c:dPt>
            <c:idx val="4"/>
            <c:invertIfNegative val="1"/>
            <c:bubble3D val="0"/>
            <c:extLst xmlns:c16r2="http://schemas.microsoft.com/office/drawing/2015/06/chart">
              <c:ext xmlns:c16="http://schemas.microsoft.com/office/drawing/2014/chart" uri="{C3380CC4-5D6E-409C-BE32-E72D297353CC}">
                <c16:uniqueId val="{00000009-E85A-4DFA-B887-58C04DFA16E3}"/>
              </c:ext>
            </c:extLst>
          </c:dPt>
          <c:cat>
            <c:strLit>
              <c:ptCount val="5"/>
              <c:pt idx="0">
                <c:v>2014</c:v>
              </c:pt>
              <c:pt idx="1">
                <c:v>2015</c:v>
              </c:pt>
              <c:pt idx="2">
                <c:v>2016</c:v>
              </c:pt>
              <c:pt idx="3">
                <c:v>2017</c:v>
              </c:pt>
              <c:pt idx="4">
                <c:v>2018</c:v>
              </c:pt>
            </c:strLit>
          </c:cat>
          <c:val>
            <c:numLit>
              <c:formatCode>General</c:formatCode>
              <c:ptCount val="5"/>
              <c:pt idx="0">
                <c:v>4.3</c:v>
              </c:pt>
              <c:pt idx="1">
                <c:v>2.5</c:v>
              </c:pt>
              <c:pt idx="2">
                <c:v>3.5</c:v>
              </c:pt>
              <c:pt idx="3">
                <c:v>7</c:v>
              </c:pt>
              <c:pt idx="4">
                <c:v>4.9000000000000004</c:v>
              </c:pt>
            </c:numLit>
          </c:val>
          <c:extLst xmlns:c16r2="http://schemas.microsoft.com/office/drawing/2015/06/chart">
            <c:ext xmlns:c16="http://schemas.microsoft.com/office/drawing/2014/chart" uri="{C3380CC4-5D6E-409C-BE32-E72D297353CC}">
              <c16:uniqueId val="{0000000A-E85A-4DFA-B887-58C04DFA16E3}"/>
            </c:ext>
          </c:extLst>
        </c:ser>
        <c:dLbls>
          <c:showLegendKey val="0"/>
          <c:showVal val="0"/>
          <c:showCatName val="0"/>
          <c:showSerName val="0"/>
          <c:showPercent val="0"/>
          <c:showBubbleSize val="0"/>
        </c:dLbls>
        <c:gapWidth val="100"/>
        <c:axId val="584148480"/>
        <c:axId val="584149568"/>
      </c:barChart>
      <c:catAx>
        <c:axId val="584148480"/>
        <c:scaling>
          <c:orientation val="minMax"/>
        </c:scaling>
        <c:delete val="0"/>
        <c:axPos val="b"/>
        <c:minorGridlines>
          <c:spPr>
            <a:ln w="12700" cap="flat">
              <a:solidFill>
                <a:srgbClr val="F2F2F2"/>
              </a:solidFill>
              <a:prstDash val="solid"/>
              <a:round/>
            </a:ln>
          </c:spPr>
        </c:minorGridlines>
        <c:numFmt formatCode="General" sourceLinked="0"/>
        <c:majorTickMark val="out"/>
        <c:minorTickMark val="none"/>
        <c:tickLblPos val="low"/>
        <c:spPr>
          <a:ln w="12700" cap="flat">
            <a:solidFill>
              <a:srgbClr val="D9D9D9"/>
            </a:solidFill>
            <a:prstDash val="solid"/>
            <a:miter lim="800000"/>
          </a:ln>
        </c:spPr>
        <c:txPr>
          <a:bodyPr rot="0"/>
          <a:lstStyle/>
          <a:p>
            <a:pPr>
              <a:defRPr>
                <a:solidFill>
                  <a:schemeClr val="bg1"/>
                </a:solidFill>
              </a:defRPr>
            </a:pPr>
            <a:endParaRPr lang="zh-CN"/>
          </a:p>
        </c:txPr>
        <c:crossAx val="584149568"/>
        <c:crosses val="autoZero"/>
        <c:auto val="1"/>
        <c:lblAlgn val="ctr"/>
        <c:lblOffset val="100"/>
        <c:noMultiLvlLbl val="1"/>
      </c:catAx>
      <c:valAx>
        <c:axId val="584149568"/>
        <c:scaling>
          <c:orientation val="minMax"/>
        </c:scaling>
        <c:delete val="0"/>
        <c:axPos val="l"/>
        <c:numFmt formatCode="0.#" sourceLinked="0"/>
        <c:majorTickMark val="out"/>
        <c:minorTickMark val="none"/>
        <c:tickLblPos val="nextTo"/>
        <c:spPr>
          <a:ln w="12700" cap="flat">
            <a:solidFill>
              <a:srgbClr val="D9D9D9"/>
            </a:solidFill>
            <a:prstDash val="solid"/>
            <a:miter lim="800000"/>
          </a:ln>
        </c:spPr>
        <c:txPr>
          <a:bodyPr rot="0"/>
          <a:lstStyle/>
          <a:p>
            <a:pPr>
              <a:defRPr>
                <a:solidFill>
                  <a:schemeClr val="bg1"/>
                </a:solidFill>
              </a:defRPr>
            </a:pPr>
            <a:endParaRPr lang="zh-CN"/>
          </a:p>
        </c:txPr>
        <c:crossAx val="584148480"/>
        <c:crosses val="autoZero"/>
        <c:crossBetween val="between"/>
        <c:majorUnit val="1.75"/>
        <c:minorUnit val="0.875"/>
      </c:valAx>
      <c:spPr>
        <a:noFill/>
        <a:ln w="12700" cap="flat">
          <a:noFill/>
          <a:miter lim="400000"/>
        </a:ln>
        <a:effectLst/>
      </c:spPr>
    </c:plotArea>
    <c:plotVisOnly val="1"/>
    <c:dispBlanksAs val="gap"/>
    <c:showDLblsOverMax val="1"/>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roundedCorners val="0"/>
  <c:style val="2"/>
  <c:chart>
    <c:title>
      <c:tx>
        <c:rich>
          <a:bodyPr rot="0"/>
          <a:lstStyle/>
          <a:p>
            <a:pPr>
              <a:defRPr>
                <a:solidFill>
                  <a:schemeClr val="bg1"/>
                </a:solidFill>
              </a:defRPr>
            </a:pPr>
            <a:r>
              <a:rPr lang="en-US">
                <a:solidFill>
                  <a:schemeClr val="bg1"/>
                </a:solidFill>
              </a:rPr>
              <a:t>Series 1</a:t>
            </a:r>
          </a:p>
        </c:rich>
      </c:tx>
      <c:layout>
        <c:manualLayout>
          <c:xMode val="edge"/>
          <c:yMode val="edge"/>
          <c:x val="0.41502600000000001"/>
          <c:y val="0"/>
          <c:w val="0.16994799999999999"/>
          <c:h val="7.9438499999999995E-2"/>
        </c:manualLayout>
      </c:layout>
      <c:overlay val="1"/>
      <c:spPr>
        <a:noFill/>
        <a:effectLst/>
      </c:spPr>
    </c:title>
    <c:autoTitleDeleted val="0"/>
    <c:plotArea>
      <c:layout>
        <c:manualLayout>
          <c:layoutTarget val="inner"/>
          <c:xMode val="edge"/>
          <c:yMode val="edge"/>
          <c:x val="0.13991600000000001"/>
          <c:y val="7.9438499999999995E-2"/>
          <c:w val="0.82362599999999997"/>
          <c:h val="0.77931600000000001"/>
        </c:manualLayout>
      </c:layout>
      <c:barChart>
        <c:barDir val="col"/>
        <c:grouping val="clustered"/>
        <c:varyColors val="0"/>
        <c:ser>
          <c:idx val="0"/>
          <c:order val="0"/>
          <c:tx>
            <c:v>Series 1</c:v>
          </c:tx>
          <c:spPr>
            <a:gradFill flip="none" rotWithShape="1">
              <a:gsLst>
                <a:gs pos="0">
                  <a:srgbClr val="FFFFFF"/>
                </a:gs>
                <a:gs pos="36000">
                  <a:srgbClr val="00FFFF"/>
                </a:gs>
              </a:gsLst>
              <a:lin ang="16200000" scaled="0"/>
            </a:gradFill>
            <a:ln w="12700" cap="flat">
              <a:noFill/>
              <a:miter lim="400000"/>
            </a:ln>
            <a:effectLst/>
          </c:spPr>
          <c:invertIfNegative val="0"/>
          <c:dPt>
            <c:idx val="0"/>
            <c:invertIfNegative val="1"/>
            <c:bubble3D val="0"/>
            <c:extLst xmlns:c16r2="http://schemas.microsoft.com/office/drawing/2015/06/chart">
              <c:ext xmlns:c16="http://schemas.microsoft.com/office/drawing/2014/chart" uri="{C3380CC4-5D6E-409C-BE32-E72D297353CC}">
                <c16:uniqueId val="{00000001-67ED-4976-88CE-6EA3357336F1}"/>
              </c:ext>
            </c:extLst>
          </c:dPt>
          <c:dPt>
            <c:idx val="1"/>
            <c:invertIfNegative val="1"/>
            <c:bubble3D val="0"/>
            <c:extLst xmlns:c16r2="http://schemas.microsoft.com/office/drawing/2015/06/chart">
              <c:ext xmlns:c16="http://schemas.microsoft.com/office/drawing/2014/chart" uri="{C3380CC4-5D6E-409C-BE32-E72D297353CC}">
                <c16:uniqueId val="{00000003-67ED-4976-88CE-6EA3357336F1}"/>
              </c:ext>
            </c:extLst>
          </c:dPt>
          <c:dPt>
            <c:idx val="2"/>
            <c:invertIfNegative val="1"/>
            <c:bubble3D val="0"/>
            <c:extLst xmlns:c16r2="http://schemas.microsoft.com/office/drawing/2015/06/chart">
              <c:ext xmlns:c16="http://schemas.microsoft.com/office/drawing/2014/chart" uri="{C3380CC4-5D6E-409C-BE32-E72D297353CC}">
                <c16:uniqueId val="{00000005-67ED-4976-88CE-6EA3357336F1}"/>
              </c:ext>
            </c:extLst>
          </c:dPt>
          <c:dPt>
            <c:idx val="3"/>
            <c:invertIfNegative val="1"/>
            <c:bubble3D val="0"/>
            <c:extLst xmlns:c16r2="http://schemas.microsoft.com/office/drawing/2015/06/chart">
              <c:ext xmlns:c16="http://schemas.microsoft.com/office/drawing/2014/chart" uri="{C3380CC4-5D6E-409C-BE32-E72D297353CC}">
                <c16:uniqueId val="{00000007-67ED-4976-88CE-6EA3357336F1}"/>
              </c:ext>
            </c:extLst>
          </c:dPt>
          <c:dPt>
            <c:idx val="4"/>
            <c:invertIfNegative val="1"/>
            <c:bubble3D val="0"/>
            <c:extLst xmlns:c16r2="http://schemas.microsoft.com/office/drawing/2015/06/chart">
              <c:ext xmlns:c16="http://schemas.microsoft.com/office/drawing/2014/chart" uri="{C3380CC4-5D6E-409C-BE32-E72D297353CC}">
                <c16:uniqueId val="{00000009-67ED-4976-88CE-6EA3357336F1}"/>
              </c:ext>
            </c:extLst>
          </c:dPt>
          <c:cat>
            <c:strLit>
              <c:ptCount val="5"/>
              <c:pt idx="0">
                <c:v>2014</c:v>
              </c:pt>
              <c:pt idx="1">
                <c:v>2015</c:v>
              </c:pt>
              <c:pt idx="2">
                <c:v>2016</c:v>
              </c:pt>
              <c:pt idx="3">
                <c:v>2017</c:v>
              </c:pt>
              <c:pt idx="4">
                <c:v>2018</c:v>
              </c:pt>
            </c:strLit>
          </c:cat>
          <c:val>
            <c:numLit>
              <c:formatCode>General</c:formatCode>
              <c:ptCount val="5"/>
              <c:pt idx="0">
                <c:v>4.3</c:v>
              </c:pt>
              <c:pt idx="1">
                <c:v>2.5</c:v>
              </c:pt>
              <c:pt idx="2">
                <c:v>3.5</c:v>
              </c:pt>
              <c:pt idx="3">
                <c:v>7</c:v>
              </c:pt>
              <c:pt idx="4">
                <c:v>4.9000000000000004</c:v>
              </c:pt>
            </c:numLit>
          </c:val>
          <c:extLst xmlns:c16r2="http://schemas.microsoft.com/office/drawing/2015/06/chart">
            <c:ext xmlns:c16="http://schemas.microsoft.com/office/drawing/2014/chart" uri="{C3380CC4-5D6E-409C-BE32-E72D297353CC}">
              <c16:uniqueId val="{0000000A-67ED-4976-88CE-6EA3357336F1}"/>
            </c:ext>
          </c:extLst>
        </c:ser>
        <c:dLbls>
          <c:showLegendKey val="0"/>
          <c:showVal val="0"/>
          <c:showCatName val="0"/>
          <c:showSerName val="0"/>
          <c:showPercent val="0"/>
          <c:showBubbleSize val="0"/>
        </c:dLbls>
        <c:gapWidth val="100"/>
        <c:axId val="584151200"/>
        <c:axId val="584159904"/>
      </c:barChart>
      <c:catAx>
        <c:axId val="584151200"/>
        <c:scaling>
          <c:orientation val="minMax"/>
        </c:scaling>
        <c:delete val="0"/>
        <c:axPos val="b"/>
        <c:minorGridlines>
          <c:spPr>
            <a:ln w="12700" cap="flat">
              <a:solidFill>
                <a:srgbClr val="F2F2F2"/>
              </a:solidFill>
              <a:prstDash val="solid"/>
              <a:round/>
            </a:ln>
          </c:spPr>
        </c:minorGridlines>
        <c:numFmt formatCode="General" sourceLinked="0"/>
        <c:majorTickMark val="out"/>
        <c:minorTickMark val="none"/>
        <c:tickLblPos val="low"/>
        <c:spPr>
          <a:ln w="12700" cap="flat">
            <a:solidFill>
              <a:srgbClr val="D9D9D9"/>
            </a:solidFill>
            <a:prstDash val="solid"/>
            <a:miter lim="800000"/>
          </a:ln>
        </c:spPr>
        <c:txPr>
          <a:bodyPr rot="0"/>
          <a:lstStyle/>
          <a:p>
            <a:pPr>
              <a:defRPr>
                <a:solidFill>
                  <a:schemeClr val="bg1"/>
                </a:solidFill>
              </a:defRPr>
            </a:pPr>
            <a:endParaRPr lang="zh-CN"/>
          </a:p>
        </c:txPr>
        <c:crossAx val="584159904"/>
        <c:crosses val="autoZero"/>
        <c:auto val="1"/>
        <c:lblAlgn val="ctr"/>
        <c:lblOffset val="100"/>
        <c:noMultiLvlLbl val="1"/>
      </c:catAx>
      <c:valAx>
        <c:axId val="584159904"/>
        <c:scaling>
          <c:orientation val="minMax"/>
        </c:scaling>
        <c:delete val="0"/>
        <c:axPos val="l"/>
        <c:numFmt formatCode="0.#" sourceLinked="0"/>
        <c:majorTickMark val="out"/>
        <c:minorTickMark val="none"/>
        <c:tickLblPos val="nextTo"/>
        <c:spPr>
          <a:ln w="12700" cap="flat">
            <a:solidFill>
              <a:srgbClr val="D9D9D9"/>
            </a:solidFill>
            <a:prstDash val="solid"/>
            <a:miter lim="800000"/>
          </a:ln>
        </c:spPr>
        <c:txPr>
          <a:bodyPr rot="0"/>
          <a:lstStyle/>
          <a:p>
            <a:pPr>
              <a:defRPr>
                <a:solidFill>
                  <a:schemeClr val="bg1"/>
                </a:solidFill>
              </a:defRPr>
            </a:pPr>
            <a:endParaRPr lang="zh-CN"/>
          </a:p>
        </c:txPr>
        <c:crossAx val="584151200"/>
        <c:crosses val="autoZero"/>
        <c:crossBetween val="between"/>
        <c:majorUnit val="1.75"/>
        <c:minorUnit val="0.875"/>
      </c:valAx>
      <c:spPr>
        <a:noFill/>
        <a:ln w="12700" cap="flat">
          <a:noFill/>
          <a:miter lim="400000"/>
        </a:ln>
        <a:effectLst/>
      </c:spPr>
    </c:plotArea>
    <c:plotVisOnly val="1"/>
    <c:dispBlanksAs val="gap"/>
    <c:showDLblsOverMax val="1"/>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xfrm>
            <a:off x="1143000" y="685800"/>
            <a:ext cx="4572000" cy="3429000"/>
          </a:xfrm>
          <a:prstGeom prst="rect">
            <a:avLst/>
          </a:prstGeom>
        </p:spPr>
        <p:txBody>
          <a:bodyPr/>
          <a:lstStyle/>
          <a:p>
            <a:endParaRPr/>
          </a:p>
        </p:txBody>
      </p:sp>
      <p:sp>
        <p:nvSpPr>
          <p:cNvPr id="189" name="Shape 18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9920455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7947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6505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5156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2974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lang="en-US" dirty="0" smtClean="0"/>
              <a:t>https://www.ypppt.com/</a:t>
            </a:r>
            <a:endParaRPr dirty="0"/>
          </a:p>
          <a:p>
            <a:pPr defTabSz="914400">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231492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1121590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3139639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xfrm>
            <a:off x="381000" y="685800"/>
            <a:ext cx="6096000" cy="3429000"/>
          </a:xfrm>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1704421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5355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19736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dirty="0"/>
          </a:p>
          <a:p>
            <a:pPr defTabSz="914400">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365893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1920105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914004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4985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86293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31458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52239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46554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721910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69857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1639549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2592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8756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16853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normAutofit/>
          </a:bodyPr>
          <a:lstStyle/>
          <a:p>
            <a:endParaRPr lang="zh-CN" altLang="en-US"/>
          </a:p>
        </p:txBody>
      </p:sp>
    </p:spTree>
    <p:extLst>
      <p:ext uri="{BB962C8B-B14F-4D97-AF65-F5344CB8AC3E}">
        <p14:creationId xmlns:p14="http://schemas.microsoft.com/office/powerpoint/2010/main" val="1527923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37624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381000" y="685800"/>
            <a:ext cx="6096000" cy="3429000"/>
          </a:xfrm>
          <a:prstGeom prst="rect">
            <a:avLst/>
          </a:prstGeom>
        </p:spPr>
        <p:txBody>
          <a:bodyPr/>
          <a:lstStyle/>
          <a:p>
            <a:endParaRPr/>
          </a:p>
        </p:txBody>
      </p:sp>
      <p:sp>
        <p:nvSpPr>
          <p:cNvPr id="211" name="Shape 21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endParaRPr dirty="0"/>
          </a:p>
        </p:txBody>
      </p:sp>
    </p:spTree>
    <p:extLst>
      <p:ext uri="{BB962C8B-B14F-4D97-AF65-F5344CB8AC3E}">
        <p14:creationId xmlns:p14="http://schemas.microsoft.com/office/powerpoint/2010/main" val="149551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048000" y="2245121"/>
            <a:ext cx="18288000" cy="4776035"/>
          </a:xfrm>
        </p:spPr>
        <p:txBody>
          <a:bodyPr anchor="b"/>
          <a:lstStyle>
            <a:lvl1pPr algn="ctr">
              <a:defRPr sz="12000"/>
            </a:lvl1pPr>
          </a:lstStyle>
          <a:p>
            <a:r>
              <a:rPr lang="zh-CN" altLang="en-US"/>
              <a:t>单击此处编辑母版标题样式</a:t>
            </a:r>
          </a:p>
        </p:txBody>
      </p:sp>
      <p:sp>
        <p:nvSpPr>
          <p:cNvPr id="3" name="副标题 2"/>
          <p:cNvSpPr>
            <a:spLocks noGrp="1"/>
          </p:cNvSpPr>
          <p:nvPr>
            <p:ph type="subTitle" idx="1"/>
          </p:nvPr>
        </p:nvSpPr>
        <p:spPr>
          <a:xfrm>
            <a:off x="3048000" y="7205337"/>
            <a:ext cx="18288000" cy="3312104"/>
          </a:xfrm>
        </p:spPr>
        <p:txBody>
          <a:bodyPr/>
          <a:lstStyle>
            <a:lvl1pPr marL="0" indent="0" algn="ctr">
              <a:buNone/>
              <a:defRPr sz="4800"/>
            </a:lvl1pPr>
            <a:lvl2pPr marL="914411" indent="0" algn="ctr">
              <a:buNone/>
              <a:defRPr sz="4000"/>
            </a:lvl2pPr>
            <a:lvl3pPr marL="1828823" indent="0" algn="ctr">
              <a:buNone/>
              <a:defRPr sz="3600"/>
            </a:lvl3pPr>
            <a:lvl4pPr marL="2743234" indent="0" algn="ctr">
              <a:buNone/>
              <a:defRPr sz="3200"/>
            </a:lvl4pPr>
            <a:lvl5pPr marL="3657646" indent="0" algn="ctr">
              <a:buNone/>
              <a:defRPr sz="3200"/>
            </a:lvl5pPr>
            <a:lvl6pPr marL="4572057" indent="0" algn="ctr">
              <a:buNone/>
              <a:defRPr sz="3200"/>
            </a:lvl6pPr>
            <a:lvl7pPr marL="5488162" indent="0" algn="ctr">
              <a:buNone/>
              <a:defRPr sz="3200"/>
            </a:lvl7pPr>
            <a:lvl8pPr marL="6402573" indent="0" algn="ctr">
              <a:buNone/>
              <a:defRPr sz="3200"/>
            </a:lvl8pPr>
            <a:lvl9pPr marL="7316985" indent="0" algn="ctr">
              <a:buNone/>
              <a:defRPr sz="3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980076152"/>
      </p:ext>
    </p:extLst>
  </p:cSld>
  <p:clrMapOvr>
    <a:masterClrMapping/>
  </p:clrMapOvr>
  <p:transition spd="slow" advClick="0" advTm="7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449801" y="730379"/>
            <a:ext cx="5257800" cy="116257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676401" y="730379"/>
            <a:ext cx="15468600" cy="116257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859276157"/>
      </p:ext>
    </p:extLst>
  </p:cSld>
  <p:clrMapOvr>
    <a:masterClrMapping/>
  </p:clrMapOvr>
  <p:transition spd="slow" advClick="0" advTm="7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676400" y="730379"/>
            <a:ext cx="21031200" cy="116257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556903068"/>
      </p:ext>
    </p:extLst>
  </p:cSld>
  <p:clrMapOvr>
    <a:masterClrMapping/>
  </p:clrMapOvr>
  <p:transition spd="slow" advClick="0" advTm="7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8128000" y="884075"/>
            <a:ext cx="8737600" cy="6168208"/>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216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7909412" y="7604235"/>
            <a:ext cx="9023928" cy="863712"/>
          </a:xfrm>
          <a:prstGeom prst="rect">
            <a:avLst/>
          </a:prstGeom>
        </p:spPr>
        <p:txBody>
          <a:bodyPr vert="horz" lIns="0" tIns="40504" rIns="0" bIns="40504" anchor="ctr"/>
          <a:lstStyle>
            <a:lvl1pPr marL="0" indent="0" algn="ctr">
              <a:lnSpc>
                <a:spcPct val="100000"/>
              </a:lnSpc>
              <a:spcBef>
                <a:spcPts val="0"/>
              </a:spcBef>
              <a:buNone/>
              <a:defRPr sz="84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7909412" y="8772035"/>
            <a:ext cx="9023928" cy="456981"/>
          </a:xfrm>
          <a:prstGeom prst="rect">
            <a:avLst/>
          </a:prstGeom>
        </p:spPr>
        <p:txBody>
          <a:bodyPr vert="horz" lIns="0" tIns="40504" rIns="0" bIns="40504" anchor="ctr"/>
          <a:lstStyle>
            <a:lvl1pPr marL="0" indent="0" algn="ctr">
              <a:lnSpc>
                <a:spcPct val="100000"/>
              </a:lnSpc>
              <a:spcBef>
                <a:spcPts val="0"/>
              </a:spcBef>
              <a:spcAft>
                <a:spcPts val="0"/>
              </a:spcAft>
              <a:buNone/>
              <a:defRPr sz="36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7950335" y="9637336"/>
            <a:ext cx="8976077" cy="3074272"/>
          </a:xfrm>
          <a:prstGeom prst="rect">
            <a:avLst/>
          </a:prstGeom>
        </p:spPr>
        <p:txBody>
          <a:bodyPr vert="horz" lIns="0" tIns="0" rIns="0" bIns="0"/>
          <a:lstStyle>
            <a:lvl1pPr marL="0" indent="0" algn="ctr">
              <a:lnSpc>
                <a:spcPct val="130000"/>
              </a:lnSpc>
              <a:buNone/>
              <a:defRPr sz="288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1558792870"/>
      </p:ext>
    </p:extLst>
  </p:cSld>
  <p:clrMapOvr>
    <a:masterClrMapping/>
  </p:clrMapOvr>
  <p:transition spd="slow" advClick="0" advTm="7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advTm="700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sp>
        <p:nvSpPr>
          <p:cNvPr id="126" name="Picture Placeholder 6"/>
          <p:cNvSpPr>
            <a:spLocks noGrp="1"/>
          </p:cNvSpPr>
          <p:nvPr>
            <p:ph type="pic" sz="quarter" idx="13"/>
          </p:nvPr>
        </p:nvSpPr>
        <p:spPr>
          <a:xfrm>
            <a:off x="8700227" y="2743200"/>
            <a:ext cx="4283261" cy="4285889"/>
          </a:xfrm>
          <a:prstGeom prst="rect">
            <a:avLst/>
          </a:prstGeom>
        </p:spPr>
        <p:txBody>
          <a:bodyPr tIns="45719" bIns="45719">
            <a:noAutofit/>
          </a:bodyPr>
          <a:lstStyle/>
          <a:p>
            <a:endParaRPr/>
          </a:p>
        </p:txBody>
      </p:sp>
      <p:sp>
        <p:nvSpPr>
          <p:cNvPr id="127" name="幻灯片编号"/>
          <p:cNvSpPr txBox="1">
            <a:spLocks noGrp="1"/>
          </p:cNvSpPr>
          <p:nvPr>
            <p:ph type="sldNum" sz="quarter" idx="2"/>
          </p:nvPr>
        </p:nvSpPr>
        <p:spPr>
          <a:xfrm>
            <a:off x="11785600" y="12344400"/>
            <a:ext cx="5689600" cy="736601"/>
          </a:xfrm>
          <a:prstGeom prst="rect">
            <a:avLst/>
          </a:prstGeom>
        </p:spPr>
        <p:txBody>
          <a:bodyPr/>
          <a:lstStyle/>
          <a:p>
            <a:fld id="{86CB4B4D-7CA3-9044-876B-883B54F8677D}" type="slidenum">
              <a:t>‹#›</a:t>
            </a:fld>
            <a:endParaRPr/>
          </a:p>
        </p:txBody>
      </p:sp>
    </p:spTree>
  </p:cSld>
  <p:clrMapOvr>
    <a:masterClrMapping/>
  </p:clrMapOvr>
  <p:transition spd="slow" advClick="0" advTm="700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19200" y="549276"/>
            <a:ext cx="21945600" cy="2286000"/>
          </a:xfrm>
          <a:prstGeom prst="rect">
            <a:avLst/>
          </a:prstGeom>
        </p:spPr>
        <p:txBody>
          <a:bodyPr lIns="217709" tIns="108855" rIns="217709" bIns="10885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19200" y="3200401"/>
            <a:ext cx="21945600" cy="9051926"/>
          </a:xfrm>
          <a:prstGeom prst="rect">
            <a:avLst/>
          </a:prstGeom>
        </p:spPr>
        <p:txBody>
          <a:bodyPr vert="eaVert" lIns="217709" tIns="108855" rIns="217709" bIns="10885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1219200" y="12712701"/>
            <a:ext cx="5689600" cy="730250"/>
          </a:xfrm>
          <a:prstGeom prst="rect">
            <a:avLst/>
          </a:prstGeom>
        </p:spPr>
        <p:txBody>
          <a:bodyPr lIns="217709" tIns="108855" rIns="217709" bIns="108855"/>
          <a:lstStyle/>
          <a:p>
            <a:pPr algn="l" defTabSz="2177095" hangingPunct="1"/>
            <a:fld id="{2E3AAC11-D570-4EA9-AFC0-30FB72BA45EB}" type="datetimeFigureOut">
              <a:rPr lang="zh-CN" altLang="en-US" sz="4300" b="0" kern="1200" smtClean="0">
                <a:solidFill>
                  <a:prstClr val="black"/>
                </a:solidFill>
                <a:latin typeface="Calibri"/>
                <a:ea typeface="宋体"/>
                <a:cs typeface="+mn-cs"/>
              </a:rPr>
              <a:pPr algn="l" defTabSz="2177095" hangingPunct="1"/>
              <a:t>2023/1/4</a:t>
            </a:fld>
            <a:endParaRPr lang="zh-CN" altLang="en-US" sz="4300" b="0" kern="1200">
              <a:solidFill>
                <a:prstClr val="black"/>
              </a:solidFill>
              <a:latin typeface="Calibri"/>
              <a:ea typeface="宋体"/>
              <a:cs typeface="+mn-cs"/>
            </a:endParaRPr>
          </a:p>
        </p:txBody>
      </p:sp>
      <p:sp>
        <p:nvSpPr>
          <p:cNvPr id="5" name="页脚占位符 4"/>
          <p:cNvSpPr>
            <a:spLocks noGrp="1"/>
          </p:cNvSpPr>
          <p:nvPr>
            <p:ph type="ftr" sz="quarter" idx="11"/>
          </p:nvPr>
        </p:nvSpPr>
        <p:spPr>
          <a:xfrm>
            <a:off x="8331200" y="12712701"/>
            <a:ext cx="7721600" cy="730250"/>
          </a:xfrm>
          <a:prstGeom prst="rect">
            <a:avLst/>
          </a:prstGeom>
        </p:spPr>
        <p:txBody>
          <a:bodyPr lIns="217709" tIns="108855" rIns="217709" bIns="108855"/>
          <a:lstStyle/>
          <a:p>
            <a:pPr algn="l" defTabSz="2177095" hangingPunct="1"/>
            <a:endParaRPr lang="zh-CN" altLang="en-US" sz="4300" b="0" kern="1200">
              <a:solidFill>
                <a:prstClr val="black"/>
              </a:solidFill>
              <a:latin typeface="Calibri"/>
              <a:ea typeface="宋体"/>
              <a:cs typeface="+mn-cs"/>
            </a:endParaRPr>
          </a:p>
        </p:txBody>
      </p:sp>
      <p:sp>
        <p:nvSpPr>
          <p:cNvPr id="6" name="灯片编号占位符 5"/>
          <p:cNvSpPr>
            <a:spLocks noGrp="1"/>
          </p:cNvSpPr>
          <p:nvPr>
            <p:ph type="sldNum" sz="quarter" idx="12"/>
          </p:nvPr>
        </p:nvSpPr>
        <p:spPr>
          <a:xfrm>
            <a:off x="17475200" y="12712701"/>
            <a:ext cx="5689600" cy="730250"/>
          </a:xfrm>
          <a:prstGeom prst="rect">
            <a:avLst/>
          </a:prstGeom>
        </p:spPr>
        <p:txBody>
          <a:bodyPr lIns="217709" tIns="108855" rIns="217709" bIns="108855"/>
          <a:lstStyle/>
          <a:p>
            <a:pPr algn="l" defTabSz="2177095" hangingPunct="1"/>
            <a:fld id="{55ECCFAA-F4FB-487C-9F1E-C8836D0C3DC9}" type="slidenum">
              <a:rPr lang="zh-CN" altLang="en-US" sz="4300" b="0" kern="1200" smtClean="0">
                <a:solidFill>
                  <a:prstClr val="black"/>
                </a:solidFill>
                <a:latin typeface="Calibri"/>
                <a:ea typeface="宋体"/>
                <a:cs typeface="+mn-cs"/>
              </a:rPr>
              <a:pPr algn="l" defTabSz="2177095" hangingPunct="1"/>
              <a:t>‹#›</a:t>
            </a:fld>
            <a:endParaRPr lang="zh-CN" altLang="en-US" sz="4300" b="0" kern="1200">
              <a:solidFill>
                <a:prstClr val="black"/>
              </a:solidFill>
              <a:latin typeface="Calibri"/>
              <a:ea typeface="宋体"/>
              <a:cs typeface="+mn-cs"/>
            </a:endParaRPr>
          </a:p>
        </p:txBody>
      </p:sp>
    </p:spTree>
    <p:extLst>
      <p:ext uri="{BB962C8B-B14F-4D97-AF65-F5344CB8AC3E}">
        <p14:creationId xmlns:p14="http://schemas.microsoft.com/office/powerpoint/2010/main" val="344224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7678400" y="549277"/>
            <a:ext cx="5486400" cy="11703050"/>
          </a:xfrm>
          <a:prstGeom prst="rect">
            <a:avLst/>
          </a:prstGeom>
        </p:spPr>
        <p:txBody>
          <a:bodyPr vert="eaVert" lIns="217709" tIns="108855" rIns="217709" bIns="10885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219200" y="549277"/>
            <a:ext cx="16052800" cy="11703050"/>
          </a:xfrm>
          <a:prstGeom prst="rect">
            <a:avLst/>
          </a:prstGeom>
        </p:spPr>
        <p:txBody>
          <a:bodyPr vert="eaVert" lIns="217709" tIns="108855" rIns="217709" bIns="10885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1219200" y="12712701"/>
            <a:ext cx="5689600" cy="730250"/>
          </a:xfrm>
          <a:prstGeom prst="rect">
            <a:avLst/>
          </a:prstGeom>
        </p:spPr>
        <p:txBody>
          <a:bodyPr lIns="217709" tIns="108855" rIns="217709" bIns="108855"/>
          <a:lstStyle/>
          <a:p>
            <a:pPr algn="l" defTabSz="2177095" hangingPunct="1"/>
            <a:fld id="{2E3AAC11-D570-4EA9-AFC0-30FB72BA45EB}" type="datetimeFigureOut">
              <a:rPr lang="zh-CN" altLang="en-US" sz="4300" b="0" kern="1200" smtClean="0">
                <a:solidFill>
                  <a:prstClr val="black"/>
                </a:solidFill>
                <a:latin typeface="Calibri"/>
                <a:ea typeface="宋体"/>
                <a:cs typeface="+mn-cs"/>
              </a:rPr>
              <a:pPr algn="l" defTabSz="2177095" hangingPunct="1"/>
              <a:t>2023/1/4</a:t>
            </a:fld>
            <a:endParaRPr lang="zh-CN" altLang="en-US" sz="4300" b="0" kern="1200">
              <a:solidFill>
                <a:prstClr val="black"/>
              </a:solidFill>
              <a:latin typeface="Calibri"/>
              <a:ea typeface="宋体"/>
              <a:cs typeface="+mn-cs"/>
            </a:endParaRPr>
          </a:p>
        </p:txBody>
      </p:sp>
      <p:sp>
        <p:nvSpPr>
          <p:cNvPr id="5" name="页脚占位符 4"/>
          <p:cNvSpPr>
            <a:spLocks noGrp="1"/>
          </p:cNvSpPr>
          <p:nvPr>
            <p:ph type="ftr" sz="quarter" idx="11"/>
          </p:nvPr>
        </p:nvSpPr>
        <p:spPr>
          <a:xfrm>
            <a:off x="8331200" y="12712701"/>
            <a:ext cx="7721600" cy="730250"/>
          </a:xfrm>
          <a:prstGeom prst="rect">
            <a:avLst/>
          </a:prstGeom>
        </p:spPr>
        <p:txBody>
          <a:bodyPr lIns="217709" tIns="108855" rIns="217709" bIns="108855"/>
          <a:lstStyle/>
          <a:p>
            <a:pPr algn="l" defTabSz="2177095" hangingPunct="1"/>
            <a:endParaRPr lang="zh-CN" altLang="en-US" sz="4300" b="0" kern="1200">
              <a:solidFill>
                <a:prstClr val="black"/>
              </a:solidFill>
              <a:latin typeface="Calibri"/>
              <a:ea typeface="宋体"/>
              <a:cs typeface="+mn-cs"/>
            </a:endParaRPr>
          </a:p>
        </p:txBody>
      </p:sp>
      <p:sp>
        <p:nvSpPr>
          <p:cNvPr id="6" name="灯片编号占位符 5"/>
          <p:cNvSpPr>
            <a:spLocks noGrp="1"/>
          </p:cNvSpPr>
          <p:nvPr>
            <p:ph type="sldNum" sz="quarter" idx="12"/>
          </p:nvPr>
        </p:nvSpPr>
        <p:spPr>
          <a:xfrm>
            <a:off x="17475200" y="12712701"/>
            <a:ext cx="5689600" cy="730250"/>
          </a:xfrm>
          <a:prstGeom prst="rect">
            <a:avLst/>
          </a:prstGeom>
        </p:spPr>
        <p:txBody>
          <a:bodyPr lIns="217709" tIns="108855" rIns="217709" bIns="108855"/>
          <a:lstStyle/>
          <a:p>
            <a:pPr algn="l" defTabSz="2177095" hangingPunct="1"/>
            <a:fld id="{55ECCFAA-F4FB-487C-9F1E-C8836D0C3DC9}" type="slidenum">
              <a:rPr lang="zh-CN" altLang="en-US" sz="4300" b="0" kern="1200" smtClean="0">
                <a:solidFill>
                  <a:prstClr val="black"/>
                </a:solidFill>
                <a:latin typeface="Calibri"/>
                <a:ea typeface="宋体"/>
                <a:cs typeface="+mn-cs"/>
              </a:rPr>
              <a:pPr algn="l" defTabSz="2177095" hangingPunct="1"/>
              <a:t>‹#›</a:t>
            </a:fld>
            <a:endParaRPr lang="zh-CN" altLang="en-US" sz="4300" b="0" kern="1200">
              <a:solidFill>
                <a:prstClr val="black"/>
              </a:solidFill>
              <a:latin typeface="Calibri"/>
              <a:ea typeface="宋体"/>
              <a:cs typeface="+mn-cs"/>
            </a:endParaRPr>
          </a:p>
        </p:txBody>
      </p:sp>
    </p:spTree>
    <p:extLst>
      <p:ext uri="{BB962C8B-B14F-4D97-AF65-F5344CB8AC3E}">
        <p14:creationId xmlns:p14="http://schemas.microsoft.com/office/powerpoint/2010/main" val="576457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983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6073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401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762086557"/>
      </p:ext>
    </p:extLst>
  </p:cSld>
  <p:clrMapOvr>
    <a:masterClrMapping/>
  </p:clrMapOvr>
  <p:transition spd="slow" advClick="0" advTm="7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8471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8302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CN" altLang="en-US" smtClean="0"/>
              <a:t>单击此处编辑母版文本样式</a:t>
            </a:r>
          </a:p>
        </p:txBody>
      </p:sp>
      <p:sp>
        <p:nvSpPr>
          <p:cNvPr id="4" name="Content Placeholder 3"/>
          <p:cNvSpPr>
            <a:spLocks noGrp="1"/>
          </p:cNvSpPr>
          <p:nvPr>
            <p:ph sz="half" idx="2"/>
          </p:nvPr>
        </p:nvSpPr>
        <p:spPr>
          <a:xfrm>
            <a:off x="1679577" y="5010150"/>
            <a:ext cx="10315574" cy="73691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zh-CN" altLang="en-US" smtClean="0"/>
              <a:t>单击此处编辑母版文本样式</a:t>
            </a:r>
          </a:p>
        </p:txBody>
      </p:sp>
      <p:sp>
        <p:nvSpPr>
          <p:cNvPr id="6" name="Content Placeholder 5"/>
          <p:cNvSpPr>
            <a:spLocks noGrp="1"/>
          </p:cNvSpPr>
          <p:nvPr>
            <p:ph sz="quarter" idx="4"/>
          </p:nvPr>
        </p:nvSpPr>
        <p:spPr>
          <a:xfrm>
            <a:off x="12344400" y="5010150"/>
            <a:ext cx="10366376" cy="73691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0883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0804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541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5795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08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6906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967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663701" y="3420076"/>
            <a:ext cx="21031200" cy="5706472"/>
          </a:xfrm>
        </p:spPr>
        <p:txBody>
          <a:bodyPr anchor="b"/>
          <a:lstStyle>
            <a:lvl1pPr>
              <a:defRPr sz="12000"/>
            </a:lvl1pPr>
          </a:lstStyle>
          <a:p>
            <a:r>
              <a:rPr lang="zh-CN" altLang="en-US"/>
              <a:t>单击此处编辑母版标题样式</a:t>
            </a:r>
          </a:p>
        </p:txBody>
      </p:sp>
      <p:sp>
        <p:nvSpPr>
          <p:cNvPr id="3" name="文本占位符 2"/>
          <p:cNvSpPr>
            <a:spLocks noGrp="1"/>
          </p:cNvSpPr>
          <p:nvPr>
            <p:ph type="body" idx="1"/>
          </p:nvPr>
        </p:nvSpPr>
        <p:spPr>
          <a:xfrm>
            <a:off x="1663701" y="9180535"/>
            <a:ext cx="21031200" cy="3000899"/>
          </a:xfrm>
        </p:spPr>
        <p:txBody>
          <a:bodyPr/>
          <a:lstStyle>
            <a:lvl1pPr marL="0" indent="0">
              <a:buNone/>
              <a:defRPr sz="4800">
                <a:solidFill>
                  <a:schemeClr val="tx1">
                    <a:tint val="75000"/>
                  </a:schemeClr>
                </a:solidFill>
              </a:defRPr>
            </a:lvl1pPr>
            <a:lvl2pPr marL="914411" indent="0">
              <a:buNone/>
              <a:defRPr sz="4000">
                <a:solidFill>
                  <a:schemeClr val="tx1">
                    <a:tint val="75000"/>
                  </a:schemeClr>
                </a:solidFill>
              </a:defRPr>
            </a:lvl2pPr>
            <a:lvl3pPr marL="1828823" indent="0">
              <a:buNone/>
              <a:defRPr sz="3600">
                <a:solidFill>
                  <a:schemeClr val="tx1">
                    <a:tint val="75000"/>
                  </a:schemeClr>
                </a:solidFill>
              </a:defRPr>
            </a:lvl3pPr>
            <a:lvl4pPr marL="2743234" indent="0">
              <a:buNone/>
              <a:defRPr sz="3200">
                <a:solidFill>
                  <a:schemeClr val="tx1">
                    <a:tint val="75000"/>
                  </a:schemeClr>
                </a:solidFill>
              </a:defRPr>
            </a:lvl4pPr>
            <a:lvl5pPr marL="3657646" indent="0">
              <a:buNone/>
              <a:defRPr sz="3200">
                <a:solidFill>
                  <a:schemeClr val="tx1">
                    <a:tint val="75000"/>
                  </a:schemeClr>
                </a:solidFill>
              </a:defRPr>
            </a:lvl5pPr>
            <a:lvl6pPr marL="4572057" indent="0">
              <a:buNone/>
              <a:defRPr sz="3200">
                <a:solidFill>
                  <a:schemeClr val="tx1">
                    <a:tint val="75000"/>
                  </a:schemeClr>
                </a:solidFill>
              </a:defRPr>
            </a:lvl6pPr>
            <a:lvl7pPr marL="5488162" indent="0">
              <a:buNone/>
              <a:defRPr sz="3200">
                <a:solidFill>
                  <a:schemeClr val="tx1">
                    <a:tint val="75000"/>
                  </a:schemeClr>
                </a:solidFill>
              </a:defRPr>
            </a:lvl7pPr>
            <a:lvl8pPr marL="6402573" indent="0">
              <a:buNone/>
              <a:defRPr sz="3200">
                <a:solidFill>
                  <a:schemeClr val="tx1">
                    <a:tint val="75000"/>
                  </a:schemeClr>
                </a:solidFill>
              </a:defRPr>
            </a:lvl8pPr>
            <a:lvl9pPr marL="7316985" indent="0">
              <a:buNone/>
              <a:defRPr sz="3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923749916"/>
      </p:ext>
    </p:extLst>
  </p:cSld>
  <p:clrMapOvr>
    <a:masterClrMapping/>
  </p:clrMapOvr>
  <p:transition spd="slow" advClick="0" advTm="7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676400" y="3651889"/>
            <a:ext cx="10363200" cy="8704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2344400" y="3651889"/>
            <a:ext cx="10363200" cy="8704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595210599"/>
      </p:ext>
    </p:extLst>
  </p:cSld>
  <p:clrMapOvr>
    <a:masterClrMapping/>
  </p:clrMapOvr>
  <p:transition spd="slow" advClick="0" advTm="7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679576" y="730379"/>
            <a:ext cx="21031200" cy="2651589"/>
          </a:xfrm>
        </p:spPr>
        <p:txBody>
          <a:bodyPr/>
          <a:lstStyle/>
          <a:p>
            <a:r>
              <a:rPr lang="zh-CN" altLang="en-US"/>
              <a:t>单击此处编辑母版标题样式</a:t>
            </a:r>
          </a:p>
        </p:txBody>
      </p:sp>
      <p:sp>
        <p:nvSpPr>
          <p:cNvPr id="3" name="文本占位符 2"/>
          <p:cNvSpPr>
            <a:spLocks noGrp="1"/>
          </p:cNvSpPr>
          <p:nvPr>
            <p:ph type="body" idx="1"/>
          </p:nvPr>
        </p:nvSpPr>
        <p:spPr>
          <a:xfrm>
            <a:off x="2373551" y="3557499"/>
            <a:ext cx="9747149" cy="1648112"/>
          </a:xfrm>
        </p:spPr>
        <p:txBody>
          <a:bodyPr anchor="ctr" anchorCtr="0"/>
          <a:lstStyle>
            <a:lvl1pPr marL="0" indent="0">
              <a:buNone/>
              <a:defRPr sz="5600"/>
            </a:lvl1pPr>
            <a:lvl2pPr marL="914411" indent="0">
              <a:buNone/>
              <a:defRPr sz="4800"/>
            </a:lvl2pPr>
            <a:lvl3pPr marL="1828823" indent="0">
              <a:buNone/>
              <a:defRPr sz="4000"/>
            </a:lvl3pPr>
            <a:lvl4pPr marL="2743234" indent="0">
              <a:buNone/>
              <a:defRPr sz="3600"/>
            </a:lvl4pPr>
            <a:lvl5pPr marL="3657646" indent="0">
              <a:buNone/>
              <a:defRPr sz="3600"/>
            </a:lvl5pPr>
            <a:lvl6pPr marL="4572057" indent="0">
              <a:buNone/>
              <a:defRPr sz="3600"/>
            </a:lvl6pPr>
            <a:lvl7pPr marL="5488162" indent="0">
              <a:buNone/>
              <a:defRPr sz="3600"/>
            </a:lvl7pPr>
            <a:lvl8pPr marL="6402573" indent="0">
              <a:buNone/>
              <a:defRPr sz="3600"/>
            </a:lvl8pPr>
            <a:lvl9pPr marL="7316985" indent="0">
              <a:buNone/>
              <a:defRPr sz="3600"/>
            </a:lvl9pPr>
          </a:lstStyle>
          <a:p>
            <a:pPr lvl="0"/>
            <a:r>
              <a:rPr lang="zh-CN" altLang="en-US"/>
              <a:t>单击此处编辑母版文本样式</a:t>
            </a:r>
          </a:p>
        </p:txBody>
      </p:sp>
      <p:sp>
        <p:nvSpPr>
          <p:cNvPr id="4" name="内容占位符 3"/>
          <p:cNvSpPr>
            <a:spLocks noGrp="1"/>
          </p:cNvSpPr>
          <p:nvPr>
            <p:ph sz="half" idx="2"/>
          </p:nvPr>
        </p:nvSpPr>
        <p:spPr>
          <a:xfrm>
            <a:off x="2373551" y="5331691"/>
            <a:ext cx="9747149" cy="704980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2513877" y="3557499"/>
            <a:ext cx="9795152" cy="1648112"/>
          </a:xfrm>
        </p:spPr>
        <p:txBody>
          <a:bodyPr anchor="ctr" anchorCtr="0"/>
          <a:lstStyle>
            <a:lvl1pPr marL="0" indent="0">
              <a:buNone/>
              <a:defRPr sz="5600"/>
            </a:lvl1pPr>
            <a:lvl2pPr marL="914411" indent="0">
              <a:buNone/>
              <a:defRPr sz="4800"/>
            </a:lvl2pPr>
            <a:lvl3pPr marL="1828823" indent="0">
              <a:buNone/>
              <a:defRPr sz="4000"/>
            </a:lvl3pPr>
            <a:lvl4pPr marL="2743234" indent="0">
              <a:buNone/>
              <a:defRPr sz="3600"/>
            </a:lvl4pPr>
            <a:lvl5pPr marL="3657646" indent="0">
              <a:buNone/>
              <a:defRPr sz="3600"/>
            </a:lvl5pPr>
            <a:lvl6pPr marL="4572057" indent="0">
              <a:buNone/>
              <a:defRPr sz="3600"/>
            </a:lvl6pPr>
            <a:lvl7pPr marL="5488162" indent="0">
              <a:buNone/>
              <a:defRPr sz="3600"/>
            </a:lvl7pPr>
            <a:lvl8pPr marL="6402573" indent="0">
              <a:buNone/>
              <a:defRPr sz="3600"/>
            </a:lvl8pPr>
            <a:lvl9pPr marL="7316985" indent="0">
              <a:buNone/>
              <a:defRPr sz="3600"/>
            </a:lvl9pPr>
          </a:lstStyle>
          <a:p>
            <a:pPr lvl="0"/>
            <a:r>
              <a:rPr lang="zh-CN" altLang="en-US"/>
              <a:t>单击此处编辑母版文本样式</a:t>
            </a:r>
          </a:p>
        </p:txBody>
      </p:sp>
      <p:sp>
        <p:nvSpPr>
          <p:cNvPr id="6" name="内容占位符 5"/>
          <p:cNvSpPr>
            <a:spLocks noGrp="1"/>
          </p:cNvSpPr>
          <p:nvPr>
            <p:ph sz="quarter" idx="4"/>
          </p:nvPr>
        </p:nvSpPr>
        <p:spPr>
          <a:xfrm>
            <a:off x="12513877" y="5331691"/>
            <a:ext cx="9795152" cy="704980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46944498"/>
      </p:ext>
    </p:extLst>
  </p:cSld>
  <p:clrMapOvr>
    <a:masterClrMapping/>
  </p:clrMapOvr>
  <p:transition spd="slow" advClick="0" advTm="7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1679576" y="730379"/>
            <a:ext cx="21031200" cy="2651589"/>
          </a:xfrm>
        </p:spPr>
        <p:txBody>
          <a:bodyPr/>
          <a:lstStyle/>
          <a:p>
            <a:r>
              <a:rPr lang="zh-CN" altLang="en-US"/>
              <a:t>单击此处编辑母版标题样式</a:t>
            </a:r>
          </a:p>
        </p:txBody>
      </p:sp>
      <p:sp>
        <p:nvSpPr>
          <p:cNvPr id="3" name="文本占位符 2"/>
          <p:cNvSpPr>
            <a:spLocks noGrp="1"/>
          </p:cNvSpPr>
          <p:nvPr>
            <p:ph type="body" idx="1"/>
          </p:nvPr>
        </p:nvSpPr>
        <p:spPr>
          <a:xfrm>
            <a:off x="2373551" y="3557499"/>
            <a:ext cx="9747149" cy="1648112"/>
          </a:xfrm>
        </p:spPr>
        <p:txBody>
          <a:bodyPr anchor="ctr" anchorCtr="0"/>
          <a:lstStyle>
            <a:lvl1pPr marL="0" indent="0">
              <a:buNone/>
              <a:defRPr sz="5600"/>
            </a:lvl1pPr>
            <a:lvl2pPr marL="914411" indent="0">
              <a:buNone/>
              <a:defRPr sz="4800"/>
            </a:lvl2pPr>
            <a:lvl3pPr marL="1828823" indent="0">
              <a:buNone/>
              <a:defRPr sz="4000"/>
            </a:lvl3pPr>
            <a:lvl4pPr marL="2743234" indent="0">
              <a:buNone/>
              <a:defRPr sz="3600"/>
            </a:lvl4pPr>
            <a:lvl5pPr marL="3657646" indent="0">
              <a:buNone/>
              <a:defRPr sz="3600"/>
            </a:lvl5pPr>
            <a:lvl6pPr marL="4572057" indent="0">
              <a:buNone/>
              <a:defRPr sz="3600"/>
            </a:lvl6pPr>
            <a:lvl7pPr marL="5488162" indent="0">
              <a:buNone/>
              <a:defRPr sz="3600"/>
            </a:lvl7pPr>
            <a:lvl8pPr marL="6402573" indent="0">
              <a:buNone/>
              <a:defRPr sz="3600"/>
            </a:lvl8pPr>
            <a:lvl9pPr marL="7316985" indent="0">
              <a:buNone/>
              <a:defRPr sz="3600"/>
            </a:lvl9pPr>
          </a:lstStyle>
          <a:p>
            <a:pPr lvl="0"/>
            <a:r>
              <a:rPr lang="zh-CN" altLang="en-US"/>
              <a:t>单击此处编辑母版文本样式</a:t>
            </a:r>
          </a:p>
        </p:txBody>
      </p:sp>
      <p:sp>
        <p:nvSpPr>
          <p:cNvPr id="4" name="内容占位符 3"/>
          <p:cNvSpPr>
            <a:spLocks noGrp="1"/>
          </p:cNvSpPr>
          <p:nvPr>
            <p:ph sz="half" idx="2"/>
          </p:nvPr>
        </p:nvSpPr>
        <p:spPr>
          <a:xfrm>
            <a:off x="2373551" y="5331691"/>
            <a:ext cx="9747149" cy="704980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12513877" y="3557499"/>
            <a:ext cx="9795152" cy="1648112"/>
          </a:xfrm>
        </p:spPr>
        <p:txBody>
          <a:bodyPr anchor="ctr" anchorCtr="0"/>
          <a:lstStyle>
            <a:lvl1pPr marL="0" indent="0">
              <a:buNone/>
              <a:defRPr sz="5600"/>
            </a:lvl1pPr>
            <a:lvl2pPr marL="914411" indent="0">
              <a:buNone/>
              <a:defRPr sz="4800"/>
            </a:lvl2pPr>
            <a:lvl3pPr marL="1828823" indent="0">
              <a:buNone/>
              <a:defRPr sz="4000"/>
            </a:lvl3pPr>
            <a:lvl4pPr marL="2743234" indent="0">
              <a:buNone/>
              <a:defRPr sz="3600"/>
            </a:lvl4pPr>
            <a:lvl5pPr marL="3657646" indent="0">
              <a:buNone/>
              <a:defRPr sz="3600"/>
            </a:lvl5pPr>
            <a:lvl6pPr marL="4572057" indent="0">
              <a:buNone/>
              <a:defRPr sz="3600"/>
            </a:lvl6pPr>
            <a:lvl7pPr marL="5488162" indent="0">
              <a:buNone/>
              <a:defRPr sz="3600"/>
            </a:lvl7pPr>
            <a:lvl8pPr marL="6402573" indent="0">
              <a:buNone/>
              <a:defRPr sz="3600"/>
            </a:lvl8pPr>
            <a:lvl9pPr marL="7316985" indent="0">
              <a:buNone/>
              <a:defRPr sz="3600"/>
            </a:lvl9pPr>
          </a:lstStyle>
          <a:p>
            <a:pPr lvl="0"/>
            <a:r>
              <a:rPr lang="zh-CN" altLang="en-US"/>
              <a:t>单击此处编辑母版文本样式</a:t>
            </a:r>
          </a:p>
        </p:txBody>
      </p:sp>
      <p:sp>
        <p:nvSpPr>
          <p:cNvPr id="6" name="内容占位符 5"/>
          <p:cNvSpPr>
            <a:spLocks noGrp="1"/>
          </p:cNvSpPr>
          <p:nvPr>
            <p:ph sz="quarter" idx="4"/>
          </p:nvPr>
        </p:nvSpPr>
        <p:spPr>
          <a:xfrm>
            <a:off x="12513877" y="5331691"/>
            <a:ext cx="9795152" cy="704980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
        <p:nvSpPr>
          <p:cNvPr id="11" name="TextBox 10"/>
          <p:cNvSpPr txBox="1"/>
          <p:nvPr userDrawn="1"/>
        </p:nvSpPr>
        <p:spPr>
          <a:xfrm>
            <a:off x="2279179" y="13511845"/>
            <a:ext cx="1440159" cy="118430"/>
          </a:xfrm>
          <a:prstGeom prst="rect">
            <a:avLst/>
          </a:prstGeom>
          <a:noFill/>
        </p:spPr>
        <p:txBody>
          <a:bodyPr wrap="square" rtlCol="0">
            <a:spAutoFit/>
          </a:bodyPr>
          <a:lstStyle/>
          <a:p>
            <a:pPr algn="l" defTabSz="914400" hangingPunct="1">
              <a:lnSpc>
                <a:spcPct val="200000"/>
              </a:lnSpc>
            </a:pPr>
            <a:r>
              <a:rPr lang="zh-CN" altLang="en-US" sz="100" b="0" kern="1200" dirty="0">
                <a:solidFill>
                  <a:prstClr val="black"/>
                </a:solidFill>
                <a:latin typeface="微软雅黑" panose="020B0503020204020204" pitchFamily="34" charset="-122"/>
                <a:ea typeface="微软雅黑" panose="020B0503020204020204" pitchFamily="34" charset="-122"/>
                <a:cs typeface="+mn-cs"/>
                <a:hlinkClick r:id="rId2"/>
              </a:rPr>
              <a:t>行</a:t>
            </a:r>
            <a:r>
              <a:rPr lang="zh-CN" altLang="en-US" sz="100" b="0" kern="1200" dirty="0" smtClean="0">
                <a:solidFill>
                  <a:prstClr val="black"/>
                </a:solidFill>
                <a:latin typeface="微软雅黑" panose="020B0503020204020204" pitchFamily="34" charset="-122"/>
                <a:ea typeface="微软雅黑" panose="020B0503020204020204" pitchFamily="34" charset="-122"/>
                <a:cs typeface="+mn-cs"/>
                <a:hlinkClick r:id="rId2"/>
              </a:rPr>
              <a:t>业</a:t>
            </a:r>
            <a:r>
              <a:rPr lang="en-US" altLang="zh-CN" sz="100" b="0" kern="1200" dirty="0" smtClean="0">
                <a:solidFill>
                  <a:prstClr val="black"/>
                </a:solidFill>
                <a:latin typeface="微软雅黑" panose="020B0503020204020204" pitchFamily="34" charset="-122"/>
                <a:ea typeface="微软雅黑" panose="020B0503020204020204" pitchFamily="34" charset="-122"/>
                <a:cs typeface="+mn-cs"/>
                <a:hlinkClick r:id="rId2"/>
              </a:rPr>
              <a:t>PPT</a:t>
            </a:r>
            <a:r>
              <a:rPr lang="zh-CN" altLang="en-US" sz="100" b="0" kern="1200" dirty="0" smtClean="0">
                <a:solidFill>
                  <a:prstClr val="black"/>
                </a:solidFill>
                <a:latin typeface="微软雅黑" panose="020B0503020204020204" pitchFamily="34" charset="-122"/>
                <a:ea typeface="微软雅黑" panose="020B0503020204020204" pitchFamily="34" charset="-122"/>
                <a:cs typeface="+mn-cs"/>
                <a:hlinkClick r:id="rId2"/>
              </a:rPr>
              <a:t>模板</a:t>
            </a:r>
            <a:r>
              <a:rPr lang="en-US" altLang="zh-CN" sz="100" b="0" kern="1200" dirty="0">
                <a:solidFill>
                  <a:prstClr val="black"/>
                </a:solidFill>
                <a:latin typeface="微软雅黑" panose="020B0503020204020204" pitchFamily="34" charset="-122"/>
                <a:ea typeface="微软雅黑" panose="020B0503020204020204" pitchFamily="34" charset="-122"/>
                <a:cs typeface="+mn-cs"/>
              </a:rPr>
              <a:t>http://www.1ppt.com/hangye/</a:t>
            </a:r>
            <a:endParaRPr lang="en-US" altLang="zh-CN" sz="100" b="0" kern="1200" dirty="0" smtClean="0">
              <a:solidFill>
                <a:prstClr val="black"/>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291905710"/>
      </p:ext>
    </p:extLst>
  </p:cSld>
  <p:clrMapOvr>
    <a:masterClrMapping/>
  </p:clrMapOvr>
  <p:transition spd="slow" advClick="0" advTm="7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3016767637"/>
      </p:ext>
    </p:extLst>
  </p:cSld>
  <p:clrMapOvr>
    <a:masterClrMapping/>
  </p:clrMapOvr>
  <p:transition spd="slow" advClick="0" advTm="7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2237229240"/>
      </p:ext>
    </p:extLst>
  </p:cSld>
  <p:clrMapOvr>
    <a:masterClrMapping/>
  </p:clrMapOvr>
  <p:transition spd="slow" advClick="0" advTm="7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79576" y="914560"/>
            <a:ext cx="8330699" cy="3200960"/>
          </a:xfrm>
        </p:spPr>
        <p:txBody>
          <a:bodyPr anchor="b"/>
          <a:lstStyle>
            <a:lvl1pPr>
              <a:defRPr sz="6400"/>
            </a:lvl1pPr>
          </a:lstStyle>
          <a:p>
            <a:r>
              <a:rPr lang="zh-CN" altLang="en-US"/>
              <a:t>单击此处编辑母版标题样式</a:t>
            </a:r>
          </a:p>
        </p:txBody>
      </p:sp>
      <p:sp>
        <p:nvSpPr>
          <p:cNvPr id="3" name="图片占位符 2"/>
          <p:cNvSpPr>
            <a:spLocks noGrp="1"/>
          </p:cNvSpPr>
          <p:nvPr>
            <p:ph type="pic" idx="1"/>
          </p:nvPr>
        </p:nvSpPr>
        <p:spPr>
          <a:xfrm>
            <a:off x="10366376" y="914564"/>
            <a:ext cx="12344400" cy="10809592"/>
          </a:xfrm>
        </p:spPr>
        <p:txBody>
          <a:bodyPr/>
          <a:lstStyle>
            <a:lvl1pPr marL="0" indent="0">
              <a:buNone/>
              <a:defRPr sz="6400"/>
            </a:lvl1pPr>
            <a:lvl2pPr marL="914411" indent="0">
              <a:buNone/>
              <a:defRPr sz="5600"/>
            </a:lvl2pPr>
            <a:lvl3pPr marL="1828823" indent="0">
              <a:buNone/>
              <a:defRPr sz="4800"/>
            </a:lvl3pPr>
            <a:lvl4pPr marL="2743234" indent="0">
              <a:buNone/>
              <a:defRPr sz="4000"/>
            </a:lvl4pPr>
            <a:lvl5pPr marL="3657646" indent="0">
              <a:buNone/>
              <a:defRPr sz="4000"/>
            </a:lvl5pPr>
            <a:lvl6pPr marL="4572057" indent="0">
              <a:buNone/>
              <a:defRPr sz="4000"/>
            </a:lvl6pPr>
            <a:lvl7pPr marL="5488162" indent="0">
              <a:buNone/>
              <a:defRPr sz="4000"/>
            </a:lvl7pPr>
            <a:lvl8pPr marL="6402573" indent="0">
              <a:buNone/>
              <a:defRPr sz="4000"/>
            </a:lvl8pPr>
            <a:lvl9pPr marL="7316985" indent="0">
              <a:buNone/>
              <a:defRPr sz="4000"/>
            </a:lvl9pPr>
          </a:lstStyle>
          <a:p>
            <a:endParaRPr lang="zh-CN" altLang="en-US"/>
          </a:p>
        </p:txBody>
      </p:sp>
      <p:sp>
        <p:nvSpPr>
          <p:cNvPr id="4" name="文本占位符 3"/>
          <p:cNvSpPr>
            <a:spLocks noGrp="1"/>
          </p:cNvSpPr>
          <p:nvPr>
            <p:ph type="body" sz="half" idx="2"/>
          </p:nvPr>
        </p:nvSpPr>
        <p:spPr>
          <a:xfrm>
            <a:off x="1679576" y="4115522"/>
            <a:ext cx="8330699" cy="7624509"/>
          </a:xfrm>
        </p:spPr>
        <p:txBody>
          <a:bodyPr/>
          <a:lstStyle>
            <a:lvl1pPr marL="0" indent="0">
              <a:buNone/>
              <a:defRPr sz="4000"/>
            </a:lvl1pPr>
            <a:lvl2pPr marL="914411" indent="0">
              <a:buNone/>
              <a:defRPr sz="3600"/>
            </a:lvl2pPr>
            <a:lvl3pPr marL="1828823" indent="0">
              <a:buNone/>
              <a:defRPr sz="3200"/>
            </a:lvl3pPr>
            <a:lvl4pPr marL="2743234" indent="0">
              <a:buNone/>
              <a:defRPr sz="2800"/>
            </a:lvl4pPr>
            <a:lvl5pPr marL="3657646" indent="0">
              <a:buNone/>
              <a:defRPr sz="2800"/>
            </a:lvl5pPr>
            <a:lvl6pPr marL="4572057" indent="0">
              <a:buNone/>
              <a:defRPr sz="2800"/>
            </a:lvl6pPr>
            <a:lvl7pPr marL="5488162" indent="0">
              <a:buNone/>
              <a:defRPr sz="2800"/>
            </a:lvl7pPr>
            <a:lvl8pPr marL="6402573" indent="0">
              <a:buNone/>
              <a:defRPr sz="2800"/>
            </a:lvl8pPr>
            <a:lvl9pPr marL="7316985" indent="0">
              <a:buNone/>
              <a:defRPr sz="2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2023/1/4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377244193"/>
      </p:ext>
    </p:extLst>
  </p:cSld>
  <p:clrMapOvr>
    <a:masterClrMapping/>
  </p:clrMapOvr>
  <p:transition spd="slow" advClick="0" advTm="7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015E"/>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676400" y="730379"/>
            <a:ext cx="21031200" cy="2651589"/>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676400" y="3651889"/>
            <a:ext cx="21031200" cy="8704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676400" y="12714925"/>
            <a:ext cx="5486400" cy="730379"/>
          </a:xfrm>
          <a:prstGeom prst="rect">
            <a:avLst/>
          </a:prstGeom>
        </p:spPr>
        <p:txBody>
          <a:bodyPr vert="horz" lIns="91440" tIns="45720" rIns="91440" bIns="45720" rtlCol="0" anchor="ctr"/>
          <a:lstStyle>
            <a:lvl1pPr algn="l">
              <a:defRPr sz="2400">
                <a:solidFill>
                  <a:schemeClr val="tx1">
                    <a:tint val="75000"/>
                  </a:schemeClr>
                </a:solidFill>
              </a:defRPr>
            </a:lvl1pPr>
          </a:lstStyle>
          <a:p>
            <a:fld id="{82F288E0-7875-42C4-84C8-98DBBD3BF4D2}" type="datetimeFigureOut">
              <a:rPr lang="zh-CN" altLang="en-US" smtClean="0"/>
              <a:pPr/>
              <a:t>2023/1/4</a:t>
            </a:fld>
            <a:endParaRPr lang="zh-CN" altLang="en-US"/>
          </a:p>
        </p:txBody>
      </p:sp>
      <p:sp>
        <p:nvSpPr>
          <p:cNvPr id="5" name="页脚占位符 4"/>
          <p:cNvSpPr>
            <a:spLocks noGrp="1"/>
          </p:cNvSpPr>
          <p:nvPr>
            <p:ph type="ftr" sz="quarter" idx="3"/>
          </p:nvPr>
        </p:nvSpPr>
        <p:spPr>
          <a:xfrm>
            <a:off x="8077200" y="12714925"/>
            <a:ext cx="8229600" cy="730379"/>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7221200" y="12714925"/>
            <a:ext cx="5486400" cy="730379"/>
          </a:xfrm>
          <a:prstGeom prst="rect">
            <a:avLst/>
          </a:prstGeom>
        </p:spPr>
        <p:txBody>
          <a:bodyPr vert="horz" lIns="91440" tIns="45720" rIns="91440" bIns="45720" rtlCol="0" anchor="ctr"/>
          <a:lstStyle>
            <a:lvl1pPr algn="r">
              <a:defRPr sz="2400">
                <a:solidFill>
                  <a:schemeClr val="tx1">
                    <a:tint val="75000"/>
                  </a:schemeClr>
                </a:solidFill>
              </a:defRPr>
            </a:lvl1pPr>
          </a:lstStyle>
          <a:p>
            <a:fld id="{7D9BB5D0-35E4-459D-AEF3-FE4D7C45CC19}" type="slidenum">
              <a:rPr lang="zh-CN" altLang="en-US" smtClean="0"/>
              <a:pPr/>
              <a:t>‹#›</a:t>
            </a:fld>
            <a:endParaRPr lang="zh-CN" altLang="en-US"/>
          </a:p>
        </p:txBody>
      </p:sp>
    </p:spTree>
    <p:extLst>
      <p:ext uri="{BB962C8B-B14F-4D97-AF65-F5344CB8AC3E}">
        <p14:creationId xmlns:p14="http://schemas.microsoft.com/office/powerpoint/2010/main" val="100756073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8"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spd="slow" advClick="0" advTm="7000">
    <p:random/>
  </p:transition>
  <p:txStyles>
    <p:titleStyle>
      <a:lvl1pPr algn="l" defTabSz="1828823"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6" indent="-457206" algn="l" defTabSz="1828823"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17" indent="-457206" algn="l" defTabSz="1828823"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29" indent="-457206" algn="l" defTabSz="1828823"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40"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51"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30956"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5368"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9779"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4191" indent="-457206" algn="l" defTabSz="182882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zh-CN"/>
      </a:defPPr>
      <a:lvl1pPr marL="0" algn="l" defTabSz="1828823" rtl="0" eaLnBrk="1" latinLnBrk="0" hangingPunct="1">
        <a:defRPr sz="3600" kern="1200">
          <a:solidFill>
            <a:schemeClr val="tx1"/>
          </a:solidFill>
          <a:latin typeface="+mn-lt"/>
          <a:ea typeface="+mn-ea"/>
          <a:cs typeface="+mn-cs"/>
        </a:defRPr>
      </a:lvl1pPr>
      <a:lvl2pPr marL="914411" algn="l" defTabSz="1828823" rtl="0" eaLnBrk="1" latinLnBrk="0" hangingPunct="1">
        <a:defRPr sz="3600" kern="1200">
          <a:solidFill>
            <a:schemeClr val="tx1"/>
          </a:solidFill>
          <a:latin typeface="+mn-lt"/>
          <a:ea typeface="+mn-ea"/>
          <a:cs typeface="+mn-cs"/>
        </a:defRPr>
      </a:lvl2pPr>
      <a:lvl3pPr marL="1828823" algn="l" defTabSz="1828823" rtl="0" eaLnBrk="1" latinLnBrk="0" hangingPunct="1">
        <a:defRPr sz="3600" kern="1200">
          <a:solidFill>
            <a:schemeClr val="tx1"/>
          </a:solidFill>
          <a:latin typeface="+mn-lt"/>
          <a:ea typeface="+mn-ea"/>
          <a:cs typeface="+mn-cs"/>
        </a:defRPr>
      </a:lvl3pPr>
      <a:lvl4pPr marL="2743234" algn="l" defTabSz="1828823" rtl="0" eaLnBrk="1" latinLnBrk="0" hangingPunct="1">
        <a:defRPr sz="3600" kern="1200">
          <a:solidFill>
            <a:schemeClr val="tx1"/>
          </a:solidFill>
          <a:latin typeface="+mn-lt"/>
          <a:ea typeface="+mn-ea"/>
          <a:cs typeface="+mn-cs"/>
        </a:defRPr>
      </a:lvl4pPr>
      <a:lvl5pPr marL="3657646" algn="l" defTabSz="1828823" rtl="0" eaLnBrk="1" latinLnBrk="0" hangingPunct="1">
        <a:defRPr sz="3600" kern="1200">
          <a:solidFill>
            <a:schemeClr val="tx1"/>
          </a:solidFill>
          <a:latin typeface="+mn-lt"/>
          <a:ea typeface="+mn-ea"/>
          <a:cs typeface="+mn-cs"/>
        </a:defRPr>
      </a:lvl5pPr>
      <a:lvl6pPr marL="4572057" algn="l" defTabSz="1828823" rtl="0" eaLnBrk="1" latinLnBrk="0" hangingPunct="1">
        <a:defRPr sz="3600" kern="1200">
          <a:solidFill>
            <a:schemeClr val="tx1"/>
          </a:solidFill>
          <a:latin typeface="+mn-lt"/>
          <a:ea typeface="+mn-ea"/>
          <a:cs typeface="+mn-cs"/>
        </a:defRPr>
      </a:lvl6pPr>
      <a:lvl7pPr marL="5488162" algn="l" defTabSz="1828823" rtl="0" eaLnBrk="1" latinLnBrk="0" hangingPunct="1">
        <a:defRPr sz="3600" kern="1200">
          <a:solidFill>
            <a:schemeClr val="tx1"/>
          </a:solidFill>
          <a:latin typeface="+mn-lt"/>
          <a:ea typeface="+mn-ea"/>
          <a:cs typeface="+mn-cs"/>
        </a:defRPr>
      </a:lvl7pPr>
      <a:lvl8pPr marL="6402573" algn="l" defTabSz="1828823" rtl="0" eaLnBrk="1" latinLnBrk="0" hangingPunct="1">
        <a:defRPr sz="3600" kern="1200">
          <a:solidFill>
            <a:schemeClr val="tx1"/>
          </a:solidFill>
          <a:latin typeface="+mn-lt"/>
          <a:ea typeface="+mn-ea"/>
          <a:cs typeface="+mn-cs"/>
        </a:defRPr>
      </a:lvl8pPr>
      <a:lvl9pPr marL="7316985" algn="l" defTabSz="1828823"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60709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ctr" defTabSz="2177095" rtl="0" eaLnBrk="1" latinLnBrk="0" hangingPunct="1">
        <a:spcBef>
          <a:spcPct val="0"/>
        </a:spcBef>
        <a:buNone/>
        <a:defRPr sz="10500" kern="1200">
          <a:solidFill>
            <a:schemeClr val="tx1"/>
          </a:solidFill>
          <a:latin typeface="+mj-lt"/>
          <a:ea typeface="+mj-ea"/>
          <a:cs typeface="+mj-cs"/>
        </a:defRPr>
      </a:lvl1pPr>
    </p:titleStyle>
    <p:bodyStyle>
      <a:lvl1pPr marL="816411" indent="-816411" algn="l" defTabSz="2177095"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1pPr>
      <a:lvl2pPr marL="1768890" indent="-680342" algn="l" defTabSz="2177095" rtl="0" eaLnBrk="1" latinLnBrk="0" hangingPunct="1">
        <a:spcBef>
          <a:spcPct val="20000"/>
        </a:spcBef>
        <a:buFont typeface="Arial" panose="020B0604020202020204" pitchFamily="34" charset="0"/>
        <a:buChar char="–"/>
        <a:defRPr sz="6700" kern="1200">
          <a:solidFill>
            <a:schemeClr val="tx1"/>
          </a:solidFill>
          <a:latin typeface="+mn-lt"/>
          <a:ea typeface="+mn-ea"/>
          <a:cs typeface="+mn-cs"/>
        </a:defRPr>
      </a:lvl2pPr>
      <a:lvl3pPr marL="2721369" indent="-544274" algn="l" defTabSz="2177095" rtl="0" eaLnBrk="1" latinLnBrk="0" hangingPunct="1">
        <a:spcBef>
          <a:spcPct val="20000"/>
        </a:spcBef>
        <a:buFont typeface="Arial" panose="020B0604020202020204" pitchFamily="34" charset="0"/>
        <a:buChar char="•"/>
        <a:defRPr sz="5700" kern="1200">
          <a:solidFill>
            <a:schemeClr val="tx1"/>
          </a:solidFill>
          <a:latin typeface="+mn-lt"/>
          <a:ea typeface="+mn-ea"/>
          <a:cs typeface="+mn-cs"/>
        </a:defRPr>
      </a:lvl3pPr>
      <a:lvl4pPr marL="3809916"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4898464"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5987011"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6pPr>
      <a:lvl7pPr marL="7075559"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7pPr>
      <a:lvl8pPr marL="8164106"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8pPr>
      <a:lvl9pPr marL="9252654" indent="-544274" algn="l" defTabSz="2177095"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9pPr>
    </p:bodyStyle>
    <p:otherStyle>
      <a:defPPr>
        <a:defRPr lang="zh-CN"/>
      </a:defPPr>
      <a:lvl1pPr marL="0" algn="l" defTabSz="2177095" rtl="0" eaLnBrk="1" latinLnBrk="0" hangingPunct="1">
        <a:defRPr sz="4300" kern="1200">
          <a:solidFill>
            <a:schemeClr val="tx1"/>
          </a:solidFill>
          <a:latin typeface="+mn-lt"/>
          <a:ea typeface="+mn-ea"/>
          <a:cs typeface="+mn-cs"/>
        </a:defRPr>
      </a:lvl1pPr>
      <a:lvl2pPr marL="1088547" algn="l" defTabSz="2177095" rtl="0" eaLnBrk="1" latinLnBrk="0" hangingPunct="1">
        <a:defRPr sz="4300" kern="1200">
          <a:solidFill>
            <a:schemeClr val="tx1"/>
          </a:solidFill>
          <a:latin typeface="+mn-lt"/>
          <a:ea typeface="+mn-ea"/>
          <a:cs typeface="+mn-cs"/>
        </a:defRPr>
      </a:lvl2pPr>
      <a:lvl3pPr marL="2177095" algn="l" defTabSz="2177095" rtl="0" eaLnBrk="1" latinLnBrk="0" hangingPunct="1">
        <a:defRPr sz="4300" kern="1200">
          <a:solidFill>
            <a:schemeClr val="tx1"/>
          </a:solidFill>
          <a:latin typeface="+mn-lt"/>
          <a:ea typeface="+mn-ea"/>
          <a:cs typeface="+mn-cs"/>
        </a:defRPr>
      </a:lvl3pPr>
      <a:lvl4pPr marL="3265642" algn="l" defTabSz="2177095" rtl="0" eaLnBrk="1" latinLnBrk="0" hangingPunct="1">
        <a:defRPr sz="4300" kern="1200">
          <a:solidFill>
            <a:schemeClr val="tx1"/>
          </a:solidFill>
          <a:latin typeface="+mn-lt"/>
          <a:ea typeface="+mn-ea"/>
          <a:cs typeface="+mn-cs"/>
        </a:defRPr>
      </a:lvl4pPr>
      <a:lvl5pPr marL="4354190" algn="l" defTabSz="2177095" rtl="0" eaLnBrk="1" latinLnBrk="0" hangingPunct="1">
        <a:defRPr sz="4300" kern="1200">
          <a:solidFill>
            <a:schemeClr val="tx1"/>
          </a:solidFill>
          <a:latin typeface="+mn-lt"/>
          <a:ea typeface="+mn-ea"/>
          <a:cs typeface="+mn-cs"/>
        </a:defRPr>
      </a:lvl5pPr>
      <a:lvl6pPr marL="5442737" algn="l" defTabSz="2177095" rtl="0" eaLnBrk="1" latinLnBrk="0" hangingPunct="1">
        <a:defRPr sz="4300" kern="1200">
          <a:solidFill>
            <a:schemeClr val="tx1"/>
          </a:solidFill>
          <a:latin typeface="+mn-lt"/>
          <a:ea typeface="+mn-ea"/>
          <a:cs typeface="+mn-cs"/>
        </a:defRPr>
      </a:lvl6pPr>
      <a:lvl7pPr marL="6531285" algn="l" defTabSz="2177095" rtl="0" eaLnBrk="1" latinLnBrk="0" hangingPunct="1">
        <a:defRPr sz="4300" kern="1200">
          <a:solidFill>
            <a:schemeClr val="tx1"/>
          </a:solidFill>
          <a:latin typeface="+mn-lt"/>
          <a:ea typeface="+mn-ea"/>
          <a:cs typeface="+mn-cs"/>
        </a:defRPr>
      </a:lvl7pPr>
      <a:lvl8pPr marL="7619832" algn="l" defTabSz="2177095" rtl="0" eaLnBrk="1" latinLnBrk="0" hangingPunct="1">
        <a:defRPr sz="4300" kern="1200">
          <a:solidFill>
            <a:schemeClr val="tx1"/>
          </a:solidFill>
          <a:latin typeface="+mn-lt"/>
          <a:ea typeface="+mn-ea"/>
          <a:cs typeface="+mn-cs"/>
        </a:defRPr>
      </a:lvl8pPr>
      <a:lvl9pPr marL="8708380" algn="l" defTabSz="2177095" rtl="0" eaLnBrk="1" latinLnBrk="0" hangingPunct="1">
        <a:defRPr sz="4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pPr defTabSz="1828800" hangingPunct="1"/>
            <a:fld id="{16E5758D-A3C3-4E88-8AC0-22500507BD7E}" type="datetimeFigureOut">
              <a:rPr lang="zh-CN" altLang="en-US" b="0" kern="1200" smtClean="0">
                <a:solidFill>
                  <a:prstClr val="black">
                    <a:tint val="75000"/>
                  </a:prstClr>
                </a:solidFill>
                <a:latin typeface="Calibri" panose="020F0502020204030204"/>
                <a:ea typeface="宋体" panose="02010600030101010101" pitchFamily="2" charset="-122"/>
                <a:cs typeface="+mn-cs"/>
              </a:rPr>
              <a:pPr defTabSz="1828800" hangingPunct="1"/>
              <a:t>2023/1/4</a:t>
            </a:fld>
            <a:endParaRPr lang="zh-CN" altLang="en-US" b="0" kern="1200">
              <a:solidFill>
                <a:prstClr val="black">
                  <a:tint val="75000"/>
                </a:prstClr>
              </a:solidFill>
              <a:latin typeface="Calibri" panose="020F0502020204030204"/>
              <a:ea typeface="宋体" panose="02010600030101010101" pitchFamily="2" charset="-122"/>
              <a:cs typeface="+mn-cs"/>
            </a:endParaRPr>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defTabSz="1828800" hangingPunct="1"/>
            <a:endParaRPr lang="zh-CN" altLang="en-US" b="0" kern="1200">
              <a:solidFill>
                <a:prstClr val="black">
                  <a:tint val="75000"/>
                </a:prstClr>
              </a:solidFill>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1828800" hangingPunct="1"/>
            <a:fld id="{AA4E786F-588D-4932-A7B2-AE3451FA4ACA}" type="slidenum">
              <a:rPr lang="zh-CN" altLang="en-US" b="0" kern="1200" smtClean="0">
                <a:solidFill>
                  <a:prstClr val="black">
                    <a:tint val="75000"/>
                  </a:prstClr>
                </a:solidFill>
                <a:latin typeface="Calibri" panose="020F0502020204030204"/>
                <a:ea typeface="宋体" panose="02010600030101010101" pitchFamily="2" charset="-122"/>
                <a:cs typeface="+mn-cs"/>
              </a:rPr>
              <a:pPr defTabSz="1828800" hangingPunct="1"/>
              <a:t>‹#›</a:t>
            </a:fld>
            <a:endParaRPr lang="zh-CN" altLang="en-US" b="0" kern="1200">
              <a:solidFill>
                <a:prstClr val="black">
                  <a:tint val="75000"/>
                </a:prstClr>
              </a:solidFill>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9725216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themeOverride" Target="../theme/themeOverride2.xml"/><Relationship Id="rId5" Type="http://schemas.openxmlformats.org/officeDocument/2006/relationships/image" Target="../media/image2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4.png"/><Relationship Id="rId4" Type="http://schemas.openxmlformats.org/officeDocument/2006/relationships/tags" Target="../tags/tag5.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1543"/>
        </a:solidFill>
        <a:effectLst/>
      </p:bgPr>
    </p:bg>
    <p:spTree>
      <p:nvGrpSpPr>
        <p:cNvPr id="1" name=""/>
        <p:cNvGrpSpPr/>
        <p:nvPr/>
      </p:nvGrpSpPr>
      <p:grpSpPr>
        <a:xfrm>
          <a:off x="0" y="0"/>
          <a:ext cx="0" cy="0"/>
          <a:chOff x="0" y="0"/>
          <a:chExt cx="0" cy="0"/>
        </a:xfrm>
      </p:grpSpPr>
      <p:pic>
        <p:nvPicPr>
          <p:cNvPr id="192" name="4-01.png" descr="4-01.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139045" y="6118423"/>
            <a:ext cx="9142710" cy="7699177"/>
          </a:xfrm>
          <a:prstGeom prst="rect">
            <a:avLst/>
          </a:prstGeom>
          <a:ln w="12700">
            <a:miter lim="400000"/>
          </a:ln>
        </p:spPr>
      </p:pic>
      <p:pic>
        <p:nvPicPr>
          <p:cNvPr id="193" name="4-0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90" y="-6019506"/>
            <a:ext cx="24269165" cy="22754724"/>
          </a:xfrm>
          <a:prstGeom prst="rect">
            <a:avLst/>
          </a:prstGeom>
          <a:ln w="12700">
            <a:miter lim="400000"/>
          </a:ln>
        </p:spPr>
      </p:pic>
      <p:sp>
        <p:nvSpPr>
          <p:cNvPr id="3" name="文本框 2">
            <a:extLst>
              <a:ext uri="{FF2B5EF4-FFF2-40B4-BE49-F238E27FC236}">
                <a16:creationId xmlns="" xmlns:a14="http://schemas.microsoft.com/office/drawing/2010/main" xmlns:a16="http://schemas.microsoft.com/office/drawing/2014/main" id="{391E73B9-3BF2-4131-B5AE-99ABCE25A467}"/>
              </a:ext>
            </a:extLst>
          </p:cNvPr>
          <p:cNvSpPr txBox="1"/>
          <p:nvPr/>
        </p:nvSpPr>
        <p:spPr>
          <a:xfrm>
            <a:off x="7772400" y="10234272"/>
            <a:ext cx="8839200" cy="1913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altLang="zh-CN" sz="11500" b="0" i="0" u="none" strike="noStrike" cap="none" spc="0" normalizeH="0" baseline="0" dirty="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uFillTx/>
                <a:latin typeface="+mj-ea"/>
                <a:ea typeface="+mj-ea"/>
                <a:cs typeface="+mn-ea"/>
                <a:sym typeface="+mn-lt"/>
              </a:rPr>
              <a:t>5G</a:t>
            </a:r>
            <a:r>
              <a:rPr kumimoji="0" lang="zh-CN" altLang="en-US" sz="11500" b="0" i="0" u="none" strike="noStrike" cap="none" spc="0" normalizeH="0" baseline="0" dirty="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uFillTx/>
                <a:latin typeface="+mj-ea"/>
                <a:ea typeface="+mj-ea"/>
                <a:cs typeface="+mn-ea"/>
                <a:sym typeface="+mn-lt"/>
              </a:rPr>
              <a:t>时代简介</a:t>
            </a:r>
          </a:p>
        </p:txBody>
      </p:sp>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anim calcmode="lin" valueType="num">
                                      <p:cBhvr>
                                        <p:cTn id="8" dur="1000" fill="hold"/>
                                        <p:tgtEl>
                                          <p:spTgt spid="192"/>
                                        </p:tgtEl>
                                        <p:attrNameLst>
                                          <p:attrName>ppt_x</p:attrName>
                                        </p:attrNameLst>
                                      </p:cBhvr>
                                      <p:tavLst>
                                        <p:tav tm="0">
                                          <p:val>
                                            <p:strVal val="#ppt_x"/>
                                          </p:val>
                                        </p:tav>
                                        <p:tav tm="100000">
                                          <p:val>
                                            <p:strVal val="#ppt_x"/>
                                          </p:val>
                                        </p:tav>
                                      </p:tavLst>
                                    </p:anim>
                                    <p:anim calcmode="lin" valueType="num">
                                      <p:cBhvr>
                                        <p:cTn id="9" dur="1000" fill="hold"/>
                                        <p:tgtEl>
                                          <p:spTgt spid="19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1000"/>
                                        <p:tgtEl>
                                          <p:spTgt spid="193"/>
                                        </p:tgtEl>
                                      </p:cBhvr>
                                    </p:animEffect>
                                    <p:anim calcmode="lin" valueType="num">
                                      <p:cBhvr>
                                        <p:cTn id="14" dur="1000" fill="hold"/>
                                        <p:tgtEl>
                                          <p:spTgt spid="193"/>
                                        </p:tgtEl>
                                        <p:attrNameLst>
                                          <p:attrName>ppt_x</p:attrName>
                                        </p:attrNameLst>
                                      </p:cBhvr>
                                      <p:tavLst>
                                        <p:tav tm="0">
                                          <p:val>
                                            <p:strVal val="#ppt_x"/>
                                          </p:val>
                                        </p:tav>
                                        <p:tav tm="100000">
                                          <p:val>
                                            <p:strVal val="#ppt_x"/>
                                          </p:val>
                                        </p:tav>
                                      </p:tavLst>
                                    </p:anim>
                                    <p:anim calcmode="lin" valueType="num">
                                      <p:cBhvr>
                                        <p:cTn id="15" dur="1000" fill="hold"/>
                                        <p:tgtEl>
                                          <p:spTgt spid="19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iṩliḑe">
            <a:extLst>
              <a:ext uri="{FF2B5EF4-FFF2-40B4-BE49-F238E27FC236}">
                <a16:creationId xmlns="" xmlns:a14="http://schemas.microsoft.com/office/drawing/2010/main" xmlns:a16="http://schemas.microsoft.com/office/drawing/2014/main" id="{4820BCA5-9AE8-4A87-B98B-A55DAF69CAFD}"/>
              </a:ext>
            </a:extLst>
          </p:cNvPr>
          <p:cNvSpPr/>
          <p:nvPr/>
        </p:nvSpPr>
        <p:spPr>
          <a:xfrm>
            <a:off x="14893756" y="3245177"/>
            <a:ext cx="8147219" cy="4529235"/>
          </a:xfrm>
          <a:prstGeom prst="wedgeRectCallout">
            <a:avLst>
              <a:gd name="adj1" fmla="val -68766"/>
              <a:gd name="adj2" fmla="val 35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43840" tIns="121920" rIns="243840" bIns="121920" anchor="ctr">
            <a:normAutofit/>
          </a:bodyPr>
          <a:lstStyle/>
          <a:p>
            <a:pPr defTabSz="2438430" hangingPunct="1"/>
            <a:endParaRPr sz="4800" b="0" kern="1200">
              <a:solidFill>
                <a:srgbClr val="FFFFFF"/>
              </a:solidFill>
              <a:cs typeface="+mn-ea"/>
              <a:sym typeface="+mn-lt"/>
            </a:endParaRPr>
          </a:p>
        </p:txBody>
      </p:sp>
      <p:grpSp>
        <p:nvGrpSpPr>
          <p:cNvPr id="296" name="组合 295"/>
          <p:cNvGrpSpPr/>
          <p:nvPr/>
        </p:nvGrpSpPr>
        <p:grpSpPr>
          <a:xfrm>
            <a:off x="3402313" y="1582311"/>
            <a:ext cx="8895704" cy="6846925"/>
            <a:chOff x="1275867" y="593366"/>
            <a:chExt cx="3335889" cy="2567597"/>
          </a:xfrm>
        </p:grpSpPr>
        <p:sp>
          <p:nvSpPr>
            <p:cNvPr id="195" name="îś1îḑé">
              <a:extLst>
                <a:ext uri="{FF2B5EF4-FFF2-40B4-BE49-F238E27FC236}">
                  <a16:creationId xmlns="" xmlns:a14="http://schemas.microsoft.com/office/drawing/2010/main" xmlns:a16="http://schemas.microsoft.com/office/drawing/2014/main" id="{D43E6265-6C36-415C-AFC5-7203C6016C43}"/>
                </a:ext>
              </a:extLst>
            </p:cNvPr>
            <p:cNvSpPr/>
            <p:nvPr/>
          </p:nvSpPr>
          <p:spPr bwMode="auto">
            <a:xfrm>
              <a:off x="2536510" y="3098470"/>
              <a:ext cx="617979" cy="6249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196" name="ïS1iḍé">
              <a:extLst>
                <a:ext uri="{FF2B5EF4-FFF2-40B4-BE49-F238E27FC236}">
                  <a16:creationId xmlns="" xmlns:a14="http://schemas.microsoft.com/office/drawing/2010/main" xmlns:a16="http://schemas.microsoft.com/office/drawing/2014/main" id="{63115C11-886E-49AF-AD66-659F835A75F2}"/>
                </a:ext>
              </a:extLst>
            </p:cNvPr>
            <p:cNvSpPr/>
            <p:nvPr/>
          </p:nvSpPr>
          <p:spPr bwMode="auto">
            <a:xfrm>
              <a:off x="1589867" y="3098470"/>
              <a:ext cx="617208" cy="6249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197" name="ísḻíḍe">
              <a:extLst>
                <a:ext uri="{FF2B5EF4-FFF2-40B4-BE49-F238E27FC236}">
                  <a16:creationId xmlns="" xmlns:a14="http://schemas.microsoft.com/office/drawing/2010/main" xmlns:a16="http://schemas.microsoft.com/office/drawing/2014/main" id="{10D7A0C7-EFCE-4DE7-AFD3-A2D3D74A1852}"/>
                </a:ext>
              </a:extLst>
            </p:cNvPr>
            <p:cNvSpPr/>
            <p:nvPr/>
          </p:nvSpPr>
          <p:spPr bwMode="auto">
            <a:xfrm>
              <a:off x="3808729" y="3091527"/>
              <a:ext cx="489137" cy="48605"/>
            </a:xfrm>
            <a:custGeom>
              <a:avLst/>
              <a:gdLst>
                <a:gd name="T0" fmla="*/ 73 w 281"/>
                <a:gd name="T1" fmla="*/ 4 h 28"/>
                <a:gd name="T2" fmla="*/ 73 w 281"/>
                <a:gd name="T3" fmla="*/ 4 h 28"/>
                <a:gd name="T4" fmla="*/ 73 w 281"/>
                <a:gd name="T5" fmla="*/ 4 h 28"/>
                <a:gd name="T6" fmla="*/ 73 w 281"/>
                <a:gd name="T7" fmla="*/ 4 h 28"/>
                <a:gd name="T8" fmla="*/ 79 w 281"/>
                <a:gd name="T9" fmla="*/ 4 h 28"/>
                <a:gd name="T10" fmla="*/ 79 w 281"/>
                <a:gd name="T11" fmla="*/ 4 h 28"/>
                <a:gd name="T12" fmla="*/ 79 w 281"/>
                <a:gd name="T13" fmla="*/ 4 h 28"/>
                <a:gd name="T14" fmla="*/ 61 w 281"/>
                <a:gd name="T15" fmla="*/ 2 h 28"/>
                <a:gd name="T16" fmla="*/ 61 w 281"/>
                <a:gd name="T17" fmla="*/ 2 h 28"/>
                <a:gd name="T18" fmla="*/ 73 w 281"/>
                <a:gd name="T19" fmla="*/ 4 h 28"/>
                <a:gd name="T20" fmla="*/ 61 w 281"/>
                <a:gd name="T21" fmla="*/ 2 h 28"/>
                <a:gd name="T22" fmla="*/ 144 w 281"/>
                <a:gd name="T23" fmla="*/ 0 h 28"/>
                <a:gd name="T24" fmla="*/ 138 w 281"/>
                <a:gd name="T25" fmla="*/ 17 h 28"/>
                <a:gd name="T26" fmla="*/ 128 w 281"/>
                <a:gd name="T27" fmla="*/ 17 h 28"/>
                <a:gd name="T28" fmla="*/ 128 w 281"/>
                <a:gd name="T29" fmla="*/ 0 h 28"/>
                <a:gd name="T30" fmla="*/ 126 w 281"/>
                <a:gd name="T31" fmla="*/ 0 h 28"/>
                <a:gd name="T32" fmla="*/ 111 w 281"/>
                <a:gd name="T33" fmla="*/ 15 h 28"/>
                <a:gd name="T34" fmla="*/ 72 w 281"/>
                <a:gd name="T35" fmla="*/ 17 h 28"/>
                <a:gd name="T36" fmla="*/ 50 w 281"/>
                <a:gd name="T37" fmla="*/ 15 h 28"/>
                <a:gd name="T38" fmla="*/ 44 w 281"/>
                <a:gd name="T39" fmla="*/ 7 h 28"/>
                <a:gd name="T40" fmla="*/ 59 w 281"/>
                <a:gd name="T41" fmla="*/ 2 h 28"/>
                <a:gd name="T42" fmla="*/ 0 w 281"/>
                <a:gd name="T43" fmla="*/ 14 h 28"/>
                <a:gd name="T44" fmla="*/ 140 w 281"/>
                <a:gd name="T45" fmla="*/ 28 h 28"/>
                <a:gd name="T46" fmla="*/ 281 w 281"/>
                <a:gd name="T47" fmla="*/ 14 h 28"/>
                <a:gd name="T48" fmla="*/ 144 w 281"/>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1" h="28">
                  <a:moveTo>
                    <a:pt x="73" y="4"/>
                  </a:moveTo>
                  <a:cubicBezTo>
                    <a:pt x="73" y="4"/>
                    <a:pt x="73" y="4"/>
                    <a:pt x="73" y="4"/>
                  </a:cubicBezTo>
                  <a:cubicBezTo>
                    <a:pt x="73" y="4"/>
                    <a:pt x="73" y="4"/>
                    <a:pt x="73" y="4"/>
                  </a:cubicBezTo>
                  <a:cubicBezTo>
                    <a:pt x="73" y="4"/>
                    <a:pt x="73" y="4"/>
                    <a:pt x="73" y="4"/>
                  </a:cubicBezTo>
                  <a:moveTo>
                    <a:pt x="79" y="4"/>
                  </a:moveTo>
                  <a:cubicBezTo>
                    <a:pt x="79" y="4"/>
                    <a:pt x="79" y="4"/>
                    <a:pt x="79" y="4"/>
                  </a:cubicBezTo>
                  <a:cubicBezTo>
                    <a:pt x="79" y="4"/>
                    <a:pt x="79" y="4"/>
                    <a:pt x="79" y="4"/>
                  </a:cubicBezTo>
                  <a:moveTo>
                    <a:pt x="61" y="2"/>
                  </a:moveTo>
                  <a:cubicBezTo>
                    <a:pt x="61" y="2"/>
                    <a:pt x="61" y="2"/>
                    <a:pt x="61" y="2"/>
                  </a:cubicBezTo>
                  <a:cubicBezTo>
                    <a:pt x="63" y="3"/>
                    <a:pt x="67" y="4"/>
                    <a:pt x="73" y="4"/>
                  </a:cubicBezTo>
                  <a:cubicBezTo>
                    <a:pt x="67" y="4"/>
                    <a:pt x="63" y="3"/>
                    <a:pt x="61" y="2"/>
                  </a:cubicBezTo>
                  <a:moveTo>
                    <a:pt x="144" y="0"/>
                  </a:moveTo>
                  <a:cubicBezTo>
                    <a:pt x="142" y="10"/>
                    <a:pt x="138" y="17"/>
                    <a:pt x="138" y="17"/>
                  </a:cubicBezTo>
                  <a:cubicBezTo>
                    <a:pt x="128" y="17"/>
                    <a:pt x="128" y="17"/>
                    <a:pt x="128" y="17"/>
                  </a:cubicBezTo>
                  <a:cubicBezTo>
                    <a:pt x="128" y="0"/>
                    <a:pt x="128" y="0"/>
                    <a:pt x="128" y="0"/>
                  </a:cubicBezTo>
                  <a:cubicBezTo>
                    <a:pt x="128" y="0"/>
                    <a:pt x="127" y="0"/>
                    <a:pt x="126" y="0"/>
                  </a:cubicBezTo>
                  <a:cubicBezTo>
                    <a:pt x="111" y="15"/>
                    <a:pt x="111" y="15"/>
                    <a:pt x="111" y="15"/>
                  </a:cubicBezTo>
                  <a:cubicBezTo>
                    <a:pt x="111" y="15"/>
                    <a:pt x="90" y="17"/>
                    <a:pt x="72" y="17"/>
                  </a:cubicBezTo>
                  <a:cubicBezTo>
                    <a:pt x="63" y="17"/>
                    <a:pt x="54" y="16"/>
                    <a:pt x="50" y="15"/>
                  </a:cubicBezTo>
                  <a:cubicBezTo>
                    <a:pt x="37" y="11"/>
                    <a:pt x="44" y="7"/>
                    <a:pt x="44" y="7"/>
                  </a:cubicBezTo>
                  <a:cubicBezTo>
                    <a:pt x="50" y="6"/>
                    <a:pt x="54" y="4"/>
                    <a:pt x="59" y="2"/>
                  </a:cubicBezTo>
                  <a:cubicBezTo>
                    <a:pt x="23" y="5"/>
                    <a:pt x="0" y="9"/>
                    <a:pt x="0" y="14"/>
                  </a:cubicBezTo>
                  <a:cubicBezTo>
                    <a:pt x="0" y="22"/>
                    <a:pt x="63" y="28"/>
                    <a:pt x="140" y="28"/>
                  </a:cubicBezTo>
                  <a:cubicBezTo>
                    <a:pt x="218" y="28"/>
                    <a:pt x="281" y="22"/>
                    <a:pt x="281" y="14"/>
                  </a:cubicBezTo>
                  <a:cubicBezTo>
                    <a:pt x="281" y="6"/>
                    <a:pt x="220" y="0"/>
                    <a:pt x="144"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198" name="í$ļiḍé">
              <a:extLst>
                <a:ext uri="{FF2B5EF4-FFF2-40B4-BE49-F238E27FC236}">
                  <a16:creationId xmlns="" xmlns:a14="http://schemas.microsoft.com/office/drawing/2010/main" xmlns:a16="http://schemas.microsoft.com/office/drawing/2014/main" id="{2569E6B8-3019-4F7E-A8D2-51C8D56651B9}"/>
                </a:ext>
              </a:extLst>
            </p:cNvPr>
            <p:cNvSpPr/>
            <p:nvPr/>
          </p:nvSpPr>
          <p:spPr bwMode="auto">
            <a:xfrm>
              <a:off x="2750218" y="1944286"/>
              <a:ext cx="322491" cy="572463"/>
            </a:xfrm>
            <a:custGeom>
              <a:avLst/>
              <a:gdLst>
                <a:gd name="T0" fmla="*/ 120 w 418"/>
                <a:gd name="T1" fmla="*/ 0 h 742"/>
                <a:gd name="T2" fmla="*/ 43 w 418"/>
                <a:gd name="T3" fmla="*/ 9 h 742"/>
                <a:gd name="T4" fmla="*/ 25 w 418"/>
                <a:gd name="T5" fmla="*/ 176 h 742"/>
                <a:gd name="T6" fmla="*/ 30 w 418"/>
                <a:gd name="T7" fmla="*/ 496 h 742"/>
                <a:gd name="T8" fmla="*/ 0 w 418"/>
                <a:gd name="T9" fmla="*/ 742 h 742"/>
                <a:gd name="T10" fmla="*/ 332 w 418"/>
                <a:gd name="T11" fmla="*/ 742 h 742"/>
                <a:gd name="T12" fmla="*/ 332 w 418"/>
                <a:gd name="T13" fmla="*/ 523 h 742"/>
                <a:gd name="T14" fmla="*/ 393 w 418"/>
                <a:gd name="T15" fmla="*/ 225 h 742"/>
                <a:gd name="T16" fmla="*/ 418 w 418"/>
                <a:gd name="T17" fmla="*/ 40 h 742"/>
                <a:gd name="T18" fmla="*/ 332 w 418"/>
                <a:gd name="T19" fmla="*/ 9 h 742"/>
                <a:gd name="T20" fmla="*/ 120 w 418"/>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742">
                  <a:moveTo>
                    <a:pt x="120" y="0"/>
                  </a:moveTo>
                  <a:lnTo>
                    <a:pt x="43" y="9"/>
                  </a:lnTo>
                  <a:lnTo>
                    <a:pt x="25" y="176"/>
                  </a:lnTo>
                  <a:lnTo>
                    <a:pt x="30" y="496"/>
                  </a:lnTo>
                  <a:lnTo>
                    <a:pt x="0" y="742"/>
                  </a:lnTo>
                  <a:lnTo>
                    <a:pt x="332" y="742"/>
                  </a:lnTo>
                  <a:lnTo>
                    <a:pt x="332" y="523"/>
                  </a:lnTo>
                  <a:lnTo>
                    <a:pt x="393" y="225"/>
                  </a:lnTo>
                  <a:lnTo>
                    <a:pt x="418" y="40"/>
                  </a:lnTo>
                  <a:lnTo>
                    <a:pt x="332" y="9"/>
                  </a:lnTo>
                  <a:lnTo>
                    <a:pt x="120"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199" name="íŝ1ídè">
              <a:extLst>
                <a:ext uri="{FF2B5EF4-FFF2-40B4-BE49-F238E27FC236}">
                  <a16:creationId xmlns="" xmlns:a14="http://schemas.microsoft.com/office/drawing/2010/main" xmlns:a16="http://schemas.microsoft.com/office/drawing/2014/main" id="{8DFE62CC-C85E-442C-A3C2-8E99B6D49EEF}"/>
                </a:ext>
              </a:extLst>
            </p:cNvPr>
            <p:cNvSpPr/>
            <p:nvPr/>
          </p:nvSpPr>
          <p:spPr bwMode="auto">
            <a:xfrm>
              <a:off x="2750218" y="1944286"/>
              <a:ext cx="322491" cy="572463"/>
            </a:xfrm>
            <a:custGeom>
              <a:avLst/>
              <a:gdLst>
                <a:gd name="T0" fmla="*/ 120 w 418"/>
                <a:gd name="T1" fmla="*/ 0 h 742"/>
                <a:gd name="T2" fmla="*/ 43 w 418"/>
                <a:gd name="T3" fmla="*/ 9 h 742"/>
                <a:gd name="T4" fmla="*/ 25 w 418"/>
                <a:gd name="T5" fmla="*/ 176 h 742"/>
                <a:gd name="T6" fmla="*/ 30 w 418"/>
                <a:gd name="T7" fmla="*/ 496 h 742"/>
                <a:gd name="T8" fmla="*/ 0 w 418"/>
                <a:gd name="T9" fmla="*/ 742 h 742"/>
                <a:gd name="T10" fmla="*/ 332 w 418"/>
                <a:gd name="T11" fmla="*/ 742 h 742"/>
                <a:gd name="T12" fmla="*/ 332 w 418"/>
                <a:gd name="T13" fmla="*/ 523 h 742"/>
                <a:gd name="T14" fmla="*/ 393 w 418"/>
                <a:gd name="T15" fmla="*/ 225 h 742"/>
                <a:gd name="T16" fmla="*/ 418 w 418"/>
                <a:gd name="T17" fmla="*/ 40 h 742"/>
                <a:gd name="T18" fmla="*/ 332 w 418"/>
                <a:gd name="T19" fmla="*/ 9 h 742"/>
                <a:gd name="T20" fmla="*/ 120 w 418"/>
                <a:gd name="T2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742">
                  <a:moveTo>
                    <a:pt x="120" y="0"/>
                  </a:moveTo>
                  <a:lnTo>
                    <a:pt x="43" y="9"/>
                  </a:lnTo>
                  <a:lnTo>
                    <a:pt x="25" y="176"/>
                  </a:lnTo>
                  <a:lnTo>
                    <a:pt x="30" y="496"/>
                  </a:lnTo>
                  <a:lnTo>
                    <a:pt x="0" y="742"/>
                  </a:lnTo>
                  <a:lnTo>
                    <a:pt x="332" y="742"/>
                  </a:lnTo>
                  <a:lnTo>
                    <a:pt x="332" y="523"/>
                  </a:lnTo>
                  <a:lnTo>
                    <a:pt x="393" y="225"/>
                  </a:lnTo>
                  <a:lnTo>
                    <a:pt x="418" y="40"/>
                  </a:lnTo>
                  <a:lnTo>
                    <a:pt x="332" y="9"/>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00" name="iṡlîdè">
              <a:extLst>
                <a:ext uri="{FF2B5EF4-FFF2-40B4-BE49-F238E27FC236}">
                  <a16:creationId xmlns="" xmlns:a14="http://schemas.microsoft.com/office/drawing/2010/main" xmlns:a16="http://schemas.microsoft.com/office/drawing/2014/main" id="{7F2C8E4B-37BF-493D-86DB-73CE32B2B80B}"/>
                </a:ext>
              </a:extLst>
            </p:cNvPr>
            <p:cNvSpPr/>
            <p:nvPr/>
          </p:nvSpPr>
          <p:spPr bwMode="auto">
            <a:xfrm>
              <a:off x="2865173" y="1850162"/>
              <a:ext cx="123441" cy="80237"/>
            </a:xfrm>
            <a:custGeom>
              <a:avLst/>
              <a:gdLst>
                <a:gd name="T0" fmla="*/ 160 w 160"/>
                <a:gd name="T1" fmla="*/ 0 h 104"/>
                <a:gd name="T2" fmla="*/ 160 w 160"/>
                <a:gd name="T3" fmla="*/ 81 h 104"/>
                <a:gd name="T4" fmla="*/ 72 w 160"/>
                <a:gd name="T5" fmla="*/ 104 h 104"/>
                <a:gd name="T6" fmla="*/ 0 w 160"/>
                <a:gd name="T7" fmla="*/ 75 h 104"/>
                <a:gd name="T8" fmla="*/ 16 w 160"/>
                <a:gd name="T9" fmla="*/ 0 h 104"/>
                <a:gd name="T10" fmla="*/ 160 w 160"/>
                <a:gd name="T11" fmla="*/ 0 h 104"/>
              </a:gdLst>
              <a:ahLst/>
              <a:cxnLst>
                <a:cxn ang="0">
                  <a:pos x="T0" y="T1"/>
                </a:cxn>
                <a:cxn ang="0">
                  <a:pos x="T2" y="T3"/>
                </a:cxn>
                <a:cxn ang="0">
                  <a:pos x="T4" y="T5"/>
                </a:cxn>
                <a:cxn ang="0">
                  <a:pos x="T6" y="T7"/>
                </a:cxn>
                <a:cxn ang="0">
                  <a:pos x="T8" y="T9"/>
                </a:cxn>
                <a:cxn ang="0">
                  <a:pos x="T10" y="T11"/>
                </a:cxn>
              </a:cxnLst>
              <a:rect l="0" t="0" r="r" b="b"/>
              <a:pathLst>
                <a:path w="160" h="104">
                  <a:moveTo>
                    <a:pt x="160" y="0"/>
                  </a:moveTo>
                  <a:lnTo>
                    <a:pt x="160" y="81"/>
                  </a:lnTo>
                  <a:lnTo>
                    <a:pt x="72" y="104"/>
                  </a:lnTo>
                  <a:lnTo>
                    <a:pt x="0" y="75"/>
                  </a:lnTo>
                  <a:lnTo>
                    <a:pt x="16" y="0"/>
                  </a:lnTo>
                  <a:lnTo>
                    <a:pt x="160" y="0"/>
                  </a:lnTo>
                  <a:close/>
                </a:path>
              </a:pathLst>
            </a:custGeom>
            <a:solidFill>
              <a:srgbClr val="E5AF6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01" name="îśḷïḑê">
              <a:extLst>
                <a:ext uri="{FF2B5EF4-FFF2-40B4-BE49-F238E27FC236}">
                  <a16:creationId xmlns="" xmlns:a14="http://schemas.microsoft.com/office/drawing/2010/main" xmlns:a16="http://schemas.microsoft.com/office/drawing/2014/main" id="{452AC91B-8C30-4C20-8D2F-BC810D8B2CA3}"/>
                </a:ext>
              </a:extLst>
            </p:cNvPr>
            <p:cNvSpPr/>
            <p:nvPr/>
          </p:nvSpPr>
          <p:spPr bwMode="auto">
            <a:xfrm>
              <a:off x="2851286" y="1646482"/>
              <a:ext cx="181305" cy="238398"/>
            </a:xfrm>
            <a:custGeom>
              <a:avLst/>
              <a:gdLst>
                <a:gd name="T0" fmla="*/ 8 w 104"/>
                <a:gd name="T1" fmla="*/ 86 h 137"/>
                <a:gd name="T2" fmla="*/ 48 w 104"/>
                <a:gd name="T3" fmla="*/ 137 h 137"/>
                <a:gd name="T4" fmla="*/ 103 w 104"/>
                <a:gd name="T5" fmla="*/ 60 h 137"/>
                <a:gd name="T6" fmla="*/ 8 w 104"/>
                <a:gd name="T7" fmla="*/ 86 h 137"/>
              </a:gdLst>
              <a:ahLst/>
              <a:cxnLst>
                <a:cxn ang="0">
                  <a:pos x="T0" y="T1"/>
                </a:cxn>
                <a:cxn ang="0">
                  <a:pos x="T2" y="T3"/>
                </a:cxn>
                <a:cxn ang="0">
                  <a:pos x="T4" y="T5"/>
                </a:cxn>
                <a:cxn ang="0">
                  <a:pos x="T6" y="T7"/>
                </a:cxn>
              </a:cxnLst>
              <a:rect l="0" t="0" r="r" b="b"/>
              <a:pathLst>
                <a:path w="104" h="137">
                  <a:moveTo>
                    <a:pt x="8" y="86"/>
                  </a:moveTo>
                  <a:cubicBezTo>
                    <a:pt x="8" y="86"/>
                    <a:pt x="15" y="117"/>
                    <a:pt x="48" y="137"/>
                  </a:cubicBezTo>
                  <a:cubicBezTo>
                    <a:pt x="48" y="137"/>
                    <a:pt x="101" y="120"/>
                    <a:pt x="103" y="60"/>
                  </a:cubicBezTo>
                  <a:cubicBezTo>
                    <a:pt x="104" y="0"/>
                    <a:pt x="0" y="16"/>
                    <a:pt x="8" y="86"/>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62500" lnSpcReduction="20000"/>
            </a:bodyPr>
            <a:lstStyle/>
            <a:p>
              <a:pPr defTabSz="2438430" hangingPunct="1"/>
              <a:endParaRPr sz="4800" b="0" kern="1200">
                <a:latin typeface="+mn-lt"/>
                <a:ea typeface="+mn-ea"/>
                <a:cs typeface="+mn-ea"/>
                <a:sym typeface="+mn-lt"/>
              </a:endParaRPr>
            </a:p>
          </p:txBody>
        </p:sp>
        <p:sp>
          <p:nvSpPr>
            <p:cNvPr id="202" name="îŝļíḋè">
              <a:extLst>
                <a:ext uri="{FF2B5EF4-FFF2-40B4-BE49-F238E27FC236}">
                  <a16:creationId xmlns="" xmlns:a14="http://schemas.microsoft.com/office/drawing/2010/main" xmlns:a16="http://schemas.microsoft.com/office/drawing/2014/main" id="{1BCC09EC-A61C-4614-B52A-CF52F2FACE0E}"/>
                </a:ext>
              </a:extLst>
            </p:cNvPr>
            <p:cNvSpPr/>
            <p:nvPr/>
          </p:nvSpPr>
          <p:spPr bwMode="auto">
            <a:xfrm>
              <a:off x="2842799" y="1908025"/>
              <a:ext cx="163560" cy="86409"/>
            </a:xfrm>
            <a:custGeom>
              <a:avLst/>
              <a:gdLst>
                <a:gd name="T0" fmla="*/ 29 w 212"/>
                <a:gd name="T1" fmla="*/ 0 h 112"/>
                <a:gd name="T2" fmla="*/ 0 w 212"/>
                <a:gd name="T3" fmla="*/ 47 h 112"/>
                <a:gd name="T4" fmla="*/ 65 w 212"/>
                <a:gd name="T5" fmla="*/ 101 h 112"/>
                <a:gd name="T6" fmla="*/ 101 w 212"/>
                <a:gd name="T7" fmla="*/ 29 h 112"/>
                <a:gd name="T8" fmla="*/ 135 w 212"/>
                <a:gd name="T9" fmla="*/ 112 h 112"/>
                <a:gd name="T10" fmla="*/ 212 w 212"/>
                <a:gd name="T11" fmla="*/ 56 h 112"/>
                <a:gd name="T12" fmla="*/ 189 w 212"/>
                <a:gd name="T13" fmla="*/ 6 h 112"/>
                <a:gd name="T14" fmla="*/ 106 w 212"/>
                <a:gd name="T15" fmla="*/ 9 h 112"/>
                <a:gd name="T16" fmla="*/ 29 w 212"/>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12">
                  <a:moveTo>
                    <a:pt x="29" y="0"/>
                  </a:moveTo>
                  <a:lnTo>
                    <a:pt x="0" y="47"/>
                  </a:lnTo>
                  <a:lnTo>
                    <a:pt x="65" y="101"/>
                  </a:lnTo>
                  <a:lnTo>
                    <a:pt x="101" y="29"/>
                  </a:lnTo>
                  <a:lnTo>
                    <a:pt x="135" y="112"/>
                  </a:lnTo>
                  <a:lnTo>
                    <a:pt x="212" y="56"/>
                  </a:lnTo>
                  <a:lnTo>
                    <a:pt x="189" y="6"/>
                  </a:lnTo>
                  <a:lnTo>
                    <a:pt x="106" y="9"/>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03" name="ïṣ1iḓè">
              <a:extLst>
                <a:ext uri="{FF2B5EF4-FFF2-40B4-BE49-F238E27FC236}">
                  <a16:creationId xmlns="" xmlns:a14="http://schemas.microsoft.com/office/drawing/2010/main" xmlns:a16="http://schemas.microsoft.com/office/drawing/2014/main" id="{643A7421-8924-4549-83E0-8CC58E8D179D}"/>
                </a:ext>
              </a:extLst>
            </p:cNvPr>
            <p:cNvSpPr/>
            <p:nvPr/>
          </p:nvSpPr>
          <p:spPr bwMode="auto">
            <a:xfrm>
              <a:off x="2842799" y="1908025"/>
              <a:ext cx="163560" cy="86409"/>
            </a:xfrm>
            <a:custGeom>
              <a:avLst/>
              <a:gdLst>
                <a:gd name="T0" fmla="*/ 29 w 212"/>
                <a:gd name="T1" fmla="*/ 0 h 112"/>
                <a:gd name="T2" fmla="*/ 0 w 212"/>
                <a:gd name="T3" fmla="*/ 47 h 112"/>
                <a:gd name="T4" fmla="*/ 65 w 212"/>
                <a:gd name="T5" fmla="*/ 101 h 112"/>
                <a:gd name="T6" fmla="*/ 101 w 212"/>
                <a:gd name="T7" fmla="*/ 29 h 112"/>
                <a:gd name="T8" fmla="*/ 135 w 212"/>
                <a:gd name="T9" fmla="*/ 112 h 112"/>
                <a:gd name="T10" fmla="*/ 212 w 212"/>
                <a:gd name="T11" fmla="*/ 56 h 112"/>
                <a:gd name="T12" fmla="*/ 189 w 212"/>
                <a:gd name="T13" fmla="*/ 6 h 112"/>
                <a:gd name="T14" fmla="*/ 106 w 212"/>
                <a:gd name="T15" fmla="*/ 9 h 112"/>
                <a:gd name="T16" fmla="*/ 29 w 212"/>
                <a:gd name="T1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112">
                  <a:moveTo>
                    <a:pt x="29" y="0"/>
                  </a:moveTo>
                  <a:lnTo>
                    <a:pt x="0" y="47"/>
                  </a:lnTo>
                  <a:lnTo>
                    <a:pt x="65" y="101"/>
                  </a:lnTo>
                  <a:lnTo>
                    <a:pt x="101" y="29"/>
                  </a:lnTo>
                  <a:lnTo>
                    <a:pt x="135" y="112"/>
                  </a:lnTo>
                  <a:lnTo>
                    <a:pt x="212" y="56"/>
                  </a:lnTo>
                  <a:lnTo>
                    <a:pt x="189" y="6"/>
                  </a:lnTo>
                  <a:lnTo>
                    <a:pt x="106" y="9"/>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04" name="îṡḻíḋê">
              <a:extLst>
                <a:ext uri="{FF2B5EF4-FFF2-40B4-BE49-F238E27FC236}">
                  <a16:creationId xmlns="" xmlns:a14="http://schemas.microsoft.com/office/drawing/2010/main" xmlns:a16="http://schemas.microsoft.com/office/drawing/2014/main" id="{40A68BA6-D9E0-40E6-9C56-028B95F6D18F}"/>
                </a:ext>
              </a:extLst>
            </p:cNvPr>
            <p:cNvSpPr/>
            <p:nvPr/>
          </p:nvSpPr>
          <p:spPr bwMode="auto">
            <a:xfrm>
              <a:off x="2539596" y="1930399"/>
              <a:ext cx="256141" cy="142730"/>
            </a:xfrm>
            <a:custGeom>
              <a:avLst/>
              <a:gdLst>
                <a:gd name="T0" fmla="*/ 332 w 332"/>
                <a:gd name="T1" fmla="*/ 29 h 185"/>
                <a:gd name="T2" fmla="*/ 172 w 332"/>
                <a:gd name="T3" fmla="*/ 0 h 185"/>
                <a:gd name="T4" fmla="*/ 0 w 332"/>
                <a:gd name="T5" fmla="*/ 56 h 185"/>
                <a:gd name="T6" fmla="*/ 300 w 332"/>
                <a:gd name="T7" fmla="*/ 185 h 185"/>
                <a:gd name="T8" fmla="*/ 332 w 332"/>
                <a:gd name="T9" fmla="*/ 29 h 185"/>
              </a:gdLst>
              <a:ahLst/>
              <a:cxnLst>
                <a:cxn ang="0">
                  <a:pos x="T0" y="T1"/>
                </a:cxn>
                <a:cxn ang="0">
                  <a:pos x="T2" y="T3"/>
                </a:cxn>
                <a:cxn ang="0">
                  <a:pos x="T4" y="T5"/>
                </a:cxn>
                <a:cxn ang="0">
                  <a:pos x="T6" y="T7"/>
                </a:cxn>
                <a:cxn ang="0">
                  <a:pos x="T8" y="T9"/>
                </a:cxn>
              </a:cxnLst>
              <a:rect l="0" t="0" r="r" b="b"/>
              <a:pathLst>
                <a:path w="332" h="185">
                  <a:moveTo>
                    <a:pt x="332" y="29"/>
                  </a:moveTo>
                  <a:lnTo>
                    <a:pt x="172" y="0"/>
                  </a:lnTo>
                  <a:lnTo>
                    <a:pt x="0" y="56"/>
                  </a:lnTo>
                  <a:lnTo>
                    <a:pt x="300" y="185"/>
                  </a:lnTo>
                  <a:lnTo>
                    <a:pt x="332" y="2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05" name="íṩ1ïďe">
              <a:extLst>
                <a:ext uri="{FF2B5EF4-FFF2-40B4-BE49-F238E27FC236}">
                  <a16:creationId xmlns="" xmlns:a14="http://schemas.microsoft.com/office/drawing/2010/main" xmlns:a16="http://schemas.microsoft.com/office/drawing/2014/main" id="{EAD81331-F752-4020-BB8F-6C38FA142CD8}"/>
                </a:ext>
              </a:extLst>
            </p:cNvPr>
            <p:cNvSpPr/>
            <p:nvPr/>
          </p:nvSpPr>
          <p:spPr bwMode="auto">
            <a:xfrm>
              <a:off x="2539596" y="1930399"/>
              <a:ext cx="256141" cy="142730"/>
            </a:xfrm>
            <a:custGeom>
              <a:avLst/>
              <a:gdLst>
                <a:gd name="T0" fmla="*/ 332 w 332"/>
                <a:gd name="T1" fmla="*/ 29 h 185"/>
                <a:gd name="T2" fmla="*/ 172 w 332"/>
                <a:gd name="T3" fmla="*/ 0 h 185"/>
                <a:gd name="T4" fmla="*/ 0 w 332"/>
                <a:gd name="T5" fmla="*/ 56 h 185"/>
                <a:gd name="T6" fmla="*/ 300 w 332"/>
                <a:gd name="T7" fmla="*/ 185 h 185"/>
                <a:gd name="T8" fmla="*/ 332 w 332"/>
                <a:gd name="T9" fmla="*/ 29 h 185"/>
              </a:gdLst>
              <a:ahLst/>
              <a:cxnLst>
                <a:cxn ang="0">
                  <a:pos x="T0" y="T1"/>
                </a:cxn>
                <a:cxn ang="0">
                  <a:pos x="T2" y="T3"/>
                </a:cxn>
                <a:cxn ang="0">
                  <a:pos x="T4" y="T5"/>
                </a:cxn>
                <a:cxn ang="0">
                  <a:pos x="T6" y="T7"/>
                </a:cxn>
                <a:cxn ang="0">
                  <a:pos x="T8" y="T9"/>
                </a:cxn>
              </a:cxnLst>
              <a:rect l="0" t="0" r="r" b="b"/>
              <a:pathLst>
                <a:path w="332" h="185">
                  <a:moveTo>
                    <a:pt x="332" y="29"/>
                  </a:moveTo>
                  <a:lnTo>
                    <a:pt x="172" y="0"/>
                  </a:lnTo>
                  <a:lnTo>
                    <a:pt x="0" y="56"/>
                  </a:lnTo>
                  <a:lnTo>
                    <a:pt x="300" y="185"/>
                  </a:lnTo>
                  <a:lnTo>
                    <a:pt x="33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06" name="íṣḻîḓe">
              <a:extLst>
                <a:ext uri="{FF2B5EF4-FFF2-40B4-BE49-F238E27FC236}">
                  <a16:creationId xmlns="" xmlns:a14="http://schemas.microsoft.com/office/drawing/2010/main" xmlns:a16="http://schemas.microsoft.com/office/drawing/2014/main" id="{7E49DF9F-B6CB-4192-9033-5484B449D98D}"/>
                </a:ext>
              </a:extLst>
            </p:cNvPr>
            <p:cNvSpPr/>
            <p:nvPr/>
          </p:nvSpPr>
          <p:spPr bwMode="auto">
            <a:xfrm>
              <a:off x="3046477" y="1631052"/>
              <a:ext cx="255370" cy="492226"/>
            </a:xfrm>
            <a:custGeom>
              <a:avLst/>
              <a:gdLst>
                <a:gd name="T0" fmla="*/ 15 w 331"/>
                <a:gd name="T1" fmla="*/ 444 h 638"/>
                <a:gd name="T2" fmla="*/ 173 w 331"/>
                <a:gd name="T3" fmla="*/ 336 h 638"/>
                <a:gd name="T4" fmla="*/ 252 w 331"/>
                <a:gd name="T5" fmla="*/ 43 h 638"/>
                <a:gd name="T6" fmla="*/ 331 w 331"/>
                <a:gd name="T7" fmla="*/ 0 h 638"/>
                <a:gd name="T8" fmla="*/ 257 w 331"/>
                <a:gd name="T9" fmla="*/ 413 h 638"/>
                <a:gd name="T10" fmla="*/ 0 w 331"/>
                <a:gd name="T11" fmla="*/ 638 h 638"/>
                <a:gd name="T12" fmla="*/ 15 w 331"/>
                <a:gd name="T13" fmla="*/ 444 h 638"/>
              </a:gdLst>
              <a:ahLst/>
              <a:cxnLst>
                <a:cxn ang="0">
                  <a:pos x="T0" y="T1"/>
                </a:cxn>
                <a:cxn ang="0">
                  <a:pos x="T2" y="T3"/>
                </a:cxn>
                <a:cxn ang="0">
                  <a:pos x="T4" y="T5"/>
                </a:cxn>
                <a:cxn ang="0">
                  <a:pos x="T6" y="T7"/>
                </a:cxn>
                <a:cxn ang="0">
                  <a:pos x="T8" y="T9"/>
                </a:cxn>
                <a:cxn ang="0">
                  <a:pos x="T10" y="T11"/>
                </a:cxn>
                <a:cxn ang="0">
                  <a:pos x="T12" y="T13"/>
                </a:cxn>
              </a:cxnLst>
              <a:rect l="0" t="0" r="r" b="b"/>
              <a:pathLst>
                <a:path w="331" h="638">
                  <a:moveTo>
                    <a:pt x="15" y="444"/>
                  </a:moveTo>
                  <a:lnTo>
                    <a:pt x="173" y="336"/>
                  </a:lnTo>
                  <a:lnTo>
                    <a:pt x="252" y="43"/>
                  </a:lnTo>
                  <a:lnTo>
                    <a:pt x="331" y="0"/>
                  </a:lnTo>
                  <a:lnTo>
                    <a:pt x="257" y="413"/>
                  </a:lnTo>
                  <a:lnTo>
                    <a:pt x="0" y="638"/>
                  </a:lnTo>
                  <a:lnTo>
                    <a:pt x="15" y="444"/>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07" name="íṡḷîḍé">
              <a:extLst>
                <a:ext uri="{FF2B5EF4-FFF2-40B4-BE49-F238E27FC236}">
                  <a16:creationId xmlns="" xmlns:a14="http://schemas.microsoft.com/office/drawing/2010/main" xmlns:a16="http://schemas.microsoft.com/office/drawing/2014/main" id="{DFCB067A-0B7E-47CC-897F-574F5857EB9D}"/>
                </a:ext>
              </a:extLst>
            </p:cNvPr>
            <p:cNvSpPr/>
            <p:nvPr/>
          </p:nvSpPr>
          <p:spPr bwMode="auto">
            <a:xfrm>
              <a:off x="3046477" y="1631052"/>
              <a:ext cx="255370" cy="492226"/>
            </a:xfrm>
            <a:custGeom>
              <a:avLst/>
              <a:gdLst>
                <a:gd name="T0" fmla="*/ 15 w 331"/>
                <a:gd name="T1" fmla="*/ 444 h 638"/>
                <a:gd name="T2" fmla="*/ 173 w 331"/>
                <a:gd name="T3" fmla="*/ 336 h 638"/>
                <a:gd name="T4" fmla="*/ 252 w 331"/>
                <a:gd name="T5" fmla="*/ 43 h 638"/>
                <a:gd name="T6" fmla="*/ 331 w 331"/>
                <a:gd name="T7" fmla="*/ 0 h 638"/>
                <a:gd name="T8" fmla="*/ 257 w 331"/>
                <a:gd name="T9" fmla="*/ 413 h 638"/>
                <a:gd name="T10" fmla="*/ 0 w 331"/>
                <a:gd name="T11" fmla="*/ 638 h 638"/>
                <a:gd name="T12" fmla="*/ 15 w 331"/>
                <a:gd name="T13" fmla="*/ 444 h 638"/>
              </a:gdLst>
              <a:ahLst/>
              <a:cxnLst>
                <a:cxn ang="0">
                  <a:pos x="T0" y="T1"/>
                </a:cxn>
                <a:cxn ang="0">
                  <a:pos x="T2" y="T3"/>
                </a:cxn>
                <a:cxn ang="0">
                  <a:pos x="T4" y="T5"/>
                </a:cxn>
                <a:cxn ang="0">
                  <a:pos x="T6" y="T7"/>
                </a:cxn>
                <a:cxn ang="0">
                  <a:pos x="T8" y="T9"/>
                </a:cxn>
                <a:cxn ang="0">
                  <a:pos x="T10" y="T11"/>
                </a:cxn>
                <a:cxn ang="0">
                  <a:pos x="T12" y="T13"/>
                </a:cxn>
              </a:cxnLst>
              <a:rect l="0" t="0" r="r" b="b"/>
              <a:pathLst>
                <a:path w="331" h="638">
                  <a:moveTo>
                    <a:pt x="15" y="444"/>
                  </a:moveTo>
                  <a:lnTo>
                    <a:pt x="173" y="336"/>
                  </a:lnTo>
                  <a:lnTo>
                    <a:pt x="252" y="43"/>
                  </a:lnTo>
                  <a:lnTo>
                    <a:pt x="331" y="0"/>
                  </a:lnTo>
                  <a:lnTo>
                    <a:pt x="257" y="413"/>
                  </a:lnTo>
                  <a:lnTo>
                    <a:pt x="0" y="638"/>
                  </a:lnTo>
                  <a:lnTo>
                    <a:pt x="15" y="4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08" name="isľïḍè">
              <a:extLst>
                <a:ext uri="{FF2B5EF4-FFF2-40B4-BE49-F238E27FC236}">
                  <a16:creationId xmlns="" xmlns:a14="http://schemas.microsoft.com/office/drawing/2010/main" xmlns:a16="http://schemas.microsoft.com/office/drawing/2014/main" id="{8FC1BF39-7C71-4664-B4B2-0FA072581906}"/>
                </a:ext>
              </a:extLst>
            </p:cNvPr>
            <p:cNvSpPr/>
            <p:nvPr/>
          </p:nvSpPr>
          <p:spPr bwMode="auto">
            <a:xfrm>
              <a:off x="2680782" y="2375563"/>
              <a:ext cx="349494" cy="668902"/>
            </a:xfrm>
            <a:custGeom>
              <a:avLst/>
              <a:gdLst>
                <a:gd name="T0" fmla="*/ 133 w 453"/>
                <a:gd name="T1" fmla="*/ 0 h 867"/>
                <a:gd name="T2" fmla="*/ 0 w 453"/>
                <a:gd name="T3" fmla="*/ 867 h 867"/>
                <a:gd name="T4" fmla="*/ 68 w 453"/>
                <a:gd name="T5" fmla="*/ 867 h 867"/>
                <a:gd name="T6" fmla="*/ 241 w 453"/>
                <a:gd name="T7" fmla="*/ 208 h 867"/>
                <a:gd name="T8" fmla="*/ 271 w 453"/>
                <a:gd name="T9" fmla="*/ 208 h 867"/>
                <a:gd name="T10" fmla="*/ 386 w 453"/>
                <a:gd name="T11" fmla="*/ 867 h 867"/>
                <a:gd name="T12" fmla="*/ 453 w 453"/>
                <a:gd name="T13" fmla="*/ 867 h 867"/>
                <a:gd name="T14" fmla="*/ 397 w 453"/>
                <a:gd name="T15" fmla="*/ 3 h 867"/>
                <a:gd name="T16" fmla="*/ 133 w 453"/>
                <a:gd name="T17"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867">
                  <a:moveTo>
                    <a:pt x="133" y="0"/>
                  </a:moveTo>
                  <a:lnTo>
                    <a:pt x="0" y="867"/>
                  </a:lnTo>
                  <a:lnTo>
                    <a:pt x="68" y="867"/>
                  </a:lnTo>
                  <a:lnTo>
                    <a:pt x="241" y="208"/>
                  </a:lnTo>
                  <a:lnTo>
                    <a:pt x="271" y="208"/>
                  </a:lnTo>
                  <a:lnTo>
                    <a:pt x="386" y="867"/>
                  </a:lnTo>
                  <a:lnTo>
                    <a:pt x="453" y="867"/>
                  </a:lnTo>
                  <a:lnTo>
                    <a:pt x="397" y="3"/>
                  </a:lnTo>
                  <a:lnTo>
                    <a:pt x="13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09" name="íSļïdê">
              <a:extLst>
                <a:ext uri="{FF2B5EF4-FFF2-40B4-BE49-F238E27FC236}">
                  <a16:creationId xmlns="" xmlns:a14="http://schemas.microsoft.com/office/drawing/2010/main" xmlns:a16="http://schemas.microsoft.com/office/drawing/2014/main" id="{A080E284-B158-4BCE-84CE-A4DE787DA2EC}"/>
                </a:ext>
              </a:extLst>
            </p:cNvPr>
            <p:cNvSpPr/>
            <p:nvPr/>
          </p:nvSpPr>
          <p:spPr bwMode="auto">
            <a:xfrm>
              <a:off x="2585115" y="3044464"/>
              <a:ext cx="148130" cy="90267"/>
            </a:xfrm>
            <a:custGeom>
              <a:avLst/>
              <a:gdLst>
                <a:gd name="T0" fmla="*/ 119 w 192"/>
                <a:gd name="T1" fmla="*/ 0 h 117"/>
                <a:gd name="T2" fmla="*/ 0 w 192"/>
                <a:gd name="T3" fmla="*/ 117 h 117"/>
                <a:gd name="T4" fmla="*/ 192 w 192"/>
                <a:gd name="T5" fmla="*/ 117 h 117"/>
                <a:gd name="T6" fmla="*/ 192 w 192"/>
                <a:gd name="T7" fmla="*/ 0 h 117"/>
                <a:gd name="T8" fmla="*/ 119 w 192"/>
                <a:gd name="T9" fmla="*/ 0 h 117"/>
              </a:gdLst>
              <a:ahLst/>
              <a:cxnLst>
                <a:cxn ang="0">
                  <a:pos x="T0" y="T1"/>
                </a:cxn>
                <a:cxn ang="0">
                  <a:pos x="T2" y="T3"/>
                </a:cxn>
                <a:cxn ang="0">
                  <a:pos x="T4" y="T5"/>
                </a:cxn>
                <a:cxn ang="0">
                  <a:pos x="T6" y="T7"/>
                </a:cxn>
                <a:cxn ang="0">
                  <a:pos x="T8" y="T9"/>
                </a:cxn>
              </a:cxnLst>
              <a:rect l="0" t="0" r="r" b="b"/>
              <a:pathLst>
                <a:path w="192" h="117">
                  <a:moveTo>
                    <a:pt x="119" y="0"/>
                  </a:moveTo>
                  <a:lnTo>
                    <a:pt x="0" y="117"/>
                  </a:lnTo>
                  <a:lnTo>
                    <a:pt x="192" y="117"/>
                  </a:lnTo>
                  <a:lnTo>
                    <a:pt x="192" y="0"/>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10" name="íś1ïḑe">
              <a:extLst>
                <a:ext uri="{FF2B5EF4-FFF2-40B4-BE49-F238E27FC236}">
                  <a16:creationId xmlns="" xmlns:a14="http://schemas.microsoft.com/office/drawing/2010/main" xmlns:a16="http://schemas.microsoft.com/office/drawing/2014/main" id="{F5BD1539-A990-4B1A-BC79-532B2A8D2C6E}"/>
                </a:ext>
              </a:extLst>
            </p:cNvPr>
            <p:cNvSpPr/>
            <p:nvPr/>
          </p:nvSpPr>
          <p:spPr bwMode="auto">
            <a:xfrm>
              <a:off x="2978585" y="3044464"/>
              <a:ext cx="104154" cy="90267"/>
            </a:xfrm>
            <a:custGeom>
              <a:avLst/>
              <a:gdLst>
                <a:gd name="T0" fmla="*/ 0 w 135"/>
                <a:gd name="T1" fmla="*/ 0 h 117"/>
                <a:gd name="T2" fmla="*/ 16 w 135"/>
                <a:gd name="T3" fmla="*/ 117 h 117"/>
                <a:gd name="T4" fmla="*/ 135 w 135"/>
                <a:gd name="T5" fmla="*/ 117 h 117"/>
                <a:gd name="T6" fmla="*/ 67 w 135"/>
                <a:gd name="T7" fmla="*/ 0 h 117"/>
                <a:gd name="T8" fmla="*/ 0 w 135"/>
                <a:gd name="T9" fmla="*/ 0 h 117"/>
              </a:gdLst>
              <a:ahLst/>
              <a:cxnLst>
                <a:cxn ang="0">
                  <a:pos x="T0" y="T1"/>
                </a:cxn>
                <a:cxn ang="0">
                  <a:pos x="T2" y="T3"/>
                </a:cxn>
                <a:cxn ang="0">
                  <a:pos x="T4" y="T5"/>
                </a:cxn>
                <a:cxn ang="0">
                  <a:pos x="T6" y="T7"/>
                </a:cxn>
                <a:cxn ang="0">
                  <a:pos x="T8" y="T9"/>
                </a:cxn>
              </a:cxnLst>
              <a:rect l="0" t="0" r="r" b="b"/>
              <a:pathLst>
                <a:path w="135" h="117">
                  <a:moveTo>
                    <a:pt x="0" y="0"/>
                  </a:moveTo>
                  <a:lnTo>
                    <a:pt x="16" y="117"/>
                  </a:lnTo>
                  <a:lnTo>
                    <a:pt x="135" y="117"/>
                  </a:lnTo>
                  <a:lnTo>
                    <a:pt x="67"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11" name="ïṧḷîďé">
              <a:extLst>
                <a:ext uri="{FF2B5EF4-FFF2-40B4-BE49-F238E27FC236}">
                  <a16:creationId xmlns="" xmlns:a14="http://schemas.microsoft.com/office/drawing/2010/main" xmlns:a16="http://schemas.microsoft.com/office/drawing/2014/main" id="{1E18615A-1137-4325-BE66-BBAA9EE32B17}"/>
                </a:ext>
              </a:extLst>
            </p:cNvPr>
            <p:cNvSpPr/>
            <p:nvPr/>
          </p:nvSpPr>
          <p:spPr bwMode="auto">
            <a:xfrm>
              <a:off x="2842799" y="1944286"/>
              <a:ext cx="163560" cy="302433"/>
            </a:xfrm>
            <a:custGeom>
              <a:avLst/>
              <a:gdLst>
                <a:gd name="T0" fmla="*/ 212 w 212"/>
                <a:gd name="T1" fmla="*/ 9 h 392"/>
                <a:gd name="T2" fmla="*/ 58 w 212"/>
                <a:gd name="T3" fmla="*/ 392 h 392"/>
                <a:gd name="T4" fmla="*/ 0 w 212"/>
                <a:gd name="T5" fmla="*/ 0 h 392"/>
                <a:gd name="T6" fmla="*/ 212 w 212"/>
                <a:gd name="T7" fmla="*/ 9 h 392"/>
              </a:gdLst>
              <a:ahLst/>
              <a:cxnLst>
                <a:cxn ang="0">
                  <a:pos x="T0" y="T1"/>
                </a:cxn>
                <a:cxn ang="0">
                  <a:pos x="T2" y="T3"/>
                </a:cxn>
                <a:cxn ang="0">
                  <a:pos x="T4" y="T5"/>
                </a:cxn>
                <a:cxn ang="0">
                  <a:pos x="T6" y="T7"/>
                </a:cxn>
              </a:cxnLst>
              <a:rect l="0" t="0" r="r" b="b"/>
              <a:pathLst>
                <a:path w="212" h="392">
                  <a:moveTo>
                    <a:pt x="212" y="9"/>
                  </a:moveTo>
                  <a:lnTo>
                    <a:pt x="58" y="392"/>
                  </a:lnTo>
                  <a:lnTo>
                    <a:pt x="0" y="0"/>
                  </a:lnTo>
                  <a:lnTo>
                    <a:pt x="21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92500" lnSpcReduction="20000"/>
            </a:bodyPr>
            <a:lstStyle/>
            <a:p>
              <a:pPr defTabSz="2438430" hangingPunct="1"/>
              <a:endParaRPr sz="4800" b="0" kern="1200">
                <a:latin typeface="+mn-lt"/>
                <a:ea typeface="+mn-ea"/>
                <a:cs typeface="+mn-ea"/>
                <a:sym typeface="+mn-lt"/>
              </a:endParaRPr>
            </a:p>
          </p:txBody>
        </p:sp>
        <p:sp>
          <p:nvSpPr>
            <p:cNvPr id="212" name="í$ḻïḑè">
              <a:extLst>
                <a:ext uri="{FF2B5EF4-FFF2-40B4-BE49-F238E27FC236}">
                  <a16:creationId xmlns="" xmlns:a14="http://schemas.microsoft.com/office/drawing/2010/main" xmlns:a16="http://schemas.microsoft.com/office/drawing/2014/main" id="{FA0A5BDA-9140-4B98-AABA-0C7C6A98E5B7}"/>
                </a:ext>
              </a:extLst>
            </p:cNvPr>
            <p:cNvSpPr/>
            <p:nvPr/>
          </p:nvSpPr>
          <p:spPr bwMode="auto">
            <a:xfrm>
              <a:off x="2842799" y="1944286"/>
              <a:ext cx="163560" cy="302433"/>
            </a:xfrm>
            <a:custGeom>
              <a:avLst/>
              <a:gdLst>
                <a:gd name="T0" fmla="*/ 212 w 212"/>
                <a:gd name="T1" fmla="*/ 9 h 392"/>
                <a:gd name="T2" fmla="*/ 58 w 212"/>
                <a:gd name="T3" fmla="*/ 392 h 392"/>
                <a:gd name="T4" fmla="*/ 0 w 212"/>
                <a:gd name="T5" fmla="*/ 0 h 392"/>
                <a:gd name="T6" fmla="*/ 212 w 212"/>
                <a:gd name="T7" fmla="*/ 9 h 392"/>
              </a:gdLst>
              <a:ahLst/>
              <a:cxnLst>
                <a:cxn ang="0">
                  <a:pos x="T0" y="T1"/>
                </a:cxn>
                <a:cxn ang="0">
                  <a:pos x="T2" y="T3"/>
                </a:cxn>
                <a:cxn ang="0">
                  <a:pos x="T4" y="T5"/>
                </a:cxn>
                <a:cxn ang="0">
                  <a:pos x="T6" y="T7"/>
                </a:cxn>
              </a:cxnLst>
              <a:rect l="0" t="0" r="r" b="b"/>
              <a:pathLst>
                <a:path w="212" h="392">
                  <a:moveTo>
                    <a:pt x="212" y="9"/>
                  </a:moveTo>
                  <a:lnTo>
                    <a:pt x="58" y="392"/>
                  </a:lnTo>
                  <a:lnTo>
                    <a:pt x="0" y="0"/>
                  </a:lnTo>
                  <a:lnTo>
                    <a:pt x="21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92500" lnSpcReduction="20000"/>
            </a:bodyPr>
            <a:lstStyle/>
            <a:p>
              <a:pPr defTabSz="2438430" hangingPunct="1"/>
              <a:endParaRPr sz="4800" b="0" kern="1200">
                <a:latin typeface="+mn-lt"/>
                <a:ea typeface="+mn-ea"/>
                <a:cs typeface="+mn-ea"/>
                <a:sym typeface="+mn-lt"/>
              </a:endParaRPr>
            </a:p>
          </p:txBody>
        </p:sp>
        <p:pic>
          <p:nvPicPr>
            <p:cNvPr id="7170" name="Picture 2" descr="C:\Users\Administrator\Desktop\qw.png"/>
            <p:cNvPicPr>
              <a:picLocks noChangeAspect="1" noChangeArrowheads="1"/>
            </p:cNvPicPr>
            <p:nvPr/>
          </p:nvPicPr>
          <p:blipFill>
            <a:blip r:embed="rId4" cstate="print"/>
            <a:srcRect/>
            <a:stretch>
              <a:fillRect/>
            </a:stretch>
          </p:blipFill>
          <p:spPr bwMode="auto">
            <a:xfrm>
              <a:off x="1275867" y="814389"/>
              <a:ext cx="3335889" cy="1876217"/>
            </a:xfrm>
            <a:prstGeom prst="rect">
              <a:avLst/>
            </a:prstGeom>
            <a:noFill/>
          </p:spPr>
        </p:pic>
        <p:sp>
          <p:nvSpPr>
            <p:cNvPr id="213" name="îšḻíḍe">
              <a:extLst>
                <a:ext uri="{FF2B5EF4-FFF2-40B4-BE49-F238E27FC236}">
                  <a16:creationId xmlns="" xmlns:a14="http://schemas.microsoft.com/office/drawing/2010/main" xmlns:a16="http://schemas.microsoft.com/office/drawing/2014/main" id="{7BA2991D-DB06-415A-A581-0ABDA26A42AC}"/>
                </a:ext>
              </a:extLst>
            </p:cNvPr>
            <p:cNvSpPr/>
            <p:nvPr/>
          </p:nvSpPr>
          <p:spPr bwMode="auto">
            <a:xfrm>
              <a:off x="2892947" y="1930399"/>
              <a:ext cx="54006" cy="87181"/>
            </a:xfrm>
            <a:custGeom>
              <a:avLst/>
              <a:gdLst>
                <a:gd name="T0" fmla="*/ 0 w 70"/>
                <a:gd name="T1" fmla="*/ 72 h 113"/>
                <a:gd name="T2" fmla="*/ 36 w 70"/>
                <a:gd name="T3" fmla="*/ 0 h 113"/>
                <a:gd name="T4" fmla="*/ 70 w 70"/>
                <a:gd name="T5" fmla="*/ 83 h 113"/>
                <a:gd name="T6" fmla="*/ 57 w 70"/>
                <a:gd name="T7" fmla="*/ 113 h 113"/>
                <a:gd name="T8" fmla="*/ 9 w 70"/>
                <a:gd name="T9" fmla="*/ 113 h 113"/>
                <a:gd name="T10" fmla="*/ 0 w 70"/>
                <a:gd name="T11" fmla="*/ 72 h 113"/>
              </a:gdLst>
              <a:ahLst/>
              <a:cxnLst>
                <a:cxn ang="0">
                  <a:pos x="T0" y="T1"/>
                </a:cxn>
                <a:cxn ang="0">
                  <a:pos x="T2" y="T3"/>
                </a:cxn>
                <a:cxn ang="0">
                  <a:pos x="T4" y="T5"/>
                </a:cxn>
                <a:cxn ang="0">
                  <a:pos x="T6" y="T7"/>
                </a:cxn>
                <a:cxn ang="0">
                  <a:pos x="T8" y="T9"/>
                </a:cxn>
                <a:cxn ang="0">
                  <a:pos x="T10" y="T11"/>
                </a:cxn>
              </a:cxnLst>
              <a:rect l="0" t="0" r="r" b="b"/>
              <a:pathLst>
                <a:path w="70" h="113">
                  <a:moveTo>
                    <a:pt x="0" y="72"/>
                  </a:moveTo>
                  <a:lnTo>
                    <a:pt x="36" y="0"/>
                  </a:lnTo>
                  <a:lnTo>
                    <a:pt x="70" y="83"/>
                  </a:lnTo>
                  <a:lnTo>
                    <a:pt x="57" y="113"/>
                  </a:lnTo>
                  <a:lnTo>
                    <a:pt x="9" y="113"/>
                  </a:lnTo>
                  <a:lnTo>
                    <a:pt x="0" y="72"/>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14" name="íṥḻîḑê">
              <a:extLst>
                <a:ext uri="{FF2B5EF4-FFF2-40B4-BE49-F238E27FC236}">
                  <a16:creationId xmlns="" xmlns:a14="http://schemas.microsoft.com/office/drawing/2010/main" xmlns:a16="http://schemas.microsoft.com/office/drawing/2014/main" id="{1CEAF548-DE84-489A-8DA0-95C5C3E7A539}"/>
                </a:ext>
              </a:extLst>
            </p:cNvPr>
            <p:cNvSpPr/>
            <p:nvPr/>
          </p:nvSpPr>
          <p:spPr bwMode="auto">
            <a:xfrm>
              <a:off x="2892947" y="1930399"/>
              <a:ext cx="54006" cy="87181"/>
            </a:xfrm>
            <a:custGeom>
              <a:avLst/>
              <a:gdLst>
                <a:gd name="T0" fmla="*/ 0 w 70"/>
                <a:gd name="T1" fmla="*/ 72 h 113"/>
                <a:gd name="T2" fmla="*/ 36 w 70"/>
                <a:gd name="T3" fmla="*/ 0 h 113"/>
                <a:gd name="T4" fmla="*/ 70 w 70"/>
                <a:gd name="T5" fmla="*/ 83 h 113"/>
                <a:gd name="T6" fmla="*/ 57 w 70"/>
                <a:gd name="T7" fmla="*/ 113 h 113"/>
                <a:gd name="T8" fmla="*/ 9 w 70"/>
                <a:gd name="T9" fmla="*/ 113 h 113"/>
                <a:gd name="T10" fmla="*/ 0 w 70"/>
                <a:gd name="T11" fmla="*/ 72 h 113"/>
              </a:gdLst>
              <a:ahLst/>
              <a:cxnLst>
                <a:cxn ang="0">
                  <a:pos x="T0" y="T1"/>
                </a:cxn>
                <a:cxn ang="0">
                  <a:pos x="T2" y="T3"/>
                </a:cxn>
                <a:cxn ang="0">
                  <a:pos x="T4" y="T5"/>
                </a:cxn>
                <a:cxn ang="0">
                  <a:pos x="T6" y="T7"/>
                </a:cxn>
                <a:cxn ang="0">
                  <a:pos x="T8" y="T9"/>
                </a:cxn>
                <a:cxn ang="0">
                  <a:pos x="T10" y="T11"/>
                </a:cxn>
              </a:cxnLst>
              <a:rect l="0" t="0" r="r" b="b"/>
              <a:pathLst>
                <a:path w="70" h="113">
                  <a:moveTo>
                    <a:pt x="0" y="72"/>
                  </a:moveTo>
                  <a:lnTo>
                    <a:pt x="36" y="0"/>
                  </a:lnTo>
                  <a:lnTo>
                    <a:pt x="70" y="83"/>
                  </a:lnTo>
                  <a:lnTo>
                    <a:pt x="57" y="113"/>
                  </a:lnTo>
                  <a:lnTo>
                    <a:pt x="9" y="113"/>
                  </a:lnTo>
                  <a:lnTo>
                    <a:pt x="0" y="72"/>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dirty="0">
                <a:latin typeface="+mn-lt"/>
                <a:ea typeface="+mn-ea"/>
                <a:cs typeface="+mn-ea"/>
                <a:sym typeface="+mn-lt"/>
              </a:endParaRPr>
            </a:p>
          </p:txBody>
        </p:sp>
        <p:sp>
          <p:nvSpPr>
            <p:cNvPr id="215" name="íṩļiḋè">
              <a:extLst>
                <a:ext uri="{FF2B5EF4-FFF2-40B4-BE49-F238E27FC236}">
                  <a16:creationId xmlns="" xmlns:a14="http://schemas.microsoft.com/office/drawing/2010/main" xmlns:a16="http://schemas.microsoft.com/office/drawing/2014/main" id="{C38D448C-58E2-4D61-A0FD-F4AA7AABDACE}"/>
                </a:ext>
              </a:extLst>
            </p:cNvPr>
            <p:cNvSpPr/>
            <p:nvPr/>
          </p:nvSpPr>
          <p:spPr bwMode="auto">
            <a:xfrm>
              <a:off x="2872116" y="2017580"/>
              <a:ext cx="66350" cy="229140"/>
            </a:xfrm>
            <a:custGeom>
              <a:avLst/>
              <a:gdLst>
                <a:gd name="T0" fmla="*/ 36 w 86"/>
                <a:gd name="T1" fmla="*/ 0 h 297"/>
                <a:gd name="T2" fmla="*/ 0 w 86"/>
                <a:gd name="T3" fmla="*/ 173 h 297"/>
                <a:gd name="T4" fmla="*/ 20 w 86"/>
                <a:gd name="T5" fmla="*/ 297 h 297"/>
                <a:gd name="T6" fmla="*/ 86 w 86"/>
                <a:gd name="T7" fmla="*/ 135 h 297"/>
                <a:gd name="T8" fmla="*/ 84 w 86"/>
                <a:gd name="T9" fmla="*/ 0 h 297"/>
                <a:gd name="T10" fmla="*/ 36 w 86"/>
                <a:gd name="T11" fmla="*/ 0 h 297"/>
              </a:gdLst>
              <a:ahLst/>
              <a:cxnLst>
                <a:cxn ang="0">
                  <a:pos x="T0" y="T1"/>
                </a:cxn>
                <a:cxn ang="0">
                  <a:pos x="T2" y="T3"/>
                </a:cxn>
                <a:cxn ang="0">
                  <a:pos x="T4" y="T5"/>
                </a:cxn>
                <a:cxn ang="0">
                  <a:pos x="T6" y="T7"/>
                </a:cxn>
                <a:cxn ang="0">
                  <a:pos x="T8" y="T9"/>
                </a:cxn>
                <a:cxn ang="0">
                  <a:pos x="T10" y="T11"/>
                </a:cxn>
              </a:cxnLst>
              <a:rect l="0" t="0" r="r" b="b"/>
              <a:pathLst>
                <a:path w="86" h="297">
                  <a:moveTo>
                    <a:pt x="36" y="0"/>
                  </a:moveTo>
                  <a:lnTo>
                    <a:pt x="0" y="173"/>
                  </a:lnTo>
                  <a:lnTo>
                    <a:pt x="20" y="297"/>
                  </a:lnTo>
                  <a:lnTo>
                    <a:pt x="86" y="135"/>
                  </a:lnTo>
                  <a:lnTo>
                    <a:pt x="84" y="0"/>
                  </a:lnTo>
                  <a:lnTo>
                    <a:pt x="36" y="0"/>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62500" lnSpcReduction="20000"/>
            </a:bodyPr>
            <a:lstStyle/>
            <a:p>
              <a:pPr defTabSz="2438430" hangingPunct="1"/>
              <a:endParaRPr sz="4800" b="0" kern="1200">
                <a:latin typeface="+mn-lt"/>
                <a:ea typeface="+mn-ea"/>
                <a:cs typeface="+mn-ea"/>
                <a:sym typeface="+mn-lt"/>
              </a:endParaRPr>
            </a:p>
          </p:txBody>
        </p:sp>
        <p:sp>
          <p:nvSpPr>
            <p:cNvPr id="216" name="iṣḷîďé">
              <a:extLst>
                <a:ext uri="{FF2B5EF4-FFF2-40B4-BE49-F238E27FC236}">
                  <a16:creationId xmlns="" xmlns:a14="http://schemas.microsoft.com/office/drawing/2010/main" xmlns:a16="http://schemas.microsoft.com/office/drawing/2014/main" id="{DA8C3A8F-D4B6-41C1-AF1A-A30EB8B1AB39}"/>
                </a:ext>
              </a:extLst>
            </p:cNvPr>
            <p:cNvSpPr/>
            <p:nvPr/>
          </p:nvSpPr>
          <p:spPr bwMode="auto">
            <a:xfrm>
              <a:off x="2872116" y="2017580"/>
              <a:ext cx="66350" cy="229140"/>
            </a:xfrm>
            <a:custGeom>
              <a:avLst/>
              <a:gdLst>
                <a:gd name="T0" fmla="*/ 36 w 86"/>
                <a:gd name="T1" fmla="*/ 0 h 297"/>
                <a:gd name="T2" fmla="*/ 0 w 86"/>
                <a:gd name="T3" fmla="*/ 173 h 297"/>
                <a:gd name="T4" fmla="*/ 20 w 86"/>
                <a:gd name="T5" fmla="*/ 297 h 297"/>
                <a:gd name="T6" fmla="*/ 86 w 86"/>
                <a:gd name="T7" fmla="*/ 135 h 297"/>
                <a:gd name="T8" fmla="*/ 84 w 86"/>
                <a:gd name="T9" fmla="*/ 0 h 297"/>
                <a:gd name="T10" fmla="*/ 36 w 86"/>
                <a:gd name="T11" fmla="*/ 0 h 297"/>
              </a:gdLst>
              <a:ahLst/>
              <a:cxnLst>
                <a:cxn ang="0">
                  <a:pos x="T0" y="T1"/>
                </a:cxn>
                <a:cxn ang="0">
                  <a:pos x="T2" y="T3"/>
                </a:cxn>
                <a:cxn ang="0">
                  <a:pos x="T4" y="T5"/>
                </a:cxn>
                <a:cxn ang="0">
                  <a:pos x="T6" y="T7"/>
                </a:cxn>
                <a:cxn ang="0">
                  <a:pos x="T8" y="T9"/>
                </a:cxn>
                <a:cxn ang="0">
                  <a:pos x="T10" y="T11"/>
                </a:cxn>
              </a:cxnLst>
              <a:rect l="0" t="0" r="r" b="b"/>
              <a:pathLst>
                <a:path w="86" h="297">
                  <a:moveTo>
                    <a:pt x="36" y="0"/>
                  </a:moveTo>
                  <a:lnTo>
                    <a:pt x="0" y="173"/>
                  </a:lnTo>
                  <a:lnTo>
                    <a:pt x="20" y="297"/>
                  </a:lnTo>
                  <a:lnTo>
                    <a:pt x="86" y="135"/>
                  </a:lnTo>
                  <a:lnTo>
                    <a:pt x="84" y="0"/>
                  </a:lnTo>
                  <a:lnTo>
                    <a:pt x="36" y="0"/>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62500" lnSpcReduction="20000"/>
            </a:bodyPr>
            <a:lstStyle/>
            <a:p>
              <a:pPr defTabSz="2438430" hangingPunct="1"/>
              <a:endParaRPr sz="4800" b="0" kern="1200" dirty="0">
                <a:latin typeface="+mn-lt"/>
                <a:ea typeface="+mn-ea"/>
                <a:cs typeface="+mn-ea"/>
                <a:sym typeface="+mn-lt"/>
              </a:endParaRPr>
            </a:p>
          </p:txBody>
        </p:sp>
        <p:sp>
          <p:nvSpPr>
            <p:cNvPr id="218" name="íṩľiḋe">
              <a:extLst>
                <a:ext uri="{FF2B5EF4-FFF2-40B4-BE49-F238E27FC236}">
                  <a16:creationId xmlns="" xmlns:a14="http://schemas.microsoft.com/office/drawing/2010/main" xmlns:a16="http://schemas.microsoft.com/office/drawing/2014/main" id="{4C74021E-9B2B-402E-BBC8-7808B95A4DCF}"/>
                </a:ext>
              </a:extLst>
            </p:cNvPr>
            <p:cNvSpPr/>
            <p:nvPr/>
          </p:nvSpPr>
          <p:spPr bwMode="auto">
            <a:xfrm>
              <a:off x="1433251" y="844108"/>
              <a:ext cx="2166399" cy="1556143"/>
            </a:xfrm>
            <a:custGeom>
              <a:avLst/>
              <a:gdLst>
                <a:gd name="T0" fmla="*/ 331 w 2808"/>
                <a:gd name="T1" fmla="*/ 2017 h 2017"/>
                <a:gd name="T2" fmla="*/ 0 w 2808"/>
                <a:gd name="T3" fmla="*/ 548 h 2017"/>
                <a:gd name="T4" fmla="*/ 2564 w 2808"/>
                <a:gd name="T5" fmla="*/ 0 h 2017"/>
                <a:gd name="T6" fmla="*/ 2808 w 2808"/>
                <a:gd name="T7" fmla="*/ 889 h 2017"/>
                <a:gd name="T8" fmla="*/ 331 w 2808"/>
                <a:gd name="T9" fmla="*/ 2017 h 2017"/>
              </a:gdLst>
              <a:ahLst/>
              <a:cxnLst>
                <a:cxn ang="0">
                  <a:pos x="T0" y="T1"/>
                </a:cxn>
                <a:cxn ang="0">
                  <a:pos x="T2" y="T3"/>
                </a:cxn>
                <a:cxn ang="0">
                  <a:pos x="T4" y="T5"/>
                </a:cxn>
                <a:cxn ang="0">
                  <a:pos x="T6" y="T7"/>
                </a:cxn>
                <a:cxn ang="0">
                  <a:pos x="T8" y="T9"/>
                </a:cxn>
              </a:cxnLst>
              <a:rect l="0" t="0" r="r" b="b"/>
              <a:pathLst>
                <a:path w="2808" h="2017">
                  <a:moveTo>
                    <a:pt x="331" y="2017"/>
                  </a:moveTo>
                  <a:lnTo>
                    <a:pt x="0" y="548"/>
                  </a:lnTo>
                  <a:lnTo>
                    <a:pt x="2564" y="0"/>
                  </a:lnTo>
                  <a:lnTo>
                    <a:pt x="2808" y="889"/>
                  </a:lnTo>
                  <a:lnTo>
                    <a:pt x="331" y="20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20" name="iS1ïdé">
              <a:extLst>
                <a:ext uri="{FF2B5EF4-FFF2-40B4-BE49-F238E27FC236}">
                  <a16:creationId xmlns="" xmlns:a14="http://schemas.microsoft.com/office/drawing/2010/main" xmlns:a16="http://schemas.microsoft.com/office/drawing/2014/main" id="{328A67DE-A39D-44FC-A092-D220874358E9}"/>
                </a:ext>
              </a:extLst>
            </p:cNvPr>
            <p:cNvSpPr/>
            <p:nvPr/>
          </p:nvSpPr>
          <p:spPr bwMode="auto">
            <a:xfrm>
              <a:off x="3222382" y="593366"/>
              <a:ext cx="1242130" cy="1392582"/>
            </a:xfrm>
            <a:custGeom>
              <a:avLst/>
              <a:gdLst>
                <a:gd name="T0" fmla="*/ 0 w 1610"/>
                <a:gd name="T1" fmla="*/ 0 h 1805"/>
                <a:gd name="T2" fmla="*/ 496 w 1610"/>
                <a:gd name="T3" fmla="*/ 1805 h 1805"/>
                <a:gd name="T4" fmla="*/ 1610 w 1610"/>
                <a:gd name="T5" fmla="*/ 399 h 1805"/>
                <a:gd name="T6" fmla="*/ 0 w 1610"/>
                <a:gd name="T7" fmla="*/ 0 h 1805"/>
              </a:gdLst>
              <a:ahLst/>
              <a:cxnLst>
                <a:cxn ang="0">
                  <a:pos x="T0" y="T1"/>
                </a:cxn>
                <a:cxn ang="0">
                  <a:pos x="T2" y="T3"/>
                </a:cxn>
                <a:cxn ang="0">
                  <a:pos x="T4" y="T5"/>
                </a:cxn>
                <a:cxn ang="0">
                  <a:pos x="T6" y="T7"/>
                </a:cxn>
              </a:cxnLst>
              <a:rect l="0" t="0" r="r" b="b"/>
              <a:pathLst>
                <a:path w="1610" h="1805">
                  <a:moveTo>
                    <a:pt x="0" y="0"/>
                  </a:moveTo>
                  <a:lnTo>
                    <a:pt x="496" y="1805"/>
                  </a:lnTo>
                  <a:lnTo>
                    <a:pt x="1610" y="399"/>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21" name="isḻîḓe">
              <a:extLst>
                <a:ext uri="{FF2B5EF4-FFF2-40B4-BE49-F238E27FC236}">
                  <a16:creationId xmlns="" xmlns:a14="http://schemas.microsoft.com/office/drawing/2010/main" xmlns:a16="http://schemas.microsoft.com/office/drawing/2014/main" id="{5F8CE3E5-3875-400A-BAE7-C20A79B45C5C}"/>
                </a:ext>
              </a:extLst>
            </p:cNvPr>
            <p:cNvSpPr/>
            <p:nvPr/>
          </p:nvSpPr>
          <p:spPr bwMode="auto">
            <a:xfrm>
              <a:off x="3951458" y="2691111"/>
              <a:ext cx="212165" cy="297804"/>
            </a:xfrm>
            <a:custGeom>
              <a:avLst/>
              <a:gdLst>
                <a:gd name="T0" fmla="*/ 34 w 122"/>
                <a:gd name="T1" fmla="*/ 91 h 171"/>
                <a:gd name="T2" fmla="*/ 107 w 122"/>
                <a:gd name="T3" fmla="*/ 171 h 171"/>
                <a:gd name="T4" fmla="*/ 122 w 122"/>
                <a:gd name="T5" fmla="*/ 154 h 171"/>
                <a:gd name="T6" fmla="*/ 82 w 122"/>
                <a:gd name="T7" fmla="*/ 95 h 171"/>
                <a:gd name="T8" fmla="*/ 22 w 122"/>
                <a:gd name="T9" fmla="*/ 10 h 171"/>
                <a:gd name="T10" fmla="*/ 12 w 122"/>
                <a:gd name="T11" fmla="*/ 36 h 171"/>
                <a:gd name="T12" fmla="*/ 34 w 122"/>
                <a:gd name="T13" fmla="*/ 91 h 171"/>
              </a:gdLst>
              <a:ahLst/>
              <a:cxnLst>
                <a:cxn ang="0">
                  <a:pos x="T0" y="T1"/>
                </a:cxn>
                <a:cxn ang="0">
                  <a:pos x="T2" y="T3"/>
                </a:cxn>
                <a:cxn ang="0">
                  <a:pos x="T4" y="T5"/>
                </a:cxn>
                <a:cxn ang="0">
                  <a:pos x="T6" y="T7"/>
                </a:cxn>
                <a:cxn ang="0">
                  <a:pos x="T8" y="T9"/>
                </a:cxn>
                <a:cxn ang="0">
                  <a:pos x="T10" y="T11"/>
                </a:cxn>
                <a:cxn ang="0">
                  <a:pos x="T12" y="T13"/>
                </a:cxn>
              </a:cxnLst>
              <a:rect l="0" t="0" r="r" b="b"/>
              <a:pathLst>
                <a:path w="122" h="171">
                  <a:moveTo>
                    <a:pt x="34" y="91"/>
                  </a:moveTo>
                  <a:cubicBezTo>
                    <a:pt x="107" y="171"/>
                    <a:pt x="107" y="171"/>
                    <a:pt x="107" y="171"/>
                  </a:cubicBezTo>
                  <a:cubicBezTo>
                    <a:pt x="122" y="154"/>
                    <a:pt x="122" y="154"/>
                    <a:pt x="122" y="154"/>
                  </a:cubicBezTo>
                  <a:cubicBezTo>
                    <a:pt x="122" y="154"/>
                    <a:pt x="95" y="123"/>
                    <a:pt x="82" y="95"/>
                  </a:cubicBezTo>
                  <a:cubicBezTo>
                    <a:pt x="68" y="67"/>
                    <a:pt x="44" y="20"/>
                    <a:pt x="22" y="10"/>
                  </a:cubicBezTo>
                  <a:cubicBezTo>
                    <a:pt x="0" y="0"/>
                    <a:pt x="12" y="36"/>
                    <a:pt x="12" y="36"/>
                  </a:cubicBezTo>
                  <a:cubicBezTo>
                    <a:pt x="34" y="91"/>
                    <a:pt x="34" y="91"/>
                    <a:pt x="34" y="91"/>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85000" lnSpcReduction="20000"/>
            </a:bodyPr>
            <a:lstStyle/>
            <a:p>
              <a:pPr defTabSz="2438430" hangingPunct="1"/>
              <a:endParaRPr sz="4800" b="0" kern="1200">
                <a:latin typeface="+mn-lt"/>
                <a:ea typeface="+mn-ea"/>
                <a:cs typeface="+mn-ea"/>
                <a:sym typeface="+mn-lt"/>
              </a:endParaRPr>
            </a:p>
          </p:txBody>
        </p:sp>
        <p:sp>
          <p:nvSpPr>
            <p:cNvPr id="222" name="îSḻiḍê">
              <a:extLst>
                <a:ext uri="{FF2B5EF4-FFF2-40B4-BE49-F238E27FC236}">
                  <a16:creationId xmlns="" xmlns:a14="http://schemas.microsoft.com/office/drawing/2010/main" xmlns:a16="http://schemas.microsoft.com/office/drawing/2014/main" id="{66653B15-73CE-41D4-8CF5-E05A844E1617}"/>
                </a:ext>
              </a:extLst>
            </p:cNvPr>
            <p:cNvSpPr/>
            <p:nvPr/>
          </p:nvSpPr>
          <p:spPr bwMode="auto">
            <a:xfrm>
              <a:off x="3909796" y="2337758"/>
              <a:ext cx="219108" cy="688962"/>
            </a:xfrm>
            <a:custGeom>
              <a:avLst/>
              <a:gdLst>
                <a:gd name="T0" fmla="*/ 100 w 126"/>
                <a:gd name="T1" fmla="*/ 0 h 396"/>
                <a:gd name="T2" fmla="*/ 99 w 126"/>
                <a:gd name="T3" fmla="*/ 103 h 396"/>
                <a:gd name="T4" fmla="*/ 42 w 126"/>
                <a:gd name="T5" fmla="*/ 190 h 396"/>
                <a:gd name="T6" fmla="*/ 69 w 126"/>
                <a:gd name="T7" fmla="*/ 290 h 396"/>
                <a:gd name="T8" fmla="*/ 83 w 126"/>
                <a:gd name="T9" fmla="*/ 396 h 396"/>
                <a:gd name="T10" fmla="*/ 54 w 126"/>
                <a:gd name="T11" fmla="*/ 394 h 396"/>
                <a:gd name="T12" fmla="*/ 0 w 126"/>
                <a:gd name="T13" fmla="*/ 192 h 396"/>
                <a:gd name="T14" fmla="*/ 20 w 126"/>
                <a:gd name="T15" fmla="*/ 0 h 396"/>
                <a:gd name="T16" fmla="*/ 100 w 126"/>
                <a:gd name="T17"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396">
                  <a:moveTo>
                    <a:pt x="100" y="0"/>
                  </a:moveTo>
                  <a:cubicBezTo>
                    <a:pt x="100" y="0"/>
                    <a:pt x="126" y="40"/>
                    <a:pt x="99" y="103"/>
                  </a:cubicBezTo>
                  <a:cubicBezTo>
                    <a:pt x="73" y="165"/>
                    <a:pt x="42" y="190"/>
                    <a:pt x="42" y="190"/>
                  </a:cubicBezTo>
                  <a:cubicBezTo>
                    <a:pt x="42" y="190"/>
                    <a:pt x="72" y="227"/>
                    <a:pt x="69" y="290"/>
                  </a:cubicBezTo>
                  <a:cubicBezTo>
                    <a:pt x="66" y="345"/>
                    <a:pt x="83" y="396"/>
                    <a:pt x="83" y="396"/>
                  </a:cubicBezTo>
                  <a:cubicBezTo>
                    <a:pt x="54" y="394"/>
                    <a:pt x="54" y="394"/>
                    <a:pt x="54" y="394"/>
                  </a:cubicBezTo>
                  <a:cubicBezTo>
                    <a:pt x="0" y="192"/>
                    <a:pt x="0" y="192"/>
                    <a:pt x="0" y="192"/>
                  </a:cubicBezTo>
                  <a:cubicBezTo>
                    <a:pt x="20" y="0"/>
                    <a:pt x="20" y="0"/>
                    <a:pt x="20" y="0"/>
                  </a:cubicBezTo>
                  <a:cubicBezTo>
                    <a:pt x="100" y="0"/>
                    <a:pt x="100" y="0"/>
                    <a:pt x="100" y="0"/>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23" name="ïṣ1îḋe">
              <a:extLst>
                <a:ext uri="{FF2B5EF4-FFF2-40B4-BE49-F238E27FC236}">
                  <a16:creationId xmlns="" xmlns:a14="http://schemas.microsoft.com/office/drawing/2010/main" xmlns:a16="http://schemas.microsoft.com/office/drawing/2014/main" id="{003EE2A9-241A-44E5-BABA-2CEA6DB6F866}"/>
                </a:ext>
              </a:extLst>
            </p:cNvPr>
            <p:cNvSpPr/>
            <p:nvPr/>
          </p:nvSpPr>
          <p:spPr bwMode="auto">
            <a:xfrm>
              <a:off x="3679887" y="1843218"/>
              <a:ext cx="285459" cy="202137"/>
            </a:xfrm>
            <a:custGeom>
              <a:avLst/>
              <a:gdLst>
                <a:gd name="T0" fmla="*/ 307 w 370"/>
                <a:gd name="T1" fmla="*/ 262 h 262"/>
                <a:gd name="T2" fmla="*/ 11 w 370"/>
                <a:gd name="T3" fmla="*/ 90 h 262"/>
                <a:gd name="T4" fmla="*/ 0 w 370"/>
                <a:gd name="T5" fmla="*/ 63 h 262"/>
                <a:gd name="T6" fmla="*/ 47 w 370"/>
                <a:gd name="T7" fmla="*/ 0 h 262"/>
                <a:gd name="T8" fmla="*/ 79 w 370"/>
                <a:gd name="T9" fmla="*/ 14 h 262"/>
                <a:gd name="T10" fmla="*/ 370 w 370"/>
                <a:gd name="T11" fmla="*/ 176 h 262"/>
                <a:gd name="T12" fmla="*/ 307 w 370"/>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370" h="262">
                  <a:moveTo>
                    <a:pt x="307" y="262"/>
                  </a:moveTo>
                  <a:lnTo>
                    <a:pt x="11" y="90"/>
                  </a:lnTo>
                  <a:lnTo>
                    <a:pt x="0" y="63"/>
                  </a:lnTo>
                  <a:lnTo>
                    <a:pt x="47" y="0"/>
                  </a:lnTo>
                  <a:lnTo>
                    <a:pt x="79" y="14"/>
                  </a:lnTo>
                  <a:lnTo>
                    <a:pt x="370" y="176"/>
                  </a:lnTo>
                  <a:lnTo>
                    <a:pt x="307" y="262"/>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47500" lnSpcReduction="20000"/>
            </a:bodyPr>
            <a:lstStyle/>
            <a:p>
              <a:pPr defTabSz="2438430" hangingPunct="1"/>
              <a:endParaRPr sz="4800" b="0" kern="1200">
                <a:latin typeface="+mn-lt"/>
                <a:ea typeface="+mn-ea"/>
                <a:cs typeface="+mn-ea"/>
                <a:sym typeface="+mn-lt"/>
              </a:endParaRPr>
            </a:p>
          </p:txBody>
        </p:sp>
        <p:sp>
          <p:nvSpPr>
            <p:cNvPr id="224" name="îś1íḍe">
              <a:extLst>
                <a:ext uri="{FF2B5EF4-FFF2-40B4-BE49-F238E27FC236}">
                  <a16:creationId xmlns="" xmlns:a14="http://schemas.microsoft.com/office/drawing/2010/main" xmlns:a16="http://schemas.microsoft.com/office/drawing/2014/main" id="{5DB65BD0-536F-4123-8E0D-5B1F9FFAAFA8}"/>
                </a:ext>
              </a:extLst>
            </p:cNvPr>
            <p:cNvSpPr/>
            <p:nvPr/>
          </p:nvSpPr>
          <p:spPr bwMode="auto">
            <a:xfrm>
              <a:off x="3679887" y="1843218"/>
              <a:ext cx="285459" cy="202137"/>
            </a:xfrm>
            <a:custGeom>
              <a:avLst/>
              <a:gdLst>
                <a:gd name="T0" fmla="*/ 307 w 370"/>
                <a:gd name="T1" fmla="*/ 262 h 262"/>
                <a:gd name="T2" fmla="*/ 11 w 370"/>
                <a:gd name="T3" fmla="*/ 90 h 262"/>
                <a:gd name="T4" fmla="*/ 0 w 370"/>
                <a:gd name="T5" fmla="*/ 63 h 262"/>
                <a:gd name="T6" fmla="*/ 47 w 370"/>
                <a:gd name="T7" fmla="*/ 0 h 262"/>
                <a:gd name="T8" fmla="*/ 79 w 370"/>
                <a:gd name="T9" fmla="*/ 14 h 262"/>
                <a:gd name="T10" fmla="*/ 370 w 370"/>
                <a:gd name="T11" fmla="*/ 176 h 262"/>
                <a:gd name="T12" fmla="*/ 307 w 370"/>
                <a:gd name="T13" fmla="*/ 262 h 262"/>
              </a:gdLst>
              <a:ahLst/>
              <a:cxnLst>
                <a:cxn ang="0">
                  <a:pos x="T0" y="T1"/>
                </a:cxn>
                <a:cxn ang="0">
                  <a:pos x="T2" y="T3"/>
                </a:cxn>
                <a:cxn ang="0">
                  <a:pos x="T4" y="T5"/>
                </a:cxn>
                <a:cxn ang="0">
                  <a:pos x="T6" y="T7"/>
                </a:cxn>
                <a:cxn ang="0">
                  <a:pos x="T8" y="T9"/>
                </a:cxn>
                <a:cxn ang="0">
                  <a:pos x="T10" y="T11"/>
                </a:cxn>
                <a:cxn ang="0">
                  <a:pos x="T12" y="T13"/>
                </a:cxn>
              </a:cxnLst>
              <a:rect l="0" t="0" r="r" b="b"/>
              <a:pathLst>
                <a:path w="370" h="262">
                  <a:moveTo>
                    <a:pt x="307" y="262"/>
                  </a:moveTo>
                  <a:lnTo>
                    <a:pt x="11" y="90"/>
                  </a:lnTo>
                  <a:lnTo>
                    <a:pt x="0" y="63"/>
                  </a:lnTo>
                  <a:lnTo>
                    <a:pt x="47" y="0"/>
                  </a:lnTo>
                  <a:lnTo>
                    <a:pt x="79" y="14"/>
                  </a:lnTo>
                  <a:lnTo>
                    <a:pt x="370" y="176"/>
                  </a:lnTo>
                  <a:lnTo>
                    <a:pt x="307" y="2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47500" lnSpcReduction="20000"/>
            </a:bodyPr>
            <a:lstStyle/>
            <a:p>
              <a:pPr defTabSz="2438430" hangingPunct="1"/>
              <a:endParaRPr sz="4800" b="0" kern="1200">
                <a:latin typeface="+mn-lt"/>
                <a:ea typeface="+mn-ea"/>
                <a:cs typeface="+mn-ea"/>
                <a:sym typeface="+mn-lt"/>
              </a:endParaRPr>
            </a:p>
          </p:txBody>
        </p:sp>
        <p:sp>
          <p:nvSpPr>
            <p:cNvPr id="225" name="îs1ïḑê">
              <a:extLst>
                <a:ext uri="{FF2B5EF4-FFF2-40B4-BE49-F238E27FC236}">
                  <a16:creationId xmlns="" xmlns:a14="http://schemas.microsoft.com/office/drawing/2010/main" xmlns:a16="http://schemas.microsoft.com/office/drawing/2014/main" id="{29D93032-51C5-4222-B6EE-0D451B052A5A}"/>
                </a:ext>
              </a:extLst>
            </p:cNvPr>
            <p:cNvSpPr/>
            <p:nvPr/>
          </p:nvSpPr>
          <p:spPr bwMode="auto">
            <a:xfrm>
              <a:off x="4130448" y="1689687"/>
              <a:ext cx="134243" cy="229911"/>
            </a:xfrm>
            <a:custGeom>
              <a:avLst/>
              <a:gdLst>
                <a:gd name="T0" fmla="*/ 35 w 77"/>
                <a:gd name="T1" fmla="*/ 14 h 132"/>
                <a:gd name="T2" fmla="*/ 62 w 77"/>
                <a:gd name="T3" fmla="*/ 12 h 132"/>
                <a:gd name="T4" fmla="*/ 54 w 77"/>
                <a:gd name="T5" fmla="*/ 83 h 132"/>
                <a:gd name="T6" fmla="*/ 46 w 77"/>
                <a:gd name="T7" fmla="*/ 132 h 132"/>
                <a:gd name="T8" fmla="*/ 9 w 77"/>
                <a:gd name="T9" fmla="*/ 71 h 132"/>
                <a:gd name="T10" fmla="*/ 35 w 77"/>
                <a:gd name="T11" fmla="*/ 14 h 132"/>
              </a:gdLst>
              <a:ahLst/>
              <a:cxnLst>
                <a:cxn ang="0">
                  <a:pos x="T0" y="T1"/>
                </a:cxn>
                <a:cxn ang="0">
                  <a:pos x="T2" y="T3"/>
                </a:cxn>
                <a:cxn ang="0">
                  <a:pos x="T4" y="T5"/>
                </a:cxn>
                <a:cxn ang="0">
                  <a:pos x="T6" y="T7"/>
                </a:cxn>
                <a:cxn ang="0">
                  <a:pos x="T8" y="T9"/>
                </a:cxn>
                <a:cxn ang="0">
                  <a:pos x="T10" y="T11"/>
                </a:cxn>
              </a:cxnLst>
              <a:rect l="0" t="0" r="r" b="b"/>
              <a:pathLst>
                <a:path w="77" h="132">
                  <a:moveTo>
                    <a:pt x="35" y="14"/>
                  </a:moveTo>
                  <a:cubicBezTo>
                    <a:pt x="35" y="14"/>
                    <a:pt x="47" y="0"/>
                    <a:pt x="62" y="12"/>
                  </a:cubicBezTo>
                  <a:cubicBezTo>
                    <a:pt x="77" y="24"/>
                    <a:pt x="74" y="64"/>
                    <a:pt x="54" y="83"/>
                  </a:cubicBezTo>
                  <a:cubicBezTo>
                    <a:pt x="34" y="101"/>
                    <a:pt x="37" y="124"/>
                    <a:pt x="46" y="132"/>
                  </a:cubicBezTo>
                  <a:cubicBezTo>
                    <a:pt x="46" y="132"/>
                    <a:pt x="0" y="117"/>
                    <a:pt x="9" y="71"/>
                  </a:cubicBezTo>
                  <a:cubicBezTo>
                    <a:pt x="18" y="25"/>
                    <a:pt x="35" y="14"/>
                    <a:pt x="35" y="14"/>
                  </a:cubicBezTo>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62500" lnSpcReduction="20000"/>
            </a:bodyPr>
            <a:lstStyle/>
            <a:p>
              <a:pPr defTabSz="2438430" hangingPunct="1"/>
              <a:endParaRPr sz="4800" b="0" kern="1200">
                <a:latin typeface="+mn-lt"/>
                <a:ea typeface="+mn-ea"/>
                <a:cs typeface="+mn-ea"/>
                <a:sym typeface="+mn-lt"/>
              </a:endParaRPr>
            </a:p>
          </p:txBody>
        </p:sp>
        <p:sp>
          <p:nvSpPr>
            <p:cNvPr id="226" name="îšľîḓè">
              <a:extLst>
                <a:ext uri="{FF2B5EF4-FFF2-40B4-BE49-F238E27FC236}">
                  <a16:creationId xmlns="" xmlns:a14="http://schemas.microsoft.com/office/drawing/2010/main" xmlns:a16="http://schemas.microsoft.com/office/drawing/2014/main" id="{EFF82EB4-23C7-4DA1-A466-32D3A176A35A}"/>
                </a:ext>
              </a:extLst>
            </p:cNvPr>
            <p:cNvSpPr/>
            <p:nvPr/>
          </p:nvSpPr>
          <p:spPr bwMode="auto">
            <a:xfrm>
              <a:off x="3994663" y="1804643"/>
              <a:ext cx="92581" cy="135786"/>
            </a:xfrm>
            <a:custGeom>
              <a:avLst/>
              <a:gdLst>
                <a:gd name="T0" fmla="*/ 0 w 53"/>
                <a:gd name="T1" fmla="*/ 41 h 78"/>
                <a:gd name="T2" fmla="*/ 0 w 53"/>
                <a:gd name="T3" fmla="*/ 74 h 78"/>
                <a:gd name="T4" fmla="*/ 53 w 53"/>
                <a:gd name="T5" fmla="*/ 78 h 78"/>
                <a:gd name="T6" fmla="*/ 51 w 53"/>
                <a:gd name="T7" fmla="*/ 32 h 78"/>
                <a:gd name="T8" fmla="*/ 46 w 53"/>
                <a:gd name="T9" fmla="*/ 0 h 78"/>
                <a:gd name="T10" fmla="*/ 18 w 53"/>
                <a:gd name="T11" fmla="*/ 4 h 78"/>
                <a:gd name="T12" fmla="*/ 0 w 53"/>
                <a:gd name="T13" fmla="*/ 41 h 78"/>
              </a:gdLst>
              <a:ahLst/>
              <a:cxnLst>
                <a:cxn ang="0">
                  <a:pos x="T0" y="T1"/>
                </a:cxn>
                <a:cxn ang="0">
                  <a:pos x="T2" y="T3"/>
                </a:cxn>
                <a:cxn ang="0">
                  <a:pos x="T4" y="T5"/>
                </a:cxn>
                <a:cxn ang="0">
                  <a:pos x="T6" y="T7"/>
                </a:cxn>
                <a:cxn ang="0">
                  <a:pos x="T8" y="T9"/>
                </a:cxn>
                <a:cxn ang="0">
                  <a:pos x="T10" y="T11"/>
                </a:cxn>
                <a:cxn ang="0">
                  <a:pos x="T12" y="T13"/>
                </a:cxn>
              </a:cxnLst>
              <a:rect l="0" t="0" r="r" b="b"/>
              <a:pathLst>
                <a:path w="53" h="78">
                  <a:moveTo>
                    <a:pt x="0" y="41"/>
                  </a:moveTo>
                  <a:cubicBezTo>
                    <a:pt x="0" y="41"/>
                    <a:pt x="7" y="54"/>
                    <a:pt x="0" y="74"/>
                  </a:cubicBezTo>
                  <a:cubicBezTo>
                    <a:pt x="53" y="78"/>
                    <a:pt x="53" y="78"/>
                    <a:pt x="53" y="78"/>
                  </a:cubicBezTo>
                  <a:cubicBezTo>
                    <a:pt x="51" y="32"/>
                    <a:pt x="51" y="32"/>
                    <a:pt x="51" y="32"/>
                  </a:cubicBezTo>
                  <a:cubicBezTo>
                    <a:pt x="46" y="0"/>
                    <a:pt x="46" y="0"/>
                    <a:pt x="46" y="0"/>
                  </a:cubicBezTo>
                  <a:cubicBezTo>
                    <a:pt x="18" y="4"/>
                    <a:pt x="18" y="4"/>
                    <a:pt x="18" y="4"/>
                  </a:cubicBezTo>
                  <a:lnTo>
                    <a:pt x="0" y="41"/>
                  </a:ln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27" name="íşḷíḑè">
              <a:extLst>
                <a:ext uri="{FF2B5EF4-FFF2-40B4-BE49-F238E27FC236}">
                  <a16:creationId xmlns="" xmlns:a14="http://schemas.microsoft.com/office/drawing/2010/main" xmlns:a16="http://schemas.microsoft.com/office/drawing/2014/main" id="{07541444-F0CF-45FA-9D5E-3E85F0541778}"/>
                </a:ext>
              </a:extLst>
            </p:cNvPr>
            <p:cNvSpPr/>
            <p:nvPr/>
          </p:nvSpPr>
          <p:spPr bwMode="auto">
            <a:xfrm>
              <a:off x="3977690" y="1589390"/>
              <a:ext cx="234539" cy="274659"/>
            </a:xfrm>
            <a:custGeom>
              <a:avLst/>
              <a:gdLst>
                <a:gd name="T0" fmla="*/ 51 w 135"/>
                <a:gd name="T1" fmla="*/ 115 h 158"/>
                <a:gd name="T2" fmla="*/ 37 w 135"/>
                <a:gd name="T3" fmla="*/ 111 h 158"/>
                <a:gd name="T4" fmla="*/ 30 w 135"/>
                <a:gd name="T5" fmla="*/ 83 h 158"/>
                <a:gd name="T6" fmla="*/ 11 w 135"/>
                <a:gd name="T7" fmla="*/ 47 h 158"/>
                <a:gd name="T8" fmla="*/ 3 w 135"/>
                <a:gd name="T9" fmla="*/ 29 h 158"/>
                <a:gd name="T10" fmla="*/ 22 w 135"/>
                <a:gd name="T11" fmla="*/ 15 h 158"/>
                <a:gd name="T12" fmla="*/ 119 w 135"/>
                <a:gd name="T13" fmla="*/ 55 h 158"/>
                <a:gd name="T14" fmla="*/ 82 w 135"/>
                <a:gd name="T15" fmla="*/ 145 h 158"/>
                <a:gd name="T16" fmla="*/ 62 w 135"/>
                <a:gd name="T17" fmla="*/ 158 h 158"/>
                <a:gd name="T18" fmla="*/ 51 w 135"/>
                <a:gd name="T19" fmla="*/ 11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58">
                  <a:moveTo>
                    <a:pt x="51" y="115"/>
                  </a:moveTo>
                  <a:cubicBezTo>
                    <a:pt x="37" y="111"/>
                    <a:pt x="37" y="111"/>
                    <a:pt x="37" y="111"/>
                  </a:cubicBezTo>
                  <a:cubicBezTo>
                    <a:pt x="30" y="83"/>
                    <a:pt x="30" y="83"/>
                    <a:pt x="30" y="83"/>
                  </a:cubicBezTo>
                  <a:cubicBezTo>
                    <a:pt x="11" y="47"/>
                    <a:pt x="11" y="47"/>
                    <a:pt x="11" y="47"/>
                  </a:cubicBezTo>
                  <a:cubicBezTo>
                    <a:pt x="11" y="47"/>
                    <a:pt x="6" y="46"/>
                    <a:pt x="3" y="29"/>
                  </a:cubicBezTo>
                  <a:cubicBezTo>
                    <a:pt x="0" y="11"/>
                    <a:pt x="22" y="15"/>
                    <a:pt x="22" y="15"/>
                  </a:cubicBezTo>
                  <a:cubicBezTo>
                    <a:pt x="22" y="15"/>
                    <a:pt x="104" y="0"/>
                    <a:pt x="119" y="55"/>
                  </a:cubicBezTo>
                  <a:cubicBezTo>
                    <a:pt x="135" y="117"/>
                    <a:pt x="99" y="137"/>
                    <a:pt x="82" y="145"/>
                  </a:cubicBezTo>
                  <a:cubicBezTo>
                    <a:pt x="62" y="158"/>
                    <a:pt x="62" y="158"/>
                    <a:pt x="62" y="158"/>
                  </a:cubicBezTo>
                  <a:cubicBezTo>
                    <a:pt x="51" y="115"/>
                    <a:pt x="51" y="115"/>
                    <a:pt x="51" y="115"/>
                  </a:cubicBezTo>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77500" lnSpcReduction="20000"/>
            </a:bodyPr>
            <a:lstStyle/>
            <a:p>
              <a:pPr defTabSz="2438430" hangingPunct="1"/>
              <a:endParaRPr sz="4800" b="0" kern="1200">
                <a:latin typeface="+mn-lt"/>
                <a:ea typeface="+mn-ea"/>
                <a:cs typeface="+mn-ea"/>
                <a:sym typeface="+mn-lt"/>
              </a:endParaRPr>
            </a:p>
          </p:txBody>
        </p:sp>
        <p:sp>
          <p:nvSpPr>
            <p:cNvPr id="228" name="íṣļidê">
              <a:extLst>
                <a:ext uri="{FF2B5EF4-FFF2-40B4-BE49-F238E27FC236}">
                  <a16:creationId xmlns="" xmlns:a14="http://schemas.microsoft.com/office/drawing/2010/main" xmlns:a16="http://schemas.microsoft.com/office/drawing/2014/main" id="{33C3DFB9-CEDF-4170-A224-BF7F9990ABDF}"/>
                </a:ext>
              </a:extLst>
            </p:cNvPr>
            <p:cNvSpPr/>
            <p:nvPr/>
          </p:nvSpPr>
          <p:spPr bwMode="auto">
            <a:xfrm>
              <a:off x="3923684" y="1749093"/>
              <a:ext cx="74836" cy="41662"/>
            </a:xfrm>
            <a:custGeom>
              <a:avLst/>
              <a:gdLst>
                <a:gd name="T0" fmla="*/ 0 w 43"/>
                <a:gd name="T1" fmla="*/ 11 h 24"/>
                <a:gd name="T2" fmla="*/ 0 w 43"/>
                <a:gd name="T3" fmla="*/ 19 h 24"/>
                <a:gd name="T4" fmla="*/ 34 w 43"/>
                <a:gd name="T5" fmla="*/ 19 h 24"/>
                <a:gd name="T6" fmla="*/ 34 w 43"/>
                <a:gd name="T7" fmla="*/ 3 h 24"/>
                <a:gd name="T8" fmla="*/ 28 w 43"/>
                <a:gd name="T9" fmla="*/ 0 h 24"/>
                <a:gd name="T10" fmla="*/ 16 w 43"/>
                <a:gd name="T11" fmla="*/ 0 h 24"/>
                <a:gd name="T12" fmla="*/ 0 w 43"/>
                <a:gd name="T13" fmla="*/ 11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0" y="11"/>
                  </a:moveTo>
                  <a:cubicBezTo>
                    <a:pt x="0" y="19"/>
                    <a:pt x="0" y="19"/>
                    <a:pt x="0" y="19"/>
                  </a:cubicBezTo>
                  <a:cubicBezTo>
                    <a:pt x="0" y="19"/>
                    <a:pt x="26" y="24"/>
                    <a:pt x="34" y="19"/>
                  </a:cubicBezTo>
                  <a:cubicBezTo>
                    <a:pt x="43" y="14"/>
                    <a:pt x="34" y="3"/>
                    <a:pt x="34" y="3"/>
                  </a:cubicBezTo>
                  <a:cubicBezTo>
                    <a:pt x="28" y="0"/>
                    <a:pt x="28" y="0"/>
                    <a:pt x="28" y="0"/>
                  </a:cubicBezTo>
                  <a:cubicBezTo>
                    <a:pt x="16" y="0"/>
                    <a:pt x="16" y="0"/>
                    <a:pt x="16" y="0"/>
                  </a:cubicBezTo>
                  <a:lnTo>
                    <a:pt x="0" y="1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29" name="ïṡḷiḍê">
              <a:extLst>
                <a:ext uri="{FF2B5EF4-FFF2-40B4-BE49-F238E27FC236}">
                  <a16:creationId xmlns="" xmlns:a14="http://schemas.microsoft.com/office/drawing/2010/main" xmlns:a16="http://schemas.microsoft.com/office/drawing/2014/main" id="{8A3E4BC5-2927-40F7-9800-9D44C5970940}"/>
                </a:ext>
              </a:extLst>
            </p:cNvPr>
            <p:cNvSpPr/>
            <p:nvPr/>
          </p:nvSpPr>
          <p:spPr bwMode="auto">
            <a:xfrm>
              <a:off x="3904396" y="1646482"/>
              <a:ext cx="208308" cy="239941"/>
            </a:xfrm>
            <a:custGeom>
              <a:avLst/>
              <a:gdLst>
                <a:gd name="T0" fmla="*/ 58 w 120"/>
                <a:gd name="T1" fmla="*/ 0 h 138"/>
                <a:gd name="T2" fmla="*/ 39 w 120"/>
                <a:gd name="T3" fmla="*/ 24 h 138"/>
                <a:gd name="T4" fmla="*/ 6 w 120"/>
                <a:gd name="T5" fmla="*/ 44 h 138"/>
                <a:gd name="T6" fmla="*/ 10 w 120"/>
                <a:gd name="T7" fmla="*/ 60 h 138"/>
                <a:gd name="T8" fmla="*/ 0 w 120"/>
                <a:gd name="T9" fmla="*/ 68 h 138"/>
                <a:gd name="T10" fmla="*/ 41 w 120"/>
                <a:gd name="T11" fmla="*/ 68 h 138"/>
                <a:gd name="T12" fmla="*/ 10 w 120"/>
                <a:gd name="T13" fmla="*/ 104 h 138"/>
                <a:gd name="T14" fmla="*/ 13 w 120"/>
                <a:gd name="T15" fmla="*/ 113 h 138"/>
                <a:gd name="T16" fmla="*/ 13 w 120"/>
                <a:gd name="T17" fmla="*/ 138 h 138"/>
                <a:gd name="T18" fmla="*/ 82 w 120"/>
                <a:gd name="T19" fmla="*/ 114 h 138"/>
                <a:gd name="T20" fmla="*/ 96 w 120"/>
                <a:gd name="T21" fmla="*/ 98 h 138"/>
                <a:gd name="T22" fmla="*/ 111 w 120"/>
                <a:gd name="T23" fmla="*/ 86 h 138"/>
                <a:gd name="T24" fmla="*/ 99 w 120"/>
                <a:gd name="T25" fmla="*/ 59 h 138"/>
                <a:gd name="T26" fmla="*/ 89 w 120"/>
                <a:gd name="T27" fmla="*/ 73 h 138"/>
                <a:gd name="T28" fmla="*/ 82 w 120"/>
                <a:gd name="T29" fmla="*/ 72 h 138"/>
                <a:gd name="T30" fmla="*/ 84 w 120"/>
                <a:gd name="T31" fmla="*/ 47 h 138"/>
                <a:gd name="T32" fmla="*/ 63 w 120"/>
                <a:gd name="T33" fmla="*/ 20 h 138"/>
                <a:gd name="T34" fmla="*/ 58 w 120"/>
                <a:gd name="T3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38">
                  <a:moveTo>
                    <a:pt x="58" y="0"/>
                  </a:moveTo>
                  <a:cubicBezTo>
                    <a:pt x="39" y="24"/>
                    <a:pt x="39" y="24"/>
                    <a:pt x="39" y="24"/>
                  </a:cubicBezTo>
                  <a:cubicBezTo>
                    <a:pt x="39" y="24"/>
                    <a:pt x="39" y="52"/>
                    <a:pt x="6" y="44"/>
                  </a:cubicBezTo>
                  <a:cubicBezTo>
                    <a:pt x="10" y="60"/>
                    <a:pt x="10" y="60"/>
                    <a:pt x="10" y="60"/>
                  </a:cubicBezTo>
                  <a:cubicBezTo>
                    <a:pt x="0" y="68"/>
                    <a:pt x="0" y="68"/>
                    <a:pt x="0" y="68"/>
                  </a:cubicBezTo>
                  <a:cubicBezTo>
                    <a:pt x="0" y="68"/>
                    <a:pt x="11" y="74"/>
                    <a:pt x="41" y="68"/>
                  </a:cubicBezTo>
                  <a:cubicBezTo>
                    <a:pt x="41" y="68"/>
                    <a:pt x="46" y="104"/>
                    <a:pt x="10" y="104"/>
                  </a:cubicBezTo>
                  <a:cubicBezTo>
                    <a:pt x="13" y="113"/>
                    <a:pt x="13" y="113"/>
                    <a:pt x="13" y="113"/>
                  </a:cubicBezTo>
                  <a:cubicBezTo>
                    <a:pt x="13" y="138"/>
                    <a:pt x="13" y="138"/>
                    <a:pt x="13" y="138"/>
                  </a:cubicBezTo>
                  <a:cubicBezTo>
                    <a:pt x="13" y="138"/>
                    <a:pt x="66" y="136"/>
                    <a:pt x="82" y="114"/>
                  </a:cubicBezTo>
                  <a:cubicBezTo>
                    <a:pt x="84" y="111"/>
                    <a:pt x="96" y="98"/>
                    <a:pt x="96" y="98"/>
                  </a:cubicBezTo>
                  <a:cubicBezTo>
                    <a:pt x="96" y="98"/>
                    <a:pt x="102" y="101"/>
                    <a:pt x="111" y="86"/>
                  </a:cubicBezTo>
                  <a:cubicBezTo>
                    <a:pt x="120" y="71"/>
                    <a:pt x="110" y="56"/>
                    <a:pt x="99" y="59"/>
                  </a:cubicBezTo>
                  <a:cubicBezTo>
                    <a:pt x="88" y="62"/>
                    <a:pt x="89" y="73"/>
                    <a:pt x="89" y="73"/>
                  </a:cubicBezTo>
                  <a:cubicBezTo>
                    <a:pt x="82" y="72"/>
                    <a:pt x="82" y="72"/>
                    <a:pt x="82" y="72"/>
                  </a:cubicBezTo>
                  <a:cubicBezTo>
                    <a:pt x="84" y="47"/>
                    <a:pt x="84" y="47"/>
                    <a:pt x="84" y="47"/>
                  </a:cubicBezTo>
                  <a:cubicBezTo>
                    <a:pt x="84" y="47"/>
                    <a:pt x="75" y="42"/>
                    <a:pt x="63" y="20"/>
                  </a:cubicBezTo>
                  <a:cubicBezTo>
                    <a:pt x="59" y="13"/>
                    <a:pt x="58" y="0"/>
                    <a:pt x="58" y="0"/>
                  </a:cubicBez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62500" lnSpcReduction="20000"/>
            </a:bodyPr>
            <a:lstStyle/>
            <a:p>
              <a:pPr defTabSz="2438430" hangingPunct="1"/>
              <a:endParaRPr sz="4800" b="0" kern="1200">
                <a:latin typeface="+mn-lt"/>
                <a:ea typeface="+mn-ea"/>
                <a:cs typeface="+mn-ea"/>
                <a:sym typeface="+mn-lt"/>
              </a:endParaRPr>
            </a:p>
          </p:txBody>
        </p:sp>
        <p:sp>
          <p:nvSpPr>
            <p:cNvPr id="230" name="íṣḷîdé">
              <a:extLst>
                <a:ext uri="{FF2B5EF4-FFF2-40B4-BE49-F238E27FC236}">
                  <a16:creationId xmlns="" xmlns:a14="http://schemas.microsoft.com/office/drawing/2010/main" xmlns:a16="http://schemas.microsoft.com/office/drawing/2014/main" id="{8C200F70-4790-4410-AC7C-B524212AB7B3}"/>
                </a:ext>
              </a:extLst>
            </p:cNvPr>
            <p:cNvSpPr/>
            <p:nvPr/>
          </p:nvSpPr>
          <p:spPr bwMode="auto">
            <a:xfrm>
              <a:off x="3984633" y="1698945"/>
              <a:ext cx="20831" cy="29318"/>
            </a:xfrm>
            <a:custGeom>
              <a:avLst/>
              <a:gdLst>
                <a:gd name="T0" fmla="*/ 11 w 12"/>
                <a:gd name="T1" fmla="*/ 11 h 17"/>
                <a:gd name="T2" fmla="*/ 3 w 12"/>
                <a:gd name="T3" fmla="*/ 16 h 17"/>
                <a:gd name="T4" fmla="*/ 2 w 12"/>
                <a:gd name="T5" fmla="*/ 7 h 17"/>
                <a:gd name="T6" fmla="*/ 10 w 12"/>
                <a:gd name="T7" fmla="*/ 1 h 17"/>
                <a:gd name="T8" fmla="*/ 11 w 12"/>
                <a:gd name="T9" fmla="*/ 11 h 17"/>
              </a:gdLst>
              <a:ahLst/>
              <a:cxnLst>
                <a:cxn ang="0">
                  <a:pos x="T0" y="T1"/>
                </a:cxn>
                <a:cxn ang="0">
                  <a:pos x="T2" y="T3"/>
                </a:cxn>
                <a:cxn ang="0">
                  <a:pos x="T4" y="T5"/>
                </a:cxn>
                <a:cxn ang="0">
                  <a:pos x="T6" y="T7"/>
                </a:cxn>
                <a:cxn ang="0">
                  <a:pos x="T8" y="T9"/>
                </a:cxn>
              </a:cxnLst>
              <a:rect l="0" t="0" r="r" b="b"/>
              <a:pathLst>
                <a:path w="12" h="17">
                  <a:moveTo>
                    <a:pt x="11" y="11"/>
                  </a:moveTo>
                  <a:cubicBezTo>
                    <a:pt x="9" y="14"/>
                    <a:pt x="5" y="17"/>
                    <a:pt x="3" y="16"/>
                  </a:cubicBezTo>
                  <a:cubicBezTo>
                    <a:pt x="1" y="15"/>
                    <a:pt x="0" y="11"/>
                    <a:pt x="2" y="7"/>
                  </a:cubicBezTo>
                  <a:cubicBezTo>
                    <a:pt x="4" y="3"/>
                    <a:pt x="7" y="0"/>
                    <a:pt x="10" y="1"/>
                  </a:cubicBezTo>
                  <a:cubicBezTo>
                    <a:pt x="12" y="2"/>
                    <a:pt x="12" y="7"/>
                    <a:pt x="11" y="11"/>
                  </a:cubicBezTo>
                  <a:close/>
                </a:path>
              </a:pathLst>
            </a:custGeom>
            <a:solidFill>
              <a:srgbClr val="77461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31" name="ïŝļïḑé">
              <a:extLst>
                <a:ext uri="{FF2B5EF4-FFF2-40B4-BE49-F238E27FC236}">
                  <a16:creationId xmlns="" xmlns:a14="http://schemas.microsoft.com/office/drawing/2010/main" xmlns:a16="http://schemas.microsoft.com/office/drawing/2014/main" id="{4F14AA97-71A4-4B90-B2BB-D40E633D4155}"/>
                </a:ext>
              </a:extLst>
            </p:cNvPr>
            <p:cNvSpPr/>
            <p:nvPr/>
          </p:nvSpPr>
          <p:spPr bwMode="auto">
            <a:xfrm>
              <a:off x="3897453" y="1897224"/>
              <a:ext cx="234539" cy="504570"/>
            </a:xfrm>
            <a:custGeom>
              <a:avLst/>
              <a:gdLst>
                <a:gd name="T0" fmla="*/ 109 w 135"/>
                <a:gd name="T1" fmla="*/ 11 h 290"/>
                <a:gd name="T2" fmla="*/ 44 w 135"/>
                <a:gd name="T3" fmla="*/ 24 h 290"/>
                <a:gd name="T4" fmla="*/ 0 w 135"/>
                <a:gd name="T5" fmla="*/ 84 h 290"/>
                <a:gd name="T6" fmla="*/ 18 w 135"/>
                <a:gd name="T7" fmla="*/ 127 h 290"/>
                <a:gd name="T8" fmla="*/ 23 w 135"/>
                <a:gd name="T9" fmla="*/ 254 h 290"/>
                <a:gd name="T10" fmla="*/ 131 w 135"/>
                <a:gd name="T11" fmla="*/ 249 h 290"/>
                <a:gd name="T12" fmla="*/ 99 w 135"/>
                <a:gd name="T13" fmla="*/ 138 h 290"/>
                <a:gd name="T14" fmla="*/ 109 w 135"/>
                <a:gd name="T15" fmla="*/ 11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290">
                  <a:moveTo>
                    <a:pt x="109" y="11"/>
                  </a:moveTo>
                  <a:cubicBezTo>
                    <a:pt x="109" y="11"/>
                    <a:pt x="63" y="0"/>
                    <a:pt x="44" y="24"/>
                  </a:cubicBezTo>
                  <a:cubicBezTo>
                    <a:pt x="25" y="48"/>
                    <a:pt x="0" y="84"/>
                    <a:pt x="0" y="84"/>
                  </a:cubicBezTo>
                  <a:cubicBezTo>
                    <a:pt x="18" y="127"/>
                    <a:pt x="18" y="127"/>
                    <a:pt x="18" y="127"/>
                  </a:cubicBezTo>
                  <a:cubicBezTo>
                    <a:pt x="18" y="127"/>
                    <a:pt x="43" y="204"/>
                    <a:pt x="23" y="254"/>
                  </a:cubicBezTo>
                  <a:cubicBezTo>
                    <a:pt x="23" y="254"/>
                    <a:pt x="81" y="290"/>
                    <a:pt x="131" y="249"/>
                  </a:cubicBezTo>
                  <a:cubicBezTo>
                    <a:pt x="131" y="249"/>
                    <a:pt x="89" y="183"/>
                    <a:pt x="99" y="138"/>
                  </a:cubicBezTo>
                  <a:cubicBezTo>
                    <a:pt x="109" y="93"/>
                    <a:pt x="135" y="48"/>
                    <a:pt x="109" y="11"/>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32" name="í$ḻïḋè">
              <a:extLst>
                <a:ext uri="{FF2B5EF4-FFF2-40B4-BE49-F238E27FC236}">
                  <a16:creationId xmlns="" xmlns:a14="http://schemas.microsoft.com/office/drawing/2010/main" xmlns:a16="http://schemas.microsoft.com/office/drawing/2014/main" id="{2BAC8733-F0A0-437F-AE44-155C5F1E56D1}"/>
                </a:ext>
              </a:extLst>
            </p:cNvPr>
            <p:cNvSpPr/>
            <p:nvPr/>
          </p:nvSpPr>
          <p:spPr bwMode="auto">
            <a:xfrm>
              <a:off x="3587306" y="1568559"/>
              <a:ext cx="134243" cy="130386"/>
            </a:xfrm>
            <a:custGeom>
              <a:avLst/>
              <a:gdLst>
                <a:gd name="T0" fmla="*/ 51 w 77"/>
                <a:gd name="T1" fmla="*/ 74 h 75"/>
                <a:gd name="T2" fmla="*/ 63 w 77"/>
                <a:gd name="T3" fmla="*/ 52 h 75"/>
                <a:gd name="T4" fmla="*/ 77 w 77"/>
                <a:gd name="T5" fmla="*/ 39 h 75"/>
                <a:gd name="T6" fmla="*/ 61 w 77"/>
                <a:gd name="T7" fmla="*/ 39 h 75"/>
                <a:gd name="T8" fmla="*/ 54 w 77"/>
                <a:gd name="T9" fmla="*/ 43 h 75"/>
                <a:gd name="T10" fmla="*/ 49 w 77"/>
                <a:gd name="T11" fmla="*/ 7 h 75"/>
                <a:gd name="T12" fmla="*/ 43 w 77"/>
                <a:gd name="T13" fmla="*/ 7 h 75"/>
                <a:gd name="T14" fmla="*/ 43 w 77"/>
                <a:gd name="T15" fmla="*/ 31 h 75"/>
                <a:gd name="T16" fmla="*/ 28 w 77"/>
                <a:gd name="T17" fmla="*/ 0 h 75"/>
                <a:gd name="T18" fmla="*/ 23 w 77"/>
                <a:gd name="T19" fmla="*/ 2 h 75"/>
                <a:gd name="T20" fmla="*/ 32 w 77"/>
                <a:gd name="T21" fmla="*/ 32 h 75"/>
                <a:gd name="T22" fmla="*/ 13 w 77"/>
                <a:gd name="T23" fmla="*/ 9 h 75"/>
                <a:gd name="T24" fmla="*/ 8 w 77"/>
                <a:gd name="T25" fmla="*/ 13 h 75"/>
                <a:gd name="T26" fmla="*/ 24 w 77"/>
                <a:gd name="T27" fmla="*/ 37 h 75"/>
                <a:gd name="T28" fmla="*/ 2 w 77"/>
                <a:gd name="T29" fmla="*/ 24 h 75"/>
                <a:gd name="T30" fmla="*/ 0 w 77"/>
                <a:gd name="T31" fmla="*/ 30 h 75"/>
                <a:gd name="T32" fmla="*/ 20 w 77"/>
                <a:gd name="T33" fmla="*/ 45 h 75"/>
                <a:gd name="T34" fmla="*/ 36 w 77"/>
                <a:gd name="T35" fmla="*/ 72 h 75"/>
                <a:gd name="T36" fmla="*/ 51 w 77"/>
                <a:gd name="T3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75">
                  <a:moveTo>
                    <a:pt x="51" y="74"/>
                  </a:moveTo>
                  <a:cubicBezTo>
                    <a:pt x="63" y="52"/>
                    <a:pt x="63" y="52"/>
                    <a:pt x="63" y="52"/>
                  </a:cubicBezTo>
                  <a:cubicBezTo>
                    <a:pt x="77" y="39"/>
                    <a:pt x="77" y="39"/>
                    <a:pt x="77" y="39"/>
                  </a:cubicBezTo>
                  <a:cubicBezTo>
                    <a:pt x="77" y="39"/>
                    <a:pt x="71" y="32"/>
                    <a:pt x="61" y="39"/>
                  </a:cubicBezTo>
                  <a:cubicBezTo>
                    <a:pt x="54" y="43"/>
                    <a:pt x="54" y="43"/>
                    <a:pt x="54" y="43"/>
                  </a:cubicBezTo>
                  <a:cubicBezTo>
                    <a:pt x="49" y="7"/>
                    <a:pt x="49" y="7"/>
                    <a:pt x="49" y="7"/>
                  </a:cubicBezTo>
                  <a:cubicBezTo>
                    <a:pt x="43" y="7"/>
                    <a:pt x="43" y="7"/>
                    <a:pt x="43" y="7"/>
                  </a:cubicBezTo>
                  <a:cubicBezTo>
                    <a:pt x="43" y="31"/>
                    <a:pt x="43" y="31"/>
                    <a:pt x="43" y="31"/>
                  </a:cubicBezTo>
                  <a:cubicBezTo>
                    <a:pt x="28" y="0"/>
                    <a:pt x="28" y="0"/>
                    <a:pt x="28" y="0"/>
                  </a:cubicBezTo>
                  <a:cubicBezTo>
                    <a:pt x="23" y="2"/>
                    <a:pt x="23" y="2"/>
                    <a:pt x="23" y="2"/>
                  </a:cubicBezTo>
                  <a:cubicBezTo>
                    <a:pt x="32" y="32"/>
                    <a:pt x="32" y="32"/>
                    <a:pt x="32" y="32"/>
                  </a:cubicBezTo>
                  <a:cubicBezTo>
                    <a:pt x="13" y="9"/>
                    <a:pt x="13" y="9"/>
                    <a:pt x="13" y="9"/>
                  </a:cubicBezTo>
                  <a:cubicBezTo>
                    <a:pt x="8" y="13"/>
                    <a:pt x="8" y="13"/>
                    <a:pt x="8" y="13"/>
                  </a:cubicBezTo>
                  <a:cubicBezTo>
                    <a:pt x="24" y="37"/>
                    <a:pt x="24" y="37"/>
                    <a:pt x="24" y="37"/>
                  </a:cubicBezTo>
                  <a:cubicBezTo>
                    <a:pt x="2" y="24"/>
                    <a:pt x="2" y="24"/>
                    <a:pt x="2" y="24"/>
                  </a:cubicBezTo>
                  <a:cubicBezTo>
                    <a:pt x="0" y="30"/>
                    <a:pt x="0" y="30"/>
                    <a:pt x="0" y="30"/>
                  </a:cubicBezTo>
                  <a:cubicBezTo>
                    <a:pt x="20" y="45"/>
                    <a:pt x="20" y="45"/>
                    <a:pt x="20" y="45"/>
                  </a:cubicBezTo>
                  <a:cubicBezTo>
                    <a:pt x="20" y="45"/>
                    <a:pt x="29" y="68"/>
                    <a:pt x="36" y="72"/>
                  </a:cubicBezTo>
                  <a:cubicBezTo>
                    <a:pt x="43" y="75"/>
                    <a:pt x="51" y="74"/>
                    <a:pt x="51" y="74"/>
                  </a:cubicBez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33" name="ísḷïdé">
              <a:extLst>
                <a:ext uri="{FF2B5EF4-FFF2-40B4-BE49-F238E27FC236}">
                  <a16:creationId xmlns="" xmlns:a14="http://schemas.microsoft.com/office/drawing/2010/main" xmlns:a16="http://schemas.microsoft.com/office/drawing/2014/main" id="{88EBD52C-5BF3-4E4A-BFB4-8F5B891E0755}"/>
                </a:ext>
              </a:extLst>
            </p:cNvPr>
            <p:cNvSpPr/>
            <p:nvPr/>
          </p:nvSpPr>
          <p:spPr bwMode="auto">
            <a:xfrm>
              <a:off x="1586010" y="2057699"/>
              <a:ext cx="33175" cy="95667"/>
            </a:xfrm>
            <a:custGeom>
              <a:avLst/>
              <a:gdLst>
                <a:gd name="T0" fmla="*/ 12 w 19"/>
                <a:gd name="T1" fmla="*/ 0 h 55"/>
                <a:gd name="T2" fmla="*/ 7 w 19"/>
                <a:gd name="T3" fmla="*/ 17 h 55"/>
                <a:gd name="T4" fmla="*/ 1 w 19"/>
                <a:gd name="T5" fmla="*/ 37 h 55"/>
                <a:gd name="T6" fmla="*/ 19 w 19"/>
                <a:gd name="T7" fmla="*/ 55 h 55"/>
                <a:gd name="T8" fmla="*/ 18 w 19"/>
                <a:gd name="T9" fmla="*/ 19 h 55"/>
                <a:gd name="T10" fmla="*/ 12 w 19"/>
                <a:gd name="T11" fmla="*/ 0 h 55"/>
              </a:gdLst>
              <a:ahLst/>
              <a:cxnLst>
                <a:cxn ang="0">
                  <a:pos x="T0" y="T1"/>
                </a:cxn>
                <a:cxn ang="0">
                  <a:pos x="T2" y="T3"/>
                </a:cxn>
                <a:cxn ang="0">
                  <a:pos x="T4" y="T5"/>
                </a:cxn>
                <a:cxn ang="0">
                  <a:pos x="T6" y="T7"/>
                </a:cxn>
                <a:cxn ang="0">
                  <a:pos x="T8" y="T9"/>
                </a:cxn>
                <a:cxn ang="0">
                  <a:pos x="T10" y="T11"/>
                </a:cxn>
              </a:cxnLst>
              <a:rect l="0" t="0" r="r" b="b"/>
              <a:pathLst>
                <a:path w="19" h="55">
                  <a:moveTo>
                    <a:pt x="12" y="0"/>
                  </a:moveTo>
                  <a:cubicBezTo>
                    <a:pt x="12" y="0"/>
                    <a:pt x="8" y="8"/>
                    <a:pt x="7" y="17"/>
                  </a:cubicBezTo>
                  <a:cubicBezTo>
                    <a:pt x="6" y="26"/>
                    <a:pt x="0" y="24"/>
                    <a:pt x="1" y="37"/>
                  </a:cubicBezTo>
                  <a:cubicBezTo>
                    <a:pt x="2" y="50"/>
                    <a:pt x="19" y="55"/>
                    <a:pt x="19" y="55"/>
                  </a:cubicBezTo>
                  <a:cubicBezTo>
                    <a:pt x="18" y="19"/>
                    <a:pt x="18" y="19"/>
                    <a:pt x="18" y="19"/>
                  </a:cubicBezTo>
                  <a:cubicBezTo>
                    <a:pt x="12" y="0"/>
                    <a:pt x="12" y="0"/>
                    <a:pt x="12" y="0"/>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34" name="îṡ1íďe">
              <a:extLst>
                <a:ext uri="{FF2B5EF4-FFF2-40B4-BE49-F238E27FC236}">
                  <a16:creationId xmlns="" xmlns:a14="http://schemas.microsoft.com/office/drawing/2010/main" xmlns:a16="http://schemas.microsoft.com/office/drawing/2014/main" id="{43203C6E-4C49-496B-B9B2-90AB2FAD6BD7}"/>
                </a:ext>
              </a:extLst>
            </p:cNvPr>
            <p:cNvSpPr/>
            <p:nvPr/>
          </p:nvSpPr>
          <p:spPr bwMode="auto">
            <a:xfrm>
              <a:off x="2320487" y="2085473"/>
              <a:ext cx="66350" cy="47062"/>
            </a:xfrm>
            <a:custGeom>
              <a:avLst/>
              <a:gdLst>
                <a:gd name="T0" fmla="*/ 36 w 38"/>
                <a:gd name="T1" fmla="*/ 0 h 27"/>
                <a:gd name="T2" fmla="*/ 30 w 38"/>
                <a:gd name="T3" fmla="*/ 20 h 27"/>
                <a:gd name="T4" fmla="*/ 16 w 38"/>
                <a:gd name="T5" fmla="*/ 24 h 27"/>
                <a:gd name="T6" fmla="*/ 0 w 38"/>
                <a:gd name="T7" fmla="*/ 14 h 27"/>
                <a:gd name="T8" fmla="*/ 36 w 38"/>
                <a:gd name="T9" fmla="*/ 0 h 27"/>
              </a:gdLst>
              <a:ahLst/>
              <a:cxnLst>
                <a:cxn ang="0">
                  <a:pos x="T0" y="T1"/>
                </a:cxn>
                <a:cxn ang="0">
                  <a:pos x="T2" y="T3"/>
                </a:cxn>
                <a:cxn ang="0">
                  <a:pos x="T4" y="T5"/>
                </a:cxn>
                <a:cxn ang="0">
                  <a:pos x="T6" y="T7"/>
                </a:cxn>
                <a:cxn ang="0">
                  <a:pos x="T8" y="T9"/>
                </a:cxn>
              </a:cxnLst>
              <a:rect l="0" t="0" r="r" b="b"/>
              <a:pathLst>
                <a:path w="38" h="27">
                  <a:moveTo>
                    <a:pt x="36" y="0"/>
                  </a:moveTo>
                  <a:cubicBezTo>
                    <a:pt x="36" y="0"/>
                    <a:pt x="38" y="13"/>
                    <a:pt x="30" y="20"/>
                  </a:cubicBezTo>
                  <a:cubicBezTo>
                    <a:pt x="22" y="27"/>
                    <a:pt x="16" y="24"/>
                    <a:pt x="16" y="24"/>
                  </a:cubicBezTo>
                  <a:cubicBezTo>
                    <a:pt x="0" y="14"/>
                    <a:pt x="0" y="14"/>
                    <a:pt x="0" y="14"/>
                  </a:cubicBezTo>
                  <a:lnTo>
                    <a:pt x="36" y="0"/>
                  </a:lnTo>
                  <a:close/>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35" name="iṥļîḋe">
              <a:extLst>
                <a:ext uri="{FF2B5EF4-FFF2-40B4-BE49-F238E27FC236}">
                  <a16:creationId xmlns="" xmlns:a14="http://schemas.microsoft.com/office/drawing/2010/main" xmlns:a16="http://schemas.microsoft.com/office/drawing/2014/main" id="{B8905B5A-E10D-46E0-A6CF-9E43D1C9A094}"/>
                </a:ext>
              </a:extLst>
            </p:cNvPr>
            <p:cNvSpPr/>
            <p:nvPr/>
          </p:nvSpPr>
          <p:spPr bwMode="auto">
            <a:xfrm>
              <a:off x="1892299" y="1557758"/>
              <a:ext cx="252284" cy="318635"/>
            </a:xfrm>
            <a:custGeom>
              <a:avLst/>
              <a:gdLst>
                <a:gd name="T0" fmla="*/ 49 w 145"/>
                <a:gd name="T1" fmla="*/ 146 h 183"/>
                <a:gd name="T2" fmla="*/ 41 w 145"/>
                <a:gd name="T3" fmla="*/ 183 h 183"/>
                <a:gd name="T4" fmla="*/ 0 w 145"/>
                <a:gd name="T5" fmla="*/ 92 h 183"/>
                <a:gd name="T6" fmla="*/ 12 w 145"/>
                <a:gd name="T7" fmla="*/ 74 h 183"/>
                <a:gd name="T8" fmla="*/ 66 w 145"/>
                <a:gd name="T9" fmla="*/ 21 h 183"/>
                <a:gd name="T10" fmla="*/ 102 w 145"/>
                <a:gd name="T11" fmla="*/ 0 h 183"/>
                <a:gd name="T12" fmla="*/ 98 w 145"/>
                <a:gd name="T13" fmla="*/ 32 h 183"/>
                <a:gd name="T14" fmla="*/ 139 w 145"/>
                <a:gd name="T15" fmla="*/ 21 h 183"/>
                <a:gd name="T16" fmla="*/ 114 w 145"/>
                <a:gd name="T17" fmla="*/ 58 h 183"/>
                <a:gd name="T18" fmla="*/ 145 w 145"/>
                <a:gd name="T19" fmla="*/ 54 h 183"/>
                <a:gd name="T20" fmla="*/ 107 w 145"/>
                <a:gd name="T21" fmla="*/ 83 h 183"/>
                <a:gd name="T22" fmla="*/ 67 w 145"/>
                <a:gd name="T23" fmla="*/ 136 h 183"/>
                <a:gd name="T24" fmla="*/ 49 w 145"/>
                <a:gd name="T2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83">
                  <a:moveTo>
                    <a:pt x="49" y="146"/>
                  </a:moveTo>
                  <a:cubicBezTo>
                    <a:pt x="41" y="183"/>
                    <a:pt x="41" y="183"/>
                    <a:pt x="41" y="183"/>
                  </a:cubicBezTo>
                  <a:cubicBezTo>
                    <a:pt x="41" y="183"/>
                    <a:pt x="4" y="118"/>
                    <a:pt x="0" y="92"/>
                  </a:cubicBezTo>
                  <a:cubicBezTo>
                    <a:pt x="12" y="74"/>
                    <a:pt x="12" y="74"/>
                    <a:pt x="12" y="74"/>
                  </a:cubicBezTo>
                  <a:cubicBezTo>
                    <a:pt x="12" y="74"/>
                    <a:pt x="45" y="30"/>
                    <a:pt x="66" y="21"/>
                  </a:cubicBezTo>
                  <a:cubicBezTo>
                    <a:pt x="88" y="12"/>
                    <a:pt x="102" y="0"/>
                    <a:pt x="102" y="0"/>
                  </a:cubicBezTo>
                  <a:cubicBezTo>
                    <a:pt x="98" y="32"/>
                    <a:pt x="98" y="32"/>
                    <a:pt x="98" y="32"/>
                  </a:cubicBezTo>
                  <a:cubicBezTo>
                    <a:pt x="139" y="21"/>
                    <a:pt x="139" y="21"/>
                    <a:pt x="139" y="21"/>
                  </a:cubicBezTo>
                  <a:cubicBezTo>
                    <a:pt x="114" y="58"/>
                    <a:pt x="114" y="58"/>
                    <a:pt x="114" y="58"/>
                  </a:cubicBezTo>
                  <a:cubicBezTo>
                    <a:pt x="145" y="54"/>
                    <a:pt x="145" y="54"/>
                    <a:pt x="145" y="54"/>
                  </a:cubicBezTo>
                  <a:cubicBezTo>
                    <a:pt x="107" y="83"/>
                    <a:pt x="107" y="83"/>
                    <a:pt x="107" y="83"/>
                  </a:cubicBezTo>
                  <a:cubicBezTo>
                    <a:pt x="67" y="136"/>
                    <a:pt x="67" y="136"/>
                    <a:pt x="67" y="136"/>
                  </a:cubicBezTo>
                  <a:cubicBezTo>
                    <a:pt x="49" y="146"/>
                    <a:pt x="49" y="146"/>
                    <a:pt x="49" y="146"/>
                  </a:cubicBezTo>
                </a:path>
              </a:pathLst>
            </a:custGeom>
            <a:solidFill>
              <a:srgbClr val="DC9F35"/>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92500" lnSpcReduction="10000"/>
            </a:bodyPr>
            <a:lstStyle/>
            <a:p>
              <a:pPr defTabSz="2438430" hangingPunct="1"/>
              <a:endParaRPr sz="4800" b="0" kern="1200">
                <a:latin typeface="+mn-lt"/>
                <a:ea typeface="+mn-ea"/>
                <a:cs typeface="+mn-ea"/>
                <a:sym typeface="+mn-lt"/>
              </a:endParaRPr>
            </a:p>
          </p:txBody>
        </p:sp>
        <p:sp>
          <p:nvSpPr>
            <p:cNvPr id="236" name="îŝḻiḑê">
              <a:extLst>
                <a:ext uri="{FF2B5EF4-FFF2-40B4-BE49-F238E27FC236}">
                  <a16:creationId xmlns="" xmlns:a14="http://schemas.microsoft.com/office/drawing/2010/main" xmlns:a16="http://schemas.microsoft.com/office/drawing/2014/main" id="{F81D3FD0-41FA-4631-9216-BB75B8015C45}"/>
                </a:ext>
              </a:extLst>
            </p:cNvPr>
            <p:cNvSpPr/>
            <p:nvPr/>
          </p:nvSpPr>
          <p:spPr bwMode="auto">
            <a:xfrm>
              <a:off x="2028085" y="1803099"/>
              <a:ext cx="67893" cy="34718"/>
            </a:xfrm>
            <a:custGeom>
              <a:avLst/>
              <a:gdLst>
                <a:gd name="T0" fmla="*/ 88 w 88"/>
                <a:gd name="T1" fmla="*/ 20 h 45"/>
                <a:gd name="T2" fmla="*/ 88 w 88"/>
                <a:gd name="T3" fmla="*/ 45 h 45"/>
                <a:gd name="T4" fmla="*/ 14 w 88"/>
                <a:gd name="T5" fmla="*/ 45 h 45"/>
                <a:gd name="T6" fmla="*/ 0 w 88"/>
                <a:gd name="T7" fmla="*/ 9 h 45"/>
                <a:gd name="T8" fmla="*/ 20 w 88"/>
                <a:gd name="T9" fmla="*/ 0 h 45"/>
                <a:gd name="T10" fmla="*/ 72 w 88"/>
                <a:gd name="T11" fmla="*/ 14 h 45"/>
                <a:gd name="T12" fmla="*/ 88 w 88"/>
                <a:gd name="T13" fmla="*/ 20 h 45"/>
              </a:gdLst>
              <a:ahLst/>
              <a:cxnLst>
                <a:cxn ang="0">
                  <a:pos x="T0" y="T1"/>
                </a:cxn>
                <a:cxn ang="0">
                  <a:pos x="T2" y="T3"/>
                </a:cxn>
                <a:cxn ang="0">
                  <a:pos x="T4" y="T5"/>
                </a:cxn>
                <a:cxn ang="0">
                  <a:pos x="T6" y="T7"/>
                </a:cxn>
                <a:cxn ang="0">
                  <a:pos x="T8" y="T9"/>
                </a:cxn>
                <a:cxn ang="0">
                  <a:pos x="T10" y="T11"/>
                </a:cxn>
                <a:cxn ang="0">
                  <a:pos x="T12" y="T13"/>
                </a:cxn>
              </a:cxnLst>
              <a:rect l="0" t="0" r="r" b="b"/>
              <a:pathLst>
                <a:path w="88" h="45">
                  <a:moveTo>
                    <a:pt x="88" y="20"/>
                  </a:moveTo>
                  <a:lnTo>
                    <a:pt x="88" y="45"/>
                  </a:lnTo>
                  <a:lnTo>
                    <a:pt x="14" y="45"/>
                  </a:lnTo>
                  <a:lnTo>
                    <a:pt x="0" y="9"/>
                  </a:lnTo>
                  <a:lnTo>
                    <a:pt x="20" y="0"/>
                  </a:lnTo>
                  <a:lnTo>
                    <a:pt x="72" y="14"/>
                  </a:lnTo>
                  <a:lnTo>
                    <a:pt x="88"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37" name="îś1ïḑê">
              <a:extLst>
                <a:ext uri="{FF2B5EF4-FFF2-40B4-BE49-F238E27FC236}">
                  <a16:creationId xmlns="" xmlns:a14="http://schemas.microsoft.com/office/drawing/2010/main" xmlns:a16="http://schemas.microsoft.com/office/drawing/2014/main" id="{23A38D89-000E-4024-BF66-8FBA29163B06}"/>
                </a:ext>
              </a:extLst>
            </p:cNvPr>
            <p:cNvSpPr/>
            <p:nvPr/>
          </p:nvSpPr>
          <p:spPr bwMode="auto">
            <a:xfrm>
              <a:off x="1927017" y="1692001"/>
              <a:ext cx="210622" cy="231454"/>
            </a:xfrm>
            <a:custGeom>
              <a:avLst/>
              <a:gdLst>
                <a:gd name="T0" fmla="*/ 87 w 121"/>
                <a:gd name="T1" fmla="*/ 16 h 133"/>
                <a:gd name="T2" fmla="*/ 121 w 121"/>
                <a:gd name="T3" fmla="*/ 54 h 133"/>
                <a:gd name="T4" fmla="*/ 102 w 121"/>
                <a:gd name="T5" fmla="*/ 69 h 133"/>
                <a:gd name="T6" fmla="*/ 108 w 121"/>
                <a:gd name="T7" fmla="*/ 76 h 133"/>
                <a:gd name="T8" fmla="*/ 68 w 121"/>
                <a:gd name="T9" fmla="*/ 72 h 133"/>
                <a:gd name="T10" fmla="*/ 101 w 121"/>
                <a:gd name="T11" fmla="*/ 103 h 133"/>
                <a:gd name="T12" fmla="*/ 95 w 121"/>
                <a:gd name="T13" fmla="*/ 113 h 133"/>
                <a:gd name="T14" fmla="*/ 97 w 121"/>
                <a:gd name="T15" fmla="*/ 130 h 133"/>
                <a:gd name="T16" fmla="*/ 92 w 121"/>
                <a:gd name="T17" fmla="*/ 133 h 133"/>
                <a:gd name="T18" fmla="*/ 38 w 121"/>
                <a:gd name="T19" fmla="*/ 105 h 133"/>
                <a:gd name="T20" fmla="*/ 29 w 121"/>
                <a:gd name="T21" fmla="*/ 69 h 133"/>
                <a:gd name="T22" fmla="*/ 3 w 121"/>
                <a:gd name="T23" fmla="*/ 47 h 133"/>
                <a:gd name="T24" fmla="*/ 15 w 121"/>
                <a:gd name="T25" fmla="*/ 29 h 133"/>
                <a:gd name="T26" fmla="*/ 29 w 121"/>
                <a:gd name="T27" fmla="*/ 49 h 133"/>
                <a:gd name="T28" fmla="*/ 41 w 121"/>
                <a:gd name="T29" fmla="*/ 49 h 133"/>
                <a:gd name="T30" fmla="*/ 37 w 121"/>
                <a:gd name="T31" fmla="*/ 27 h 133"/>
                <a:gd name="T32" fmla="*/ 37 w 121"/>
                <a:gd name="T33" fmla="*/ 0 h 133"/>
                <a:gd name="T34" fmla="*/ 87 w 121"/>
                <a:gd name="T35" fmla="*/ 6 h 133"/>
                <a:gd name="T36" fmla="*/ 87 w 121"/>
                <a:gd name="T37" fmla="*/ 1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33">
                  <a:moveTo>
                    <a:pt x="87" y="16"/>
                  </a:moveTo>
                  <a:cubicBezTo>
                    <a:pt x="87" y="16"/>
                    <a:pt x="87" y="50"/>
                    <a:pt x="121" y="54"/>
                  </a:cubicBezTo>
                  <a:cubicBezTo>
                    <a:pt x="102" y="69"/>
                    <a:pt x="102" y="69"/>
                    <a:pt x="102" y="69"/>
                  </a:cubicBezTo>
                  <a:cubicBezTo>
                    <a:pt x="108" y="76"/>
                    <a:pt x="108" y="76"/>
                    <a:pt x="108" y="76"/>
                  </a:cubicBezTo>
                  <a:cubicBezTo>
                    <a:pt x="108" y="76"/>
                    <a:pt x="87" y="82"/>
                    <a:pt x="68" y="72"/>
                  </a:cubicBezTo>
                  <a:cubicBezTo>
                    <a:pt x="68" y="72"/>
                    <a:pt x="69" y="105"/>
                    <a:pt x="101" y="103"/>
                  </a:cubicBezTo>
                  <a:cubicBezTo>
                    <a:pt x="95" y="113"/>
                    <a:pt x="95" y="113"/>
                    <a:pt x="95" y="113"/>
                  </a:cubicBezTo>
                  <a:cubicBezTo>
                    <a:pt x="97" y="130"/>
                    <a:pt x="97" y="130"/>
                    <a:pt x="97" y="130"/>
                  </a:cubicBezTo>
                  <a:cubicBezTo>
                    <a:pt x="92" y="133"/>
                    <a:pt x="92" y="133"/>
                    <a:pt x="92" y="133"/>
                  </a:cubicBezTo>
                  <a:cubicBezTo>
                    <a:pt x="38" y="105"/>
                    <a:pt x="38" y="105"/>
                    <a:pt x="38" y="105"/>
                  </a:cubicBezTo>
                  <a:cubicBezTo>
                    <a:pt x="29" y="69"/>
                    <a:pt x="29" y="69"/>
                    <a:pt x="29" y="69"/>
                  </a:cubicBezTo>
                  <a:cubicBezTo>
                    <a:pt x="18" y="70"/>
                    <a:pt x="6" y="63"/>
                    <a:pt x="3" y="47"/>
                  </a:cubicBezTo>
                  <a:cubicBezTo>
                    <a:pt x="0" y="31"/>
                    <a:pt x="15" y="29"/>
                    <a:pt x="15" y="29"/>
                  </a:cubicBezTo>
                  <a:cubicBezTo>
                    <a:pt x="29" y="49"/>
                    <a:pt x="29" y="49"/>
                    <a:pt x="29" y="49"/>
                  </a:cubicBezTo>
                  <a:cubicBezTo>
                    <a:pt x="41" y="49"/>
                    <a:pt x="41" y="49"/>
                    <a:pt x="41" y="49"/>
                  </a:cubicBezTo>
                  <a:cubicBezTo>
                    <a:pt x="37" y="27"/>
                    <a:pt x="37" y="27"/>
                    <a:pt x="37" y="27"/>
                  </a:cubicBezTo>
                  <a:cubicBezTo>
                    <a:pt x="37" y="0"/>
                    <a:pt x="37" y="0"/>
                    <a:pt x="37" y="0"/>
                  </a:cubicBezTo>
                  <a:cubicBezTo>
                    <a:pt x="87" y="6"/>
                    <a:pt x="87" y="6"/>
                    <a:pt x="87" y="6"/>
                  </a:cubicBezTo>
                  <a:cubicBezTo>
                    <a:pt x="87" y="16"/>
                    <a:pt x="87" y="16"/>
                    <a:pt x="87" y="16"/>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62500" lnSpcReduction="20000"/>
            </a:bodyPr>
            <a:lstStyle/>
            <a:p>
              <a:pPr defTabSz="2438430" hangingPunct="1"/>
              <a:endParaRPr sz="4800" b="0" kern="1200">
                <a:latin typeface="+mn-lt"/>
                <a:ea typeface="+mn-ea"/>
                <a:cs typeface="+mn-ea"/>
                <a:sym typeface="+mn-lt"/>
              </a:endParaRPr>
            </a:p>
          </p:txBody>
        </p:sp>
        <p:sp>
          <p:nvSpPr>
            <p:cNvPr id="238" name="ïs1íḑe">
              <a:extLst>
                <a:ext uri="{FF2B5EF4-FFF2-40B4-BE49-F238E27FC236}">
                  <a16:creationId xmlns="" xmlns:a14="http://schemas.microsoft.com/office/drawing/2010/main" xmlns:a16="http://schemas.microsoft.com/office/drawing/2014/main" id="{6521EBCC-1806-4CE3-87D3-A2FB0AB14717}"/>
                </a:ext>
              </a:extLst>
            </p:cNvPr>
            <p:cNvSpPr/>
            <p:nvPr/>
          </p:nvSpPr>
          <p:spPr bwMode="auto">
            <a:xfrm>
              <a:off x="2047373" y="1728263"/>
              <a:ext cx="16973" cy="26232"/>
            </a:xfrm>
            <a:custGeom>
              <a:avLst/>
              <a:gdLst>
                <a:gd name="T0" fmla="*/ 9 w 10"/>
                <a:gd name="T1" fmla="*/ 7 h 15"/>
                <a:gd name="T2" fmla="*/ 6 w 10"/>
                <a:gd name="T3" fmla="*/ 15 h 15"/>
                <a:gd name="T4" fmla="*/ 1 w 10"/>
                <a:gd name="T5" fmla="*/ 8 h 15"/>
                <a:gd name="T6" fmla="*/ 4 w 10"/>
                <a:gd name="T7" fmla="*/ 1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10" y="11"/>
                    <a:pt x="8" y="15"/>
                    <a:pt x="6" y="15"/>
                  </a:cubicBezTo>
                  <a:cubicBezTo>
                    <a:pt x="4" y="15"/>
                    <a:pt x="1" y="12"/>
                    <a:pt x="1" y="8"/>
                  </a:cubicBezTo>
                  <a:cubicBezTo>
                    <a:pt x="0" y="4"/>
                    <a:pt x="2" y="1"/>
                    <a:pt x="4" y="1"/>
                  </a:cubicBezTo>
                  <a:cubicBezTo>
                    <a:pt x="6" y="0"/>
                    <a:pt x="9" y="3"/>
                    <a:pt x="9" y="7"/>
                  </a:cubicBezTo>
                  <a:close/>
                </a:path>
              </a:pathLst>
            </a:custGeom>
            <a:solidFill>
              <a:srgbClr val="754C24"/>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39" name="iṥļïďé">
              <a:extLst>
                <a:ext uri="{FF2B5EF4-FFF2-40B4-BE49-F238E27FC236}">
                  <a16:creationId xmlns="" xmlns:a14="http://schemas.microsoft.com/office/drawing/2010/main" xmlns:a16="http://schemas.microsoft.com/office/drawing/2014/main" id="{DD3A73A8-25EA-4D6E-BD0B-D4CC626FB177}"/>
                </a:ext>
              </a:extLst>
            </p:cNvPr>
            <p:cNvSpPr/>
            <p:nvPr/>
          </p:nvSpPr>
          <p:spPr bwMode="auto">
            <a:xfrm>
              <a:off x="2068203" y="1975147"/>
              <a:ext cx="304746" cy="179763"/>
            </a:xfrm>
            <a:custGeom>
              <a:avLst/>
              <a:gdLst>
                <a:gd name="T0" fmla="*/ 16 w 175"/>
                <a:gd name="T1" fmla="*/ 0 h 103"/>
                <a:gd name="T2" fmla="*/ 82 w 175"/>
                <a:gd name="T3" fmla="*/ 72 h 103"/>
                <a:gd name="T4" fmla="*/ 171 w 175"/>
                <a:gd name="T5" fmla="*/ 76 h 103"/>
                <a:gd name="T6" fmla="*/ 162 w 175"/>
                <a:gd name="T7" fmla="*/ 93 h 103"/>
                <a:gd name="T8" fmla="*/ 71 w 175"/>
                <a:gd name="T9" fmla="*/ 103 h 103"/>
                <a:gd name="T10" fmla="*/ 12 w 175"/>
                <a:gd name="T11" fmla="*/ 62 h 103"/>
                <a:gd name="T12" fmla="*/ 16 w 175"/>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175" h="103">
                  <a:moveTo>
                    <a:pt x="16" y="0"/>
                  </a:moveTo>
                  <a:cubicBezTo>
                    <a:pt x="82" y="72"/>
                    <a:pt x="82" y="72"/>
                    <a:pt x="82" y="72"/>
                  </a:cubicBezTo>
                  <a:cubicBezTo>
                    <a:pt x="171" y="76"/>
                    <a:pt x="171" y="76"/>
                    <a:pt x="171" y="76"/>
                  </a:cubicBezTo>
                  <a:cubicBezTo>
                    <a:pt x="171" y="76"/>
                    <a:pt x="175" y="86"/>
                    <a:pt x="162" y="93"/>
                  </a:cubicBezTo>
                  <a:cubicBezTo>
                    <a:pt x="71" y="103"/>
                    <a:pt x="71" y="103"/>
                    <a:pt x="71" y="103"/>
                  </a:cubicBezTo>
                  <a:cubicBezTo>
                    <a:pt x="12" y="62"/>
                    <a:pt x="12" y="62"/>
                    <a:pt x="12" y="62"/>
                  </a:cubicBezTo>
                  <a:cubicBezTo>
                    <a:pt x="12" y="62"/>
                    <a:pt x="0" y="18"/>
                    <a:pt x="16"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40000" lnSpcReduction="20000"/>
            </a:bodyPr>
            <a:lstStyle/>
            <a:p>
              <a:pPr defTabSz="2438430" hangingPunct="1"/>
              <a:endParaRPr sz="4800" b="0" kern="1200">
                <a:latin typeface="+mn-lt"/>
                <a:ea typeface="+mn-ea"/>
                <a:cs typeface="+mn-ea"/>
                <a:sym typeface="+mn-lt"/>
              </a:endParaRPr>
            </a:p>
          </p:txBody>
        </p:sp>
        <p:sp>
          <p:nvSpPr>
            <p:cNvPr id="240" name="íṥḷíďe">
              <a:extLst>
                <a:ext uri="{FF2B5EF4-FFF2-40B4-BE49-F238E27FC236}">
                  <a16:creationId xmlns="" xmlns:a14="http://schemas.microsoft.com/office/drawing/2010/main" xmlns:a16="http://schemas.microsoft.com/office/drawing/2014/main" id="{0D2F9B6E-B910-4AB5-A91B-8626EAD4087F}"/>
                </a:ext>
              </a:extLst>
            </p:cNvPr>
            <p:cNvSpPr/>
            <p:nvPr/>
          </p:nvSpPr>
          <p:spPr bwMode="auto">
            <a:xfrm>
              <a:off x="1601440" y="1958173"/>
              <a:ext cx="287773" cy="199822"/>
            </a:xfrm>
            <a:custGeom>
              <a:avLst/>
              <a:gdLst>
                <a:gd name="T0" fmla="*/ 165 w 165"/>
                <a:gd name="T1" fmla="*/ 0 h 115"/>
                <a:gd name="T2" fmla="*/ 82 w 165"/>
                <a:gd name="T3" fmla="*/ 70 h 115"/>
                <a:gd name="T4" fmla="*/ 9 w 165"/>
                <a:gd name="T5" fmla="*/ 85 h 115"/>
                <a:gd name="T6" fmla="*/ 0 w 165"/>
                <a:gd name="T7" fmla="*/ 99 h 115"/>
                <a:gd name="T8" fmla="*/ 17 w 165"/>
                <a:gd name="T9" fmla="*/ 113 h 115"/>
                <a:gd name="T10" fmla="*/ 99 w 165"/>
                <a:gd name="T11" fmla="*/ 102 h 115"/>
                <a:gd name="T12" fmla="*/ 154 w 165"/>
                <a:gd name="T13" fmla="*/ 62 h 115"/>
                <a:gd name="T14" fmla="*/ 165 w 165"/>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15">
                  <a:moveTo>
                    <a:pt x="165" y="0"/>
                  </a:moveTo>
                  <a:cubicBezTo>
                    <a:pt x="82" y="70"/>
                    <a:pt x="82" y="70"/>
                    <a:pt x="82" y="70"/>
                  </a:cubicBezTo>
                  <a:cubicBezTo>
                    <a:pt x="9" y="85"/>
                    <a:pt x="9" y="85"/>
                    <a:pt x="9" y="85"/>
                  </a:cubicBezTo>
                  <a:cubicBezTo>
                    <a:pt x="9" y="85"/>
                    <a:pt x="0" y="89"/>
                    <a:pt x="0" y="99"/>
                  </a:cubicBezTo>
                  <a:cubicBezTo>
                    <a:pt x="0" y="115"/>
                    <a:pt x="17" y="113"/>
                    <a:pt x="17" y="113"/>
                  </a:cubicBezTo>
                  <a:cubicBezTo>
                    <a:pt x="99" y="102"/>
                    <a:pt x="99" y="102"/>
                    <a:pt x="99" y="102"/>
                  </a:cubicBezTo>
                  <a:cubicBezTo>
                    <a:pt x="154" y="62"/>
                    <a:pt x="154" y="62"/>
                    <a:pt x="154" y="62"/>
                  </a:cubicBezTo>
                  <a:cubicBezTo>
                    <a:pt x="154" y="62"/>
                    <a:pt x="165" y="14"/>
                    <a:pt x="165"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47500" lnSpcReduction="20000"/>
            </a:bodyPr>
            <a:lstStyle/>
            <a:p>
              <a:pPr defTabSz="2438430" hangingPunct="1"/>
              <a:endParaRPr sz="4800" b="0" kern="1200">
                <a:latin typeface="+mn-lt"/>
                <a:ea typeface="+mn-ea"/>
                <a:cs typeface="+mn-ea"/>
                <a:sym typeface="+mn-lt"/>
              </a:endParaRPr>
            </a:p>
          </p:txBody>
        </p:sp>
        <p:sp>
          <p:nvSpPr>
            <p:cNvPr id="241" name="išḻïdé">
              <a:extLst>
                <a:ext uri="{FF2B5EF4-FFF2-40B4-BE49-F238E27FC236}">
                  <a16:creationId xmlns="" xmlns:a14="http://schemas.microsoft.com/office/drawing/2010/main" xmlns:a16="http://schemas.microsoft.com/office/drawing/2014/main" id="{CA36EF9E-70C6-4629-9659-B60F90D8A628}"/>
                </a:ext>
              </a:extLst>
            </p:cNvPr>
            <p:cNvSpPr/>
            <p:nvPr/>
          </p:nvSpPr>
          <p:spPr bwMode="auto">
            <a:xfrm>
              <a:off x="1709451" y="2360132"/>
              <a:ext cx="379583" cy="685876"/>
            </a:xfrm>
            <a:custGeom>
              <a:avLst/>
              <a:gdLst>
                <a:gd name="T0" fmla="*/ 433 w 492"/>
                <a:gd name="T1" fmla="*/ 0 h 889"/>
                <a:gd name="T2" fmla="*/ 215 w 492"/>
                <a:gd name="T3" fmla="*/ 2 h 889"/>
                <a:gd name="T4" fmla="*/ 88 w 492"/>
                <a:gd name="T5" fmla="*/ 492 h 889"/>
                <a:gd name="T6" fmla="*/ 0 w 492"/>
                <a:gd name="T7" fmla="*/ 887 h 889"/>
                <a:gd name="T8" fmla="*/ 72 w 492"/>
                <a:gd name="T9" fmla="*/ 887 h 889"/>
                <a:gd name="T10" fmla="*/ 194 w 492"/>
                <a:gd name="T11" fmla="*/ 494 h 889"/>
                <a:gd name="T12" fmla="*/ 303 w 492"/>
                <a:gd name="T13" fmla="*/ 228 h 889"/>
                <a:gd name="T14" fmla="*/ 318 w 492"/>
                <a:gd name="T15" fmla="*/ 228 h 889"/>
                <a:gd name="T16" fmla="*/ 386 w 492"/>
                <a:gd name="T17" fmla="*/ 501 h 889"/>
                <a:gd name="T18" fmla="*/ 433 w 492"/>
                <a:gd name="T19" fmla="*/ 889 h 889"/>
                <a:gd name="T20" fmla="*/ 492 w 492"/>
                <a:gd name="T21" fmla="*/ 887 h 889"/>
                <a:gd name="T22" fmla="*/ 481 w 492"/>
                <a:gd name="T23" fmla="*/ 487 h 889"/>
                <a:gd name="T24" fmla="*/ 433 w 492"/>
                <a:gd name="T25"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2" h="889">
                  <a:moveTo>
                    <a:pt x="433" y="0"/>
                  </a:moveTo>
                  <a:lnTo>
                    <a:pt x="215" y="2"/>
                  </a:lnTo>
                  <a:lnTo>
                    <a:pt x="88" y="492"/>
                  </a:lnTo>
                  <a:lnTo>
                    <a:pt x="0" y="887"/>
                  </a:lnTo>
                  <a:lnTo>
                    <a:pt x="72" y="887"/>
                  </a:lnTo>
                  <a:lnTo>
                    <a:pt x="194" y="494"/>
                  </a:lnTo>
                  <a:lnTo>
                    <a:pt x="303" y="228"/>
                  </a:lnTo>
                  <a:lnTo>
                    <a:pt x="318" y="228"/>
                  </a:lnTo>
                  <a:lnTo>
                    <a:pt x="386" y="501"/>
                  </a:lnTo>
                  <a:lnTo>
                    <a:pt x="433" y="889"/>
                  </a:lnTo>
                  <a:lnTo>
                    <a:pt x="492" y="887"/>
                  </a:lnTo>
                  <a:lnTo>
                    <a:pt x="481" y="487"/>
                  </a:lnTo>
                  <a:lnTo>
                    <a:pt x="433" y="0"/>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42" name="í$ļïdê">
              <a:extLst>
                <a:ext uri="{FF2B5EF4-FFF2-40B4-BE49-F238E27FC236}">
                  <a16:creationId xmlns="" xmlns:a14="http://schemas.microsoft.com/office/drawing/2010/main" xmlns:a16="http://schemas.microsoft.com/office/drawing/2014/main" id="{19D810E1-21A7-4F8F-967E-93D2CDF665C6}"/>
                </a:ext>
              </a:extLst>
            </p:cNvPr>
            <p:cNvSpPr/>
            <p:nvPr/>
          </p:nvSpPr>
          <p:spPr bwMode="auto">
            <a:xfrm>
              <a:off x="1582924" y="3044464"/>
              <a:ext cx="182076" cy="90267"/>
            </a:xfrm>
            <a:custGeom>
              <a:avLst/>
              <a:gdLst>
                <a:gd name="T0" fmla="*/ 164 w 236"/>
                <a:gd name="T1" fmla="*/ 0 h 117"/>
                <a:gd name="T2" fmla="*/ 0 w 236"/>
                <a:gd name="T3" fmla="*/ 117 h 117"/>
                <a:gd name="T4" fmla="*/ 227 w 236"/>
                <a:gd name="T5" fmla="*/ 117 h 117"/>
                <a:gd name="T6" fmla="*/ 236 w 236"/>
                <a:gd name="T7" fmla="*/ 0 h 117"/>
                <a:gd name="T8" fmla="*/ 164 w 236"/>
                <a:gd name="T9" fmla="*/ 0 h 117"/>
              </a:gdLst>
              <a:ahLst/>
              <a:cxnLst>
                <a:cxn ang="0">
                  <a:pos x="T0" y="T1"/>
                </a:cxn>
                <a:cxn ang="0">
                  <a:pos x="T2" y="T3"/>
                </a:cxn>
                <a:cxn ang="0">
                  <a:pos x="T4" y="T5"/>
                </a:cxn>
                <a:cxn ang="0">
                  <a:pos x="T6" y="T7"/>
                </a:cxn>
                <a:cxn ang="0">
                  <a:pos x="T8" y="T9"/>
                </a:cxn>
              </a:cxnLst>
              <a:rect l="0" t="0" r="r" b="b"/>
              <a:pathLst>
                <a:path w="236" h="117">
                  <a:moveTo>
                    <a:pt x="164" y="0"/>
                  </a:moveTo>
                  <a:lnTo>
                    <a:pt x="0" y="117"/>
                  </a:lnTo>
                  <a:lnTo>
                    <a:pt x="227" y="117"/>
                  </a:lnTo>
                  <a:lnTo>
                    <a:pt x="236" y="0"/>
                  </a:lnTo>
                  <a:lnTo>
                    <a:pt x="1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43" name="îŝḷíḍê">
              <a:extLst>
                <a:ext uri="{FF2B5EF4-FFF2-40B4-BE49-F238E27FC236}">
                  <a16:creationId xmlns="" xmlns:a14="http://schemas.microsoft.com/office/drawing/2010/main" xmlns:a16="http://schemas.microsoft.com/office/drawing/2014/main" id="{320CA967-6755-4084-AD92-8F4D54DDF3FC}"/>
                </a:ext>
              </a:extLst>
            </p:cNvPr>
            <p:cNvSpPr/>
            <p:nvPr/>
          </p:nvSpPr>
          <p:spPr bwMode="auto">
            <a:xfrm>
              <a:off x="2036572" y="3044464"/>
              <a:ext cx="116498" cy="90267"/>
            </a:xfrm>
            <a:custGeom>
              <a:avLst/>
              <a:gdLst>
                <a:gd name="T0" fmla="*/ 9 w 151"/>
                <a:gd name="T1" fmla="*/ 2 h 117"/>
                <a:gd name="T2" fmla="*/ 68 w 151"/>
                <a:gd name="T3" fmla="*/ 0 h 117"/>
                <a:gd name="T4" fmla="*/ 151 w 151"/>
                <a:gd name="T5" fmla="*/ 117 h 117"/>
                <a:gd name="T6" fmla="*/ 0 w 151"/>
                <a:gd name="T7" fmla="*/ 117 h 117"/>
                <a:gd name="T8" fmla="*/ 9 w 151"/>
                <a:gd name="T9" fmla="*/ 2 h 117"/>
              </a:gdLst>
              <a:ahLst/>
              <a:cxnLst>
                <a:cxn ang="0">
                  <a:pos x="T0" y="T1"/>
                </a:cxn>
                <a:cxn ang="0">
                  <a:pos x="T2" y="T3"/>
                </a:cxn>
                <a:cxn ang="0">
                  <a:pos x="T4" y="T5"/>
                </a:cxn>
                <a:cxn ang="0">
                  <a:pos x="T6" y="T7"/>
                </a:cxn>
                <a:cxn ang="0">
                  <a:pos x="T8" y="T9"/>
                </a:cxn>
              </a:cxnLst>
              <a:rect l="0" t="0" r="r" b="b"/>
              <a:pathLst>
                <a:path w="151" h="117">
                  <a:moveTo>
                    <a:pt x="9" y="2"/>
                  </a:moveTo>
                  <a:lnTo>
                    <a:pt x="68" y="0"/>
                  </a:lnTo>
                  <a:lnTo>
                    <a:pt x="151" y="117"/>
                  </a:lnTo>
                  <a:lnTo>
                    <a:pt x="0" y="117"/>
                  </a:lnTo>
                  <a:lnTo>
                    <a:pt x="9"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44" name="iṣḻíḍé">
              <a:extLst>
                <a:ext uri="{FF2B5EF4-FFF2-40B4-BE49-F238E27FC236}">
                  <a16:creationId xmlns="" xmlns:a14="http://schemas.microsoft.com/office/drawing/2010/main" xmlns:a16="http://schemas.microsoft.com/office/drawing/2014/main" id="{11363D09-DA6D-404C-B2B8-4ACD3AF7754A}"/>
                </a:ext>
              </a:extLst>
            </p:cNvPr>
            <p:cNvSpPr/>
            <p:nvPr/>
          </p:nvSpPr>
          <p:spPr bwMode="auto">
            <a:xfrm>
              <a:off x="3649798" y="1660369"/>
              <a:ext cx="395013" cy="375727"/>
            </a:xfrm>
            <a:custGeom>
              <a:avLst/>
              <a:gdLst>
                <a:gd name="T0" fmla="*/ 203 w 227"/>
                <a:gd name="T1" fmla="*/ 167 h 216"/>
                <a:gd name="T2" fmla="*/ 63 w 227"/>
                <a:gd name="T3" fmla="*/ 114 h 216"/>
                <a:gd name="T4" fmla="*/ 17 w 227"/>
                <a:gd name="T5" fmla="*/ 9 h 216"/>
                <a:gd name="T6" fmla="*/ 0 w 227"/>
                <a:gd name="T7" fmla="*/ 16 h 216"/>
                <a:gd name="T8" fmla="*/ 41 w 227"/>
                <a:gd name="T9" fmla="*/ 135 h 216"/>
                <a:gd name="T10" fmla="*/ 181 w 227"/>
                <a:gd name="T11" fmla="*/ 216 h 216"/>
                <a:gd name="T12" fmla="*/ 203 w 227"/>
                <a:gd name="T13" fmla="*/ 167 h 216"/>
              </a:gdLst>
              <a:ahLst/>
              <a:cxnLst>
                <a:cxn ang="0">
                  <a:pos x="T0" y="T1"/>
                </a:cxn>
                <a:cxn ang="0">
                  <a:pos x="T2" y="T3"/>
                </a:cxn>
                <a:cxn ang="0">
                  <a:pos x="T4" y="T5"/>
                </a:cxn>
                <a:cxn ang="0">
                  <a:pos x="T6" y="T7"/>
                </a:cxn>
                <a:cxn ang="0">
                  <a:pos x="T8" y="T9"/>
                </a:cxn>
                <a:cxn ang="0">
                  <a:pos x="T10" y="T11"/>
                </a:cxn>
                <a:cxn ang="0">
                  <a:pos x="T12" y="T13"/>
                </a:cxn>
              </a:cxnLst>
              <a:rect l="0" t="0" r="r" b="b"/>
              <a:pathLst>
                <a:path w="227" h="216">
                  <a:moveTo>
                    <a:pt x="203" y="167"/>
                  </a:moveTo>
                  <a:cubicBezTo>
                    <a:pt x="63" y="114"/>
                    <a:pt x="63" y="114"/>
                    <a:pt x="63" y="114"/>
                  </a:cubicBezTo>
                  <a:cubicBezTo>
                    <a:pt x="17" y="9"/>
                    <a:pt x="17" y="9"/>
                    <a:pt x="17" y="9"/>
                  </a:cubicBezTo>
                  <a:cubicBezTo>
                    <a:pt x="17" y="9"/>
                    <a:pt x="6" y="0"/>
                    <a:pt x="0" y="16"/>
                  </a:cubicBezTo>
                  <a:cubicBezTo>
                    <a:pt x="41" y="135"/>
                    <a:pt x="41" y="135"/>
                    <a:pt x="41" y="135"/>
                  </a:cubicBezTo>
                  <a:cubicBezTo>
                    <a:pt x="181" y="216"/>
                    <a:pt x="181" y="216"/>
                    <a:pt x="181" y="216"/>
                  </a:cubicBezTo>
                  <a:cubicBezTo>
                    <a:pt x="181" y="216"/>
                    <a:pt x="227" y="210"/>
                    <a:pt x="203" y="167"/>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45" name="îṣḷíḓê">
              <a:extLst>
                <a:ext uri="{FF2B5EF4-FFF2-40B4-BE49-F238E27FC236}">
                  <a16:creationId xmlns="" xmlns:a14="http://schemas.microsoft.com/office/drawing/2010/main" xmlns:a16="http://schemas.microsoft.com/office/drawing/2014/main" id="{DAA8C288-A5AD-4121-86A9-07C2D99440CF}"/>
                </a:ext>
              </a:extLst>
            </p:cNvPr>
            <p:cNvSpPr/>
            <p:nvPr/>
          </p:nvSpPr>
          <p:spPr bwMode="auto">
            <a:xfrm>
              <a:off x="3977690" y="1891823"/>
              <a:ext cx="107240" cy="41662"/>
            </a:xfrm>
            <a:custGeom>
              <a:avLst/>
              <a:gdLst>
                <a:gd name="T0" fmla="*/ 137 w 139"/>
                <a:gd name="T1" fmla="*/ 32 h 54"/>
                <a:gd name="T2" fmla="*/ 139 w 139"/>
                <a:gd name="T3" fmla="*/ 0 h 54"/>
                <a:gd name="T4" fmla="*/ 29 w 139"/>
                <a:gd name="T5" fmla="*/ 9 h 54"/>
                <a:gd name="T6" fmla="*/ 0 w 139"/>
                <a:gd name="T7" fmla="*/ 54 h 54"/>
                <a:gd name="T8" fmla="*/ 137 w 139"/>
                <a:gd name="T9" fmla="*/ 32 h 54"/>
              </a:gdLst>
              <a:ahLst/>
              <a:cxnLst>
                <a:cxn ang="0">
                  <a:pos x="T0" y="T1"/>
                </a:cxn>
                <a:cxn ang="0">
                  <a:pos x="T2" y="T3"/>
                </a:cxn>
                <a:cxn ang="0">
                  <a:pos x="T4" y="T5"/>
                </a:cxn>
                <a:cxn ang="0">
                  <a:pos x="T6" y="T7"/>
                </a:cxn>
                <a:cxn ang="0">
                  <a:pos x="T8" y="T9"/>
                </a:cxn>
              </a:cxnLst>
              <a:rect l="0" t="0" r="r" b="b"/>
              <a:pathLst>
                <a:path w="139" h="54">
                  <a:moveTo>
                    <a:pt x="137" y="32"/>
                  </a:moveTo>
                  <a:lnTo>
                    <a:pt x="139" y="0"/>
                  </a:lnTo>
                  <a:lnTo>
                    <a:pt x="29" y="9"/>
                  </a:lnTo>
                  <a:lnTo>
                    <a:pt x="0" y="54"/>
                  </a:lnTo>
                  <a:lnTo>
                    <a:pt x="137" y="32"/>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46" name="iśľiďê">
              <a:extLst>
                <a:ext uri="{FF2B5EF4-FFF2-40B4-BE49-F238E27FC236}">
                  <a16:creationId xmlns="" xmlns:a14="http://schemas.microsoft.com/office/drawing/2010/main" xmlns:a16="http://schemas.microsoft.com/office/drawing/2014/main" id="{3F6652A4-1FF7-48BC-BE35-3BB21D6C40AF}"/>
                </a:ext>
              </a:extLst>
            </p:cNvPr>
            <p:cNvSpPr/>
            <p:nvPr/>
          </p:nvSpPr>
          <p:spPr bwMode="auto">
            <a:xfrm>
              <a:off x="3909796" y="2337758"/>
              <a:ext cx="229138" cy="334065"/>
            </a:xfrm>
            <a:custGeom>
              <a:avLst/>
              <a:gdLst>
                <a:gd name="T0" fmla="*/ 100 w 132"/>
                <a:gd name="T1" fmla="*/ 0 h 192"/>
                <a:gd name="T2" fmla="*/ 103 w 132"/>
                <a:gd name="T3" fmla="*/ 106 h 192"/>
                <a:gd name="T4" fmla="*/ 42 w 132"/>
                <a:gd name="T5" fmla="*/ 190 h 192"/>
                <a:gd name="T6" fmla="*/ 0 w 132"/>
                <a:gd name="T7" fmla="*/ 192 h 192"/>
                <a:gd name="T8" fmla="*/ 20 w 132"/>
                <a:gd name="T9" fmla="*/ 0 h 192"/>
                <a:gd name="T10" fmla="*/ 100 w 132"/>
                <a:gd name="T11" fmla="*/ 0 h 192"/>
              </a:gdLst>
              <a:ahLst/>
              <a:cxnLst>
                <a:cxn ang="0">
                  <a:pos x="T0" y="T1"/>
                </a:cxn>
                <a:cxn ang="0">
                  <a:pos x="T2" y="T3"/>
                </a:cxn>
                <a:cxn ang="0">
                  <a:pos x="T4" y="T5"/>
                </a:cxn>
                <a:cxn ang="0">
                  <a:pos x="T6" y="T7"/>
                </a:cxn>
                <a:cxn ang="0">
                  <a:pos x="T8" y="T9"/>
                </a:cxn>
                <a:cxn ang="0">
                  <a:pos x="T10" y="T11"/>
                </a:cxn>
              </a:cxnLst>
              <a:rect l="0" t="0" r="r" b="b"/>
              <a:pathLst>
                <a:path w="132" h="192">
                  <a:moveTo>
                    <a:pt x="100" y="0"/>
                  </a:moveTo>
                  <a:cubicBezTo>
                    <a:pt x="100" y="0"/>
                    <a:pt x="132" y="57"/>
                    <a:pt x="103" y="106"/>
                  </a:cubicBezTo>
                  <a:cubicBezTo>
                    <a:pt x="67" y="164"/>
                    <a:pt x="42" y="190"/>
                    <a:pt x="42" y="190"/>
                  </a:cubicBezTo>
                  <a:cubicBezTo>
                    <a:pt x="0" y="192"/>
                    <a:pt x="0" y="192"/>
                    <a:pt x="0" y="192"/>
                  </a:cubicBezTo>
                  <a:cubicBezTo>
                    <a:pt x="20" y="0"/>
                    <a:pt x="20" y="0"/>
                    <a:pt x="20" y="0"/>
                  </a:cubicBezTo>
                  <a:cubicBezTo>
                    <a:pt x="100" y="0"/>
                    <a:pt x="100" y="0"/>
                    <a:pt x="100" y="0"/>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92500" lnSpcReduction="10000"/>
            </a:bodyPr>
            <a:lstStyle/>
            <a:p>
              <a:pPr defTabSz="2438430" hangingPunct="1"/>
              <a:endParaRPr sz="4800" b="0" kern="1200">
                <a:latin typeface="+mn-lt"/>
                <a:ea typeface="+mn-ea"/>
                <a:cs typeface="+mn-ea"/>
                <a:sym typeface="+mn-lt"/>
              </a:endParaRPr>
            </a:p>
          </p:txBody>
        </p:sp>
        <p:sp>
          <p:nvSpPr>
            <p:cNvPr id="247" name="ïşḻídè">
              <a:extLst>
                <a:ext uri="{FF2B5EF4-FFF2-40B4-BE49-F238E27FC236}">
                  <a16:creationId xmlns="" xmlns:a14="http://schemas.microsoft.com/office/drawing/2010/main" xmlns:a16="http://schemas.microsoft.com/office/drawing/2014/main" id="{D01BE220-0CBD-4FA9-A071-4D9FFFF6B413}"/>
                </a:ext>
              </a:extLst>
            </p:cNvPr>
            <p:cNvSpPr/>
            <p:nvPr/>
          </p:nvSpPr>
          <p:spPr bwMode="auto">
            <a:xfrm>
              <a:off x="3912882" y="3012832"/>
              <a:ext cx="139643" cy="85638"/>
            </a:xfrm>
            <a:custGeom>
              <a:avLst/>
              <a:gdLst>
                <a:gd name="T0" fmla="*/ 20 w 80"/>
                <a:gd name="T1" fmla="*/ 49 h 49"/>
                <a:gd name="T2" fmla="*/ 80 w 80"/>
                <a:gd name="T3" fmla="*/ 3 h 49"/>
                <a:gd name="T4" fmla="*/ 80 w 80"/>
                <a:gd name="T5" fmla="*/ 3 h 49"/>
                <a:gd name="T6" fmla="*/ 78 w 80"/>
                <a:gd name="T7" fmla="*/ 0 h 49"/>
                <a:gd name="T8" fmla="*/ 54 w 80"/>
                <a:gd name="T9" fmla="*/ 0 h 49"/>
                <a:gd name="T10" fmla="*/ 0 w 80"/>
                <a:gd name="T11" fmla="*/ 47 h 49"/>
                <a:gd name="T12" fmla="*/ 20 w 80"/>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80" h="49">
                  <a:moveTo>
                    <a:pt x="20" y="49"/>
                  </a:moveTo>
                  <a:cubicBezTo>
                    <a:pt x="51" y="46"/>
                    <a:pt x="80" y="3"/>
                    <a:pt x="80" y="3"/>
                  </a:cubicBezTo>
                  <a:cubicBezTo>
                    <a:pt x="80" y="3"/>
                    <a:pt x="80" y="3"/>
                    <a:pt x="80" y="3"/>
                  </a:cubicBezTo>
                  <a:cubicBezTo>
                    <a:pt x="80" y="2"/>
                    <a:pt x="79" y="1"/>
                    <a:pt x="78" y="0"/>
                  </a:cubicBezTo>
                  <a:cubicBezTo>
                    <a:pt x="54" y="0"/>
                    <a:pt x="54" y="0"/>
                    <a:pt x="54" y="0"/>
                  </a:cubicBezTo>
                  <a:cubicBezTo>
                    <a:pt x="54" y="0"/>
                    <a:pt x="36" y="32"/>
                    <a:pt x="0" y="47"/>
                  </a:cubicBezTo>
                  <a:cubicBezTo>
                    <a:pt x="4" y="48"/>
                    <a:pt x="10" y="49"/>
                    <a:pt x="20" y="49"/>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48" name="î$ľïḍè">
              <a:extLst>
                <a:ext uri="{FF2B5EF4-FFF2-40B4-BE49-F238E27FC236}">
                  <a16:creationId xmlns="" xmlns:a14="http://schemas.microsoft.com/office/drawing/2010/main" xmlns:a16="http://schemas.microsoft.com/office/drawing/2014/main" id="{4F34ABEC-3D32-4457-A944-0BA090BD3E58}"/>
                </a:ext>
              </a:extLst>
            </p:cNvPr>
            <p:cNvSpPr/>
            <p:nvPr/>
          </p:nvSpPr>
          <p:spPr bwMode="auto">
            <a:xfrm>
              <a:off x="3872764" y="3018233"/>
              <a:ext cx="209079" cy="106469"/>
            </a:xfrm>
            <a:custGeom>
              <a:avLst/>
              <a:gdLst>
                <a:gd name="T0" fmla="*/ 13 w 120"/>
                <a:gd name="T1" fmla="*/ 57 h 61"/>
                <a:gd name="T2" fmla="*/ 74 w 120"/>
                <a:gd name="T3" fmla="*/ 57 h 61"/>
                <a:gd name="T4" fmla="*/ 91 w 120"/>
                <a:gd name="T5" fmla="*/ 40 h 61"/>
                <a:gd name="T6" fmla="*/ 91 w 120"/>
                <a:gd name="T7" fmla="*/ 59 h 61"/>
                <a:gd name="T8" fmla="*/ 101 w 120"/>
                <a:gd name="T9" fmla="*/ 59 h 61"/>
                <a:gd name="T10" fmla="*/ 103 w 120"/>
                <a:gd name="T11" fmla="*/ 0 h 61"/>
                <a:gd name="T12" fmla="*/ 103 w 120"/>
                <a:gd name="T13" fmla="*/ 0 h 61"/>
                <a:gd name="T14" fmla="*/ 43 w 120"/>
                <a:gd name="T15" fmla="*/ 46 h 61"/>
                <a:gd name="T16" fmla="*/ 23 w 120"/>
                <a:gd name="T17" fmla="*/ 44 h 61"/>
                <a:gd name="T18" fmla="*/ 7 w 120"/>
                <a:gd name="T19" fmla="*/ 49 h 61"/>
                <a:gd name="T20" fmla="*/ 13 w 120"/>
                <a:gd name="T21"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61">
                  <a:moveTo>
                    <a:pt x="13" y="57"/>
                  </a:moveTo>
                  <a:cubicBezTo>
                    <a:pt x="26" y="61"/>
                    <a:pt x="74" y="57"/>
                    <a:pt x="74" y="57"/>
                  </a:cubicBezTo>
                  <a:cubicBezTo>
                    <a:pt x="91" y="40"/>
                    <a:pt x="91" y="40"/>
                    <a:pt x="91" y="40"/>
                  </a:cubicBezTo>
                  <a:cubicBezTo>
                    <a:pt x="91" y="59"/>
                    <a:pt x="91" y="59"/>
                    <a:pt x="91" y="59"/>
                  </a:cubicBezTo>
                  <a:cubicBezTo>
                    <a:pt x="101" y="59"/>
                    <a:pt x="101" y="59"/>
                    <a:pt x="101" y="59"/>
                  </a:cubicBezTo>
                  <a:cubicBezTo>
                    <a:pt x="101" y="59"/>
                    <a:pt x="120" y="20"/>
                    <a:pt x="103" y="0"/>
                  </a:cubicBezTo>
                  <a:cubicBezTo>
                    <a:pt x="103" y="0"/>
                    <a:pt x="103" y="0"/>
                    <a:pt x="103" y="0"/>
                  </a:cubicBezTo>
                  <a:cubicBezTo>
                    <a:pt x="103" y="0"/>
                    <a:pt x="74" y="43"/>
                    <a:pt x="43" y="46"/>
                  </a:cubicBezTo>
                  <a:cubicBezTo>
                    <a:pt x="33" y="46"/>
                    <a:pt x="27" y="45"/>
                    <a:pt x="23" y="44"/>
                  </a:cubicBezTo>
                  <a:cubicBezTo>
                    <a:pt x="18" y="46"/>
                    <a:pt x="13" y="48"/>
                    <a:pt x="7" y="49"/>
                  </a:cubicBezTo>
                  <a:cubicBezTo>
                    <a:pt x="7" y="49"/>
                    <a:pt x="0" y="53"/>
                    <a:pt x="13" y="57"/>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49" name="ïs1ïḍè">
              <a:extLst>
                <a:ext uri="{FF2B5EF4-FFF2-40B4-BE49-F238E27FC236}">
                  <a16:creationId xmlns="" xmlns:a14="http://schemas.microsoft.com/office/drawing/2010/main" xmlns:a16="http://schemas.microsoft.com/office/drawing/2014/main" id="{569676BD-EF3F-4E11-8DED-7810CC70B4EC}"/>
                </a:ext>
              </a:extLst>
            </p:cNvPr>
            <p:cNvSpPr/>
            <p:nvPr/>
          </p:nvSpPr>
          <p:spPr bwMode="auto">
            <a:xfrm>
              <a:off x="4101131" y="2932595"/>
              <a:ext cx="64035" cy="155074"/>
            </a:xfrm>
            <a:custGeom>
              <a:avLst/>
              <a:gdLst>
                <a:gd name="T0" fmla="*/ 16 w 37"/>
                <a:gd name="T1" fmla="*/ 76 h 89"/>
                <a:gd name="T2" fmla="*/ 28 w 37"/>
                <a:gd name="T3" fmla="*/ 1 h 89"/>
                <a:gd name="T4" fmla="*/ 28 w 37"/>
                <a:gd name="T5" fmla="*/ 1 h 89"/>
                <a:gd name="T6" fmla="*/ 25 w 37"/>
                <a:gd name="T7" fmla="*/ 0 h 89"/>
                <a:gd name="T8" fmla="*/ 7 w 37"/>
                <a:gd name="T9" fmla="*/ 17 h 89"/>
                <a:gd name="T10" fmla="*/ 0 w 37"/>
                <a:gd name="T11" fmla="*/ 89 h 89"/>
                <a:gd name="T12" fmla="*/ 16 w 37"/>
                <a:gd name="T13" fmla="*/ 76 h 89"/>
              </a:gdLst>
              <a:ahLst/>
              <a:cxnLst>
                <a:cxn ang="0">
                  <a:pos x="T0" y="T1"/>
                </a:cxn>
                <a:cxn ang="0">
                  <a:pos x="T2" y="T3"/>
                </a:cxn>
                <a:cxn ang="0">
                  <a:pos x="T4" y="T5"/>
                </a:cxn>
                <a:cxn ang="0">
                  <a:pos x="T6" y="T7"/>
                </a:cxn>
                <a:cxn ang="0">
                  <a:pos x="T8" y="T9"/>
                </a:cxn>
                <a:cxn ang="0">
                  <a:pos x="T10" y="T11"/>
                </a:cxn>
                <a:cxn ang="0">
                  <a:pos x="T12" y="T13"/>
                </a:cxn>
              </a:cxnLst>
              <a:rect l="0" t="0" r="r" b="b"/>
              <a:pathLst>
                <a:path w="37" h="89">
                  <a:moveTo>
                    <a:pt x="16" y="76"/>
                  </a:moveTo>
                  <a:cubicBezTo>
                    <a:pt x="37" y="52"/>
                    <a:pt x="28" y="1"/>
                    <a:pt x="28" y="1"/>
                  </a:cubicBezTo>
                  <a:cubicBezTo>
                    <a:pt x="28" y="1"/>
                    <a:pt x="28" y="1"/>
                    <a:pt x="28" y="1"/>
                  </a:cubicBezTo>
                  <a:cubicBezTo>
                    <a:pt x="27" y="1"/>
                    <a:pt x="26" y="0"/>
                    <a:pt x="25" y="0"/>
                  </a:cubicBezTo>
                  <a:cubicBezTo>
                    <a:pt x="7" y="17"/>
                    <a:pt x="7" y="17"/>
                    <a:pt x="7" y="17"/>
                  </a:cubicBezTo>
                  <a:cubicBezTo>
                    <a:pt x="7" y="17"/>
                    <a:pt x="16" y="53"/>
                    <a:pt x="0" y="89"/>
                  </a:cubicBezTo>
                  <a:cubicBezTo>
                    <a:pt x="4" y="87"/>
                    <a:pt x="9" y="83"/>
                    <a:pt x="16" y="76"/>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50" name="iŝľiḍé">
              <a:extLst>
                <a:ext uri="{FF2B5EF4-FFF2-40B4-BE49-F238E27FC236}">
                  <a16:creationId xmlns="" xmlns:a14="http://schemas.microsoft.com/office/drawing/2010/main" xmlns:a16="http://schemas.microsoft.com/office/drawing/2014/main" id="{EA3C5A7F-DA39-4B0A-9728-DB3F0C59A694}"/>
                </a:ext>
              </a:extLst>
            </p:cNvPr>
            <p:cNvSpPr/>
            <p:nvPr/>
          </p:nvSpPr>
          <p:spPr bwMode="auto">
            <a:xfrm>
              <a:off x="4084929" y="2934909"/>
              <a:ext cx="132700" cy="191336"/>
            </a:xfrm>
            <a:custGeom>
              <a:avLst/>
              <a:gdLst>
                <a:gd name="T0" fmla="*/ 11 w 76"/>
                <a:gd name="T1" fmla="*/ 104 h 110"/>
                <a:gd name="T2" fmla="*/ 55 w 76"/>
                <a:gd name="T3" fmla="*/ 61 h 110"/>
                <a:gd name="T4" fmla="*/ 56 w 76"/>
                <a:gd name="T5" fmla="*/ 37 h 110"/>
                <a:gd name="T6" fmla="*/ 69 w 76"/>
                <a:gd name="T7" fmla="*/ 51 h 110"/>
                <a:gd name="T8" fmla="*/ 76 w 76"/>
                <a:gd name="T9" fmla="*/ 44 h 110"/>
                <a:gd name="T10" fmla="*/ 37 w 76"/>
                <a:gd name="T11" fmla="*/ 0 h 110"/>
                <a:gd name="T12" fmla="*/ 37 w 76"/>
                <a:gd name="T13" fmla="*/ 0 h 110"/>
                <a:gd name="T14" fmla="*/ 25 w 76"/>
                <a:gd name="T15" fmla="*/ 75 h 110"/>
                <a:gd name="T16" fmla="*/ 9 w 76"/>
                <a:gd name="T17" fmla="*/ 88 h 110"/>
                <a:gd name="T18" fmla="*/ 2 w 76"/>
                <a:gd name="T19" fmla="*/ 102 h 110"/>
                <a:gd name="T20" fmla="*/ 11 w 76"/>
                <a:gd name="T21"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10">
                  <a:moveTo>
                    <a:pt x="11" y="104"/>
                  </a:moveTo>
                  <a:cubicBezTo>
                    <a:pt x="23" y="97"/>
                    <a:pt x="55" y="61"/>
                    <a:pt x="55" y="61"/>
                  </a:cubicBezTo>
                  <a:cubicBezTo>
                    <a:pt x="56" y="37"/>
                    <a:pt x="56" y="37"/>
                    <a:pt x="56" y="37"/>
                  </a:cubicBezTo>
                  <a:cubicBezTo>
                    <a:pt x="69" y="51"/>
                    <a:pt x="69" y="51"/>
                    <a:pt x="69" y="51"/>
                  </a:cubicBezTo>
                  <a:cubicBezTo>
                    <a:pt x="76" y="44"/>
                    <a:pt x="76" y="44"/>
                    <a:pt x="76" y="44"/>
                  </a:cubicBezTo>
                  <a:cubicBezTo>
                    <a:pt x="76" y="44"/>
                    <a:pt x="63" y="3"/>
                    <a:pt x="37" y="0"/>
                  </a:cubicBezTo>
                  <a:cubicBezTo>
                    <a:pt x="37" y="0"/>
                    <a:pt x="37" y="0"/>
                    <a:pt x="37" y="0"/>
                  </a:cubicBezTo>
                  <a:cubicBezTo>
                    <a:pt x="37" y="0"/>
                    <a:pt x="46" y="51"/>
                    <a:pt x="25" y="75"/>
                  </a:cubicBezTo>
                  <a:cubicBezTo>
                    <a:pt x="18" y="82"/>
                    <a:pt x="13" y="86"/>
                    <a:pt x="9" y="88"/>
                  </a:cubicBezTo>
                  <a:cubicBezTo>
                    <a:pt x="7" y="92"/>
                    <a:pt x="5" y="97"/>
                    <a:pt x="2" y="102"/>
                  </a:cubicBezTo>
                  <a:cubicBezTo>
                    <a:pt x="2" y="102"/>
                    <a:pt x="0" y="110"/>
                    <a:pt x="11" y="104"/>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40000" lnSpcReduction="20000"/>
            </a:bodyPr>
            <a:lstStyle/>
            <a:p>
              <a:pPr defTabSz="2438430" hangingPunct="1"/>
              <a:endParaRPr sz="4800" b="0" kern="1200">
                <a:latin typeface="+mn-lt"/>
                <a:ea typeface="+mn-ea"/>
                <a:cs typeface="+mn-ea"/>
                <a:sym typeface="+mn-lt"/>
              </a:endParaRPr>
            </a:p>
          </p:txBody>
        </p:sp>
        <p:sp>
          <p:nvSpPr>
            <p:cNvPr id="251" name="ïsľîďê">
              <a:extLst>
                <a:ext uri="{FF2B5EF4-FFF2-40B4-BE49-F238E27FC236}">
                  <a16:creationId xmlns="" xmlns:a14="http://schemas.microsoft.com/office/drawing/2010/main" xmlns:a16="http://schemas.microsoft.com/office/drawing/2014/main" id="{8C33D44D-9294-4AE2-AFFF-6920EE9A91F8}"/>
                </a:ext>
              </a:extLst>
            </p:cNvPr>
            <p:cNvSpPr/>
            <p:nvPr/>
          </p:nvSpPr>
          <p:spPr bwMode="auto">
            <a:xfrm>
              <a:off x="1958649" y="1800013"/>
              <a:ext cx="69436" cy="142730"/>
            </a:xfrm>
            <a:custGeom>
              <a:avLst/>
              <a:gdLst>
                <a:gd name="T0" fmla="*/ 40 w 40"/>
                <a:gd name="T1" fmla="*/ 80 h 82"/>
                <a:gd name="T2" fmla="*/ 40 w 40"/>
                <a:gd name="T3" fmla="*/ 46 h 82"/>
                <a:gd name="T4" fmla="*/ 18 w 40"/>
                <a:gd name="T5" fmla="*/ 2 h 82"/>
                <a:gd name="T6" fmla="*/ 6 w 40"/>
                <a:gd name="T7" fmla="*/ 0 h 82"/>
                <a:gd name="T8" fmla="*/ 4 w 40"/>
                <a:gd name="T9" fmla="*/ 38 h 82"/>
                <a:gd name="T10" fmla="*/ 2 w 40"/>
                <a:gd name="T11" fmla="*/ 78 h 82"/>
                <a:gd name="T12" fmla="*/ 0 w 40"/>
                <a:gd name="T13" fmla="*/ 79 h 82"/>
                <a:gd name="T14" fmla="*/ 9 w 40"/>
                <a:gd name="T15" fmla="*/ 81 h 82"/>
                <a:gd name="T16" fmla="*/ 40 w 40"/>
                <a:gd name="T1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40" y="80"/>
                  </a:moveTo>
                  <a:cubicBezTo>
                    <a:pt x="40" y="46"/>
                    <a:pt x="40" y="46"/>
                    <a:pt x="40" y="46"/>
                  </a:cubicBezTo>
                  <a:cubicBezTo>
                    <a:pt x="18" y="2"/>
                    <a:pt x="18" y="2"/>
                    <a:pt x="18" y="2"/>
                  </a:cubicBezTo>
                  <a:cubicBezTo>
                    <a:pt x="6" y="0"/>
                    <a:pt x="6" y="0"/>
                    <a:pt x="6" y="0"/>
                  </a:cubicBezTo>
                  <a:cubicBezTo>
                    <a:pt x="4" y="38"/>
                    <a:pt x="4" y="38"/>
                    <a:pt x="4" y="38"/>
                  </a:cubicBezTo>
                  <a:cubicBezTo>
                    <a:pt x="2" y="78"/>
                    <a:pt x="2" y="78"/>
                    <a:pt x="2" y="78"/>
                  </a:cubicBezTo>
                  <a:cubicBezTo>
                    <a:pt x="0" y="79"/>
                    <a:pt x="0" y="79"/>
                    <a:pt x="0" y="79"/>
                  </a:cubicBezTo>
                  <a:cubicBezTo>
                    <a:pt x="3" y="80"/>
                    <a:pt x="5" y="81"/>
                    <a:pt x="9" y="81"/>
                  </a:cubicBezTo>
                  <a:cubicBezTo>
                    <a:pt x="16" y="82"/>
                    <a:pt x="30" y="81"/>
                    <a:pt x="40" y="80"/>
                  </a:cubicBezTo>
                </a:path>
              </a:pathLst>
            </a:custGeom>
            <a:solidFill>
              <a:srgbClr val="FFD28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52" name="íṣḷïḍè">
              <a:extLst>
                <a:ext uri="{FF2B5EF4-FFF2-40B4-BE49-F238E27FC236}">
                  <a16:creationId xmlns="" xmlns:a14="http://schemas.microsoft.com/office/drawing/2010/main" xmlns:a16="http://schemas.microsoft.com/office/drawing/2014/main" id="{F0C8459A-4A20-4784-BFA8-4F6EE92E3409}"/>
                </a:ext>
              </a:extLst>
            </p:cNvPr>
            <p:cNvSpPr/>
            <p:nvPr/>
          </p:nvSpPr>
          <p:spPr bwMode="auto">
            <a:xfrm>
              <a:off x="1828264" y="1937343"/>
              <a:ext cx="267714" cy="563977"/>
            </a:xfrm>
            <a:custGeom>
              <a:avLst/>
              <a:gdLst>
                <a:gd name="T0" fmla="*/ 115 w 154"/>
                <a:gd name="T1" fmla="*/ 6 h 324"/>
                <a:gd name="T2" fmla="*/ 115 w 154"/>
                <a:gd name="T3" fmla="*/ 1 h 324"/>
                <a:gd name="T4" fmla="*/ 84 w 154"/>
                <a:gd name="T5" fmla="*/ 2 h 324"/>
                <a:gd name="T6" fmla="*/ 75 w 154"/>
                <a:gd name="T7" fmla="*/ 0 h 324"/>
                <a:gd name="T8" fmla="*/ 35 w 154"/>
                <a:gd name="T9" fmla="*/ 12 h 324"/>
                <a:gd name="T10" fmla="*/ 23 w 154"/>
                <a:gd name="T11" fmla="*/ 67 h 324"/>
                <a:gd name="T12" fmla="*/ 18 w 154"/>
                <a:gd name="T13" fmla="*/ 243 h 324"/>
                <a:gd name="T14" fmla="*/ 0 w 154"/>
                <a:gd name="T15" fmla="*/ 324 h 324"/>
                <a:gd name="T16" fmla="*/ 139 w 154"/>
                <a:gd name="T17" fmla="*/ 324 h 324"/>
                <a:gd name="T18" fmla="*/ 131 w 154"/>
                <a:gd name="T19" fmla="*/ 243 h 324"/>
                <a:gd name="T20" fmla="*/ 148 w 154"/>
                <a:gd name="T21" fmla="*/ 99 h 324"/>
                <a:gd name="T22" fmla="*/ 154 w 154"/>
                <a:gd name="T23" fmla="*/ 22 h 324"/>
                <a:gd name="T24" fmla="*/ 115 w 154"/>
                <a:gd name="T25" fmla="*/ 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324">
                  <a:moveTo>
                    <a:pt x="115" y="6"/>
                  </a:moveTo>
                  <a:cubicBezTo>
                    <a:pt x="115" y="1"/>
                    <a:pt x="115" y="1"/>
                    <a:pt x="115" y="1"/>
                  </a:cubicBezTo>
                  <a:cubicBezTo>
                    <a:pt x="105" y="2"/>
                    <a:pt x="91" y="3"/>
                    <a:pt x="84" y="2"/>
                  </a:cubicBezTo>
                  <a:cubicBezTo>
                    <a:pt x="80" y="2"/>
                    <a:pt x="78" y="1"/>
                    <a:pt x="75" y="0"/>
                  </a:cubicBezTo>
                  <a:cubicBezTo>
                    <a:pt x="35" y="12"/>
                    <a:pt x="35" y="12"/>
                    <a:pt x="35" y="12"/>
                  </a:cubicBezTo>
                  <a:cubicBezTo>
                    <a:pt x="23" y="67"/>
                    <a:pt x="23" y="67"/>
                    <a:pt x="23" y="67"/>
                  </a:cubicBezTo>
                  <a:cubicBezTo>
                    <a:pt x="18" y="243"/>
                    <a:pt x="18" y="243"/>
                    <a:pt x="18" y="243"/>
                  </a:cubicBezTo>
                  <a:cubicBezTo>
                    <a:pt x="0" y="324"/>
                    <a:pt x="0" y="324"/>
                    <a:pt x="0" y="324"/>
                  </a:cubicBezTo>
                  <a:cubicBezTo>
                    <a:pt x="139" y="324"/>
                    <a:pt x="139" y="324"/>
                    <a:pt x="139" y="324"/>
                  </a:cubicBezTo>
                  <a:cubicBezTo>
                    <a:pt x="131" y="243"/>
                    <a:pt x="131" y="243"/>
                    <a:pt x="131" y="243"/>
                  </a:cubicBezTo>
                  <a:cubicBezTo>
                    <a:pt x="148" y="99"/>
                    <a:pt x="148" y="99"/>
                    <a:pt x="148" y="99"/>
                  </a:cubicBezTo>
                  <a:cubicBezTo>
                    <a:pt x="154" y="22"/>
                    <a:pt x="154" y="22"/>
                    <a:pt x="154" y="22"/>
                  </a:cubicBezTo>
                  <a:cubicBezTo>
                    <a:pt x="115" y="6"/>
                    <a:pt x="115" y="6"/>
                    <a:pt x="115" y="6"/>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53" name="ïṥļîḓè">
              <a:extLst>
                <a:ext uri="{FF2B5EF4-FFF2-40B4-BE49-F238E27FC236}">
                  <a16:creationId xmlns="" xmlns:a14="http://schemas.microsoft.com/office/drawing/2010/main" xmlns:a16="http://schemas.microsoft.com/office/drawing/2014/main" id="{13737604-8866-4702-8E3B-F685EB27737A}"/>
                </a:ext>
              </a:extLst>
            </p:cNvPr>
            <p:cNvSpPr/>
            <p:nvPr/>
          </p:nvSpPr>
          <p:spPr bwMode="auto">
            <a:xfrm>
              <a:off x="1944762" y="1911111"/>
              <a:ext cx="95667" cy="54006"/>
            </a:xfrm>
            <a:custGeom>
              <a:avLst/>
              <a:gdLst>
                <a:gd name="T0" fmla="*/ 0 w 55"/>
                <a:gd name="T1" fmla="*/ 17 h 31"/>
                <a:gd name="T2" fmla="*/ 10 w 55"/>
                <a:gd name="T3" fmla="*/ 0 h 31"/>
                <a:gd name="T4" fmla="*/ 48 w 55"/>
                <a:gd name="T5" fmla="*/ 2 h 31"/>
                <a:gd name="T6" fmla="*/ 55 w 55"/>
                <a:gd name="T7" fmla="*/ 24 h 31"/>
                <a:gd name="T8" fmla="*/ 0 w 55"/>
                <a:gd name="T9" fmla="*/ 17 h 31"/>
              </a:gdLst>
              <a:ahLst/>
              <a:cxnLst>
                <a:cxn ang="0">
                  <a:pos x="T0" y="T1"/>
                </a:cxn>
                <a:cxn ang="0">
                  <a:pos x="T2" y="T3"/>
                </a:cxn>
                <a:cxn ang="0">
                  <a:pos x="T4" y="T5"/>
                </a:cxn>
                <a:cxn ang="0">
                  <a:pos x="T6" y="T7"/>
                </a:cxn>
                <a:cxn ang="0">
                  <a:pos x="T8" y="T9"/>
                </a:cxn>
              </a:cxnLst>
              <a:rect l="0" t="0" r="r" b="b"/>
              <a:pathLst>
                <a:path w="55" h="31">
                  <a:moveTo>
                    <a:pt x="0" y="17"/>
                  </a:moveTo>
                  <a:cubicBezTo>
                    <a:pt x="10" y="0"/>
                    <a:pt x="10" y="0"/>
                    <a:pt x="10" y="0"/>
                  </a:cubicBezTo>
                  <a:cubicBezTo>
                    <a:pt x="48" y="2"/>
                    <a:pt x="48" y="2"/>
                    <a:pt x="48" y="2"/>
                  </a:cubicBezTo>
                  <a:cubicBezTo>
                    <a:pt x="55" y="24"/>
                    <a:pt x="55" y="24"/>
                    <a:pt x="55" y="24"/>
                  </a:cubicBezTo>
                  <a:cubicBezTo>
                    <a:pt x="55" y="24"/>
                    <a:pt x="27" y="31"/>
                    <a:pt x="0" y="1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64" name="ïślïḍé">
              <a:extLst>
                <a:ext uri="{FF2B5EF4-FFF2-40B4-BE49-F238E27FC236}">
                  <a16:creationId xmlns="" xmlns:a14="http://schemas.microsoft.com/office/drawing/2010/main" xmlns:a16="http://schemas.microsoft.com/office/drawing/2014/main" id="{C92EAF66-35B5-4F82-8228-D7E30B0E2068}"/>
                </a:ext>
              </a:extLst>
            </p:cNvPr>
            <p:cNvSpPr/>
            <p:nvPr/>
          </p:nvSpPr>
          <p:spPr bwMode="auto">
            <a:xfrm>
              <a:off x="2090577" y="1789212"/>
              <a:ext cx="38576" cy="20831"/>
            </a:xfrm>
            <a:custGeom>
              <a:avLst/>
              <a:gdLst>
                <a:gd name="T0" fmla="*/ 50 w 50"/>
                <a:gd name="T1" fmla="*/ 0 h 27"/>
                <a:gd name="T2" fmla="*/ 0 w 50"/>
                <a:gd name="T3" fmla="*/ 18 h 27"/>
                <a:gd name="T4" fmla="*/ 14 w 50"/>
                <a:gd name="T5" fmla="*/ 27 h 27"/>
                <a:gd name="T6" fmla="*/ 50 w 50"/>
                <a:gd name="T7" fmla="*/ 0 h 27"/>
              </a:gdLst>
              <a:ahLst/>
              <a:cxnLst>
                <a:cxn ang="0">
                  <a:pos x="T0" y="T1"/>
                </a:cxn>
                <a:cxn ang="0">
                  <a:pos x="T2" y="T3"/>
                </a:cxn>
                <a:cxn ang="0">
                  <a:pos x="T4" y="T5"/>
                </a:cxn>
                <a:cxn ang="0">
                  <a:pos x="T6" y="T7"/>
                </a:cxn>
              </a:cxnLst>
              <a:rect l="0" t="0" r="r" b="b"/>
              <a:pathLst>
                <a:path w="50" h="27">
                  <a:moveTo>
                    <a:pt x="50" y="0"/>
                  </a:moveTo>
                  <a:lnTo>
                    <a:pt x="0" y="18"/>
                  </a:lnTo>
                  <a:lnTo>
                    <a:pt x="14" y="27"/>
                  </a:lnTo>
                  <a:lnTo>
                    <a:pt x="50" y="0"/>
                  </a:lnTo>
                  <a:close/>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65" name="iṡḷide">
              <a:extLst>
                <a:ext uri="{FF2B5EF4-FFF2-40B4-BE49-F238E27FC236}">
                  <a16:creationId xmlns="" xmlns:a14="http://schemas.microsoft.com/office/drawing/2010/main" xmlns:a16="http://schemas.microsoft.com/office/drawing/2014/main" id="{93903E30-076B-498C-AD54-064E650FD2B8}"/>
                </a:ext>
              </a:extLst>
            </p:cNvPr>
            <p:cNvSpPr/>
            <p:nvPr/>
          </p:nvSpPr>
          <p:spPr bwMode="auto">
            <a:xfrm>
              <a:off x="2090577" y="1789212"/>
              <a:ext cx="38576" cy="20831"/>
            </a:xfrm>
            <a:custGeom>
              <a:avLst/>
              <a:gdLst>
                <a:gd name="T0" fmla="*/ 50 w 50"/>
                <a:gd name="T1" fmla="*/ 0 h 27"/>
                <a:gd name="T2" fmla="*/ 0 w 50"/>
                <a:gd name="T3" fmla="*/ 18 h 27"/>
                <a:gd name="T4" fmla="*/ 14 w 50"/>
                <a:gd name="T5" fmla="*/ 27 h 27"/>
                <a:gd name="T6" fmla="*/ 50 w 50"/>
                <a:gd name="T7" fmla="*/ 0 h 27"/>
              </a:gdLst>
              <a:ahLst/>
              <a:cxnLst>
                <a:cxn ang="0">
                  <a:pos x="T0" y="T1"/>
                </a:cxn>
                <a:cxn ang="0">
                  <a:pos x="T2" y="T3"/>
                </a:cxn>
                <a:cxn ang="0">
                  <a:pos x="T4" y="T5"/>
                </a:cxn>
                <a:cxn ang="0">
                  <a:pos x="T6" y="T7"/>
                </a:cxn>
              </a:cxnLst>
              <a:rect l="0" t="0" r="r" b="b"/>
              <a:pathLst>
                <a:path w="50" h="27">
                  <a:moveTo>
                    <a:pt x="50" y="0"/>
                  </a:moveTo>
                  <a:lnTo>
                    <a:pt x="0" y="18"/>
                  </a:lnTo>
                  <a:lnTo>
                    <a:pt x="14" y="27"/>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66" name="í$1îḑe">
              <a:extLst>
                <a:ext uri="{FF2B5EF4-FFF2-40B4-BE49-F238E27FC236}">
                  <a16:creationId xmlns="" xmlns:a14="http://schemas.microsoft.com/office/drawing/2010/main" xmlns:a16="http://schemas.microsoft.com/office/drawing/2014/main" id="{53A4BB8B-6E5B-45CB-825B-DE1C865619B1}"/>
                </a:ext>
              </a:extLst>
            </p:cNvPr>
            <p:cNvSpPr/>
            <p:nvPr/>
          </p:nvSpPr>
          <p:spPr bwMode="auto">
            <a:xfrm>
              <a:off x="1906186" y="1750636"/>
              <a:ext cx="59406" cy="117270"/>
            </a:xfrm>
            <a:custGeom>
              <a:avLst/>
              <a:gdLst>
                <a:gd name="T0" fmla="*/ 0 w 34"/>
                <a:gd name="T1" fmla="*/ 0 h 67"/>
                <a:gd name="T2" fmla="*/ 32 w 34"/>
                <a:gd name="T3" fmla="*/ 67 h 67"/>
                <a:gd name="T4" fmla="*/ 34 w 34"/>
                <a:gd name="T5" fmla="*/ 37 h 67"/>
                <a:gd name="T6" fmla="*/ 13 w 34"/>
                <a:gd name="T7" fmla="*/ 12 h 67"/>
                <a:gd name="T8" fmla="*/ 0 w 34"/>
                <a:gd name="T9" fmla="*/ 0 h 67"/>
              </a:gdLst>
              <a:ahLst/>
              <a:cxnLst>
                <a:cxn ang="0">
                  <a:pos x="T0" y="T1"/>
                </a:cxn>
                <a:cxn ang="0">
                  <a:pos x="T2" y="T3"/>
                </a:cxn>
                <a:cxn ang="0">
                  <a:pos x="T4" y="T5"/>
                </a:cxn>
                <a:cxn ang="0">
                  <a:pos x="T6" y="T7"/>
                </a:cxn>
                <a:cxn ang="0">
                  <a:pos x="T8" y="T9"/>
                </a:cxn>
              </a:cxnLst>
              <a:rect l="0" t="0" r="r" b="b"/>
              <a:pathLst>
                <a:path w="34" h="67">
                  <a:moveTo>
                    <a:pt x="0" y="0"/>
                  </a:moveTo>
                  <a:cubicBezTo>
                    <a:pt x="0" y="0"/>
                    <a:pt x="19" y="48"/>
                    <a:pt x="32" y="67"/>
                  </a:cubicBezTo>
                  <a:cubicBezTo>
                    <a:pt x="34" y="37"/>
                    <a:pt x="34" y="37"/>
                    <a:pt x="34" y="37"/>
                  </a:cubicBezTo>
                  <a:cubicBezTo>
                    <a:pt x="34" y="37"/>
                    <a:pt x="16" y="33"/>
                    <a:pt x="13" y="12"/>
                  </a:cubicBezTo>
                  <a:cubicBezTo>
                    <a:pt x="13" y="12"/>
                    <a:pt x="2" y="6"/>
                    <a:pt x="0" y="0"/>
                  </a:cubicBezTo>
                </a:path>
              </a:pathLst>
            </a:custGeom>
            <a:solidFill>
              <a:srgbClr val="BD630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67" name="iṧlïḓè">
              <a:extLst>
                <a:ext uri="{FF2B5EF4-FFF2-40B4-BE49-F238E27FC236}">
                  <a16:creationId xmlns="" xmlns:a14="http://schemas.microsoft.com/office/drawing/2010/main" xmlns:a16="http://schemas.microsoft.com/office/drawing/2014/main" id="{89FBB6C5-CD2C-4F8C-9E0D-E64606DE5F43}"/>
                </a:ext>
              </a:extLst>
            </p:cNvPr>
            <p:cNvSpPr/>
            <p:nvPr/>
          </p:nvSpPr>
          <p:spPr bwMode="auto">
            <a:xfrm>
              <a:off x="2018055" y="1629509"/>
              <a:ext cx="111097" cy="69436"/>
            </a:xfrm>
            <a:custGeom>
              <a:avLst/>
              <a:gdLst>
                <a:gd name="T0" fmla="*/ 43 w 64"/>
                <a:gd name="T1" fmla="*/ 0 h 40"/>
                <a:gd name="T2" fmla="*/ 0 w 64"/>
                <a:gd name="T3" fmla="*/ 36 h 40"/>
                <a:gd name="T4" fmla="*/ 34 w 64"/>
                <a:gd name="T5" fmla="*/ 40 h 40"/>
                <a:gd name="T6" fmla="*/ 64 w 64"/>
                <a:gd name="T7" fmla="*/ 18 h 40"/>
                <a:gd name="T8" fmla="*/ 31 w 64"/>
                <a:gd name="T9" fmla="*/ 22 h 40"/>
                <a:gd name="T10" fmla="*/ 43 w 64"/>
                <a:gd name="T11" fmla="*/ 0 h 40"/>
                <a:gd name="T12" fmla="*/ 43 w 64"/>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64" h="40">
                  <a:moveTo>
                    <a:pt x="43" y="0"/>
                  </a:moveTo>
                  <a:cubicBezTo>
                    <a:pt x="42" y="0"/>
                    <a:pt x="0" y="36"/>
                    <a:pt x="0" y="36"/>
                  </a:cubicBezTo>
                  <a:cubicBezTo>
                    <a:pt x="34" y="40"/>
                    <a:pt x="34" y="40"/>
                    <a:pt x="34" y="40"/>
                  </a:cubicBezTo>
                  <a:cubicBezTo>
                    <a:pt x="64" y="18"/>
                    <a:pt x="64" y="18"/>
                    <a:pt x="64" y="18"/>
                  </a:cubicBezTo>
                  <a:cubicBezTo>
                    <a:pt x="31" y="22"/>
                    <a:pt x="31" y="22"/>
                    <a:pt x="31" y="22"/>
                  </a:cubicBezTo>
                  <a:cubicBezTo>
                    <a:pt x="31" y="22"/>
                    <a:pt x="43" y="0"/>
                    <a:pt x="43" y="0"/>
                  </a:cubicBezTo>
                  <a:cubicBezTo>
                    <a:pt x="43" y="0"/>
                    <a:pt x="43" y="0"/>
                    <a:pt x="43" y="0"/>
                  </a:cubicBezTo>
                </a:path>
              </a:pathLst>
            </a:custGeom>
            <a:solidFill>
              <a:srgbClr val="BD630B"/>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68" name="ïşḻide">
              <a:extLst>
                <a:ext uri="{FF2B5EF4-FFF2-40B4-BE49-F238E27FC236}">
                  <a16:creationId xmlns="" xmlns:a14="http://schemas.microsoft.com/office/drawing/2010/main" xmlns:a16="http://schemas.microsoft.com/office/drawing/2014/main" id="{3B83FB90-1A8F-4926-A1F7-4256B884FD8D}"/>
                </a:ext>
              </a:extLst>
            </p:cNvPr>
            <p:cNvSpPr/>
            <p:nvPr/>
          </p:nvSpPr>
          <p:spPr bwMode="auto">
            <a:xfrm>
              <a:off x="2089034" y="2046898"/>
              <a:ext cx="257684" cy="102611"/>
            </a:xfrm>
            <a:custGeom>
              <a:avLst/>
              <a:gdLst>
                <a:gd name="T0" fmla="*/ 9 w 334"/>
                <a:gd name="T1" fmla="*/ 0 h 133"/>
                <a:gd name="T2" fmla="*/ 0 w 334"/>
                <a:gd name="T3" fmla="*/ 25 h 133"/>
                <a:gd name="T4" fmla="*/ 0 w 334"/>
                <a:gd name="T5" fmla="*/ 38 h 133"/>
                <a:gd name="T6" fmla="*/ 135 w 334"/>
                <a:gd name="T7" fmla="*/ 133 h 133"/>
                <a:gd name="T8" fmla="*/ 334 w 334"/>
                <a:gd name="T9" fmla="*/ 113 h 133"/>
                <a:gd name="T10" fmla="*/ 142 w 334"/>
                <a:gd name="T11" fmla="*/ 115 h 133"/>
                <a:gd name="T12" fmla="*/ 9 w 33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34" h="133">
                  <a:moveTo>
                    <a:pt x="9" y="0"/>
                  </a:moveTo>
                  <a:lnTo>
                    <a:pt x="0" y="25"/>
                  </a:lnTo>
                  <a:lnTo>
                    <a:pt x="0" y="38"/>
                  </a:lnTo>
                  <a:lnTo>
                    <a:pt x="135" y="133"/>
                  </a:lnTo>
                  <a:lnTo>
                    <a:pt x="334" y="113"/>
                  </a:lnTo>
                  <a:lnTo>
                    <a:pt x="142" y="115"/>
                  </a:lnTo>
                  <a:lnTo>
                    <a:pt x="9"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69" name="íŝľïďè">
              <a:extLst>
                <a:ext uri="{FF2B5EF4-FFF2-40B4-BE49-F238E27FC236}">
                  <a16:creationId xmlns="" xmlns:a14="http://schemas.microsoft.com/office/drawing/2010/main" xmlns:a16="http://schemas.microsoft.com/office/drawing/2014/main" id="{7CEB37BC-B1FD-4CC1-B321-FB966934EC5B}"/>
                </a:ext>
              </a:extLst>
            </p:cNvPr>
            <p:cNvSpPr/>
            <p:nvPr/>
          </p:nvSpPr>
          <p:spPr bwMode="auto">
            <a:xfrm>
              <a:off x="2089034" y="2046898"/>
              <a:ext cx="257684" cy="102611"/>
            </a:xfrm>
            <a:custGeom>
              <a:avLst/>
              <a:gdLst>
                <a:gd name="T0" fmla="*/ 9 w 334"/>
                <a:gd name="T1" fmla="*/ 0 h 133"/>
                <a:gd name="T2" fmla="*/ 0 w 334"/>
                <a:gd name="T3" fmla="*/ 25 h 133"/>
                <a:gd name="T4" fmla="*/ 0 w 334"/>
                <a:gd name="T5" fmla="*/ 38 h 133"/>
                <a:gd name="T6" fmla="*/ 135 w 334"/>
                <a:gd name="T7" fmla="*/ 133 h 133"/>
                <a:gd name="T8" fmla="*/ 334 w 334"/>
                <a:gd name="T9" fmla="*/ 113 h 133"/>
                <a:gd name="T10" fmla="*/ 142 w 334"/>
                <a:gd name="T11" fmla="*/ 115 h 133"/>
                <a:gd name="T12" fmla="*/ 9 w 33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34" h="133">
                  <a:moveTo>
                    <a:pt x="9" y="0"/>
                  </a:moveTo>
                  <a:lnTo>
                    <a:pt x="0" y="25"/>
                  </a:lnTo>
                  <a:lnTo>
                    <a:pt x="0" y="38"/>
                  </a:lnTo>
                  <a:lnTo>
                    <a:pt x="135" y="133"/>
                  </a:lnTo>
                  <a:lnTo>
                    <a:pt x="334" y="113"/>
                  </a:lnTo>
                  <a:lnTo>
                    <a:pt x="142" y="11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70" name="íşḷiḍe">
              <a:extLst>
                <a:ext uri="{FF2B5EF4-FFF2-40B4-BE49-F238E27FC236}">
                  <a16:creationId xmlns="" xmlns:a14="http://schemas.microsoft.com/office/drawing/2010/main" xmlns:a16="http://schemas.microsoft.com/office/drawing/2014/main" id="{8C91BE2D-D255-46C0-B12E-0E6ACABB3562}"/>
                </a:ext>
              </a:extLst>
            </p:cNvPr>
            <p:cNvSpPr/>
            <p:nvPr/>
          </p:nvSpPr>
          <p:spPr bwMode="auto">
            <a:xfrm>
              <a:off x="2085948" y="2066185"/>
              <a:ext cx="3086" cy="10029"/>
            </a:xfrm>
            <a:custGeom>
              <a:avLst/>
              <a:gdLst>
                <a:gd name="T0" fmla="*/ 4 w 4"/>
                <a:gd name="T1" fmla="*/ 0 h 13"/>
                <a:gd name="T2" fmla="*/ 0 w 4"/>
                <a:gd name="T3" fmla="*/ 11 h 13"/>
                <a:gd name="T4" fmla="*/ 4 w 4"/>
                <a:gd name="T5" fmla="*/ 13 h 13"/>
                <a:gd name="T6" fmla="*/ 4 w 4"/>
                <a:gd name="T7" fmla="*/ 0 h 13"/>
              </a:gdLst>
              <a:ahLst/>
              <a:cxnLst>
                <a:cxn ang="0">
                  <a:pos x="T0" y="T1"/>
                </a:cxn>
                <a:cxn ang="0">
                  <a:pos x="T2" y="T3"/>
                </a:cxn>
                <a:cxn ang="0">
                  <a:pos x="T4" y="T5"/>
                </a:cxn>
                <a:cxn ang="0">
                  <a:pos x="T6" y="T7"/>
                </a:cxn>
              </a:cxnLst>
              <a:rect l="0" t="0" r="r" b="b"/>
              <a:pathLst>
                <a:path w="4" h="13">
                  <a:moveTo>
                    <a:pt x="4" y="0"/>
                  </a:moveTo>
                  <a:lnTo>
                    <a:pt x="0" y="11"/>
                  </a:lnTo>
                  <a:lnTo>
                    <a:pt x="4" y="13"/>
                  </a:lnTo>
                  <a:lnTo>
                    <a:pt x="4"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71" name="išľïḍè">
              <a:extLst>
                <a:ext uri="{FF2B5EF4-FFF2-40B4-BE49-F238E27FC236}">
                  <a16:creationId xmlns="" xmlns:a14="http://schemas.microsoft.com/office/drawing/2010/main" xmlns:a16="http://schemas.microsoft.com/office/drawing/2014/main" id="{F97A5642-9E81-4717-8479-F5DCF33103F5}"/>
                </a:ext>
              </a:extLst>
            </p:cNvPr>
            <p:cNvSpPr/>
            <p:nvPr/>
          </p:nvSpPr>
          <p:spPr bwMode="auto">
            <a:xfrm>
              <a:off x="2085948" y="2066185"/>
              <a:ext cx="3086" cy="10029"/>
            </a:xfrm>
            <a:custGeom>
              <a:avLst/>
              <a:gdLst>
                <a:gd name="T0" fmla="*/ 4 w 4"/>
                <a:gd name="T1" fmla="*/ 0 h 13"/>
                <a:gd name="T2" fmla="*/ 0 w 4"/>
                <a:gd name="T3" fmla="*/ 11 h 13"/>
                <a:gd name="T4" fmla="*/ 4 w 4"/>
                <a:gd name="T5" fmla="*/ 13 h 13"/>
                <a:gd name="T6" fmla="*/ 4 w 4"/>
                <a:gd name="T7" fmla="*/ 0 h 13"/>
              </a:gdLst>
              <a:ahLst/>
              <a:cxnLst>
                <a:cxn ang="0">
                  <a:pos x="T0" y="T1"/>
                </a:cxn>
                <a:cxn ang="0">
                  <a:pos x="T2" y="T3"/>
                </a:cxn>
                <a:cxn ang="0">
                  <a:pos x="T4" y="T5"/>
                </a:cxn>
                <a:cxn ang="0">
                  <a:pos x="T6" y="T7"/>
                </a:cxn>
              </a:cxnLst>
              <a:rect l="0" t="0" r="r" b="b"/>
              <a:pathLst>
                <a:path w="4" h="13">
                  <a:moveTo>
                    <a:pt x="4" y="0"/>
                  </a:moveTo>
                  <a:lnTo>
                    <a:pt x="0" y="11"/>
                  </a:lnTo>
                  <a:lnTo>
                    <a:pt x="4" y="13"/>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72" name="ï$1iḍe">
              <a:extLst>
                <a:ext uri="{FF2B5EF4-FFF2-40B4-BE49-F238E27FC236}">
                  <a16:creationId xmlns="" xmlns:a14="http://schemas.microsoft.com/office/drawing/2010/main" xmlns:a16="http://schemas.microsoft.com/office/drawing/2014/main" id="{0395B04A-D098-4F70-BB0C-FA072170F78A}"/>
                </a:ext>
              </a:extLst>
            </p:cNvPr>
            <p:cNvSpPr/>
            <p:nvPr/>
          </p:nvSpPr>
          <p:spPr bwMode="auto">
            <a:xfrm>
              <a:off x="1613784" y="2017580"/>
              <a:ext cx="261542" cy="135786"/>
            </a:xfrm>
            <a:custGeom>
              <a:avLst/>
              <a:gdLst>
                <a:gd name="T0" fmla="*/ 150 w 150"/>
                <a:gd name="T1" fmla="*/ 0 h 78"/>
                <a:gd name="T2" fmla="*/ 89 w 150"/>
                <a:gd name="T3" fmla="*/ 54 h 78"/>
                <a:gd name="T4" fmla="*/ 0 w 150"/>
                <a:gd name="T5" fmla="*/ 73 h 78"/>
                <a:gd name="T6" fmla="*/ 10 w 150"/>
                <a:gd name="T7" fmla="*/ 78 h 78"/>
                <a:gd name="T8" fmla="*/ 11 w 150"/>
                <a:gd name="T9" fmla="*/ 78 h 78"/>
                <a:gd name="T10" fmla="*/ 91 w 150"/>
                <a:gd name="T11" fmla="*/ 65 h 78"/>
                <a:gd name="T12" fmla="*/ 145 w 150"/>
                <a:gd name="T13" fmla="*/ 25 h 78"/>
                <a:gd name="T14" fmla="*/ 146 w 150"/>
                <a:gd name="T15" fmla="*/ 21 h 78"/>
                <a:gd name="T16" fmla="*/ 150 w 150"/>
                <a:gd name="T17" fmla="*/ 0 h 78"/>
                <a:gd name="T18" fmla="*/ 150 w 150"/>
                <a:gd name="T1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78">
                  <a:moveTo>
                    <a:pt x="150" y="0"/>
                  </a:moveTo>
                  <a:cubicBezTo>
                    <a:pt x="89" y="54"/>
                    <a:pt x="89" y="54"/>
                    <a:pt x="89" y="54"/>
                  </a:cubicBezTo>
                  <a:cubicBezTo>
                    <a:pt x="0" y="73"/>
                    <a:pt x="0" y="73"/>
                    <a:pt x="0" y="73"/>
                  </a:cubicBezTo>
                  <a:cubicBezTo>
                    <a:pt x="0" y="73"/>
                    <a:pt x="3" y="78"/>
                    <a:pt x="10" y="78"/>
                  </a:cubicBezTo>
                  <a:cubicBezTo>
                    <a:pt x="10" y="78"/>
                    <a:pt x="10" y="78"/>
                    <a:pt x="11" y="78"/>
                  </a:cubicBezTo>
                  <a:cubicBezTo>
                    <a:pt x="19" y="78"/>
                    <a:pt x="91" y="65"/>
                    <a:pt x="91" y="65"/>
                  </a:cubicBezTo>
                  <a:cubicBezTo>
                    <a:pt x="145" y="25"/>
                    <a:pt x="145" y="25"/>
                    <a:pt x="145" y="25"/>
                  </a:cubicBezTo>
                  <a:cubicBezTo>
                    <a:pt x="146" y="21"/>
                    <a:pt x="146" y="21"/>
                    <a:pt x="146" y="21"/>
                  </a:cubicBezTo>
                  <a:cubicBezTo>
                    <a:pt x="150" y="0"/>
                    <a:pt x="150" y="0"/>
                    <a:pt x="150" y="0"/>
                  </a:cubicBezTo>
                  <a:cubicBezTo>
                    <a:pt x="150" y="0"/>
                    <a:pt x="150" y="0"/>
                    <a:pt x="150" y="0"/>
                  </a:cubicBezTo>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73" name="íşļïdé">
              <a:extLst>
                <a:ext uri="{FF2B5EF4-FFF2-40B4-BE49-F238E27FC236}">
                  <a16:creationId xmlns="" xmlns:a14="http://schemas.microsoft.com/office/drawing/2010/main" xmlns:a16="http://schemas.microsoft.com/office/drawing/2014/main" id="{823EF4B7-4856-4E8F-86CE-96E756DD421B}"/>
                </a:ext>
              </a:extLst>
            </p:cNvPr>
            <p:cNvSpPr/>
            <p:nvPr/>
          </p:nvSpPr>
          <p:spPr bwMode="auto">
            <a:xfrm>
              <a:off x="1866068" y="2017580"/>
              <a:ext cx="9258" cy="43205"/>
            </a:xfrm>
            <a:custGeom>
              <a:avLst/>
              <a:gdLst>
                <a:gd name="T0" fmla="*/ 12 w 12"/>
                <a:gd name="T1" fmla="*/ 0 h 56"/>
                <a:gd name="T2" fmla="*/ 3 w 12"/>
                <a:gd name="T3" fmla="*/ 47 h 56"/>
                <a:gd name="T4" fmla="*/ 0 w 12"/>
                <a:gd name="T5" fmla="*/ 56 h 56"/>
                <a:gd name="T6" fmla="*/ 7 w 12"/>
                <a:gd name="T7" fmla="*/ 54 h 56"/>
                <a:gd name="T8" fmla="*/ 12 w 12"/>
                <a:gd name="T9" fmla="*/ 0 h 56"/>
              </a:gdLst>
              <a:ahLst/>
              <a:cxnLst>
                <a:cxn ang="0">
                  <a:pos x="T0" y="T1"/>
                </a:cxn>
                <a:cxn ang="0">
                  <a:pos x="T2" y="T3"/>
                </a:cxn>
                <a:cxn ang="0">
                  <a:pos x="T4" y="T5"/>
                </a:cxn>
                <a:cxn ang="0">
                  <a:pos x="T6" y="T7"/>
                </a:cxn>
                <a:cxn ang="0">
                  <a:pos x="T8" y="T9"/>
                </a:cxn>
              </a:cxnLst>
              <a:rect l="0" t="0" r="r" b="b"/>
              <a:pathLst>
                <a:path w="12" h="56">
                  <a:moveTo>
                    <a:pt x="12" y="0"/>
                  </a:moveTo>
                  <a:lnTo>
                    <a:pt x="3" y="47"/>
                  </a:lnTo>
                  <a:lnTo>
                    <a:pt x="0" y="56"/>
                  </a:lnTo>
                  <a:lnTo>
                    <a:pt x="7" y="54"/>
                  </a:lnTo>
                  <a:lnTo>
                    <a:pt x="12"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74" name="î$lîḓè">
              <a:extLst>
                <a:ext uri="{FF2B5EF4-FFF2-40B4-BE49-F238E27FC236}">
                  <a16:creationId xmlns="" xmlns:a14="http://schemas.microsoft.com/office/drawing/2010/main" xmlns:a16="http://schemas.microsoft.com/office/drawing/2014/main" id="{4C35F9DE-644C-43C9-881B-BEB2D0E89A69}"/>
                </a:ext>
              </a:extLst>
            </p:cNvPr>
            <p:cNvSpPr/>
            <p:nvPr/>
          </p:nvSpPr>
          <p:spPr bwMode="auto">
            <a:xfrm>
              <a:off x="1866068" y="2017580"/>
              <a:ext cx="9258" cy="43205"/>
            </a:xfrm>
            <a:custGeom>
              <a:avLst/>
              <a:gdLst>
                <a:gd name="T0" fmla="*/ 12 w 12"/>
                <a:gd name="T1" fmla="*/ 0 h 56"/>
                <a:gd name="T2" fmla="*/ 3 w 12"/>
                <a:gd name="T3" fmla="*/ 47 h 56"/>
                <a:gd name="T4" fmla="*/ 0 w 12"/>
                <a:gd name="T5" fmla="*/ 56 h 56"/>
                <a:gd name="T6" fmla="*/ 7 w 12"/>
                <a:gd name="T7" fmla="*/ 54 h 56"/>
                <a:gd name="T8" fmla="*/ 12 w 12"/>
                <a:gd name="T9" fmla="*/ 0 h 56"/>
              </a:gdLst>
              <a:ahLst/>
              <a:cxnLst>
                <a:cxn ang="0">
                  <a:pos x="T0" y="T1"/>
                </a:cxn>
                <a:cxn ang="0">
                  <a:pos x="T2" y="T3"/>
                </a:cxn>
                <a:cxn ang="0">
                  <a:pos x="T4" y="T5"/>
                </a:cxn>
                <a:cxn ang="0">
                  <a:pos x="T6" y="T7"/>
                </a:cxn>
                <a:cxn ang="0">
                  <a:pos x="T8" y="T9"/>
                </a:cxn>
              </a:cxnLst>
              <a:rect l="0" t="0" r="r" b="b"/>
              <a:pathLst>
                <a:path w="12" h="56">
                  <a:moveTo>
                    <a:pt x="12" y="0"/>
                  </a:moveTo>
                  <a:lnTo>
                    <a:pt x="3" y="47"/>
                  </a:lnTo>
                  <a:lnTo>
                    <a:pt x="0" y="56"/>
                  </a:lnTo>
                  <a:lnTo>
                    <a:pt x="7" y="54"/>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75" name="îṡlîḋé">
              <a:extLst>
                <a:ext uri="{FF2B5EF4-FFF2-40B4-BE49-F238E27FC236}">
                  <a16:creationId xmlns="" xmlns:a14="http://schemas.microsoft.com/office/drawing/2010/main" xmlns:a16="http://schemas.microsoft.com/office/drawing/2014/main" id="{C422CD1A-D73B-4FAF-8413-524D85B9EB9C}"/>
                </a:ext>
              </a:extLst>
            </p:cNvPr>
            <p:cNvSpPr/>
            <p:nvPr/>
          </p:nvSpPr>
          <p:spPr bwMode="auto">
            <a:xfrm>
              <a:off x="1842151" y="2508263"/>
              <a:ext cx="239940" cy="523858"/>
            </a:xfrm>
            <a:custGeom>
              <a:avLst/>
              <a:gdLst>
                <a:gd name="T0" fmla="*/ 6 w 311"/>
                <a:gd name="T1" fmla="*/ 0 h 679"/>
                <a:gd name="T2" fmla="*/ 270 w 311"/>
                <a:gd name="T3" fmla="*/ 0 h 679"/>
                <a:gd name="T4" fmla="*/ 300 w 311"/>
                <a:gd name="T5" fmla="*/ 295 h 679"/>
                <a:gd name="T6" fmla="*/ 311 w 311"/>
                <a:gd name="T7" fmla="*/ 679 h 679"/>
                <a:gd name="T8" fmla="*/ 277 w 311"/>
                <a:gd name="T9" fmla="*/ 304 h 679"/>
                <a:gd name="T10" fmla="*/ 241 w 311"/>
                <a:gd name="T11" fmla="*/ 18 h 679"/>
                <a:gd name="T12" fmla="*/ 0 w 311"/>
                <a:gd name="T13" fmla="*/ 18 h 679"/>
                <a:gd name="T14" fmla="*/ 6 w 311"/>
                <a:gd name="T15" fmla="*/ 0 h 6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679">
                  <a:moveTo>
                    <a:pt x="6" y="0"/>
                  </a:moveTo>
                  <a:lnTo>
                    <a:pt x="270" y="0"/>
                  </a:lnTo>
                  <a:lnTo>
                    <a:pt x="300" y="295"/>
                  </a:lnTo>
                  <a:lnTo>
                    <a:pt x="311" y="679"/>
                  </a:lnTo>
                  <a:lnTo>
                    <a:pt x="277" y="304"/>
                  </a:lnTo>
                  <a:lnTo>
                    <a:pt x="241" y="18"/>
                  </a:lnTo>
                  <a:lnTo>
                    <a:pt x="0" y="18"/>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76" name="íSľiďê">
              <a:extLst>
                <a:ext uri="{FF2B5EF4-FFF2-40B4-BE49-F238E27FC236}">
                  <a16:creationId xmlns="" xmlns:a14="http://schemas.microsoft.com/office/drawing/2010/main" xmlns:a16="http://schemas.microsoft.com/office/drawing/2014/main" id="{819629F3-9557-48CA-83C6-1795A9408C1A}"/>
                </a:ext>
              </a:extLst>
            </p:cNvPr>
            <p:cNvSpPr/>
            <p:nvPr/>
          </p:nvSpPr>
          <p:spPr bwMode="auto">
            <a:xfrm>
              <a:off x="1742626" y="2542981"/>
              <a:ext cx="185934" cy="494540"/>
            </a:xfrm>
            <a:custGeom>
              <a:avLst/>
              <a:gdLst>
                <a:gd name="T0" fmla="*/ 241 w 241"/>
                <a:gd name="T1" fmla="*/ 0 h 641"/>
                <a:gd name="T2" fmla="*/ 144 w 241"/>
                <a:gd name="T3" fmla="*/ 246 h 641"/>
                <a:gd name="T4" fmla="*/ 20 w 241"/>
                <a:gd name="T5" fmla="*/ 641 h 641"/>
                <a:gd name="T6" fmla="*/ 0 w 241"/>
                <a:gd name="T7" fmla="*/ 641 h 641"/>
                <a:gd name="T8" fmla="*/ 122 w 241"/>
                <a:gd name="T9" fmla="*/ 244 h 641"/>
                <a:gd name="T10" fmla="*/ 241 w 241"/>
                <a:gd name="T11" fmla="*/ 0 h 641"/>
              </a:gdLst>
              <a:ahLst/>
              <a:cxnLst>
                <a:cxn ang="0">
                  <a:pos x="T0" y="T1"/>
                </a:cxn>
                <a:cxn ang="0">
                  <a:pos x="T2" y="T3"/>
                </a:cxn>
                <a:cxn ang="0">
                  <a:pos x="T4" y="T5"/>
                </a:cxn>
                <a:cxn ang="0">
                  <a:pos x="T6" y="T7"/>
                </a:cxn>
                <a:cxn ang="0">
                  <a:pos x="T8" y="T9"/>
                </a:cxn>
                <a:cxn ang="0">
                  <a:pos x="T10" y="T11"/>
                </a:cxn>
              </a:cxnLst>
              <a:rect l="0" t="0" r="r" b="b"/>
              <a:pathLst>
                <a:path w="241" h="641">
                  <a:moveTo>
                    <a:pt x="241" y="0"/>
                  </a:moveTo>
                  <a:lnTo>
                    <a:pt x="144" y="246"/>
                  </a:lnTo>
                  <a:lnTo>
                    <a:pt x="20" y="641"/>
                  </a:lnTo>
                  <a:lnTo>
                    <a:pt x="0" y="641"/>
                  </a:lnTo>
                  <a:lnTo>
                    <a:pt x="122" y="244"/>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77" name="ïşľídê">
              <a:extLst>
                <a:ext uri="{FF2B5EF4-FFF2-40B4-BE49-F238E27FC236}">
                  <a16:creationId xmlns="" xmlns:a14="http://schemas.microsoft.com/office/drawing/2010/main" xmlns:a16="http://schemas.microsoft.com/office/drawing/2014/main" id="{24ECE8D0-B32C-4DAD-85B2-D592301417B8}"/>
                </a:ext>
              </a:extLst>
            </p:cNvPr>
            <p:cNvSpPr/>
            <p:nvPr/>
          </p:nvSpPr>
          <p:spPr bwMode="auto">
            <a:xfrm>
              <a:off x="2924579" y="1975147"/>
              <a:ext cx="19288" cy="42433"/>
            </a:xfrm>
            <a:custGeom>
              <a:avLst/>
              <a:gdLst>
                <a:gd name="T0" fmla="*/ 13 w 25"/>
                <a:gd name="T1" fmla="*/ 0 h 55"/>
                <a:gd name="T2" fmla="*/ 0 w 25"/>
                <a:gd name="T3" fmla="*/ 55 h 55"/>
                <a:gd name="T4" fmla="*/ 9 w 25"/>
                <a:gd name="T5" fmla="*/ 55 h 55"/>
                <a:gd name="T6" fmla="*/ 9 w 25"/>
                <a:gd name="T7" fmla="*/ 52 h 55"/>
                <a:gd name="T8" fmla="*/ 25 w 25"/>
                <a:gd name="T9" fmla="*/ 25 h 55"/>
                <a:gd name="T10" fmla="*/ 13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3" y="0"/>
                  </a:moveTo>
                  <a:lnTo>
                    <a:pt x="0" y="55"/>
                  </a:lnTo>
                  <a:lnTo>
                    <a:pt x="9" y="55"/>
                  </a:lnTo>
                  <a:lnTo>
                    <a:pt x="9" y="52"/>
                  </a:lnTo>
                  <a:lnTo>
                    <a:pt x="25" y="25"/>
                  </a:lnTo>
                  <a:lnTo>
                    <a:pt x="13"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78" name="islíḑê">
              <a:extLst>
                <a:ext uri="{FF2B5EF4-FFF2-40B4-BE49-F238E27FC236}">
                  <a16:creationId xmlns="" xmlns:a14="http://schemas.microsoft.com/office/drawing/2010/main" xmlns:a16="http://schemas.microsoft.com/office/drawing/2014/main" id="{68398B4E-BD0C-4042-B4C3-912BB2B5706E}"/>
                </a:ext>
              </a:extLst>
            </p:cNvPr>
            <p:cNvSpPr/>
            <p:nvPr/>
          </p:nvSpPr>
          <p:spPr bwMode="auto">
            <a:xfrm>
              <a:off x="2924579" y="1975147"/>
              <a:ext cx="19288" cy="42433"/>
            </a:xfrm>
            <a:custGeom>
              <a:avLst/>
              <a:gdLst>
                <a:gd name="T0" fmla="*/ 13 w 25"/>
                <a:gd name="T1" fmla="*/ 0 h 55"/>
                <a:gd name="T2" fmla="*/ 0 w 25"/>
                <a:gd name="T3" fmla="*/ 55 h 55"/>
                <a:gd name="T4" fmla="*/ 9 w 25"/>
                <a:gd name="T5" fmla="*/ 55 h 55"/>
                <a:gd name="T6" fmla="*/ 9 w 25"/>
                <a:gd name="T7" fmla="*/ 52 h 55"/>
                <a:gd name="T8" fmla="*/ 25 w 25"/>
                <a:gd name="T9" fmla="*/ 25 h 55"/>
                <a:gd name="T10" fmla="*/ 13 w 25"/>
                <a:gd name="T11" fmla="*/ 0 h 55"/>
              </a:gdLst>
              <a:ahLst/>
              <a:cxnLst>
                <a:cxn ang="0">
                  <a:pos x="T0" y="T1"/>
                </a:cxn>
                <a:cxn ang="0">
                  <a:pos x="T2" y="T3"/>
                </a:cxn>
                <a:cxn ang="0">
                  <a:pos x="T4" y="T5"/>
                </a:cxn>
                <a:cxn ang="0">
                  <a:pos x="T6" y="T7"/>
                </a:cxn>
                <a:cxn ang="0">
                  <a:pos x="T8" y="T9"/>
                </a:cxn>
                <a:cxn ang="0">
                  <a:pos x="T10" y="T11"/>
                </a:cxn>
              </a:cxnLst>
              <a:rect l="0" t="0" r="r" b="b"/>
              <a:pathLst>
                <a:path w="25" h="55">
                  <a:moveTo>
                    <a:pt x="13" y="0"/>
                  </a:moveTo>
                  <a:lnTo>
                    <a:pt x="0" y="55"/>
                  </a:lnTo>
                  <a:lnTo>
                    <a:pt x="9" y="55"/>
                  </a:lnTo>
                  <a:lnTo>
                    <a:pt x="9" y="52"/>
                  </a:lnTo>
                  <a:lnTo>
                    <a:pt x="25" y="25"/>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79" name="ïṥḻiḍe">
              <a:extLst>
                <a:ext uri="{FF2B5EF4-FFF2-40B4-BE49-F238E27FC236}">
                  <a16:creationId xmlns="" xmlns:a14="http://schemas.microsoft.com/office/drawing/2010/main" xmlns:a16="http://schemas.microsoft.com/office/drawing/2014/main" id="{51AEB216-CB7E-4B28-9CC0-568B74E0CD05}"/>
                </a:ext>
              </a:extLst>
            </p:cNvPr>
            <p:cNvSpPr/>
            <p:nvPr/>
          </p:nvSpPr>
          <p:spPr bwMode="auto">
            <a:xfrm>
              <a:off x="2912235" y="2017580"/>
              <a:ext cx="20831" cy="158160"/>
            </a:xfrm>
            <a:custGeom>
              <a:avLst/>
              <a:gdLst>
                <a:gd name="T0" fmla="*/ 25 w 27"/>
                <a:gd name="T1" fmla="*/ 0 h 205"/>
                <a:gd name="T2" fmla="*/ 16 w 27"/>
                <a:gd name="T3" fmla="*/ 0 h 205"/>
                <a:gd name="T4" fmla="*/ 0 w 27"/>
                <a:gd name="T5" fmla="*/ 205 h 205"/>
                <a:gd name="T6" fmla="*/ 27 w 27"/>
                <a:gd name="T7" fmla="*/ 137 h 205"/>
                <a:gd name="T8" fmla="*/ 25 w 27"/>
                <a:gd name="T9" fmla="*/ 0 h 205"/>
              </a:gdLst>
              <a:ahLst/>
              <a:cxnLst>
                <a:cxn ang="0">
                  <a:pos x="T0" y="T1"/>
                </a:cxn>
                <a:cxn ang="0">
                  <a:pos x="T2" y="T3"/>
                </a:cxn>
                <a:cxn ang="0">
                  <a:pos x="T4" y="T5"/>
                </a:cxn>
                <a:cxn ang="0">
                  <a:pos x="T6" y="T7"/>
                </a:cxn>
                <a:cxn ang="0">
                  <a:pos x="T8" y="T9"/>
                </a:cxn>
              </a:cxnLst>
              <a:rect l="0" t="0" r="r" b="b"/>
              <a:pathLst>
                <a:path w="27" h="205">
                  <a:moveTo>
                    <a:pt x="25" y="0"/>
                  </a:moveTo>
                  <a:lnTo>
                    <a:pt x="16" y="0"/>
                  </a:lnTo>
                  <a:lnTo>
                    <a:pt x="0" y="205"/>
                  </a:lnTo>
                  <a:lnTo>
                    <a:pt x="27" y="137"/>
                  </a:lnTo>
                  <a:lnTo>
                    <a:pt x="25" y="0"/>
                  </a:lnTo>
                  <a:close/>
                </a:path>
              </a:pathLst>
            </a:custGeom>
            <a:solidFill>
              <a:srgbClr val="E0152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80" name="iṩ1iḋe">
              <a:extLst>
                <a:ext uri="{FF2B5EF4-FFF2-40B4-BE49-F238E27FC236}">
                  <a16:creationId xmlns="" xmlns:a14="http://schemas.microsoft.com/office/drawing/2010/main" xmlns:a16="http://schemas.microsoft.com/office/drawing/2014/main" id="{4F4D0C28-FE4C-47A6-866A-0CA392B5A83A}"/>
                </a:ext>
              </a:extLst>
            </p:cNvPr>
            <p:cNvSpPr/>
            <p:nvPr/>
          </p:nvSpPr>
          <p:spPr bwMode="auto">
            <a:xfrm>
              <a:off x="2912235" y="2017580"/>
              <a:ext cx="20831" cy="158160"/>
            </a:xfrm>
            <a:custGeom>
              <a:avLst/>
              <a:gdLst>
                <a:gd name="T0" fmla="*/ 25 w 27"/>
                <a:gd name="T1" fmla="*/ 0 h 205"/>
                <a:gd name="T2" fmla="*/ 16 w 27"/>
                <a:gd name="T3" fmla="*/ 0 h 205"/>
                <a:gd name="T4" fmla="*/ 0 w 27"/>
                <a:gd name="T5" fmla="*/ 205 h 205"/>
                <a:gd name="T6" fmla="*/ 27 w 27"/>
                <a:gd name="T7" fmla="*/ 137 h 205"/>
                <a:gd name="T8" fmla="*/ 25 w 27"/>
                <a:gd name="T9" fmla="*/ 0 h 205"/>
              </a:gdLst>
              <a:ahLst/>
              <a:cxnLst>
                <a:cxn ang="0">
                  <a:pos x="T0" y="T1"/>
                </a:cxn>
                <a:cxn ang="0">
                  <a:pos x="T2" y="T3"/>
                </a:cxn>
                <a:cxn ang="0">
                  <a:pos x="T4" y="T5"/>
                </a:cxn>
                <a:cxn ang="0">
                  <a:pos x="T6" y="T7"/>
                </a:cxn>
                <a:cxn ang="0">
                  <a:pos x="T8" y="T9"/>
                </a:cxn>
              </a:cxnLst>
              <a:rect l="0" t="0" r="r" b="b"/>
              <a:pathLst>
                <a:path w="27" h="205">
                  <a:moveTo>
                    <a:pt x="25" y="0"/>
                  </a:moveTo>
                  <a:lnTo>
                    <a:pt x="16" y="0"/>
                  </a:lnTo>
                  <a:lnTo>
                    <a:pt x="0" y="205"/>
                  </a:lnTo>
                  <a:lnTo>
                    <a:pt x="27" y="137"/>
                  </a:lnTo>
                  <a:lnTo>
                    <a:pt x="25"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81" name="i$ḻíḓè">
              <a:extLst>
                <a:ext uri="{FF2B5EF4-FFF2-40B4-BE49-F238E27FC236}">
                  <a16:creationId xmlns="" xmlns:a14="http://schemas.microsoft.com/office/drawing/2010/main" xmlns:a16="http://schemas.microsoft.com/office/drawing/2014/main" id="{EDB51CE3-AD12-4468-80B9-C073C77148F8}"/>
                </a:ext>
              </a:extLst>
            </p:cNvPr>
            <p:cNvSpPr/>
            <p:nvPr/>
          </p:nvSpPr>
          <p:spPr bwMode="auto">
            <a:xfrm>
              <a:off x="3049563" y="1681200"/>
              <a:ext cx="236854" cy="425104"/>
            </a:xfrm>
            <a:custGeom>
              <a:avLst/>
              <a:gdLst>
                <a:gd name="T0" fmla="*/ 296 w 307"/>
                <a:gd name="T1" fmla="*/ 7 h 551"/>
                <a:gd name="T2" fmla="*/ 228 w 307"/>
                <a:gd name="T3" fmla="*/ 323 h 551"/>
                <a:gd name="T4" fmla="*/ 0 w 307"/>
                <a:gd name="T5" fmla="*/ 519 h 551"/>
                <a:gd name="T6" fmla="*/ 7 w 307"/>
                <a:gd name="T7" fmla="*/ 551 h 551"/>
                <a:gd name="T8" fmla="*/ 242 w 307"/>
                <a:gd name="T9" fmla="*/ 341 h 551"/>
                <a:gd name="T10" fmla="*/ 307 w 307"/>
                <a:gd name="T11" fmla="*/ 0 h 551"/>
                <a:gd name="T12" fmla="*/ 296 w 307"/>
                <a:gd name="T13" fmla="*/ 7 h 551"/>
              </a:gdLst>
              <a:ahLst/>
              <a:cxnLst>
                <a:cxn ang="0">
                  <a:pos x="T0" y="T1"/>
                </a:cxn>
                <a:cxn ang="0">
                  <a:pos x="T2" y="T3"/>
                </a:cxn>
                <a:cxn ang="0">
                  <a:pos x="T4" y="T5"/>
                </a:cxn>
                <a:cxn ang="0">
                  <a:pos x="T6" y="T7"/>
                </a:cxn>
                <a:cxn ang="0">
                  <a:pos x="T8" y="T9"/>
                </a:cxn>
                <a:cxn ang="0">
                  <a:pos x="T10" y="T11"/>
                </a:cxn>
                <a:cxn ang="0">
                  <a:pos x="T12" y="T13"/>
                </a:cxn>
              </a:cxnLst>
              <a:rect l="0" t="0" r="r" b="b"/>
              <a:pathLst>
                <a:path w="307" h="551">
                  <a:moveTo>
                    <a:pt x="296" y="7"/>
                  </a:moveTo>
                  <a:lnTo>
                    <a:pt x="228" y="323"/>
                  </a:lnTo>
                  <a:lnTo>
                    <a:pt x="0" y="519"/>
                  </a:lnTo>
                  <a:lnTo>
                    <a:pt x="7" y="551"/>
                  </a:lnTo>
                  <a:lnTo>
                    <a:pt x="242" y="341"/>
                  </a:lnTo>
                  <a:lnTo>
                    <a:pt x="307" y="0"/>
                  </a:lnTo>
                  <a:lnTo>
                    <a:pt x="29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82" name="ïṡ1ïďe">
              <a:extLst>
                <a:ext uri="{FF2B5EF4-FFF2-40B4-BE49-F238E27FC236}">
                  <a16:creationId xmlns="" xmlns:a14="http://schemas.microsoft.com/office/drawing/2010/main" xmlns:a16="http://schemas.microsoft.com/office/drawing/2014/main" id="{E1D771B1-9EAC-40AA-ADBE-417335C548C9}"/>
                </a:ext>
              </a:extLst>
            </p:cNvPr>
            <p:cNvSpPr/>
            <p:nvPr/>
          </p:nvSpPr>
          <p:spPr bwMode="auto">
            <a:xfrm>
              <a:off x="2597459" y="1982862"/>
              <a:ext cx="178990" cy="83323"/>
            </a:xfrm>
            <a:custGeom>
              <a:avLst/>
              <a:gdLst>
                <a:gd name="T0" fmla="*/ 27 w 232"/>
                <a:gd name="T1" fmla="*/ 0 h 108"/>
                <a:gd name="T2" fmla="*/ 232 w 232"/>
                <a:gd name="T3" fmla="*/ 81 h 108"/>
                <a:gd name="T4" fmla="*/ 228 w 232"/>
                <a:gd name="T5" fmla="*/ 108 h 108"/>
                <a:gd name="T6" fmla="*/ 0 w 232"/>
                <a:gd name="T7" fmla="*/ 11 h 108"/>
                <a:gd name="T8" fmla="*/ 27 w 232"/>
                <a:gd name="T9" fmla="*/ 0 h 108"/>
              </a:gdLst>
              <a:ahLst/>
              <a:cxnLst>
                <a:cxn ang="0">
                  <a:pos x="T0" y="T1"/>
                </a:cxn>
                <a:cxn ang="0">
                  <a:pos x="T2" y="T3"/>
                </a:cxn>
                <a:cxn ang="0">
                  <a:pos x="T4" y="T5"/>
                </a:cxn>
                <a:cxn ang="0">
                  <a:pos x="T6" y="T7"/>
                </a:cxn>
                <a:cxn ang="0">
                  <a:pos x="T8" y="T9"/>
                </a:cxn>
              </a:cxnLst>
              <a:rect l="0" t="0" r="r" b="b"/>
              <a:pathLst>
                <a:path w="232" h="108">
                  <a:moveTo>
                    <a:pt x="27" y="0"/>
                  </a:moveTo>
                  <a:lnTo>
                    <a:pt x="232" y="81"/>
                  </a:lnTo>
                  <a:lnTo>
                    <a:pt x="228" y="108"/>
                  </a:lnTo>
                  <a:lnTo>
                    <a:pt x="0" y="11"/>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83" name="iś1iḍé">
              <a:extLst>
                <a:ext uri="{FF2B5EF4-FFF2-40B4-BE49-F238E27FC236}">
                  <a16:creationId xmlns="" xmlns:a14="http://schemas.microsoft.com/office/drawing/2010/main" xmlns:a16="http://schemas.microsoft.com/office/drawing/2014/main" id="{4B4DC274-F281-4FC9-8AD3-0ABD5BAE9F23}"/>
                </a:ext>
              </a:extLst>
            </p:cNvPr>
            <p:cNvSpPr/>
            <p:nvPr/>
          </p:nvSpPr>
          <p:spPr bwMode="auto">
            <a:xfrm>
              <a:off x="2767963" y="2522150"/>
              <a:ext cx="257684" cy="515371"/>
            </a:xfrm>
            <a:custGeom>
              <a:avLst/>
              <a:gdLst>
                <a:gd name="T0" fmla="*/ 0 w 334"/>
                <a:gd name="T1" fmla="*/ 0 h 668"/>
                <a:gd name="T2" fmla="*/ 289 w 334"/>
                <a:gd name="T3" fmla="*/ 0 h 668"/>
                <a:gd name="T4" fmla="*/ 334 w 334"/>
                <a:gd name="T5" fmla="*/ 668 h 668"/>
                <a:gd name="T6" fmla="*/ 320 w 334"/>
                <a:gd name="T7" fmla="*/ 668 h 668"/>
                <a:gd name="T8" fmla="*/ 264 w 334"/>
                <a:gd name="T9" fmla="*/ 13 h 668"/>
                <a:gd name="T10" fmla="*/ 0 w 334"/>
                <a:gd name="T11" fmla="*/ 0 h 668"/>
              </a:gdLst>
              <a:ahLst/>
              <a:cxnLst>
                <a:cxn ang="0">
                  <a:pos x="T0" y="T1"/>
                </a:cxn>
                <a:cxn ang="0">
                  <a:pos x="T2" y="T3"/>
                </a:cxn>
                <a:cxn ang="0">
                  <a:pos x="T4" y="T5"/>
                </a:cxn>
                <a:cxn ang="0">
                  <a:pos x="T6" y="T7"/>
                </a:cxn>
                <a:cxn ang="0">
                  <a:pos x="T8" y="T9"/>
                </a:cxn>
                <a:cxn ang="0">
                  <a:pos x="T10" y="T11"/>
                </a:cxn>
              </a:cxnLst>
              <a:rect l="0" t="0" r="r" b="b"/>
              <a:pathLst>
                <a:path w="334" h="668">
                  <a:moveTo>
                    <a:pt x="0" y="0"/>
                  </a:moveTo>
                  <a:lnTo>
                    <a:pt x="289" y="0"/>
                  </a:lnTo>
                  <a:lnTo>
                    <a:pt x="334" y="668"/>
                  </a:lnTo>
                  <a:lnTo>
                    <a:pt x="320" y="668"/>
                  </a:lnTo>
                  <a:lnTo>
                    <a:pt x="264"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84" name="iśḷíḓê">
              <a:extLst>
                <a:ext uri="{FF2B5EF4-FFF2-40B4-BE49-F238E27FC236}">
                  <a16:creationId xmlns="" xmlns:a14="http://schemas.microsoft.com/office/drawing/2010/main" xmlns:a16="http://schemas.microsoft.com/office/drawing/2014/main" id="{905A1DCA-5060-4B04-8ABF-AD9E23DCDA17}"/>
                </a:ext>
              </a:extLst>
            </p:cNvPr>
            <p:cNvSpPr/>
            <p:nvPr/>
          </p:nvSpPr>
          <p:spPr bwMode="auto">
            <a:xfrm>
              <a:off x="2717043" y="2541438"/>
              <a:ext cx="139643" cy="496083"/>
            </a:xfrm>
            <a:custGeom>
              <a:avLst/>
              <a:gdLst>
                <a:gd name="T0" fmla="*/ 181 w 181"/>
                <a:gd name="T1" fmla="*/ 0 h 643"/>
                <a:gd name="T2" fmla="*/ 12 w 181"/>
                <a:gd name="T3" fmla="*/ 643 h 643"/>
                <a:gd name="T4" fmla="*/ 0 w 181"/>
                <a:gd name="T5" fmla="*/ 643 h 643"/>
                <a:gd name="T6" fmla="*/ 163 w 181"/>
                <a:gd name="T7" fmla="*/ 0 h 643"/>
                <a:gd name="T8" fmla="*/ 181 w 181"/>
                <a:gd name="T9" fmla="*/ 0 h 643"/>
              </a:gdLst>
              <a:ahLst/>
              <a:cxnLst>
                <a:cxn ang="0">
                  <a:pos x="T0" y="T1"/>
                </a:cxn>
                <a:cxn ang="0">
                  <a:pos x="T2" y="T3"/>
                </a:cxn>
                <a:cxn ang="0">
                  <a:pos x="T4" y="T5"/>
                </a:cxn>
                <a:cxn ang="0">
                  <a:pos x="T6" y="T7"/>
                </a:cxn>
                <a:cxn ang="0">
                  <a:pos x="T8" y="T9"/>
                </a:cxn>
              </a:cxnLst>
              <a:rect l="0" t="0" r="r" b="b"/>
              <a:pathLst>
                <a:path w="181" h="643">
                  <a:moveTo>
                    <a:pt x="181" y="0"/>
                  </a:moveTo>
                  <a:lnTo>
                    <a:pt x="12" y="643"/>
                  </a:lnTo>
                  <a:lnTo>
                    <a:pt x="0" y="643"/>
                  </a:lnTo>
                  <a:lnTo>
                    <a:pt x="163" y="0"/>
                  </a:lnTo>
                  <a:lnTo>
                    <a:pt x="1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a:bodyPr>
            <a:lstStyle/>
            <a:p>
              <a:pPr defTabSz="2438430" hangingPunct="1"/>
              <a:endParaRPr sz="4800" b="0" kern="1200">
                <a:latin typeface="+mn-lt"/>
                <a:ea typeface="+mn-ea"/>
                <a:cs typeface="+mn-ea"/>
                <a:sym typeface="+mn-lt"/>
              </a:endParaRPr>
            </a:p>
          </p:txBody>
        </p:sp>
        <p:sp>
          <p:nvSpPr>
            <p:cNvPr id="285" name="ïśļidè">
              <a:extLst>
                <a:ext uri="{FF2B5EF4-FFF2-40B4-BE49-F238E27FC236}">
                  <a16:creationId xmlns="" xmlns:a14="http://schemas.microsoft.com/office/drawing/2010/main" xmlns:a16="http://schemas.microsoft.com/office/drawing/2014/main" id="{E6E26015-0F4D-4C61-9DB4-3F767FBD4065}"/>
                </a:ext>
              </a:extLst>
            </p:cNvPr>
            <p:cNvSpPr/>
            <p:nvPr/>
          </p:nvSpPr>
          <p:spPr bwMode="auto">
            <a:xfrm>
              <a:off x="4148193" y="1768381"/>
              <a:ext cx="98753" cy="137329"/>
            </a:xfrm>
            <a:custGeom>
              <a:avLst/>
              <a:gdLst>
                <a:gd name="T0" fmla="*/ 57 w 57"/>
                <a:gd name="T1" fmla="*/ 0 h 79"/>
                <a:gd name="T2" fmla="*/ 18 w 57"/>
                <a:gd name="T3" fmla="*/ 28 h 79"/>
                <a:gd name="T4" fmla="*/ 8 w 57"/>
                <a:gd name="T5" fmla="*/ 26 h 79"/>
                <a:gd name="T6" fmla="*/ 4 w 57"/>
                <a:gd name="T7" fmla="*/ 29 h 79"/>
                <a:gd name="T8" fmla="*/ 25 w 57"/>
                <a:gd name="T9" fmla="*/ 79 h 79"/>
                <a:gd name="T10" fmla="*/ 33 w 57"/>
                <a:gd name="T11" fmla="*/ 41 h 79"/>
                <a:gd name="T12" fmla="*/ 57 w 57"/>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57" h="79">
                  <a:moveTo>
                    <a:pt x="57" y="0"/>
                  </a:moveTo>
                  <a:cubicBezTo>
                    <a:pt x="57" y="0"/>
                    <a:pt x="41" y="28"/>
                    <a:pt x="18" y="28"/>
                  </a:cubicBezTo>
                  <a:cubicBezTo>
                    <a:pt x="15" y="28"/>
                    <a:pt x="11" y="27"/>
                    <a:pt x="8" y="26"/>
                  </a:cubicBezTo>
                  <a:cubicBezTo>
                    <a:pt x="6" y="27"/>
                    <a:pt x="5" y="28"/>
                    <a:pt x="4" y="29"/>
                  </a:cubicBezTo>
                  <a:cubicBezTo>
                    <a:pt x="2" y="40"/>
                    <a:pt x="0" y="63"/>
                    <a:pt x="25" y="79"/>
                  </a:cubicBezTo>
                  <a:cubicBezTo>
                    <a:pt x="25" y="79"/>
                    <a:pt x="18" y="59"/>
                    <a:pt x="33" y="41"/>
                  </a:cubicBezTo>
                  <a:cubicBezTo>
                    <a:pt x="48" y="23"/>
                    <a:pt x="57" y="18"/>
                    <a:pt x="57" y="0"/>
                  </a:cubicBezTo>
                </a:path>
              </a:pathLst>
            </a:custGeom>
            <a:solidFill>
              <a:srgbClr val="6C3C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86" name="îšļíḋê">
              <a:extLst>
                <a:ext uri="{FF2B5EF4-FFF2-40B4-BE49-F238E27FC236}">
                  <a16:creationId xmlns="" xmlns:a14="http://schemas.microsoft.com/office/drawing/2010/main" xmlns:a16="http://schemas.microsoft.com/office/drawing/2014/main" id="{5FE4AB8B-45A3-4A37-8D3E-01EE03704062}"/>
                </a:ext>
              </a:extLst>
            </p:cNvPr>
            <p:cNvSpPr/>
            <p:nvPr/>
          </p:nvSpPr>
          <p:spPr bwMode="auto">
            <a:xfrm>
              <a:off x="4155137" y="1811586"/>
              <a:ext cx="6943" cy="6943"/>
            </a:xfrm>
            <a:custGeom>
              <a:avLst/>
              <a:gdLst>
                <a:gd name="T0" fmla="*/ 1 w 4"/>
                <a:gd name="T1" fmla="*/ 0 h 4"/>
                <a:gd name="T2" fmla="*/ 0 w 4"/>
                <a:gd name="T3" fmla="*/ 4 h 4"/>
                <a:gd name="T4" fmla="*/ 4 w 4"/>
                <a:gd name="T5" fmla="*/ 1 h 4"/>
                <a:gd name="T6" fmla="*/ 1 w 4"/>
                <a:gd name="T7" fmla="*/ 0 h 4"/>
              </a:gdLst>
              <a:ahLst/>
              <a:cxnLst>
                <a:cxn ang="0">
                  <a:pos x="T0" y="T1"/>
                </a:cxn>
                <a:cxn ang="0">
                  <a:pos x="T2" y="T3"/>
                </a:cxn>
                <a:cxn ang="0">
                  <a:pos x="T4" y="T5"/>
                </a:cxn>
                <a:cxn ang="0">
                  <a:pos x="T6" y="T7"/>
                </a:cxn>
              </a:cxnLst>
              <a:rect l="0" t="0" r="r" b="b"/>
              <a:pathLst>
                <a:path w="4" h="4">
                  <a:moveTo>
                    <a:pt x="1" y="0"/>
                  </a:moveTo>
                  <a:cubicBezTo>
                    <a:pt x="1" y="0"/>
                    <a:pt x="0" y="1"/>
                    <a:pt x="0" y="4"/>
                  </a:cubicBezTo>
                  <a:cubicBezTo>
                    <a:pt x="1" y="3"/>
                    <a:pt x="2" y="2"/>
                    <a:pt x="4" y="1"/>
                  </a:cubicBezTo>
                  <a:cubicBezTo>
                    <a:pt x="3" y="1"/>
                    <a:pt x="2" y="0"/>
                    <a:pt x="1" y="0"/>
                  </a:cubicBezTo>
                </a:path>
              </a:pathLst>
            </a:custGeom>
            <a:solidFill>
              <a:srgbClr val="6C3C1A"/>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87" name="iŝľïḑe">
              <a:extLst>
                <a:ext uri="{FF2B5EF4-FFF2-40B4-BE49-F238E27FC236}">
                  <a16:creationId xmlns="" xmlns:a14="http://schemas.microsoft.com/office/drawing/2010/main" xmlns:a16="http://schemas.microsoft.com/office/drawing/2014/main" id="{90C86E8B-1211-4A4D-ADC7-2D2C7BEE23F6}"/>
                </a:ext>
              </a:extLst>
            </p:cNvPr>
            <p:cNvSpPr/>
            <p:nvPr/>
          </p:nvSpPr>
          <p:spPr bwMode="auto">
            <a:xfrm>
              <a:off x="3656741" y="1681200"/>
              <a:ext cx="332521" cy="346410"/>
            </a:xfrm>
            <a:custGeom>
              <a:avLst/>
              <a:gdLst>
                <a:gd name="T0" fmla="*/ 0 w 191"/>
                <a:gd name="T1" fmla="*/ 3 h 199"/>
                <a:gd name="T2" fmla="*/ 40 w 191"/>
                <a:gd name="T3" fmla="*/ 118 h 199"/>
                <a:gd name="T4" fmla="*/ 175 w 191"/>
                <a:gd name="T5" fmla="*/ 199 h 199"/>
                <a:gd name="T6" fmla="*/ 191 w 191"/>
                <a:gd name="T7" fmla="*/ 190 h 199"/>
                <a:gd name="T8" fmla="*/ 45 w 191"/>
                <a:gd name="T9" fmla="*/ 110 h 199"/>
                <a:gd name="T10" fmla="*/ 4 w 191"/>
                <a:gd name="T11" fmla="*/ 0 h 199"/>
                <a:gd name="T12" fmla="*/ 0 w 191"/>
                <a:gd name="T13" fmla="*/ 3 h 199"/>
              </a:gdLst>
              <a:ahLst/>
              <a:cxnLst>
                <a:cxn ang="0">
                  <a:pos x="T0" y="T1"/>
                </a:cxn>
                <a:cxn ang="0">
                  <a:pos x="T2" y="T3"/>
                </a:cxn>
                <a:cxn ang="0">
                  <a:pos x="T4" y="T5"/>
                </a:cxn>
                <a:cxn ang="0">
                  <a:pos x="T6" y="T7"/>
                </a:cxn>
                <a:cxn ang="0">
                  <a:pos x="T8" y="T9"/>
                </a:cxn>
                <a:cxn ang="0">
                  <a:pos x="T10" y="T11"/>
                </a:cxn>
                <a:cxn ang="0">
                  <a:pos x="T12" y="T13"/>
                </a:cxn>
              </a:cxnLst>
              <a:rect l="0" t="0" r="r" b="b"/>
              <a:pathLst>
                <a:path w="191" h="199">
                  <a:moveTo>
                    <a:pt x="0" y="3"/>
                  </a:moveTo>
                  <a:cubicBezTo>
                    <a:pt x="40" y="118"/>
                    <a:pt x="40" y="118"/>
                    <a:pt x="40" y="118"/>
                  </a:cubicBezTo>
                  <a:cubicBezTo>
                    <a:pt x="175" y="199"/>
                    <a:pt x="175" y="199"/>
                    <a:pt x="175" y="199"/>
                  </a:cubicBezTo>
                  <a:cubicBezTo>
                    <a:pt x="175" y="199"/>
                    <a:pt x="188" y="196"/>
                    <a:pt x="191" y="190"/>
                  </a:cubicBezTo>
                  <a:cubicBezTo>
                    <a:pt x="45" y="110"/>
                    <a:pt x="45" y="110"/>
                    <a:pt x="45" y="110"/>
                  </a:cubicBezTo>
                  <a:cubicBezTo>
                    <a:pt x="4" y="0"/>
                    <a:pt x="4" y="0"/>
                    <a:pt x="4" y="0"/>
                  </a:cubicBez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lnSpcReduction="10000"/>
            </a:bodyPr>
            <a:lstStyle/>
            <a:p>
              <a:pPr defTabSz="2438430" hangingPunct="1"/>
              <a:endParaRPr sz="4800" b="0" kern="1200">
                <a:latin typeface="+mn-lt"/>
                <a:ea typeface="+mn-ea"/>
                <a:cs typeface="+mn-ea"/>
                <a:sym typeface="+mn-lt"/>
              </a:endParaRPr>
            </a:p>
          </p:txBody>
        </p:sp>
        <p:sp>
          <p:nvSpPr>
            <p:cNvPr id="288" name="ïSļîde">
              <a:extLst>
                <a:ext uri="{FF2B5EF4-FFF2-40B4-BE49-F238E27FC236}">
                  <a16:creationId xmlns="" xmlns:a14="http://schemas.microsoft.com/office/drawing/2010/main" xmlns:a16="http://schemas.microsoft.com/office/drawing/2014/main" id="{E66313B4-2407-44F3-9576-648E4293DE02}"/>
                </a:ext>
              </a:extLst>
            </p:cNvPr>
            <p:cNvSpPr/>
            <p:nvPr/>
          </p:nvSpPr>
          <p:spPr bwMode="auto">
            <a:xfrm>
              <a:off x="3954544" y="2667966"/>
              <a:ext cx="90267" cy="344866"/>
            </a:xfrm>
            <a:custGeom>
              <a:avLst/>
              <a:gdLst>
                <a:gd name="T0" fmla="*/ 15 w 52"/>
                <a:gd name="T1" fmla="*/ 0 h 198"/>
                <a:gd name="T2" fmla="*/ 0 w 52"/>
                <a:gd name="T3" fmla="*/ 0 h 198"/>
                <a:gd name="T4" fmla="*/ 32 w 52"/>
                <a:gd name="T5" fmla="*/ 138 h 198"/>
                <a:gd name="T6" fmla="*/ 44 w 52"/>
                <a:gd name="T7" fmla="*/ 198 h 198"/>
                <a:gd name="T8" fmla="*/ 52 w 52"/>
                <a:gd name="T9" fmla="*/ 198 h 198"/>
                <a:gd name="T10" fmla="*/ 42 w 52"/>
                <a:gd name="T11" fmla="*/ 164 h 198"/>
                <a:gd name="T12" fmla="*/ 35 w 52"/>
                <a:gd name="T13" fmla="*/ 66 h 198"/>
                <a:gd name="T14" fmla="*/ 15 w 52"/>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98">
                  <a:moveTo>
                    <a:pt x="15" y="0"/>
                  </a:moveTo>
                  <a:cubicBezTo>
                    <a:pt x="0" y="0"/>
                    <a:pt x="0" y="0"/>
                    <a:pt x="0" y="0"/>
                  </a:cubicBezTo>
                  <a:cubicBezTo>
                    <a:pt x="9" y="28"/>
                    <a:pt x="29" y="108"/>
                    <a:pt x="32" y="138"/>
                  </a:cubicBezTo>
                  <a:cubicBezTo>
                    <a:pt x="34" y="163"/>
                    <a:pt x="41" y="187"/>
                    <a:pt x="44" y="198"/>
                  </a:cubicBezTo>
                  <a:cubicBezTo>
                    <a:pt x="52" y="198"/>
                    <a:pt x="52" y="198"/>
                    <a:pt x="52" y="198"/>
                  </a:cubicBezTo>
                  <a:cubicBezTo>
                    <a:pt x="49" y="191"/>
                    <a:pt x="45" y="179"/>
                    <a:pt x="42" y="164"/>
                  </a:cubicBezTo>
                  <a:cubicBezTo>
                    <a:pt x="38" y="142"/>
                    <a:pt x="39" y="98"/>
                    <a:pt x="35" y="66"/>
                  </a:cubicBezTo>
                  <a:cubicBezTo>
                    <a:pt x="32" y="39"/>
                    <a:pt x="19" y="10"/>
                    <a:pt x="15"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lnSpcReduction="10000"/>
            </a:bodyPr>
            <a:lstStyle/>
            <a:p>
              <a:pPr defTabSz="2438430" hangingPunct="1"/>
              <a:endParaRPr sz="4800" b="0" kern="1200">
                <a:latin typeface="+mn-lt"/>
                <a:ea typeface="+mn-ea"/>
                <a:cs typeface="+mn-ea"/>
                <a:sym typeface="+mn-lt"/>
              </a:endParaRPr>
            </a:p>
          </p:txBody>
        </p:sp>
        <p:sp>
          <p:nvSpPr>
            <p:cNvPr id="289" name="iṧḻíďê">
              <a:extLst>
                <a:ext uri="{FF2B5EF4-FFF2-40B4-BE49-F238E27FC236}">
                  <a16:creationId xmlns="" xmlns:a14="http://schemas.microsoft.com/office/drawing/2010/main" xmlns:a16="http://schemas.microsoft.com/office/drawing/2014/main" id="{0EEC71B1-51F5-433B-A414-7E9089B9E9AB}"/>
                </a:ext>
              </a:extLst>
            </p:cNvPr>
            <p:cNvSpPr/>
            <p:nvPr/>
          </p:nvSpPr>
          <p:spPr bwMode="auto">
            <a:xfrm>
              <a:off x="3947601" y="2351645"/>
              <a:ext cx="168960" cy="316321"/>
            </a:xfrm>
            <a:custGeom>
              <a:avLst/>
              <a:gdLst>
                <a:gd name="T0" fmla="*/ 0 w 97"/>
                <a:gd name="T1" fmla="*/ 0 h 182"/>
                <a:gd name="T2" fmla="*/ 52 w 97"/>
                <a:gd name="T3" fmla="*/ 19 h 182"/>
                <a:gd name="T4" fmla="*/ 65 w 97"/>
                <a:gd name="T5" fmla="*/ 18 h 182"/>
                <a:gd name="T6" fmla="*/ 0 w 97"/>
                <a:gd name="T7" fmla="*/ 173 h 182"/>
                <a:gd name="T8" fmla="*/ 4 w 97"/>
                <a:gd name="T9" fmla="*/ 182 h 182"/>
                <a:gd name="T10" fmla="*/ 19 w 97"/>
                <a:gd name="T11" fmla="*/ 182 h 182"/>
                <a:gd name="T12" fmla="*/ 17 w 97"/>
                <a:gd name="T13" fmla="*/ 178 h 182"/>
                <a:gd name="T14" fmla="*/ 83 w 97"/>
                <a:gd name="T15" fmla="*/ 81 h 182"/>
                <a:gd name="T16" fmla="*/ 79 w 97"/>
                <a:gd name="T17" fmla="*/ 4 h 182"/>
                <a:gd name="T18" fmla="*/ 48 w 97"/>
                <a:gd name="T19" fmla="*/ 11 h 182"/>
                <a:gd name="T20" fmla="*/ 0 w 97"/>
                <a:gd name="T2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82">
                  <a:moveTo>
                    <a:pt x="0" y="0"/>
                  </a:moveTo>
                  <a:cubicBezTo>
                    <a:pt x="15" y="16"/>
                    <a:pt x="37" y="19"/>
                    <a:pt x="52" y="19"/>
                  </a:cubicBezTo>
                  <a:cubicBezTo>
                    <a:pt x="60" y="19"/>
                    <a:pt x="65" y="18"/>
                    <a:pt x="65" y="18"/>
                  </a:cubicBezTo>
                  <a:cubicBezTo>
                    <a:pt x="85" y="118"/>
                    <a:pt x="0" y="173"/>
                    <a:pt x="0" y="173"/>
                  </a:cubicBezTo>
                  <a:cubicBezTo>
                    <a:pt x="1" y="174"/>
                    <a:pt x="2" y="178"/>
                    <a:pt x="4" y="182"/>
                  </a:cubicBezTo>
                  <a:cubicBezTo>
                    <a:pt x="19" y="182"/>
                    <a:pt x="19" y="182"/>
                    <a:pt x="19" y="182"/>
                  </a:cubicBezTo>
                  <a:cubicBezTo>
                    <a:pt x="18" y="179"/>
                    <a:pt x="17" y="178"/>
                    <a:pt x="17" y="178"/>
                  </a:cubicBezTo>
                  <a:cubicBezTo>
                    <a:pt x="17" y="178"/>
                    <a:pt x="68" y="121"/>
                    <a:pt x="83" y="81"/>
                  </a:cubicBezTo>
                  <a:cubicBezTo>
                    <a:pt x="97" y="41"/>
                    <a:pt x="79" y="4"/>
                    <a:pt x="79" y="4"/>
                  </a:cubicBezTo>
                  <a:cubicBezTo>
                    <a:pt x="69" y="9"/>
                    <a:pt x="58" y="11"/>
                    <a:pt x="48" y="11"/>
                  </a:cubicBezTo>
                  <a:cubicBezTo>
                    <a:pt x="23" y="11"/>
                    <a:pt x="0" y="0"/>
                    <a:pt x="0" y="0"/>
                  </a:cubicBezTo>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92500" lnSpcReduction="20000"/>
            </a:bodyPr>
            <a:lstStyle/>
            <a:p>
              <a:pPr defTabSz="2438430" hangingPunct="1"/>
              <a:endParaRPr sz="4800" b="0" kern="1200">
                <a:latin typeface="+mn-lt"/>
                <a:ea typeface="+mn-ea"/>
                <a:cs typeface="+mn-ea"/>
                <a:sym typeface="+mn-lt"/>
              </a:endParaRPr>
            </a:p>
          </p:txBody>
        </p:sp>
        <p:sp>
          <p:nvSpPr>
            <p:cNvPr id="290" name="íšľiḑè">
              <a:extLst>
                <a:ext uri="{FF2B5EF4-FFF2-40B4-BE49-F238E27FC236}">
                  <a16:creationId xmlns="" xmlns:a14="http://schemas.microsoft.com/office/drawing/2010/main" xmlns:a16="http://schemas.microsoft.com/office/drawing/2014/main" id="{85ED8D97-476D-4B4F-801B-43E685E22071}"/>
                </a:ext>
              </a:extLst>
            </p:cNvPr>
            <p:cNvSpPr/>
            <p:nvPr/>
          </p:nvSpPr>
          <p:spPr bwMode="auto">
            <a:xfrm>
              <a:off x="4030924" y="3012832"/>
              <a:ext cx="17745" cy="20831"/>
            </a:xfrm>
            <a:custGeom>
              <a:avLst/>
              <a:gdLst>
                <a:gd name="T0" fmla="*/ 8 w 10"/>
                <a:gd name="T1" fmla="*/ 0 h 12"/>
                <a:gd name="T2" fmla="*/ 0 w 10"/>
                <a:gd name="T3" fmla="*/ 0 h 12"/>
                <a:gd name="T4" fmla="*/ 3 w 10"/>
                <a:gd name="T5" fmla="*/ 8 h 12"/>
                <a:gd name="T6" fmla="*/ 5 w 10"/>
                <a:gd name="T7" fmla="*/ 12 h 12"/>
                <a:gd name="T8" fmla="*/ 10 w 10"/>
                <a:gd name="T9" fmla="*/ 6 h 12"/>
                <a:gd name="T10" fmla="*/ 10 w 10"/>
                <a:gd name="T11" fmla="*/ 6 h 12"/>
                <a:gd name="T12" fmla="*/ 8 w 1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8" y="0"/>
                  </a:moveTo>
                  <a:cubicBezTo>
                    <a:pt x="0" y="0"/>
                    <a:pt x="0" y="0"/>
                    <a:pt x="0" y="0"/>
                  </a:cubicBezTo>
                  <a:cubicBezTo>
                    <a:pt x="2" y="5"/>
                    <a:pt x="3" y="8"/>
                    <a:pt x="3" y="8"/>
                  </a:cubicBezTo>
                  <a:cubicBezTo>
                    <a:pt x="4" y="9"/>
                    <a:pt x="4" y="11"/>
                    <a:pt x="5" y="12"/>
                  </a:cubicBezTo>
                  <a:cubicBezTo>
                    <a:pt x="7" y="10"/>
                    <a:pt x="9" y="8"/>
                    <a:pt x="10" y="6"/>
                  </a:cubicBezTo>
                  <a:cubicBezTo>
                    <a:pt x="10" y="6"/>
                    <a:pt x="10" y="6"/>
                    <a:pt x="10" y="6"/>
                  </a:cubicBezTo>
                  <a:cubicBezTo>
                    <a:pt x="10" y="6"/>
                    <a:pt x="9" y="4"/>
                    <a:pt x="8"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91" name="ïṥľîde">
              <a:extLst>
                <a:ext uri="{FF2B5EF4-FFF2-40B4-BE49-F238E27FC236}">
                  <a16:creationId xmlns="" xmlns:a14="http://schemas.microsoft.com/office/drawing/2010/main" xmlns:a16="http://schemas.microsoft.com/office/drawing/2014/main" id="{D865F691-F528-42F1-BA2B-7414223172E6}"/>
                </a:ext>
              </a:extLst>
            </p:cNvPr>
            <p:cNvSpPr/>
            <p:nvPr/>
          </p:nvSpPr>
          <p:spPr bwMode="auto">
            <a:xfrm>
              <a:off x="4040182" y="3023634"/>
              <a:ext cx="33175" cy="91810"/>
            </a:xfrm>
            <a:custGeom>
              <a:avLst/>
              <a:gdLst>
                <a:gd name="T0" fmla="*/ 5 w 19"/>
                <a:gd name="T1" fmla="*/ 0 h 53"/>
                <a:gd name="T2" fmla="*/ 0 w 19"/>
                <a:gd name="T3" fmla="*/ 6 h 53"/>
                <a:gd name="T4" fmla="*/ 0 w 19"/>
                <a:gd name="T5" fmla="*/ 53 h 53"/>
                <a:gd name="T6" fmla="*/ 4 w 19"/>
                <a:gd name="T7" fmla="*/ 53 h 53"/>
                <a:gd name="T8" fmla="*/ 5 w 19"/>
                <a:gd name="T9" fmla="*/ 0 h 53"/>
              </a:gdLst>
              <a:ahLst/>
              <a:cxnLst>
                <a:cxn ang="0">
                  <a:pos x="T0" y="T1"/>
                </a:cxn>
                <a:cxn ang="0">
                  <a:pos x="T2" y="T3"/>
                </a:cxn>
                <a:cxn ang="0">
                  <a:pos x="T4" y="T5"/>
                </a:cxn>
                <a:cxn ang="0">
                  <a:pos x="T6" y="T7"/>
                </a:cxn>
                <a:cxn ang="0">
                  <a:pos x="T8" y="T9"/>
                </a:cxn>
              </a:cxnLst>
              <a:rect l="0" t="0" r="r" b="b"/>
              <a:pathLst>
                <a:path w="19" h="53">
                  <a:moveTo>
                    <a:pt x="5" y="0"/>
                  </a:moveTo>
                  <a:cubicBezTo>
                    <a:pt x="4" y="2"/>
                    <a:pt x="2" y="4"/>
                    <a:pt x="0" y="6"/>
                  </a:cubicBezTo>
                  <a:cubicBezTo>
                    <a:pt x="11" y="31"/>
                    <a:pt x="0" y="53"/>
                    <a:pt x="0" y="53"/>
                  </a:cubicBezTo>
                  <a:cubicBezTo>
                    <a:pt x="4" y="53"/>
                    <a:pt x="4" y="53"/>
                    <a:pt x="4" y="53"/>
                  </a:cubicBezTo>
                  <a:cubicBezTo>
                    <a:pt x="19" y="11"/>
                    <a:pt x="5" y="0"/>
                    <a:pt x="5" y="0"/>
                  </a:cubicBezTo>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92" name="îṣ1iḋê">
              <a:extLst>
                <a:ext uri="{FF2B5EF4-FFF2-40B4-BE49-F238E27FC236}">
                  <a16:creationId xmlns="" xmlns:a14="http://schemas.microsoft.com/office/drawing/2010/main" xmlns:a16="http://schemas.microsoft.com/office/drawing/2014/main" id="{844EC88A-6E17-44D6-8C4C-9EAED547FA21}"/>
                </a:ext>
              </a:extLst>
            </p:cNvPr>
            <p:cNvSpPr/>
            <p:nvPr/>
          </p:nvSpPr>
          <p:spPr bwMode="auto">
            <a:xfrm>
              <a:off x="4030924" y="2779836"/>
              <a:ext cx="91038" cy="180534"/>
            </a:xfrm>
            <a:custGeom>
              <a:avLst/>
              <a:gdLst>
                <a:gd name="T0" fmla="*/ 0 w 52"/>
                <a:gd name="T1" fmla="*/ 0 h 104"/>
                <a:gd name="T2" fmla="*/ 0 w 52"/>
                <a:gd name="T3" fmla="*/ 50 h 104"/>
                <a:gd name="T4" fmla="*/ 48 w 52"/>
                <a:gd name="T5" fmla="*/ 104 h 104"/>
                <a:gd name="T6" fmla="*/ 48 w 52"/>
                <a:gd name="T7" fmla="*/ 104 h 104"/>
                <a:gd name="T8" fmla="*/ 52 w 52"/>
                <a:gd name="T9" fmla="*/ 101 h 104"/>
                <a:gd name="T10" fmla="*/ 50 w 52"/>
                <a:gd name="T11" fmla="*/ 97 h 104"/>
                <a:gd name="T12" fmla="*/ 7 w 52"/>
                <a:gd name="T13" fmla="*/ 45 h 104"/>
                <a:gd name="T14" fmla="*/ 0 w 52"/>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04">
                  <a:moveTo>
                    <a:pt x="0" y="0"/>
                  </a:moveTo>
                  <a:cubicBezTo>
                    <a:pt x="0" y="0"/>
                    <a:pt x="3" y="34"/>
                    <a:pt x="0" y="50"/>
                  </a:cubicBezTo>
                  <a:cubicBezTo>
                    <a:pt x="48" y="104"/>
                    <a:pt x="48" y="104"/>
                    <a:pt x="48" y="104"/>
                  </a:cubicBezTo>
                  <a:cubicBezTo>
                    <a:pt x="48" y="104"/>
                    <a:pt x="48" y="104"/>
                    <a:pt x="48" y="104"/>
                  </a:cubicBezTo>
                  <a:cubicBezTo>
                    <a:pt x="52" y="101"/>
                    <a:pt x="52" y="101"/>
                    <a:pt x="52" y="101"/>
                  </a:cubicBezTo>
                  <a:cubicBezTo>
                    <a:pt x="51" y="99"/>
                    <a:pt x="51" y="98"/>
                    <a:pt x="50" y="97"/>
                  </a:cubicBezTo>
                  <a:cubicBezTo>
                    <a:pt x="7" y="45"/>
                    <a:pt x="7" y="45"/>
                    <a:pt x="7" y="45"/>
                  </a:cubicBezTo>
                  <a:cubicBezTo>
                    <a:pt x="7" y="45"/>
                    <a:pt x="9" y="19"/>
                    <a:pt x="0"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40000" lnSpcReduction="20000"/>
            </a:bodyPr>
            <a:lstStyle/>
            <a:p>
              <a:pPr defTabSz="2438430" hangingPunct="1"/>
              <a:endParaRPr sz="4800" b="0" kern="1200">
                <a:latin typeface="+mn-lt"/>
                <a:ea typeface="+mn-ea"/>
                <a:cs typeface="+mn-ea"/>
                <a:sym typeface="+mn-lt"/>
              </a:endParaRPr>
            </a:p>
          </p:txBody>
        </p:sp>
        <p:sp>
          <p:nvSpPr>
            <p:cNvPr id="293" name="íṡḷîḍé">
              <a:extLst>
                <a:ext uri="{FF2B5EF4-FFF2-40B4-BE49-F238E27FC236}">
                  <a16:creationId xmlns="" xmlns:a14="http://schemas.microsoft.com/office/drawing/2010/main" xmlns:a16="http://schemas.microsoft.com/office/drawing/2014/main" id="{85597F97-19B2-4937-A50C-B6D3B45C1461}"/>
                </a:ext>
              </a:extLst>
            </p:cNvPr>
            <p:cNvSpPr/>
            <p:nvPr/>
          </p:nvSpPr>
          <p:spPr bwMode="auto">
            <a:xfrm>
              <a:off x="4115018" y="2955740"/>
              <a:ext cx="20831" cy="74837"/>
            </a:xfrm>
            <a:custGeom>
              <a:avLst/>
              <a:gdLst>
                <a:gd name="T0" fmla="*/ 4 w 12"/>
                <a:gd name="T1" fmla="*/ 0 h 43"/>
                <a:gd name="T2" fmla="*/ 0 w 12"/>
                <a:gd name="T3" fmla="*/ 3 h 43"/>
                <a:gd name="T4" fmla="*/ 4 w 12"/>
                <a:gd name="T5" fmla="*/ 43 h 43"/>
                <a:gd name="T6" fmla="*/ 4 w 12"/>
                <a:gd name="T7" fmla="*/ 0 h 43"/>
              </a:gdLst>
              <a:ahLst/>
              <a:cxnLst>
                <a:cxn ang="0">
                  <a:pos x="T0" y="T1"/>
                </a:cxn>
                <a:cxn ang="0">
                  <a:pos x="T2" y="T3"/>
                </a:cxn>
                <a:cxn ang="0">
                  <a:pos x="T4" y="T5"/>
                </a:cxn>
                <a:cxn ang="0">
                  <a:pos x="T6" y="T7"/>
                </a:cxn>
              </a:cxnLst>
              <a:rect l="0" t="0" r="r" b="b"/>
              <a:pathLst>
                <a:path w="12" h="43">
                  <a:moveTo>
                    <a:pt x="4" y="0"/>
                  </a:moveTo>
                  <a:cubicBezTo>
                    <a:pt x="0" y="3"/>
                    <a:pt x="0" y="3"/>
                    <a:pt x="0" y="3"/>
                  </a:cubicBezTo>
                  <a:cubicBezTo>
                    <a:pt x="0" y="3"/>
                    <a:pt x="8" y="22"/>
                    <a:pt x="4" y="43"/>
                  </a:cubicBezTo>
                  <a:cubicBezTo>
                    <a:pt x="4" y="43"/>
                    <a:pt x="12" y="21"/>
                    <a:pt x="4" y="0"/>
                  </a:cubicBezTo>
                </a:path>
              </a:pathLst>
            </a:custGeom>
            <a:solidFill>
              <a:srgbClr val="FFAC46"/>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243840" tIns="121920" rIns="243840" bIns="121920" anchor="ctr">
              <a:normAutofit fontScale="25000" lnSpcReduction="20000"/>
            </a:bodyPr>
            <a:lstStyle/>
            <a:p>
              <a:pPr defTabSz="2438430" hangingPunct="1"/>
              <a:endParaRPr sz="4800" b="0" kern="1200">
                <a:latin typeface="+mn-lt"/>
                <a:ea typeface="+mn-ea"/>
                <a:cs typeface="+mn-ea"/>
                <a:sym typeface="+mn-lt"/>
              </a:endParaRPr>
            </a:p>
          </p:txBody>
        </p:sp>
        <p:sp>
          <p:nvSpPr>
            <p:cNvPr id="295" name="îś1îḋè">
              <a:extLst>
                <a:ext uri="{FF2B5EF4-FFF2-40B4-BE49-F238E27FC236}">
                  <a16:creationId xmlns="" xmlns:a14="http://schemas.microsoft.com/office/drawing/2010/main" xmlns:a16="http://schemas.microsoft.com/office/drawing/2014/main" id="{C4C84030-DB8E-4B45-8BC9-2294C7D298C2}"/>
                </a:ext>
              </a:extLst>
            </p:cNvPr>
            <p:cNvSpPr/>
            <p:nvPr/>
          </p:nvSpPr>
          <p:spPr bwMode="auto">
            <a:xfrm rot="20640000">
              <a:off x="2549288" y="1197976"/>
              <a:ext cx="246015" cy="4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43840" tIns="121920" rIns="243840" bIns="121920" anchor="t" anchorCtr="0" compatLnSpc="1">
              <a:prstTxWarp prst="textNoShape">
                <a:avLst/>
              </a:prstTxWarp>
              <a:normAutofit fontScale="55000" lnSpcReduction="20000"/>
            </a:bodyPr>
            <a:lstStyle/>
            <a:p>
              <a:pPr algn="l" defTabSz="2438430" eaLnBrk="0" fontAlgn="base">
                <a:spcBef>
                  <a:spcPct val="0"/>
                </a:spcBef>
                <a:spcAft>
                  <a:spcPct val="0"/>
                </a:spcAft>
              </a:pPr>
              <a:endParaRPr lang="zh-CN" altLang="zh-CN" sz="13867" b="0" kern="1200" dirty="0">
                <a:solidFill>
                  <a:srgbClr val="FFFFFF"/>
                </a:solidFill>
                <a:latin typeface="+mn-lt"/>
                <a:ea typeface="+mn-ea"/>
                <a:cs typeface="+mn-ea"/>
                <a:sym typeface="+mn-lt"/>
              </a:endParaRPr>
            </a:p>
          </p:txBody>
        </p:sp>
      </p:grpSp>
      <p:sp>
        <p:nvSpPr>
          <p:cNvPr id="179" name="íš1iďe">
            <a:extLst>
              <a:ext uri="{FF2B5EF4-FFF2-40B4-BE49-F238E27FC236}">
                <a16:creationId xmlns="" xmlns:a14="http://schemas.microsoft.com/office/drawing/2010/main" xmlns:a16="http://schemas.microsoft.com/office/drawing/2014/main" id="{95701734-0177-4FAB-B65B-A7480B934CDF}"/>
              </a:ext>
            </a:extLst>
          </p:cNvPr>
          <p:cNvSpPr txBox="1"/>
          <p:nvPr/>
        </p:nvSpPr>
        <p:spPr>
          <a:xfrm>
            <a:off x="15200301" y="3897688"/>
            <a:ext cx="7701696" cy="3224219"/>
          </a:xfrm>
          <a:prstGeom prst="rect">
            <a:avLst/>
          </a:prstGeom>
          <a:noFill/>
        </p:spPr>
        <p:txBody>
          <a:bodyPr wrap="square" lIns="243840" tIns="121920" rIns="243840" bIns="121920" rtlCol="0">
            <a:normAutofit/>
          </a:bodyPr>
          <a:lstStyle/>
          <a:p>
            <a:pPr algn="just" defTabSz="2438430" hangingPunct="1">
              <a:lnSpc>
                <a:spcPct val="150000"/>
              </a:lnSpc>
            </a:pPr>
            <a:endParaRPr lang="en-US" altLang="zh-CN" kern="1200" dirty="0">
              <a:solidFill>
                <a:srgbClr val="FFFFFF"/>
              </a:solidFill>
              <a:latin typeface="+mn-lt"/>
              <a:ea typeface="+mn-ea"/>
              <a:cs typeface="+mn-ea"/>
              <a:sym typeface="+mn-lt"/>
            </a:endParaRPr>
          </a:p>
        </p:txBody>
      </p:sp>
      <p:grpSp>
        <p:nvGrpSpPr>
          <p:cNvPr id="180" name="îṥļïḓê">
            <a:extLst>
              <a:ext uri="{FF2B5EF4-FFF2-40B4-BE49-F238E27FC236}">
                <a16:creationId xmlns="" xmlns:a14="http://schemas.microsoft.com/office/drawing/2010/main" xmlns:a16="http://schemas.microsoft.com/office/drawing/2014/main" id="{B6EFE124-BE91-44BB-BF56-1BF43E27100A}"/>
              </a:ext>
            </a:extLst>
          </p:cNvPr>
          <p:cNvGrpSpPr/>
          <p:nvPr/>
        </p:nvGrpSpPr>
        <p:grpSpPr>
          <a:xfrm>
            <a:off x="1555507" y="9533988"/>
            <a:ext cx="5092352" cy="2570269"/>
            <a:chOff x="1237812" y="3513208"/>
            <a:chExt cx="2195910" cy="1285135"/>
          </a:xfrm>
        </p:grpSpPr>
        <p:sp>
          <p:nvSpPr>
            <p:cNvPr id="193" name="ïṡ1ídè">
              <a:extLst>
                <a:ext uri="{FF2B5EF4-FFF2-40B4-BE49-F238E27FC236}">
                  <a16:creationId xmlns="" xmlns:a14="http://schemas.microsoft.com/office/drawing/2010/main" xmlns:a16="http://schemas.microsoft.com/office/drawing/2014/main" id="{8DD48C4E-85C4-419B-9532-ED3BD0269E0D}"/>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a:bodyPr>
            <a:lstStyle/>
            <a:p>
              <a:pPr algn="l" defTabSz="2438430" hangingPunct="1">
                <a:lnSpc>
                  <a:spcPct val="160000"/>
                </a:lnSpc>
              </a:pPr>
              <a:r>
                <a:rPr lang="zh-CN" altLang="en-US" sz="2400" b="0" kern="1200" dirty="0">
                  <a:solidFill>
                    <a:schemeClr val="bg1"/>
                  </a:solidFill>
                  <a:latin typeface="+mn-lt"/>
                  <a:ea typeface="+mn-ea"/>
                  <a:cs typeface="+mn-ea"/>
                  <a:sym typeface="+mn-lt"/>
                </a:rPr>
                <a:t>点击此处输入相关文本内容点击此处输入相关文本内容 </a:t>
              </a:r>
              <a:endParaRPr lang="en-US" altLang="zh-CN" sz="2400" b="0" kern="1200" dirty="0">
                <a:solidFill>
                  <a:schemeClr val="bg1"/>
                </a:solidFill>
                <a:latin typeface="+mn-lt"/>
                <a:ea typeface="+mn-ea"/>
                <a:cs typeface="+mn-ea"/>
                <a:sym typeface="+mn-lt"/>
              </a:endParaRPr>
            </a:p>
          </p:txBody>
        </p:sp>
        <p:sp>
          <p:nvSpPr>
            <p:cNvPr id="194" name="iSļiḋè">
              <a:extLst>
                <a:ext uri="{FF2B5EF4-FFF2-40B4-BE49-F238E27FC236}">
                  <a16:creationId xmlns="" xmlns:a14="http://schemas.microsoft.com/office/drawing/2010/main" xmlns:a16="http://schemas.microsoft.com/office/drawing/2014/main" id="{679EAB44-1F4A-4CC8-9DEF-EC30FD0A4541}"/>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lnSpcReduction="10000"/>
            </a:bodyPr>
            <a:lstStyle/>
            <a:p>
              <a:pPr algn="l" defTabSz="2438369" hangingPunct="1">
                <a:spcBef>
                  <a:spcPct val="0"/>
                </a:spcBef>
                <a:defRPr/>
              </a:pPr>
              <a:r>
                <a:rPr lang="en-US" altLang="zh-CN" sz="5333" kern="1200" dirty="0">
                  <a:solidFill>
                    <a:schemeClr val="bg1"/>
                  </a:solidFill>
                  <a:latin typeface="+mn-lt"/>
                  <a:ea typeface="+mn-ea"/>
                  <a:cs typeface="+mn-ea"/>
                  <a:sym typeface="+mn-lt"/>
                </a:rPr>
                <a:t>Text here</a:t>
              </a:r>
              <a:endParaRPr lang="zh-CN" altLang="en-US" sz="5333" kern="1200" dirty="0">
                <a:solidFill>
                  <a:schemeClr val="bg1"/>
                </a:solidFill>
                <a:latin typeface="+mn-lt"/>
                <a:ea typeface="+mn-ea"/>
                <a:cs typeface="+mn-ea"/>
                <a:sym typeface="+mn-lt"/>
              </a:endParaRPr>
            </a:p>
          </p:txBody>
        </p:sp>
      </p:grpSp>
      <p:grpSp>
        <p:nvGrpSpPr>
          <p:cNvPr id="181" name="íslîḋe">
            <a:extLst>
              <a:ext uri="{FF2B5EF4-FFF2-40B4-BE49-F238E27FC236}">
                <a16:creationId xmlns="" xmlns:a14="http://schemas.microsoft.com/office/drawing/2010/main" xmlns:a16="http://schemas.microsoft.com/office/drawing/2014/main" id="{20D8FBCF-CEE1-4875-913A-30CA43F15FAE}"/>
              </a:ext>
            </a:extLst>
          </p:cNvPr>
          <p:cNvGrpSpPr/>
          <p:nvPr/>
        </p:nvGrpSpPr>
        <p:grpSpPr>
          <a:xfrm>
            <a:off x="7019877" y="9533988"/>
            <a:ext cx="5092352" cy="2570269"/>
            <a:chOff x="1237812" y="3513208"/>
            <a:chExt cx="2195910" cy="1285135"/>
          </a:xfrm>
        </p:grpSpPr>
        <p:sp>
          <p:nvSpPr>
            <p:cNvPr id="191" name="iṣļïďé">
              <a:extLst>
                <a:ext uri="{FF2B5EF4-FFF2-40B4-BE49-F238E27FC236}">
                  <a16:creationId xmlns="" xmlns:a14="http://schemas.microsoft.com/office/drawing/2010/main" xmlns:a16="http://schemas.microsoft.com/office/drawing/2014/main" id="{E72F5D68-4CBB-44AB-9DDA-0841F5A38316}"/>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a:bodyPr>
            <a:lstStyle/>
            <a:p>
              <a:pPr algn="l" defTabSz="2438430" hangingPunct="1">
                <a:lnSpc>
                  <a:spcPct val="160000"/>
                </a:lnSpc>
              </a:pPr>
              <a:r>
                <a:rPr lang="zh-CN" altLang="en-US" sz="2400" b="0" kern="1200" dirty="0">
                  <a:solidFill>
                    <a:schemeClr val="bg1"/>
                  </a:solidFill>
                  <a:latin typeface="+mn-lt"/>
                  <a:ea typeface="+mn-ea"/>
                  <a:cs typeface="+mn-ea"/>
                  <a:sym typeface="+mn-lt"/>
                </a:rPr>
                <a:t>点击此处输入相关文本内容点击此处输入相关文本内容 </a:t>
              </a:r>
              <a:endParaRPr lang="en-US" altLang="zh-CN" sz="2400" b="0" kern="1200" dirty="0">
                <a:solidFill>
                  <a:schemeClr val="bg1"/>
                </a:solidFill>
                <a:latin typeface="+mn-lt"/>
                <a:ea typeface="+mn-ea"/>
                <a:cs typeface="+mn-ea"/>
                <a:sym typeface="+mn-lt"/>
              </a:endParaRPr>
            </a:p>
          </p:txBody>
        </p:sp>
        <p:sp>
          <p:nvSpPr>
            <p:cNvPr id="192" name="iśļidê">
              <a:extLst>
                <a:ext uri="{FF2B5EF4-FFF2-40B4-BE49-F238E27FC236}">
                  <a16:creationId xmlns="" xmlns:a14="http://schemas.microsoft.com/office/drawing/2010/main" xmlns:a16="http://schemas.microsoft.com/office/drawing/2014/main" id="{0665EDD9-FE31-4FB2-8082-223D6D3F6547}"/>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lnSpcReduction="10000"/>
            </a:bodyPr>
            <a:lstStyle/>
            <a:p>
              <a:pPr algn="l" defTabSz="2438369" hangingPunct="1">
                <a:spcBef>
                  <a:spcPct val="0"/>
                </a:spcBef>
                <a:defRPr/>
              </a:pPr>
              <a:r>
                <a:rPr lang="en-US" altLang="zh-CN" sz="5333" kern="1200" dirty="0">
                  <a:solidFill>
                    <a:schemeClr val="bg1"/>
                  </a:solidFill>
                  <a:latin typeface="+mn-lt"/>
                  <a:ea typeface="+mn-ea"/>
                  <a:cs typeface="+mn-ea"/>
                  <a:sym typeface="+mn-lt"/>
                </a:rPr>
                <a:t>Text here</a:t>
              </a:r>
              <a:endParaRPr lang="zh-CN" altLang="en-US" sz="5333" kern="1200" dirty="0">
                <a:solidFill>
                  <a:schemeClr val="bg1"/>
                </a:solidFill>
                <a:latin typeface="+mn-lt"/>
                <a:ea typeface="+mn-ea"/>
                <a:cs typeface="+mn-ea"/>
                <a:sym typeface="+mn-lt"/>
              </a:endParaRPr>
            </a:p>
          </p:txBody>
        </p:sp>
      </p:grpSp>
      <p:grpSp>
        <p:nvGrpSpPr>
          <p:cNvPr id="182" name="îṩľïďê">
            <a:extLst>
              <a:ext uri="{FF2B5EF4-FFF2-40B4-BE49-F238E27FC236}">
                <a16:creationId xmlns="" xmlns:a14="http://schemas.microsoft.com/office/drawing/2010/main" xmlns:a16="http://schemas.microsoft.com/office/drawing/2014/main" id="{AAB65EDF-96E4-43CB-B412-D0AE8B31B78A}"/>
              </a:ext>
            </a:extLst>
          </p:cNvPr>
          <p:cNvGrpSpPr/>
          <p:nvPr/>
        </p:nvGrpSpPr>
        <p:grpSpPr>
          <a:xfrm>
            <a:off x="12484251" y="9533988"/>
            <a:ext cx="5092352" cy="2570269"/>
            <a:chOff x="1237812" y="3513208"/>
            <a:chExt cx="2195910" cy="1285135"/>
          </a:xfrm>
        </p:grpSpPr>
        <p:sp>
          <p:nvSpPr>
            <p:cNvPr id="189" name="işľîḓè">
              <a:extLst>
                <a:ext uri="{FF2B5EF4-FFF2-40B4-BE49-F238E27FC236}">
                  <a16:creationId xmlns="" xmlns:a14="http://schemas.microsoft.com/office/drawing/2010/main" xmlns:a16="http://schemas.microsoft.com/office/drawing/2014/main" id="{9A4B1E93-264E-4035-B156-1697AA65DD0B}"/>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a:bodyPr>
            <a:lstStyle/>
            <a:p>
              <a:pPr algn="l" defTabSz="2438430" hangingPunct="1">
                <a:lnSpc>
                  <a:spcPct val="160000"/>
                </a:lnSpc>
              </a:pPr>
              <a:r>
                <a:rPr lang="zh-CN" altLang="en-US" sz="2400" b="0" kern="1200" dirty="0">
                  <a:solidFill>
                    <a:schemeClr val="bg1"/>
                  </a:solidFill>
                  <a:latin typeface="+mn-lt"/>
                  <a:ea typeface="+mn-ea"/>
                  <a:cs typeface="+mn-ea"/>
                  <a:sym typeface="+mn-lt"/>
                </a:rPr>
                <a:t>点击此处输入相关文本内容点击此处输入相关文本内容 </a:t>
              </a:r>
              <a:endParaRPr lang="en-US" altLang="zh-CN" sz="2400" b="0" kern="1200" dirty="0">
                <a:solidFill>
                  <a:schemeClr val="bg1"/>
                </a:solidFill>
                <a:latin typeface="+mn-lt"/>
                <a:ea typeface="+mn-ea"/>
                <a:cs typeface="+mn-ea"/>
                <a:sym typeface="+mn-lt"/>
              </a:endParaRPr>
            </a:p>
          </p:txBody>
        </p:sp>
        <p:sp>
          <p:nvSpPr>
            <p:cNvPr id="190" name="î$ľïḓê">
              <a:extLst>
                <a:ext uri="{FF2B5EF4-FFF2-40B4-BE49-F238E27FC236}">
                  <a16:creationId xmlns="" xmlns:a14="http://schemas.microsoft.com/office/drawing/2010/main" xmlns:a16="http://schemas.microsoft.com/office/drawing/2014/main" id="{72267BCE-4028-42B6-90FB-FDEB986093D1}"/>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lnSpcReduction="10000"/>
            </a:bodyPr>
            <a:lstStyle/>
            <a:p>
              <a:pPr algn="l" defTabSz="2438369" hangingPunct="1">
                <a:spcBef>
                  <a:spcPct val="0"/>
                </a:spcBef>
                <a:defRPr/>
              </a:pPr>
              <a:r>
                <a:rPr lang="en-US" altLang="zh-CN" sz="5333" kern="1200" dirty="0">
                  <a:solidFill>
                    <a:schemeClr val="bg1"/>
                  </a:solidFill>
                  <a:latin typeface="+mn-lt"/>
                  <a:ea typeface="+mn-ea"/>
                  <a:cs typeface="+mn-ea"/>
                  <a:sym typeface="+mn-lt"/>
                </a:rPr>
                <a:t>Text here</a:t>
              </a:r>
              <a:endParaRPr lang="zh-CN" altLang="en-US" sz="5333" kern="1200" dirty="0">
                <a:solidFill>
                  <a:schemeClr val="bg1"/>
                </a:solidFill>
                <a:latin typeface="+mn-lt"/>
                <a:ea typeface="+mn-ea"/>
                <a:cs typeface="+mn-ea"/>
                <a:sym typeface="+mn-lt"/>
              </a:endParaRPr>
            </a:p>
          </p:txBody>
        </p:sp>
      </p:grpSp>
      <p:grpSp>
        <p:nvGrpSpPr>
          <p:cNvPr id="183" name="îṡḷiḍê">
            <a:extLst>
              <a:ext uri="{FF2B5EF4-FFF2-40B4-BE49-F238E27FC236}">
                <a16:creationId xmlns="" xmlns:a14="http://schemas.microsoft.com/office/drawing/2010/main" xmlns:a16="http://schemas.microsoft.com/office/drawing/2014/main" id="{5C9C86B3-D295-4100-A03D-2ABCE1773816}"/>
              </a:ext>
            </a:extLst>
          </p:cNvPr>
          <p:cNvGrpSpPr/>
          <p:nvPr/>
        </p:nvGrpSpPr>
        <p:grpSpPr>
          <a:xfrm>
            <a:off x="17948621" y="9533988"/>
            <a:ext cx="5092352" cy="2570269"/>
            <a:chOff x="1237812" y="3513208"/>
            <a:chExt cx="2195910" cy="1285135"/>
          </a:xfrm>
        </p:grpSpPr>
        <p:sp>
          <p:nvSpPr>
            <p:cNvPr id="187" name="îšḻïḍe">
              <a:extLst>
                <a:ext uri="{FF2B5EF4-FFF2-40B4-BE49-F238E27FC236}">
                  <a16:creationId xmlns="" xmlns:a14="http://schemas.microsoft.com/office/drawing/2010/main" xmlns:a16="http://schemas.microsoft.com/office/drawing/2014/main" id="{6FBEC8EB-7746-4F48-81D6-01C113CCF531}"/>
                </a:ext>
              </a:extLst>
            </p:cNvPr>
            <p:cNvSpPr/>
            <p:nvPr/>
          </p:nvSpPr>
          <p:spPr bwMode="auto">
            <a:xfrm>
              <a:off x="1237812" y="4026305"/>
              <a:ext cx="2195910"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a:bodyPr>
            <a:lstStyle/>
            <a:p>
              <a:pPr algn="l" defTabSz="2438430" hangingPunct="1">
                <a:lnSpc>
                  <a:spcPct val="160000"/>
                </a:lnSpc>
              </a:pPr>
              <a:r>
                <a:rPr lang="zh-CN" altLang="en-US" sz="2400" b="0" kern="1200" dirty="0">
                  <a:solidFill>
                    <a:schemeClr val="bg1"/>
                  </a:solidFill>
                  <a:latin typeface="+mn-lt"/>
                  <a:ea typeface="+mn-ea"/>
                  <a:cs typeface="+mn-ea"/>
                  <a:sym typeface="+mn-lt"/>
                </a:rPr>
                <a:t>点击此处输入相关文本内容点击此处输入相关文本内容 </a:t>
              </a:r>
              <a:endParaRPr lang="en-US" altLang="zh-CN" sz="2400" b="0" kern="1200" dirty="0">
                <a:solidFill>
                  <a:schemeClr val="bg1"/>
                </a:solidFill>
                <a:latin typeface="+mn-lt"/>
                <a:ea typeface="+mn-ea"/>
                <a:cs typeface="+mn-ea"/>
                <a:sym typeface="+mn-lt"/>
              </a:endParaRPr>
            </a:p>
          </p:txBody>
        </p:sp>
        <p:sp>
          <p:nvSpPr>
            <p:cNvPr id="188" name="îś1îḍé">
              <a:extLst>
                <a:ext uri="{FF2B5EF4-FFF2-40B4-BE49-F238E27FC236}">
                  <a16:creationId xmlns="" xmlns:a14="http://schemas.microsoft.com/office/drawing/2010/main" xmlns:a16="http://schemas.microsoft.com/office/drawing/2014/main" id="{9CD31E90-7C36-4454-8201-9E237B4C0CA6}"/>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lnSpcReduction="10000"/>
            </a:bodyPr>
            <a:lstStyle/>
            <a:p>
              <a:pPr algn="l" defTabSz="2438369" hangingPunct="1">
                <a:spcBef>
                  <a:spcPct val="0"/>
                </a:spcBef>
                <a:defRPr/>
              </a:pPr>
              <a:r>
                <a:rPr lang="en-US" altLang="zh-CN" sz="5333" kern="1200" dirty="0">
                  <a:solidFill>
                    <a:schemeClr val="bg1"/>
                  </a:solidFill>
                  <a:latin typeface="+mn-lt"/>
                  <a:ea typeface="+mn-ea"/>
                  <a:cs typeface="+mn-ea"/>
                  <a:sym typeface="+mn-lt"/>
                </a:rPr>
                <a:t>Text here</a:t>
              </a:r>
              <a:endParaRPr lang="zh-CN" altLang="en-US" sz="5333" kern="1200" dirty="0">
                <a:solidFill>
                  <a:schemeClr val="bg1"/>
                </a:solidFill>
                <a:latin typeface="+mn-lt"/>
                <a:ea typeface="+mn-ea"/>
                <a:cs typeface="+mn-ea"/>
                <a:sym typeface="+mn-lt"/>
              </a:endParaRPr>
            </a:p>
          </p:txBody>
        </p:sp>
      </p:grpSp>
      <p:cxnSp>
        <p:nvCxnSpPr>
          <p:cNvPr id="184" name="直接连接符 183">
            <a:extLst>
              <a:ext uri="{FF2B5EF4-FFF2-40B4-BE49-F238E27FC236}">
                <a16:creationId xmlns="" xmlns:a14="http://schemas.microsoft.com/office/drawing/2010/main" xmlns:a16="http://schemas.microsoft.com/office/drawing/2014/main" id="{03D9FD31-83E1-4CD4-91A7-C8E1F3614D78}"/>
              </a:ext>
            </a:extLst>
          </p:cNvPr>
          <p:cNvCxnSpPr/>
          <p:nvPr/>
        </p:nvCxnSpPr>
        <p:spPr>
          <a:xfrm>
            <a:off x="6539992" y="9737993"/>
            <a:ext cx="0" cy="254925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5" name="直接连接符 184">
            <a:extLst>
              <a:ext uri="{FF2B5EF4-FFF2-40B4-BE49-F238E27FC236}">
                <a16:creationId xmlns="" xmlns:a14="http://schemas.microsoft.com/office/drawing/2010/main" xmlns:a16="http://schemas.microsoft.com/office/drawing/2014/main" id="{BF796E0A-4001-4AC7-8B9A-B5EF2D54ABAB}"/>
              </a:ext>
            </a:extLst>
          </p:cNvPr>
          <p:cNvCxnSpPr/>
          <p:nvPr/>
        </p:nvCxnSpPr>
        <p:spPr>
          <a:xfrm>
            <a:off x="11987480" y="9737993"/>
            <a:ext cx="0" cy="254925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86" name="直接连接符 185">
            <a:extLst>
              <a:ext uri="{FF2B5EF4-FFF2-40B4-BE49-F238E27FC236}">
                <a16:creationId xmlns="" xmlns:a14="http://schemas.microsoft.com/office/drawing/2010/main" xmlns:a16="http://schemas.microsoft.com/office/drawing/2014/main" id="{A398CA19-7EA6-44EE-93DF-1ED707F6697E}"/>
              </a:ext>
            </a:extLst>
          </p:cNvPr>
          <p:cNvCxnSpPr/>
          <p:nvPr/>
        </p:nvCxnSpPr>
        <p:spPr>
          <a:xfrm>
            <a:off x="17551699" y="9737993"/>
            <a:ext cx="0" cy="2549251"/>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297" name="组合 296"/>
          <p:cNvGrpSpPr/>
          <p:nvPr/>
        </p:nvGrpSpPr>
        <p:grpSpPr>
          <a:xfrm>
            <a:off x="15158883" y="3948145"/>
            <a:ext cx="7743115" cy="3140584"/>
            <a:chOff x="5684581" y="1480554"/>
            <a:chExt cx="2903668" cy="1177719"/>
          </a:xfrm>
        </p:grpSpPr>
        <p:sp>
          <p:nvSpPr>
            <p:cNvPr id="174" name="ïŝ1îďé">
              <a:extLst>
                <a:ext uri="{FF2B5EF4-FFF2-40B4-BE49-F238E27FC236}">
                  <a16:creationId xmlns="" xmlns:a14="http://schemas.microsoft.com/office/drawing/2010/main" xmlns:a16="http://schemas.microsoft.com/office/drawing/2014/main" id="{D39DC8A8-B588-428C-9C0A-21B5D1A33CE2}"/>
                </a:ext>
              </a:extLst>
            </p:cNvPr>
            <p:cNvSpPr txBox="1"/>
            <p:nvPr/>
          </p:nvSpPr>
          <p:spPr>
            <a:xfrm>
              <a:off x="5684581" y="1731008"/>
              <a:ext cx="2903668" cy="476315"/>
            </a:xfrm>
            <a:prstGeom prst="rect">
              <a:avLst/>
            </a:prstGeom>
            <a:noFill/>
          </p:spPr>
          <p:txBody>
            <a:bodyPr wrap="square" lIns="243840" tIns="121920" rIns="243840" bIns="121920" anchor="t">
              <a:normAutofit fontScale="77500" lnSpcReduction="20000"/>
            </a:bodyPr>
            <a:lstStyle/>
            <a:p>
              <a:pPr algn="l" defTabSz="2438430" hangingPunct="1">
                <a:lnSpc>
                  <a:spcPct val="150000"/>
                </a:lnSpc>
                <a:buSzPct val="25000"/>
              </a:pPr>
              <a:r>
                <a:rPr lang="zh-CN" altLang="en-US" kern="1200" dirty="0">
                  <a:solidFill>
                    <a:srgbClr val="FFFFFF"/>
                  </a:solidFill>
                  <a:latin typeface="+mn-lt"/>
                  <a:ea typeface="+mn-ea"/>
                  <a:cs typeface="+mn-ea"/>
                  <a:sym typeface="+mn-lt"/>
                </a:rPr>
                <a:t>点击此处输入相关文本内容点击此处输入相关文本内容 </a:t>
              </a:r>
              <a:endParaRPr lang="en-US" altLang="zh-CN" kern="1200" dirty="0">
                <a:solidFill>
                  <a:srgbClr val="FFFFFF"/>
                </a:solidFill>
                <a:latin typeface="+mn-lt"/>
                <a:ea typeface="+mn-ea"/>
                <a:cs typeface="+mn-ea"/>
                <a:sym typeface="+mn-lt"/>
              </a:endParaRPr>
            </a:p>
          </p:txBody>
        </p:sp>
        <p:sp>
          <p:nvSpPr>
            <p:cNvPr id="175" name="íŝlíḍe">
              <a:extLst>
                <a:ext uri="{FF2B5EF4-FFF2-40B4-BE49-F238E27FC236}">
                  <a16:creationId xmlns="" xmlns:a14="http://schemas.microsoft.com/office/drawing/2010/main" xmlns:a16="http://schemas.microsoft.com/office/drawing/2014/main" id="{C5C2285E-E667-451C-B40F-B4E7DB7527CF}"/>
                </a:ext>
              </a:extLst>
            </p:cNvPr>
            <p:cNvSpPr txBox="1"/>
            <p:nvPr/>
          </p:nvSpPr>
          <p:spPr>
            <a:xfrm>
              <a:off x="5684581" y="1480554"/>
              <a:ext cx="2903668" cy="250453"/>
            </a:xfrm>
            <a:prstGeom prst="rect">
              <a:avLst/>
            </a:prstGeom>
            <a:noFill/>
          </p:spPr>
          <p:txBody>
            <a:bodyPr wrap="square" lIns="243840" tIns="121920" rIns="243840" bIns="121920" anchor="ctr">
              <a:normAutofit lnSpcReduction="10000"/>
            </a:bodyPr>
            <a:lstStyle/>
            <a:p>
              <a:pPr algn="l" defTabSz="2438430" hangingPunct="1">
                <a:buSzPct val="25000"/>
              </a:pPr>
              <a:r>
                <a:rPr lang="zh-CN" altLang="en-US" sz="2933" b="0" kern="1200" dirty="0">
                  <a:solidFill>
                    <a:srgbClr val="FFFFFF"/>
                  </a:solidFill>
                  <a:latin typeface="+mn-lt"/>
                  <a:ea typeface="+mn-ea"/>
                  <a:cs typeface="+mn-ea"/>
                  <a:sym typeface="+mn-lt"/>
                </a:rPr>
                <a:t>点击此处输入相关文本内容 </a:t>
              </a:r>
              <a:endParaRPr lang="en-US" altLang="zh-CN" sz="2933" b="0" kern="1200" dirty="0">
                <a:solidFill>
                  <a:srgbClr val="FFFFFF"/>
                </a:solidFill>
                <a:latin typeface="+mn-lt"/>
                <a:ea typeface="+mn-ea"/>
                <a:cs typeface="+mn-ea"/>
                <a:sym typeface="+mn-lt"/>
              </a:endParaRPr>
            </a:p>
          </p:txBody>
        </p:sp>
        <p:sp>
          <p:nvSpPr>
            <p:cNvPr id="176" name="ïṩľiḑê">
              <a:extLst>
                <a:ext uri="{FF2B5EF4-FFF2-40B4-BE49-F238E27FC236}">
                  <a16:creationId xmlns="" xmlns:a14="http://schemas.microsoft.com/office/drawing/2010/main" xmlns:a16="http://schemas.microsoft.com/office/drawing/2014/main" id="{D6FA67D2-8930-4183-AB7E-972124555BE7}"/>
                </a:ext>
              </a:extLst>
            </p:cNvPr>
            <p:cNvSpPr txBox="1"/>
            <p:nvPr/>
          </p:nvSpPr>
          <p:spPr>
            <a:xfrm>
              <a:off x="5684581" y="2207323"/>
              <a:ext cx="2903668" cy="450950"/>
            </a:xfrm>
            <a:prstGeom prst="rect">
              <a:avLst/>
            </a:prstGeom>
            <a:noFill/>
          </p:spPr>
          <p:txBody>
            <a:bodyPr wrap="square" lIns="243840" tIns="121920" rIns="243840" bIns="121920" anchor="t">
              <a:normAutofit fontScale="77500" lnSpcReduction="20000"/>
            </a:bodyPr>
            <a:lstStyle/>
            <a:p>
              <a:pPr algn="l" defTabSz="2438430" hangingPunct="1">
                <a:lnSpc>
                  <a:spcPct val="150000"/>
                </a:lnSpc>
                <a:buSzPct val="25000"/>
              </a:pPr>
              <a:r>
                <a:rPr lang="zh-CN" altLang="en-US" sz="2933" b="0" kern="1200" dirty="0">
                  <a:solidFill>
                    <a:srgbClr val="FFFFFF"/>
                  </a:solidFill>
                  <a:latin typeface="+mn-lt"/>
                  <a:ea typeface="+mn-ea"/>
                  <a:cs typeface="+mn-ea"/>
                  <a:sym typeface="+mn-lt"/>
                </a:rPr>
                <a:t>点击此处输入相关文本内容点击此处输入相关文本内容点击此处输入相关文本内容 </a:t>
              </a:r>
              <a:endParaRPr lang="en-US" altLang="zh-CN" sz="2933" b="0" kern="1200" dirty="0">
                <a:solidFill>
                  <a:srgbClr val="FFFFFF"/>
                </a:solidFill>
                <a:latin typeface="+mn-lt"/>
                <a:ea typeface="+mn-ea"/>
                <a:cs typeface="+mn-ea"/>
                <a:sym typeface="+mn-lt"/>
              </a:endParaRPr>
            </a:p>
          </p:txBody>
        </p:sp>
      </p:grpSp>
      <p:sp>
        <p:nvSpPr>
          <p:cNvPr id="117" name="标题 6">
            <a:extLst>
              <a:ext uri="{FF2B5EF4-FFF2-40B4-BE49-F238E27FC236}">
                <a16:creationId xmlns="" xmlns:a14="http://schemas.microsoft.com/office/drawing/2010/main" xmlns:a16="http://schemas.microsoft.com/office/drawing/2014/main" id="{68926F1B-B7AF-47EC-A958-5C90E1D922FF}"/>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118" name="组合 117">
            <a:extLst>
              <a:ext uri="{FF2B5EF4-FFF2-40B4-BE49-F238E27FC236}">
                <a16:creationId xmlns="" xmlns:a14="http://schemas.microsoft.com/office/drawing/2010/main" xmlns:a16="http://schemas.microsoft.com/office/drawing/2014/main" id="{A040B834-6D0A-4E03-B924-67C9A251E9C0}"/>
              </a:ext>
            </a:extLst>
          </p:cNvPr>
          <p:cNvGrpSpPr/>
          <p:nvPr/>
        </p:nvGrpSpPr>
        <p:grpSpPr>
          <a:xfrm>
            <a:off x="1148515" y="944039"/>
            <a:ext cx="6281790" cy="1366053"/>
            <a:chOff x="394974" y="341599"/>
            <a:chExt cx="2355671" cy="512270"/>
          </a:xfrm>
        </p:grpSpPr>
        <p:sp>
          <p:nvSpPr>
            <p:cNvPr id="119" name="矩形 118">
              <a:extLst>
                <a:ext uri="{FF2B5EF4-FFF2-40B4-BE49-F238E27FC236}">
                  <a16:creationId xmlns="" xmlns:a14="http://schemas.microsoft.com/office/drawing/2010/main" xmlns:a16="http://schemas.microsoft.com/office/drawing/2014/main" id="{05908B39-58F6-4FE0-8AAF-9C3F61A65084}"/>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120" name="直接连接符 119">
              <a:extLst>
                <a:ext uri="{FF2B5EF4-FFF2-40B4-BE49-F238E27FC236}">
                  <a16:creationId xmlns="" xmlns:a14="http://schemas.microsoft.com/office/drawing/2010/main" xmlns:a16="http://schemas.microsoft.com/office/drawing/2014/main" id="{6228F6FE-5BEB-4BDF-A20D-9E5DA0D3F694}"/>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wipe(left)">
                                      <p:cBhvr>
                                        <p:cTn id="7" dur="500"/>
                                        <p:tgtEl>
                                          <p:spTgt spid="17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7"/>
                                        </p:tgtEl>
                                        <p:attrNameLst>
                                          <p:attrName>style.visibility</p:attrName>
                                        </p:attrNameLst>
                                      </p:cBhvr>
                                      <p:to>
                                        <p:strVal val="visible"/>
                                      </p:to>
                                    </p:set>
                                    <p:animEffect transition="in" filter="wipe(left)">
                                      <p:cBhvr>
                                        <p:cTn id="11" dur="500"/>
                                        <p:tgtEl>
                                          <p:spTgt spid="297"/>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80"/>
                                        </p:tgtEl>
                                        <p:attrNameLst>
                                          <p:attrName>style.visibility</p:attrName>
                                        </p:attrNameLst>
                                      </p:cBhvr>
                                      <p:to>
                                        <p:strVal val="visible"/>
                                      </p:to>
                                    </p:set>
                                    <p:anim calcmode="lin" valueType="num">
                                      <p:cBhvr additive="base">
                                        <p:cTn id="15" dur="500" fill="hold"/>
                                        <p:tgtEl>
                                          <p:spTgt spid="180"/>
                                        </p:tgtEl>
                                        <p:attrNameLst>
                                          <p:attrName>ppt_x</p:attrName>
                                        </p:attrNameLst>
                                      </p:cBhvr>
                                      <p:tavLst>
                                        <p:tav tm="0">
                                          <p:val>
                                            <p:strVal val="#ppt_x"/>
                                          </p:val>
                                        </p:tav>
                                        <p:tav tm="100000">
                                          <p:val>
                                            <p:strVal val="#ppt_x"/>
                                          </p:val>
                                        </p:tav>
                                      </p:tavLst>
                                    </p:anim>
                                    <p:anim calcmode="lin" valueType="num">
                                      <p:cBhvr additive="base">
                                        <p:cTn id="16" dur="500" fill="hold"/>
                                        <p:tgtEl>
                                          <p:spTgt spid="18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84"/>
                                        </p:tgtEl>
                                        <p:attrNameLst>
                                          <p:attrName>style.visibility</p:attrName>
                                        </p:attrNameLst>
                                      </p:cBhvr>
                                      <p:to>
                                        <p:strVal val="visible"/>
                                      </p:to>
                                    </p:set>
                                    <p:anim calcmode="lin" valueType="num">
                                      <p:cBhvr additive="base">
                                        <p:cTn id="20" dur="500" fill="hold"/>
                                        <p:tgtEl>
                                          <p:spTgt spid="184"/>
                                        </p:tgtEl>
                                        <p:attrNameLst>
                                          <p:attrName>ppt_x</p:attrName>
                                        </p:attrNameLst>
                                      </p:cBhvr>
                                      <p:tavLst>
                                        <p:tav tm="0">
                                          <p:val>
                                            <p:strVal val="#ppt_x"/>
                                          </p:val>
                                        </p:tav>
                                        <p:tav tm="100000">
                                          <p:val>
                                            <p:strVal val="#ppt_x"/>
                                          </p:val>
                                        </p:tav>
                                      </p:tavLst>
                                    </p:anim>
                                    <p:anim calcmode="lin" valueType="num">
                                      <p:cBhvr additive="base">
                                        <p:cTn id="21" dur="500" fill="hold"/>
                                        <p:tgtEl>
                                          <p:spTgt spid="18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81"/>
                                        </p:tgtEl>
                                        <p:attrNameLst>
                                          <p:attrName>style.visibility</p:attrName>
                                        </p:attrNameLst>
                                      </p:cBhvr>
                                      <p:to>
                                        <p:strVal val="visible"/>
                                      </p:to>
                                    </p:set>
                                    <p:anim calcmode="lin" valueType="num">
                                      <p:cBhvr additive="base">
                                        <p:cTn id="25" dur="500" fill="hold"/>
                                        <p:tgtEl>
                                          <p:spTgt spid="181"/>
                                        </p:tgtEl>
                                        <p:attrNameLst>
                                          <p:attrName>ppt_x</p:attrName>
                                        </p:attrNameLst>
                                      </p:cBhvr>
                                      <p:tavLst>
                                        <p:tav tm="0">
                                          <p:val>
                                            <p:strVal val="#ppt_x"/>
                                          </p:val>
                                        </p:tav>
                                        <p:tav tm="100000">
                                          <p:val>
                                            <p:strVal val="#ppt_x"/>
                                          </p:val>
                                        </p:tav>
                                      </p:tavLst>
                                    </p:anim>
                                    <p:anim calcmode="lin" valueType="num">
                                      <p:cBhvr additive="base">
                                        <p:cTn id="26" dur="500" fill="hold"/>
                                        <p:tgtEl>
                                          <p:spTgt spid="181"/>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85"/>
                                        </p:tgtEl>
                                        <p:attrNameLst>
                                          <p:attrName>style.visibility</p:attrName>
                                        </p:attrNameLst>
                                      </p:cBhvr>
                                      <p:to>
                                        <p:strVal val="visible"/>
                                      </p:to>
                                    </p:set>
                                    <p:anim calcmode="lin" valueType="num">
                                      <p:cBhvr additive="base">
                                        <p:cTn id="30" dur="500" fill="hold"/>
                                        <p:tgtEl>
                                          <p:spTgt spid="185"/>
                                        </p:tgtEl>
                                        <p:attrNameLst>
                                          <p:attrName>ppt_x</p:attrName>
                                        </p:attrNameLst>
                                      </p:cBhvr>
                                      <p:tavLst>
                                        <p:tav tm="0">
                                          <p:val>
                                            <p:strVal val="#ppt_x"/>
                                          </p:val>
                                        </p:tav>
                                        <p:tav tm="100000">
                                          <p:val>
                                            <p:strVal val="#ppt_x"/>
                                          </p:val>
                                        </p:tav>
                                      </p:tavLst>
                                    </p:anim>
                                    <p:anim calcmode="lin" valueType="num">
                                      <p:cBhvr additive="base">
                                        <p:cTn id="31" dur="500" fill="hold"/>
                                        <p:tgtEl>
                                          <p:spTgt spid="185"/>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182"/>
                                        </p:tgtEl>
                                        <p:attrNameLst>
                                          <p:attrName>style.visibility</p:attrName>
                                        </p:attrNameLst>
                                      </p:cBhvr>
                                      <p:to>
                                        <p:strVal val="visible"/>
                                      </p:to>
                                    </p:set>
                                    <p:anim calcmode="lin" valueType="num">
                                      <p:cBhvr additive="base">
                                        <p:cTn id="35" dur="500" fill="hold"/>
                                        <p:tgtEl>
                                          <p:spTgt spid="182"/>
                                        </p:tgtEl>
                                        <p:attrNameLst>
                                          <p:attrName>ppt_x</p:attrName>
                                        </p:attrNameLst>
                                      </p:cBhvr>
                                      <p:tavLst>
                                        <p:tav tm="0">
                                          <p:val>
                                            <p:strVal val="#ppt_x"/>
                                          </p:val>
                                        </p:tav>
                                        <p:tav tm="100000">
                                          <p:val>
                                            <p:strVal val="#ppt_x"/>
                                          </p:val>
                                        </p:tav>
                                      </p:tavLst>
                                    </p:anim>
                                    <p:anim calcmode="lin" valueType="num">
                                      <p:cBhvr additive="base">
                                        <p:cTn id="36" dur="500" fill="hold"/>
                                        <p:tgtEl>
                                          <p:spTgt spid="182"/>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nodeType="afterEffect">
                                  <p:stCondLst>
                                    <p:cond delay="0"/>
                                  </p:stCondLst>
                                  <p:childTnLst>
                                    <p:set>
                                      <p:cBhvr>
                                        <p:cTn id="39" dur="1" fill="hold">
                                          <p:stCondLst>
                                            <p:cond delay="0"/>
                                          </p:stCondLst>
                                        </p:cTn>
                                        <p:tgtEl>
                                          <p:spTgt spid="186"/>
                                        </p:tgtEl>
                                        <p:attrNameLst>
                                          <p:attrName>style.visibility</p:attrName>
                                        </p:attrNameLst>
                                      </p:cBhvr>
                                      <p:to>
                                        <p:strVal val="visible"/>
                                      </p:to>
                                    </p:set>
                                    <p:anim calcmode="lin" valueType="num">
                                      <p:cBhvr additive="base">
                                        <p:cTn id="40" dur="500" fill="hold"/>
                                        <p:tgtEl>
                                          <p:spTgt spid="186"/>
                                        </p:tgtEl>
                                        <p:attrNameLst>
                                          <p:attrName>ppt_x</p:attrName>
                                        </p:attrNameLst>
                                      </p:cBhvr>
                                      <p:tavLst>
                                        <p:tav tm="0">
                                          <p:val>
                                            <p:strVal val="#ppt_x"/>
                                          </p:val>
                                        </p:tav>
                                        <p:tav tm="100000">
                                          <p:val>
                                            <p:strVal val="#ppt_x"/>
                                          </p:val>
                                        </p:tav>
                                      </p:tavLst>
                                    </p:anim>
                                    <p:anim calcmode="lin" valueType="num">
                                      <p:cBhvr additive="base">
                                        <p:cTn id="41" dur="500" fill="hold"/>
                                        <p:tgtEl>
                                          <p:spTgt spid="186"/>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183"/>
                                        </p:tgtEl>
                                        <p:attrNameLst>
                                          <p:attrName>style.visibility</p:attrName>
                                        </p:attrNameLst>
                                      </p:cBhvr>
                                      <p:to>
                                        <p:strVal val="visible"/>
                                      </p:to>
                                    </p:set>
                                    <p:anim calcmode="lin" valueType="num">
                                      <p:cBhvr additive="base">
                                        <p:cTn id="45" dur="500" fill="hold"/>
                                        <p:tgtEl>
                                          <p:spTgt spid="183"/>
                                        </p:tgtEl>
                                        <p:attrNameLst>
                                          <p:attrName>ppt_x</p:attrName>
                                        </p:attrNameLst>
                                      </p:cBhvr>
                                      <p:tavLst>
                                        <p:tav tm="0">
                                          <p:val>
                                            <p:strVal val="#ppt_x"/>
                                          </p:val>
                                        </p:tav>
                                        <p:tav tm="100000">
                                          <p:val>
                                            <p:strVal val="#ppt_x"/>
                                          </p:val>
                                        </p:tav>
                                      </p:tavLst>
                                    </p:anim>
                                    <p:anim calcmode="lin" valueType="num">
                                      <p:cBhvr additive="base">
                                        <p:cTn id="46" dur="50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成组">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ADB4ECA-8B70-416C-85DC-540B9D740792}"/>
              </a:ext>
            </a:extLst>
          </p:cNvPr>
          <p:cNvGrpSpPr/>
          <p:nvPr/>
        </p:nvGrpSpPr>
        <p:grpSpPr>
          <a:xfrm>
            <a:off x="4533900" y="3546475"/>
            <a:ext cx="7680325" cy="3441700"/>
            <a:chOff x="0" y="0"/>
            <a:chExt cx="7680325" cy="3441700"/>
          </a:xfrm>
        </p:grpSpPr>
        <p:sp>
          <p:nvSpPr>
            <p:cNvPr id="3" name="圆角矩形">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5C6238A-4CA3-4998-BF06-B402797AA3F9}"/>
                </a:ext>
              </a:extLst>
            </p:cNvPr>
            <p:cNvSpPr/>
            <p:nvPr/>
          </p:nvSpPr>
          <p:spPr>
            <a:xfrm>
              <a:off x="0" y="0"/>
              <a:ext cx="7680325" cy="3441700"/>
            </a:xfrm>
            <a:prstGeom prst="roundRect">
              <a:avLst>
                <a:gd name="adj" fmla="val 7356"/>
              </a:avLst>
            </a:prstGeom>
            <a:gradFill flip="none" rotWithShape="1">
              <a:gsLst>
                <a:gs pos="0">
                  <a:srgbClr val="7D1EDC"/>
                </a:gs>
                <a:gs pos="41000">
                  <a:srgbClr val="2C99E6"/>
                </a:gs>
                <a:gs pos="72000">
                  <a:srgbClr val="28BCE1"/>
                </a:gs>
                <a:gs pos="100000">
                  <a:srgbClr val="28BCE1"/>
                </a:gs>
              </a:gsLst>
              <a:lin ang="14400000" scaled="0"/>
            </a:gradFill>
            <a:ln w="12700" cap="flat">
              <a:noFill/>
              <a:miter lim="400000"/>
            </a:ln>
            <a:effectLst/>
          </p:spPr>
          <p:txBody>
            <a:bodyPr wrap="square" lIns="91439" tIns="91439" rIns="91439" bIns="91439" numCol="1" anchor="ctr">
              <a:noAutofit/>
            </a:bodyPr>
            <a:lstStyle/>
            <a:p>
              <a:pPr defTabSz="1828800">
                <a:defRPr sz="3600">
                  <a:solidFill>
                    <a:srgbClr val="FFFFFF"/>
                  </a:solidFill>
                  <a:latin typeface="Noto Sans S Chinese Bold"/>
                  <a:ea typeface="Noto Sans S Chinese Bold"/>
                  <a:cs typeface="Noto Sans S Chinese Bold"/>
                  <a:sym typeface="Noto Sans S Chinese Bold"/>
                </a:defRPr>
              </a:pPr>
              <a:endParaRPr>
                <a:latin typeface="+mn-lt"/>
                <a:ea typeface="+mn-ea"/>
                <a:cs typeface="+mn-ea"/>
                <a:sym typeface="+mn-lt"/>
              </a:endParaRPr>
            </a:p>
          </p:txBody>
        </p:sp>
        <p:sp>
          <p:nvSpPr>
            <p:cNvPr id="4" name="文本">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B73E217-2CA4-401C-9788-390E11BFC417}"/>
                </a:ext>
              </a:extLst>
            </p:cNvPr>
            <p:cNvSpPr txBox="1"/>
            <p:nvPr/>
          </p:nvSpPr>
          <p:spPr>
            <a:xfrm>
              <a:off x="74092" y="1351519"/>
              <a:ext cx="7532141" cy="738662"/>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defTabSz="1828800">
                <a:defRPr sz="3600">
                  <a:solidFill>
                    <a:srgbClr val="FFFFFF"/>
                  </a:solidFill>
                  <a:latin typeface="Noto Sans S Chinese Bold"/>
                  <a:ea typeface="Noto Sans S Chinese Bold"/>
                  <a:cs typeface="Noto Sans S Chinese Bold"/>
                  <a:sym typeface="Noto Sans S Chinese Bold"/>
                </a:defRPr>
              </a:lvl1pPr>
            </a:lstStyle>
            <a:p>
              <a:r>
                <a:rPr>
                  <a:latin typeface="+mn-lt"/>
                  <a:ea typeface="+mn-ea"/>
                  <a:cs typeface="+mn-ea"/>
                  <a:sym typeface="+mn-lt"/>
                </a:rPr>
                <a:t> </a:t>
              </a:r>
            </a:p>
          </p:txBody>
        </p:sp>
      </p:grpSp>
      <p:sp>
        <p:nvSpPr>
          <p:cNvPr id="5" name="圆角矩形">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5D452D0-DB0B-4221-A505-103FAF3B7505}"/>
              </a:ext>
            </a:extLst>
          </p:cNvPr>
          <p:cNvSpPr/>
          <p:nvPr/>
        </p:nvSpPr>
        <p:spPr>
          <a:xfrm>
            <a:off x="12487275" y="3546475"/>
            <a:ext cx="7680325" cy="3441700"/>
          </a:xfrm>
          <a:prstGeom prst="roundRect">
            <a:avLst>
              <a:gd name="adj" fmla="val 5361"/>
            </a:avLst>
          </a:prstGeom>
          <a:gradFill>
            <a:gsLst>
              <a:gs pos="0">
                <a:srgbClr val="7D1EDC"/>
              </a:gs>
              <a:gs pos="41000">
                <a:srgbClr val="2C99E6"/>
              </a:gs>
              <a:gs pos="72000">
                <a:srgbClr val="28BCE1"/>
              </a:gs>
              <a:gs pos="100000">
                <a:srgbClr val="28BCE1"/>
              </a:gs>
            </a:gsLst>
            <a:lin ang="18000000"/>
          </a:gradFill>
          <a:ln w="12700">
            <a:miter lim="400000"/>
          </a:ln>
        </p:spPr>
        <p:txBody>
          <a:bodyPr tIns="91439" bIns="91439" anchor="ctr"/>
          <a:lstStyle/>
          <a:p>
            <a:pPr defTabSz="1828800">
              <a:defRPr sz="3600">
                <a:solidFill>
                  <a:srgbClr val="FFFFFF"/>
                </a:solidFill>
                <a:latin typeface="Noto Sans S Chinese Bold"/>
                <a:ea typeface="Noto Sans S Chinese Bold"/>
                <a:cs typeface="Noto Sans S Chinese Bold"/>
                <a:sym typeface="Noto Sans S Chinese Bold"/>
              </a:defRPr>
            </a:pPr>
            <a:endParaRPr>
              <a:latin typeface="+mn-lt"/>
              <a:ea typeface="+mn-ea"/>
              <a:cs typeface="+mn-ea"/>
              <a:sym typeface="+mn-lt"/>
            </a:endParaRPr>
          </a:p>
        </p:txBody>
      </p:sp>
      <p:sp>
        <p:nvSpPr>
          <p:cNvPr id="6" name="圆角矩形">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25BC750-45B3-4C23-9F6F-93514A08AF67}"/>
              </a:ext>
            </a:extLst>
          </p:cNvPr>
          <p:cNvSpPr/>
          <p:nvPr/>
        </p:nvSpPr>
        <p:spPr>
          <a:xfrm>
            <a:off x="4533900" y="7264400"/>
            <a:ext cx="7680325" cy="3441700"/>
          </a:xfrm>
          <a:prstGeom prst="roundRect">
            <a:avLst>
              <a:gd name="adj" fmla="val 6690"/>
            </a:avLst>
          </a:prstGeom>
          <a:gradFill>
            <a:gsLst>
              <a:gs pos="0">
                <a:srgbClr val="7D1EDC"/>
              </a:gs>
              <a:gs pos="41000">
                <a:srgbClr val="2C99E6"/>
              </a:gs>
              <a:gs pos="72000">
                <a:srgbClr val="28BCE1"/>
              </a:gs>
              <a:gs pos="100000">
                <a:srgbClr val="28BCE1"/>
              </a:gs>
            </a:gsLst>
            <a:lin ang="8400000"/>
          </a:gradFill>
          <a:ln w="12700">
            <a:miter lim="400000"/>
          </a:ln>
        </p:spPr>
        <p:txBody>
          <a:bodyPr tIns="91439" bIns="91439" anchor="ctr"/>
          <a:lstStyle/>
          <a:p>
            <a:pPr defTabSz="1828800">
              <a:defRPr sz="3600">
                <a:solidFill>
                  <a:srgbClr val="FFFFFF"/>
                </a:solidFill>
                <a:latin typeface="Noto Sans S Chinese Bold"/>
                <a:ea typeface="Noto Sans S Chinese Bold"/>
                <a:cs typeface="Noto Sans S Chinese Bold"/>
                <a:sym typeface="Noto Sans S Chinese Bold"/>
              </a:defRPr>
            </a:pPr>
            <a:endParaRPr>
              <a:latin typeface="+mn-lt"/>
              <a:ea typeface="+mn-ea"/>
              <a:cs typeface="+mn-ea"/>
              <a:sym typeface="+mn-lt"/>
            </a:endParaRPr>
          </a:p>
        </p:txBody>
      </p:sp>
      <p:sp>
        <p:nvSpPr>
          <p:cNvPr id="7" name="圆角矩形">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ABE0E7A-2F17-4FAB-8E8A-5DE37AAC9C40}"/>
              </a:ext>
            </a:extLst>
          </p:cNvPr>
          <p:cNvSpPr/>
          <p:nvPr/>
        </p:nvSpPr>
        <p:spPr>
          <a:xfrm>
            <a:off x="12487275" y="7264400"/>
            <a:ext cx="7680325" cy="3441700"/>
          </a:xfrm>
          <a:prstGeom prst="roundRect">
            <a:avLst>
              <a:gd name="adj" fmla="val 10014"/>
            </a:avLst>
          </a:prstGeom>
          <a:gradFill>
            <a:gsLst>
              <a:gs pos="0">
                <a:srgbClr val="7D1EDC"/>
              </a:gs>
              <a:gs pos="41000">
                <a:srgbClr val="2C99E6"/>
              </a:gs>
              <a:gs pos="72000">
                <a:srgbClr val="28BCE1"/>
              </a:gs>
              <a:gs pos="100000">
                <a:srgbClr val="28BCE1"/>
              </a:gs>
            </a:gsLst>
            <a:lin ang="3600000"/>
          </a:gradFill>
          <a:ln w="12700">
            <a:miter lim="400000"/>
          </a:ln>
        </p:spPr>
        <p:txBody>
          <a:bodyPr tIns="91439" bIns="91439" anchor="ctr"/>
          <a:lstStyle/>
          <a:p>
            <a:pPr defTabSz="1828800">
              <a:defRPr sz="3600">
                <a:solidFill>
                  <a:srgbClr val="FFFFFF"/>
                </a:solidFill>
                <a:latin typeface="Noto Sans S Chinese Bold"/>
                <a:ea typeface="Noto Sans S Chinese Bold"/>
                <a:cs typeface="Noto Sans S Chinese Bold"/>
                <a:sym typeface="Noto Sans S Chinese Bold"/>
              </a:defRPr>
            </a:pPr>
            <a:endParaRPr>
              <a:latin typeface="+mn-lt"/>
              <a:ea typeface="+mn-ea"/>
              <a:cs typeface="+mn-ea"/>
              <a:sym typeface="+mn-lt"/>
            </a:endParaRPr>
          </a:p>
        </p:txBody>
      </p:sp>
      <p:sp>
        <p:nvSpPr>
          <p:cNvPr id="8" name="圆形">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B0D8EA9-2995-42FA-9516-8D21A2B28422}"/>
              </a:ext>
            </a:extLst>
          </p:cNvPr>
          <p:cNvSpPr/>
          <p:nvPr/>
        </p:nvSpPr>
        <p:spPr>
          <a:xfrm>
            <a:off x="10172700" y="4699000"/>
            <a:ext cx="4476750" cy="4476750"/>
          </a:xfrm>
          <a:prstGeom prst="ellipse">
            <a:avLst/>
          </a:prstGeom>
          <a:solidFill>
            <a:srgbClr val="F2F2F2"/>
          </a:solidFill>
          <a:ln w="12700">
            <a:miter lim="400000"/>
          </a:ln>
        </p:spPr>
        <p:txBody>
          <a:bodyPr tIns="91439" bIns="91439" anchor="ctr"/>
          <a:lstStyle/>
          <a:p>
            <a:pPr defTabSz="1828800">
              <a:defRPr sz="3600">
                <a:solidFill>
                  <a:srgbClr val="FFFFFF"/>
                </a:solidFill>
                <a:latin typeface="Noto Sans S Chinese Bold"/>
                <a:ea typeface="Noto Sans S Chinese Bold"/>
                <a:cs typeface="Noto Sans S Chinese Bold"/>
                <a:sym typeface="Noto Sans S Chinese Bold"/>
              </a:defRPr>
            </a:pPr>
            <a:endParaRPr>
              <a:latin typeface="+mn-lt"/>
              <a:ea typeface="+mn-ea"/>
              <a:cs typeface="+mn-ea"/>
              <a:sym typeface="+mn-lt"/>
            </a:endParaRPr>
          </a:p>
        </p:txBody>
      </p:sp>
      <p:pic>
        <p:nvPicPr>
          <p:cNvPr id="9" name="image.png" descr="image.png">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50146BE-BFE0-4C99-B354-07142B52CC57}"/>
              </a:ext>
            </a:extLst>
          </p:cNvPr>
          <p:cNvPicPr>
            <a:picLocks noChangeAspect="1"/>
          </p:cNvPicPr>
          <p:nvPr/>
        </p:nvPicPr>
        <p:blipFill>
          <a:blip r:embed="rId3"/>
          <a:stretch>
            <a:fillRect/>
          </a:stretch>
        </p:blipFill>
        <p:spPr>
          <a:xfrm>
            <a:off x="10118725" y="5060950"/>
            <a:ext cx="4194175" cy="3730625"/>
          </a:xfrm>
          <a:prstGeom prst="rect">
            <a:avLst/>
          </a:prstGeom>
          <a:ln w="12700">
            <a:miter lim="400000"/>
          </a:ln>
        </p:spPr>
      </p:pic>
      <p:sp>
        <p:nvSpPr>
          <p:cNvPr id="10"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7981976-A1C1-49F4-9290-EBB2A2C43FC5}"/>
              </a:ext>
            </a:extLst>
          </p:cNvPr>
          <p:cNvSpPr/>
          <p:nvPr/>
        </p:nvSpPr>
        <p:spPr>
          <a:xfrm>
            <a:off x="11388547" y="6061108"/>
            <a:ext cx="1984731" cy="1835053"/>
          </a:xfrm>
          <a:custGeom>
            <a:avLst/>
            <a:gdLst/>
            <a:ahLst/>
            <a:cxnLst>
              <a:cxn ang="0">
                <a:pos x="wd2" y="hd2"/>
              </a:cxn>
              <a:cxn ang="5400000">
                <a:pos x="wd2" y="hd2"/>
              </a:cxn>
              <a:cxn ang="10800000">
                <a:pos x="wd2" y="hd2"/>
              </a:cxn>
              <a:cxn ang="16200000">
                <a:pos x="wd2" y="hd2"/>
              </a:cxn>
            </a:cxnLst>
            <a:rect l="0" t="0" r="r" b="b"/>
            <a:pathLst>
              <a:path w="20678" h="20168" extrusionOk="0">
                <a:moveTo>
                  <a:pt x="20637" y="7515"/>
                </a:moveTo>
                <a:cubicBezTo>
                  <a:pt x="20063" y="2741"/>
                  <a:pt x="15039" y="-594"/>
                  <a:pt x="9370" y="88"/>
                </a:cubicBezTo>
                <a:cubicBezTo>
                  <a:pt x="3701" y="770"/>
                  <a:pt x="-461" y="5166"/>
                  <a:pt x="41" y="9941"/>
                </a:cubicBezTo>
                <a:cubicBezTo>
                  <a:pt x="328" y="12442"/>
                  <a:pt x="1907" y="14564"/>
                  <a:pt x="4132" y="15928"/>
                </a:cubicBezTo>
                <a:cubicBezTo>
                  <a:pt x="4203" y="16989"/>
                  <a:pt x="3845" y="18353"/>
                  <a:pt x="2122" y="19718"/>
                </a:cubicBezTo>
                <a:cubicBezTo>
                  <a:pt x="1405" y="20248"/>
                  <a:pt x="4993" y="21006"/>
                  <a:pt x="8294" y="17368"/>
                </a:cubicBezTo>
                <a:cubicBezTo>
                  <a:pt x="9298" y="17444"/>
                  <a:pt x="10303" y="17520"/>
                  <a:pt x="11308" y="17368"/>
                </a:cubicBezTo>
                <a:cubicBezTo>
                  <a:pt x="16977" y="16686"/>
                  <a:pt x="21139" y="12290"/>
                  <a:pt x="20637" y="7515"/>
                </a:cubicBezTo>
                <a:close/>
                <a:moveTo>
                  <a:pt x="5280" y="10244"/>
                </a:moveTo>
                <a:cubicBezTo>
                  <a:pt x="4490" y="10244"/>
                  <a:pt x="3845" y="9562"/>
                  <a:pt x="3845" y="8728"/>
                </a:cubicBezTo>
                <a:cubicBezTo>
                  <a:pt x="3845" y="7894"/>
                  <a:pt x="4490" y="7212"/>
                  <a:pt x="5280" y="7212"/>
                </a:cubicBezTo>
                <a:cubicBezTo>
                  <a:pt x="6069" y="7212"/>
                  <a:pt x="6715" y="7894"/>
                  <a:pt x="6715" y="8728"/>
                </a:cubicBezTo>
                <a:cubicBezTo>
                  <a:pt x="6715" y="9562"/>
                  <a:pt x="6069" y="10244"/>
                  <a:pt x="5280" y="10244"/>
                </a:cubicBezTo>
                <a:close/>
                <a:moveTo>
                  <a:pt x="10375" y="10244"/>
                </a:moveTo>
                <a:cubicBezTo>
                  <a:pt x="9586" y="10244"/>
                  <a:pt x="8940" y="9562"/>
                  <a:pt x="8940" y="8728"/>
                </a:cubicBezTo>
                <a:cubicBezTo>
                  <a:pt x="8940" y="7894"/>
                  <a:pt x="9586" y="7212"/>
                  <a:pt x="10375" y="7212"/>
                </a:cubicBezTo>
                <a:cubicBezTo>
                  <a:pt x="11236" y="7212"/>
                  <a:pt x="11882" y="7894"/>
                  <a:pt x="11882" y="8728"/>
                </a:cubicBezTo>
                <a:cubicBezTo>
                  <a:pt x="11882" y="9562"/>
                  <a:pt x="11236" y="10244"/>
                  <a:pt x="10375" y="10244"/>
                </a:cubicBezTo>
                <a:close/>
                <a:moveTo>
                  <a:pt x="15542" y="10244"/>
                </a:moveTo>
                <a:cubicBezTo>
                  <a:pt x="14752" y="10244"/>
                  <a:pt x="14106" y="9562"/>
                  <a:pt x="14106" y="8728"/>
                </a:cubicBezTo>
                <a:cubicBezTo>
                  <a:pt x="14106" y="7894"/>
                  <a:pt x="14752" y="7212"/>
                  <a:pt x="15542" y="7212"/>
                </a:cubicBezTo>
                <a:cubicBezTo>
                  <a:pt x="16331" y="7212"/>
                  <a:pt x="16977" y="7894"/>
                  <a:pt x="16977" y="8728"/>
                </a:cubicBezTo>
                <a:cubicBezTo>
                  <a:pt x="16977" y="9562"/>
                  <a:pt x="16331" y="10244"/>
                  <a:pt x="15542" y="10244"/>
                </a:cubicBezTo>
                <a:close/>
              </a:path>
            </a:pathLst>
          </a:custGeom>
          <a:gradFill>
            <a:gsLst>
              <a:gs pos="0">
                <a:srgbClr val="7D1EDC"/>
              </a:gs>
              <a:gs pos="41000">
                <a:srgbClr val="2C99E6"/>
              </a:gs>
              <a:gs pos="72000">
                <a:srgbClr val="28BCE1"/>
              </a:gs>
              <a:gs pos="100000">
                <a:srgbClr val="28BCE1"/>
              </a:gs>
            </a:gsLst>
            <a:lin ang="10740000"/>
          </a:gradFill>
          <a:ln w="12700">
            <a:miter lim="400000"/>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1" name="单击编辑标题">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69444A8-BE0E-4DF2-BD02-22AC188B61CC}"/>
              </a:ext>
            </a:extLst>
          </p:cNvPr>
          <p:cNvSpPr txBox="1"/>
          <p:nvPr/>
        </p:nvSpPr>
        <p:spPr>
          <a:xfrm>
            <a:off x="5321300" y="4537075"/>
            <a:ext cx="3905250" cy="492443"/>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spcBef>
                <a:spcPts val="700"/>
              </a:spcBef>
              <a:defRPr b="0">
                <a:solidFill>
                  <a:srgbClr val="F2F2F2"/>
                </a:solidFill>
                <a:latin typeface="Noto Sans S Chinese Bold Bold"/>
                <a:ea typeface="Noto Sans S Chinese Bold Bold"/>
                <a:cs typeface="Noto Sans S Chinese Bold Bold"/>
                <a:sym typeface="Noto Sans S Chinese Bold Bold"/>
              </a:defRPr>
            </a:lvl1pPr>
          </a:lstStyle>
          <a:p>
            <a:r>
              <a:rPr>
                <a:latin typeface="+mn-lt"/>
                <a:ea typeface="+mn-ea"/>
                <a:cs typeface="+mn-ea"/>
                <a:sym typeface="+mn-lt"/>
              </a:rPr>
              <a:t>单击编辑标题</a:t>
            </a:r>
          </a:p>
        </p:txBody>
      </p:sp>
      <p:sp>
        <p:nvSpPr>
          <p:cNvPr id="12" name="单击此处可编辑内容，根据您的需要自由拉伸文本框大小">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3116D82-18D3-451B-9ADF-CC4881F96241}"/>
              </a:ext>
            </a:extLst>
          </p:cNvPr>
          <p:cNvSpPr txBox="1"/>
          <p:nvPr/>
        </p:nvSpPr>
        <p:spPr>
          <a:xfrm>
            <a:off x="5327650" y="5168900"/>
            <a:ext cx="4667250" cy="76200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spcBef>
                <a:spcPts val="500"/>
              </a:spcBef>
              <a:defRPr sz="24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单击此处可编辑内容，根据您的需要自由拉伸文本框大小</a:t>
            </a:r>
          </a:p>
        </p:txBody>
      </p:sp>
      <p:sp>
        <p:nvSpPr>
          <p:cNvPr id="13" name="单击编辑标题">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B34C0EF-4185-4449-8385-F20BED6E98ED}"/>
              </a:ext>
            </a:extLst>
          </p:cNvPr>
          <p:cNvSpPr txBox="1"/>
          <p:nvPr/>
        </p:nvSpPr>
        <p:spPr>
          <a:xfrm>
            <a:off x="5321300" y="8356600"/>
            <a:ext cx="3905250" cy="492443"/>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spcBef>
                <a:spcPts val="700"/>
              </a:spcBef>
              <a:defRPr b="0">
                <a:solidFill>
                  <a:srgbClr val="F2F2F2"/>
                </a:solidFill>
                <a:latin typeface="Noto Sans S Chinese Bold Bold"/>
                <a:ea typeface="Noto Sans S Chinese Bold Bold"/>
                <a:cs typeface="Noto Sans S Chinese Bold Bold"/>
                <a:sym typeface="Noto Sans S Chinese Bold Bold"/>
              </a:defRPr>
            </a:lvl1pPr>
          </a:lstStyle>
          <a:p>
            <a:r>
              <a:rPr>
                <a:latin typeface="+mn-lt"/>
                <a:ea typeface="+mn-ea"/>
                <a:cs typeface="+mn-ea"/>
                <a:sym typeface="+mn-lt"/>
              </a:rPr>
              <a:t>单击编辑标题</a:t>
            </a:r>
          </a:p>
        </p:txBody>
      </p:sp>
      <p:sp>
        <p:nvSpPr>
          <p:cNvPr id="14" name="单击此处可编辑内容，根据您的需要自由拉伸文本框大小">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FE8018C-728F-4541-8DAC-C8E410ABDA33}"/>
              </a:ext>
            </a:extLst>
          </p:cNvPr>
          <p:cNvSpPr txBox="1"/>
          <p:nvPr/>
        </p:nvSpPr>
        <p:spPr>
          <a:xfrm>
            <a:off x="5327650" y="8985250"/>
            <a:ext cx="4667250" cy="76200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spcBef>
                <a:spcPts val="500"/>
              </a:spcBef>
              <a:defRPr sz="24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单击此处可编辑内容，根据您的需要自由拉伸文本框大小</a:t>
            </a:r>
          </a:p>
        </p:txBody>
      </p:sp>
      <p:sp>
        <p:nvSpPr>
          <p:cNvPr id="15" name="单击编辑标题">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B4BAD11-DF2B-4512-B2E7-488A0E1D6D2C}"/>
              </a:ext>
            </a:extLst>
          </p:cNvPr>
          <p:cNvSpPr txBox="1"/>
          <p:nvPr/>
        </p:nvSpPr>
        <p:spPr>
          <a:xfrm>
            <a:off x="14684375" y="4537075"/>
            <a:ext cx="3905250" cy="492443"/>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spcBef>
                <a:spcPts val="700"/>
              </a:spcBef>
              <a:defRPr b="0">
                <a:solidFill>
                  <a:srgbClr val="F2F2F2"/>
                </a:solidFill>
                <a:latin typeface="Noto Sans S Chinese Bold Bold"/>
                <a:ea typeface="Noto Sans S Chinese Bold Bold"/>
                <a:cs typeface="Noto Sans S Chinese Bold Bold"/>
                <a:sym typeface="Noto Sans S Chinese Bold Bold"/>
              </a:defRPr>
            </a:lvl1pPr>
          </a:lstStyle>
          <a:p>
            <a:r>
              <a:rPr>
                <a:latin typeface="+mn-lt"/>
                <a:ea typeface="+mn-ea"/>
                <a:cs typeface="+mn-ea"/>
                <a:sym typeface="+mn-lt"/>
              </a:rPr>
              <a:t>单击编辑标题</a:t>
            </a:r>
          </a:p>
        </p:txBody>
      </p:sp>
      <p:sp>
        <p:nvSpPr>
          <p:cNvPr id="16" name="单击此处可编辑内容，根据您的需要自由拉伸文本框大小">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F6E8546-38D0-4800-95F0-3BF9FC1E525F}"/>
              </a:ext>
            </a:extLst>
          </p:cNvPr>
          <p:cNvSpPr txBox="1"/>
          <p:nvPr/>
        </p:nvSpPr>
        <p:spPr>
          <a:xfrm>
            <a:off x="14690725" y="5168900"/>
            <a:ext cx="4670425" cy="76200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spcBef>
                <a:spcPts val="500"/>
              </a:spcBef>
              <a:defRPr sz="24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单击此处可编辑内容，根据您的需要自由拉伸文本框大小</a:t>
            </a:r>
          </a:p>
        </p:txBody>
      </p:sp>
      <p:sp>
        <p:nvSpPr>
          <p:cNvPr id="17" name="单击编辑标题">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9A83E18-0ACD-40B7-9BE4-2316AD9A98A7}"/>
              </a:ext>
            </a:extLst>
          </p:cNvPr>
          <p:cNvSpPr txBox="1"/>
          <p:nvPr/>
        </p:nvSpPr>
        <p:spPr>
          <a:xfrm>
            <a:off x="14684375" y="8242300"/>
            <a:ext cx="3905250" cy="492443"/>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spcBef>
                <a:spcPts val="700"/>
              </a:spcBef>
              <a:defRPr b="0">
                <a:solidFill>
                  <a:srgbClr val="F2F2F2"/>
                </a:solidFill>
                <a:latin typeface="Noto Sans S Chinese Bold Bold"/>
                <a:ea typeface="Noto Sans S Chinese Bold Bold"/>
                <a:cs typeface="Noto Sans S Chinese Bold Bold"/>
                <a:sym typeface="Noto Sans S Chinese Bold Bold"/>
              </a:defRPr>
            </a:lvl1pPr>
          </a:lstStyle>
          <a:p>
            <a:r>
              <a:rPr>
                <a:latin typeface="+mn-lt"/>
                <a:ea typeface="+mn-ea"/>
                <a:cs typeface="+mn-ea"/>
                <a:sym typeface="+mn-lt"/>
              </a:rPr>
              <a:t>单击编辑标题</a:t>
            </a:r>
          </a:p>
        </p:txBody>
      </p:sp>
      <p:sp>
        <p:nvSpPr>
          <p:cNvPr id="18" name="单击此处可编辑内容，根据您的需要自由拉伸文本框大小">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E327BD3-B6F4-4D6D-9898-3FA6F4CD6156}"/>
              </a:ext>
            </a:extLst>
          </p:cNvPr>
          <p:cNvSpPr txBox="1"/>
          <p:nvPr/>
        </p:nvSpPr>
        <p:spPr>
          <a:xfrm>
            <a:off x="14690725" y="8870950"/>
            <a:ext cx="4670425" cy="762000"/>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spcBef>
                <a:spcPts val="500"/>
              </a:spcBef>
              <a:defRPr sz="24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单击此处可编辑内容，根据您的需要自由拉伸文本框大小</a:t>
            </a:r>
          </a:p>
        </p:txBody>
      </p:sp>
      <p:sp>
        <p:nvSpPr>
          <p:cNvPr id="19" name="标题 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6B1A5EB-9F7B-4A62-AB8C-70D11A546FE3}"/>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20" name="组合 1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B370EC7-0054-476F-A50F-12543E5193EB}"/>
              </a:ext>
            </a:extLst>
          </p:cNvPr>
          <p:cNvGrpSpPr/>
          <p:nvPr/>
        </p:nvGrpSpPr>
        <p:grpSpPr>
          <a:xfrm>
            <a:off x="1148515" y="944039"/>
            <a:ext cx="6281790" cy="1366053"/>
            <a:chOff x="394974" y="341599"/>
            <a:chExt cx="2355671" cy="512270"/>
          </a:xfrm>
        </p:grpSpPr>
        <p:sp>
          <p:nvSpPr>
            <p:cNvPr id="21" name="矩形 2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8AF37B1-711B-4F00-92E7-DA4B355A8CDA}"/>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22" name="直接连接符 2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689FB23-292A-4466-BCB6-6B4A6B035355}"/>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6429849"/>
      </p:ext>
    </p:extLst>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p:tmAbs val="0"/>
                                  </p:iterate>
                                  <p:childTnLst>
                                    <p:set>
                                      <p:cBhvr>
                                        <p:cTn id="6" fill="hold"/>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
                            </p:stCondLst>
                            <p:childTnLst>
                              <p:par>
                                <p:cTn id="12" presetID="9" presetClass="entr" fill="hold" grpId="0" nodeType="afterEffect">
                                  <p:stCondLst>
                                    <p:cond delay="0"/>
                                  </p:stCondLst>
                                  <p:iterate>
                                    <p:tmAbs val="0"/>
                                  </p:iterate>
                                  <p:childTnLst>
                                    <p:set>
                                      <p:cBhvr>
                                        <p:cTn id="13" fill="hold"/>
                                        <p:tgtEl>
                                          <p:spTgt spid="9"/>
                                        </p:tgtEl>
                                        <p:attrNameLst>
                                          <p:attrName>style.visibility</p:attrName>
                                        </p:attrNameLst>
                                      </p:cBhvr>
                                      <p:to>
                                        <p:strVal val="visible"/>
                                      </p:to>
                                    </p:set>
                                    <p:animEffect transition="in" filter="dissolve">
                                      <p:cBhvr>
                                        <p:cTn id="14" dur="1000"/>
                                        <p:tgtEl>
                                          <p:spTgt spid="9"/>
                                        </p:tgtEl>
                                      </p:cBhvr>
                                    </p:animEffect>
                                  </p:childTnLst>
                                </p:cTn>
                              </p:par>
                            </p:childTnLst>
                          </p:cTn>
                        </p:par>
                        <p:par>
                          <p:cTn id="15" fill="hold">
                            <p:stCondLst>
                              <p:cond delay="1500"/>
                            </p:stCondLst>
                            <p:childTnLst>
                              <p:par>
                                <p:cTn id="16" presetID="3" presetClass="entr" presetSubtype="10" fill="hold" grpId="0" nodeType="afterEffect">
                                  <p:stCondLst>
                                    <p:cond delay="0"/>
                                  </p:stCondLst>
                                  <p:iterate>
                                    <p:tmAbs val="0"/>
                                  </p:iterate>
                                  <p:childTnLst>
                                    <p:set>
                                      <p:cBhvr>
                                        <p:cTn id="17" fill="hold"/>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par>
                          <p:cTn id="19" fill="hold">
                            <p:stCondLst>
                              <p:cond delay="2000"/>
                            </p:stCondLst>
                            <p:childTnLst>
                              <p:par>
                                <p:cTn id="20" presetID="3" presetClass="entr" presetSubtype="5" fill="hold" grpId="0" nodeType="afterEffect">
                                  <p:stCondLst>
                                    <p:cond delay="0"/>
                                  </p:stCondLst>
                                  <p:iterate>
                                    <p:tmAbs val="0"/>
                                  </p:iterate>
                                  <p:childTnLst>
                                    <p:set>
                                      <p:cBhvr>
                                        <p:cTn id="21" fill="hold"/>
                                        <p:tgtEl>
                                          <p:spTgt spid="2"/>
                                        </p:tgtEl>
                                        <p:attrNameLst>
                                          <p:attrName>style.visibility</p:attrName>
                                        </p:attrNameLst>
                                      </p:cBhvr>
                                      <p:to>
                                        <p:strVal val="visible"/>
                                      </p:to>
                                    </p:set>
                                    <p:animEffect transition="in" filter="blinds(vertical)">
                                      <p:cBhvr>
                                        <p:cTn id="22" dur="500"/>
                                        <p:tgtEl>
                                          <p:spTgt spid="2"/>
                                        </p:tgtEl>
                                      </p:cBhvr>
                                    </p:animEffect>
                                  </p:childTnLst>
                                </p:cTn>
                              </p:par>
                            </p:childTnLst>
                          </p:cTn>
                        </p:par>
                        <p:par>
                          <p:cTn id="23" fill="hold">
                            <p:stCondLst>
                              <p:cond delay="2500"/>
                            </p:stCondLst>
                            <p:childTnLst>
                              <p:par>
                                <p:cTn id="24" presetID="3" presetClass="entr" presetSubtype="5" fill="hold" grpId="0" nodeType="afterEffect">
                                  <p:stCondLst>
                                    <p:cond delay="0"/>
                                  </p:stCondLst>
                                  <p:iterate>
                                    <p:tmAbs val="0"/>
                                  </p:iterate>
                                  <p:childTnLst>
                                    <p:set>
                                      <p:cBhvr>
                                        <p:cTn id="25" fill="hold"/>
                                        <p:tgtEl>
                                          <p:spTgt spid="5"/>
                                        </p:tgtEl>
                                        <p:attrNameLst>
                                          <p:attrName>style.visibility</p:attrName>
                                        </p:attrNameLst>
                                      </p:cBhvr>
                                      <p:to>
                                        <p:strVal val="visible"/>
                                      </p:to>
                                    </p:set>
                                    <p:animEffect transition="in" filter="blinds(vertical)">
                                      <p:cBhvr>
                                        <p:cTn id="26" dur="500"/>
                                        <p:tgtEl>
                                          <p:spTgt spid="5"/>
                                        </p:tgtEl>
                                      </p:cBhvr>
                                    </p:animEffect>
                                  </p:childTnLst>
                                </p:cTn>
                              </p:par>
                            </p:childTnLst>
                          </p:cTn>
                        </p:par>
                        <p:par>
                          <p:cTn id="27" fill="hold">
                            <p:stCondLst>
                              <p:cond delay="3000"/>
                            </p:stCondLst>
                            <p:childTnLst>
                              <p:par>
                                <p:cTn id="28" presetID="3" presetClass="entr" presetSubtype="5" fill="hold" grpId="0" nodeType="afterEffect">
                                  <p:stCondLst>
                                    <p:cond delay="0"/>
                                  </p:stCondLst>
                                  <p:iterate>
                                    <p:tmAbs val="0"/>
                                  </p:iterate>
                                  <p:childTnLst>
                                    <p:set>
                                      <p:cBhvr>
                                        <p:cTn id="29" fill="hold"/>
                                        <p:tgtEl>
                                          <p:spTgt spid="6"/>
                                        </p:tgtEl>
                                        <p:attrNameLst>
                                          <p:attrName>style.visibility</p:attrName>
                                        </p:attrNameLst>
                                      </p:cBhvr>
                                      <p:to>
                                        <p:strVal val="visible"/>
                                      </p:to>
                                    </p:set>
                                    <p:animEffect transition="in" filter="blinds(vertical)">
                                      <p:cBhvr>
                                        <p:cTn id="30" dur="500"/>
                                        <p:tgtEl>
                                          <p:spTgt spid="6"/>
                                        </p:tgtEl>
                                      </p:cBhvr>
                                    </p:animEffect>
                                  </p:childTnLst>
                                </p:cTn>
                              </p:par>
                            </p:childTnLst>
                          </p:cTn>
                        </p:par>
                        <p:par>
                          <p:cTn id="31" fill="hold">
                            <p:stCondLst>
                              <p:cond delay="3500"/>
                            </p:stCondLst>
                            <p:childTnLst>
                              <p:par>
                                <p:cTn id="32" presetID="3" presetClass="entr" presetSubtype="5" fill="hold" grpId="0" nodeType="afterEffect">
                                  <p:stCondLst>
                                    <p:cond delay="0"/>
                                  </p:stCondLst>
                                  <p:iterate>
                                    <p:tmAbs val="0"/>
                                  </p:iterate>
                                  <p:childTnLst>
                                    <p:set>
                                      <p:cBhvr>
                                        <p:cTn id="33" fill="hold"/>
                                        <p:tgtEl>
                                          <p:spTgt spid="7"/>
                                        </p:tgtEl>
                                        <p:attrNameLst>
                                          <p:attrName>style.visibility</p:attrName>
                                        </p:attrNameLst>
                                      </p:cBhvr>
                                      <p:to>
                                        <p:strVal val="visible"/>
                                      </p:to>
                                    </p:set>
                                    <p:animEffect transition="in" filter="blinds(vertical)">
                                      <p:cBhvr>
                                        <p:cTn id="34" dur="500"/>
                                        <p:tgtEl>
                                          <p:spTgt spid="7"/>
                                        </p:tgtEl>
                                      </p:cBhvr>
                                    </p:animEffect>
                                  </p:childTnLst>
                                </p:cTn>
                              </p:par>
                            </p:childTnLst>
                          </p:cTn>
                        </p:par>
                        <p:par>
                          <p:cTn id="35" fill="hold">
                            <p:stCondLst>
                              <p:cond delay="4000"/>
                            </p:stCondLst>
                            <p:childTnLst>
                              <p:par>
                                <p:cTn id="36" presetID="2" presetClass="entr" presetSubtype="8" fill="hold" grpId="0" nodeType="afterEffect">
                                  <p:stCondLst>
                                    <p:cond delay="0"/>
                                  </p:stCondLst>
                                  <p:iterate>
                                    <p:tmAbs val="0"/>
                                  </p:iterate>
                                  <p:childTnLst>
                                    <p:set>
                                      <p:cBhvr>
                                        <p:cTn id="37" fill="hold"/>
                                        <p:tgtEl>
                                          <p:spTgt spid="11"/>
                                        </p:tgtEl>
                                        <p:attrNameLst>
                                          <p:attrName>style.visibility</p:attrName>
                                        </p:attrNameLst>
                                      </p:cBhvr>
                                      <p:to>
                                        <p:strVal val="visible"/>
                                      </p:to>
                                    </p:set>
                                    <p:anim calcmode="lin" valueType="num">
                                      <p:cBhvr>
                                        <p:cTn id="38" dur="500" fill="hold"/>
                                        <p:tgtEl>
                                          <p:spTgt spid="11"/>
                                        </p:tgtEl>
                                        <p:attrNameLst>
                                          <p:attrName>ppt_x</p:attrName>
                                        </p:attrNameLst>
                                      </p:cBhvr>
                                      <p:tavLst>
                                        <p:tav tm="0">
                                          <p:val>
                                            <p:strVal val="0-#ppt_w/2"/>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0"/>
                                  </p:stCondLst>
                                  <p:iterate>
                                    <p:tmAbs val="0"/>
                                  </p:iterate>
                                  <p:childTnLst>
                                    <p:set>
                                      <p:cBhvr>
                                        <p:cTn id="42" fill="hold"/>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0-#ppt_w/2"/>
                                          </p:val>
                                        </p:tav>
                                        <p:tav tm="100000">
                                          <p:val>
                                            <p:strVal val="#ppt_x"/>
                                          </p:val>
                                        </p:tav>
                                      </p:tavLst>
                                    </p:anim>
                                    <p:anim calcmode="lin" valueType="num">
                                      <p:cBhvr>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grpId="0" nodeType="afterEffect">
                                  <p:stCondLst>
                                    <p:cond delay="0"/>
                                  </p:stCondLst>
                                  <p:iterate>
                                    <p:tmAbs val="0"/>
                                  </p:iterate>
                                  <p:childTnLst>
                                    <p:set>
                                      <p:cBhvr>
                                        <p:cTn id="47" fill="hold"/>
                                        <p:tgtEl>
                                          <p:spTgt spid="13"/>
                                        </p:tgtEl>
                                        <p:attrNameLst>
                                          <p:attrName>style.visibility</p:attrName>
                                        </p:attrNameLst>
                                      </p:cBhvr>
                                      <p:to>
                                        <p:strVal val="visible"/>
                                      </p:to>
                                    </p:set>
                                    <p:anim calcmode="lin" valueType="num">
                                      <p:cBhvr>
                                        <p:cTn id="48" dur="500" fill="hold"/>
                                        <p:tgtEl>
                                          <p:spTgt spid="13"/>
                                        </p:tgtEl>
                                        <p:attrNameLst>
                                          <p:attrName>ppt_x</p:attrName>
                                        </p:attrNameLst>
                                      </p:cBhvr>
                                      <p:tavLst>
                                        <p:tav tm="0">
                                          <p:val>
                                            <p:strVal val="0-#ppt_w/2"/>
                                          </p:val>
                                        </p:tav>
                                        <p:tav tm="100000">
                                          <p:val>
                                            <p:strVal val="#ppt_x"/>
                                          </p:val>
                                        </p:tav>
                                      </p:tavLst>
                                    </p:anim>
                                    <p:anim calcmode="lin" valueType="num">
                                      <p:cBhvr>
                                        <p:cTn id="49" dur="500" fill="hold"/>
                                        <p:tgtEl>
                                          <p:spTgt spid="13"/>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8" fill="hold" grpId="0" nodeType="afterEffect">
                                  <p:stCondLst>
                                    <p:cond delay="0"/>
                                  </p:stCondLst>
                                  <p:iterate>
                                    <p:tmAbs val="0"/>
                                  </p:iterate>
                                  <p:childTnLst>
                                    <p:set>
                                      <p:cBhvr>
                                        <p:cTn id="52" fill="hold"/>
                                        <p:tgtEl>
                                          <p:spTgt spid="14"/>
                                        </p:tgtEl>
                                        <p:attrNameLst>
                                          <p:attrName>style.visibility</p:attrName>
                                        </p:attrNameLst>
                                      </p:cBhvr>
                                      <p:to>
                                        <p:strVal val="visible"/>
                                      </p:to>
                                    </p:set>
                                    <p:anim calcmode="lin" valueType="num">
                                      <p:cBhvr>
                                        <p:cTn id="53" dur="500" fill="hold"/>
                                        <p:tgtEl>
                                          <p:spTgt spid="14"/>
                                        </p:tgtEl>
                                        <p:attrNameLst>
                                          <p:attrName>ppt_x</p:attrName>
                                        </p:attrNameLst>
                                      </p:cBhvr>
                                      <p:tavLst>
                                        <p:tav tm="0">
                                          <p:val>
                                            <p:strVal val="0-#ppt_w/2"/>
                                          </p:val>
                                        </p:tav>
                                        <p:tav tm="100000">
                                          <p:val>
                                            <p:strVal val="#ppt_x"/>
                                          </p:val>
                                        </p:tav>
                                      </p:tavLst>
                                    </p:anim>
                                    <p:anim calcmode="lin" valueType="num">
                                      <p:cBhvr>
                                        <p:cTn id="54" dur="500" fill="hold"/>
                                        <p:tgtEl>
                                          <p:spTgt spid="14"/>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2" presetClass="entr" presetSubtype="8" fill="hold" grpId="0" nodeType="afterEffect">
                                  <p:stCondLst>
                                    <p:cond delay="0"/>
                                  </p:stCondLst>
                                  <p:iterate>
                                    <p:tmAbs val="0"/>
                                  </p:iterate>
                                  <p:childTnLst>
                                    <p:set>
                                      <p:cBhvr>
                                        <p:cTn id="57" fill="hold"/>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0-#ppt_w/2"/>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8" fill="hold" grpId="0" nodeType="afterEffect">
                                  <p:stCondLst>
                                    <p:cond delay="0"/>
                                  </p:stCondLst>
                                  <p:iterate>
                                    <p:tmAbs val="0"/>
                                  </p:iterate>
                                  <p:childTnLst>
                                    <p:set>
                                      <p:cBhvr>
                                        <p:cTn id="62" fill="hold"/>
                                        <p:tgtEl>
                                          <p:spTgt spid="16"/>
                                        </p:tgtEl>
                                        <p:attrNameLst>
                                          <p:attrName>style.visibility</p:attrName>
                                        </p:attrNameLst>
                                      </p:cBhvr>
                                      <p:to>
                                        <p:strVal val="visible"/>
                                      </p:to>
                                    </p:set>
                                    <p:anim calcmode="lin" valueType="num">
                                      <p:cBhvr>
                                        <p:cTn id="63" dur="500" fill="hold"/>
                                        <p:tgtEl>
                                          <p:spTgt spid="16"/>
                                        </p:tgtEl>
                                        <p:attrNameLst>
                                          <p:attrName>ppt_x</p:attrName>
                                        </p:attrNameLst>
                                      </p:cBhvr>
                                      <p:tavLst>
                                        <p:tav tm="0">
                                          <p:val>
                                            <p:strVal val="0-#ppt_w/2"/>
                                          </p:val>
                                        </p:tav>
                                        <p:tav tm="100000">
                                          <p:val>
                                            <p:strVal val="#ppt_x"/>
                                          </p:val>
                                        </p:tav>
                                      </p:tavLst>
                                    </p:anim>
                                    <p:anim calcmode="lin" valueType="num">
                                      <p:cBhvr>
                                        <p:cTn id="64" dur="500" fill="hold"/>
                                        <p:tgtEl>
                                          <p:spTgt spid="16"/>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 presetClass="entr" presetSubtype="8" fill="hold" grpId="0" nodeType="afterEffect">
                                  <p:stCondLst>
                                    <p:cond delay="0"/>
                                  </p:stCondLst>
                                  <p:iterate>
                                    <p:tmAbs val="0"/>
                                  </p:iterate>
                                  <p:childTnLst>
                                    <p:set>
                                      <p:cBhvr>
                                        <p:cTn id="67" fill="hold"/>
                                        <p:tgtEl>
                                          <p:spTgt spid="17"/>
                                        </p:tgtEl>
                                        <p:attrNameLst>
                                          <p:attrName>style.visibility</p:attrName>
                                        </p:attrNameLst>
                                      </p:cBhvr>
                                      <p:to>
                                        <p:strVal val="visible"/>
                                      </p:to>
                                    </p:set>
                                    <p:anim calcmode="lin" valueType="num">
                                      <p:cBhvr>
                                        <p:cTn id="68" dur="500" fill="hold"/>
                                        <p:tgtEl>
                                          <p:spTgt spid="17"/>
                                        </p:tgtEl>
                                        <p:attrNameLst>
                                          <p:attrName>ppt_x</p:attrName>
                                        </p:attrNameLst>
                                      </p:cBhvr>
                                      <p:tavLst>
                                        <p:tav tm="0">
                                          <p:val>
                                            <p:strVal val="0-#ppt_w/2"/>
                                          </p:val>
                                        </p:tav>
                                        <p:tav tm="100000">
                                          <p:val>
                                            <p:strVal val="#ppt_x"/>
                                          </p:val>
                                        </p:tav>
                                      </p:tavLst>
                                    </p:anim>
                                    <p:anim calcmode="lin" valueType="num">
                                      <p:cBhvr>
                                        <p:cTn id="69" dur="5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7500"/>
                            </p:stCondLst>
                            <p:childTnLst>
                              <p:par>
                                <p:cTn id="71" presetID="2" presetClass="entr" presetSubtype="8" fill="hold" grpId="0" nodeType="afterEffect">
                                  <p:stCondLst>
                                    <p:cond delay="0"/>
                                  </p:stCondLst>
                                  <p:iterate>
                                    <p:tmAbs val="0"/>
                                  </p:iterate>
                                  <p:childTnLst>
                                    <p:set>
                                      <p:cBhvr>
                                        <p:cTn id="72" fill="hold"/>
                                        <p:tgtEl>
                                          <p:spTgt spid="18"/>
                                        </p:tgtEl>
                                        <p:attrNameLst>
                                          <p:attrName>style.visibility</p:attrName>
                                        </p:attrNameLst>
                                      </p:cBhvr>
                                      <p:to>
                                        <p:strVal val="visible"/>
                                      </p:to>
                                    </p:set>
                                    <p:anim calcmode="lin" valueType="num">
                                      <p:cBhvr>
                                        <p:cTn id="73" dur="500" fill="hold"/>
                                        <p:tgtEl>
                                          <p:spTgt spid="18"/>
                                        </p:tgtEl>
                                        <p:attrNameLst>
                                          <p:attrName>ppt_x</p:attrName>
                                        </p:attrNameLst>
                                      </p:cBhvr>
                                      <p:tavLst>
                                        <p:tav tm="0">
                                          <p:val>
                                            <p:strVal val="0-#ppt_w/2"/>
                                          </p:val>
                                        </p:tav>
                                        <p:tav tm="100000">
                                          <p:val>
                                            <p:strVal val="#ppt_x"/>
                                          </p:val>
                                        </p:tav>
                                      </p:tavLst>
                                    </p:anim>
                                    <p:anim calcmode="lin" valueType="num">
                                      <p:cBhvr>
                                        <p:cTn id="7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Rectangle 2"/>
          <p:cNvSpPr txBox="1"/>
          <p:nvPr/>
        </p:nvSpPr>
        <p:spPr>
          <a:xfrm>
            <a:off x="1760073" y="4335043"/>
            <a:ext cx="21180134" cy="1401215"/>
          </a:xfrm>
          <a:prstGeom prst="rect">
            <a:avLst/>
          </a:prstGeom>
          <a:ln w="12700">
            <a:miter lim="400000"/>
          </a:ln>
          <a:extLst>
            <a:ext uri="{C572A759-6A51-4108-AA02-DFA0A04FC94B}">
              <ma14:wrappingTextBoxFlag xmlns="" xmlns:p14="http://schemas.microsoft.com/office/powerpoint/2010/main" xmlns:c="http://schemas.openxmlformats.org/drawingml/2006/chart" xmlns:a16="http://schemas.microsoft.com/office/drawing/2014/main"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l"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sz="2800" dirty="0">
                <a:latin typeface="+mn-lt"/>
                <a:ea typeface="+mn-ea"/>
                <a:cs typeface="+mn-ea"/>
                <a:sym typeface="+mn-lt"/>
              </a:rPr>
              <a:t>点击此处输入相关文本内容点击此处输入相关文本内容点击此处输入相关文本内容点击此处输入相关文本内容点击此处输入相关文本内容点击此处输入相关文本内容</a:t>
            </a:r>
            <a:endParaRPr sz="2800" dirty="0">
              <a:latin typeface="+mn-lt"/>
              <a:ea typeface="+mn-ea"/>
              <a:cs typeface="+mn-ea"/>
              <a:sym typeface="+mn-lt"/>
            </a:endParaRPr>
          </a:p>
        </p:txBody>
      </p:sp>
      <p:graphicFrame>
        <p:nvGraphicFramePr>
          <p:cNvPr id="267" name="Chart 9"/>
          <p:cNvGraphicFramePr/>
          <p:nvPr>
            <p:extLst>
              <p:ext uri="{D42A27DB-BD31-4B8C-83A1-F6EECF244321}">
                <p14:modId xmlns:p14="http://schemas.microsoft.com/office/powerpoint/2010/main" val="1057443700"/>
              </p:ext>
            </p:extLst>
          </p:nvPr>
        </p:nvGraphicFramePr>
        <p:xfrm>
          <a:off x="1180751" y="6632540"/>
          <a:ext cx="4934496" cy="4636292"/>
        </p:xfrm>
        <a:graphic>
          <a:graphicData uri="http://schemas.openxmlformats.org/drawingml/2006/chart">
            <c:chart xmlns:c="http://schemas.openxmlformats.org/drawingml/2006/chart" xmlns:r="http://schemas.openxmlformats.org/officeDocument/2006/relationships" r:id="rId3"/>
          </a:graphicData>
        </a:graphic>
      </p:graphicFrame>
      <p:sp>
        <p:nvSpPr>
          <p:cNvPr id="268" name="TextBox 18"/>
          <p:cNvSpPr txBox="1"/>
          <p:nvPr/>
        </p:nvSpPr>
        <p:spPr>
          <a:xfrm>
            <a:off x="2504971" y="11239521"/>
            <a:ext cx="2549096" cy="677106"/>
          </a:xfrm>
          <a:prstGeom prst="rect">
            <a:avLst/>
          </a:prstGeom>
          <a:ln w="12700">
            <a:miter lim="400000"/>
          </a:ln>
          <a:extLst>
            <a:ext uri="{C572A759-6A51-4108-AA02-DFA0A04FC94B}">
              <ma14:wrappingTextBoxFlag xmlns="" xmlns:p14="http://schemas.microsoft.com/office/powerpoint/2010/main" xmlns:c="http://schemas.openxmlformats.org/drawingml/2006/chart" xmlns:a16="http://schemas.microsoft.com/office/drawing/2014/main"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defRPr>
                <a:solidFill>
                  <a:srgbClr val="FFFFFF"/>
                </a:solidFill>
                <a:latin typeface="Calibri"/>
                <a:ea typeface="Calibri"/>
                <a:cs typeface="Calibri"/>
                <a:sym typeface="Calibri"/>
              </a:defRPr>
            </a:lvl1pPr>
          </a:lstStyle>
          <a:p>
            <a:r>
              <a:rPr>
                <a:latin typeface="+mn-lt"/>
                <a:ea typeface="+mn-ea"/>
                <a:cs typeface="+mn-ea"/>
                <a:sym typeface="+mn-lt"/>
              </a:rPr>
              <a:t>YOUR TEXT</a:t>
            </a:r>
          </a:p>
        </p:txBody>
      </p:sp>
      <p:graphicFrame>
        <p:nvGraphicFramePr>
          <p:cNvPr id="270" name="Chart 14"/>
          <p:cNvGraphicFramePr/>
          <p:nvPr>
            <p:extLst>
              <p:ext uri="{D42A27DB-BD31-4B8C-83A1-F6EECF244321}">
                <p14:modId xmlns:p14="http://schemas.microsoft.com/office/powerpoint/2010/main" val="3635267486"/>
              </p:ext>
            </p:extLst>
          </p:nvPr>
        </p:nvGraphicFramePr>
        <p:xfrm>
          <a:off x="6789071" y="6632540"/>
          <a:ext cx="4934496" cy="4636292"/>
        </p:xfrm>
        <a:graphic>
          <a:graphicData uri="http://schemas.openxmlformats.org/drawingml/2006/chart">
            <c:chart xmlns:c="http://schemas.openxmlformats.org/drawingml/2006/chart" xmlns:r="http://schemas.openxmlformats.org/officeDocument/2006/relationships" r:id="rId4"/>
          </a:graphicData>
        </a:graphic>
      </p:graphicFrame>
      <p:sp>
        <p:nvSpPr>
          <p:cNvPr id="271" name="TextBox 15"/>
          <p:cNvSpPr txBox="1"/>
          <p:nvPr/>
        </p:nvSpPr>
        <p:spPr>
          <a:xfrm>
            <a:off x="8113291" y="11239521"/>
            <a:ext cx="2549096" cy="677106"/>
          </a:xfrm>
          <a:prstGeom prst="rect">
            <a:avLst/>
          </a:prstGeom>
          <a:ln w="12700">
            <a:miter lim="400000"/>
          </a:ln>
          <a:extLst>
            <a:ext uri="{C572A759-6A51-4108-AA02-DFA0A04FC94B}">
              <ma14:wrappingTextBoxFlag xmlns="" xmlns:p14="http://schemas.microsoft.com/office/powerpoint/2010/main" xmlns:c="http://schemas.openxmlformats.org/drawingml/2006/chart" xmlns:a16="http://schemas.microsoft.com/office/drawing/2014/main"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defRPr>
                <a:solidFill>
                  <a:srgbClr val="FFFFFF"/>
                </a:solidFill>
                <a:latin typeface="Calibri"/>
                <a:ea typeface="Calibri"/>
                <a:cs typeface="Calibri"/>
                <a:sym typeface="Calibri"/>
              </a:defRPr>
            </a:lvl1pPr>
          </a:lstStyle>
          <a:p>
            <a:r>
              <a:rPr>
                <a:latin typeface="+mn-lt"/>
                <a:ea typeface="+mn-ea"/>
                <a:cs typeface="+mn-ea"/>
                <a:sym typeface="+mn-lt"/>
              </a:rPr>
              <a:t>YOUR TEXT</a:t>
            </a:r>
          </a:p>
        </p:txBody>
      </p:sp>
      <p:graphicFrame>
        <p:nvGraphicFramePr>
          <p:cNvPr id="272" name="Chart 16"/>
          <p:cNvGraphicFramePr/>
          <p:nvPr>
            <p:extLst>
              <p:ext uri="{D42A27DB-BD31-4B8C-83A1-F6EECF244321}">
                <p14:modId xmlns:p14="http://schemas.microsoft.com/office/powerpoint/2010/main" val="3268891674"/>
              </p:ext>
            </p:extLst>
          </p:nvPr>
        </p:nvGraphicFramePr>
        <p:xfrm>
          <a:off x="12397390" y="6632540"/>
          <a:ext cx="4934496" cy="4636292"/>
        </p:xfrm>
        <a:graphic>
          <a:graphicData uri="http://schemas.openxmlformats.org/drawingml/2006/chart">
            <c:chart xmlns:c="http://schemas.openxmlformats.org/drawingml/2006/chart" xmlns:r="http://schemas.openxmlformats.org/officeDocument/2006/relationships" r:id="rId5"/>
          </a:graphicData>
        </a:graphic>
      </p:graphicFrame>
      <p:sp>
        <p:nvSpPr>
          <p:cNvPr id="273" name="TextBox 17"/>
          <p:cNvSpPr txBox="1"/>
          <p:nvPr/>
        </p:nvSpPr>
        <p:spPr>
          <a:xfrm>
            <a:off x="13721611" y="11239521"/>
            <a:ext cx="2549096" cy="677106"/>
          </a:xfrm>
          <a:prstGeom prst="rect">
            <a:avLst/>
          </a:prstGeom>
          <a:ln w="12700">
            <a:miter lim="400000"/>
          </a:ln>
          <a:extLst>
            <a:ext uri="{C572A759-6A51-4108-AA02-DFA0A04FC94B}">
              <ma14:wrappingTextBoxFlag xmlns="" xmlns:p14="http://schemas.microsoft.com/office/powerpoint/2010/main" xmlns:c="http://schemas.openxmlformats.org/drawingml/2006/chart" xmlns:a16="http://schemas.microsoft.com/office/drawing/2014/main"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defRPr>
                <a:solidFill>
                  <a:srgbClr val="FFFFFF"/>
                </a:solidFill>
                <a:latin typeface="Calibri"/>
                <a:ea typeface="Calibri"/>
                <a:cs typeface="Calibri"/>
                <a:sym typeface="Calibri"/>
              </a:defRPr>
            </a:lvl1pPr>
          </a:lstStyle>
          <a:p>
            <a:r>
              <a:rPr>
                <a:latin typeface="+mn-lt"/>
                <a:ea typeface="+mn-ea"/>
                <a:cs typeface="+mn-ea"/>
                <a:sym typeface="+mn-lt"/>
              </a:rPr>
              <a:t>YOUR TEXT</a:t>
            </a:r>
          </a:p>
        </p:txBody>
      </p:sp>
      <p:graphicFrame>
        <p:nvGraphicFramePr>
          <p:cNvPr id="274" name="Chart 21"/>
          <p:cNvGraphicFramePr/>
          <p:nvPr>
            <p:extLst>
              <p:ext uri="{D42A27DB-BD31-4B8C-83A1-F6EECF244321}">
                <p14:modId xmlns:p14="http://schemas.microsoft.com/office/powerpoint/2010/main" val="1512790902"/>
              </p:ext>
            </p:extLst>
          </p:nvPr>
        </p:nvGraphicFramePr>
        <p:xfrm>
          <a:off x="18005711" y="6632540"/>
          <a:ext cx="4934496" cy="4636292"/>
        </p:xfrm>
        <a:graphic>
          <a:graphicData uri="http://schemas.openxmlformats.org/drawingml/2006/chart">
            <c:chart xmlns:c="http://schemas.openxmlformats.org/drawingml/2006/chart" xmlns:r="http://schemas.openxmlformats.org/officeDocument/2006/relationships" r:id="rId6"/>
          </a:graphicData>
        </a:graphic>
      </p:graphicFrame>
      <p:sp>
        <p:nvSpPr>
          <p:cNvPr id="275" name="TextBox 22"/>
          <p:cNvSpPr txBox="1"/>
          <p:nvPr/>
        </p:nvSpPr>
        <p:spPr>
          <a:xfrm>
            <a:off x="19329931" y="11239521"/>
            <a:ext cx="2549096" cy="677106"/>
          </a:xfrm>
          <a:prstGeom prst="rect">
            <a:avLst/>
          </a:prstGeom>
          <a:ln w="12700">
            <a:miter lim="400000"/>
          </a:ln>
          <a:extLst>
            <a:ext uri="{C572A759-6A51-4108-AA02-DFA0A04FC94B}">
              <ma14:wrappingTextBoxFlag xmlns="" xmlns:p14="http://schemas.microsoft.com/office/powerpoint/2010/main" xmlns:c="http://schemas.openxmlformats.org/drawingml/2006/chart" xmlns:a16="http://schemas.microsoft.com/office/drawing/2014/main"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defRPr>
                <a:solidFill>
                  <a:srgbClr val="FFFFFF"/>
                </a:solidFill>
                <a:latin typeface="Calibri"/>
                <a:ea typeface="Calibri"/>
                <a:cs typeface="Calibri"/>
                <a:sym typeface="Calibri"/>
              </a:defRPr>
            </a:lvl1pPr>
          </a:lstStyle>
          <a:p>
            <a:r>
              <a:rPr>
                <a:latin typeface="+mn-lt"/>
                <a:ea typeface="+mn-ea"/>
                <a:cs typeface="+mn-ea"/>
                <a:sym typeface="+mn-lt"/>
              </a:rPr>
              <a:t>YOUR TEXT</a:t>
            </a:r>
          </a:p>
        </p:txBody>
      </p:sp>
      <p:sp>
        <p:nvSpPr>
          <p:cNvPr id="12" name="标题 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c="http://schemas.openxmlformats.org/drawingml/2006/chart" xmlns:a16="http://schemas.microsoft.com/office/drawing/2014/main" id="{EE655CD8-DC8A-476C-B3AB-8CE5CAE30944}"/>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13" name="组合 1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c="http://schemas.openxmlformats.org/drawingml/2006/chart" xmlns:a16="http://schemas.microsoft.com/office/drawing/2014/main" id="{B64C2338-D37C-490C-BB3F-00F99CE7D052}"/>
              </a:ext>
            </a:extLst>
          </p:cNvPr>
          <p:cNvGrpSpPr/>
          <p:nvPr/>
        </p:nvGrpSpPr>
        <p:grpSpPr>
          <a:xfrm>
            <a:off x="1148515" y="944039"/>
            <a:ext cx="6281790" cy="1366053"/>
            <a:chOff x="394974" y="341599"/>
            <a:chExt cx="2355671" cy="512270"/>
          </a:xfrm>
        </p:grpSpPr>
        <p:sp>
          <p:nvSpPr>
            <p:cNvPr id="14" name="矩形 13">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c="http://schemas.openxmlformats.org/drawingml/2006/chart" xmlns:a16="http://schemas.microsoft.com/office/drawing/2014/main" id="{118421F7-6C99-4E28-9A8A-5BB691EB7047}"/>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15" name="直接连接符 14">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c="http://schemas.openxmlformats.org/drawingml/2006/chart" xmlns:a16="http://schemas.microsoft.com/office/drawing/2014/main" id="{8E048E27-1EC5-40A6-B652-618E6E805C69}"/>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5000">
    <p:random/>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2" nodeType="afterEffect">
                                  <p:stCondLst>
                                    <p:cond delay="300"/>
                                  </p:stCondLst>
                                  <p:iterate>
                                    <p:tmAbs val="0"/>
                                  </p:iterate>
                                  <p:childTnLst>
                                    <p:set>
                                      <p:cBhvr>
                                        <p:cTn id="6" fill="hold"/>
                                        <p:tgtEl>
                                          <p:spTgt spid="266"/>
                                        </p:tgtEl>
                                        <p:attrNameLst>
                                          <p:attrName>style.visibility</p:attrName>
                                        </p:attrNameLst>
                                      </p:cBhvr>
                                      <p:to>
                                        <p:strVal val="visible"/>
                                      </p:to>
                                    </p:set>
                                    <p:animEffect transition="in" filter="wipe(left)">
                                      <p:cBhvr>
                                        <p:cTn id="7" dur="500"/>
                                        <p:tgtEl>
                                          <p:spTgt spid="266"/>
                                        </p:tgtEl>
                                      </p:cBhvr>
                                    </p:animEffect>
                                  </p:childTnLst>
                                </p:cTn>
                              </p:par>
                            </p:childTnLst>
                          </p:cTn>
                        </p:par>
                        <p:par>
                          <p:cTn id="8" fill="hold">
                            <p:stCondLst>
                              <p:cond delay="800"/>
                            </p:stCondLst>
                            <p:childTnLst>
                              <p:par>
                                <p:cTn id="9" presetID="22" presetClass="entr" presetSubtype="8" fill="hold" grpId="3" nodeType="afterEffect">
                                  <p:stCondLst>
                                    <p:cond delay="600"/>
                                  </p:stCondLst>
                                  <p:iterate>
                                    <p:tmAbs val="0"/>
                                  </p:iterate>
                                  <p:childTnLst>
                                    <p:set>
                                      <p:cBhvr>
                                        <p:cTn id="10" fill="hold"/>
                                        <p:tgtEl>
                                          <p:spTgt spid="267"/>
                                        </p:tgtEl>
                                        <p:attrNameLst>
                                          <p:attrName>style.visibility</p:attrName>
                                        </p:attrNameLst>
                                      </p:cBhvr>
                                      <p:to>
                                        <p:strVal val="visible"/>
                                      </p:to>
                                    </p:set>
                                    <p:animEffect transition="in" filter="wipe(left)">
                                      <p:cBhvr>
                                        <p:cTn id="11" dur="500"/>
                                        <p:tgtEl>
                                          <p:spTgt spid="267"/>
                                        </p:tgtEl>
                                      </p:cBhvr>
                                    </p:animEffect>
                                  </p:childTnLst>
                                </p:cTn>
                              </p:par>
                            </p:childTnLst>
                          </p:cTn>
                        </p:par>
                        <p:par>
                          <p:cTn id="12" fill="hold">
                            <p:stCondLst>
                              <p:cond delay="1900"/>
                            </p:stCondLst>
                            <p:childTnLst>
                              <p:par>
                                <p:cTn id="13" presetID="22" presetClass="entr" presetSubtype="8" fill="hold" grpId="4" nodeType="afterEffect">
                                  <p:stCondLst>
                                    <p:cond delay="900"/>
                                  </p:stCondLst>
                                  <p:iterate>
                                    <p:tmAbs val="0"/>
                                  </p:iterate>
                                  <p:childTnLst>
                                    <p:set>
                                      <p:cBhvr>
                                        <p:cTn id="14" fill="hold"/>
                                        <p:tgtEl>
                                          <p:spTgt spid="268"/>
                                        </p:tgtEl>
                                        <p:attrNameLst>
                                          <p:attrName>style.visibility</p:attrName>
                                        </p:attrNameLst>
                                      </p:cBhvr>
                                      <p:to>
                                        <p:strVal val="visible"/>
                                      </p:to>
                                    </p:set>
                                    <p:animEffect transition="in" filter="wipe(left)">
                                      <p:cBhvr>
                                        <p:cTn id="15" dur="500"/>
                                        <p:tgtEl>
                                          <p:spTgt spid="268"/>
                                        </p:tgtEl>
                                      </p:cBhvr>
                                    </p:animEffect>
                                  </p:childTnLst>
                                </p:cTn>
                              </p:par>
                            </p:childTnLst>
                          </p:cTn>
                        </p:par>
                        <p:par>
                          <p:cTn id="16" fill="hold">
                            <p:stCondLst>
                              <p:cond delay="3300"/>
                            </p:stCondLst>
                            <p:childTnLst>
                              <p:par>
                                <p:cTn id="17" presetID="22" presetClass="entr" presetSubtype="8" fill="hold" grpId="5" nodeType="afterEffect">
                                  <p:stCondLst>
                                    <p:cond delay="1200"/>
                                  </p:stCondLst>
                                  <p:iterate>
                                    <p:tmAbs val="0"/>
                                  </p:iterate>
                                  <p:childTnLst>
                                    <p:set>
                                      <p:cBhvr>
                                        <p:cTn id="18" fill="hold"/>
                                        <p:tgtEl>
                                          <p:spTgt spid="270"/>
                                        </p:tgtEl>
                                        <p:attrNameLst>
                                          <p:attrName>style.visibility</p:attrName>
                                        </p:attrNameLst>
                                      </p:cBhvr>
                                      <p:to>
                                        <p:strVal val="visible"/>
                                      </p:to>
                                    </p:set>
                                    <p:animEffect transition="in" filter="wipe(left)">
                                      <p:cBhvr>
                                        <p:cTn id="19" dur="500"/>
                                        <p:tgtEl>
                                          <p:spTgt spid="270"/>
                                        </p:tgtEl>
                                      </p:cBhvr>
                                    </p:animEffect>
                                  </p:childTnLst>
                                </p:cTn>
                              </p:par>
                            </p:childTnLst>
                          </p:cTn>
                        </p:par>
                        <p:par>
                          <p:cTn id="20" fill="hold">
                            <p:stCondLst>
                              <p:cond delay="5000"/>
                            </p:stCondLst>
                            <p:childTnLst>
                              <p:par>
                                <p:cTn id="21" presetID="22" presetClass="entr" presetSubtype="8" fill="hold" grpId="6" nodeType="afterEffect">
                                  <p:stCondLst>
                                    <p:cond delay="1500"/>
                                  </p:stCondLst>
                                  <p:iterate>
                                    <p:tmAbs val="0"/>
                                  </p:iterate>
                                  <p:childTnLst>
                                    <p:set>
                                      <p:cBhvr>
                                        <p:cTn id="22" fill="hold"/>
                                        <p:tgtEl>
                                          <p:spTgt spid="271"/>
                                        </p:tgtEl>
                                        <p:attrNameLst>
                                          <p:attrName>style.visibility</p:attrName>
                                        </p:attrNameLst>
                                      </p:cBhvr>
                                      <p:to>
                                        <p:strVal val="visible"/>
                                      </p:to>
                                    </p:set>
                                    <p:animEffect transition="in" filter="wipe(left)">
                                      <p:cBhvr>
                                        <p:cTn id="23" dur="500"/>
                                        <p:tgtEl>
                                          <p:spTgt spid="271"/>
                                        </p:tgtEl>
                                      </p:cBhvr>
                                    </p:animEffect>
                                  </p:childTnLst>
                                </p:cTn>
                              </p:par>
                            </p:childTnLst>
                          </p:cTn>
                        </p:par>
                        <p:par>
                          <p:cTn id="24" fill="hold">
                            <p:stCondLst>
                              <p:cond delay="7000"/>
                            </p:stCondLst>
                            <p:childTnLst>
                              <p:par>
                                <p:cTn id="25" presetID="22" presetClass="entr" presetSubtype="8" fill="hold" grpId="7" nodeType="afterEffect">
                                  <p:stCondLst>
                                    <p:cond delay="1800"/>
                                  </p:stCondLst>
                                  <p:iterate>
                                    <p:tmAbs val="0"/>
                                  </p:iterate>
                                  <p:childTnLst>
                                    <p:set>
                                      <p:cBhvr>
                                        <p:cTn id="26" fill="hold"/>
                                        <p:tgtEl>
                                          <p:spTgt spid="272"/>
                                        </p:tgtEl>
                                        <p:attrNameLst>
                                          <p:attrName>style.visibility</p:attrName>
                                        </p:attrNameLst>
                                      </p:cBhvr>
                                      <p:to>
                                        <p:strVal val="visible"/>
                                      </p:to>
                                    </p:set>
                                    <p:animEffect transition="in" filter="wipe(left)">
                                      <p:cBhvr>
                                        <p:cTn id="27" dur="500"/>
                                        <p:tgtEl>
                                          <p:spTgt spid="272"/>
                                        </p:tgtEl>
                                      </p:cBhvr>
                                    </p:animEffect>
                                  </p:childTnLst>
                                </p:cTn>
                              </p:par>
                            </p:childTnLst>
                          </p:cTn>
                        </p:par>
                        <p:par>
                          <p:cTn id="28" fill="hold">
                            <p:stCondLst>
                              <p:cond delay="9300"/>
                            </p:stCondLst>
                            <p:childTnLst>
                              <p:par>
                                <p:cTn id="29" presetID="22" presetClass="entr" presetSubtype="8" fill="hold" grpId="8" nodeType="afterEffect">
                                  <p:stCondLst>
                                    <p:cond delay="2100"/>
                                  </p:stCondLst>
                                  <p:iterate>
                                    <p:tmAbs val="0"/>
                                  </p:iterate>
                                  <p:childTnLst>
                                    <p:set>
                                      <p:cBhvr>
                                        <p:cTn id="30" fill="hold"/>
                                        <p:tgtEl>
                                          <p:spTgt spid="273"/>
                                        </p:tgtEl>
                                        <p:attrNameLst>
                                          <p:attrName>style.visibility</p:attrName>
                                        </p:attrNameLst>
                                      </p:cBhvr>
                                      <p:to>
                                        <p:strVal val="visible"/>
                                      </p:to>
                                    </p:set>
                                    <p:animEffect transition="in" filter="wipe(left)">
                                      <p:cBhvr>
                                        <p:cTn id="31" dur="500"/>
                                        <p:tgtEl>
                                          <p:spTgt spid="273"/>
                                        </p:tgtEl>
                                      </p:cBhvr>
                                    </p:animEffect>
                                  </p:childTnLst>
                                </p:cTn>
                              </p:par>
                            </p:childTnLst>
                          </p:cTn>
                        </p:par>
                        <p:par>
                          <p:cTn id="32" fill="hold">
                            <p:stCondLst>
                              <p:cond delay="11900"/>
                            </p:stCondLst>
                            <p:childTnLst>
                              <p:par>
                                <p:cTn id="33" presetID="22" presetClass="entr" presetSubtype="8" fill="hold" grpId="9" nodeType="afterEffect">
                                  <p:stCondLst>
                                    <p:cond delay="2400"/>
                                  </p:stCondLst>
                                  <p:iterate>
                                    <p:tmAbs val="0"/>
                                  </p:iterate>
                                  <p:childTnLst>
                                    <p:set>
                                      <p:cBhvr>
                                        <p:cTn id="34" fill="hold"/>
                                        <p:tgtEl>
                                          <p:spTgt spid="274"/>
                                        </p:tgtEl>
                                        <p:attrNameLst>
                                          <p:attrName>style.visibility</p:attrName>
                                        </p:attrNameLst>
                                      </p:cBhvr>
                                      <p:to>
                                        <p:strVal val="visible"/>
                                      </p:to>
                                    </p:set>
                                    <p:animEffect transition="in" filter="wipe(left)">
                                      <p:cBhvr>
                                        <p:cTn id="35" dur="500"/>
                                        <p:tgtEl>
                                          <p:spTgt spid="274"/>
                                        </p:tgtEl>
                                      </p:cBhvr>
                                    </p:animEffect>
                                  </p:childTnLst>
                                </p:cTn>
                              </p:par>
                            </p:childTnLst>
                          </p:cTn>
                        </p:par>
                        <p:par>
                          <p:cTn id="36" fill="hold">
                            <p:stCondLst>
                              <p:cond delay="14800"/>
                            </p:stCondLst>
                            <p:childTnLst>
                              <p:par>
                                <p:cTn id="37" presetID="22" presetClass="entr" presetSubtype="8" fill="hold" grpId="10" nodeType="afterEffect">
                                  <p:stCondLst>
                                    <p:cond delay="2700"/>
                                  </p:stCondLst>
                                  <p:iterate>
                                    <p:tmAbs val="0"/>
                                  </p:iterate>
                                  <p:childTnLst>
                                    <p:set>
                                      <p:cBhvr>
                                        <p:cTn id="38" fill="hold"/>
                                        <p:tgtEl>
                                          <p:spTgt spid="275"/>
                                        </p:tgtEl>
                                        <p:attrNameLst>
                                          <p:attrName>style.visibility</p:attrName>
                                        </p:attrNameLst>
                                      </p:cBhvr>
                                      <p:to>
                                        <p:strVal val="visible"/>
                                      </p:to>
                                    </p:set>
                                    <p:animEffect transition="in" filter="wipe(left)">
                                      <p:cBhvr>
                                        <p:cTn id="39"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2" animBg="1" advAuto="0"/>
      <p:bldP spid="267" grpId="3" advAuto="0"/>
      <p:bldP spid="268" grpId="4" animBg="1" advAuto="0"/>
      <p:bldP spid="270" grpId="5" advAuto="0"/>
      <p:bldP spid="271" grpId="6" animBg="1" advAuto="0"/>
      <p:bldP spid="272" grpId="7" advAuto="0"/>
      <p:bldP spid="273" grpId="8" animBg="1" advAuto="0"/>
      <p:bldP spid="274" grpId="9" advAuto="0"/>
      <p:bldP spid="275" grpId="1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a16="http://schemas.microsoft.com/office/drawing/2014/main" id="{AA38A5D9-1AB4-4841-8647-F71F990B08DF}"/>
              </a:ext>
            </a:extLst>
          </p:cNvPr>
          <p:cNvGrpSpPr/>
          <p:nvPr/>
        </p:nvGrpSpPr>
        <p:grpSpPr>
          <a:xfrm>
            <a:off x="9818507" y="4247535"/>
            <a:ext cx="17003894" cy="11780669"/>
            <a:chOff x="7506145" y="2310092"/>
            <a:chExt cx="20680226" cy="14327712"/>
          </a:xfrm>
        </p:grpSpPr>
        <p:grpSp>
          <p:nvGrpSpPr>
            <p:cNvPr id="225" name="PA-组合 19"/>
            <p:cNvGrpSpPr/>
            <p:nvPr/>
          </p:nvGrpSpPr>
          <p:grpSpPr>
            <a:xfrm>
              <a:off x="7506145" y="2310092"/>
              <a:ext cx="20680226" cy="14327712"/>
              <a:chOff x="0" y="0"/>
              <a:chExt cx="20680224" cy="14327711"/>
            </a:xfrm>
          </p:grpSpPr>
          <p:pic>
            <p:nvPicPr>
              <p:cNvPr id="223" name="PA-图片 17" descr="PA-图片 17"/>
              <p:cNvPicPr>
                <a:picLocks noChangeAspect="1"/>
              </p:cNvPicPr>
              <p:nvPr/>
            </p:nvPicPr>
            <p:blipFill>
              <a:blip r:embed="rId3"/>
              <a:stretch>
                <a:fillRect/>
              </a:stretch>
            </p:blipFill>
            <p:spPr>
              <a:xfrm>
                <a:off x="0" y="1813497"/>
                <a:ext cx="20680225" cy="11984493"/>
              </a:xfrm>
              <a:prstGeom prst="rect">
                <a:avLst/>
              </a:prstGeom>
              <a:ln w="12700" cap="flat">
                <a:noFill/>
                <a:miter lim="400000"/>
              </a:ln>
              <a:effectLst/>
            </p:spPr>
          </p:pic>
          <p:pic>
            <p:nvPicPr>
              <p:cNvPr id="224" name="PA-图片 18" descr="PA-图片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6966" y="0"/>
                <a:ext cx="17182279" cy="14327712"/>
              </a:xfrm>
              <a:prstGeom prst="rect">
                <a:avLst/>
              </a:prstGeom>
              <a:ln w="12700" cap="flat">
                <a:noFill/>
                <a:miter lim="400000"/>
              </a:ln>
              <a:effectLst/>
            </p:spPr>
          </p:pic>
        </p:grpSp>
        <p:pic>
          <p:nvPicPr>
            <p:cNvPr id="227" name="PA-图片 10" descr="PA-图片 10"/>
            <p:cNvPicPr>
              <a:picLocks noChangeAspect="1"/>
            </p:cNvPicPr>
            <p:nvPr/>
          </p:nvPicPr>
          <p:blipFill>
            <a:blip r:embed="rId5"/>
            <a:stretch>
              <a:fillRect/>
            </a:stretch>
          </p:blipFill>
          <p:spPr>
            <a:xfrm>
              <a:off x="11492834" y="2979355"/>
              <a:ext cx="6433125" cy="9139474"/>
            </a:xfrm>
            <a:prstGeom prst="rect">
              <a:avLst/>
            </a:prstGeom>
            <a:ln w="12700">
              <a:miter lim="400000"/>
            </a:ln>
          </p:spPr>
        </p:pic>
        <p:pic>
          <p:nvPicPr>
            <p:cNvPr id="228" name="PA-图片 12" descr="PA-图片 12"/>
            <p:cNvPicPr>
              <a:picLocks noChangeAspect="1"/>
            </p:cNvPicPr>
            <p:nvPr/>
          </p:nvPicPr>
          <p:blipFill>
            <a:blip r:embed="rId6"/>
            <a:stretch>
              <a:fillRect/>
            </a:stretch>
          </p:blipFill>
          <p:spPr>
            <a:xfrm>
              <a:off x="17636376" y="5818738"/>
              <a:ext cx="3987337" cy="5926133"/>
            </a:xfrm>
            <a:prstGeom prst="rect">
              <a:avLst/>
            </a:prstGeom>
            <a:ln w="12700">
              <a:miter lim="400000"/>
            </a:ln>
          </p:spPr>
        </p:pic>
      </p:grpSp>
      <p:sp>
        <p:nvSpPr>
          <p:cNvPr id="13" name="标题 6">
            <a:extLst>
              <a:ext uri="{FF2B5EF4-FFF2-40B4-BE49-F238E27FC236}">
                <a16:creationId xmlns="" xmlns:a14="http://schemas.microsoft.com/office/drawing/2010/main" xmlns:a16="http://schemas.microsoft.com/office/drawing/2014/main" id="{ABF81525-9A81-4A93-B60A-EF126F1B53A9}"/>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14" name="组合 13">
            <a:extLst>
              <a:ext uri="{FF2B5EF4-FFF2-40B4-BE49-F238E27FC236}">
                <a16:creationId xmlns="" xmlns:a14="http://schemas.microsoft.com/office/drawing/2010/main" xmlns:a16="http://schemas.microsoft.com/office/drawing/2014/main" id="{28F9E0B9-0225-4121-8FF1-6212DA7E938A}"/>
              </a:ext>
            </a:extLst>
          </p:cNvPr>
          <p:cNvGrpSpPr/>
          <p:nvPr/>
        </p:nvGrpSpPr>
        <p:grpSpPr>
          <a:xfrm>
            <a:off x="1148515" y="944039"/>
            <a:ext cx="6281790" cy="1366053"/>
            <a:chOff x="394974" y="341599"/>
            <a:chExt cx="2355671" cy="512270"/>
          </a:xfrm>
        </p:grpSpPr>
        <p:sp>
          <p:nvSpPr>
            <p:cNvPr id="15" name="矩形 14">
              <a:extLst>
                <a:ext uri="{FF2B5EF4-FFF2-40B4-BE49-F238E27FC236}">
                  <a16:creationId xmlns="" xmlns:a14="http://schemas.microsoft.com/office/drawing/2010/main" xmlns:a16="http://schemas.microsoft.com/office/drawing/2014/main" id="{BEC2678D-1D27-433A-81D7-B9F239ADC89D}"/>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16" name="直接连接符 15">
              <a:extLst>
                <a:ext uri="{FF2B5EF4-FFF2-40B4-BE49-F238E27FC236}">
                  <a16:creationId xmlns="" xmlns:a14="http://schemas.microsoft.com/office/drawing/2010/main" xmlns:a16="http://schemas.microsoft.com/office/drawing/2014/main" id="{53D788BF-A317-43BF-95CF-49951317DB42}"/>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 xmlns:a14="http://schemas.microsoft.com/office/drawing/2010/main" xmlns:a16="http://schemas.microsoft.com/office/drawing/2014/main" id="{8FD1F33C-0A42-4C88-A9C5-9C5F1C852B99}"/>
              </a:ext>
            </a:extLst>
          </p:cNvPr>
          <p:cNvGrpSpPr/>
          <p:nvPr/>
        </p:nvGrpSpPr>
        <p:grpSpPr>
          <a:xfrm>
            <a:off x="2133398" y="4247535"/>
            <a:ext cx="9753600" cy="2185213"/>
            <a:chOff x="514350" y="1828800"/>
            <a:chExt cx="3657600" cy="819455"/>
          </a:xfrm>
        </p:grpSpPr>
        <p:sp>
          <p:nvSpPr>
            <p:cNvPr id="19" name="Freeform 25">
              <a:extLst>
                <a:ext uri="{FF2B5EF4-FFF2-40B4-BE49-F238E27FC236}">
                  <a16:creationId xmlns="" xmlns:a14="http://schemas.microsoft.com/office/drawing/2010/main" xmlns:a16="http://schemas.microsoft.com/office/drawing/2014/main" id="{6DC268B2-B14B-4BEA-A10C-C1258CA31259}"/>
                </a:ext>
              </a:extLst>
            </p:cNvPr>
            <p:cNvSpPr>
              <a:spLocks noEditPoints="1"/>
            </p:cNvSpPr>
            <p:nvPr/>
          </p:nvSpPr>
          <p:spPr bwMode="auto">
            <a:xfrm>
              <a:off x="514350" y="1981200"/>
              <a:ext cx="409575" cy="247650"/>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rgbClr val="0070C0"/>
            </a:solidFill>
            <a:ln>
              <a:noFill/>
            </a:ln>
          </p:spPr>
          <p:txBody>
            <a:bodyPr/>
            <a:lstStyle/>
            <a:p>
              <a:pPr algn="l" defTabSz="2438430" hangingPunct="1">
                <a:defRPr/>
              </a:pPr>
              <a:endParaRPr lang="en-US" sz="4800" b="0" kern="1200">
                <a:solidFill>
                  <a:srgbClr val="445469"/>
                </a:solidFill>
                <a:latin typeface="+mn-lt"/>
                <a:ea typeface="+mn-ea"/>
                <a:cs typeface="+mn-ea"/>
                <a:sym typeface="+mn-lt"/>
              </a:endParaRPr>
            </a:p>
          </p:txBody>
        </p:sp>
        <p:sp>
          <p:nvSpPr>
            <p:cNvPr id="20" name="TextBox 20">
              <a:extLst>
                <a:ext uri="{FF2B5EF4-FFF2-40B4-BE49-F238E27FC236}">
                  <a16:creationId xmlns="" xmlns:a14="http://schemas.microsoft.com/office/drawing/2010/main" xmlns:a16="http://schemas.microsoft.com/office/drawing/2014/main" id="{9EEFA432-2376-4628-9DED-13AEFFDD2B17}"/>
                </a:ext>
              </a:extLst>
            </p:cNvPr>
            <p:cNvSpPr txBox="1"/>
            <p:nvPr/>
          </p:nvSpPr>
          <p:spPr>
            <a:xfrm>
              <a:off x="933450" y="1828800"/>
              <a:ext cx="3238500" cy="819455"/>
            </a:xfrm>
            <a:prstGeom prst="rect">
              <a:avLst/>
            </a:prstGeom>
            <a:noFill/>
          </p:spPr>
          <p:txBody>
            <a:bodyPr wrap="square" rtlCol="0">
              <a:spAutoFit/>
            </a:bodyPr>
            <a:lstStyle/>
            <a:p>
              <a:pPr algn="l" defTabSz="2438430" hangingPunct="1">
                <a:lnSpc>
                  <a:spcPct val="150000"/>
                </a:lnSpc>
              </a:pPr>
              <a:r>
                <a:rPr lang="zh-CN" altLang="en-US" sz="4800" b="0" kern="1200" dirty="0">
                  <a:solidFill>
                    <a:prstClr val="white"/>
                  </a:solidFill>
                  <a:latin typeface="+mn-lt"/>
                  <a:ea typeface="+mn-ea"/>
                  <a:cs typeface="+mn-ea"/>
                  <a:sym typeface="+mn-lt"/>
                </a:rPr>
                <a:t>文本</a:t>
              </a:r>
              <a:endParaRPr lang="en-US" altLang="zh-CN" sz="4800" b="0" kern="1200" dirty="0">
                <a:solidFill>
                  <a:prstClr val="white"/>
                </a:solidFill>
                <a:latin typeface="+mn-lt"/>
                <a:ea typeface="+mn-ea"/>
                <a:cs typeface="+mn-ea"/>
                <a:sym typeface="+mn-lt"/>
              </a:endParaRPr>
            </a:p>
            <a:p>
              <a:pPr algn="l" defTabSz="2438430" hangingPunct="1"/>
              <a:r>
                <a:rPr lang="en-US" altLang="zh-CN" b="0" dirty="0">
                  <a:solidFill>
                    <a:prstClr val="white">
                      <a:lumMod val="85000"/>
                    </a:prstClr>
                  </a:solidFill>
                  <a:latin typeface="+mn-lt"/>
                  <a:ea typeface="+mn-ea"/>
                  <a:cs typeface="+mn-ea"/>
                  <a:sym typeface="+mn-lt"/>
                </a:rPr>
                <a:t>您的内容打在这里，或者通过复制您的文本后您的内容打在这里，或者通过复制您的文本后</a:t>
              </a:r>
              <a:endParaRPr lang="zh-CN" altLang="en-US" sz="4800" b="0" kern="1200" dirty="0">
                <a:solidFill>
                  <a:prstClr val="white"/>
                </a:solidFill>
                <a:latin typeface="+mn-lt"/>
                <a:ea typeface="+mn-ea"/>
                <a:cs typeface="+mn-ea"/>
                <a:sym typeface="+mn-lt"/>
              </a:endParaRPr>
            </a:p>
          </p:txBody>
        </p:sp>
      </p:grpSp>
      <p:grpSp>
        <p:nvGrpSpPr>
          <p:cNvPr id="21" name="组合 20">
            <a:extLst>
              <a:ext uri="{FF2B5EF4-FFF2-40B4-BE49-F238E27FC236}">
                <a16:creationId xmlns="" xmlns:a14="http://schemas.microsoft.com/office/drawing/2010/main" xmlns:a16="http://schemas.microsoft.com/office/drawing/2014/main" id="{A0ED66A9-1966-4A8A-93DF-F0064E529368}"/>
              </a:ext>
            </a:extLst>
          </p:cNvPr>
          <p:cNvGrpSpPr/>
          <p:nvPr/>
        </p:nvGrpSpPr>
        <p:grpSpPr>
          <a:xfrm>
            <a:off x="2133398" y="6558935"/>
            <a:ext cx="9753600" cy="2185213"/>
            <a:chOff x="514350" y="1828800"/>
            <a:chExt cx="3657600" cy="819455"/>
          </a:xfrm>
        </p:grpSpPr>
        <p:sp>
          <p:nvSpPr>
            <p:cNvPr id="22" name="Freeform 25">
              <a:extLst>
                <a:ext uri="{FF2B5EF4-FFF2-40B4-BE49-F238E27FC236}">
                  <a16:creationId xmlns="" xmlns:a14="http://schemas.microsoft.com/office/drawing/2010/main" xmlns:a16="http://schemas.microsoft.com/office/drawing/2014/main" id="{D4254A09-D89B-4AEC-8265-7AD39C83838B}"/>
                </a:ext>
              </a:extLst>
            </p:cNvPr>
            <p:cNvSpPr>
              <a:spLocks noEditPoints="1"/>
            </p:cNvSpPr>
            <p:nvPr/>
          </p:nvSpPr>
          <p:spPr bwMode="auto">
            <a:xfrm>
              <a:off x="514350" y="1981200"/>
              <a:ext cx="409575" cy="247650"/>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rgbClr val="0070C0"/>
            </a:solidFill>
            <a:ln>
              <a:noFill/>
            </a:ln>
          </p:spPr>
          <p:txBody>
            <a:bodyPr/>
            <a:lstStyle/>
            <a:p>
              <a:pPr algn="l" defTabSz="2438430" hangingPunct="1">
                <a:defRPr/>
              </a:pPr>
              <a:endParaRPr lang="en-US" sz="4800" b="0" kern="1200">
                <a:solidFill>
                  <a:srgbClr val="445469"/>
                </a:solidFill>
                <a:latin typeface="+mn-lt"/>
                <a:ea typeface="+mn-ea"/>
                <a:cs typeface="+mn-ea"/>
                <a:sym typeface="+mn-lt"/>
              </a:endParaRPr>
            </a:p>
          </p:txBody>
        </p:sp>
        <p:sp>
          <p:nvSpPr>
            <p:cNvPr id="23" name="TextBox 34">
              <a:extLst>
                <a:ext uri="{FF2B5EF4-FFF2-40B4-BE49-F238E27FC236}">
                  <a16:creationId xmlns="" xmlns:a14="http://schemas.microsoft.com/office/drawing/2010/main" xmlns:a16="http://schemas.microsoft.com/office/drawing/2014/main" id="{D1357D0A-F1A5-4BAE-855E-62E4A606DC7D}"/>
                </a:ext>
              </a:extLst>
            </p:cNvPr>
            <p:cNvSpPr txBox="1"/>
            <p:nvPr/>
          </p:nvSpPr>
          <p:spPr>
            <a:xfrm>
              <a:off x="933450" y="1828800"/>
              <a:ext cx="3238500" cy="819455"/>
            </a:xfrm>
            <a:prstGeom prst="rect">
              <a:avLst/>
            </a:prstGeom>
            <a:noFill/>
          </p:spPr>
          <p:txBody>
            <a:bodyPr wrap="square" rtlCol="0">
              <a:spAutoFit/>
            </a:bodyPr>
            <a:lstStyle/>
            <a:p>
              <a:pPr algn="l" defTabSz="2438430" hangingPunct="1">
                <a:lnSpc>
                  <a:spcPct val="150000"/>
                </a:lnSpc>
              </a:pPr>
              <a:r>
                <a:rPr lang="zh-CN" altLang="en-US" sz="4800" b="0" kern="1200" dirty="0">
                  <a:solidFill>
                    <a:prstClr val="white"/>
                  </a:solidFill>
                  <a:latin typeface="+mn-lt"/>
                  <a:ea typeface="+mn-ea"/>
                  <a:cs typeface="+mn-ea"/>
                  <a:sym typeface="+mn-lt"/>
                </a:rPr>
                <a:t>文本</a:t>
              </a:r>
              <a:endParaRPr lang="en-US" altLang="zh-CN" sz="4800" b="0" kern="1200" dirty="0">
                <a:solidFill>
                  <a:prstClr val="white"/>
                </a:solidFill>
                <a:latin typeface="+mn-lt"/>
                <a:ea typeface="+mn-ea"/>
                <a:cs typeface="+mn-ea"/>
                <a:sym typeface="+mn-lt"/>
              </a:endParaRPr>
            </a:p>
            <a:p>
              <a:pPr algn="l" defTabSz="2438430" hangingPunct="1"/>
              <a:r>
                <a:rPr lang="en-US" altLang="zh-CN" b="0" dirty="0">
                  <a:solidFill>
                    <a:prstClr val="white">
                      <a:lumMod val="85000"/>
                    </a:prstClr>
                  </a:solidFill>
                  <a:latin typeface="+mn-lt"/>
                  <a:ea typeface="+mn-ea"/>
                  <a:cs typeface="+mn-ea"/>
                  <a:sym typeface="+mn-lt"/>
                </a:rPr>
                <a:t>您的内容打在这里，或者通过复制您的文本后您的内容打在这里，或者通过复制您的文本后</a:t>
              </a:r>
              <a:endParaRPr lang="zh-CN" altLang="en-US" sz="4800" b="0" kern="1200" dirty="0">
                <a:solidFill>
                  <a:prstClr val="white"/>
                </a:solidFill>
                <a:latin typeface="+mn-lt"/>
                <a:ea typeface="+mn-ea"/>
                <a:cs typeface="+mn-ea"/>
                <a:sym typeface="+mn-lt"/>
              </a:endParaRPr>
            </a:p>
          </p:txBody>
        </p:sp>
      </p:grpSp>
      <p:grpSp>
        <p:nvGrpSpPr>
          <p:cNvPr id="24" name="组合 23">
            <a:extLst>
              <a:ext uri="{FF2B5EF4-FFF2-40B4-BE49-F238E27FC236}">
                <a16:creationId xmlns="" xmlns:a14="http://schemas.microsoft.com/office/drawing/2010/main" xmlns:a16="http://schemas.microsoft.com/office/drawing/2014/main" id="{A9509600-3813-46C2-8408-D51EA923C120}"/>
              </a:ext>
            </a:extLst>
          </p:cNvPr>
          <p:cNvGrpSpPr/>
          <p:nvPr/>
        </p:nvGrpSpPr>
        <p:grpSpPr>
          <a:xfrm>
            <a:off x="2133398" y="9175135"/>
            <a:ext cx="9753600" cy="2185213"/>
            <a:chOff x="514350" y="1828800"/>
            <a:chExt cx="3657600" cy="819455"/>
          </a:xfrm>
        </p:grpSpPr>
        <p:sp>
          <p:nvSpPr>
            <p:cNvPr id="25" name="Freeform 25">
              <a:extLst>
                <a:ext uri="{FF2B5EF4-FFF2-40B4-BE49-F238E27FC236}">
                  <a16:creationId xmlns="" xmlns:a14="http://schemas.microsoft.com/office/drawing/2010/main" xmlns:a16="http://schemas.microsoft.com/office/drawing/2014/main" id="{6F4A7185-DC9E-48D3-A024-3C20911FEFFD}"/>
                </a:ext>
              </a:extLst>
            </p:cNvPr>
            <p:cNvSpPr>
              <a:spLocks noEditPoints="1"/>
            </p:cNvSpPr>
            <p:nvPr/>
          </p:nvSpPr>
          <p:spPr bwMode="auto">
            <a:xfrm>
              <a:off x="514350" y="1981200"/>
              <a:ext cx="409575" cy="247650"/>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rgbClr val="0070C0"/>
            </a:solidFill>
            <a:ln>
              <a:noFill/>
            </a:ln>
          </p:spPr>
          <p:txBody>
            <a:bodyPr/>
            <a:lstStyle/>
            <a:p>
              <a:pPr algn="l" defTabSz="2438430" hangingPunct="1">
                <a:defRPr/>
              </a:pPr>
              <a:endParaRPr lang="en-US" sz="4800" b="0" kern="1200">
                <a:solidFill>
                  <a:srgbClr val="445469"/>
                </a:solidFill>
                <a:latin typeface="+mn-lt"/>
                <a:ea typeface="+mn-ea"/>
                <a:cs typeface="+mn-ea"/>
                <a:sym typeface="+mn-lt"/>
              </a:endParaRPr>
            </a:p>
          </p:txBody>
        </p:sp>
        <p:sp>
          <p:nvSpPr>
            <p:cNvPr id="26" name="TextBox 37">
              <a:extLst>
                <a:ext uri="{FF2B5EF4-FFF2-40B4-BE49-F238E27FC236}">
                  <a16:creationId xmlns="" xmlns:a14="http://schemas.microsoft.com/office/drawing/2010/main" xmlns:a16="http://schemas.microsoft.com/office/drawing/2014/main" id="{7D7F8F85-B331-427A-97B2-C83DEA9F5FC6}"/>
                </a:ext>
              </a:extLst>
            </p:cNvPr>
            <p:cNvSpPr txBox="1"/>
            <p:nvPr/>
          </p:nvSpPr>
          <p:spPr>
            <a:xfrm>
              <a:off x="933450" y="1828800"/>
              <a:ext cx="3238500" cy="819455"/>
            </a:xfrm>
            <a:prstGeom prst="rect">
              <a:avLst/>
            </a:prstGeom>
            <a:noFill/>
          </p:spPr>
          <p:txBody>
            <a:bodyPr wrap="square" rtlCol="0">
              <a:spAutoFit/>
            </a:bodyPr>
            <a:lstStyle/>
            <a:p>
              <a:pPr algn="l" defTabSz="2438430" hangingPunct="1">
                <a:lnSpc>
                  <a:spcPct val="150000"/>
                </a:lnSpc>
              </a:pPr>
              <a:r>
                <a:rPr lang="zh-CN" altLang="en-US" sz="4800" b="0" kern="1200" dirty="0">
                  <a:solidFill>
                    <a:prstClr val="white"/>
                  </a:solidFill>
                  <a:latin typeface="+mn-lt"/>
                  <a:ea typeface="+mn-ea"/>
                  <a:cs typeface="+mn-ea"/>
                  <a:sym typeface="+mn-lt"/>
                </a:rPr>
                <a:t>文本</a:t>
              </a:r>
              <a:endParaRPr lang="en-US" altLang="zh-CN" sz="4800" b="0" kern="1200" dirty="0">
                <a:solidFill>
                  <a:prstClr val="white"/>
                </a:solidFill>
                <a:latin typeface="+mn-lt"/>
                <a:ea typeface="+mn-ea"/>
                <a:cs typeface="+mn-ea"/>
                <a:sym typeface="+mn-lt"/>
              </a:endParaRPr>
            </a:p>
            <a:p>
              <a:pPr algn="l" defTabSz="2438430" hangingPunct="1"/>
              <a:r>
                <a:rPr lang="en-US" altLang="zh-CN" b="0" dirty="0">
                  <a:solidFill>
                    <a:prstClr val="white">
                      <a:lumMod val="85000"/>
                    </a:prstClr>
                  </a:solidFill>
                  <a:latin typeface="+mn-lt"/>
                  <a:ea typeface="+mn-ea"/>
                  <a:cs typeface="+mn-ea"/>
                  <a:sym typeface="+mn-lt"/>
                </a:rPr>
                <a:t>您的内容打在这里，或者通过复制您的文本后您的内容打在这里，或者通过复制您的文本后</a:t>
              </a:r>
              <a:endParaRPr lang="zh-CN" altLang="en-US" sz="4800" b="0" kern="1200" dirty="0">
                <a:solidFill>
                  <a:prstClr val="white"/>
                </a:solidFill>
                <a:latin typeface="+mn-lt"/>
                <a:ea typeface="+mn-ea"/>
                <a:cs typeface="+mn-ea"/>
                <a:sym typeface="+mn-lt"/>
              </a:endParaRPr>
            </a:p>
          </p:txBody>
        </p:sp>
      </p:grpSp>
    </p:spTree>
  </p:cSld>
  <p:clrMapOvr>
    <a:masterClrMapping/>
  </p:clrMapOvr>
  <p:transition spd="slow" advClick="0" advTm="5000">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PA-组合 19"/>
          <p:cNvGrpSpPr/>
          <p:nvPr/>
        </p:nvGrpSpPr>
        <p:grpSpPr>
          <a:xfrm>
            <a:off x="-2601968" y="3006180"/>
            <a:ext cx="20680225" cy="14327712"/>
            <a:chOff x="0" y="0"/>
            <a:chExt cx="20680224" cy="14327711"/>
          </a:xfrm>
        </p:grpSpPr>
        <p:pic>
          <p:nvPicPr>
            <p:cNvPr id="200" name="PA-图片 17" descr="PA-图片 17"/>
            <p:cNvPicPr>
              <a:picLocks noChangeAspect="1"/>
            </p:cNvPicPr>
            <p:nvPr/>
          </p:nvPicPr>
          <p:blipFill>
            <a:blip r:embed="rId3"/>
            <a:stretch>
              <a:fillRect/>
            </a:stretch>
          </p:blipFill>
          <p:spPr>
            <a:xfrm>
              <a:off x="0" y="1813497"/>
              <a:ext cx="20680225" cy="11984493"/>
            </a:xfrm>
            <a:prstGeom prst="rect">
              <a:avLst/>
            </a:prstGeom>
            <a:ln w="12700" cap="flat">
              <a:noFill/>
              <a:miter lim="400000"/>
            </a:ln>
            <a:effectLst/>
          </p:spPr>
        </p:pic>
        <p:pic>
          <p:nvPicPr>
            <p:cNvPr id="201" name="PA-图片 18" descr="PA-图片 18"/>
            <p:cNvPicPr>
              <a:picLocks noChangeAspect="1"/>
            </p:cNvPicPr>
            <p:nvPr/>
          </p:nvPicPr>
          <p:blipFill>
            <a:blip r:embed="rId4"/>
            <a:stretch>
              <a:fillRect/>
            </a:stretch>
          </p:blipFill>
          <p:spPr>
            <a:xfrm>
              <a:off x="2026966" y="0"/>
              <a:ext cx="17182279" cy="14327712"/>
            </a:xfrm>
            <a:prstGeom prst="rect">
              <a:avLst/>
            </a:prstGeom>
            <a:ln w="12700" cap="flat">
              <a:noFill/>
              <a:miter lim="400000"/>
            </a:ln>
            <a:effectLst/>
          </p:spPr>
        </p:pic>
      </p:grpSp>
      <p:grpSp>
        <p:nvGrpSpPr>
          <p:cNvPr id="205" name="PA-圆角矩形 13"/>
          <p:cNvGrpSpPr/>
          <p:nvPr/>
        </p:nvGrpSpPr>
        <p:grpSpPr>
          <a:xfrm>
            <a:off x="12985732" y="9477892"/>
            <a:ext cx="3193068" cy="692146"/>
            <a:chOff x="0" y="0"/>
            <a:chExt cx="3193066" cy="692144"/>
          </a:xfrm>
        </p:grpSpPr>
        <p:sp>
          <p:nvSpPr>
            <p:cNvPr id="203" name="圆角矩形"/>
            <p:cNvSpPr/>
            <p:nvPr/>
          </p:nvSpPr>
          <p:spPr>
            <a:xfrm>
              <a:off x="0" y="0"/>
              <a:ext cx="3193066" cy="692144"/>
            </a:xfrm>
            <a:prstGeom prst="roundRect">
              <a:avLst>
                <a:gd name="adj" fmla="val 50000"/>
              </a:avLst>
            </a:prstGeom>
            <a:solidFill>
              <a:srgbClr val="00B0F0"/>
            </a:solidFill>
            <a:ln w="12700" cap="flat">
              <a:noFill/>
              <a:miter lim="400000"/>
            </a:ln>
            <a:effectLst>
              <a:outerShdw blurRad="457200" dist="76200" dir="5400000" rotWithShape="0">
                <a:srgbClr val="00FFFF">
                  <a:alpha val="30000"/>
                </a:srgbClr>
              </a:outerShdw>
            </a:effectLst>
          </p:spPr>
          <p:txBody>
            <a:bodyPr wrap="square" lIns="91439" tIns="91439" rIns="91439" bIns="91439" numCol="1" anchor="ctr">
              <a:noAutofit/>
            </a:bodyPr>
            <a:lstStyle/>
            <a:p>
              <a:pPr defTabSz="1828800">
                <a:defRPr sz="2800" b="0">
                  <a:solidFill>
                    <a:srgbClr val="FFFFFF"/>
                  </a:solidFill>
                  <a:latin typeface="Calibri"/>
                  <a:ea typeface="Calibri"/>
                  <a:cs typeface="Calibri"/>
                  <a:sym typeface="Calibri"/>
                </a:defRPr>
              </a:pPr>
              <a:endParaRPr>
                <a:latin typeface="+mn-lt"/>
                <a:ea typeface="+mn-ea"/>
                <a:cs typeface="+mn-ea"/>
                <a:sym typeface="+mn-lt"/>
              </a:endParaRPr>
            </a:p>
          </p:txBody>
        </p:sp>
        <p:sp>
          <p:nvSpPr>
            <p:cNvPr id="204" name="添加姓名"/>
            <p:cNvSpPr txBox="1"/>
            <p:nvPr/>
          </p:nvSpPr>
          <p:spPr>
            <a:xfrm>
              <a:off x="101361" y="38297"/>
              <a:ext cx="2990344" cy="615549"/>
            </a:xfrm>
            <a:prstGeom prst="rect">
              <a:avLst/>
            </a:prstGeom>
            <a:noFill/>
            <a:ln w="12700" cap="flat">
              <a:noFill/>
              <a:miter lim="400000"/>
            </a:ln>
            <a:effectLst/>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defTabSz="1828800">
                <a:defRPr sz="2800" b="0">
                  <a:solidFill>
                    <a:srgbClr val="FFFFFF"/>
                  </a:solidFill>
                  <a:latin typeface="黑体"/>
                  <a:ea typeface="黑体"/>
                  <a:cs typeface="黑体"/>
                  <a:sym typeface="黑体"/>
                </a:defRPr>
              </a:lvl1pPr>
            </a:lstStyle>
            <a:p>
              <a:pPr>
                <a:defRPr>
                  <a:latin typeface="Calibri"/>
                  <a:ea typeface="Calibri"/>
                  <a:cs typeface="Calibri"/>
                  <a:sym typeface="Calibri"/>
                </a:defRPr>
              </a:pPr>
              <a:r>
                <a:rPr lang="en-US" dirty="0">
                  <a:latin typeface="+mn-lt"/>
                  <a:ea typeface="+mn-ea"/>
                  <a:cs typeface="+mn-ea"/>
                  <a:sym typeface="+mn-lt"/>
                </a:rPr>
                <a:t>COMPANY</a:t>
              </a:r>
              <a:endParaRPr dirty="0">
                <a:latin typeface="+mn-lt"/>
                <a:ea typeface="+mn-ea"/>
                <a:cs typeface="+mn-ea"/>
                <a:sym typeface="+mn-lt"/>
              </a:endParaRPr>
            </a:p>
          </p:txBody>
        </p:sp>
      </p:grpSp>
      <p:sp>
        <p:nvSpPr>
          <p:cNvPr id="206" name="PA-文本框 14"/>
          <p:cNvSpPr txBox="1"/>
          <p:nvPr/>
        </p:nvSpPr>
        <p:spPr>
          <a:xfrm>
            <a:off x="13003085" y="2585944"/>
            <a:ext cx="4438277" cy="1538881"/>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gn="l" defTabSz="1828800">
              <a:defRPr sz="7200" b="0">
                <a:solidFill>
                  <a:srgbClr val="00FFFF"/>
                </a:solidFill>
                <a:latin typeface="Calibri"/>
                <a:ea typeface="Calibri"/>
                <a:cs typeface="Calibri"/>
                <a:sym typeface="Calibri"/>
              </a:defRPr>
            </a:pPr>
            <a:r>
              <a:rPr sz="7200" dirty="0">
                <a:latin typeface="+mn-lt"/>
                <a:ea typeface="+mn-ea"/>
                <a:cs typeface="+mn-ea"/>
                <a:sym typeface="+mn-lt"/>
              </a:rPr>
              <a:t>Part.</a:t>
            </a:r>
            <a:r>
              <a:rPr sz="8800" dirty="0">
                <a:latin typeface="+mn-lt"/>
                <a:ea typeface="+mn-ea"/>
                <a:cs typeface="+mn-ea"/>
                <a:sym typeface="+mn-lt"/>
              </a:rPr>
              <a:t>0</a:t>
            </a:r>
            <a:r>
              <a:rPr lang="en-US" sz="8800" dirty="0">
                <a:latin typeface="+mn-lt"/>
                <a:ea typeface="+mn-ea"/>
                <a:cs typeface="+mn-ea"/>
                <a:sym typeface="+mn-lt"/>
              </a:rPr>
              <a:t>3</a:t>
            </a:r>
            <a:endParaRPr sz="8800" dirty="0">
              <a:latin typeface="+mn-lt"/>
              <a:ea typeface="+mn-ea"/>
              <a:cs typeface="+mn-ea"/>
              <a:sym typeface="+mn-lt"/>
            </a:endParaRPr>
          </a:p>
        </p:txBody>
      </p:sp>
      <p:sp>
        <p:nvSpPr>
          <p:cNvPr id="207" name="PA-文本框 15"/>
          <p:cNvSpPr txBox="1"/>
          <p:nvPr/>
        </p:nvSpPr>
        <p:spPr>
          <a:xfrm>
            <a:off x="12985732" y="6782013"/>
            <a:ext cx="7508349" cy="2363081"/>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tIns="91439" bIns="91439">
            <a:spAutoFit/>
          </a:bodyPr>
          <a:lstStyle>
            <a:lvl1pPr algn="l" defTabSz="1828800">
              <a:lnSpc>
                <a:spcPct val="120000"/>
              </a:lnSpc>
              <a:defRPr sz="2400" b="0">
                <a:solidFill>
                  <a:srgbClr val="FFFFFF"/>
                </a:solidFill>
                <a:latin typeface="Calibri"/>
                <a:ea typeface="Calibri"/>
                <a:cs typeface="Calibri"/>
                <a:sym typeface="Calibri"/>
              </a:defRPr>
            </a:lvl1pPr>
          </a:lstStyle>
          <a:p>
            <a:r>
              <a:rPr dirty="0">
                <a:latin typeface="+mn-lt"/>
                <a:ea typeface="+mn-ea"/>
                <a:cs typeface="+mn-ea"/>
                <a:sym typeface="+mn-lt"/>
              </a:rPr>
              <a:t>Lorem ipsum dolor sit </a:t>
            </a:r>
            <a:r>
              <a:rPr dirty="0" err="1">
                <a:latin typeface="+mn-lt"/>
                <a:ea typeface="+mn-ea"/>
                <a:cs typeface="+mn-ea"/>
                <a:sym typeface="+mn-lt"/>
              </a:rPr>
              <a:t>amet</a:t>
            </a:r>
            <a:r>
              <a:rPr dirty="0">
                <a:latin typeface="+mn-lt"/>
                <a:ea typeface="+mn-ea"/>
                <a:cs typeface="+mn-ea"/>
                <a:sym typeface="+mn-lt"/>
              </a:rPr>
              <a:t>, </a:t>
            </a:r>
            <a:r>
              <a:rPr dirty="0" err="1">
                <a:latin typeface="+mn-lt"/>
                <a:ea typeface="+mn-ea"/>
                <a:cs typeface="+mn-ea"/>
                <a:sym typeface="+mn-lt"/>
              </a:rPr>
              <a:t>consectetuer</a:t>
            </a:r>
            <a:r>
              <a:rPr dirty="0">
                <a:latin typeface="+mn-lt"/>
                <a:ea typeface="+mn-ea"/>
                <a:cs typeface="+mn-ea"/>
                <a:sym typeface="+mn-lt"/>
              </a:rPr>
              <a:t> </a:t>
            </a:r>
            <a:r>
              <a:rPr dirty="0" err="1">
                <a:latin typeface="+mn-lt"/>
                <a:ea typeface="+mn-ea"/>
                <a:cs typeface="+mn-ea"/>
                <a:sym typeface="+mn-lt"/>
              </a:rPr>
              <a:t>adipiscing</a:t>
            </a:r>
            <a:r>
              <a:rPr dirty="0">
                <a:latin typeface="+mn-lt"/>
                <a:ea typeface="+mn-ea"/>
                <a:cs typeface="+mn-ea"/>
                <a:sym typeface="+mn-lt"/>
              </a:rPr>
              <a:t> </a:t>
            </a:r>
            <a:r>
              <a:rPr dirty="0" err="1">
                <a:latin typeface="+mn-lt"/>
                <a:ea typeface="+mn-ea"/>
                <a:cs typeface="+mn-ea"/>
                <a:sym typeface="+mn-lt"/>
              </a:rPr>
              <a:t>elit</a:t>
            </a:r>
            <a:r>
              <a:rPr dirty="0">
                <a:latin typeface="+mn-lt"/>
                <a:ea typeface="+mn-ea"/>
                <a:cs typeface="+mn-ea"/>
                <a:sym typeface="+mn-lt"/>
              </a:rPr>
              <a:t>. Maecenas </a:t>
            </a:r>
            <a:r>
              <a:rPr dirty="0" err="1">
                <a:latin typeface="+mn-lt"/>
                <a:ea typeface="+mn-ea"/>
                <a:cs typeface="+mn-ea"/>
                <a:sym typeface="+mn-lt"/>
              </a:rPr>
              <a:t>porttitor</a:t>
            </a:r>
            <a:r>
              <a:rPr dirty="0">
                <a:latin typeface="+mn-lt"/>
                <a:ea typeface="+mn-ea"/>
                <a:cs typeface="+mn-ea"/>
                <a:sym typeface="+mn-lt"/>
              </a:rPr>
              <a:t> </a:t>
            </a:r>
            <a:r>
              <a:rPr dirty="0" err="1">
                <a:latin typeface="+mn-lt"/>
                <a:ea typeface="+mn-ea"/>
                <a:cs typeface="+mn-ea"/>
                <a:sym typeface="+mn-lt"/>
              </a:rPr>
              <a:t>congue</a:t>
            </a:r>
            <a:r>
              <a:rPr dirty="0">
                <a:latin typeface="+mn-lt"/>
                <a:ea typeface="+mn-ea"/>
                <a:cs typeface="+mn-ea"/>
                <a:sym typeface="+mn-lt"/>
              </a:rPr>
              <a:t> </a:t>
            </a:r>
            <a:r>
              <a:rPr dirty="0" err="1">
                <a:latin typeface="+mn-lt"/>
                <a:ea typeface="+mn-ea"/>
                <a:cs typeface="+mn-ea"/>
                <a:sym typeface="+mn-lt"/>
              </a:rPr>
              <a:t>massa</a:t>
            </a:r>
            <a:r>
              <a:rPr dirty="0">
                <a:latin typeface="+mn-lt"/>
                <a:ea typeface="+mn-ea"/>
                <a:cs typeface="+mn-ea"/>
                <a:sym typeface="+mn-lt"/>
              </a:rPr>
              <a:t>. </a:t>
            </a:r>
            <a:r>
              <a:rPr dirty="0" err="1">
                <a:latin typeface="+mn-lt"/>
                <a:ea typeface="+mn-ea"/>
                <a:cs typeface="+mn-ea"/>
                <a:sym typeface="+mn-lt"/>
              </a:rPr>
              <a:t>Fusce</a:t>
            </a:r>
            <a:r>
              <a:rPr dirty="0">
                <a:latin typeface="+mn-lt"/>
                <a:ea typeface="+mn-ea"/>
                <a:cs typeface="+mn-ea"/>
                <a:sym typeface="+mn-lt"/>
              </a:rPr>
              <a:t> </a:t>
            </a:r>
            <a:r>
              <a:rPr dirty="0" err="1">
                <a:latin typeface="+mn-lt"/>
                <a:ea typeface="+mn-ea"/>
                <a:cs typeface="+mn-ea"/>
                <a:sym typeface="+mn-lt"/>
              </a:rPr>
              <a:t>posuere</a:t>
            </a:r>
            <a:r>
              <a:rPr dirty="0">
                <a:latin typeface="+mn-lt"/>
                <a:ea typeface="+mn-ea"/>
                <a:cs typeface="+mn-ea"/>
                <a:sym typeface="+mn-lt"/>
              </a:rPr>
              <a:t>, magna sed pulvinar </a:t>
            </a:r>
            <a:r>
              <a:rPr dirty="0" err="1">
                <a:latin typeface="+mn-lt"/>
                <a:ea typeface="+mn-ea"/>
                <a:cs typeface="+mn-ea"/>
                <a:sym typeface="+mn-lt"/>
              </a:rPr>
              <a:t>ultricies</a:t>
            </a:r>
            <a:r>
              <a:rPr dirty="0">
                <a:latin typeface="+mn-lt"/>
                <a:ea typeface="+mn-ea"/>
                <a:cs typeface="+mn-ea"/>
                <a:sym typeface="+mn-lt"/>
              </a:rPr>
              <a:t>, </a:t>
            </a:r>
            <a:r>
              <a:rPr dirty="0" err="1">
                <a:latin typeface="+mn-lt"/>
                <a:ea typeface="+mn-ea"/>
                <a:cs typeface="+mn-ea"/>
                <a:sym typeface="+mn-lt"/>
              </a:rPr>
              <a:t>purus</a:t>
            </a:r>
            <a:r>
              <a:rPr dirty="0">
                <a:latin typeface="+mn-lt"/>
                <a:ea typeface="+mn-ea"/>
                <a:cs typeface="+mn-ea"/>
                <a:sym typeface="+mn-lt"/>
              </a:rPr>
              <a:t> </a:t>
            </a:r>
            <a:r>
              <a:rPr dirty="0" err="1">
                <a:latin typeface="+mn-lt"/>
                <a:ea typeface="+mn-ea"/>
                <a:cs typeface="+mn-ea"/>
                <a:sym typeface="+mn-lt"/>
              </a:rPr>
              <a:t>lectus</a:t>
            </a:r>
            <a:r>
              <a:rPr dirty="0">
                <a:latin typeface="+mn-lt"/>
                <a:ea typeface="+mn-ea"/>
                <a:cs typeface="+mn-ea"/>
                <a:sym typeface="+mn-lt"/>
              </a:rPr>
              <a:t> </a:t>
            </a:r>
            <a:r>
              <a:rPr dirty="0" err="1">
                <a:latin typeface="+mn-lt"/>
                <a:ea typeface="+mn-ea"/>
                <a:cs typeface="+mn-ea"/>
                <a:sym typeface="+mn-lt"/>
              </a:rPr>
              <a:t>malesuada</a:t>
            </a:r>
            <a:r>
              <a:rPr dirty="0">
                <a:latin typeface="+mn-lt"/>
                <a:ea typeface="+mn-ea"/>
                <a:cs typeface="+mn-ea"/>
                <a:sym typeface="+mn-lt"/>
              </a:rPr>
              <a:t> libero, sit </a:t>
            </a:r>
            <a:r>
              <a:rPr dirty="0" err="1">
                <a:latin typeface="+mn-lt"/>
                <a:ea typeface="+mn-ea"/>
                <a:cs typeface="+mn-ea"/>
                <a:sym typeface="+mn-lt"/>
              </a:rPr>
              <a:t>amet</a:t>
            </a:r>
            <a:r>
              <a:rPr dirty="0">
                <a:latin typeface="+mn-lt"/>
                <a:ea typeface="+mn-ea"/>
                <a:cs typeface="+mn-ea"/>
                <a:sym typeface="+mn-lt"/>
              </a:rPr>
              <a:t> </a:t>
            </a:r>
            <a:r>
              <a:rPr dirty="0" err="1">
                <a:latin typeface="+mn-lt"/>
                <a:ea typeface="+mn-ea"/>
                <a:cs typeface="+mn-ea"/>
                <a:sym typeface="+mn-lt"/>
              </a:rPr>
              <a:t>commodo</a:t>
            </a:r>
            <a:r>
              <a:rPr dirty="0">
                <a:latin typeface="+mn-lt"/>
                <a:ea typeface="+mn-ea"/>
                <a:cs typeface="+mn-ea"/>
                <a:sym typeface="+mn-lt"/>
              </a:rPr>
              <a:t> magna </a:t>
            </a:r>
            <a:r>
              <a:rPr dirty="0" err="1">
                <a:latin typeface="+mn-lt"/>
                <a:ea typeface="+mn-ea"/>
                <a:cs typeface="+mn-ea"/>
                <a:sym typeface="+mn-lt"/>
              </a:rPr>
              <a:t>eros</a:t>
            </a:r>
            <a:r>
              <a:rPr dirty="0">
                <a:latin typeface="+mn-lt"/>
                <a:ea typeface="+mn-ea"/>
                <a:cs typeface="+mn-ea"/>
                <a:sym typeface="+mn-lt"/>
              </a:rPr>
              <a:t> </a:t>
            </a:r>
            <a:r>
              <a:rPr dirty="0" err="1">
                <a:latin typeface="+mn-lt"/>
                <a:ea typeface="+mn-ea"/>
                <a:cs typeface="+mn-ea"/>
                <a:sym typeface="+mn-lt"/>
              </a:rPr>
              <a:t>quis</a:t>
            </a:r>
            <a:r>
              <a:rPr dirty="0">
                <a:latin typeface="+mn-lt"/>
                <a:ea typeface="+mn-ea"/>
                <a:cs typeface="+mn-ea"/>
                <a:sym typeface="+mn-lt"/>
              </a:rPr>
              <a:t> </a:t>
            </a:r>
            <a:r>
              <a:rPr dirty="0" err="1">
                <a:latin typeface="+mn-lt"/>
                <a:ea typeface="+mn-ea"/>
                <a:cs typeface="+mn-ea"/>
                <a:sym typeface="+mn-lt"/>
              </a:rPr>
              <a:t>urna</a:t>
            </a:r>
            <a:r>
              <a:rPr dirty="0">
                <a:latin typeface="+mn-lt"/>
                <a:ea typeface="+mn-ea"/>
                <a:cs typeface="+mn-ea"/>
                <a:sym typeface="+mn-lt"/>
              </a:rPr>
              <a:t>.</a:t>
            </a:r>
          </a:p>
        </p:txBody>
      </p:sp>
      <p:sp>
        <p:nvSpPr>
          <p:cNvPr id="208" name="PA-文本框 14"/>
          <p:cNvSpPr txBox="1"/>
          <p:nvPr/>
        </p:nvSpPr>
        <p:spPr>
          <a:xfrm>
            <a:off x="13003084" y="4232106"/>
            <a:ext cx="11029769" cy="2739209"/>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l" defTabSz="1828800">
              <a:defRPr sz="4800" b="0">
                <a:solidFill>
                  <a:srgbClr val="00FFFF"/>
                </a:solidFill>
                <a:latin typeface="黑体"/>
                <a:ea typeface="黑体"/>
                <a:cs typeface="黑体"/>
                <a:sym typeface="黑体"/>
              </a:defRPr>
            </a:lvl1pPr>
          </a:lstStyle>
          <a:p>
            <a:pPr>
              <a:defRPr>
                <a:latin typeface="Calibri"/>
                <a:ea typeface="Calibri"/>
                <a:cs typeface="Calibri"/>
                <a:sym typeface="Calibri"/>
              </a:defRPr>
            </a:pPr>
            <a:r>
              <a:rPr lang="en-US" altLang="zh-CN" sz="16600" dirty="0">
                <a:latin typeface="+mn-lt"/>
                <a:ea typeface="+mn-ea"/>
                <a:cs typeface="+mn-ea"/>
                <a:sym typeface="+mn-lt"/>
              </a:rPr>
              <a:t>5G</a:t>
            </a:r>
            <a:r>
              <a:rPr lang="zh-CN" altLang="en-US" sz="16600" dirty="0">
                <a:latin typeface="+mn-lt"/>
                <a:ea typeface="+mn-ea"/>
                <a:cs typeface="+mn-ea"/>
                <a:sym typeface="+mn-lt"/>
              </a:rPr>
              <a:t>未来</a:t>
            </a:r>
            <a:endParaRPr sz="16600" dirty="0">
              <a:latin typeface="+mn-lt"/>
              <a:ea typeface="+mn-ea"/>
              <a:cs typeface="+mn-ea"/>
              <a:sym typeface="+mn-lt"/>
            </a:endParaRPr>
          </a:p>
        </p:txBody>
      </p:sp>
      <p:pic>
        <p:nvPicPr>
          <p:cNvPr id="209" name="PA-图片 12" descr="PA-图片 12"/>
          <p:cNvPicPr>
            <a:picLocks noChangeAspect="1"/>
          </p:cNvPicPr>
          <p:nvPr/>
        </p:nvPicPr>
        <p:blipFill>
          <a:blip r:embed="rId5"/>
          <a:stretch>
            <a:fillRect/>
          </a:stretch>
        </p:blipFill>
        <p:spPr>
          <a:xfrm>
            <a:off x="2477717" y="2585944"/>
            <a:ext cx="10290829" cy="9470088"/>
          </a:xfrm>
          <a:prstGeom prst="rect">
            <a:avLst/>
          </a:prstGeom>
          <a:ln w="12700">
            <a:miter lim="400000"/>
          </a:ln>
        </p:spPr>
      </p:pic>
    </p:spTree>
    <p:extLst>
      <p:ext uri="{BB962C8B-B14F-4D97-AF65-F5344CB8AC3E}">
        <p14:creationId xmlns:p14="http://schemas.microsoft.com/office/powerpoint/2010/main" val="1879826959"/>
      </p:ext>
    </p:extLst>
  </p:cSld>
  <p:clrMapOvr>
    <a:masterClrMapping/>
  </p:clrMapOvr>
  <p:transition spd="slow" advClick="0" advTm="5000">
    <p:random/>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02"/>
                                        </p:tgtEl>
                                        <p:attrNameLst>
                                          <p:attrName>style.visibility</p:attrName>
                                        </p:attrNameLst>
                                      </p:cBhvr>
                                      <p:to>
                                        <p:strVal val="visible"/>
                                      </p:to>
                                    </p:set>
                                    <p:anim calcmode="lin" valueType="num">
                                      <p:cBhvr>
                                        <p:cTn id="7" dur="500" fill="hold"/>
                                        <p:tgtEl>
                                          <p:spTgt spid="202"/>
                                        </p:tgtEl>
                                        <p:attrNameLst>
                                          <p:attrName>ppt_x</p:attrName>
                                        </p:attrNameLst>
                                      </p:cBhvr>
                                      <p:tavLst>
                                        <p:tav tm="0">
                                          <p:val>
                                            <p:strVal val="#ppt_x"/>
                                          </p:val>
                                        </p:tav>
                                        <p:tav tm="100000">
                                          <p:val>
                                            <p:strVal val="#ppt_x"/>
                                          </p:val>
                                        </p:tav>
                                      </p:tavLst>
                                    </p:anim>
                                    <p:anim calcmode="lin" valueType="num">
                                      <p:cBhvr>
                                        <p:cTn id="8" dur="500" fill="hold"/>
                                        <p:tgtEl>
                                          <p:spTgt spid="20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300"/>
                                  </p:stCondLst>
                                  <p:iterate>
                                    <p:tmAbs val="0"/>
                                  </p:iterate>
                                  <p:childTnLst>
                                    <p:set>
                                      <p:cBhvr>
                                        <p:cTn id="11" fill="hold"/>
                                        <p:tgtEl>
                                          <p:spTgt spid="209"/>
                                        </p:tgtEl>
                                        <p:attrNameLst>
                                          <p:attrName>style.visibility</p:attrName>
                                        </p:attrNameLst>
                                      </p:cBhvr>
                                      <p:to>
                                        <p:strVal val="visible"/>
                                      </p:to>
                                    </p:set>
                                    <p:anim calcmode="lin" valueType="num">
                                      <p:cBhvr>
                                        <p:cTn id="12" dur="500" fill="hold"/>
                                        <p:tgtEl>
                                          <p:spTgt spid="209"/>
                                        </p:tgtEl>
                                        <p:attrNameLst>
                                          <p:attrName>ppt_w</p:attrName>
                                        </p:attrNameLst>
                                      </p:cBhvr>
                                      <p:tavLst>
                                        <p:tav tm="0">
                                          <p:val>
                                            <p:fltVal val="0"/>
                                          </p:val>
                                        </p:tav>
                                        <p:tav tm="100000">
                                          <p:val>
                                            <p:strVal val="#ppt_w"/>
                                          </p:val>
                                        </p:tav>
                                      </p:tavLst>
                                    </p:anim>
                                    <p:anim calcmode="lin" valueType="num">
                                      <p:cBhvr>
                                        <p:cTn id="13" dur="500" fill="hold"/>
                                        <p:tgtEl>
                                          <p:spTgt spid="209"/>
                                        </p:tgtEl>
                                        <p:attrNameLst>
                                          <p:attrName>ppt_h</p:attrName>
                                        </p:attrNameLst>
                                      </p:cBhvr>
                                      <p:tavLst>
                                        <p:tav tm="0">
                                          <p:val>
                                            <p:fltVal val="0"/>
                                          </p:val>
                                        </p:tav>
                                        <p:tav tm="100000">
                                          <p:val>
                                            <p:strVal val="#ppt_h"/>
                                          </p:val>
                                        </p:tav>
                                      </p:tavLst>
                                    </p:anim>
                                  </p:childTnLst>
                                </p:cTn>
                              </p:par>
                            </p:childTnLst>
                          </p:cTn>
                        </p:par>
                        <p:par>
                          <p:cTn id="14" fill="hold">
                            <p:stCondLst>
                              <p:cond delay="1300"/>
                            </p:stCondLst>
                            <p:childTnLst>
                              <p:par>
                                <p:cTn id="15" presetID="22" presetClass="entr" presetSubtype="1" fill="hold" grpId="0" nodeType="afterEffect">
                                  <p:stCondLst>
                                    <p:cond delay="600"/>
                                  </p:stCondLst>
                                  <p:iterate>
                                    <p:tmAbs val="0"/>
                                  </p:iterate>
                                  <p:childTnLst>
                                    <p:set>
                                      <p:cBhvr>
                                        <p:cTn id="16" fill="hold"/>
                                        <p:tgtEl>
                                          <p:spTgt spid="206"/>
                                        </p:tgtEl>
                                        <p:attrNameLst>
                                          <p:attrName>style.visibility</p:attrName>
                                        </p:attrNameLst>
                                      </p:cBhvr>
                                      <p:to>
                                        <p:strVal val="visible"/>
                                      </p:to>
                                    </p:set>
                                    <p:animEffect transition="in" filter="wipe(up)">
                                      <p:cBhvr>
                                        <p:cTn id="17" dur="500"/>
                                        <p:tgtEl>
                                          <p:spTgt spid="206"/>
                                        </p:tgtEl>
                                      </p:cBhvr>
                                    </p:animEffect>
                                  </p:childTnLst>
                                </p:cTn>
                              </p:par>
                            </p:childTnLst>
                          </p:cTn>
                        </p:par>
                        <p:par>
                          <p:cTn id="18" fill="hold">
                            <p:stCondLst>
                              <p:cond delay="2400"/>
                            </p:stCondLst>
                            <p:childTnLst>
                              <p:par>
                                <p:cTn id="19" presetID="22" presetClass="entr" presetSubtype="1" fill="hold" grpId="0" nodeType="afterEffect">
                                  <p:stCondLst>
                                    <p:cond delay="900"/>
                                  </p:stCondLst>
                                  <p:iterate>
                                    <p:tmAbs val="0"/>
                                  </p:iterate>
                                  <p:childTnLst>
                                    <p:set>
                                      <p:cBhvr>
                                        <p:cTn id="20" fill="hold"/>
                                        <p:tgtEl>
                                          <p:spTgt spid="208"/>
                                        </p:tgtEl>
                                        <p:attrNameLst>
                                          <p:attrName>style.visibility</p:attrName>
                                        </p:attrNameLst>
                                      </p:cBhvr>
                                      <p:to>
                                        <p:strVal val="visible"/>
                                      </p:to>
                                    </p:set>
                                    <p:animEffect transition="in" filter="wipe(up)">
                                      <p:cBhvr>
                                        <p:cTn id="21" dur="500"/>
                                        <p:tgtEl>
                                          <p:spTgt spid="208"/>
                                        </p:tgtEl>
                                      </p:cBhvr>
                                    </p:animEffect>
                                  </p:childTnLst>
                                </p:cTn>
                              </p:par>
                            </p:childTnLst>
                          </p:cTn>
                        </p:par>
                        <p:par>
                          <p:cTn id="22" fill="hold">
                            <p:stCondLst>
                              <p:cond delay="3800"/>
                            </p:stCondLst>
                            <p:childTnLst>
                              <p:par>
                                <p:cTn id="23" presetID="22" presetClass="entr" presetSubtype="1" fill="hold" grpId="0" nodeType="afterEffect">
                                  <p:stCondLst>
                                    <p:cond delay="1200"/>
                                  </p:stCondLst>
                                  <p:iterate>
                                    <p:tmAbs val="0"/>
                                  </p:iterate>
                                  <p:childTnLst>
                                    <p:set>
                                      <p:cBhvr>
                                        <p:cTn id="24" fill="hold"/>
                                        <p:tgtEl>
                                          <p:spTgt spid="207"/>
                                        </p:tgtEl>
                                        <p:attrNameLst>
                                          <p:attrName>style.visibility</p:attrName>
                                        </p:attrNameLst>
                                      </p:cBhvr>
                                      <p:to>
                                        <p:strVal val="visible"/>
                                      </p:to>
                                    </p:set>
                                    <p:animEffect transition="in" filter="wipe(up)">
                                      <p:cBhvr>
                                        <p:cTn id="25" dur="500"/>
                                        <p:tgtEl>
                                          <p:spTgt spid="207"/>
                                        </p:tgtEl>
                                      </p:cBhvr>
                                    </p:animEffect>
                                  </p:childTnLst>
                                </p:cTn>
                              </p:par>
                            </p:childTnLst>
                          </p:cTn>
                        </p:par>
                        <p:par>
                          <p:cTn id="26" fill="hold">
                            <p:stCondLst>
                              <p:cond delay="5500"/>
                            </p:stCondLst>
                            <p:childTnLst>
                              <p:par>
                                <p:cTn id="27" presetID="22" presetClass="entr" presetSubtype="1" fill="hold" grpId="0" nodeType="afterEffect">
                                  <p:stCondLst>
                                    <p:cond delay="1500"/>
                                  </p:stCondLst>
                                  <p:iterate>
                                    <p:tmAbs val="0"/>
                                  </p:iterate>
                                  <p:childTnLst>
                                    <p:set>
                                      <p:cBhvr>
                                        <p:cTn id="28" fill="hold"/>
                                        <p:tgtEl>
                                          <p:spTgt spid="205"/>
                                        </p:tgtEl>
                                        <p:attrNameLst>
                                          <p:attrName>style.visibility</p:attrName>
                                        </p:attrNameLst>
                                      </p:cBhvr>
                                      <p:to>
                                        <p:strVal val="visible"/>
                                      </p:to>
                                    </p:set>
                                    <p:animEffect transition="in" filter="wipe(up)">
                                      <p:cBhvr>
                                        <p:cTn id="29"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advAuto="0"/>
      <p:bldP spid="205" grpId="0" animBg="1" advAuto="0"/>
      <p:bldP spid="206" grpId="0" animBg="1" advAuto="0"/>
      <p:bldP spid="207" grpId="0" animBg="1" advAuto="0"/>
      <p:bldP spid="208" grpId="0" animBg="1" advAuto="0"/>
      <p:bldP spid="209"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81860" y="3942180"/>
            <a:ext cx="7099069" cy="6767411"/>
            <a:chOff x="987288" y="1348422"/>
            <a:chExt cx="2223052" cy="2199030"/>
          </a:xfrm>
        </p:grpSpPr>
        <p:pic>
          <p:nvPicPr>
            <p:cNvPr id="8194" name="Picture 2"/>
            <p:cNvPicPr>
              <a:picLocks noChangeAspect="1" noChangeArrowheads="1"/>
            </p:cNvPicPr>
            <p:nvPr/>
          </p:nvPicPr>
          <p:blipFill>
            <a:blip r:embed="rId3" cstate="print"/>
            <a:srcRect/>
            <a:stretch>
              <a:fillRect/>
            </a:stretch>
          </p:blipFill>
          <p:spPr bwMode="auto">
            <a:xfrm>
              <a:off x="1011101" y="1348422"/>
              <a:ext cx="2199030" cy="219903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Rectangle 17"/>
            <p:cNvSpPr/>
            <p:nvPr/>
          </p:nvSpPr>
          <p:spPr>
            <a:xfrm>
              <a:off x="987288" y="3125528"/>
              <a:ext cx="2223052" cy="285037"/>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438430" hangingPunct="1">
                <a:defRPr/>
              </a:pPr>
              <a:endParaRPr lang="id-ID" sz="4800" b="0" kern="1200">
                <a:solidFill>
                  <a:srgbClr val="F6F8F8"/>
                </a:solidFill>
                <a:cs typeface="+mn-ea"/>
                <a:sym typeface="+mn-lt"/>
              </a:endParaRPr>
            </a:p>
          </p:txBody>
        </p:sp>
      </p:grpSp>
      <p:grpSp>
        <p:nvGrpSpPr>
          <p:cNvPr id="14" name="组合 13"/>
          <p:cNvGrpSpPr/>
          <p:nvPr/>
        </p:nvGrpSpPr>
        <p:grpSpPr>
          <a:xfrm>
            <a:off x="8773845" y="3909076"/>
            <a:ext cx="7099067" cy="6833619"/>
            <a:chOff x="3395871" y="1337665"/>
            <a:chExt cx="2223052" cy="2220544"/>
          </a:xfrm>
        </p:grpSpPr>
        <p:pic>
          <p:nvPicPr>
            <p:cNvPr id="8195" name="Picture 3"/>
            <p:cNvPicPr>
              <a:picLocks noChangeAspect="1" noChangeArrowheads="1"/>
            </p:cNvPicPr>
            <p:nvPr/>
          </p:nvPicPr>
          <p:blipFill>
            <a:blip r:embed="rId4" cstate="print"/>
            <a:srcRect/>
            <a:stretch>
              <a:fillRect/>
            </a:stretch>
          </p:blipFill>
          <p:spPr bwMode="auto">
            <a:xfrm>
              <a:off x="3405702" y="1337665"/>
              <a:ext cx="2213117" cy="222054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Rectangle 17"/>
            <p:cNvSpPr/>
            <p:nvPr/>
          </p:nvSpPr>
          <p:spPr>
            <a:xfrm>
              <a:off x="3395871" y="3106309"/>
              <a:ext cx="2223052" cy="285037"/>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438430" hangingPunct="1">
                <a:defRPr/>
              </a:pPr>
              <a:endParaRPr lang="id-ID" sz="4800" b="0" kern="1200">
                <a:solidFill>
                  <a:srgbClr val="F6F8F8"/>
                </a:solidFill>
                <a:cs typeface="+mn-ea"/>
                <a:sym typeface="+mn-lt"/>
              </a:endParaRPr>
            </a:p>
          </p:txBody>
        </p:sp>
      </p:grpSp>
      <p:grpSp>
        <p:nvGrpSpPr>
          <p:cNvPr id="15" name="组合 14"/>
          <p:cNvGrpSpPr/>
          <p:nvPr/>
        </p:nvGrpSpPr>
        <p:grpSpPr>
          <a:xfrm>
            <a:off x="16265834" y="3915815"/>
            <a:ext cx="7111005" cy="6820141"/>
            <a:chOff x="5811079" y="1339855"/>
            <a:chExt cx="2226790" cy="2216165"/>
          </a:xfrm>
        </p:grpSpPr>
        <p:pic>
          <p:nvPicPr>
            <p:cNvPr id="8196" name="Picture 4"/>
            <p:cNvPicPr>
              <a:picLocks noChangeAspect="1" noChangeArrowheads="1"/>
            </p:cNvPicPr>
            <p:nvPr/>
          </p:nvPicPr>
          <p:blipFill>
            <a:blip r:embed="rId5" cstate="print"/>
            <a:srcRect/>
            <a:stretch>
              <a:fillRect/>
            </a:stretch>
          </p:blipFill>
          <p:spPr bwMode="auto">
            <a:xfrm>
              <a:off x="5814390" y="1339855"/>
              <a:ext cx="2223479" cy="221616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 name="Rectangle 17"/>
            <p:cNvSpPr/>
            <p:nvPr/>
          </p:nvSpPr>
          <p:spPr>
            <a:xfrm>
              <a:off x="5811079" y="3116900"/>
              <a:ext cx="2223052" cy="285037"/>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438430" hangingPunct="1">
                <a:defRPr/>
              </a:pPr>
              <a:endParaRPr lang="id-ID" sz="4800" b="0" kern="1200">
                <a:solidFill>
                  <a:srgbClr val="F6F8F8"/>
                </a:solidFill>
                <a:cs typeface="+mn-ea"/>
                <a:sym typeface="+mn-lt"/>
              </a:endParaRPr>
            </a:p>
          </p:txBody>
        </p:sp>
      </p:grpSp>
      <p:grpSp>
        <p:nvGrpSpPr>
          <p:cNvPr id="16" name="îṥļïḓê">
            <a:extLst>
              <a:ext uri="{FF2B5EF4-FFF2-40B4-BE49-F238E27FC236}">
                <a16:creationId xmlns="" xmlns:a14="http://schemas.microsoft.com/office/drawing/2010/main" xmlns:a16="http://schemas.microsoft.com/office/drawing/2014/main" id="{B6EFE124-BE91-44BB-BF56-1BF43E27100A}"/>
              </a:ext>
            </a:extLst>
          </p:cNvPr>
          <p:cNvGrpSpPr/>
          <p:nvPr/>
        </p:nvGrpSpPr>
        <p:grpSpPr>
          <a:xfrm>
            <a:off x="1529004" y="9326372"/>
            <a:ext cx="6819869" cy="2808808"/>
            <a:chOff x="1237812" y="3513208"/>
            <a:chExt cx="2940845" cy="1404405"/>
          </a:xfrm>
        </p:grpSpPr>
        <p:sp>
          <p:nvSpPr>
            <p:cNvPr id="17" name="ïṡ1ídè">
              <a:extLst>
                <a:ext uri="{FF2B5EF4-FFF2-40B4-BE49-F238E27FC236}">
                  <a16:creationId xmlns="" xmlns:a14="http://schemas.microsoft.com/office/drawing/2010/main" xmlns:a16="http://schemas.microsoft.com/office/drawing/2014/main" id="{8DD48C4E-85C4-419B-9532-ED3BD0269E0D}"/>
                </a:ext>
              </a:extLst>
            </p:cNvPr>
            <p:cNvSpPr/>
            <p:nvPr/>
          </p:nvSpPr>
          <p:spPr bwMode="auto">
            <a:xfrm>
              <a:off x="1249241" y="4145575"/>
              <a:ext cx="2929416"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Autofit/>
            </a:bodyPr>
            <a:lstStyle/>
            <a:p>
              <a:pPr algn="l" defTabSz="2438430" hangingPunct="1">
                <a:lnSpc>
                  <a:spcPct val="160000"/>
                </a:lnSpc>
              </a:pPr>
              <a:r>
                <a:rPr lang="zh-CN" altLang="en-US" b="0" kern="1200" dirty="0">
                  <a:solidFill>
                    <a:prstClr val="white">
                      <a:lumMod val="85000"/>
                    </a:prstClr>
                  </a:solidFill>
                  <a:latin typeface="+mn-lt"/>
                  <a:ea typeface="+mn-ea"/>
                  <a:cs typeface="+mn-ea"/>
                  <a:sym typeface="+mn-lt"/>
                </a:rPr>
                <a:t>点击此处输入相关文本内容点击此处输入相关文本内容 </a:t>
              </a:r>
              <a:endParaRPr lang="en-US" altLang="zh-CN" b="0" kern="1200" dirty="0">
                <a:solidFill>
                  <a:prstClr val="white">
                    <a:lumMod val="85000"/>
                  </a:prstClr>
                </a:solidFill>
                <a:latin typeface="+mn-lt"/>
                <a:ea typeface="+mn-ea"/>
                <a:cs typeface="+mn-ea"/>
                <a:sym typeface="+mn-lt"/>
              </a:endParaRPr>
            </a:p>
          </p:txBody>
        </p:sp>
        <p:sp>
          <p:nvSpPr>
            <p:cNvPr id="18" name="iSļiḋè">
              <a:extLst>
                <a:ext uri="{FF2B5EF4-FFF2-40B4-BE49-F238E27FC236}">
                  <a16:creationId xmlns="" xmlns:a14="http://schemas.microsoft.com/office/drawing/2010/main" xmlns:a16="http://schemas.microsoft.com/office/drawing/2014/main" id="{679EAB44-1F4A-4CC8-9DEF-EC30FD0A4541}"/>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lnSpcReduction="10000"/>
            </a:bodyPr>
            <a:lstStyle/>
            <a:p>
              <a:pPr algn="l" defTabSz="2438369" hangingPunct="1">
                <a:spcBef>
                  <a:spcPct val="0"/>
                </a:spcBef>
                <a:defRPr/>
              </a:pPr>
              <a:r>
                <a:rPr lang="en-US" altLang="zh-CN" sz="5333" kern="1200" dirty="0">
                  <a:solidFill>
                    <a:prstClr val="white"/>
                  </a:solidFill>
                  <a:latin typeface="+mn-lt"/>
                  <a:ea typeface="+mn-ea"/>
                  <a:cs typeface="+mn-ea"/>
                  <a:sym typeface="+mn-lt"/>
                </a:rPr>
                <a:t>Text here</a:t>
              </a:r>
              <a:endParaRPr lang="zh-CN" altLang="en-US" sz="5333" kern="1200" dirty="0">
                <a:solidFill>
                  <a:prstClr val="white"/>
                </a:solidFill>
                <a:latin typeface="+mn-lt"/>
                <a:ea typeface="+mn-ea"/>
                <a:cs typeface="+mn-ea"/>
                <a:sym typeface="+mn-lt"/>
              </a:endParaRPr>
            </a:p>
          </p:txBody>
        </p:sp>
      </p:grpSp>
      <p:grpSp>
        <p:nvGrpSpPr>
          <p:cNvPr id="22" name="îṥļïḓê">
            <a:extLst>
              <a:ext uri="{FF2B5EF4-FFF2-40B4-BE49-F238E27FC236}">
                <a16:creationId xmlns="" xmlns:a14="http://schemas.microsoft.com/office/drawing/2010/main" xmlns:a16="http://schemas.microsoft.com/office/drawing/2014/main" id="{B6EFE124-BE91-44BB-BF56-1BF43E27100A}"/>
              </a:ext>
            </a:extLst>
          </p:cNvPr>
          <p:cNvGrpSpPr/>
          <p:nvPr/>
        </p:nvGrpSpPr>
        <p:grpSpPr>
          <a:xfrm>
            <a:off x="9171092" y="9326372"/>
            <a:ext cx="6819869" cy="2808808"/>
            <a:chOff x="1237812" y="3513208"/>
            <a:chExt cx="2940845" cy="1404405"/>
          </a:xfrm>
        </p:grpSpPr>
        <p:sp>
          <p:nvSpPr>
            <p:cNvPr id="23" name="ïṡ1ídè">
              <a:extLst>
                <a:ext uri="{FF2B5EF4-FFF2-40B4-BE49-F238E27FC236}">
                  <a16:creationId xmlns="" xmlns:a14="http://schemas.microsoft.com/office/drawing/2010/main" xmlns:a16="http://schemas.microsoft.com/office/drawing/2014/main" id="{8DD48C4E-85C4-419B-9532-ED3BD0269E0D}"/>
                </a:ext>
              </a:extLst>
            </p:cNvPr>
            <p:cNvSpPr/>
            <p:nvPr/>
          </p:nvSpPr>
          <p:spPr bwMode="auto">
            <a:xfrm>
              <a:off x="1249241" y="4145575"/>
              <a:ext cx="2929416"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Autofit/>
            </a:bodyPr>
            <a:lstStyle/>
            <a:p>
              <a:pPr algn="l" defTabSz="2438430" hangingPunct="1">
                <a:lnSpc>
                  <a:spcPct val="160000"/>
                </a:lnSpc>
              </a:pPr>
              <a:r>
                <a:rPr lang="zh-CN" altLang="en-US" b="0" kern="1200" dirty="0">
                  <a:solidFill>
                    <a:prstClr val="white">
                      <a:lumMod val="85000"/>
                    </a:prstClr>
                  </a:solidFill>
                  <a:latin typeface="+mn-lt"/>
                  <a:ea typeface="+mn-ea"/>
                  <a:cs typeface="+mn-ea"/>
                  <a:sym typeface="+mn-lt"/>
                </a:rPr>
                <a:t>点击此处输入相关文本内容点击此处输入相关文本内容 </a:t>
              </a:r>
              <a:endParaRPr lang="en-US" altLang="zh-CN" b="0" kern="1200" dirty="0">
                <a:solidFill>
                  <a:prstClr val="white">
                    <a:lumMod val="85000"/>
                  </a:prstClr>
                </a:solidFill>
                <a:latin typeface="+mn-lt"/>
                <a:ea typeface="+mn-ea"/>
                <a:cs typeface="+mn-ea"/>
                <a:sym typeface="+mn-lt"/>
              </a:endParaRPr>
            </a:p>
          </p:txBody>
        </p:sp>
        <p:sp>
          <p:nvSpPr>
            <p:cNvPr id="24" name="iSļiḋè">
              <a:extLst>
                <a:ext uri="{FF2B5EF4-FFF2-40B4-BE49-F238E27FC236}">
                  <a16:creationId xmlns="" xmlns:a14="http://schemas.microsoft.com/office/drawing/2010/main" xmlns:a16="http://schemas.microsoft.com/office/drawing/2014/main" id="{679EAB44-1F4A-4CC8-9DEF-EC30FD0A4541}"/>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lnSpcReduction="10000"/>
            </a:bodyPr>
            <a:lstStyle/>
            <a:p>
              <a:pPr algn="l" defTabSz="2438369" hangingPunct="1">
                <a:spcBef>
                  <a:spcPct val="0"/>
                </a:spcBef>
                <a:defRPr/>
              </a:pPr>
              <a:r>
                <a:rPr lang="en-US" altLang="zh-CN" sz="5333" kern="1200" dirty="0">
                  <a:solidFill>
                    <a:prstClr val="white"/>
                  </a:solidFill>
                  <a:latin typeface="+mn-lt"/>
                  <a:ea typeface="+mn-ea"/>
                  <a:cs typeface="+mn-ea"/>
                  <a:sym typeface="+mn-lt"/>
                </a:rPr>
                <a:t>Text here</a:t>
              </a:r>
              <a:endParaRPr lang="zh-CN" altLang="en-US" sz="5333" kern="1200" dirty="0">
                <a:solidFill>
                  <a:prstClr val="white"/>
                </a:solidFill>
                <a:latin typeface="+mn-lt"/>
                <a:ea typeface="+mn-ea"/>
                <a:cs typeface="+mn-ea"/>
                <a:sym typeface="+mn-lt"/>
              </a:endParaRPr>
            </a:p>
          </p:txBody>
        </p:sp>
      </p:grpSp>
      <p:grpSp>
        <p:nvGrpSpPr>
          <p:cNvPr id="25" name="îṥļïḓê">
            <a:extLst>
              <a:ext uri="{FF2B5EF4-FFF2-40B4-BE49-F238E27FC236}">
                <a16:creationId xmlns="" xmlns:a14="http://schemas.microsoft.com/office/drawing/2010/main" xmlns:a16="http://schemas.microsoft.com/office/drawing/2014/main" id="{B6EFE124-BE91-44BB-BF56-1BF43E27100A}"/>
              </a:ext>
            </a:extLst>
          </p:cNvPr>
          <p:cNvGrpSpPr/>
          <p:nvPr/>
        </p:nvGrpSpPr>
        <p:grpSpPr>
          <a:xfrm>
            <a:off x="16512794" y="9326372"/>
            <a:ext cx="6819869" cy="2808808"/>
            <a:chOff x="1237812" y="3513208"/>
            <a:chExt cx="2940845" cy="1404405"/>
          </a:xfrm>
        </p:grpSpPr>
        <p:sp>
          <p:nvSpPr>
            <p:cNvPr id="26" name="ïṡ1ídè">
              <a:extLst>
                <a:ext uri="{FF2B5EF4-FFF2-40B4-BE49-F238E27FC236}">
                  <a16:creationId xmlns="" xmlns:a14="http://schemas.microsoft.com/office/drawing/2010/main" xmlns:a16="http://schemas.microsoft.com/office/drawing/2014/main" id="{8DD48C4E-85C4-419B-9532-ED3BD0269E0D}"/>
                </a:ext>
              </a:extLst>
            </p:cNvPr>
            <p:cNvSpPr/>
            <p:nvPr/>
          </p:nvSpPr>
          <p:spPr bwMode="auto">
            <a:xfrm>
              <a:off x="1249241" y="4145575"/>
              <a:ext cx="2929416" cy="7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Autofit/>
            </a:bodyPr>
            <a:lstStyle/>
            <a:p>
              <a:pPr algn="l" defTabSz="2438430" hangingPunct="1">
                <a:lnSpc>
                  <a:spcPct val="160000"/>
                </a:lnSpc>
              </a:pPr>
              <a:r>
                <a:rPr lang="zh-CN" altLang="en-US" b="0" kern="1200" dirty="0">
                  <a:solidFill>
                    <a:prstClr val="white">
                      <a:lumMod val="85000"/>
                    </a:prstClr>
                  </a:solidFill>
                  <a:latin typeface="+mn-lt"/>
                  <a:ea typeface="+mn-ea"/>
                  <a:cs typeface="+mn-ea"/>
                  <a:sym typeface="+mn-lt"/>
                </a:rPr>
                <a:t>点击此处输入相关文本内容点击此处输入相关文本内容 </a:t>
              </a:r>
              <a:endParaRPr lang="en-US" altLang="zh-CN" b="0" kern="1200" dirty="0">
                <a:solidFill>
                  <a:prstClr val="white">
                    <a:lumMod val="85000"/>
                  </a:prstClr>
                </a:solidFill>
                <a:latin typeface="+mn-lt"/>
                <a:ea typeface="+mn-ea"/>
                <a:cs typeface="+mn-ea"/>
                <a:sym typeface="+mn-lt"/>
              </a:endParaRPr>
            </a:p>
          </p:txBody>
        </p:sp>
        <p:sp>
          <p:nvSpPr>
            <p:cNvPr id="27" name="iSļiḋè">
              <a:extLst>
                <a:ext uri="{FF2B5EF4-FFF2-40B4-BE49-F238E27FC236}">
                  <a16:creationId xmlns="" xmlns:a14="http://schemas.microsoft.com/office/drawing/2010/main" xmlns:a16="http://schemas.microsoft.com/office/drawing/2014/main" id="{679EAB44-1F4A-4CC8-9DEF-EC30FD0A4541}"/>
                </a:ext>
              </a:extLst>
            </p:cNvPr>
            <p:cNvSpPr txBox="1"/>
            <p:nvPr/>
          </p:nvSpPr>
          <p:spPr bwMode="auto">
            <a:xfrm>
              <a:off x="1237812" y="3513208"/>
              <a:ext cx="2195910" cy="51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lnSpcReduction="10000"/>
            </a:bodyPr>
            <a:lstStyle/>
            <a:p>
              <a:pPr algn="l" defTabSz="2438369" hangingPunct="1">
                <a:spcBef>
                  <a:spcPct val="0"/>
                </a:spcBef>
                <a:defRPr/>
              </a:pPr>
              <a:r>
                <a:rPr lang="en-US" altLang="zh-CN" sz="5333" kern="1200" dirty="0">
                  <a:solidFill>
                    <a:prstClr val="white"/>
                  </a:solidFill>
                  <a:latin typeface="+mn-lt"/>
                  <a:ea typeface="+mn-ea"/>
                  <a:cs typeface="+mn-ea"/>
                  <a:sym typeface="+mn-lt"/>
                </a:rPr>
                <a:t>Text here</a:t>
              </a:r>
              <a:endParaRPr lang="zh-CN" altLang="en-US" sz="5333" kern="1200" dirty="0">
                <a:solidFill>
                  <a:prstClr val="white"/>
                </a:solidFill>
                <a:latin typeface="+mn-lt"/>
                <a:ea typeface="+mn-ea"/>
                <a:cs typeface="+mn-ea"/>
                <a:sym typeface="+mn-lt"/>
              </a:endParaRPr>
            </a:p>
          </p:txBody>
        </p:sp>
      </p:grpSp>
      <p:sp>
        <p:nvSpPr>
          <p:cNvPr id="28" name="矩形 27"/>
          <p:cNvSpPr/>
          <p:nvPr/>
        </p:nvSpPr>
        <p:spPr>
          <a:xfrm>
            <a:off x="11158331" y="2499379"/>
            <a:ext cx="12192000" cy="1754326"/>
          </a:xfrm>
          <a:prstGeom prst="rect">
            <a:avLst/>
          </a:prstGeom>
        </p:spPr>
        <p:txBody>
          <a:bodyPr>
            <a:spAutoFit/>
          </a:bodyPr>
          <a:lstStyle/>
          <a:p>
            <a:pPr algn="r" defTabSz="2438430" fontAlgn="base" hangingPunct="1">
              <a:lnSpc>
                <a:spcPct val="150000"/>
              </a:lnSpc>
              <a:spcBef>
                <a:spcPct val="0"/>
              </a:spcBef>
              <a:spcAft>
                <a:spcPct val="0"/>
              </a:spcAft>
              <a:defRPr/>
            </a:pPr>
            <a:r>
              <a:rPr lang="en-US" altLang="zh-CN" sz="2400" b="0" dirty="0">
                <a:solidFill>
                  <a:prstClr val="white">
                    <a:lumMod val="85000"/>
                  </a:prstClr>
                </a:solidFill>
                <a:latin typeface="+mn-lt"/>
                <a:ea typeface="+mn-ea"/>
                <a:cs typeface="+mn-ea"/>
                <a:sym typeface="+mn-lt"/>
              </a:rPr>
              <a:t>您的内容打在这里，或者通过复制您的文本后您的内容打在这里</a:t>
            </a:r>
          </a:p>
          <a:p>
            <a:pPr algn="r" defTabSz="2438430" fontAlgn="base" hangingPunct="1">
              <a:lnSpc>
                <a:spcPct val="150000"/>
              </a:lnSpc>
              <a:spcBef>
                <a:spcPct val="0"/>
              </a:spcBef>
              <a:spcAft>
                <a:spcPct val="0"/>
              </a:spcAft>
              <a:defRPr/>
            </a:pPr>
            <a:r>
              <a:rPr lang="en-US" altLang="zh-CN" sz="2400" b="0" dirty="0">
                <a:solidFill>
                  <a:prstClr val="white">
                    <a:lumMod val="85000"/>
                  </a:prstClr>
                </a:solidFill>
                <a:latin typeface="+mn-lt"/>
                <a:ea typeface="+mn-ea"/>
                <a:cs typeface="+mn-ea"/>
                <a:sym typeface="+mn-lt"/>
              </a:rPr>
              <a:t>或者通过复制您的文本后</a:t>
            </a:r>
            <a:endParaRPr lang="id-ID" altLang="zh-CN" sz="2400" b="0" kern="1200" dirty="0">
              <a:solidFill>
                <a:prstClr val="white">
                  <a:lumMod val="85000"/>
                </a:prstClr>
              </a:solidFill>
              <a:latin typeface="+mn-lt"/>
              <a:ea typeface="+mn-ea"/>
              <a:cs typeface="+mn-ea"/>
              <a:sym typeface="+mn-lt"/>
            </a:endParaRPr>
          </a:p>
          <a:p>
            <a:pPr algn="r" defTabSz="2438430" fontAlgn="base" hangingPunct="1">
              <a:lnSpc>
                <a:spcPct val="150000"/>
              </a:lnSpc>
              <a:spcBef>
                <a:spcPct val="0"/>
              </a:spcBef>
              <a:spcAft>
                <a:spcPct val="0"/>
              </a:spcAft>
              <a:defRPr/>
            </a:pPr>
            <a:endParaRPr lang="id-ID" altLang="zh-CN" sz="2400" b="0" kern="1200" dirty="0">
              <a:solidFill>
                <a:prstClr val="white">
                  <a:lumMod val="85000"/>
                </a:prstClr>
              </a:solidFill>
              <a:latin typeface="+mn-lt"/>
              <a:ea typeface="+mn-ea"/>
              <a:cs typeface="+mn-ea"/>
              <a:sym typeface="+mn-lt"/>
            </a:endParaRPr>
          </a:p>
        </p:txBody>
      </p:sp>
      <p:sp>
        <p:nvSpPr>
          <p:cNvPr id="29" name="标题 6">
            <a:extLst>
              <a:ext uri="{FF2B5EF4-FFF2-40B4-BE49-F238E27FC236}">
                <a16:creationId xmlns="" xmlns:a14="http://schemas.microsoft.com/office/drawing/2010/main" xmlns:a16="http://schemas.microsoft.com/office/drawing/2014/main" id="{95CF0836-1F14-4266-AEF1-D858C630D713}"/>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30" name="组合 29">
            <a:extLst>
              <a:ext uri="{FF2B5EF4-FFF2-40B4-BE49-F238E27FC236}">
                <a16:creationId xmlns="" xmlns:a14="http://schemas.microsoft.com/office/drawing/2010/main" xmlns:a16="http://schemas.microsoft.com/office/drawing/2014/main" id="{8DFEA100-CCA7-415A-95FB-DA6BB7E34197}"/>
              </a:ext>
            </a:extLst>
          </p:cNvPr>
          <p:cNvGrpSpPr/>
          <p:nvPr/>
        </p:nvGrpSpPr>
        <p:grpSpPr>
          <a:xfrm>
            <a:off x="1148515" y="944039"/>
            <a:ext cx="6281790" cy="1366053"/>
            <a:chOff x="394974" y="341599"/>
            <a:chExt cx="2355671" cy="512270"/>
          </a:xfrm>
        </p:grpSpPr>
        <p:sp>
          <p:nvSpPr>
            <p:cNvPr id="31" name="矩形 30">
              <a:extLst>
                <a:ext uri="{FF2B5EF4-FFF2-40B4-BE49-F238E27FC236}">
                  <a16:creationId xmlns="" xmlns:a14="http://schemas.microsoft.com/office/drawing/2010/main" xmlns:a16="http://schemas.microsoft.com/office/drawing/2014/main" id="{2833D79A-E5CF-4751-A952-002F3677783E}"/>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32" name="直接连接符 31">
              <a:extLst>
                <a:ext uri="{FF2B5EF4-FFF2-40B4-BE49-F238E27FC236}">
                  <a16:creationId xmlns="" xmlns:a14="http://schemas.microsoft.com/office/drawing/2010/main" xmlns:a16="http://schemas.microsoft.com/office/drawing/2014/main" id="{0AFBE745-AB31-46FC-952D-FB00980901EB}"/>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9B8A116B-CF5F-433D-9798-D5AE721F7F7A}"/>
              </a:ext>
            </a:extLst>
          </p:cNvPr>
          <p:cNvGrpSpPr/>
          <p:nvPr/>
        </p:nvGrpSpPr>
        <p:grpSpPr>
          <a:xfrm>
            <a:off x="-5469771" y="3071002"/>
            <a:ext cx="19386923" cy="14354718"/>
            <a:chOff x="-5951456" y="2021570"/>
            <a:chExt cx="20680226" cy="15312322"/>
          </a:xfrm>
        </p:grpSpPr>
        <p:grpSp>
          <p:nvGrpSpPr>
            <p:cNvPr id="323" name="PA-组合 19"/>
            <p:cNvGrpSpPr/>
            <p:nvPr/>
          </p:nvGrpSpPr>
          <p:grpSpPr>
            <a:xfrm>
              <a:off x="-5951456" y="3006180"/>
              <a:ext cx="20680226" cy="14327712"/>
              <a:chOff x="0" y="0"/>
              <a:chExt cx="20680224" cy="14327711"/>
            </a:xfrm>
          </p:grpSpPr>
          <p:pic>
            <p:nvPicPr>
              <p:cNvPr id="321" name="PA-图片 17" descr="PA-图片 17"/>
              <p:cNvPicPr>
                <a:picLocks noChangeAspect="1"/>
              </p:cNvPicPr>
              <p:nvPr/>
            </p:nvPicPr>
            <p:blipFill>
              <a:blip r:embed="rId3"/>
              <a:stretch>
                <a:fillRect/>
              </a:stretch>
            </p:blipFill>
            <p:spPr>
              <a:xfrm>
                <a:off x="0" y="1813497"/>
                <a:ext cx="20680225" cy="11984493"/>
              </a:xfrm>
              <a:prstGeom prst="rect">
                <a:avLst/>
              </a:prstGeom>
              <a:ln w="12700" cap="flat">
                <a:noFill/>
                <a:miter lim="400000"/>
              </a:ln>
              <a:effectLst/>
            </p:spPr>
          </p:pic>
          <p:pic>
            <p:nvPicPr>
              <p:cNvPr id="322" name="PA-图片 18" descr="PA-图片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26966" y="0"/>
                <a:ext cx="17182279" cy="14327712"/>
              </a:xfrm>
              <a:prstGeom prst="rect">
                <a:avLst/>
              </a:prstGeom>
              <a:ln w="12700" cap="flat">
                <a:noFill/>
                <a:miter lim="400000"/>
              </a:ln>
              <a:effectLst/>
            </p:spPr>
          </p:pic>
        </p:grpSp>
        <p:pic>
          <p:nvPicPr>
            <p:cNvPr id="324" name="PA-图片 25" descr="PA-图片 25"/>
            <p:cNvPicPr>
              <a:picLocks noChangeAspect="1"/>
            </p:cNvPicPr>
            <p:nvPr/>
          </p:nvPicPr>
          <p:blipFill>
            <a:blip r:embed="rId5"/>
            <a:stretch>
              <a:fillRect/>
            </a:stretch>
          </p:blipFill>
          <p:spPr>
            <a:xfrm>
              <a:off x="3479344" y="8655871"/>
              <a:ext cx="7047587" cy="3657919"/>
            </a:xfrm>
            <a:prstGeom prst="rect">
              <a:avLst/>
            </a:prstGeom>
            <a:ln w="12700">
              <a:miter lim="400000"/>
            </a:ln>
          </p:spPr>
        </p:pic>
        <p:pic>
          <p:nvPicPr>
            <p:cNvPr id="325" name="PA-图片 26" descr="PA-图片 26"/>
            <p:cNvPicPr>
              <a:picLocks noChangeAspect="1"/>
            </p:cNvPicPr>
            <p:nvPr/>
          </p:nvPicPr>
          <p:blipFill>
            <a:blip r:embed="rId6"/>
            <a:stretch>
              <a:fillRect/>
            </a:stretch>
          </p:blipFill>
          <p:spPr>
            <a:xfrm>
              <a:off x="5532130" y="7472133"/>
              <a:ext cx="1780187" cy="4011517"/>
            </a:xfrm>
            <a:prstGeom prst="rect">
              <a:avLst/>
            </a:prstGeom>
            <a:ln w="12700">
              <a:miter lim="400000"/>
            </a:ln>
          </p:spPr>
        </p:pic>
        <p:pic>
          <p:nvPicPr>
            <p:cNvPr id="327" name="PA-图片 10" descr="PA-图片 10"/>
            <p:cNvPicPr>
              <a:picLocks noChangeAspect="1"/>
            </p:cNvPicPr>
            <p:nvPr/>
          </p:nvPicPr>
          <p:blipFill>
            <a:blip r:embed="rId7"/>
            <a:stretch>
              <a:fillRect/>
            </a:stretch>
          </p:blipFill>
          <p:spPr>
            <a:xfrm>
              <a:off x="9030197" y="2021570"/>
              <a:ext cx="5003303" cy="9373469"/>
            </a:xfrm>
            <a:prstGeom prst="rect">
              <a:avLst/>
            </a:prstGeom>
            <a:ln w="12700">
              <a:miter lim="400000"/>
            </a:ln>
          </p:spPr>
        </p:pic>
      </p:grpSp>
      <p:sp>
        <p:nvSpPr>
          <p:cNvPr id="19" name="标题 6">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80F9FC6F-ED97-44A1-A342-3E7C6D8721AB}"/>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20" name="组合 19">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AD980BC5-F2FA-42F6-9EF2-1A7ADDE8C342}"/>
              </a:ext>
            </a:extLst>
          </p:cNvPr>
          <p:cNvGrpSpPr/>
          <p:nvPr/>
        </p:nvGrpSpPr>
        <p:grpSpPr>
          <a:xfrm>
            <a:off x="1148515" y="944039"/>
            <a:ext cx="6281790" cy="1366053"/>
            <a:chOff x="394974" y="341599"/>
            <a:chExt cx="2355671" cy="512270"/>
          </a:xfrm>
        </p:grpSpPr>
        <p:sp>
          <p:nvSpPr>
            <p:cNvPr id="21" name="矩形 20">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BE262497-7D77-4841-B723-1FD88BBEB00D}"/>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22" name="直接连接符 21">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53794990-A060-4365-86DE-4716F31458EA}"/>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
        <p:nvSpPr>
          <p:cNvPr id="25" name="‖单击编辑标题">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4CD1ABD1-3E70-49B9-A4B0-EB680BC68917}"/>
              </a:ext>
            </a:extLst>
          </p:cNvPr>
          <p:cNvSpPr txBox="1"/>
          <p:nvPr/>
        </p:nvSpPr>
        <p:spPr>
          <a:xfrm>
            <a:off x="14033500" y="3978275"/>
            <a:ext cx="5505450" cy="651653"/>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700"/>
              </a:spcBef>
              <a:defRPr b="0">
                <a:solidFill>
                  <a:srgbClr val="F2F2F2"/>
                </a:solidFill>
                <a:latin typeface="Noto Sans S Chinese Bold Bold"/>
                <a:ea typeface="Noto Sans S Chinese Bold Bold"/>
                <a:cs typeface="Noto Sans S Chinese Bold Bold"/>
                <a:sym typeface="Noto Sans S Chinese Bold Bold"/>
              </a:defRPr>
            </a:lvl1pPr>
          </a:lstStyle>
          <a:p>
            <a:r>
              <a:rPr>
                <a:latin typeface="+mn-lt"/>
                <a:ea typeface="+mn-ea"/>
                <a:cs typeface="+mn-ea"/>
                <a:sym typeface="+mn-lt"/>
              </a:rPr>
              <a:t>‖单击编辑标题</a:t>
            </a:r>
          </a:p>
        </p:txBody>
      </p:sp>
      <p:sp>
        <p:nvSpPr>
          <p:cNvPr id="26" name="单击此处编辑您要的内容，单击此处编辑您要的内容。">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CBD43653-5139-4724-B45A-0C8A4F25DAD8}"/>
              </a:ext>
            </a:extLst>
          </p:cNvPr>
          <p:cNvSpPr txBox="1"/>
          <p:nvPr/>
        </p:nvSpPr>
        <p:spPr>
          <a:xfrm>
            <a:off x="14103350" y="4997450"/>
            <a:ext cx="9436101" cy="570221"/>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600"/>
              </a:spcBef>
              <a:defRPr sz="28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单击此处编辑您要的内容，单击此处编辑您要的内容。</a:t>
            </a:r>
          </a:p>
        </p:txBody>
      </p:sp>
      <p:sp>
        <p:nvSpPr>
          <p:cNvPr id="27" name="‖单击编辑标题">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1A4E50BB-F9A2-4A4A-9B65-A15D47393290}"/>
              </a:ext>
            </a:extLst>
          </p:cNvPr>
          <p:cNvSpPr txBox="1"/>
          <p:nvPr/>
        </p:nvSpPr>
        <p:spPr>
          <a:xfrm>
            <a:off x="14103350" y="6248400"/>
            <a:ext cx="5505450" cy="651653"/>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700"/>
              </a:spcBef>
              <a:defRPr b="0">
                <a:solidFill>
                  <a:srgbClr val="F2F2F2"/>
                </a:solidFill>
                <a:latin typeface="Noto Sans S Chinese Bold Bold"/>
                <a:ea typeface="Noto Sans S Chinese Bold Bold"/>
                <a:cs typeface="Noto Sans S Chinese Bold Bold"/>
                <a:sym typeface="Noto Sans S Chinese Bold Bold"/>
              </a:defRPr>
            </a:lvl1pPr>
          </a:lstStyle>
          <a:p>
            <a:r>
              <a:rPr dirty="0">
                <a:latin typeface="+mn-lt"/>
                <a:ea typeface="+mn-ea"/>
                <a:cs typeface="+mn-ea"/>
                <a:sym typeface="+mn-lt"/>
              </a:rPr>
              <a:t>‖</a:t>
            </a:r>
            <a:r>
              <a:rPr dirty="0" err="1">
                <a:latin typeface="+mn-lt"/>
                <a:ea typeface="+mn-ea"/>
                <a:cs typeface="+mn-ea"/>
                <a:sym typeface="+mn-lt"/>
              </a:rPr>
              <a:t>单击编辑标题</a:t>
            </a:r>
            <a:endParaRPr dirty="0">
              <a:latin typeface="+mn-lt"/>
              <a:ea typeface="+mn-ea"/>
              <a:cs typeface="+mn-ea"/>
              <a:sym typeface="+mn-lt"/>
            </a:endParaRPr>
          </a:p>
        </p:txBody>
      </p:sp>
      <p:sp>
        <p:nvSpPr>
          <p:cNvPr id="28" name="单击此处编辑您要的内容，单击此处编辑您要的内容。">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AEC2819E-9C0B-4F5A-B20E-B46B4914B9D0}"/>
              </a:ext>
            </a:extLst>
          </p:cNvPr>
          <p:cNvSpPr txBox="1"/>
          <p:nvPr/>
        </p:nvSpPr>
        <p:spPr>
          <a:xfrm>
            <a:off x="14317662" y="7270750"/>
            <a:ext cx="8982075" cy="570221"/>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600"/>
              </a:spcBef>
              <a:defRPr sz="28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单击此处编辑您要的内容，单击此处编辑您要的内容。</a:t>
            </a:r>
          </a:p>
        </p:txBody>
      </p:sp>
      <p:sp>
        <p:nvSpPr>
          <p:cNvPr id="29" name="‖单击编辑标题">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D9BD8842-72A7-42BE-8255-24B16BEA23E0}"/>
              </a:ext>
            </a:extLst>
          </p:cNvPr>
          <p:cNvSpPr txBox="1"/>
          <p:nvPr/>
        </p:nvSpPr>
        <p:spPr>
          <a:xfrm>
            <a:off x="14078762" y="8331200"/>
            <a:ext cx="5505450" cy="651653"/>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700"/>
              </a:spcBef>
              <a:defRPr b="0">
                <a:solidFill>
                  <a:srgbClr val="F2F2F2"/>
                </a:solidFill>
                <a:latin typeface="Noto Sans S Chinese Bold Bold"/>
                <a:ea typeface="Noto Sans S Chinese Bold Bold"/>
                <a:cs typeface="Noto Sans S Chinese Bold Bold"/>
                <a:sym typeface="Noto Sans S Chinese Bold Bold"/>
              </a:defRPr>
            </a:lvl1pPr>
          </a:lstStyle>
          <a:p>
            <a:r>
              <a:rPr>
                <a:latin typeface="+mn-lt"/>
                <a:ea typeface="+mn-ea"/>
                <a:cs typeface="+mn-ea"/>
                <a:sym typeface="+mn-lt"/>
              </a:rPr>
              <a:t>‖单击编辑标题</a:t>
            </a:r>
          </a:p>
        </p:txBody>
      </p:sp>
      <p:sp>
        <p:nvSpPr>
          <p:cNvPr id="30" name="单击此处编辑您要的内容，单击此处编辑您要的内容。">
            <a:extLst>
              <a:ext uri="{FF2B5EF4-FFF2-40B4-BE49-F238E27FC236}">
                <a16:creationId xmlns="" xmlns:a14="http://schemas.microsoft.com/office/drawing/2010/main" xmlns:m="http://schemas.openxmlformats.org/officeDocument/2006/math" xmlns:ma14="http://schemas.microsoft.com/office/mac/drawingml/2011/main" xmlns:a16="http://schemas.microsoft.com/office/drawing/2014/main" id="{F51E3A9F-48CD-41B2-8466-02D00CB298CB}"/>
              </a:ext>
            </a:extLst>
          </p:cNvPr>
          <p:cNvSpPr txBox="1"/>
          <p:nvPr/>
        </p:nvSpPr>
        <p:spPr>
          <a:xfrm>
            <a:off x="14148612" y="9350375"/>
            <a:ext cx="7762875" cy="1216551"/>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600"/>
              </a:spcBef>
              <a:defRPr sz="28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单击此处编辑您要的内容，单击此处编辑您要的内容。</a:t>
            </a:r>
          </a:p>
        </p:txBody>
      </p:sp>
    </p:spTree>
  </p:cSld>
  <p:clrMapOvr>
    <a:masterClrMapping/>
  </p:clrMapOvr>
  <p:transition spd="slow" advClick="0" advTm="5000">
    <p:random/>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p:tmAbs val="0"/>
                                  </p:iterate>
                                  <p:childTnLst>
                                    <p:set>
                                      <p:cBhvr>
                                        <p:cTn id="6" fill="hold"/>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iterate>
                                    <p:tmAbs val="0"/>
                                  </p:iterate>
                                  <p:childTnLst>
                                    <p:set>
                                      <p:cBhvr>
                                        <p:cTn id="13" fill="hold"/>
                                        <p:tgtEl>
                                          <p:spTgt spid="26"/>
                                        </p:tgtEl>
                                        <p:attrNameLst>
                                          <p:attrName>style.visibility</p:attrName>
                                        </p:attrNameLst>
                                      </p:cBhvr>
                                      <p:to>
                                        <p:strVal val="visible"/>
                                      </p:to>
                                    </p:set>
                                    <p:anim calcmode="lin" valueType="num">
                                      <p:cBhvr>
                                        <p:cTn id="14" dur="1000" fill="hold"/>
                                        <p:tgtEl>
                                          <p:spTgt spid="26"/>
                                        </p:tgtEl>
                                        <p:attrNameLst>
                                          <p:attrName>ppt_w</p:attrName>
                                        </p:attrNameLst>
                                      </p:cBhvr>
                                      <p:tavLst>
                                        <p:tav tm="0">
                                          <p:val>
                                            <p:fltVal val="0"/>
                                          </p:val>
                                        </p:tav>
                                        <p:tav tm="100000">
                                          <p:val>
                                            <p:strVal val="#ppt_w"/>
                                          </p:val>
                                        </p:tav>
                                      </p:tavLst>
                                    </p:anim>
                                    <p:anim calcmode="lin" valueType="num">
                                      <p:cBhvr>
                                        <p:cTn id="15" dur="1000" fill="hold"/>
                                        <p:tgtEl>
                                          <p:spTgt spid="26"/>
                                        </p:tgtEl>
                                        <p:attrNameLst>
                                          <p:attrName>ppt_h</p:attrName>
                                        </p:attrNameLst>
                                      </p:cBhvr>
                                      <p:tavLst>
                                        <p:tav tm="0">
                                          <p:val>
                                            <p:fltVal val="0"/>
                                          </p:val>
                                        </p:tav>
                                        <p:tav tm="100000">
                                          <p:val>
                                            <p:strVal val="#ppt_h"/>
                                          </p:val>
                                        </p:tav>
                                      </p:tavLst>
                                    </p:anim>
                                    <p:anim calcmode="lin" valueType="num">
                                      <p:cBhvr>
                                        <p:cTn id="16"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iterate>
                                    <p:tmAbs val="0"/>
                                  </p:iterate>
                                  <p:childTnLst>
                                    <p:set>
                                      <p:cBhvr>
                                        <p:cTn id="20" fill="hold"/>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iterate>
                                    <p:tmAbs val="0"/>
                                  </p:iterate>
                                  <p:childTnLst>
                                    <p:set>
                                      <p:cBhvr>
                                        <p:cTn id="27" fill="hold"/>
                                        <p:tgtEl>
                                          <p:spTgt spid="28"/>
                                        </p:tgtEl>
                                        <p:attrNameLst>
                                          <p:attrName>style.visibility</p:attrName>
                                        </p:attrNameLst>
                                      </p:cBhvr>
                                      <p:to>
                                        <p:strVal val="visible"/>
                                      </p:to>
                                    </p:set>
                                    <p:anim calcmode="lin" valueType="num">
                                      <p:cBhvr>
                                        <p:cTn id="28" dur="1000" fill="hold"/>
                                        <p:tgtEl>
                                          <p:spTgt spid="28"/>
                                        </p:tgtEl>
                                        <p:attrNameLst>
                                          <p:attrName>ppt_w</p:attrName>
                                        </p:attrNameLst>
                                      </p:cBhvr>
                                      <p:tavLst>
                                        <p:tav tm="0">
                                          <p:val>
                                            <p:fltVal val="0"/>
                                          </p:val>
                                        </p:tav>
                                        <p:tav tm="100000">
                                          <p:val>
                                            <p:strVal val="#ppt_w"/>
                                          </p:val>
                                        </p:tav>
                                      </p:tavLst>
                                    </p:anim>
                                    <p:anim calcmode="lin" valueType="num">
                                      <p:cBhvr>
                                        <p:cTn id="29" dur="1000" fill="hold"/>
                                        <p:tgtEl>
                                          <p:spTgt spid="28"/>
                                        </p:tgtEl>
                                        <p:attrNameLst>
                                          <p:attrName>ppt_h</p:attrName>
                                        </p:attrNameLst>
                                      </p:cBhvr>
                                      <p:tavLst>
                                        <p:tav tm="0">
                                          <p:val>
                                            <p:fltVal val="0"/>
                                          </p:val>
                                        </p:tav>
                                        <p:tav tm="100000">
                                          <p:val>
                                            <p:strVal val="#ppt_h"/>
                                          </p:val>
                                        </p:tav>
                                      </p:tavLst>
                                    </p:anim>
                                    <p:anim calcmode="lin" valueType="num">
                                      <p:cBhvr>
                                        <p:cTn id="30"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iterate>
                                    <p:tmAbs val="0"/>
                                  </p:iterate>
                                  <p:childTnLst>
                                    <p:set>
                                      <p:cBhvr>
                                        <p:cTn id="34" fill="hold"/>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5000"/>
                            </p:stCondLst>
                            <p:childTnLst>
                              <p:par>
                                <p:cTn id="40" presetID="15" presetClass="entr" presetSubtype="0" fill="hold" grpId="0" nodeType="afterEffect">
                                  <p:stCondLst>
                                    <p:cond delay="0"/>
                                  </p:stCondLst>
                                  <p:iterate>
                                    <p:tmAbs val="0"/>
                                  </p:iterate>
                                  <p:childTnLst>
                                    <p:set>
                                      <p:cBhvr>
                                        <p:cTn id="41" fill="hold"/>
                                        <p:tgtEl>
                                          <p:spTgt spid="30"/>
                                        </p:tgtEl>
                                        <p:attrNameLst>
                                          <p:attrName>style.visibility</p:attrName>
                                        </p:attrNameLst>
                                      </p:cBhvr>
                                      <p:to>
                                        <p:strVal val="visible"/>
                                      </p:to>
                                    </p:set>
                                    <p:anim calcmode="lin" valueType="num">
                                      <p:cBhvr>
                                        <p:cTn id="42" dur="1000" fill="hold"/>
                                        <p:tgtEl>
                                          <p:spTgt spid="30"/>
                                        </p:tgtEl>
                                        <p:attrNameLst>
                                          <p:attrName>ppt_w</p:attrName>
                                        </p:attrNameLst>
                                      </p:cBhvr>
                                      <p:tavLst>
                                        <p:tav tm="0">
                                          <p:val>
                                            <p:fltVal val="0"/>
                                          </p:val>
                                        </p:tav>
                                        <p:tav tm="100000">
                                          <p:val>
                                            <p:strVal val="#ppt_w"/>
                                          </p:val>
                                        </p:tav>
                                      </p:tavLst>
                                    </p:anim>
                                    <p:anim calcmode="lin" valueType="num">
                                      <p:cBhvr>
                                        <p:cTn id="43" dur="1000" fill="hold"/>
                                        <p:tgtEl>
                                          <p:spTgt spid="30"/>
                                        </p:tgtEl>
                                        <p:attrNameLst>
                                          <p:attrName>ppt_h</p:attrName>
                                        </p:attrNameLst>
                                      </p:cBhvr>
                                      <p:tavLst>
                                        <p:tav tm="0">
                                          <p:val>
                                            <p:fltVal val="0"/>
                                          </p:val>
                                        </p:tav>
                                        <p:tav tm="100000">
                                          <p:val>
                                            <p:strVal val="#ppt_h"/>
                                          </p:val>
                                        </p:tav>
                                      </p:tavLst>
                                    </p:anim>
                                    <p:anim calcmode="lin" valueType="num">
                                      <p:cBhvr>
                                        <p:cTn id="44"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advAuto="0"/>
      <p:bldP spid="26" grpId="0" animBg="1" advAuto="0"/>
      <p:bldP spid="27" grpId="0" animBg="1" advAuto="0"/>
      <p:bldP spid="28" grpId="0" animBg="1" advAuto="0"/>
      <p:bldP spid="29" grpId="0" animBg="1" advAuto="0"/>
      <p:bldP spid="30"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402000" y="3078473"/>
            <a:ext cx="22638976" cy="7529976"/>
            <a:chOff x="150750" y="1154427"/>
            <a:chExt cx="8489616" cy="2823741"/>
          </a:xfrm>
        </p:grpSpPr>
        <p:grpSp>
          <p:nvGrpSpPr>
            <p:cNvPr id="26" name="20430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2"/>
              </p:custDataLst>
            </p:nvPr>
          </p:nvGrpSpPr>
          <p:grpSpPr>
            <a:xfrm>
              <a:off x="150750" y="1154427"/>
              <a:ext cx="8489616" cy="2823741"/>
              <a:chOff x="201000" y="1539236"/>
              <a:chExt cx="11319488" cy="3764988"/>
            </a:xfrm>
          </p:grpSpPr>
          <p:grpSp>
            <p:nvGrpSpPr>
              <p:cNvPr id="27" name="îŝḻîḑê">
                <a:extLst>
                  <a:ext uri="{FF2B5EF4-FFF2-40B4-BE49-F238E27FC236}">
                    <a16:creationId xmlns="" xmlns:a14="http://schemas.microsoft.com/office/drawing/2010/main" xmlns:a16="http://schemas.microsoft.com/office/drawing/2014/main" id="{55C3F920-DDE0-4613-B5AA-0D745F379A1A}"/>
                  </a:ext>
                </a:extLst>
              </p:cNvPr>
              <p:cNvGrpSpPr/>
              <p:nvPr/>
            </p:nvGrpSpPr>
            <p:grpSpPr>
              <a:xfrm>
                <a:off x="201000" y="2061710"/>
                <a:ext cx="5261008" cy="3002903"/>
                <a:chOff x="345504" y="1787851"/>
                <a:chExt cx="5750496" cy="3282295"/>
              </a:xfrm>
            </p:grpSpPr>
            <p:grpSp>
              <p:nvGrpSpPr>
                <p:cNvPr id="68" name="îş1íḋé">
                  <a:extLst>
                    <a:ext uri="{FF2B5EF4-FFF2-40B4-BE49-F238E27FC236}">
                      <a16:creationId xmlns="" xmlns:a14="http://schemas.microsoft.com/office/drawing/2010/main" xmlns:a16="http://schemas.microsoft.com/office/drawing/2014/main" id="{24A02546-5C76-4FFC-88FE-B10A04105307}"/>
                    </a:ext>
                  </a:extLst>
                </p:cNvPr>
                <p:cNvGrpSpPr>
                  <a:grpSpLocks/>
                </p:cNvGrpSpPr>
                <p:nvPr/>
              </p:nvGrpSpPr>
              <p:grpSpPr bwMode="auto">
                <a:xfrm>
                  <a:off x="345504" y="1787851"/>
                  <a:ext cx="5750496" cy="3282295"/>
                  <a:chOff x="8540751" y="4843463"/>
                  <a:chExt cx="8012112" cy="4562475"/>
                </a:xfrm>
                <a:effectLst/>
              </p:grpSpPr>
              <p:sp>
                <p:nvSpPr>
                  <p:cNvPr id="70" name="îṡļidé">
                    <a:extLst>
                      <a:ext uri="{FF2B5EF4-FFF2-40B4-BE49-F238E27FC236}">
                        <a16:creationId xmlns="" xmlns:a14="http://schemas.microsoft.com/office/drawing/2010/main" xmlns:a16="http://schemas.microsoft.com/office/drawing/2014/main" id="{4F2A3DB3-25F0-45FC-908C-B3FF9E97D4F6}"/>
                      </a:ext>
                    </a:extLst>
                  </p:cNvPr>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defTabSz="2438430" hangingPunct="1"/>
                    <a:endParaRPr sz="4800" b="0" kern="1200">
                      <a:solidFill>
                        <a:schemeClr val="bg1"/>
                      </a:solidFill>
                      <a:latin typeface="+mn-lt"/>
                      <a:ea typeface="+mn-ea"/>
                      <a:cs typeface="+mn-ea"/>
                      <a:sym typeface="+mn-lt"/>
                    </a:endParaRPr>
                  </a:p>
                </p:txBody>
              </p:sp>
              <p:sp>
                <p:nvSpPr>
                  <p:cNvPr id="71" name="îşlîḑê">
                    <a:extLst>
                      <a:ext uri="{FF2B5EF4-FFF2-40B4-BE49-F238E27FC236}">
                        <a16:creationId xmlns="" xmlns:a14="http://schemas.microsoft.com/office/drawing/2010/main" xmlns:a16="http://schemas.microsoft.com/office/drawing/2014/main" id="{3ACCBABC-B68B-4CBC-8678-D6B55D860792}"/>
                      </a:ext>
                    </a:extLst>
                  </p:cNvPr>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defTabSz="2438430" hangingPunct="1"/>
                    <a:endParaRPr sz="4800" b="0" kern="1200">
                      <a:solidFill>
                        <a:schemeClr val="bg1"/>
                      </a:solidFill>
                      <a:latin typeface="+mn-lt"/>
                      <a:ea typeface="+mn-ea"/>
                      <a:cs typeface="+mn-ea"/>
                      <a:sym typeface="+mn-lt"/>
                    </a:endParaRPr>
                  </a:p>
                </p:txBody>
              </p:sp>
              <p:sp>
                <p:nvSpPr>
                  <p:cNvPr id="72" name="îSļíďè">
                    <a:extLst>
                      <a:ext uri="{FF2B5EF4-FFF2-40B4-BE49-F238E27FC236}">
                        <a16:creationId xmlns="" xmlns:a14="http://schemas.microsoft.com/office/drawing/2010/main" xmlns:a16="http://schemas.microsoft.com/office/drawing/2014/main" id="{E552FB48-9BB1-4F47-B261-78D95857E748}"/>
                      </a:ext>
                    </a:extLst>
                  </p:cNvPr>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2438430" hangingPunct="1"/>
                    <a:endParaRPr sz="4800" b="0" kern="1200">
                      <a:solidFill>
                        <a:schemeClr val="bg1"/>
                      </a:solidFill>
                      <a:latin typeface="+mn-lt"/>
                      <a:ea typeface="+mn-ea"/>
                      <a:cs typeface="+mn-ea"/>
                      <a:sym typeface="+mn-lt"/>
                    </a:endParaRPr>
                  </a:p>
                </p:txBody>
              </p:sp>
              <p:sp>
                <p:nvSpPr>
                  <p:cNvPr id="73" name="îṡlïďé">
                    <a:extLst>
                      <a:ext uri="{FF2B5EF4-FFF2-40B4-BE49-F238E27FC236}">
                        <a16:creationId xmlns="" xmlns:a14="http://schemas.microsoft.com/office/drawing/2010/main" xmlns:a16="http://schemas.microsoft.com/office/drawing/2014/main" id="{A620223E-5B65-4367-958D-31103179206F}"/>
                      </a:ext>
                    </a:extLst>
                  </p:cNvPr>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defTabSz="2438430" hangingPunct="1"/>
                    <a:endParaRPr sz="4800" b="0" kern="1200">
                      <a:solidFill>
                        <a:schemeClr val="bg1"/>
                      </a:solidFill>
                      <a:latin typeface="+mn-lt"/>
                      <a:ea typeface="+mn-ea"/>
                      <a:cs typeface="+mn-ea"/>
                      <a:sym typeface="+mn-lt"/>
                    </a:endParaRPr>
                  </a:p>
                </p:txBody>
              </p:sp>
              <p:sp>
                <p:nvSpPr>
                  <p:cNvPr id="74" name="îŝľiďe">
                    <a:extLst>
                      <a:ext uri="{FF2B5EF4-FFF2-40B4-BE49-F238E27FC236}">
                        <a16:creationId xmlns="" xmlns:a14="http://schemas.microsoft.com/office/drawing/2010/main" xmlns:a16="http://schemas.microsoft.com/office/drawing/2014/main" id="{3781EF0E-2266-4A66-9C22-85D5210A7109}"/>
                      </a:ext>
                    </a:extLst>
                  </p:cNvPr>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defTabSz="2438430" hangingPunct="1"/>
                    <a:endParaRPr sz="4800" b="0" kern="1200">
                      <a:solidFill>
                        <a:schemeClr val="bg1"/>
                      </a:solidFill>
                      <a:latin typeface="+mn-lt"/>
                      <a:ea typeface="+mn-ea"/>
                      <a:cs typeface="+mn-ea"/>
                      <a:sym typeface="+mn-lt"/>
                    </a:endParaRPr>
                  </a:p>
                </p:txBody>
              </p:sp>
              <p:sp>
                <p:nvSpPr>
                  <p:cNvPr id="75" name="ïṣ1îḋè">
                    <a:extLst>
                      <a:ext uri="{FF2B5EF4-FFF2-40B4-BE49-F238E27FC236}">
                        <a16:creationId xmlns="" xmlns:a14="http://schemas.microsoft.com/office/drawing/2010/main" xmlns:a16="http://schemas.microsoft.com/office/drawing/2014/main" id="{F3184FE5-443C-4C5A-88D7-B24379E6190D}"/>
                      </a:ext>
                    </a:extLst>
                  </p:cNvPr>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headEnd/>
                        <a:tailEnd/>
                      </a14:hiddenLine>
                    </a:ext>
                  </a:extLst>
                </p:spPr>
                <p:txBody>
                  <a:bodyPr anchor="ctr"/>
                  <a:lstStyle/>
                  <a:p>
                    <a:pPr defTabSz="2438430" hangingPunct="1"/>
                    <a:endParaRPr sz="4800" b="0" kern="1200">
                      <a:solidFill>
                        <a:schemeClr val="bg1"/>
                      </a:solidFill>
                      <a:latin typeface="+mn-lt"/>
                      <a:ea typeface="+mn-ea"/>
                      <a:cs typeface="+mn-ea"/>
                      <a:sym typeface="+mn-lt"/>
                    </a:endParaRPr>
                  </a:p>
                </p:txBody>
              </p:sp>
            </p:grpSp>
            <p:sp>
              <p:nvSpPr>
                <p:cNvPr id="69" name="íś1îdè">
                  <a:extLst>
                    <a:ext uri="{FF2B5EF4-FFF2-40B4-BE49-F238E27FC236}">
                      <a16:creationId xmlns="" xmlns:a14="http://schemas.microsoft.com/office/drawing/2010/main" xmlns:a16="http://schemas.microsoft.com/office/drawing/2014/main" id="{722CD598-23B2-4D1F-BF86-20CAC7D3FE12}"/>
                    </a:ext>
                  </a:extLst>
                </p:cNvPr>
                <p:cNvSpPr/>
                <p:nvPr/>
              </p:nvSpPr>
              <p:spPr>
                <a:xfrm>
                  <a:off x="1085227" y="2041661"/>
                  <a:ext cx="4271049" cy="2700706"/>
                </a:xfrm>
                <a:prstGeom prst="rect">
                  <a:avLst/>
                </a:prstGeom>
                <a:pattFill prst="pct5">
                  <a:fgClr>
                    <a:srgbClr val="E4E6EA"/>
                  </a:fgClr>
                  <a:bgClr>
                    <a:srgbClr val="ADB5BF"/>
                  </a:bgClr>
                </a:pattFill>
                <a:ln w="12700" cap="flat" cmpd="sng" algn="ctr">
                  <a:noFill/>
                  <a:prstDash val="solid"/>
                  <a:miter lim="800000"/>
                </a:ln>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438430" hangingPunct="1"/>
                  <a:endParaRPr sz="4800" b="0" kern="1200">
                    <a:solidFill>
                      <a:schemeClr val="bg1"/>
                    </a:solidFill>
                    <a:cs typeface="+mn-ea"/>
                    <a:sym typeface="+mn-lt"/>
                  </a:endParaRPr>
                </a:p>
              </p:txBody>
            </p:sp>
          </p:grpSp>
          <p:grpSp>
            <p:nvGrpSpPr>
              <p:cNvPr id="28" name="ïṣḷïḓè">
                <a:extLst>
                  <a:ext uri="{FF2B5EF4-FFF2-40B4-BE49-F238E27FC236}">
                    <a16:creationId xmlns="" xmlns:a14="http://schemas.microsoft.com/office/drawing/2010/main" xmlns:a16="http://schemas.microsoft.com/office/drawing/2014/main" id="{6063A103-5AED-4A6F-8F73-99B85AC00313}"/>
                  </a:ext>
                </a:extLst>
              </p:cNvPr>
              <p:cNvGrpSpPr>
                <a:grpSpLocks/>
              </p:cNvGrpSpPr>
              <p:nvPr/>
            </p:nvGrpSpPr>
            <p:grpSpPr>
              <a:xfrm>
                <a:off x="5583172" y="2093266"/>
                <a:ext cx="2952968" cy="1078980"/>
                <a:chOff x="673100" y="3487322"/>
                <a:chExt cx="2952968" cy="1078980"/>
              </a:xfrm>
            </p:grpSpPr>
            <p:sp>
              <p:nvSpPr>
                <p:cNvPr id="62" name="ïsḻîdê">
                  <a:extLst>
                    <a:ext uri="{FF2B5EF4-FFF2-40B4-BE49-F238E27FC236}">
                      <a16:creationId xmlns="" xmlns:a14="http://schemas.microsoft.com/office/drawing/2010/main" xmlns:a16="http://schemas.microsoft.com/office/drawing/2014/main" id="{5BF20942-518F-4C13-AAD4-B7F8CBFB2B68}"/>
                    </a:ext>
                  </a:extLst>
                </p:cNvPr>
                <p:cNvSpPr txBox="1"/>
                <p:nvPr/>
              </p:nvSpPr>
              <p:spPr>
                <a:xfrm>
                  <a:off x="673100" y="3487322"/>
                  <a:ext cx="2952968" cy="454062"/>
                </a:xfrm>
                <a:prstGeom prst="rect">
                  <a:avLst/>
                </a:prstGeom>
                <a:solidFill>
                  <a:srgbClr val="00B0F0"/>
                </a:solidFill>
                <a:ln>
                  <a:noFill/>
                </a:ln>
              </p:spPr>
              <p:txBody>
                <a:bodyPr wrap="none" lIns="243840" tIns="121920" rIns="243840" bIns="121920" anchor="ctr" anchorCtr="0">
                  <a:normAutofit fontScale="92500" lnSpcReduction="20000"/>
                </a:bodyPr>
                <a:lstStyle/>
                <a:p>
                  <a:pPr defTabSz="2438430" hangingPunct="1">
                    <a:buSzPct val="25000"/>
                  </a:pPr>
                  <a:r>
                    <a:rPr lang="de-DE" sz="5333" kern="1200" dirty="0">
                      <a:solidFill>
                        <a:schemeClr val="bg1"/>
                      </a:solidFill>
                      <a:latin typeface="+mn-lt"/>
                      <a:ea typeface="+mn-ea"/>
                      <a:cs typeface="+mn-ea"/>
                      <a:sym typeface="+mn-lt"/>
                    </a:rPr>
                    <a:t>01.Text here</a:t>
                  </a:r>
                </a:p>
              </p:txBody>
            </p:sp>
            <p:sp>
              <p:nvSpPr>
                <p:cNvPr id="67" name="íśľíḍe">
                  <a:extLst>
                    <a:ext uri="{FF2B5EF4-FFF2-40B4-BE49-F238E27FC236}">
                      <a16:creationId xmlns="" xmlns:a14="http://schemas.microsoft.com/office/drawing/2010/main" xmlns:a16="http://schemas.microsoft.com/office/drawing/2014/main" id="{3B8716A5-7296-4B49-9400-F7FB8C0E36DB}"/>
                    </a:ext>
                  </a:extLst>
                </p:cNvPr>
                <p:cNvSpPr txBox="1"/>
                <p:nvPr/>
              </p:nvSpPr>
              <p:spPr>
                <a:xfrm>
                  <a:off x="673100" y="3941384"/>
                  <a:ext cx="2952968" cy="624918"/>
                </a:xfrm>
                <a:prstGeom prst="rect">
                  <a:avLst/>
                </a:prstGeom>
                <a:noFill/>
                <a:ln>
                  <a:noFill/>
                </a:ln>
              </p:spPr>
              <p:txBody>
                <a:bodyPr lIns="243840" tIns="121920" rIns="243840" bIns="121920" anchor="t" anchorCtr="0">
                  <a:noAutofit/>
                </a:bodyPr>
                <a:lstStyle/>
                <a:p>
                  <a:pPr algn="l" defTabSz="2438430" hangingPunct="1">
                    <a:lnSpc>
                      <a:spcPct val="150000"/>
                    </a:lnSpc>
                    <a:defRPr/>
                  </a:pPr>
                  <a:r>
                    <a:rPr lang="en-US" altLang="zh-CN" b="0" dirty="0">
                      <a:solidFill>
                        <a:schemeClr val="bg1"/>
                      </a:solidFill>
                      <a:latin typeface="+mn-lt"/>
                      <a:ea typeface="+mn-ea"/>
                      <a:cs typeface="+mn-ea"/>
                      <a:sym typeface="+mn-lt"/>
                    </a:rPr>
                    <a:t>您的内容打在这里，或者通过复制您的文本后，</a:t>
                  </a:r>
                  <a:endParaRPr lang="id-ID" altLang="zh-CN" b="0" kern="1200" dirty="0">
                    <a:solidFill>
                      <a:schemeClr val="bg1"/>
                    </a:solidFill>
                    <a:latin typeface="+mn-lt"/>
                    <a:ea typeface="+mn-ea"/>
                    <a:cs typeface="+mn-ea"/>
                    <a:sym typeface="+mn-lt"/>
                  </a:endParaRPr>
                </a:p>
              </p:txBody>
            </p:sp>
          </p:grpSp>
          <p:grpSp>
            <p:nvGrpSpPr>
              <p:cNvPr id="29" name="íš1íḍé">
                <a:extLst>
                  <a:ext uri="{FF2B5EF4-FFF2-40B4-BE49-F238E27FC236}">
                    <a16:creationId xmlns="" xmlns:a14="http://schemas.microsoft.com/office/drawing/2010/main" xmlns:a16="http://schemas.microsoft.com/office/drawing/2014/main" id="{FF3A4764-E98D-428E-9E16-6A3AB2C9FCF7}"/>
                  </a:ext>
                </a:extLst>
              </p:cNvPr>
              <p:cNvGrpSpPr>
                <a:grpSpLocks/>
              </p:cNvGrpSpPr>
              <p:nvPr/>
            </p:nvGrpSpPr>
            <p:grpSpPr>
              <a:xfrm>
                <a:off x="8567520" y="2093266"/>
                <a:ext cx="2952968" cy="1078980"/>
                <a:chOff x="673100" y="3487322"/>
                <a:chExt cx="2952968" cy="1078980"/>
              </a:xfrm>
            </p:grpSpPr>
            <p:sp>
              <p:nvSpPr>
                <p:cNvPr id="60" name="îšľïḑè">
                  <a:extLst>
                    <a:ext uri="{FF2B5EF4-FFF2-40B4-BE49-F238E27FC236}">
                      <a16:creationId xmlns="" xmlns:a14="http://schemas.microsoft.com/office/drawing/2010/main" xmlns:a16="http://schemas.microsoft.com/office/drawing/2014/main" id="{D129CF27-6659-429B-B14F-5C41C5EC6F31}"/>
                    </a:ext>
                  </a:extLst>
                </p:cNvPr>
                <p:cNvSpPr txBox="1"/>
                <p:nvPr/>
              </p:nvSpPr>
              <p:spPr>
                <a:xfrm>
                  <a:off x="673100" y="3487322"/>
                  <a:ext cx="2952968" cy="454062"/>
                </a:xfrm>
                <a:prstGeom prst="rect">
                  <a:avLst/>
                </a:prstGeom>
                <a:solidFill>
                  <a:srgbClr val="00B0F0"/>
                </a:solidFill>
                <a:ln>
                  <a:noFill/>
                </a:ln>
              </p:spPr>
              <p:txBody>
                <a:bodyPr wrap="none" lIns="243840" tIns="121920" rIns="243840" bIns="121920" anchor="ctr" anchorCtr="0">
                  <a:normAutofit fontScale="92500" lnSpcReduction="20000"/>
                </a:bodyPr>
                <a:lstStyle/>
                <a:p>
                  <a:pPr defTabSz="2438430" hangingPunct="1">
                    <a:buSzPct val="25000"/>
                  </a:pPr>
                  <a:r>
                    <a:rPr lang="de-DE" sz="5333" kern="1200" dirty="0">
                      <a:solidFill>
                        <a:schemeClr val="bg1"/>
                      </a:solidFill>
                      <a:latin typeface="+mn-lt"/>
                      <a:ea typeface="+mn-ea"/>
                      <a:cs typeface="+mn-ea"/>
                      <a:sym typeface="+mn-lt"/>
                    </a:rPr>
                    <a:t>02.Text here</a:t>
                  </a:r>
                </a:p>
              </p:txBody>
            </p:sp>
            <p:sp>
              <p:nvSpPr>
                <p:cNvPr id="61" name="iŝ1iḑê">
                  <a:extLst>
                    <a:ext uri="{FF2B5EF4-FFF2-40B4-BE49-F238E27FC236}">
                      <a16:creationId xmlns="" xmlns:a14="http://schemas.microsoft.com/office/drawing/2010/main" xmlns:a16="http://schemas.microsoft.com/office/drawing/2014/main" id="{8A2E9B32-294B-4A30-933A-B16E6E7EDA02}"/>
                    </a:ext>
                  </a:extLst>
                </p:cNvPr>
                <p:cNvSpPr txBox="1"/>
                <p:nvPr/>
              </p:nvSpPr>
              <p:spPr>
                <a:xfrm>
                  <a:off x="673100" y="3941384"/>
                  <a:ext cx="2952968" cy="624918"/>
                </a:xfrm>
                <a:prstGeom prst="rect">
                  <a:avLst/>
                </a:prstGeom>
                <a:noFill/>
                <a:ln>
                  <a:noFill/>
                </a:ln>
              </p:spPr>
              <p:txBody>
                <a:bodyPr lIns="243840" tIns="121920" rIns="243840" bIns="121920" anchor="t" anchorCtr="0">
                  <a:noAutofit/>
                </a:bodyPr>
                <a:lstStyle/>
                <a:p>
                  <a:pPr algn="l" defTabSz="2438430" hangingPunct="1">
                    <a:lnSpc>
                      <a:spcPct val="150000"/>
                    </a:lnSpc>
                    <a:buSzPct val="25000"/>
                  </a:pPr>
                  <a:r>
                    <a:rPr lang="en-US" altLang="zh-CN" b="0" dirty="0">
                      <a:solidFill>
                        <a:schemeClr val="bg1"/>
                      </a:solidFill>
                      <a:latin typeface="+mn-lt"/>
                      <a:ea typeface="+mn-ea"/>
                      <a:cs typeface="+mn-ea"/>
                      <a:sym typeface="+mn-lt"/>
                    </a:rPr>
                    <a:t>您的内容打在这里，或者通过复制您的文本后</a:t>
                  </a:r>
                  <a:endParaRPr lang="de-DE" altLang="zh-CN" b="0" kern="1200" dirty="0">
                    <a:solidFill>
                      <a:schemeClr val="bg1"/>
                    </a:solidFill>
                    <a:latin typeface="+mn-lt"/>
                    <a:ea typeface="+mn-ea"/>
                    <a:cs typeface="+mn-ea"/>
                    <a:sym typeface="+mn-lt"/>
                  </a:endParaRPr>
                </a:p>
              </p:txBody>
            </p:sp>
          </p:grpSp>
          <p:sp>
            <p:nvSpPr>
              <p:cNvPr id="34" name="ïSḷidé">
                <a:extLst>
                  <a:ext uri="{FF2B5EF4-FFF2-40B4-BE49-F238E27FC236}">
                    <a16:creationId xmlns="" xmlns:a14="http://schemas.microsoft.com/office/drawing/2010/main" xmlns:a16="http://schemas.microsoft.com/office/drawing/2014/main" id="{FCBBBB86-7507-4316-825F-0EDE15F83197}"/>
                  </a:ext>
                </a:extLst>
              </p:cNvPr>
              <p:cNvSpPr/>
              <p:nvPr/>
            </p:nvSpPr>
            <p:spPr bwMode="auto">
              <a:xfrm>
                <a:off x="6754813" y="1539236"/>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solidFill>
              <a:ln>
                <a:noFill/>
              </a:ln>
            </p:spPr>
            <p:txBody>
              <a:bodyPr/>
              <a:lstStyle/>
              <a:p>
                <a:pPr algn="l" defTabSz="2438430" hangingPunct="1"/>
                <a:endParaRPr lang="zh-CN" altLang="en-US" sz="4800" b="0" kern="1200">
                  <a:solidFill>
                    <a:schemeClr val="bg1"/>
                  </a:solidFill>
                  <a:latin typeface="+mn-lt"/>
                  <a:ea typeface="+mn-ea"/>
                  <a:cs typeface="+mn-ea"/>
                  <a:sym typeface="+mn-lt"/>
                </a:endParaRPr>
              </a:p>
            </p:txBody>
          </p:sp>
          <p:sp>
            <p:nvSpPr>
              <p:cNvPr id="35" name="íSlïďê">
                <a:extLst>
                  <a:ext uri="{FF2B5EF4-FFF2-40B4-BE49-F238E27FC236}">
                    <a16:creationId xmlns="" xmlns:a14="http://schemas.microsoft.com/office/drawing/2010/main" xmlns:a16="http://schemas.microsoft.com/office/drawing/2014/main" id="{4EAD9A90-6484-4516-964D-80CE222E31AD}"/>
                  </a:ext>
                </a:extLst>
              </p:cNvPr>
              <p:cNvSpPr/>
              <p:nvPr/>
            </p:nvSpPr>
            <p:spPr bwMode="auto">
              <a:xfrm>
                <a:off x="9739161" y="1539236"/>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solidFill>
              <a:ln>
                <a:noFill/>
              </a:ln>
            </p:spPr>
            <p:txBody>
              <a:bodyPr/>
              <a:lstStyle/>
              <a:p>
                <a:pPr algn="l" defTabSz="2438430" hangingPunct="1"/>
                <a:endParaRPr lang="zh-CN" altLang="en-US" sz="4800" b="0" kern="1200">
                  <a:solidFill>
                    <a:schemeClr val="bg1"/>
                  </a:solidFill>
                  <a:latin typeface="+mn-lt"/>
                  <a:ea typeface="+mn-ea"/>
                  <a:cs typeface="+mn-ea"/>
                  <a:sym typeface="+mn-lt"/>
                </a:endParaRPr>
              </a:p>
            </p:txBody>
          </p:sp>
          <p:grpSp>
            <p:nvGrpSpPr>
              <p:cNvPr id="36" name="íšļide">
                <a:extLst>
                  <a:ext uri="{FF2B5EF4-FFF2-40B4-BE49-F238E27FC236}">
                    <a16:creationId xmlns="" xmlns:a14="http://schemas.microsoft.com/office/drawing/2010/main" xmlns:a16="http://schemas.microsoft.com/office/drawing/2014/main" id="{2B057B69-A979-4F5C-9F1F-0F640384E6E3}"/>
                  </a:ext>
                </a:extLst>
              </p:cNvPr>
              <p:cNvGrpSpPr>
                <a:grpSpLocks/>
              </p:cNvGrpSpPr>
              <p:nvPr/>
            </p:nvGrpSpPr>
            <p:grpSpPr>
              <a:xfrm>
                <a:off x="5583172" y="4225244"/>
                <a:ext cx="2952968" cy="1078980"/>
                <a:chOff x="673100" y="3487322"/>
                <a:chExt cx="2952968" cy="1078980"/>
              </a:xfrm>
            </p:grpSpPr>
            <p:sp>
              <p:nvSpPr>
                <p:cNvPr id="58" name="ïšļîḓé">
                  <a:extLst>
                    <a:ext uri="{FF2B5EF4-FFF2-40B4-BE49-F238E27FC236}">
                      <a16:creationId xmlns="" xmlns:a14="http://schemas.microsoft.com/office/drawing/2010/main" xmlns:a16="http://schemas.microsoft.com/office/drawing/2014/main" id="{D7039348-07FC-4843-8305-D9CFD53C31A0}"/>
                    </a:ext>
                  </a:extLst>
                </p:cNvPr>
                <p:cNvSpPr txBox="1"/>
                <p:nvPr/>
              </p:nvSpPr>
              <p:spPr>
                <a:xfrm>
                  <a:off x="673100" y="3487322"/>
                  <a:ext cx="2952968" cy="454062"/>
                </a:xfrm>
                <a:prstGeom prst="rect">
                  <a:avLst/>
                </a:prstGeom>
                <a:solidFill>
                  <a:srgbClr val="00B0F0"/>
                </a:solidFill>
                <a:ln>
                  <a:noFill/>
                </a:ln>
              </p:spPr>
              <p:txBody>
                <a:bodyPr wrap="none" lIns="243840" tIns="121920" rIns="243840" bIns="121920" anchor="ctr" anchorCtr="0">
                  <a:normAutofit fontScale="92500" lnSpcReduction="20000"/>
                </a:bodyPr>
                <a:lstStyle/>
                <a:p>
                  <a:pPr defTabSz="2438430" hangingPunct="1">
                    <a:buSzPct val="25000"/>
                  </a:pPr>
                  <a:r>
                    <a:rPr lang="de-DE" sz="5333" kern="1200" dirty="0">
                      <a:solidFill>
                        <a:schemeClr val="bg1"/>
                      </a:solidFill>
                      <a:latin typeface="+mn-lt"/>
                      <a:ea typeface="+mn-ea"/>
                      <a:cs typeface="+mn-ea"/>
                      <a:sym typeface="+mn-lt"/>
                    </a:rPr>
                    <a:t>01.Text here</a:t>
                  </a:r>
                </a:p>
              </p:txBody>
            </p:sp>
            <p:sp>
              <p:nvSpPr>
                <p:cNvPr id="59" name="îṣlïďè">
                  <a:extLst>
                    <a:ext uri="{FF2B5EF4-FFF2-40B4-BE49-F238E27FC236}">
                      <a16:creationId xmlns="" xmlns:a14="http://schemas.microsoft.com/office/drawing/2010/main" xmlns:a16="http://schemas.microsoft.com/office/drawing/2014/main" id="{7E8070DB-32B0-4972-BB97-89679B9DF92F}"/>
                    </a:ext>
                  </a:extLst>
                </p:cNvPr>
                <p:cNvSpPr txBox="1"/>
                <p:nvPr/>
              </p:nvSpPr>
              <p:spPr>
                <a:xfrm>
                  <a:off x="673100" y="3941384"/>
                  <a:ext cx="2952968" cy="624918"/>
                </a:xfrm>
                <a:prstGeom prst="rect">
                  <a:avLst/>
                </a:prstGeom>
                <a:noFill/>
                <a:ln>
                  <a:noFill/>
                </a:ln>
              </p:spPr>
              <p:txBody>
                <a:bodyPr lIns="243840" tIns="121920" rIns="243840" bIns="121920" anchor="t" anchorCtr="0">
                  <a:noAutofit/>
                </a:bodyPr>
                <a:lstStyle/>
                <a:p>
                  <a:pPr algn="l" defTabSz="2438430" hangingPunct="1">
                    <a:lnSpc>
                      <a:spcPct val="150000"/>
                    </a:lnSpc>
                    <a:buSzPct val="25000"/>
                  </a:pPr>
                  <a:r>
                    <a:rPr lang="en-US" altLang="zh-CN" b="0" dirty="0">
                      <a:solidFill>
                        <a:schemeClr val="bg1"/>
                      </a:solidFill>
                      <a:latin typeface="+mn-lt"/>
                      <a:ea typeface="+mn-ea"/>
                      <a:cs typeface="+mn-ea"/>
                      <a:sym typeface="+mn-lt"/>
                    </a:rPr>
                    <a:t>您的内容打在这里，或者通过复制您的文本后</a:t>
                  </a:r>
                  <a:endParaRPr lang="de-DE" altLang="zh-CN" b="0" kern="1200" dirty="0">
                    <a:solidFill>
                      <a:schemeClr val="bg1"/>
                    </a:solidFill>
                    <a:latin typeface="+mn-lt"/>
                    <a:ea typeface="+mn-ea"/>
                    <a:cs typeface="+mn-ea"/>
                    <a:sym typeface="+mn-lt"/>
                  </a:endParaRPr>
                </a:p>
              </p:txBody>
            </p:sp>
          </p:grpSp>
          <p:grpSp>
            <p:nvGrpSpPr>
              <p:cNvPr id="38" name="íśliďé">
                <a:extLst>
                  <a:ext uri="{FF2B5EF4-FFF2-40B4-BE49-F238E27FC236}">
                    <a16:creationId xmlns="" xmlns:a14="http://schemas.microsoft.com/office/drawing/2010/main" xmlns:a16="http://schemas.microsoft.com/office/drawing/2014/main" id="{A47BBFDD-35E9-49FD-8A2D-3471729647C8}"/>
                  </a:ext>
                </a:extLst>
              </p:cNvPr>
              <p:cNvGrpSpPr>
                <a:grpSpLocks/>
              </p:cNvGrpSpPr>
              <p:nvPr/>
            </p:nvGrpSpPr>
            <p:grpSpPr>
              <a:xfrm>
                <a:off x="8567520" y="4225244"/>
                <a:ext cx="2952968" cy="1078980"/>
                <a:chOff x="673100" y="3487322"/>
                <a:chExt cx="2952968" cy="1078980"/>
              </a:xfrm>
            </p:grpSpPr>
            <p:sp>
              <p:nvSpPr>
                <p:cNvPr id="56" name="ïṩḷîḍè">
                  <a:extLst>
                    <a:ext uri="{FF2B5EF4-FFF2-40B4-BE49-F238E27FC236}">
                      <a16:creationId xmlns="" xmlns:a14="http://schemas.microsoft.com/office/drawing/2010/main" xmlns:a16="http://schemas.microsoft.com/office/drawing/2014/main" id="{0743230E-A9DE-49CD-B9DB-937B8FC66E0E}"/>
                    </a:ext>
                  </a:extLst>
                </p:cNvPr>
                <p:cNvSpPr txBox="1"/>
                <p:nvPr/>
              </p:nvSpPr>
              <p:spPr>
                <a:xfrm>
                  <a:off x="673100" y="3487322"/>
                  <a:ext cx="2952968" cy="454062"/>
                </a:xfrm>
                <a:prstGeom prst="rect">
                  <a:avLst/>
                </a:prstGeom>
                <a:solidFill>
                  <a:srgbClr val="00B0F0"/>
                </a:solidFill>
                <a:ln>
                  <a:noFill/>
                </a:ln>
              </p:spPr>
              <p:txBody>
                <a:bodyPr wrap="none" lIns="243840" tIns="121920" rIns="243840" bIns="121920" anchor="ctr" anchorCtr="0">
                  <a:normAutofit fontScale="92500" lnSpcReduction="20000"/>
                </a:bodyPr>
                <a:lstStyle/>
                <a:p>
                  <a:pPr defTabSz="2438430" hangingPunct="1">
                    <a:buSzPct val="25000"/>
                  </a:pPr>
                  <a:r>
                    <a:rPr lang="de-DE" sz="5333" kern="1200" dirty="0">
                      <a:solidFill>
                        <a:schemeClr val="bg1"/>
                      </a:solidFill>
                      <a:latin typeface="+mn-lt"/>
                      <a:ea typeface="+mn-ea"/>
                      <a:cs typeface="+mn-ea"/>
                      <a:sym typeface="+mn-lt"/>
                    </a:rPr>
                    <a:t>02.Text here</a:t>
                  </a:r>
                </a:p>
              </p:txBody>
            </p:sp>
            <p:sp>
              <p:nvSpPr>
                <p:cNvPr id="57" name="iṣľïḓe">
                  <a:extLst>
                    <a:ext uri="{FF2B5EF4-FFF2-40B4-BE49-F238E27FC236}">
                      <a16:creationId xmlns="" xmlns:a14="http://schemas.microsoft.com/office/drawing/2010/main" xmlns:a16="http://schemas.microsoft.com/office/drawing/2014/main" id="{7FD99D9E-1C48-4CA1-B7DF-7AD99F4C8C6D}"/>
                    </a:ext>
                  </a:extLst>
                </p:cNvPr>
                <p:cNvSpPr txBox="1"/>
                <p:nvPr/>
              </p:nvSpPr>
              <p:spPr>
                <a:xfrm>
                  <a:off x="673100" y="3941384"/>
                  <a:ext cx="2952968" cy="624918"/>
                </a:xfrm>
                <a:prstGeom prst="rect">
                  <a:avLst/>
                </a:prstGeom>
                <a:noFill/>
                <a:ln>
                  <a:noFill/>
                </a:ln>
              </p:spPr>
              <p:txBody>
                <a:bodyPr lIns="243840" tIns="121920" rIns="243840" bIns="121920" anchor="t" anchorCtr="0">
                  <a:noAutofit/>
                </a:bodyPr>
                <a:lstStyle/>
                <a:p>
                  <a:pPr algn="l" defTabSz="2438430" hangingPunct="1">
                    <a:lnSpc>
                      <a:spcPct val="150000"/>
                    </a:lnSpc>
                    <a:buSzPct val="25000"/>
                  </a:pPr>
                  <a:r>
                    <a:rPr lang="en-US" altLang="zh-CN" b="0" dirty="0">
                      <a:solidFill>
                        <a:schemeClr val="bg1"/>
                      </a:solidFill>
                      <a:latin typeface="+mn-lt"/>
                      <a:ea typeface="+mn-ea"/>
                      <a:cs typeface="+mn-ea"/>
                      <a:sym typeface="+mn-lt"/>
                    </a:rPr>
                    <a:t>您的内容打在这里，或者通过复制您的文本后</a:t>
                  </a:r>
                  <a:endParaRPr lang="de-DE" altLang="zh-CN" b="0" kern="1200" dirty="0">
                    <a:solidFill>
                      <a:schemeClr val="bg1"/>
                    </a:solidFill>
                    <a:latin typeface="+mn-lt"/>
                    <a:ea typeface="+mn-ea"/>
                    <a:cs typeface="+mn-ea"/>
                    <a:sym typeface="+mn-lt"/>
                  </a:endParaRPr>
                </a:p>
              </p:txBody>
            </p:sp>
          </p:grpSp>
          <p:sp>
            <p:nvSpPr>
              <p:cNvPr id="39" name="islïďè">
                <a:extLst>
                  <a:ext uri="{FF2B5EF4-FFF2-40B4-BE49-F238E27FC236}">
                    <a16:creationId xmlns="" xmlns:a14="http://schemas.microsoft.com/office/drawing/2010/main" xmlns:a16="http://schemas.microsoft.com/office/drawing/2014/main" id="{FF9391AE-BA38-481D-A995-0C394968BD69}"/>
                  </a:ext>
                </a:extLst>
              </p:cNvPr>
              <p:cNvSpPr/>
              <p:nvPr/>
            </p:nvSpPr>
            <p:spPr bwMode="auto">
              <a:xfrm>
                <a:off x="6754813" y="3671214"/>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solidFill>
              <a:ln>
                <a:noFill/>
              </a:ln>
            </p:spPr>
            <p:txBody>
              <a:bodyPr/>
              <a:lstStyle/>
              <a:p>
                <a:pPr algn="l" defTabSz="2438430" hangingPunct="1"/>
                <a:endParaRPr lang="zh-CN" altLang="en-US" sz="4800" b="0" kern="1200">
                  <a:solidFill>
                    <a:schemeClr val="bg1"/>
                  </a:solidFill>
                  <a:latin typeface="+mn-lt"/>
                  <a:ea typeface="+mn-ea"/>
                  <a:cs typeface="+mn-ea"/>
                  <a:sym typeface="+mn-lt"/>
                </a:endParaRPr>
              </a:p>
            </p:txBody>
          </p:sp>
          <p:sp>
            <p:nvSpPr>
              <p:cNvPr id="55" name="ïŝḻîdé">
                <a:extLst>
                  <a:ext uri="{FF2B5EF4-FFF2-40B4-BE49-F238E27FC236}">
                    <a16:creationId xmlns="" xmlns:a14="http://schemas.microsoft.com/office/drawing/2010/main" xmlns:a16="http://schemas.microsoft.com/office/drawing/2014/main" id="{EA256E74-A594-452A-B894-401A9CDEFFDA}"/>
                  </a:ext>
                </a:extLst>
              </p:cNvPr>
              <p:cNvSpPr/>
              <p:nvPr/>
            </p:nvSpPr>
            <p:spPr bwMode="auto">
              <a:xfrm>
                <a:off x="9739161" y="3671214"/>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1"/>
              </a:solidFill>
              <a:ln>
                <a:noFill/>
              </a:ln>
            </p:spPr>
            <p:txBody>
              <a:bodyPr/>
              <a:lstStyle/>
              <a:p>
                <a:pPr algn="l" defTabSz="2438430" hangingPunct="1"/>
                <a:endParaRPr lang="zh-CN" altLang="en-US" sz="4800" b="0" kern="1200">
                  <a:solidFill>
                    <a:schemeClr val="bg1"/>
                  </a:solidFill>
                  <a:latin typeface="+mn-lt"/>
                  <a:ea typeface="+mn-ea"/>
                  <a:cs typeface="+mn-ea"/>
                  <a:sym typeface="+mn-lt"/>
                </a:endParaRPr>
              </a:p>
            </p:txBody>
          </p:sp>
        </p:grpSp>
        <p:pic>
          <p:nvPicPr>
            <p:cNvPr id="614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l="11072"/>
            <a:stretch>
              <a:fillRect/>
            </a:stretch>
          </p:blipFill>
          <p:spPr bwMode="auto">
            <a:xfrm>
              <a:off x="646043" y="1709529"/>
              <a:ext cx="2953889" cy="1868557"/>
            </a:xfrm>
            <a:prstGeom prst="rect">
              <a:avLst/>
            </a:prstGeom>
            <a:noFill/>
            <a:ln w="9525">
              <a:noFill/>
              <a:miter lim="800000"/>
              <a:headEnd/>
              <a:tailEnd/>
            </a:ln>
          </p:spPr>
        </p:pic>
      </p:grpSp>
      <p:sp>
        <p:nvSpPr>
          <p:cNvPr id="77" name="TextBox 34"/>
          <p:cNvSpPr txBox="1">
            <a:spLocks noChangeArrowheads="1"/>
          </p:cNvSpPr>
          <p:nvPr/>
        </p:nvSpPr>
        <p:spPr bwMode="auto">
          <a:xfrm>
            <a:off x="1163983" y="11412829"/>
            <a:ext cx="21818600" cy="1366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Open Sans Light" pitchFamily="34" charset="0"/>
              </a:defRPr>
            </a:lvl1pPr>
            <a:lvl2pPr marL="742950" indent="-285750" defTabSz="912813">
              <a:defRPr>
                <a:solidFill>
                  <a:schemeClr val="tx1"/>
                </a:solidFill>
                <a:latin typeface="Open Sans Light" pitchFamily="34" charset="0"/>
              </a:defRPr>
            </a:lvl2pPr>
            <a:lvl3pPr marL="1143000" indent="-228600" defTabSz="912813">
              <a:defRPr>
                <a:solidFill>
                  <a:schemeClr val="tx1"/>
                </a:solidFill>
                <a:latin typeface="Open Sans Light" pitchFamily="34" charset="0"/>
              </a:defRPr>
            </a:lvl3pPr>
            <a:lvl4pPr marL="1600200" indent="-228600" defTabSz="912813">
              <a:defRPr>
                <a:solidFill>
                  <a:schemeClr val="tx1"/>
                </a:solidFill>
                <a:latin typeface="Open Sans Light" pitchFamily="34" charset="0"/>
              </a:defRPr>
            </a:lvl4pPr>
            <a:lvl5pPr marL="2057400" indent="-228600" defTabSz="912813">
              <a:defRPr>
                <a:solidFill>
                  <a:schemeClr val="tx1"/>
                </a:solidFill>
                <a:latin typeface="Open Sans Light" pitchFamily="34" charset="0"/>
              </a:defRPr>
            </a:lvl5pPr>
            <a:lvl6pPr marL="2514600" indent="-228600" defTabSz="912813" fontAlgn="base">
              <a:spcBef>
                <a:spcPct val="0"/>
              </a:spcBef>
              <a:spcAft>
                <a:spcPct val="0"/>
              </a:spcAft>
              <a:defRPr>
                <a:solidFill>
                  <a:schemeClr val="tx1"/>
                </a:solidFill>
                <a:latin typeface="Open Sans Light" pitchFamily="34" charset="0"/>
              </a:defRPr>
            </a:lvl6pPr>
            <a:lvl7pPr marL="2971800" indent="-228600" defTabSz="912813" fontAlgn="base">
              <a:spcBef>
                <a:spcPct val="0"/>
              </a:spcBef>
              <a:spcAft>
                <a:spcPct val="0"/>
              </a:spcAft>
              <a:defRPr>
                <a:solidFill>
                  <a:schemeClr val="tx1"/>
                </a:solidFill>
                <a:latin typeface="Open Sans Light" pitchFamily="34" charset="0"/>
              </a:defRPr>
            </a:lvl7pPr>
            <a:lvl8pPr marL="3429000" indent="-228600" defTabSz="912813" fontAlgn="base">
              <a:spcBef>
                <a:spcPct val="0"/>
              </a:spcBef>
              <a:spcAft>
                <a:spcPct val="0"/>
              </a:spcAft>
              <a:defRPr>
                <a:solidFill>
                  <a:schemeClr val="tx1"/>
                </a:solidFill>
                <a:latin typeface="Open Sans Light" pitchFamily="34" charset="0"/>
              </a:defRPr>
            </a:lvl8pPr>
            <a:lvl9pPr marL="3886200" indent="-228600" defTabSz="912813" fontAlgn="base">
              <a:spcBef>
                <a:spcPct val="0"/>
              </a:spcBef>
              <a:spcAft>
                <a:spcPct val="0"/>
              </a:spcAft>
              <a:defRPr>
                <a:solidFill>
                  <a:schemeClr val="tx1"/>
                </a:solidFill>
                <a:latin typeface="Open Sans Light" pitchFamily="34" charset="0"/>
              </a:defRPr>
            </a:lvl9pPr>
          </a:lstStyle>
          <a:p>
            <a:pPr algn="l" defTabSz="2434198" hangingPunct="1">
              <a:lnSpc>
                <a:spcPct val="150000"/>
              </a:lnSpc>
            </a:pPr>
            <a:r>
              <a:rPr lang="en-US" altLang="zh-CN" sz="2933" b="0" dirty="0">
                <a:solidFill>
                  <a:schemeClr val="bg1"/>
                </a:solidFill>
                <a:latin typeface="+mn-lt"/>
                <a:ea typeface="+mn-ea"/>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a:t>
            </a:r>
            <a:endParaRPr lang="en-US" altLang="zh-CN" sz="2933" kern="1200" dirty="0">
              <a:solidFill>
                <a:schemeClr val="bg1"/>
              </a:solidFill>
              <a:latin typeface="+mn-lt"/>
              <a:ea typeface="+mn-ea"/>
              <a:cs typeface="+mn-ea"/>
              <a:sym typeface="+mn-lt"/>
            </a:endParaRPr>
          </a:p>
        </p:txBody>
      </p:sp>
      <p:sp>
        <p:nvSpPr>
          <p:cNvPr id="37" name="标题 6">
            <a:extLst>
              <a:ext uri="{FF2B5EF4-FFF2-40B4-BE49-F238E27FC236}">
                <a16:creationId xmlns="" xmlns:a14="http://schemas.microsoft.com/office/drawing/2010/main" xmlns:a16="http://schemas.microsoft.com/office/drawing/2014/main" id="{34C67614-5940-49A3-A1CD-CEE4639E63C0}"/>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40" name="组合 39">
            <a:extLst>
              <a:ext uri="{FF2B5EF4-FFF2-40B4-BE49-F238E27FC236}">
                <a16:creationId xmlns="" xmlns:a14="http://schemas.microsoft.com/office/drawing/2010/main" xmlns:a16="http://schemas.microsoft.com/office/drawing/2014/main" id="{A1718442-539F-430D-ADFF-60E741BE2F25}"/>
              </a:ext>
            </a:extLst>
          </p:cNvPr>
          <p:cNvGrpSpPr/>
          <p:nvPr/>
        </p:nvGrpSpPr>
        <p:grpSpPr>
          <a:xfrm>
            <a:off x="1148515" y="944039"/>
            <a:ext cx="6281790" cy="1366053"/>
            <a:chOff x="394974" y="341599"/>
            <a:chExt cx="2355671" cy="512270"/>
          </a:xfrm>
        </p:grpSpPr>
        <p:sp>
          <p:nvSpPr>
            <p:cNvPr id="41" name="矩形 40">
              <a:extLst>
                <a:ext uri="{FF2B5EF4-FFF2-40B4-BE49-F238E27FC236}">
                  <a16:creationId xmlns="" xmlns:a14="http://schemas.microsoft.com/office/drawing/2010/main" xmlns:a16="http://schemas.microsoft.com/office/drawing/2014/main" id="{9A2B7D5A-141A-49CF-BB88-E826CD249228}"/>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42" name="直接连接符 41">
              <a:extLst>
                <a:ext uri="{FF2B5EF4-FFF2-40B4-BE49-F238E27FC236}">
                  <a16:creationId xmlns="" xmlns:a14="http://schemas.microsoft.com/office/drawing/2010/main" xmlns:a16="http://schemas.microsoft.com/office/drawing/2014/main" id="{5572C585-94E3-4047-80B4-9C89453A288C}"/>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right)">
                                      <p:cBhvr>
                                        <p:cTn id="7" dur="500"/>
                                        <p:tgtEl>
                                          <p:spTgt spid="7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ppt_x"/>
                                          </p:val>
                                        </p:tav>
                                        <p:tav tm="100000">
                                          <p:val>
                                            <p:strVal val="#ppt_x"/>
                                          </p:val>
                                        </p:tav>
                                      </p:tavLst>
                                    </p:anim>
                                    <p:anim calcmode="lin" valueType="num">
                                      <p:cBhvr additive="base">
                                        <p:cTn id="1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5d科技商务办公数据处理金融数据过滤" descr="2.5d科技商务办公数据处理金融数据过滤">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B75C96E-3033-4D97-B31A-BC56758970BF}"/>
              </a:ext>
            </a:extLst>
          </p:cNvPr>
          <p:cNvPicPr>
            <a:picLocks noChangeAspect="1"/>
          </p:cNvPicPr>
          <p:nvPr/>
        </p:nvPicPr>
        <p:blipFill>
          <a:blip r:embed="rId3"/>
          <a:stretch>
            <a:fillRect/>
          </a:stretch>
        </p:blipFill>
        <p:spPr>
          <a:xfrm>
            <a:off x="-488950" y="-698500"/>
            <a:ext cx="16008350" cy="16008350"/>
          </a:xfrm>
          <a:prstGeom prst="rect">
            <a:avLst/>
          </a:prstGeom>
          <a:ln w="12700">
            <a:miter lim="400000"/>
          </a:ln>
        </p:spPr>
      </p:pic>
      <p:pic>
        <p:nvPicPr>
          <p:cNvPr id="3" name="image.png" descr="image.png">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281EE3C-EAD5-48C6-8888-96924E47FDA9}"/>
              </a:ext>
            </a:extLst>
          </p:cNvPr>
          <p:cNvPicPr>
            <a:picLocks noChangeAspect="1"/>
          </p:cNvPicPr>
          <p:nvPr/>
        </p:nvPicPr>
        <p:blipFill>
          <a:blip r:embed="rId4"/>
          <a:stretch>
            <a:fillRect/>
          </a:stretch>
        </p:blipFill>
        <p:spPr>
          <a:xfrm>
            <a:off x="10680700" y="8448675"/>
            <a:ext cx="5156200" cy="171450"/>
          </a:xfrm>
          <a:prstGeom prst="rect">
            <a:avLst/>
          </a:prstGeom>
          <a:ln w="12700">
            <a:miter lim="400000"/>
          </a:ln>
        </p:spPr>
      </p:pic>
      <p:pic>
        <p:nvPicPr>
          <p:cNvPr id="4" name="image.png" descr="image.png">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E7617C1-ACB5-4BF8-A988-C5A3E0BF587C}"/>
              </a:ext>
            </a:extLst>
          </p:cNvPr>
          <p:cNvPicPr>
            <a:picLocks noChangeAspect="1"/>
          </p:cNvPicPr>
          <p:nvPr/>
        </p:nvPicPr>
        <p:blipFill>
          <a:blip r:embed="rId5"/>
          <a:stretch>
            <a:fillRect/>
          </a:stretch>
        </p:blipFill>
        <p:spPr>
          <a:xfrm>
            <a:off x="5889625" y="6584950"/>
            <a:ext cx="8642350" cy="168275"/>
          </a:xfrm>
          <a:prstGeom prst="rect">
            <a:avLst/>
          </a:prstGeom>
          <a:ln w="12700">
            <a:miter lim="400000"/>
          </a:ln>
        </p:spPr>
      </p:pic>
      <p:pic>
        <p:nvPicPr>
          <p:cNvPr id="5" name="image.png" descr="image.png">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91A6DB4-576A-4757-976F-82E59FBFF23F}"/>
              </a:ext>
            </a:extLst>
          </p:cNvPr>
          <p:cNvPicPr>
            <a:picLocks noChangeAspect="1"/>
          </p:cNvPicPr>
          <p:nvPr/>
        </p:nvPicPr>
        <p:blipFill>
          <a:blip r:embed="rId6"/>
          <a:stretch>
            <a:fillRect/>
          </a:stretch>
        </p:blipFill>
        <p:spPr>
          <a:xfrm>
            <a:off x="8572500" y="4292600"/>
            <a:ext cx="5070475" cy="168275"/>
          </a:xfrm>
          <a:prstGeom prst="rect">
            <a:avLst/>
          </a:prstGeom>
          <a:ln w="12700">
            <a:miter lim="400000"/>
          </a:ln>
        </p:spPr>
      </p:pic>
      <p:sp>
        <p:nvSpPr>
          <p:cNvPr id="6" name="‖单击编辑标题">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D2E1C95-03D1-4E78-B28D-2DD96D442A6C}"/>
              </a:ext>
            </a:extLst>
          </p:cNvPr>
          <p:cNvSpPr txBox="1"/>
          <p:nvPr/>
        </p:nvSpPr>
        <p:spPr>
          <a:xfrm>
            <a:off x="14033500" y="3978275"/>
            <a:ext cx="5505450" cy="651653"/>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700"/>
              </a:spcBef>
              <a:defRPr b="0">
                <a:solidFill>
                  <a:srgbClr val="F2F2F2"/>
                </a:solidFill>
                <a:latin typeface="Noto Sans S Chinese Bold Bold"/>
                <a:ea typeface="Noto Sans S Chinese Bold Bold"/>
                <a:cs typeface="Noto Sans S Chinese Bold Bold"/>
                <a:sym typeface="Noto Sans S Chinese Bold Bold"/>
              </a:defRPr>
            </a:lvl1pPr>
          </a:lstStyle>
          <a:p>
            <a:r>
              <a:rPr>
                <a:latin typeface="+mn-lt"/>
                <a:ea typeface="+mn-ea"/>
                <a:cs typeface="+mn-ea"/>
                <a:sym typeface="+mn-lt"/>
              </a:rPr>
              <a:t>‖单击编辑标题</a:t>
            </a:r>
          </a:p>
        </p:txBody>
      </p:sp>
      <p:sp>
        <p:nvSpPr>
          <p:cNvPr id="7" name="单击此处编辑您要的内容，单击此处编辑您要的内容。">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CBC9B4A-CC11-42C6-91CD-C2310C583B1A}"/>
              </a:ext>
            </a:extLst>
          </p:cNvPr>
          <p:cNvSpPr txBox="1"/>
          <p:nvPr/>
        </p:nvSpPr>
        <p:spPr>
          <a:xfrm>
            <a:off x="14103350" y="4997450"/>
            <a:ext cx="9436101" cy="570221"/>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600"/>
              </a:spcBef>
              <a:defRPr sz="28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单击此处编辑您要的内容，单击此处编辑您要的内容。</a:t>
            </a:r>
          </a:p>
        </p:txBody>
      </p:sp>
      <p:sp>
        <p:nvSpPr>
          <p:cNvPr id="8" name="‖单击编辑标题">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C16B9A1-7374-4265-910B-D84CA842A533}"/>
              </a:ext>
            </a:extLst>
          </p:cNvPr>
          <p:cNvSpPr txBox="1"/>
          <p:nvPr/>
        </p:nvSpPr>
        <p:spPr>
          <a:xfrm>
            <a:off x="14833600" y="6248400"/>
            <a:ext cx="5505450" cy="651653"/>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700"/>
              </a:spcBef>
              <a:defRPr b="0">
                <a:solidFill>
                  <a:srgbClr val="F2F2F2"/>
                </a:solidFill>
                <a:latin typeface="Noto Sans S Chinese Bold Bold"/>
                <a:ea typeface="Noto Sans S Chinese Bold Bold"/>
                <a:cs typeface="Noto Sans S Chinese Bold Bold"/>
                <a:sym typeface="Noto Sans S Chinese Bold Bold"/>
              </a:defRPr>
            </a:lvl1pPr>
          </a:lstStyle>
          <a:p>
            <a:r>
              <a:rPr>
                <a:latin typeface="+mn-lt"/>
                <a:ea typeface="+mn-ea"/>
                <a:cs typeface="+mn-ea"/>
                <a:sym typeface="+mn-lt"/>
              </a:rPr>
              <a:t>‖单击编辑标题</a:t>
            </a:r>
          </a:p>
        </p:txBody>
      </p:sp>
      <p:sp>
        <p:nvSpPr>
          <p:cNvPr id="9" name="单击此处编辑您要的内容，单击此处编辑您要的内容。">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0DC8FE9-9524-479A-A199-81BEDBB58DDF}"/>
              </a:ext>
            </a:extLst>
          </p:cNvPr>
          <p:cNvSpPr txBox="1"/>
          <p:nvPr/>
        </p:nvSpPr>
        <p:spPr>
          <a:xfrm>
            <a:off x="14903450" y="7270750"/>
            <a:ext cx="8982075" cy="570221"/>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600"/>
              </a:spcBef>
              <a:defRPr sz="28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单击此处编辑您要的内容，单击此处编辑您要的内容。</a:t>
            </a:r>
          </a:p>
        </p:txBody>
      </p:sp>
      <p:sp>
        <p:nvSpPr>
          <p:cNvPr id="10" name="‖单击编辑标题">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43DC1E3-CF73-428C-AED5-3CCAF2627F91}"/>
              </a:ext>
            </a:extLst>
          </p:cNvPr>
          <p:cNvSpPr txBox="1"/>
          <p:nvPr/>
        </p:nvSpPr>
        <p:spPr>
          <a:xfrm>
            <a:off x="16055975" y="8331200"/>
            <a:ext cx="5505450" cy="651653"/>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700"/>
              </a:spcBef>
              <a:defRPr b="0">
                <a:solidFill>
                  <a:srgbClr val="F2F2F2"/>
                </a:solidFill>
                <a:latin typeface="Noto Sans S Chinese Bold Bold"/>
                <a:ea typeface="Noto Sans S Chinese Bold Bold"/>
                <a:cs typeface="Noto Sans S Chinese Bold Bold"/>
                <a:sym typeface="Noto Sans S Chinese Bold Bold"/>
              </a:defRPr>
            </a:lvl1pPr>
          </a:lstStyle>
          <a:p>
            <a:r>
              <a:rPr>
                <a:latin typeface="+mn-lt"/>
                <a:ea typeface="+mn-ea"/>
                <a:cs typeface="+mn-ea"/>
                <a:sym typeface="+mn-lt"/>
              </a:rPr>
              <a:t>‖单击编辑标题</a:t>
            </a:r>
          </a:p>
        </p:txBody>
      </p:sp>
      <p:sp>
        <p:nvSpPr>
          <p:cNvPr id="11" name="单击此处编辑您要的内容，单击此处编辑您要的内容。">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3C600CB-BCFA-4B8E-A289-DBE7A4DBEC3D}"/>
              </a:ext>
            </a:extLst>
          </p:cNvPr>
          <p:cNvSpPr txBox="1"/>
          <p:nvPr/>
        </p:nvSpPr>
        <p:spPr>
          <a:xfrm>
            <a:off x="16125825" y="9350375"/>
            <a:ext cx="7762875" cy="1216551"/>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lIns="0" tIns="0" rIns="0" bIns="0">
            <a:spAutoFit/>
          </a:bodyPr>
          <a:lstStyle>
            <a:lvl1pPr algn="l" defTabSz="2432050">
              <a:lnSpc>
                <a:spcPct val="150000"/>
              </a:lnSpc>
              <a:spcBef>
                <a:spcPts val="600"/>
              </a:spcBef>
              <a:defRPr sz="28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单击此处编辑您要的内容，单击此处编辑您要的内容。</a:t>
            </a:r>
          </a:p>
        </p:txBody>
      </p:sp>
      <p:sp>
        <p:nvSpPr>
          <p:cNvPr id="12" name="标题 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C8BC26D-A465-42F0-B8E8-18B0A1955E35}"/>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13" name="组合 1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4BC265D-C8D2-4D9E-8E02-24DEB61BAEBB}"/>
              </a:ext>
            </a:extLst>
          </p:cNvPr>
          <p:cNvGrpSpPr/>
          <p:nvPr/>
        </p:nvGrpSpPr>
        <p:grpSpPr>
          <a:xfrm>
            <a:off x="1148515" y="944039"/>
            <a:ext cx="6281790" cy="1366053"/>
            <a:chOff x="394974" y="341599"/>
            <a:chExt cx="2355671" cy="512270"/>
          </a:xfrm>
        </p:grpSpPr>
        <p:sp>
          <p:nvSpPr>
            <p:cNvPr id="14" name="矩形 13">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FC69168-B7DE-4E79-939B-8DE56D8C8B19}"/>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15" name="直接连接符 14">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FA1DEBC-71A3-484B-801B-827079110E06}"/>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6941633"/>
      </p:ext>
    </p:extLst>
  </p:cSld>
  <p:clrMapOvr>
    <a:masterClrMapping/>
  </p:clrMapOvr>
  <p:transition spd="slow" advClick="0" advTm="7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0" nodeType="after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800" fill="hold"/>
                                        <p:tgtEl>
                                          <p:spTgt spid="2"/>
                                        </p:tgtEl>
                                        <p:attrNameLst>
                                          <p:attrName>ppt_w</p:attrName>
                                        </p:attrNameLst>
                                      </p:cBhvr>
                                      <p:tavLst>
                                        <p:tav tm="0">
                                          <p:val>
                                            <p:fltVal val="0"/>
                                          </p:val>
                                        </p:tav>
                                        <p:tav tm="100000">
                                          <p:val>
                                            <p:strVal val="#ppt_w"/>
                                          </p:val>
                                        </p:tav>
                                      </p:tavLst>
                                    </p:anim>
                                    <p:anim calcmode="lin" valueType="num">
                                      <p:cBhvr>
                                        <p:cTn id="8" dur="800" fill="hold"/>
                                        <p:tgtEl>
                                          <p:spTgt spid="2"/>
                                        </p:tgtEl>
                                        <p:attrNameLst>
                                          <p:attrName>ppt_h</p:attrName>
                                        </p:attrNameLst>
                                      </p:cBhvr>
                                      <p:tavLst>
                                        <p:tav tm="0">
                                          <p:val>
                                            <p:fltVal val="0"/>
                                          </p:val>
                                        </p:tav>
                                        <p:tav tm="100000">
                                          <p:val>
                                            <p:strVal val="#ppt_h"/>
                                          </p:val>
                                        </p:tav>
                                      </p:tavLst>
                                    </p:anim>
                                    <p:anim calcmode="lin" valueType="num">
                                      <p:cBhvr>
                                        <p:cTn id="9" dur="8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800"/>
                            </p:stCondLst>
                            <p:childTnLst>
                              <p:par>
                                <p:cTn id="12" presetID="22" presetClass="entr" presetSubtype="8" fill="hold" grpId="0" nodeType="afterEffect">
                                  <p:stCondLst>
                                    <p:cond delay="0"/>
                                  </p:stCondLst>
                                  <p:iterate>
                                    <p:tmAbs val="0"/>
                                  </p:iterate>
                                  <p:childTnLst>
                                    <p:set>
                                      <p:cBhvr>
                                        <p:cTn id="13" fill="hold"/>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1300"/>
                            </p:stCondLst>
                            <p:childTnLst>
                              <p:par>
                                <p:cTn id="16" presetID="22" presetClass="entr" presetSubtype="8" fill="hold" grpId="0" nodeType="afterEffect">
                                  <p:stCondLst>
                                    <p:cond delay="0"/>
                                  </p:stCondLst>
                                  <p:iterate>
                                    <p:tmAbs val="0"/>
                                  </p:iterate>
                                  <p:childTnLst>
                                    <p:set>
                                      <p:cBhvr>
                                        <p:cTn id="17" fill="hold"/>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par>
                          <p:cTn id="19" fill="hold">
                            <p:stCondLst>
                              <p:cond delay="1800"/>
                            </p:stCondLst>
                            <p:childTnLst>
                              <p:par>
                                <p:cTn id="20" presetID="22" presetClass="entr" presetSubtype="8" fill="hold" grpId="0" nodeType="afterEffect">
                                  <p:stCondLst>
                                    <p:cond delay="0"/>
                                  </p:stCondLst>
                                  <p:iterate>
                                    <p:tmAbs val="0"/>
                                  </p:iterate>
                                  <p:childTnLst>
                                    <p:set>
                                      <p:cBhvr>
                                        <p:cTn id="21" fill="hold"/>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300"/>
                            </p:stCondLst>
                            <p:childTnLst>
                              <p:par>
                                <p:cTn id="24" presetID="15" presetClass="entr" presetSubtype="0" fill="hold" grpId="0" nodeType="afterEffect">
                                  <p:stCondLst>
                                    <p:cond delay="0"/>
                                  </p:stCondLst>
                                  <p:iterate>
                                    <p:tmAbs val="0"/>
                                  </p:iterate>
                                  <p:childTnLst>
                                    <p:set>
                                      <p:cBhvr>
                                        <p:cTn id="25" fill="hold"/>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300"/>
                            </p:stCondLst>
                            <p:childTnLst>
                              <p:par>
                                <p:cTn id="31" presetID="15" presetClass="entr" presetSubtype="0" fill="hold" grpId="0" nodeType="afterEffect">
                                  <p:stCondLst>
                                    <p:cond delay="0"/>
                                  </p:stCondLst>
                                  <p:iterate>
                                    <p:tmAbs val="0"/>
                                  </p:iterate>
                                  <p:childTnLst>
                                    <p:set>
                                      <p:cBhvr>
                                        <p:cTn id="32" fill="hold"/>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300"/>
                            </p:stCondLst>
                            <p:childTnLst>
                              <p:par>
                                <p:cTn id="38" presetID="15" presetClass="entr" presetSubtype="0" fill="hold" grpId="0" nodeType="afterEffect">
                                  <p:stCondLst>
                                    <p:cond delay="0"/>
                                  </p:stCondLst>
                                  <p:iterate>
                                    <p:tmAbs val="0"/>
                                  </p:iterate>
                                  <p:childTnLst>
                                    <p:set>
                                      <p:cBhvr>
                                        <p:cTn id="39" fill="hold"/>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300"/>
                            </p:stCondLst>
                            <p:childTnLst>
                              <p:par>
                                <p:cTn id="45" presetID="15" presetClass="entr" presetSubtype="0" fill="hold" grpId="0" nodeType="afterEffect">
                                  <p:stCondLst>
                                    <p:cond delay="0"/>
                                  </p:stCondLst>
                                  <p:iterate>
                                    <p:tmAbs val="0"/>
                                  </p:iterate>
                                  <p:childTnLst>
                                    <p:set>
                                      <p:cBhvr>
                                        <p:cTn id="46" fill="hold"/>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6300"/>
                            </p:stCondLst>
                            <p:childTnLst>
                              <p:par>
                                <p:cTn id="52" presetID="15" presetClass="entr" presetSubtype="0" fill="hold" grpId="0" nodeType="afterEffect">
                                  <p:stCondLst>
                                    <p:cond delay="0"/>
                                  </p:stCondLst>
                                  <p:iterate>
                                    <p:tmAbs val="0"/>
                                  </p:iterate>
                                  <p:childTnLst>
                                    <p:set>
                                      <p:cBhvr>
                                        <p:cTn id="53" fill="hold"/>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fltVal val="0"/>
                                          </p:val>
                                        </p:tav>
                                        <p:tav tm="100000">
                                          <p:val>
                                            <p:strVal val="#ppt_w"/>
                                          </p:val>
                                        </p:tav>
                                      </p:tavLst>
                                    </p:anim>
                                    <p:anim calcmode="lin" valueType="num">
                                      <p:cBhvr>
                                        <p:cTn id="55" dur="1000" fill="hold"/>
                                        <p:tgtEl>
                                          <p:spTgt spid="10"/>
                                        </p:tgtEl>
                                        <p:attrNameLst>
                                          <p:attrName>ppt_h</p:attrName>
                                        </p:attrNameLst>
                                      </p:cBhvr>
                                      <p:tavLst>
                                        <p:tav tm="0">
                                          <p:val>
                                            <p:fltVal val="0"/>
                                          </p:val>
                                        </p:tav>
                                        <p:tav tm="100000">
                                          <p:val>
                                            <p:strVal val="#ppt_h"/>
                                          </p:val>
                                        </p:tav>
                                      </p:tavLst>
                                    </p:anim>
                                    <p:anim calcmode="lin" valueType="num">
                                      <p:cBhvr>
                                        <p:cTn id="5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7300"/>
                            </p:stCondLst>
                            <p:childTnLst>
                              <p:par>
                                <p:cTn id="59" presetID="15" presetClass="entr" presetSubtype="0" fill="hold" grpId="0" nodeType="afterEffect">
                                  <p:stCondLst>
                                    <p:cond delay="0"/>
                                  </p:stCondLst>
                                  <p:iterate>
                                    <p:tmAbs val="0"/>
                                  </p:iterate>
                                  <p:childTnLst>
                                    <p:set>
                                      <p:cBhvr>
                                        <p:cTn id="60" fill="hold"/>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P spid="4" grpId="0" animBg="1" advAuto="0"/>
      <p:bldP spid="5" grpId="0" animBg="1" advAuto="0"/>
      <p:bldP spid="6" grpId="0" animBg="1" advAuto="0"/>
      <p:bldP spid="7" grpId="0" animBg="1" advAuto="0"/>
      <p:bldP spid="8" grpId="0" animBg="1" advAuto="0"/>
      <p:bldP spid="9" grpId="0" animBg="1" advAuto="0"/>
      <p:bldP spid="10" grpId="0" animBg="1" advAuto="0"/>
      <p:bldP spid="11"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PA-组合 19"/>
          <p:cNvGrpSpPr/>
          <p:nvPr/>
        </p:nvGrpSpPr>
        <p:grpSpPr>
          <a:xfrm>
            <a:off x="-2716982" y="2967884"/>
            <a:ext cx="20680225" cy="14327712"/>
            <a:chOff x="0" y="0"/>
            <a:chExt cx="20680224" cy="14327711"/>
          </a:xfrm>
        </p:grpSpPr>
        <p:pic>
          <p:nvPicPr>
            <p:cNvPr id="200" name="PA-图片 17" descr="PA-图片 17"/>
            <p:cNvPicPr>
              <a:picLocks noChangeAspect="1"/>
            </p:cNvPicPr>
            <p:nvPr/>
          </p:nvPicPr>
          <p:blipFill>
            <a:blip r:embed="rId3"/>
            <a:stretch>
              <a:fillRect/>
            </a:stretch>
          </p:blipFill>
          <p:spPr>
            <a:xfrm>
              <a:off x="0" y="1813497"/>
              <a:ext cx="20680225" cy="11984493"/>
            </a:xfrm>
            <a:prstGeom prst="rect">
              <a:avLst/>
            </a:prstGeom>
            <a:ln w="12700" cap="flat">
              <a:noFill/>
              <a:miter lim="400000"/>
            </a:ln>
            <a:effectLst/>
          </p:spPr>
        </p:pic>
        <p:pic>
          <p:nvPicPr>
            <p:cNvPr id="201" name="PA-图片 18" descr="PA-图片 18"/>
            <p:cNvPicPr>
              <a:picLocks noChangeAspect="1"/>
            </p:cNvPicPr>
            <p:nvPr/>
          </p:nvPicPr>
          <p:blipFill>
            <a:blip r:embed="rId4"/>
            <a:stretch>
              <a:fillRect/>
            </a:stretch>
          </p:blipFill>
          <p:spPr>
            <a:xfrm>
              <a:off x="2026966" y="0"/>
              <a:ext cx="17182279" cy="14327712"/>
            </a:xfrm>
            <a:prstGeom prst="rect">
              <a:avLst/>
            </a:prstGeom>
            <a:ln w="12700" cap="flat">
              <a:noFill/>
              <a:miter lim="400000"/>
            </a:ln>
            <a:effectLst/>
          </p:spPr>
        </p:pic>
      </p:grpSp>
      <p:grpSp>
        <p:nvGrpSpPr>
          <p:cNvPr id="205" name="PA-圆角矩形 13"/>
          <p:cNvGrpSpPr/>
          <p:nvPr/>
        </p:nvGrpSpPr>
        <p:grpSpPr>
          <a:xfrm>
            <a:off x="12985732" y="9477892"/>
            <a:ext cx="3193068" cy="692146"/>
            <a:chOff x="0" y="0"/>
            <a:chExt cx="3193066" cy="692144"/>
          </a:xfrm>
        </p:grpSpPr>
        <p:sp>
          <p:nvSpPr>
            <p:cNvPr id="203" name="圆角矩形"/>
            <p:cNvSpPr/>
            <p:nvPr/>
          </p:nvSpPr>
          <p:spPr>
            <a:xfrm>
              <a:off x="0" y="0"/>
              <a:ext cx="3193066" cy="692144"/>
            </a:xfrm>
            <a:prstGeom prst="roundRect">
              <a:avLst>
                <a:gd name="adj" fmla="val 50000"/>
              </a:avLst>
            </a:prstGeom>
            <a:solidFill>
              <a:srgbClr val="00B0F0"/>
            </a:solidFill>
            <a:ln w="12700" cap="flat">
              <a:noFill/>
              <a:miter lim="400000"/>
            </a:ln>
            <a:effectLst>
              <a:outerShdw blurRad="457200" dist="76200" dir="5400000" rotWithShape="0">
                <a:srgbClr val="00FFFF">
                  <a:alpha val="30000"/>
                </a:srgbClr>
              </a:outerShdw>
            </a:effectLst>
          </p:spPr>
          <p:txBody>
            <a:bodyPr wrap="square" lIns="91439" tIns="91439" rIns="91439" bIns="91439" numCol="1" anchor="ctr">
              <a:noAutofit/>
            </a:bodyPr>
            <a:lstStyle/>
            <a:p>
              <a:pPr defTabSz="1828800">
                <a:defRPr sz="2800" b="0">
                  <a:solidFill>
                    <a:srgbClr val="FFFFFF"/>
                  </a:solidFill>
                  <a:latin typeface="Calibri"/>
                  <a:ea typeface="Calibri"/>
                  <a:cs typeface="Calibri"/>
                  <a:sym typeface="Calibri"/>
                </a:defRPr>
              </a:pPr>
              <a:endParaRPr>
                <a:latin typeface="+mn-lt"/>
                <a:ea typeface="+mn-ea"/>
                <a:cs typeface="+mn-ea"/>
                <a:sym typeface="+mn-lt"/>
              </a:endParaRPr>
            </a:p>
          </p:txBody>
        </p:sp>
        <p:sp>
          <p:nvSpPr>
            <p:cNvPr id="204" name="添加姓名"/>
            <p:cNvSpPr txBox="1"/>
            <p:nvPr/>
          </p:nvSpPr>
          <p:spPr>
            <a:xfrm>
              <a:off x="101361" y="38297"/>
              <a:ext cx="2990344" cy="615549"/>
            </a:xfrm>
            <a:prstGeom prst="rect">
              <a:avLst/>
            </a:prstGeom>
            <a:noFill/>
            <a:ln w="12700" cap="flat">
              <a:noFill/>
              <a:miter lim="400000"/>
            </a:ln>
            <a:effectLst/>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defTabSz="1828800">
                <a:defRPr sz="2800" b="0">
                  <a:solidFill>
                    <a:srgbClr val="FFFFFF"/>
                  </a:solidFill>
                  <a:latin typeface="黑体"/>
                  <a:ea typeface="黑体"/>
                  <a:cs typeface="黑体"/>
                  <a:sym typeface="黑体"/>
                </a:defRPr>
              </a:lvl1pPr>
            </a:lstStyle>
            <a:p>
              <a:pPr>
                <a:defRPr>
                  <a:latin typeface="Calibri"/>
                  <a:ea typeface="Calibri"/>
                  <a:cs typeface="Calibri"/>
                  <a:sym typeface="Calibri"/>
                </a:defRPr>
              </a:pPr>
              <a:r>
                <a:rPr lang="en-US" dirty="0">
                  <a:latin typeface="+mn-lt"/>
                  <a:ea typeface="+mn-ea"/>
                  <a:cs typeface="+mn-ea"/>
                  <a:sym typeface="+mn-lt"/>
                </a:rPr>
                <a:t>COMPANY</a:t>
              </a:r>
              <a:endParaRPr dirty="0">
                <a:latin typeface="+mn-lt"/>
                <a:ea typeface="+mn-ea"/>
                <a:cs typeface="+mn-ea"/>
                <a:sym typeface="+mn-lt"/>
              </a:endParaRPr>
            </a:p>
          </p:txBody>
        </p:sp>
      </p:grpSp>
      <p:sp>
        <p:nvSpPr>
          <p:cNvPr id="206" name="PA-文本框 14"/>
          <p:cNvSpPr txBox="1"/>
          <p:nvPr/>
        </p:nvSpPr>
        <p:spPr>
          <a:xfrm>
            <a:off x="13003085" y="2585944"/>
            <a:ext cx="4438277" cy="1538881"/>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gn="l" defTabSz="1828800">
              <a:defRPr sz="7200" b="0">
                <a:solidFill>
                  <a:srgbClr val="00FFFF"/>
                </a:solidFill>
                <a:latin typeface="Calibri"/>
                <a:ea typeface="Calibri"/>
                <a:cs typeface="Calibri"/>
                <a:sym typeface="Calibri"/>
              </a:defRPr>
            </a:pPr>
            <a:r>
              <a:rPr sz="7200" dirty="0">
                <a:latin typeface="+mn-lt"/>
                <a:ea typeface="+mn-ea"/>
                <a:cs typeface="+mn-ea"/>
                <a:sym typeface="+mn-lt"/>
              </a:rPr>
              <a:t>Part.</a:t>
            </a:r>
            <a:r>
              <a:rPr sz="8800" dirty="0">
                <a:latin typeface="+mn-lt"/>
                <a:ea typeface="+mn-ea"/>
                <a:cs typeface="+mn-ea"/>
                <a:sym typeface="+mn-lt"/>
              </a:rPr>
              <a:t>0</a:t>
            </a:r>
            <a:r>
              <a:rPr lang="en-US" sz="8800" dirty="0">
                <a:latin typeface="+mn-lt"/>
                <a:ea typeface="+mn-ea"/>
                <a:cs typeface="+mn-ea"/>
                <a:sym typeface="+mn-lt"/>
              </a:rPr>
              <a:t>4</a:t>
            </a:r>
            <a:endParaRPr sz="8800" dirty="0">
              <a:latin typeface="+mn-lt"/>
              <a:ea typeface="+mn-ea"/>
              <a:cs typeface="+mn-ea"/>
              <a:sym typeface="+mn-lt"/>
            </a:endParaRPr>
          </a:p>
        </p:txBody>
      </p:sp>
      <p:sp>
        <p:nvSpPr>
          <p:cNvPr id="207" name="PA-文本框 15"/>
          <p:cNvSpPr txBox="1"/>
          <p:nvPr/>
        </p:nvSpPr>
        <p:spPr>
          <a:xfrm>
            <a:off x="12985732" y="6782013"/>
            <a:ext cx="7508349" cy="2363081"/>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tIns="91439" bIns="91439">
            <a:spAutoFit/>
          </a:bodyPr>
          <a:lstStyle>
            <a:lvl1pPr algn="l" defTabSz="1828800">
              <a:lnSpc>
                <a:spcPct val="120000"/>
              </a:lnSpc>
              <a:defRPr sz="2400" b="0">
                <a:solidFill>
                  <a:srgbClr val="FFFFFF"/>
                </a:solidFill>
                <a:latin typeface="Calibri"/>
                <a:ea typeface="Calibri"/>
                <a:cs typeface="Calibri"/>
                <a:sym typeface="Calibri"/>
              </a:defRPr>
            </a:lvl1pPr>
          </a:lstStyle>
          <a:p>
            <a:r>
              <a:rPr dirty="0">
                <a:latin typeface="+mn-lt"/>
                <a:ea typeface="+mn-ea"/>
                <a:cs typeface="+mn-ea"/>
                <a:sym typeface="+mn-lt"/>
              </a:rPr>
              <a:t>Lorem ipsum dolor sit </a:t>
            </a:r>
            <a:r>
              <a:rPr dirty="0" err="1">
                <a:latin typeface="+mn-lt"/>
                <a:ea typeface="+mn-ea"/>
                <a:cs typeface="+mn-ea"/>
                <a:sym typeface="+mn-lt"/>
              </a:rPr>
              <a:t>amet</a:t>
            </a:r>
            <a:r>
              <a:rPr dirty="0">
                <a:latin typeface="+mn-lt"/>
                <a:ea typeface="+mn-ea"/>
                <a:cs typeface="+mn-ea"/>
                <a:sym typeface="+mn-lt"/>
              </a:rPr>
              <a:t>, </a:t>
            </a:r>
            <a:r>
              <a:rPr dirty="0" err="1">
                <a:latin typeface="+mn-lt"/>
                <a:ea typeface="+mn-ea"/>
                <a:cs typeface="+mn-ea"/>
                <a:sym typeface="+mn-lt"/>
              </a:rPr>
              <a:t>consectetuer</a:t>
            </a:r>
            <a:r>
              <a:rPr dirty="0">
                <a:latin typeface="+mn-lt"/>
                <a:ea typeface="+mn-ea"/>
                <a:cs typeface="+mn-ea"/>
                <a:sym typeface="+mn-lt"/>
              </a:rPr>
              <a:t> </a:t>
            </a:r>
            <a:r>
              <a:rPr dirty="0" err="1">
                <a:latin typeface="+mn-lt"/>
                <a:ea typeface="+mn-ea"/>
                <a:cs typeface="+mn-ea"/>
                <a:sym typeface="+mn-lt"/>
              </a:rPr>
              <a:t>adipiscing</a:t>
            </a:r>
            <a:r>
              <a:rPr dirty="0">
                <a:latin typeface="+mn-lt"/>
                <a:ea typeface="+mn-ea"/>
                <a:cs typeface="+mn-ea"/>
                <a:sym typeface="+mn-lt"/>
              </a:rPr>
              <a:t> </a:t>
            </a:r>
            <a:r>
              <a:rPr dirty="0" err="1">
                <a:latin typeface="+mn-lt"/>
                <a:ea typeface="+mn-ea"/>
                <a:cs typeface="+mn-ea"/>
                <a:sym typeface="+mn-lt"/>
              </a:rPr>
              <a:t>elit</a:t>
            </a:r>
            <a:r>
              <a:rPr dirty="0">
                <a:latin typeface="+mn-lt"/>
                <a:ea typeface="+mn-ea"/>
                <a:cs typeface="+mn-ea"/>
                <a:sym typeface="+mn-lt"/>
              </a:rPr>
              <a:t>. Maecenas </a:t>
            </a:r>
            <a:r>
              <a:rPr dirty="0" err="1">
                <a:latin typeface="+mn-lt"/>
                <a:ea typeface="+mn-ea"/>
                <a:cs typeface="+mn-ea"/>
                <a:sym typeface="+mn-lt"/>
              </a:rPr>
              <a:t>porttitor</a:t>
            </a:r>
            <a:r>
              <a:rPr dirty="0">
                <a:latin typeface="+mn-lt"/>
                <a:ea typeface="+mn-ea"/>
                <a:cs typeface="+mn-ea"/>
                <a:sym typeface="+mn-lt"/>
              </a:rPr>
              <a:t> </a:t>
            </a:r>
            <a:r>
              <a:rPr dirty="0" err="1">
                <a:latin typeface="+mn-lt"/>
                <a:ea typeface="+mn-ea"/>
                <a:cs typeface="+mn-ea"/>
                <a:sym typeface="+mn-lt"/>
              </a:rPr>
              <a:t>congue</a:t>
            </a:r>
            <a:r>
              <a:rPr dirty="0">
                <a:latin typeface="+mn-lt"/>
                <a:ea typeface="+mn-ea"/>
                <a:cs typeface="+mn-ea"/>
                <a:sym typeface="+mn-lt"/>
              </a:rPr>
              <a:t> </a:t>
            </a:r>
            <a:r>
              <a:rPr dirty="0" err="1">
                <a:latin typeface="+mn-lt"/>
                <a:ea typeface="+mn-ea"/>
                <a:cs typeface="+mn-ea"/>
                <a:sym typeface="+mn-lt"/>
              </a:rPr>
              <a:t>massa</a:t>
            </a:r>
            <a:r>
              <a:rPr dirty="0">
                <a:latin typeface="+mn-lt"/>
                <a:ea typeface="+mn-ea"/>
                <a:cs typeface="+mn-ea"/>
                <a:sym typeface="+mn-lt"/>
              </a:rPr>
              <a:t>. </a:t>
            </a:r>
            <a:r>
              <a:rPr dirty="0" err="1">
                <a:latin typeface="+mn-lt"/>
                <a:ea typeface="+mn-ea"/>
                <a:cs typeface="+mn-ea"/>
                <a:sym typeface="+mn-lt"/>
              </a:rPr>
              <a:t>Fusce</a:t>
            </a:r>
            <a:r>
              <a:rPr dirty="0">
                <a:latin typeface="+mn-lt"/>
                <a:ea typeface="+mn-ea"/>
                <a:cs typeface="+mn-ea"/>
                <a:sym typeface="+mn-lt"/>
              </a:rPr>
              <a:t> </a:t>
            </a:r>
            <a:r>
              <a:rPr dirty="0" err="1">
                <a:latin typeface="+mn-lt"/>
                <a:ea typeface="+mn-ea"/>
                <a:cs typeface="+mn-ea"/>
                <a:sym typeface="+mn-lt"/>
              </a:rPr>
              <a:t>posuere</a:t>
            </a:r>
            <a:r>
              <a:rPr dirty="0">
                <a:latin typeface="+mn-lt"/>
                <a:ea typeface="+mn-ea"/>
                <a:cs typeface="+mn-ea"/>
                <a:sym typeface="+mn-lt"/>
              </a:rPr>
              <a:t>, magna sed pulvinar </a:t>
            </a:r>
            <a:r>
              <a:rPr dirty="0" err="1">
                <a:latin typeface="+mn-lt"/>
                <a:ea typeface="+mn-ea"/>
                <a:cs typeface="+mn-ea"/>
                <a:sym typeface="+mn-lt"/>
              </a:rPr>
              <a:t>ultricies</a:t>
            </a:r>
            <a:r>
              <a:rPr dirty="0">
                <a:latin typeface="+mn-lt"/>
                <a:ea typeface="+mn-ea"/>
                <a:cs typeface="+mn-ea"/>
                <a:sym typeface="+mn-lt"/>
              </a:rPr>
              <a:t>, </a:t>
            </a:r>
            <a:r>
              <a:rPr dirty="0" err="1">
                <a:latin typeface="+mn-lt"/>
                <a:ea typeface="+mn-ea"/>
                <a:cs typeface="+mn-ea"/>
                <a:sym typeface="+mn-lt"/>
              </a:rPr>
              <a:t>purus</a:t>
            </a:r>
            <a:r>
              <a:rPr dirty="0">
                <a:latin typeface="+mn-lt"/>
                <a:ea typeface="+mn-ea"/>
                <a:cs typeface="+mn-ea"/>
                <a:sym typeface="+mn-lt"/>
              </a:rPr>
              <a:t> </a:t>
            </a:r>
            <a:r>
              <a:rPr dirty="0" err="1">
                <a:latin typeface="+mn-lt"/>
                <a:ea typeface="+mn-ea"/>
                <a:cs typeface="+mn-ea"/>
                <a:sym typeface="+mn-lt"/>
              </a:rPr>
              <a:t>lectus</a:t>
            </a:r>
            <a:r>
              <a:rPr dirty="0">
                <a:latin typeface="+mn-lt"/>
                <a:ea typeface="+mn-ea"/>
                <a:cs typeface="+mn-ea"/>
                <a:sym typeface="+mn-lt"/>
              </a:rPr>
              <a:t> </a:t>
            </a:r>
            <a:r>
              <a:rPr dirty="0" err="1">
                <a:latin typeface="+mn-lt"/>
                <a:ea typeface="+mn-ea"/>
                <a:cs typeface="+mn-ea"/>
                <a:sym typeface="+mn-lt"/>
              </a:rPr>
              <a:t>malesuada</a:t>
            </a:r>
            <a:r>
              <a:rPr dirty="0">
                <a:latin typeface="+mn-lt"/>
                <a:ea typeface="+mn-ea"/>
                <a:cs typeface="+mn-ea"/>
                <a:sym typeface="+mn-lt"/>
              </a:rPr>
              <a:t> libero, sit </a:t>
            </a:r>
            <a:r>
              <a:rPr dirty="0" err="1">
                <a:latin typeface="+mn-lt"/>
                <a:ea typeface="+mn-ea"/>
                <a:cs typeface="+mn-ea"/>
                <a:sym typeface="+mn-lt"/>
              </a:rPr>
              <a:t>amet</a:t>
            </a:r>
            <a:r>
              <a:rPr dirty="0">
                <a:latin typeface="+mn-lt"/>
                <a:ea typeface="+mn-ea"/>
                <a:cs typeface="+mn-ea"/>
                <a:sym typeface="+mn-lt"/>
              </a:rPr>
              <a:t> </a:t>
            </a:r>
            <a:r>
              <a:rPr dirty="0" err="1">
                <a:latin typeface="+mn-lt"/>
                <a:ea typeface="+mn-ea"/>
                <a:cs typeface="+mn-ea"/>
                <a:sym typeface="+mn-lt"/>
              </a:rPr>
              <a:t>commodo</a:t>
            </a:r>
            <a:r>
              <a:rPr dirty="0">
                <a:latin typeface="+mn-lt"/>
                <a:ea typeface="+mn-ea"/>
                <a:cs typeface="+mn-ea"/>
                <a:sym typeface="+mn-lt"/>
              </a:rPr>
              <a:t> magna </a:t>
            </a:r>
            <a:r>
              <a:rPr dirty="0" err="1">
                <a:latin typeface="+mn-lt"/>
                <a:ea typeface="+mn-ea"/>
                <a:cs typeface="+mn-ea"/>
                <a:sym typeface="+mn-lt"/>
              </a:rPr>
              <a:t>eros</a:t>
            </a:r>
            <a:r>
              <a:rPr dirty="0">
                <a:latin typeface="+mn-lt"/>
                <a:ea typeface="+mn-ea"/>
                <a:cs typeface="+mn-ea"/>
                <a:sym typeface="+mn-lt"/>
              </a:rPr>
              <a:t> </a:t>
            </a:r>
            <a:r>
              <a:rPr dirty="0" err="1">
                <a:latin typeface="+mn-lt"/>
                <a:ea typeface="+mn-ea"/>
                <a:cs typeface="+mn-ea"/>
                <a:sym typeface="+mn-lt"/>
              </a:rPr>
              <a:t>quis</a:t>
            </a:r>
            <a:r>
              <a:rPr dirty="0">
                <a:latin typeface="+mn-lt"/>
                <a:ea typeface="+mn-ea"/>
                <a:cs typeface="+mn-ea"/>
                <a:sym typeface="+mn-lt"/>
              </a:rPr>
              <a:t> </a:t>
            </a:r>
            <a:r>
              <a:rPr dirty="0" err="1">
                <a:latin typeface="+mn-lt"/>
                <a:ea typeface="+mn-ea"/>
                <a:cs typeface="+mn-ea"/>
                <a:sym typeface="+mn-lt"/>
              </a:rPr>
              <a:t>urna</a:t>
            </a:r>
            <a:r>
              <a:rPr dirty="0">
                <a:latin typeface="+mn-lt"/>
                <a:ea typeface="+mn-ea"/>
                <a:cs typeface="+mn-ea"/>
                <a:sym typeface="+mn-lt"/>
              </a:rPr>
              <a:t>.</a:t>
            </a:r>
          </a:p>
        </p:txBody>
      </p:sp>
      <p:sp>
        <p:nvSpPr>
          <p:cNvPr id="208" name="PA-文本框 14"/>
          <p:cNvSpPr txBox="1"/>
          <p:nvPr/>
        </p:nvSpPr>
        <p:spPr>
          <a:xfrm>
            <a:off x="12768546" y="4118791"/>
            <a:ext cx="11029769" cy="2739209"/>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l" defTabSz="1828800">
              <a:defRPr sz="4800" b="0">
                <a:solidFill>
                  <a:srgbClr val="00FFFF"/>
                </a:solidFill>
                <a:latin typeface="黑体"/>
                <a:ea typeface="黑体"/>
                <a:cs typeface="黑体"/>
                <a:sym typeface="黑体"/>
              </a:defRPr>
            </a:lvl1pPr>
          </a:lstStyle>
          <a:p>
            <a:pPr>
              <a:defRPr>
                <a:latin typeface="Calibri"/>
                <a:ea typeface="Calibri"/>
                <a:cs typeface="Calibri"/>
                <a:sym typeface="Calibri"/>
              </a:defRPr>
            </a:pPr>
            <a:r>
              <a:rPr lang="zh-CN" altLang="en-US" sz="16600" dirty="0">
                <a:latin typeface="+mn-lt"/>
                <a:ea typeface="+mn-ea"/>
                <a:cs typeface="+mn-ea"/>
                <a:sym typeface="+mn-lt"/>
              </a:rPr>
              <a:t>未来展望</a:t>
            </a:r>
            <a:endParaRPr sz="16600" dirty="0">
              <a:latin typeface="+mn-lt"/>
              <a:ea typeface="+mn-ea"/>
              <a:cs typeface="+mn-ea"/>
              <a:sym typeface="+mn-lt"/>
            </a:endParaRPr>
          </a:p>
        </p:txBody>
      </p:sp>
      <p:pic>
        <p:nvPicPr>
          <p:cNvPr id="209" name="PA-图片 12" descr="PA-图片 12"/>
          <p:cNvPicPr>
            <a:picLocks noChangeAspect="1"/>
          </p:cNvPicPr>
          <p:nvPr/>
        </p:nvPicPr>
        <p:blipFill>
          <a:blip r:embed="rId5"/>
          <a:stretch>
            <a:fillRect/>
          </a:stretch>
        </p:blipFill>
        <p:spPr>
          <a:xfrm>
            <a:off x="2477717" y="2585944"/>
            <a:ext cx="10290829" cy="9470088"/>
          </a:xfrm>
          <a:prstGeom prst="rect">
            <a:avLst/>
          </a:prstGeom>
          <a:ln w="12700">
            <a:miter lim="400000"/>
          </a:ln>
        </p:spPr>
      </p:pic>
    </p:spTree>
    <p:extLst>
      <p:ext uri="{BB962C8B-B14F-4D97-AF65-F5344CB8AC3E}">
        <p14:creationId xmlns:p14="http://schemas.microsoft.com/office/powerpoint/2010/main" val="3374043586"/>
      </p:ext>
    </p:extLst>
  </p:cSld>
  <p:clrMapOvr>
    <a:masterClrMapping/>
  </p:clrMapOvr>
  <p:transition spd="slow" advClick="0" advTm="6000">
    <p:random/>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02"/>
                                        </p:tgtEl>
                                        <p:attrNameLst>
                                          <p:attrName>style.visibility</p:attrName>
                                        </p:attrNameLst>
                                      </p:cBhvr>
                                      <p:to>
                                        <p:strVal val="visible"/>
                                      </p:to>
                                    </p:set>
                                    <p:anim calcmode="lin" valueType="num">
                                      <p:cBhvr>
                                        <p:cTn id="7" dur="500" fill="hold"/>
                                        <p:tgtEl>
                                          <p:spTgt spid="202"/>
                                        </p:tgtEl>
                                        <p:attrNameLst>
                                          <p:attrName>ppt_x</p:attrName>
                                        </p:attrNameLst>
                                      </p:cBhvr>
                                      <p:tavLst>
                                        <p:tav tm="0">
                                          <p:val>
                                            <p:strVal val="#ppt_x"/>
                                          </p:val>
                                        </p:tav>
                                        <p:tav tm="100000">
                                          <p:val>
                                            <p:strVal val="#ppt_x"/>
                                          </p:val>
                                        </p:tav>
                                      </p:tavLst>
                                    </p:anim>
                                    <p:anim calcmode="lin" valueType="num">
                                      <p:cBhvr>
                                        <p:cTn id="8" dur="500" fill="hold"/>
                                        <p:tgtEl>
                                          <p:spTgt spid="20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300"/>
                                  </p:stCondLst>
                                  <p:iterate>
                                    <p:tmAbs val="0"/>
                                  </p:iterate>
                                  <p:childTnLst>
                                    <p:set>
                                      <p:cBhvr>
                                        <p:cTn id="11" fill="hold"/>
                                        <p:tgtEl>
                                          <p:spTgt spid="209"/>
                                        </p:tgtEl>
                                        <p:attrNameLst>
                                          <p:attrName>style.visibility</p:attrName>
                                        </p:attrNameLst>
                                      </p:cBhvr>
                                      <p:to>
                                        <p:strVal val="visible"/>
                                      </p:to>
                                    </p:set>
                                    <p:anim calcmode="lin" valueType="num">
                                      <p:cBhvr>
                                        <p:cTn id="12" dur="500" fill="hold"/>
                                        <p:tgtEl>
                                          <p:spTgt spid="209"/>
                                        </p:tgtEl>
                                        <p:attrNameLst>
                                          <p:attrName>ppt_w</p:attrName>
                                        </p:attrNameLst>
                                      </p:cBhvr>
                                      <p:tavLst>
                                        <p:tav tm="0">
                                          <p:val>
                                            <p:fltVal val="0"/>
                                          </p:val>
                                        </p:tav>
                                        <p:tav tm="100000">
                                          <p:val>
                                            <p:strVal val="#ppt_w"/>
                                          </p:val>
                                        </p:tav>
                                      </p:tavLst>
                                    </p:anim>
                                    <p:anim calcmode="lin" valueType="num">
                                      <p:cBhvr>
                                        <p:cTn id="13" dur="500" fill="hold"/>
                                        <p:tgtEl>
                                          <p:spTgt spid="209"/>
                                        </p:tgtEl>
                                        <p:attrNameLst>
                                          <p:attrName>ppt_h</p:attrName>
                                        </p:attrNameLst>
                                      </p:cBhvr>
                                      <p:tavLst>
                                        <p:tav tm="0">
                                          <p:val>
                                            <p:fltVal val="0"/>
                                          </p:val>
                                        </p:tav>
                                        <p:tav tm="100000">
                                          <p:val>
                                            <p:strVal val="#ppt_h"/>
                                          </p:val>
                                        </p:tav>
                                      </p:tavLst>
                                    </p:anim>
                                  </p:childTnLst>
                                </p:cTn>
                              </p:par>
                            </p:childTnLst>
                          </p:cTn>
                        </p:par>
                        <p:par>
                          <p:cTn id="14" fill="hold">
                            <p:stCondLst>
                              <p:cond delay="1300"/>
                            </p:stCondLst>
                            <p:childTnLst>
                              <p:par>
                                <p:cTn id="15" presetID="22" presetClass="entr" presetSubtype="1" fill="hold" grpId="0" nodeType="afterEffect">
                                  <p:stCondLst>
                                    <p:cond delay="600"/>
                                  </p:stCondLst>
                                  <p:iterate>
                                    <p:tmAbs val="0"/>
                                  </p:iterate>
                                  <p:childTnLst>
                                    <p:set>
                                      <p:cBhvr>
                                        <p:cTn id="16" fill="hold"/>
                                        <p:tgtEl>
                                          <p:spTgt spid="206"/>
                                        </p:tgtEl>
                                        <p:attrNameLst>
                                          <p:attrName>style.visibility</p:attrName>
                                        </p:attrNameLst>
                                      </p:cBhvr>
                                      <p:to>
                                        <p:strVal val="visible"/>
                                      </p:to>
                                    </p:set>
                                    <p:animEffect transition="in" filter="wipe(up)">
                                      <p:cBhvr>
                                        <p:cTn id="17" dur="500"/>
                                        <p:tgtEl>
                                          <p:spTgt spid="206"/>
                                        </p:tgtEl>
                                      </p:cBhvr>
                                    </p:animEffect>
                                  </p:childTnLst>
                                </p:cTn>
                              </p:par>
                            </p:childTnLst>
                          </p:cTn>
                        </p:par>
                        <p:par>
                          <p:cTn id="18" fill="hold">
                            <p:stCondLst>
                              <p:cond delay="2400"/>
                            </p:stCondLst>
                            <p:childTnLst>
                              <p:par>
                                <p:cTn id="19" presetID="22" presetClass="entr" presetSubtype="1" fill="hold" grpId="0" nodeType="afterEffect">
                                  <p:stCondLst>
                                    <p:cond delay="900"/>
                                  </p:stCondLst>
                                  <p:iterate>
                                    <p:tmAbs val="0"/>
                                  </p:iterate>
                                  <p:childTnLst>
                                    <p:set>
                                      <p:cBhvr>
                                        <p:cTn id="20" fill="hold"/>
                                        <p:tgtEl>
                                          <p:spTgt spid="208"/>
                                        </p:tgtEl>
                                        <p:attrNameLst>
                                          <p:attrName>style.visibility</p:attrName>
                                        </p:attrNameLst>
                                      </p:cBhvr>
                                      <p:to>
                                        <p:strVal val="visible"/>
                                      </p:to>
                                    </p:set>
                                    <p:animEffect transition="in" filter="wipe(up)">
                                      <p:cBhvr>
                                        <p:cTn id="21" dur="500"/>
                                        <p:tgtEl>
                                          <p:spTgt spid="208"/>
                                        </p:tgtEl>
                                      </p:cBhvr>
                                    </p:animEffect>
                                  </p:childTnLst>
                                </p:cTn>
                              </p:par>
                            </p:childTnLst>
                          </p:cTn>
                        </p:par>
                        <p:par>
                          <p:cTn id="22" fill="hold">
                            <p:stCondLst>
                              <p:cond delay="3800"/>
                            </p:stCondLst>
                            <p:childTnLst>
                              <p:par>
                                <p:cTn id="23" presetID="22" presetClass="entr" presetSubtype="1" fill="hold" grpId="0" nodeType="afterEffect">
                                  <p:stCondLst>
                                    <p:cond delay="1200"/>
                                  </p:stCondLst>
                                  <p:iterate>
                                    <p:tmAbs val="0"/>
                                  </p:iterate>
                                  <p:childTnLst>
                                    <p:set>
                                      <p:cBhvr>
                                        <p:cTn id="24" fill="hold"/>
                                        <p:tgtEl>
                                          <p:spTgt spid="207"/>
                                        </p:tgtEl>
                                        <p:attrNameLst>
                                          <p:attrName>style.visibility</p:attrName>
                                        </p:attrNameLst>
                                      </p:cBhvr>
                                      <p:to>
                                        <p:strVal val="visible"/>
                                      </p:to>
                                    </p:set>
                                    <p:animEffect transition="in" filter="wipe(up)">
                                      <p:cBhvr>
                                        <p:cTn id="25" dur="500"/>
                                        <p:tgtEl>
                                          <p:spTgt spid="207"/>
                                        </p:tgtEl>
                                      </p:cBhvr>
                                    </p:animEffect>
                                  </p:childTnLst>
                                </p:cTn>
                              </p:par>
                            </p:childTnLst>
                          </p:cTn>
                        </p:par>
                        <p:par>
                          <p:cTn id="26" fill="hold">
                            <p:stCondLst>
                              <p:cond delay="5500"/>
                            </p:stCondLst>
                            <p:childTnLst>
                              <p:par>
                                <p:cTn id="27" presetID="22" presetClass="entr" presetSubtype="1" fill="hold" grpId="0" nodeType="afterEffect">
                                  <p:stCondLst>
                                    <p:cond delay="1500"/>
                                  </p:stCondLst>
                                  <p:iterate>
                                    <p:tmAbs val="0"/>
                                  </p:iterate>
                                  <p:childTnLst>
                                    <p:set>
                                      <p:cBhvr>
                                        <p:cTn id="28" fill="hold"/>
                                        <p:tgtEl>
                                          <p:spTgt spid="205"/>
                                        </p:tgtEl>
                                        <p:attrNameLst>
                                          <p:attrName>style.visibility</p:attrName>
                                        </p:attrNameLst>
                                      </p:cBhvr>
                                      <p:to>
                                        <p:strVal val="visible"/>
                                      </p:to>
                                    </p:set>
                                    <p:animEffect transition="in" filter="wipe(up)">
                                      <p:cBhvr>
                                        <p:cTn id="29"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advAuto="0"/>
      <p:bldP spid="205" grpId="0" animBg="1" advAuto="0"/>
      <p:bldP spid="206" grpId="0" animBg="1" advAuto="0"/>
      <p:bldP spid="207" grpId="0" animBg="1" advAuto="0"/>
      <p:bldP spid="208" grpId="0" animBg="1" advAuto="0"/>
      <p:bldP spid="209"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6797040" y="1332653"/>
            <a:ext cx="2438400" cy="24384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8812107" y="2458720"/>
            <a:ext cx="2438400" cy="24384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pic>
        <p:nvPicPr>
          <p:cNvPr id="10" name="图片 9" descr="ww"/>
          <p:cNvPicPr>
            <a:picLocks noChangeAspect="1"/>
          </p:cNvPicPr>
          <p:nvPr/>
        </p:nvPicPr>
        <p:blipFill>
          <a:blip r:embed="rId3" cstate="screen">
            <a:extLst>
              <a:ext uri="{28A0092B-C50C-407E-A947-70E740481C1C}">
                <a14:useLocalDpi xmlns:a14="http://schemas.microsoft.com/office/drawing/2010/main"/>
              </a:ext>
            </a:extLst>
          </a:blip>
          <a:srcRect l="24013" b="8005"/>
          <a:stretch>
            <a:fillRect/>
          </a:stretch>
        </p:blipFill>
        <p:spPr>
          <a:xfrm>
            <a:off x="-11853" y="4897120"/>
            <a:ext cx="12853092" cy="8752841"/>
          </a:xfrm>
          <a:prstGeom prst="rect">
            <a:avLst/>
          </a:prstGeom>
        </p:spPr>
      </p:pic>
      <p:grpSp>
        <p:nvGrpSpPr>
          <p:cNvPr id="23" name="组合 22"/>
          <p:cNvGrpSpPr/>
          <p:nvPr/>
        </p:nvGrpSpPr>
        <p:grpSpPr>
          <a:xfrm>
            <a:off x="17973036" y="8183721"/>
            <a:ext cx="6316133" cy="2235977"/>
            <a:chOff x="3559945" y="3538392"/>
            <a:chExt cx="2368550" cy="838491"/>
          </a:xfrm>
        </p:grpSpPr>
        <p:sp>
          <p:nvSpPr>
            <p:cNvPr id="14" name="矩形 13"/>
            <p:cNvSpPr/>
            <p:nvPr/>
          </p:nvSpPr>
          <p:spPr>
            <a:xfrm>
              <a:off x="3559945" y="3538392"/>
              <a:ext cx="1825139" cy="415498"/>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altLang="zh-CN" sz="6600" b="0" dirty="0">
                  <a:solidFill>
                    <a:srgbClr val="00FFFF"/>
                  </a:solidFill>
                  <a:cs typeface="+mn-ea"/>
                  <a:sym typeface="+mn-lt"/>
                </a:rPr>
                <a:t>04 </a:t>
              </a:r>
              <a:r>
                <a:rPr lang="zh-CN" altLang="en-US" sz="6600" b="0" dirty="0">
                  <a:solidFill>
                    <a:srgbClr val="00FFFF"/>
                  </a:solidFill>
                  <a:cs typeface="+mn-ea"/>
                  <a:sym typeface="+mn-lt"/>
                </a:rPr>
                <a:t>未来展望</a:t>
              </a:r>
              <a:endParaRPr lang="en-US" altLang="zh-CN" sz="6600" b="0" dirty="0">
                <a:solidFill>
                  <a:srgbClr val="00FFFF"/>
                </a:solidFill>
                <a:cs typeface="+mn-ea"/>
                <a:sym typeface="+mn-lt"/>
              </a:endParaRPr>
            </a:p>
          </p:txBody>
        </p:sp>
        <p:sp>
          <p:nvSpPr>
            <p:cNvPr id="15" name="文本框 64"/>
            <p:cNvSpPr txBox="1"/>
            <p:nvPr/>
          </p:nvSpPr>
          <p:spPr>
            <a:xfrm>
              <a:off x="3559945" y="3982160"/>
              <a:ext cx="2368550" cy="39472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400" b="0" dirty="0">
                  <a:solidFill>
                    <a:srgbClr val="00FFFF"/>
                  </a:solidFill>
                  <a:cs typeface="+mn-ea"/>
                  <a:sym typeface="+mn-lt"/>
                </a:rPr>
                <a:t> enter your title here something enter your title here something</a:t>
              </a:r>
            </a:p>
          </p:txBody>
        </p:sp>
      </p:grpSp>
      <p:grpSp>
        <p:nvGrpSpPr>
          <p:cNvPr id="2" name="组合 1"/>
          <p:cNvGrpSpPr/>
          <p:nvPr/>
        </p:nvGrpSpPr>
        <p:grpSpPr>
          <a:xfrm>
            <a:off x="7845214" y="4433572"/>
            <a:ext cx="6534574" cy="2236895"/>
            <a:chOff x="5215" y="782"/>
            <a:chExt cx="3859" cy="1321"/>
          </a:xfrm>
        </p:grpSpPr>
        <p:sp>
          <p:nvSpPr>
            <p:cNvPr id="5" name="矩形 4"/>
            <p:cNvSpPr/>
            <p:nvPr/>
          </p:nvSpPr>
          <p:spPr>
            <a:xfrm>
              <a:off x="5215" y="782"/>
              <a:ext cx="3065" cy="654"/>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altLang="zh-CN" sz="6600" b="0" dirty="0">
                  <a:solidFill>
                    <a:srgbClr val="00FFFF"/>
                  </a:solidFill>
                  <a:cs typeface="+mn-ea"/>
                  <a:sym typeface="+mn-lt"/>
                </a:rPr>
                <a:t>01 </a:t>
              </a:r>
              <a:r>
                <a:rPr lang="zh-CN" altLang="en-US" sz="6600" b="0" dirty="0">
                  <a:solidFill>
                    <a:srgbClr val="00FFFF"/>
                  </a:solidFill>
                  <a:cs typeface="+mn-ea"/>
                  <a:sym typeface="+mn-lt"/>
                </a:rPr>
                <a:t>什么是</a:t>
              </a:r>
              <a:r>
                <a:rPr lang="en-US" altLang="zh-CN" sz="6600" b="0" dirty="0">
                  <a:solidFill>
                    <a:srgbClr val="00FFFF"/>
                  </a:solidFill>
                  <a:cs typeface="+mn-ea"/>
                  <a:sym typeface="+mn-lt"/>
                </a:rPr>
                <a:t>5G</a:t>
              </a:r>
            </a:p>
          </p:txBody>
        </p:sp>
        <p:sp>
          <p:nvSpPr>
            <p:cNvPr id="6" name="文本框 38"/>
            <p:cNvSpPr txBox="1"/>
            <p:nvPr/>
          </p:nvSpPr>
          <p:spPr>
            <a:xfrm>
              <a:off x="5316" y="1481"/>
              <a:ext cx="3758" cy="6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400" b="0" dirty="0">
                  <a:solidFill>
                    <a:srgbClr val="00FFFF"/>
                  </a:solidFill>
                  <a:cs typeface="+mn-ea"/>
                  <a:sym typeface="+mn-lt"/>
                </a:rPr>
                <a:t> enter your title here something enter your title here something</a:t>
              </a:r>
            </a:p>
          </p:txBody>
        </p:sp>
      </p:grpSp>
      <p:grpSp>
        <p:nvGrpSpPr>
          <p:cNvPr id="4" name="组合 3"/>
          <p:cNvGrpSpPr/>
          <p:nvPr/>
        </p:nvGrpSpPr>
        <p:grpSpPr>
          <a:xfrm>
            <a:off x="11165839" y="8165683"/>
            <a:ext cx="5958840" cy="2258908"/>
            <a:chOff x="6357" y="4219"/>
            <a:chExt cx="3519" cy="1334"/>
          </a:xfrm>
        </p:grpSpPr>
        <p:sp>
          <p:nvSpPr>
            <p:cNvPr id="11" name="矩形 10"/>
            <p:cNvSpPr/>
            <p:nvPr/>
          </p:nvSpPr>
          <p:spPr>
            <a:xfrm>
              <a:off x="6357" y="4219"/>
              <a:ext cx="2566" cy="654"/>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altLang="zh-CN" sz="6600" b="0" dirty="0">
                  <a:solidFill>
                    <a:srgbClr val="00FFFF"/>
                  </a:solidFill>
                  <a:cs typeface="+mn-ea"/>
                  <a:sym typeface="+mn-lt"/>
                </a:rPr>
                <a:t>03 5G</a:t>
              </a:r>
              <a:r>
                <a:rPr lang="zh-CN" altLang="en-US" sz="6600" b="0" dirty="0">
                  <a:solidFill>
                    <a:srgbClr val="00FFFF"/>
                  </a:solidFill>
                  <a:cs typeface="+mn-ea"/>
                  <a:sym typeface="+mn-lt"/>
                </a:rPr>
                <a:t>未来</a:t>
              </a:r>
              <a:endParaRPr lang="en-US" altLang="zh-CN" sz="6600" b="0" dirty="0">
                <a:solidFill>
                  <a:srgbClr val="00FFFF"/>
                </a:solidFill>
                <a:cs typeface="+mn-ea"/>
                <a:sym typeface="+mn-lt"/>
              </a:endParaRPr>
            </a:p>
          </p:txBody>
        </p:sp>
        <p:sp>
          <p:nvSpPr>
            <p:cNvPr id="12" name="文本框 59"/>
            <p:cNvSpPr txBox="1"/>
            <p:nvPr/>
          </p:nvSpPr>
          <p:spPr>
            <a:xfrm>
              <a:off x="6357" y="4931"/>
              <a:ext cx="3519" cy="6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400" b="0" dirty="0">
                  <a:solidFill>
                    <a:srgbClr val="00FFFF"/>
                  </a:solidFill>
                  <a:cs typeface="+mn-ea"/>
                  <a:sym typeface="+mn-lt"/>
                </a:rPr>
                <a:t> enter your title here something enter your title here something</a:t>
              </a:r>
            </a:p>
          </p:txBody>
        </p:sp>
      </p:grpSp>
      <p:grpSp>
        <p:nvGrpSpPr>
          <p:cNvPr id="3" name="组合 2"/>
          <p:cNvGrpSpPr/>
          <p:nvPr/>
        </p:nvGrpSpPr>
        <p:grpSpPr>
          <a:xfrm>
            <a:off x="14925038" y="4432728"/>
            <a:ext cx="7730066" cy="2235202"/>
            <a:chOff x="6357" y="2861"/>
            <a:chExt cx="4565" cy="1320"/>
          </a:xfrm>
        </p:grpSpPr>
        <p:sp>
          <p:nvSpPr>
            <p:cNvPr id="8" name="矩形 7"/>
            <p:cNvSpPr/>
            <p:nvPr/>
          </p:nvSpPr>
          <p:spPr>
            <a:xfrm>
              <a:off x="6357" y="2861"/>
              <a:ext cx="4565" cy="654"/>
            </a:xfrm>
            <a:prstGeom prst="rect">
              <a:avLst/>
            </a:prstGeom>
            <a:noFill/>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altLang="zh-CN" sz="6600" b="0" dirty="0">
                  <a:solidFill>
                    <a:srgbClr val="00FFFF"/>
                  </a:solidFill>
                  <a:cs typeface="+mn-ea"/>
                  <a:sym typeface="+mn-lt"/>
                </a:rPr>
                <a:t>02 5G</a:t>
              </a:r>
              <a:r>
                <a:rPr lang="zh-CN" altLang="en-US" sz="6600" b="0" dirty="0">
                  <a:solidFill>
                    <a:srgbClr val="00FFFF"/>
                  </a:solidFill>
                  <a:cs typeface="+mn-ea"/>
                  <a:sym typeface="+mn-lt"/>
                </a:rPr>
                <a:t>时代已经来临</a:t>
              </a:r>
              <a:endParaRPr lang="en-US" altLang="zh-CN" sz="6600" b="0" dirty="0">
                <a:solidFill>
                  <a:srgbClr val="00FFFF"/>
                </a:solidFill>
                <a:cs typeface="+mn-ea"/>
                <a:sym typeface="+mn-lt"/>
              </a:endParaRPr>
            </a:p>
          </p:txBody>
        </p:sp>
        <p:sp>
          <p:nvSpPr>
            <p:cNvPr id="9" name="文本框 54"/>
            <p:cNvSpPr txBox="1"/>
            <p:nvPr/>
          </p:nvSpPr>
          <p:spPr>
            <a:xfrm>
              <a:off x="6396" y="3559"/>
              <a:ext cx="3726" cy="62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400" b="0" dirty="0">
                  <a:solidFill>
                    <a:srgbClr val="00FFFF"/>
                  </a:solidFill>
                  <a:cs typeface="+mn-ea"/>
                  <a:sym typeface="+mn-lt"/>
                </a:rPr>
                <a:t> enter your title here something enter your title here something</a:t>
              </a:r>
            </a:p>
          </p:txBody>
        </p:sp>
      </p:grpSp>
      <p:sp>
        <p:nvSpPr>
          <p:cNvPr id="13" name="文本框 12"/>
          <p:cNvSpPr txBox="1"/>
          <p:nvPr/>
        </p:nvSpPr>
        <p:spPr>
          <a:xfrm>
            <a:off x="741680" y="1015660"/>
            <a:ext cx="8493760" cy="1862048"/>
          </a:xfrm>
          <a:prstGeom prst="rect">
            <a:avLst/>
          </a:prstGeom>
          <a:noFill/>
        </p:spPr>
        <p:txBody>
          <a:bodyPr wrap="square" rtlCol="0">
            <a:spAutoFit/>
          </a:bodyPr>
          <a:lstStyle/>
          <a:p>
            <a:r>
              <a:rPr lang="en-US" altLang="zh-CN" sz="115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38100" dist="38100" dir="2700000" algn="tl">
                    <a:srgbClr val="000000">
                      <a:alpha val="43137"/>
                    </a:srgbClr>
                  </a:outerShdw>
                </a:effectLst>
                <a:latin typeface="+mn-lt"/>
                <a:ea typeface="+mn-ea"/>
                <a:cs typeface="+mn-ea"/>
                <a:sym typeface="+mn-lt"/>
              </a:rPr>
              <a:t>CONTENTS</a:t>
            </a:r>
          </a:p>
        </p:txBody>
      </p:sp>
      <p:sp>
        <p:nvSpPr>
          <p:cNvPr id="16" name="文本框 15"/>
          <p:cNvSpPr txBox="1"/>
          <p:nvPr/>
        </p:nvSpPr>
        <p:spPr>
          <a:xfrm>
            <a:off x="14524892" y="1332653"/>
            <a:ext cx="3448144" cy="400110"/>
          </a:xfrm>
          <a:prstGeom prst="rect">
            <a:avLst/>
          </a:prstGeom>
          <a:noFill/>
        </p:spPr>
        <p:txBody>
          <a:bodyPr wrap="square" rtlCol="0">
            <a:spAutoFit/>
          </a:bodyPr>
          <a:lstStyle/>
          <a:p>
            <a:r>
              <a:rPr lang="en-US" altLang="zh-CN" sz="2000" dirty="0">
                <a:solidFill>
                  <a:srgbClr val="0A015E"/>
                </a:solidFill>
              </a:rPr>
              <a:t>https://www.ypppt.com/</a:t>
            </a:r>
            <a:endParaRPr lang="zh-CN" altLang="en-US" sz="2000" dirty="0">
              <a:solidFill>
                <a:srgbClr val="0A015E"/>
              </a:solidFill>
            </a:endParaRPr>
          </a:p>
        </p:txBody>
      </p:sp>
    </p:spTree>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6" presetClass="emph" presetSubtype="0" fill="hold" nodeType="withEffect">
                                  <p:stCondLst>
                                    <p:cond delay="0"/>
                                  </p:stCondLst>
                                  <p:childTnLst>
                                    <p:animScale>
                                      <p:cBhvr>
                                        <p:cTn id="30"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A631AD7-C75D-4D60-B33F-B2DF3C9CAFA0}"/>
              </a:ext>
            </a:extLst>
          </p:cNvPr>
          <p:cNvGrpSpPr/>
          <p:nvPr/>
        </p:nvGrpSpPr>
        <p:grpSpPr>
          <a:xfrm>
            <a:off x="1424677" y="5054185"/>
            <a:ext cx="6120042" cy="1608402"/>
            <a:chOff x="0" y="-1"/>
            <a:chExt cx="6120040" cy="1608401"/>
          </a:xfrm>
        </p:grpSpPr>
        <p:grpSp>
          <p:nvGrpSpPr>
            <p:cNvPr id="3" name="组合 2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F9AC90E-6EB3-40B1-93B0-2DC89C77A526}"/>
                </a:ext>
              </a:extLst>
            </p:cNvPr>
            <p:cNvGrpSpPr/>
            <p:nvPr/>
          </p:nvGrpSpPr>
          <p:grpSpPr>
            <a:xfrm>
              <a:off x="0" y="-1"/>
              <a:ext cx="4739776" cy="1608401"/>
              <a:chOff x="0" y="0"/>
              <a:chExt cx="4739775" cy="1608399"/>
            </a:xfrm>
          </p:grpSpPr>
          <p:sp>
            <p:nvSpPr>
              <p:cNvPr id="5" name="矩形 2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D39FA2C-0ACD-4006-A685-BDBEECAB50DA}"/>
                  </a:ext>
                </a:extLst>
              </p:cNvPr>
              <p:cNvSpPr txBox="1"/>
              <p:nvPr/>
            </p:nvSpPr>
            <p:spPr>
              <a:xfrm>
                <a:off x="1066978" y="0"/>
                <a:ext cx="3672796" cy="707883"/>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r" defTabSz="1828800">
                  <a:defRPr sz="3400" b="0">
                    <a:solidFill>
                      <a:srgbClr val="FFFFFF"/>
                    </a:solidFill>
                    <a:latin typeface="FZHei-B01S"/>
                    <a:ea typeface="FZHei-B01S"/>
                    <a:cs typeface="FZHei-B01S"/>
                    <a:sym typeface="FZHei-B01S"/>
                  </a:defRPr>
                </a:lvl1pPr>
              </a:lstStyle>
              <a:p>
                <a:r>
                  <a:rPr>
                    <a:latin typeface="+mn-lt"/>
                    <a:ea typeface="+mn-ea"/>
                    <a:cs typeface="+mn-ea"/>
                    <a:sym typeface="+mn-lt"/>
                  </a:rPr>
                  <a:t>点击添加标题文字</a:t>
                </a:r>
              </a:p>
            </p:txBody>
          </p:sp>
          <p:sp>
            <p:nvSpPr>
              <p:cNvPr id="6" name="矩形 2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5184560-B417-4508-860C-BEEA983DD130}"/>
                  </a:ext>
                </a:extLst>
              </p:cNvPr>
              <p:cNvSpPr txBox="1"/>
              <p:nvPr/>
            </p:nvSpPr>
            <p:spPr>
              <a:xfrm>
                <a:off x="0" y="662503"/>
                <a:ext cx="4739775" cy="945896"/>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r" defTabSz="1828800">
                  <a:lnSpc>
                    <a:spcPct val="130000"/>
                  </a:lnSpc>
                  <a:defRPr sz="2000" b="0">
                    <a:solidFill>
                      <a:srgbClr val="FFFFFF"/>
                    </a:solidFill>
                    <a:latin typeface="FZHei-B01S"/>
                    <a:ea typeface="FZHei-B01S"/>
                    <a:cs typeface="FZHei-B01S"/>
                    <a:sym typeface="FZHei-B01S"/>
                  </a:defRPr>
                </a:lvl1pPr>
              </a:lstStyle>
              <a:p>
                <a:r>
                  <a:rPr>
                    <a:latin typeface="+mn-lt"/>
                    <a:ea typeface="+mn-ea"/>
                    <a:cs typeface="+mn-ea"/>
                    <a:sym typeface="+mn-lt"/>
                  </a:rPr>
                  <a:t>点击添加标题文字点击添加标题文字点击添加标题文字</a:t>
                </a:r>
              </a:p>
            </p:txBody>
          </p:sp>
        </p:grpSp>
        <p:sp>
          <p:nvSpPr>
            <p:cNvPr id="4" name="文本框 27">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85FE2E6-1BED-4227-BF98-B81AEB886DFB}"/>
                </a:ext>
              </a:extLst>
            </p:cNvPr>
            <p:cNvSpPr txBox="1"/>
            <p:nvPr/>
          </p:nvSpPr>
          <p:spPr>
            <a:xfrm>
              <a:off x="4851746" y="197375"/>
              <a:ext cx="1268294" cy="1292659"/>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l" defTabSz="1828800">
                <a:defRPr sz="7200" b="0">
                  <a:solidFill>
                    <a:srgbClr val="FFFFFF"/>
                  </a:solidFill>
                  <a:latin typeface="FZHei-B01S"/>
                  <a:ea typeface="FZHei-B01S"/>
                  <a:cs typeface="FZHei-B01S"/>
                  <a:sym typeface="FZHei-B01S"/>
                </a:defRPr>
              </a:lvl1pPr>
            </a:lstStyle>
            <a:p>
              <a:r>
                <a:rPr>
                  <a:latin typeface="+mn-lt"/>
                  <a:ea typeface="+mn-ea"/>
                  <a:cs typeface="+mn-ea"/>
                  <a:sym typeface="+mn-lt"/>
                </a:rPr>
                <a:t>01</a:t>
              </a:r>
            </a:p>
          </p:txBody>
        </p:sp>
      </p:grpSp>
      <p:grpSp>
        <p:nvGrpSpPr>
          <p:cNvPr id="7" name="组合 3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D90751C-90F6-4D91-9C1C-85942358012E}"/>
              </a:ext>
            </a:extLst>
          </p:cNvPr>
          <p:cNvGrpSpPr/>
          <p:nvPr/>
        </p:nvGrpSpPr>
        <p:grpSpPr>
          <a:xfrm>
            <a:off x="16438771" y="5054185"/>
            <a:ext cx="6520556" cy="1608402"/>
            <a:chOff x="0" y="-1"/>
            <a:chExt cx="6520554" cy="1608401"/>
          </a:xfrm>
        </p:grpSpPr>
        <p:grpSp>
          <p:nvGrpSpPr>
            <p:cNvPr id="8" name="组合 3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EC3F1BD-01BB-4742-8D7D-CECBDBCE33B5}"/>
                </a:ext>
              </a:extLst>
            </p:cNvPr>
            <p:cNvGrpSpPr/>
            <p:nvPr/>
          </p:nvGrpSpPr>
          <p:grpSpPr>
            <a:xfrm>
              <a:off x="1780778" y="-1"/>
              <a:ext cx="4739776" cy="1608401"/>
              <a:chOff x="0" y="0"/>
              <a:chExt cx="4739775" cy="1608399"/>
            </a:xfrm>
          </p:grpSpPr>
          <p:sp>
            <p:nvSpPr>
              <p:cNvPr id="10" name="矩形 33">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44529C6-13FB-410D-BB9F-1412839A7D19}"/>
                  </a:ext>
                </a:extLst>
              </p:cNvPr>
              <p:cNvSpPr txBox="1"/>
              <p:nvPr/>
            </p:nvSpPr>
            <p:spPr>
              <a:xfrm>
                <a:off x="0" y="0"/>
                <a:ext cx="3672796" cy="707883"/>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l" defTabSz="1828800">
                  <a:defRPr sz="3400" b="0">
                    <a:solidFill>
                      <a:srgbClr val="FFFFFF"/>
                    </a:solidFill>
                    <a:latin typeface="FZHei-B01S"/>
                    <a:ea typeface="FZHei-B01S"/>
                    <a:cs typeface="FZHei-B01S"/>
                    <a:sym typeface="FZHei-B01S"/>
                  </a:defRPr>
                </a:lvl1pPr>
              </a:lstStyle>
              <a:p>
                <a:r>
                  <a:rPr>
                    <a:latin typeface="+mn-lt"/>
                    <a:ea typeface="+mn-ea"/>
                    <a:cs typeface="+mn-ea"/>
                    <a:sym typeface="+mn-lt"/>
                  </a:rPr>
                  <a:t>点击添加标题文字</a:t>
                </a:r>
              </a:p>
            </p:txBody>
          </p:sp>
          <p:sp>
            <p:nvSpPr>
              <p:cNvPr id="11" name="矩形 34">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F97FBC8-3BA0-461A-BCE0-6EC0A9DD33D4}"/>
                  </a:ext>
                </a:extLst>
              </p:cNvPr>
              <p:cNvSpPr txBox="1"/>
              <p:nvPr/>
            </p:nvSpPr>
            <p:spPr>
              <a:xfrm>
                <a:off x="0" y="662503"/>
                <a:ext cx="4739775" cy="945896"/>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l" defTabSz="1828800">
                  <a:lnSpc>
                    <a:spcPct val="130000"/>
                  </a:lnSpc>
                  <a:defRPr sz="2000" b="0">
                    <a:solidFill>
                      <a:srgbClr val="FFFFFF"/>
                    </a:solidFill>
                    <a:latin typeface="FZHei-B01S"/>
                    <a:ea typeface="FZHei-B01S"/>
                    <a:cs typeface="FZHei-B01S"/>
                    <a:sym typeface="FZHei-B01S"/>
                  </a:defRPr>
                </a:lvl1pPr>
              </a:lstStyle>
              <a:p>
                <a:r>
                  <a:rPr>
                    <a:latin typeface="+mn-lt"/>
                    <a:ea typeface="+mn-ea"/>
                    <a:cs typeface="+mn-ea"/>
                    <a:sym typeface="+mn-lt"/>
                  </a:rPr>
                  <a:t>点击添加标题文字点击添加标题文字点击添加标题文字</a:t>
                </a:r>
              </a:p>
            </p:txBody>
          </p:sp>
        </p:grpSp>
        <p:sp>
          <p:nvSpPr>
            <p:cNvPr id="9" name="文本框 3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2411AB5-E5B5-496F-BB9F-06F673E45D7A}"/>
                </a:ext>
              </a:extLst>
            </p:cNvPr>
            <p:cNvSpPr txBox="1"/>
            <p:nvPr/>
          </p:nvSpPr>
          <p:spPr>
            <a:xfrm>
              <a:off x="0" y="195309"/>
              <a:ext cx="1268294" cy="1292659"/>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l" defTabSz="1828800">
                <a:defRPr sz="7200" b="0">
                  <a:solidFill>
                    <a:srgbClr val="FFFFFF"/>
                  </a:solidFill>
                  <a:latin typeface="FZHei-B01S"/>
                  <a:ea typeface="FZHei-B01S"/>
                  <a:cs typeface="FZHei-B01S"/>
                  <a:sym typeface="FZHei-B01S"/>
                </a:defRPr>
              </a:lvl1pPr>
            </a:lstStyle>
            <a:p>
              <a:r>
                <a:rPr>
                  <a:latin typeface="+mn-lt"/>
                  <a:ea typeface="+mn-ea"/>
                  <a:cs typeface="+mn-ea"/>
                  <a:sym typeface="+mn-lt"/>
                </a:rPr>
                <a:t>02</a:t>
              </a:r>
            </a:p>
          </p:txBody>
        </p:sp>
      </p:grpSp>
      <p:grpSp>
        <p:nvGrpSpPr>
          <p:cNvPr id="12" name="组合 35">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2D43F9F-55FA-4A55-BB77-87A06412F764}"/>
              </a:ext>
            </a:extLst>
          </p:cNvPr>
          <p:cNvGrpSpPr/>
          <p:nvPr/>
        </p:nvGrpSpPr>
        <p:grpSpPr>
          <a:xfrm>
            <a:off x="1424677" y="9260346"/>
            <a:ext cx="6120042" cy="1608403"/>
            <a:chOff x="0" y="-1"/>
            <a:chExt cx="6120040" cy="1608401"/>
          </a:xfrm>
        </p:grpSpPr>
        <p:grpSp>
          <p:nvGrpSpPr>
            <p:cNvPr id="13" name="组合 3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AF84C30-CE18-4ABD-9871-A868BD3126F3}"/>
                </a:ext>
              </a:extLst>
            </p:cNvPr>
            <p:cNvGrpSpPr/>
            <p:nvPr/>
          </p:nvGrpSpPr>
          <p:grpSpPr>
            <a:xfrm>
              <a:off x="0" y="-1"/>
              <a:ext cx="4739776" cy="1608401"/>
              <a:chOff x="0" y="0"/>
              <a:chExt cx="4739775" cy="1608399"/>
            </a:xfrm>
          </p:grpSpPr>
          <p:sp>
            <p:nvSpPr>
              <p:cNvPr id="15" name="矩形 3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C7A6F11-89CC-4A5A-B7C2-480D7EEB93B4}"/>
                  </a:ext>
                </a:extLst>
              </p:cNvPr>
              <p:cNvSpPr txBox="1"/>
              <p:nvPr/>
            </p:nvSpPr>
            <p:spPr>
              <a:xfrm>
                <a:off x="1066978" y="0"/>
                <a:ext cx="3672796" cy="707882"/>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r" defTabSz="1828800">
                  <a:defRPr sz="3400" b="0">
                    <a:solidFill>
                      <a:srgbClr val="FFFFFF"/>
                    </a:solidFill>
                    <a:latin typeface="FZHei-B01S"/>
                    <a:ea typeface="FZHei-B01S"/>
                    <a:cs typeface="FZHei-B01S"/>
                    <a:sym typeface="FZHei-B01S"/>
                  </a:defRPr>
                </a:lvl1pPr>
              </a:lstStyle>
              <a:p>
                <a:r>
                  <a:rPr>
                    <a:latin typeface="+mn-lt"/>
                    <a:ea typeface="+mn-ea"/>
                    <a:cs typeface="+mn-ea"/>
                    <a:sym typeface="+mn-lt"/>
                  </a:rPr>
                  <a:t>点击添加标题文字</a:t>
                </a:r>
              </a:p>
            </p:txBody>
          </p:sp>
          <p:sp>
            <p:nvSpPr>
              <p:cNvPr id="16" name="矩形 3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62B584D-164C-4975-9C2C-C6C0A175ECEE}"/>
                  </a:ext>
                </a:extLst>
              </p:cNvPr>
              <p:cNvSpPr txBox="1"/>
              <p:nvPr/>
            </p:nvSpPr>
            <p:spPr>
              <a:xfrm>
                <a:off x="0" y="662503"/>
                <a:ext cx="4739775" cy="945896"/>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r" defTabSz="1828800">
                  <a:lnSpc>
                    <a:spcPct val="130000"/>
                  </a:lnSpc>
                  <a:defRPr sz="2000" b="0">
                    <a:solidFill>
                      <a:srgbClr val="FFFFFF"/>
                    </a:solidFill>
                    <a:latin typeface="FZHei-B01S"/>
                    <a:ea typeface="FZHei-B01S"/>
                    <a:cs typeface="FZHei-B01S"/>
                    <a:sym typeface="FZHei-B01S"/>
                  </a:defRPr>
                </a:lvl1pPr>
              </a:lstStyle>
              <a:p>
                <a:r>
                  <a:rPr>
                    <a:latin typeface="+mn-lt"/>
                    <a:ea typeface="+mn-ea"/>
                    <a:cs typeface="+mn-ea"/>
                    <a:sym typeface="+mn-lt"/>
                  </a:rPr>
                  <a:t>点击添加标题文字点击添加标题文字点击添加标题文字</a:t>
                </a:r>
              </a:p>
            </p:txBody>
          </p:sp>
        </p:grpSp>
        <p:sp>
          <p:nvSpPr>
            <p:cNvPr id="14" name="文本框 37">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DC6D600-E1E2-4209-8879-FE4C0C4FBEB9}"/>
                </a:ext>
              </a:extLst>
            </p:cNvPr>
            <p:cNvSpPr txBox="1"/>
            <p:nvPr/>
          </p:nvSpPr>
          <p:spPr>
            <a:xfrm>
              <a:off x="4851746" y="197375"/>
              <a:ext cx="1268294" cy="1292658"/>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l" defTabSz="1828800">
                <a:defRPr sz="7200" b="0">
                  <a:solidFill>
                    <a:srgbClr val="FFFFFF"/>
                  </a:solidFill>
                  <a:latin typeface="FZHei-B01S"/>
                  <a:ea typeface="FZHei-B01S"/>
                  <a:cs typeface="FZHei-B01S"/>
                  <a:sym typeface="FZHei-B01S"/>
                </a:defRPr>
              </a:lvl1pPr>
            </a:lstStyle>
            <a:p>
              <a:r>
                <a:rPr>
                  <a:latin typeface="+mn-lt"/>
                  <a:ea typeface="+mn-ea"/>
                  <a:cs typeface="+mn-ea"/>
                  <a:sym typeface="+mn-lt"/>
                </a:rPr>
                <a:t>03</a:t>
              </a:r>
            </a:p>
          </p:txBody>
        </p:sp>
      </p:grpSp>
      <p:grpSp>
        <p:nvGrpSpPr>
          <p:cNvPr id="17" name="组合 4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408E7AD-92A9-4357-A146-9140C29F4CD6}"/>
              </a:ext>
            </a:extLst>
          </p:cNvPr>
          <p:cNvGrpSpPr/>
          <p:nvPr/>
        </p:nvGrpSpPr>
        <p:grpSpPr>
          <a:xfrm>
            <a:off x="16438771" y="9260346"/>
            <a:ext cx="6520556" cy="1608403"/>
            <a:chOff x="0" y="-1"/>
            <a:chExt cx="6520554" cy="1608401"/>
          </a:xfrm>
        </p:grpSpPr>
        <p:grpSp>
          <p:nvGrpSpPr>
            <p:cNvPr id="18" name="组合 4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CDA1E09-BF67-4B9B-9F00-12391170208C}"/>
                </a:ext>
              </a:extLst>
            </p:cNvPr>
            <p:cNvGrpSpPr/>
            <p:nvPr/>
          </p:nvGrpSpPr>
          <p:grpSpPr>
            <a:xfrm>
              <a:off x="1780778" y="-1"/>
              <a:ext cx="4739776" cy="1608401"/>
              <a:chOff x="0" y="0"/>
              <a:chExt cx="4739775" cy="1608399"/>
            </a:xfrm>
          </p:grpSpPr>
          <p:sp>
            <p:nvSpPr>
              <p:cNvPr id="20" name="矩形 43">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9DDE6F6-DB4E-4D35-AFC5-D993D05B8B3D}"/>
                  </a:ext>
                </a:extLst>
              </p:cNvPr>
              <p:cNvSpPr txBox="1"/>
              <p:nvPr/>
            </p:nvSpPr>
            <p:spPr>
              <a:xfrm>
                <a:off x="0" y="0"/>
                <a:ext cx="3672796" cy="707882"/>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l" defTabSz="1828800">
                  <a:defRPr sz="3400" b="0">
                    <a:solidFill>
                      <a:srgbClr val="FFFFFF"/>
                    </a:solidFill>
                    <a:latin typeface="FZHei-B01S"/>
                    <a:ea typeface="FZHei-B01S"/>
                    <a:cs typeface="FZHei-B01S"/>
                    <a:sym typeface="FZHei-B01S"/>
                  </a:defRPr>
                </a:lvl1pPr>
              </a:lstStyle>
              <a:p>
                <a:r>
                  <a:rPr>
                    <a:latin typeface="+mn-lt"/>
                    <a:ea typeface="+mn-ea"/>
                    <a:cs typeface="+mn-ea"/>
                    <a:sym typeface="+mn-lt"/>
                  </a:rPr>
                  <a:t>点击添加标题文字</a:t>
                </a:r>
              </a:p>
            </p:txBody>
          </p:sp>
          <p:sp>
            <p:nvSpPr>
              <p:cNvPr id="21" name="矩形 44">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00DCD5D-8B8F-4EA0-AD72-7A88967322CC}"/>
                  </a:ext>
                </a:extLst>
              </p:cNvPr>
              <p:cNvSpPr txBox="1"/>
              <p:nvPr/>
            </p:nvSpPr>
            <p:spPr>
              <a:xfrm>
                <a:off x="0" y="662503"/>
                <a:ext cx="4739775" cy="945896"/>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l" defTabSz="1828800">
                  <a:lnSpc>
                    <a:spcPct val="130000"/>
                  </a:lnSpc>
                  <a:defRPr sz="2000" b="0">
                    <a:solidFill>
                      <a:srgbClr val="FFFFFF"/>
                    </a:solidFill>
                    <a:latin typeface="FZHei-B01S"/>
                    <a:ea typeface="FZHei-B01S"/>
                    <a:cs typeface="FZHei-B01S"/>
                    <a:sym typeface="FZHei-B01S"/>
                  </a:defRPr>
                </a:lvl1pPr>
              </a:lstStyle>
              <a:p>
                <a:r>
                  <a:rPr>
                    <a:latin typeface="+mn-lt"/>
                    <a:ea typeface="+mn-ea"/>
                    <a:cs typeface="+mn-ea"/>
                    <a:sym typeface="+mn-lt"/>
                  </a:rPr>
                  <a:t>点击添加标题文字点击添加标题文字点击添加标题文字</a:t>
                </a:r>
              </a:p>
            </p:txBody>
          </p:sp>
        </p:grpSp>
        <p:sp>
          <p:nvSpPr>
            <p:cNvPr id="19" name="文本框 4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99815FA-6758-4883-8DA4-F1A2DE1B5A9C}"/>
                </a:ext>
              </a:extLst>
            </p:cNvPr>
            <p:cNvSpPr txBox="1"/>
            <p:nvPr/>
          </p:nvSpPr>
          <p:spPr>
            <a:xfrm>
              <a:off x="0" y="197375"/>
              <a:ext cx="1268294" cy="1292658"/>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spAutoFit/>
            </a:bodyPr>
            <a:lstStyle>
              <a:lvl1pPr algn="l" defTabSz="1828800">
                <a:defRPr sz="7200" b="0">
                  <a:solidFill>
                    <a:srgbClr val="FFFFFF"/>
                  </a:solidFill>
                  <a:latin typeface="FZHei-B01S"/>
                  <a:ea typeface="FZHei-B01S"/>
                  <a:cs typeface="FZHei-B01S"/>
                  <a:sym typeface="FZHei-B01S"/>
                </a:defRPr>
              </a:lvl1pPr>
            </a:lstStyle>
            <a:p>
              <a:r>
                <a:rPr>
                  <a:latin typeface="+mn-lt"/>
                  <a:ea typeface="+mn-ea"/>
                  <a:cs typeface="+mn-ea"/>
                  <a:sym typeface="+mn-lt"/>
                </a:rPr>
                <a:t>04</a:t>
              </a:r>
            </a:p>
          </p:txBody>
        </p:sp>
      </p:grpSp>
      <p:grpSp>
        <p:nvGrpSpPr>
          <p:cNvPr id="22" name="组合 4">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E8C31C0-E42A-41AF-B29A-2B99D51214F9}"/>
              </a:ext>
            </a:extLst>
          </p:cNvPr>
          <p:cNvGrpSpPr/>
          <p:nvPr/>
        </p:nvGrpSpPr>
        <p:grpSpPr>
          <a:xfrm>
            <a:off x="9456008" y="7820038"/>
            <a:ext cx="3909234" cy="3421576"/>
            <a:chOff x="0" y="0"/>
            <a:chExt cx="3909233" cy="3421574"/>
          </a:xfrm>
          <a:solidFill>
            <a:srgbClr val="5EFFFF"/>
          </a:solidFill>
        </p:grpSpPr>
        <p:grpSp>
          <p:nvGrpSpPr>
            <p:cNvPr id="23" name="组合 23">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E2F0D4A-D4F1-49D0-8DED-ED152740F7E4}"/>
                </a:ext>
              </a:extLst>
            </p:cNvPr>
            <p:cNvGrpSpPr/>
            <p:nvPr/>
          </p:nvGrpSpPr>
          <p:grpSpPr>
            <a:xfrm>
              <a:off x="0" y="-1"/>
              <a:ext cx="3909234" cy="3421576"/>
              <a:chOff x="0" y="0"/>
              <a:chExt cx="3909233" cy="3421575"/>
            </a:xfrm>
            <a:grpFill/>
          </p:grpSpPr>
          <p:sp>
            <p:nvSpPr>
              <p:cNvPr id="27" name="Freeform 5">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DAF3228-C5FA-41A9-B8EE-281A29B5A7D8}"/>
                  </a:ext>
                </a:extLst>
              </p:cNvPr>
              <p:cNvSpPr/>
              <p:nvPr/>
            </p:nvSpPr>
            <p:spPr>
              <a:xfrm>
                <a:off x="0" y="0"/>
                <a:ext cx="3909234" cy="2307524"/>
              </a:xfrm>
              <a:custGeom>
                <a:avLst/>
                <a:gdLst/>
                <a:ahLst/>
                <a:cxnLst>
                  <a:cxn ang="0">
                    <a:pos x="wd2" y="hd2"/>
                  </a:cxn>
                  <a:cxn ang="5400000">
                    <a:pos x="wd2" y="hd2"/>
                  </a:cxn>
                  <a:cxn ang="10800000">
                    <a:pos x="wd2" y="hd2"/>
                  </a:cxn>
                  <a:cxn ang="16200000">
                    <a:pos x="wd2" y="hd2"/>
                  </a:cxn>
                </a:cxnLst>
                <a:rect l="0" t="0" r="r" b="b"/>
                <a:pathLst>
                  <a:path w="21600" h="21498" extrusionOk="0">
                    <a:moveTo>
                      <a:pt x="15273" y="11800"/>
                    </a:moveTo>
                    <a:cubicBezTo>
                      <a:pt x="16994" y="8575"/>
                      <a:pt x="18691" y="5349"/>
                      <a:pt x="20412" y="2164"/>
                    </a:cubicBezTo>
                    <a:cubicBezTo>
                      <a:pt x="20752" y="1470"/>
                      <a:pt x="21115" y="817"/>
                      <a:pt x="21552" y="0"/>
                    </a:cubicBezTo>
                    <a:cubicBezTo>
                      <a:pt x="21576" y="408"/>
                      <a:pt x="21600" y="653"/>
                      <a:pt x="21600" y="898"/>
                    </a:cubicBezTo>
                    <a:cubicBezTo>
                      <a:pt x="21600" y="3430"/>
                      <a:pt x="21600" y="5961"/>
                      <a:pt x="21576" y="8493"/>
                    </a:cubicBezTo>
                    <a:cubicBezTo>
                      <a:pt x="21576" y="8820"/>
                      <a:pt x="21455" y="9228"/>
                      <a:pt x="21333" y="9473"/>
                    </a:cubicBezTo>
                    <a:cubicBezTo>
                      <a:pt x="19224" y="13311"/>
                      <a:pt x="17115" y="17068"/>
                      <a:pt x="15006" y="20906"/>
                    </a:cubicBezTo>
                    <a:cubicBezTo>
                      <a:pt x="14788" y="21273"/>
                      <a:pt x="14642" y="21396"/>
                      <a:pt x="14327" y="21069"/>
                    </a:cubicBezTo>
                    <a:cubicBezTo>
                      <a:pt x="13091" y="19926"/>
                      <a:pt x="11855" y="20008"/>
                      <a:pt x="10642" y="21273"/>
                    </a:cubicBezTo>
                    <a:cubicBezTo>
                      <a:pt x="10400" y="21559"/>
                      <a:pt x="10230" y="21600"/>
                      <a:pt x="9988" y="21233"/>
                    </a:cubicBezTo>
                    <a:cubicBezTo>
                      <a:pt x="6764" y="16129"/>
                      <a:pt x="3539" y="11065"/>
                      <a:pt x="291" y="5961"/>
                    </a:cubicBezTo>
                    <a:cubicBezTo>
                      <a:pt x="194" y="5839"/>
                      <a:pt x="145" y="5635"/>
                      <a:pt x="0" y="5390"/>
                    </a:cubicBezTo>
                    <a:cubicBezTo>
                      <a:pt x="242" y="5349"/>
                      <a:pt x="436" y="5308"/>
                      <a:pt x="606" y="5308"/>
                    </a:cubicBezTo>
                    <a:cubicBezTo>
                      <a:pt x="1867" y="5308"/>
                      <a:pt x="3152" y="5267"/>
                      <a:pt x="4412" y="5308"/>
                    </a:cubicBezTo>
                    <a:cubicBezTo>
                      <a:pt x="4703" y="5349"/>
                      <a:pt x="5067" y="5553"/>
                      <a:pt x="5285" y="5880"/>
                    </a:cubicBezTo>
                    <a:cubicBezTo>
                      <a:pt x="7491" y="9228"/>
                      <a:pt x="9697" y="12576"/>
                      <a:pt x="11903" y="15924"/>
                    </a:cubicBezTo>
                    <a:cubicBezTo>
                      <a:pt x="12097" y="16251"/>
                      <a:pt x="12315" y="16537"/>
                      <a:pt x="12582" y="16945"/>
                    </a:cubicBezTo>
                    <a:cubicBezTo>
                      <a:pt x="13503" y="15189"/>
                      <a:pt x="14376" y="13515"/>
                      <a:pt x="15273" y="11800"/>
                    </a:cubicBezTo>
                    <a:close/>
                  </a:path>
                </a:pathLst>
              </a:custGeom>
              <a:grpFill/>
              <a:ln w="12700" cap="flat">
                <a:noFill/>
                <a:miter lim="400000"/>
              </a:ln>
              <a:effectLst/>
            </p:spPr>
            <p:txBody>
              <a:bodyPr wrap="square" lIns="91439" tIns="91439" rIns="91439" bIns="91439" numCol="1" anchor="ctr">
                <a:noAutofit/>
              </a:bodyPr>
              <a:lstStyle/>
              <a:p>
                <a:pPr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 name="Freeform 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FFC0BE7-6007-4DD4-B776-A79D4862D271}"/>
                  </a:ext>
                </a:extLst>
              </p:cNvPr>
              <p:cNvSpPr/>
              <p:nvPr/>
            </p:nvSpPr>
            <p:spPr>
              <a:xfrm>
                <a:off x="1684048" y="2349773"/>
                <a:ext cx="1187844" cy="1071802"/>
              </a:xfrm>
              <a:custGeom>
                <a:avLst/>
                <a:gdLst/>
                <a:ahLst/>
                <a:cxnLst>
                  <a:cxn ang="0">
                    <a:pos x="wd2" y="hd2"/>
                  </a:cxn>
                  <a:cxn ang="5400000">
                    <a:pos x="wd2" y="hd2"/>
                  </a:cxn>
                  <a:cxn ang="10800000">
                    <a:pos x="wd2" y="hd2"/>
                  </a:cxn>
                  <a:cxn ang="16200000">
                    <a:pos x="wd2" y="hd2"/>
                  </a:cxn>
                </a:cxnLst>
                <a:rect l="0" t="0" r="r" b="b"/>
                <a:pathLst>
                  <a:path w="20484" h="19348" extrusionOk="0">
                    <a:moveTo>
                      <a:pt x="0" y="10138"/>
                    </a:moveTo>
                    <a:cubicBezTo>
                      <a:pt x="0" y="6656"/>
                      <a:pt x="1288" y="4283"/>
                      <a:pt x="3486" y="2384"/>
                    </a:cubicBezTo>
                    <a:cubicBezTo>
                      <a:pt x="7352" y="-860"/>
                      <a:pt x="13339" y="-781"/>
                      <a:pt x="17204" y="2542"/>
                    </a:cubicBezTo>
                    <a:cubicBezTo>
                      <a:pt x="21297" y="6103"/>
                      <a:pt x="21600" y="12116"/>
                      <a:pt x="17886" y="16072"/>
                    </a:cubicBezTo>
                    <a:cubicBezTo>
                      <a:pt x="13566" y="20740"/>
                      <a:pt x="5684" y="20344"/>
                      <a:pt x="1895" y="15360"/>
                    </a:cubicBezTo>
                    <a:cubicBezTo>
                      <a:pt x="531" y="13540"/>
                      <a:pt x="0" y="11878"/>
                      <a:pt x="0" y="10138"/>
                    </a:cubicBezTo>
                    <a:close/>
                  </a:path>
                </a:pathLst>
              </a:custGeom>
              <a:grpFill/>
              <a:ln w="12700" cap="flat">
                <a:noFill/>
                <a:miter lim="400000"/>
              </a:ln>
              <a:effectLst/>
            </p:spPr>
            <p:txBody>
              <a:bodyPr wrap="square" lIns="91439" tIns="91439" rIns="91439" bIns="91439" numCol="1" anchor="ctr">
                <a:noAutofit/>
              </a:bodyPr>
              <a:lstStyle/>
              <a:p>
                <a:pPr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grpSp>
        <p:grpSp>
          <p:nvGrpSpPr>
            <p:cNvPr id="24" name="组合 45">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1FCC1D2-1113-44D2-90D1-E6FAB529463E}"/>
                </a:ext>
              </a:extLst>
            </p:cNvPr>
            <p:cNvGrpSpPr/>
            <p:nvPr/>
          </p:nvGrpSpPr>
          <p:grpSpPr>
            <a:xfrm>
              <a:off x="2046385" y="2680015"/>
              <a:ext cx="395430" cy="385963"/>
              <a:chOff x="0" y="0"/>
              <a:chExt cx="395428" cy="385962"/>
            </a:xfrm>
            <a:grpFill/>
          </p:grpSpPr>
          <p:sp>
            <p:nvSpPr>
              <p:cNvPr id="25" name="Freeform 3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F0A65EF-73DE-479D-86C9-4B00FD1233DF}"/>
                  </a:ext>
                </a:extLst>
              </p:cNvPr>
              <p:cNvSpPr/>
              <p:nvPr/>
            </p:nvSpPr>
            <p:spPr>
              <a:xfrm>
                <a:off x="76772" y="-1"/>
                <a:ext cx="318657" cy="385964"/>
              </a:xfrm>
              <a:custGeom>
                <a:avLst/>
                <a:gdLst/>
                <a:ahLst/>
                <a:cxnLst>
                  <a:cxn ang="0">
                    <a:pos x="wd2" y="hd2"/>
                  </a:cxn>
                  <a:cxn ang="5400000">
                    <a:pos x="wd2" y="hd2"/>
                  </a:cxn>
                  <a:cxn ang="10800000">
                    <a:pos x="wd2" y="hd2"/>
                  </a:cxn>
                  <a:cxn ang="16200000">
                    <a:pos x="wd2" y="hd2"/>
                  </a:cxn>
                </a:cxnLst>
                <a:rect l="0" t="0" r="r" b="b"/>
                <a:pathLst>
                  <a:path w="21600" h="21600" extrusionOk="0">
                    <a:moveTo>
                      <a:pt x="11138" y="15747"/>
                    </a:moveTo>
                    <a:cubicBezTo>
                      <a:pt x="16875" y="15747"/>
                      <a:pt x="16875" y="15747"/>
                      <a:pt x="16875" y="15747"/>
                    </a:cubicBezTo>
                    <a:cubicBezTo>
                      <a:pt x="17213" y="15747"/>
                      <a:pt x="17550" y="15468"/>
                      <a:pt x="17550" y="15190"/>
                    </a:cubicBezTo>
                    <a:cubicBezTo>
                      <a:pt x="17550" y="14911"/>
                      <a:pt x="17213" y="14632"/>
                      <a:pt x="16875" y="14632"/>
                    </a:cubicBezTo>
                    <a:cubicBezTo>
                      <a:pt x="11138" y="14632"/>
                      <a:pt x="11138" y="14632"/>
                      <a:pt x="11138" y="14632"/>
                    </a:cubicBezTo>
                    <a:cubicBezTo>
                      <a:pt x="10631" y="14632"/>
                      <a:pt x="10463" y="14911"/>
                      <a:pt x="10463" y="15190"/>
                    </a:cubicBezTo>
                    <a:cubicBezTo>
                      <a:pt x="10463" y="15468"/>
                      <a:pt x="10631" y="15747"/>
                      <a:pt x="11138" y="15747"/>
                    </a:cubicBezTo>
                    <a:close/>
                    <a:moveTo>
                      <a:pt x="21431" y="7107"/>
                    </a:moveTo>
                    <a:cubicBezTo>
                      <a:pt x="13163" y="279"/>
                      <a:pt x="13163" y="279"/>
                      <a:pt x="13163" y="279"/>
                    </a:cubicBezTo>
                    <a:cubicBezTo>
                      <a:pt x="12994" y="139"/>
                      <a:pt x="12825" y="0"/>
                      <a:pt x="12488" y="0"/>
                    </a:cubicBezTo>
                    <a:cubicBezTo>
                      <a:pt x="3544" y="0"/>
                      <a:pt x="3544" y="0"/>
                      <a:pt x="3544" y="0"/>
                    </a:cubicBezTo>
                    <a:cubicBezTo>
                      <a:pt x="1519" y="0"/>
                      <a:pt x="0" y="1394"/>
                      <a:pt x="0" y="3066"/>
                    </a:cubicBezTo>
                    <a:cubicBezTo>
                      <a:pt x="0" y="10173"/>
                      <a:pt x="0" y="10173"/>
                      <a:pt x="0" y="10173"/>
                    </a:cubicBezTo>
                    <a:cubicBezTo>
                      <a:pt x="506" y="9755"/>
                      <a:pt x="506" y="9755"/>
                      <a:pt x="506" y="9755"/>
                    </a:cubicBezTo>
                    <a:cubicBezTo>
                      <a:pt x="675" y="9755"/>
                      <a:pt x="675" y="9755"/>
                      <a:pt x="675" y="9755"/>
                    </a:cubicBezTo>
                    <a:cubicBezTo>
                      <a:pt x="675" y="9615"/>
                      <a:pt x="675" y="9615"/>
                      <a:pt x="675" y="9615"/>
                    </a:cubicBezTo>
                    <a:cubicBezTo>
                      <a:pt x="1012" y="9476"/>
                      <a:pt x="1350" y="9337"/>
                      <a:pt x="1687" y="9337"/>
                    </a:cubicBezTo>
                    <a:cubicBezTo>
                      <a:pt x="1687" y="3066"/>
                      <a:pt x="1687" y="3066"/>
                      <a:pt x="1687" y="3066"/>
                    </a:cubicBezTo>
                    <a:cubicBezTo>
                      <a:pt x="1687" y="2090"/>
                      <a:pt x="2531" y="1394"/>
                      <a:pt x="3544" y="1394"/>
                    </a:cubicBezTo>
                    <a:cubicBezTo>
                      <a:pt x="11475" y="1394"/>
                      <a:pt x="11475" y="1394"/>
                      <a:pt x="11475" y="1394"/>
                    </a:cubicBezTo>
                    <a:cubicBezTo>
                      <a:pt x="11475" y="5295"/>
                      <a:pt x="11475" y="5295"/>
                      <a:pt x="11475" y="5295"/>
                    </a:cubicBezTo>
                    <a:cubicBezTo>
                      <a:pt x="11475" y="6968"/>
                      <a:pt x="13163" y="8222"/>
                      <a:pt x="15188" y="8222"/>
                    </a:cubicBezTo>
                    <a:cubicBezTo>
                      <a:pt x="19912" y="8222"/>
                      <a:pt x="19912" y="8222"/>
                      <a:pt x="19912" y="8222"/>
                    </a:cubicBezTo>
                    <a:cubicBezTo>
                      <a:pt x="19912" y="18674"/>
                      <a:pt x="19912" y="18674"/>
                      <a:pt x="19912" y="18674"/>
                    </a:cubicBezTo>
                    <a:cubicBezTo>
                      <a:pt x="19912" y="19510"/>
                      <a:pt x="19069" y="20206"/>
                      <a:pt x="18056" y="20206"/>
                    </a:cubicBezTo>
                    <a:cubicBezTo>
                      <a:pt x="7594" y="20206"/>
                      <a:pt x="7594" y="20206"/>
                      <a:pt x="7594" y="20206"/>
                    </a:cubicBezTo>
                    <a:cubicBezTo>
                      <a:pt x="7594" y="21043"/>
                      <a:pt x="7594" y="21043"/>
                      <a:pt x="7594" y="21043"/>
                    </a:cubicBezTo>
                    <a:cubicBezTo>
                      <a:pt x="7594" y="21321"/>
                      <a:pt x="7425" y="21461"/>
                      <a:pt x="7425" y="21600"/>
                    </a:cubicBezTo>
                    <a:cubicBezTo>
                      <a:pt x="10800" y="21600"/>
                      <a:pt x="15525" y="21600"/>
                      <a:pt x="15525" y="21600"/>
                    </a:cubicBezTo>
                    <a:cubicBezTo>
                      <a:pt x="15525" y="21600"/>
                      <a:pt x="15525" y="21600"/>
                      <a:pt x="15525" y="21600"/>
                    </a:cubicBezTo>
                    <a:cubicBezTo>
                      <a:pt x="18056" y="21600"/>
                      <a:pt x="18056" y="21600"/>
                      <a:pt x="18056" y="21600"/>
                    </a:cubicBezTo>
                    <a:cubicBezTo>
                      <a:pt x="19912" y="21600"/>
                      <a:pt x="21600" y="20206"/>
                      <a:pt x="21600" y="18674"/>
                    </a:cubicBezTo>
                    <a:cubicBezTo>
                      <a:pt x="21600" y="7525"/>
                      <a:pt x="21600" y="7525"/>
                      <a:pt x="21600" y="7525"/>
                    </a:cubicBezTo>
                    <a:cubicBezTo>
                      <a:pt x="21600" y="7386"/>
                      <a:pt x="21600" y="7107"/>
                      <a:pt x="21431" y="7107"/>
                    </a:cubicBezTo>
                    <a:close/>
                    <a:moveTo>
                      <a:pt x="15188" y="6968"/>
                    </a:moveTo>
                    <a:cubicBezTo>
                      <a:pt x="14006" y="6968"/>
                      <a:pt x="13163" y="6132"/>
                      <a:pt x="13163" y="5295"/>
                    </a:cubicBezTo>
                    <a:cubicBezTo>
                      <a:pt x="13163" y="2230"/>
                      <a:pt x="13163" y="2230"/>
                      <a:pt x="13163" y="2230"/>
                    </a:cubicBezTo>
                    <a:cubicBezTo>
                      <a:pt x="18900" y="6968"/>
                      <a:pt x="18900" y="6968"/>
                      <a:pt x="18900" y="6968"/>
                    </a:cubicBezTo>
                    <a:lnTo>
                      <a:pt x="15188" y="6968"/>
                    </a:lnTo>
                    <a:close/>
                    <a:moveTo>
                      <a:pt x="9281" y="7525"/>
                    </a:moveTo>
                    <a:cubicBezTo>
                      <a:pt x="9281" y="7246"/>
                      <a:pt x="9113" y="6968"/>
                      <a:pt x="8606" y="6968"/>
                    </a:cubicBezTo>
                    <a:cubicBezTo>
                      <a:pt x="4725" y="6968"/>
                      <a:pt x="4725" y="6968"/>
                      <a:pt x="4725" y="6968"/>
                    </a:cubicBezTo>
                    <a:cubicBezTo>
                      <a:pt x="4387" y="6968"/>
                      <a:pt x="4050" y="7246"/>
                      <a:pt x="4050" y="7525"/>
                    </a:cubicBezTo>
                    <a:cubicBezTo>
                      <a:pt x="4050" y="7804"/>
                      <a:pt x="4387" y="8083"/>
                      <a:pt x="4725" y="8083"/>
                    </a:cubicBezTo>
                    <a:cubicBezTo>
                      <a:pt x="8606" y="8083"/>
                      <a:pt x="8606" y="8083"/>
                      <a:pt x="8606" y="8083"/>
                    </a:cubicBezTo>
                    <a:cubicBezTo>
                      <a:pt x="9113" y="8083"/>
                      <a:pt x="9281" y="7804"/>
                      <a:pt x="9281" y="7525"/>
                    </a:cubicBezTo>
                    <a:close/>
                    <a:moveTo>
                      <a:pt x="4725" y="5853"/>
                    </a:moveTo>
                    <a:cubicBezTo>
                      <a:pt x="8606" y="5853"/>
                      <a:pt x="8606" y="5853"/>
                      <a:pt x="8606" y="5853"/>
                    </a:cubicBezTo>
                    <a:cubicBezTo>
                      <a:pt x="9113" y="5853"/>
                      <a:pt x="9281" y="5574"/>
                      <a:pt x="9281" y="5295"/>
                    </a:cubicBezTo>
                    <a:cubicBezTo>
                      <a:pt x="9281" y="5017"/>
                      <a:pt x="9113" y="4738"/>
                      <a:pt x="8606" y="4738"/>
                    </a:cubicBezTo>
                    <a:cubicBezTo>
                      <a:pt x="4725" y="4738"/>
                      <a:pt x="4725" y="4738"/>
                      <a:pt x="4725" y="4738"/>
                    </a:cubicBezTo>
                    <a:cubicBezTo>
                      <a:pt x="4387" y="4738"/>
                      <a:pt x="4050" y="5017"/>
                      <a:pt x="4050" y="5295"/>
                    </a:cubicBezTo>
                    <a:cubicBezTo>
                      <a:pt x="4050" y="5574"/>
                      <a:pt x="4387" y="5853"/>
                      <a:pt x="4725" y="5853"/>
                    </a:cubicBezTo>
                    <a:close/>
                    <a:moveTo>
                      <a:pt x="16875" y="16862"/>
                    </a:moveTo>
                    <a:cubicBezTo>
                      <a:pt x="11138" y="16862"/>
                      <a:pt x="11138" y="16862"/>
                      <a:pt x="11138" y="16862"/>
                    </a:cubicBezTo>
                    <a:cubicBezTo>
                      <a:pt x="10800" y="16862"/>
                      <a:pt x="10463" y="17141"/>
                      <a:pt x="10463" y="17419"/>
                    </a:cubicBezTo>
                    <a:cubicBezTo>
                      <a:pt x="10463" y="17698"/>
                      <a:pt x="10800" y="17977"/>
                      <a:pt x="11138" y="17977"/>
                    </a:cubicBezTo>
                    <a:cubicBezTo>
                      <a:pt x="16875" y="17977"/>
                      <a:pt x="16875" y="17977"/>
                      <a:pt x="16875" y="17977"/>
                    </a:cubicBezTo>
                    <a:cubicBezTo>
                      <a:pt x="17213" y="17977"/>
                      <a:pt x="17550" y="17698"/>
                      <a:pt x="17550" y="17419"/>
                    </a:cubicBezTo>
                    <a:cubicBezTo>
                      <a:pt x="17550" y="17141"/>
                      <a:pt x="17213" y="16862"/>
                      <a:pt x="16875" y="16862"/>
                    </a:cubicBezTo>
                    <a:close/>
                    <a:moveTo>
                      <a:pt x="11138" y="13378"/>
                    </a:moveTo>
                    <a:cubicBezTo>
                      <a:pt x="16875" y="13378"/>
                      <a:pt x="16875" y="13378"/>
                      <a:pt x="16875" y="13378"/>
                    </a:cubicBezTo>
                    <a:cubicBezTo>
                      <a:pt x="17213" y="13378"/>
                      <a:pt x="17550" y="13239"/>
                      <a:pt x="17550" y="12821"/>
                    </a:cubicBezTo>
                    <a:cubicBezTo>
                      <a:pt x="17550" y="12542"/>
                      <a:pt x="17213" y="12263"/>
                      <a:pt x="16875" y="12263"/>
                    </a:cubicBezTo>
                    <a:cubicBezTo>
                      <a:pt x="11138" y="12263"/>
                      <a:pt x="11138" y="12263"/>
                      <a:pt x="11138" y="12263"/>
                    </a:cubicBezTo>
                    <a:cubicBezTo>
                      <a:pt x="10631" y="12263"/>
                      <a:pt x="10463" y="12542"/>
                      <a:pt x="10463" y="12821"/>
                    </a:cubicBezTo>
                    <a:cubicBezTo>
                      <a:pt x="10463" y="13239"/>
                      <a:pt x="10631" y="13378"/>
                      <a:pt x="11138" y="13378"/>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 name="Freeform 37">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2D8C107-147A-409D-98CF-3C1831D5E99E}"/>
                  </a:ext>
                </a:extLst>
              </p:cNvPr>
              <p:cNvSpPr/>
              <p:nvPr/>
            </p:nvSpPr>
            <p:spPr>
              <a:xfrm>
                <a:off x="0" y="184041"/>
                <a:ext cx="214541" cy="201921"/>
              </a:xfrm>
              <a:custGeom>
                <a:avLst/>
                <a:gdLst/>
                <a:ahLst/>
                <a:cxnLst>
                  <a:cxn ang="0">
                    <a:pos x="wd2" y="hd2"/>
                  </a:cxn>
                  <a:cxn ang="5400000">
                    <a:pos x="wd2" y="hd2"/>
                  </a:cxn>
                  <a:cxn ang="10800000">
                    <a:pos x="wd2" y="hd2"/>
                  </a:cxn>
                  <a:cxn ang="16200000">
                    <a:pos x="wd2" y="hd2"/>
                  </a:cxn>
                </a:cxnLst>
                <a:rect l="0" t="0" r="r" b="b"/>
                <a:pathLst>
                  <a:path w="21600" h="21600" extrusionOk="0">
                    <a:moveTo>
                      <a:pt x="0" y="10933"/>
                    </a:moveTo>
                    <a:cubicBezTo>
                      <a:pt x="0" y="11467"/>
                      <a:pt x="502" y="12000"/>
                      <a:pt x="1005" y="12000"/>
                    </a:cubicBezTo>
                    <a:cubicBezTo>
                      <a:pt x="4521" y="12000"/>
                      <a:pt x="4521" y="12000"/>
                      <a:pt x="4521" y="12000"/>
                    </a:cubicBezTo>
                    <a:cubicBezTo>
                      <a:pt x="4521" y="20533"/>
                      <a:pt x="4521" y="20533"/>
                      <a:pt x="4521" y="20533"/>
                    </a:cubicBezTo>
                    <a:cubicBezTo>
                      <a:pt x="4521" y="21067"/>
                      <a:pt x="5023" y="21600"/>
                      <a:pt x="5526" y="21600"/>
                    </a:cubicBezTo>
                    <a:cubicBezTo>
                      <a:pt x="16074" y="21600"/>
                      <a:pt x="16074" y="21600"/>
                      <a:pt x="16074" y="21600"/>
                    </a:cubicBezTo>
                    <a:cubicBezTo>
                      <a:pt x="16577" y="21600"/>
                      <a:pt x="17079" y="21067"/>
                      <a:pt x="17079" y="20533"/>
                    </a:cubicBezTo>
                    <a:cubicBezTo>
                      <a:pt x="17079" y="12000"/>
                      <a:pt x="17079" y="12000"/>
                      <a:pt x="17079" y="12000"/>
                    </a:cubicBezTo>
                    <a:cubicBezTo>
                      <a:pt x="20595" y="12000"/>
                      <a:pt x="20595" y="12000"/>
                      <a:pt x="20595" y="12000"/>
                    </a:cubicBezTo>
                    <a:cubicBezTo>
                      <a:pt x="21098" y="12000"/>
                      <a:pt x="21600" y="11467"/>
                      <a:pt x="21600" y="10933"/>
                    </a:cubicBezTo>
                    <a:cubicBezTo>
                      <a:pt x="21600" y="10667"/>
                      <a:pt x="21600" y="10400"/>
                      <a:pt x="21349" y="10133"/>
                    </a:cubicBezTo>
                    <a:cubicBezTo>
                      <a:pt x="21349" y="10133"/>
                      <a:pt x="21349" y="10133"/>
                      <a:pt x="21349" y="10133"/>
                    </a:cubicBezTo>
                    <a:cubicBezTo>
                      <a:pt x="11553" y="267"/>
                      <a:pt x="11553" y="267"/>
                      <a:pt x="11553" y="267"/>
                    </a:cubicBezTo>
                    <a:cubicBezTo>
                      <a:pt x="11553" y="267"/>
                      <a:pt x="11051" y="0"/>
                      <a:pt x="10800" y="0"/>
                    </a:cubicBezTo>
                    <a:cubicBezTo>
                      <a:pt x="10549" y="0"/>
                      <a:pt x="10298" y="267"/>
                      <a:pt x="10047" y="267"/>
                    </a:cubicBezTo>
                    <a:cubicBezTo>
                      <a:pt x="10047" y="267"/>
                      <a:pt x="10047" y="267"/>
                      <a:pt x="10047" y="267"/>
                    </a:cubicBezTo>
                    <a:cubicBezTo>
                      <a:pt x="251" y="10133"/>
                      <a:pt x="251" y="10133"/>
                      <a:pt x="251" y="10133"/>
                    </a:cubicBezTo>
                    <a:cubicBezTo>
                      <a:pt x="251" y="10133"/>
                      <a:pt x="251" y="10133"/>
                      <a:pt x="251" y="10133"/>
                    </a:cubicBezTo>
                    <a:cubicBezTo>
                      <a:pt x="251" y="10133"/>
                      <a:pt x="251" y="10133"/>
                      <a:pt x="251" y="10133"/>
                    </a:cubicBezTo>
                    <a:cubicBezTo>
                      <a:pt x="251" y="10400"/>
                      <a:pt x="251" y="10400"/>
                      <a:pt x="251" y="10400"/>
                    </a:cubicBezTo>
                    <a:cubicBezTo>
                      <a:pt x="0" y="10400"/>
                      <a:pt x="0" y="10667"/>
                      <a:pt x="0" y="10933"/>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grpSp>
      </p:grpSp>
      <p:grpSp>
        <p:nvGrpSpPr>
          <p:cNvPr id="29" name="组合 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3328E77-E573-4CA3-AEF2-4167156E2EE1}"/>
              </a:ext>
            </a:extLst>
          </p:cNvPr>
          <p:cNvGrpSpPr/>
          <p:nvPr/>
        </p:nvGrpSpPr>
        <p:grpSpPr>
          <a:xfrm>
            <a:off x="8828020" y="5179676"/>
            <a:ext cx="3391975" cy="3906899"/>
            <a:chOff x="0" y="0"/>
            <a:chExt cx="3391973" cy="3906897"/>
          </a:xfrm>
          <a:solidFill>
            <a:srgbClr val="5EFFFF"/>
          </a:solidFill>
        </p:grpSpPr>
        <p:grpSp>
          <p:nvGrpSpPr>
            <p:cNvPr id="30" name="组合 2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836EA4B-64F4-45D7-A061-EC52A660B819}"/>
                </a:ext>
              </a:extLst>
            </p:cNvPr>
            <p:cNvGrpSpPr/>
            <p:nvPr/>
          </p:nvGrpSpPr>
          <p:grpSpPr>
            <a:xfrm>
              <a:off x="0" y="0"/>
              <a:ext cx="3391974" cy="3906898"/>
              <a:chOff x="0" y="0"/>
              <a:chExt cx="3391973" cy="3906897"/>
            </a:xfrm>
            <a:grpFill/>
          </p:grpSpPr>
          <p:sp>
            <p:nvSpPr>
              <p:cNvPr id="36" name="Freeform 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1E9B684-9E07-481E-B00F-B494941A9411}"/>
                  </a:ext>
                </a:extLst>
              </p:cNvPr>
              <p:cNvSpPr/>
              <p:nvPr/>
            </p:nvSpPr>
            <p:spPr>
              <a:xfrm>
                <a:off x="1114344" y="0"/>
                <a:ext cx="2277630" cy="3906898"/>
              </a:xfrm>
              <a:custGeom>
                <a:avLst/>
                <a:gdLst/>
                <a:ahLst/>
                <a:cxnLst>
                  <a:cxn ang="0">
                    <a:pos x="wd2" y="hd2"/>
                  </a:cxn>
                  <a:cxn ang="5400000">
                    <a:pos x="wd2" y="hd2"/>
                  </a:cxn>
                  <a:cxn ang="10800000">
                    <a:pos x="wd2" y="hd2"/>
                  </a:cxn>
                  <a:cxn ang="16200000">
                    <a:pos x="wd2" y="hd2"/>
                  </a:cxn>
                </a:cxnLst>
                <a:rect l="0" t="0" r="r" b="b"/>
                <a:pathLst>
                  <a:path w="21523" h="21600" extrusionOk="0">
                    <a:moveTo>
                      <a:pt x="21523" y="21600"/>
                    </a:moveTo>
                    <a:cubicBezTo>
                      <a:pt x="18870" y="21600"/>
                      <a:pt x="16175" y="21576"/>
                      <a:pt x="13480" y="21576"/>
                    </a:cubicBezTo>
                    <a:cubicBezTo>
                      <a:pt x="12858" y="21576"/>
                      <a:pt x="12402" y="21479"/>
                      <a:pt x="11946" y="21212"/>
                    </a:cubicBezTo>
                    <a:cubicBezTo>
                      <a:pt x="8215" y="19152"/>
                      <a:pt x="4483" y="17115"/>
                      <a:pt x="711" y="15055"/>
                    </a:cubicBezTo>
                    <a:cubicBezTo>
                      <a:pt x="255" y="14812"/>
                      <a:pt x="130" y="14642"/>
                      <a:pt x="462" y="14303"/>
                    </a:cubicBezTo>
                    <a:cubicBezTo>
                      <a:pt x="1623" y="13067"/>
                      <a:pt x="1498" y="11830"/>
                      <a:pt x="213" y="10642"/>
                    </a:cubicBezTo>
                    <a:cubicBezTo>
                      <a:pt x="-77" y="10376"/>
                      <a:pt x="-77" y="10230"/>
                      <a:pt x="255" y="10012"/>
                    </a:cubicBezTo>
                    <a:cubicBezTo>
                      <a:pt x="5437" y="6788"/>
                      <a:pt x="10578" y="3539"/>
                      <a:pt x="15760" y="291"/>
                    </a:cubicBezTo>
                    <a:cubicBezTo>
                      <a:pt x="15885" y="218"/>
                      <a:pt x="15926" y="97"/>
                      <a:pt x="16050" y="0"/>
                    </a:cubicBezTo>
                    <a:cubicBezTo>
                      <a:pt x="16133" y="24"/>
                      <a:pt x="16216" y="48"/>
                      <a:pt x="16258" y="73"/>
                    </a:cubicBezTo>
                    <a:cubicBezTo>
                      <a:pt x="16299" y="194"/>
                      <a:pt x="16341" y="315"/>
                      <a:pt x="16341" y="412"/>
                    </a:cubicBezTo>
                    <a:cubicBezTo>
                      <a:pt x="16341" y="1794"/>
                      <a:pt x="16382" y="3176"/>
                      <a:pt x="16341" y="4533"/>
                    </a:cubicBezTo>
                    <a:cubicBezTo>
                      <a:pt x="16299" y="4824"/>
                      <a:pt x="16009" y="5139"/>
                      <a:pt x="15636" y="5382"/>
                    </a:cubicBezTo>
                    <a:cubicBezTo>
                      <a:pt x="12112" y="7709"/>
                      <a:pt x="8546" y="10012"/>
                      <a:pt x="4981" y="12315"/>
                    </a:cubicBezTo>
                    <a:cubicBezTo>
                      <a:pt x="4857" y="12388"/>
                      <a:pt x="4774" y="12485"/>
                      <a:pt x="4608" y="12606"/>
                    </a:cubicBezTo>
                    <a:cubicBezTo>
                      <a:pt x="5064" y="12848"/>
                      <a:pt x="5478" y="13067"/>
                      <a:pt x="5935" y="13309"/>
                    </a:cubicBezTo>
                    <a:cubicBezTo>
                      <a:pt x="10951" y="15952"/>
                      <a:pt x="15968" y="18570"/>
                      <a:pt x="20984" y="21212"/>
                    </a:cubicBezTo>
                    <a:cubicBezTo>
                      <a:pt x="21191" y="21309"/>
                      <a:pt x="21357" y="21479"/>
                      <a:pt x="21523" y="21600"/>
                    </a:cubicBezTo>
                    <a:cubicBezTo>
                      <a:pt x="21523" y="21600"/>
                      <a:pt x="21523" y="21600"/>
                      <a:pt x="21523" y="21600"/>
                    </a:cubicBezTo>
                    <a:close/>
                  </a:path>
                </a:pathLst>
              </a:custGeom>
              <a:grpFill/>
              <a:ln w="12700" cap="flat">
                <a:noFill/>
                <a:miter lim="400000"/>
              </a:ln>
              <a:effectLst/>
            </p:spPr>
            <p:txBody>
              <a:bodyPr wrap="square" lIns="91439" tIns="91439" rIns="91439" bIns="91439" numCol="1" anchor="ctr">
                <a:noAutofit/>
              </a:bodyPr>
              <a:lstStyle/>
              <a:p>
                <a:pPr defTabSz="1828800">
                  <a:defRPr sz="3400" b="0">
                    <a:solidFill>
                      <a:srgbClr val="FFFFFF"/>
                    </a:solidFill>
                    <a:latin typeface="FZHei-B01S"/>
                    <a:ea typeface="FZHei-B01S"/>
                    <a:cs typeface="FZHei-B01S"/>
                    <a:sym typeface="FZHei-B01S"/>
                  </a:defRPr>
                </a:pPr>
                <a:endParaRPr dirty="0">
                  <a:latin typeface="+mn-lt"/>
                  <a:ea typeface="+mn-ea"/>
                  <a:cs typeface="+mn-ea"/>
                  <a:sym typeface="+mn-lt"/>
                </a:endParaRPr>
              </a:p>
            </p:txBody>
          </p:sp>
          <p:sp>
            <p:nvSpPr>
              <p:cNvPr id="37" name="Freeform 1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934DBEE-8CEF-4E50-839A-D432EA69AE07}"/>
                  </a:ext>
                </a:extLst>
              </p:cNvPr>
              <p:cNvSpPr/>
              <p:nvPr/>
            </p:nvSpPr>
            <p:spPr>
              <a:xfrm>
                <a:off x="0" y="1666183"/>
                <a:ext cx="1071026" cy="1186328"/>
              </a:xfrm>
              <a:custGeom>
                <a:avLst/>
                <a:gdLst/>
                <a:ahLst/>
                <a:cxnLst>
                  <a:cxn ang="0">
                    <a:pos x="wd2" y="hd2"/>
                  </a:cxn>
                  <a:cxn ang="5400000">
                    <a:pos x="wd2" y="hd2"/>
                  </a:cxn>
                  <a:cxn ang="10800000">
                    <a:pos x="wd2" y="hd2"/>
                  </a:cxn>
                  <a:cxn ang="16200000">
                    <a:pos x="wd2" y="hd2"/>
                  </a:cxn>
                </a:cxnLst>
                <a:rect l="0" t="0" r="r" b="b"/>
                <a:pathLst>
                  <a:path w="20750" h="20345" extrusionOk="0">
                    <a:moveTo>
                      <a:pt x="5" y="10621"/>
                    </a:moveTo>
                    <a:cubicBezTo>
                      <a:pt x="5" y="7234"/>
                      <a:pt x="1111" y="4751"/>
                      <a:pt x="3322" y="2719"/>
                    </a:cubicBezTo>
                    <a:cubicBezTo>
                      <a:pt x="7233" y="-894"/>
                      <a:pt x="13356" y="-894"/>
                      <a:pt x="17268" y="2643"/>
                    </a:cubicBezTo>
                    <a:cubicBezTo>
                      <a:pt x="20670" y="5804"/>
                      <a:pt x="21520" y="9567"/>
                      <a:pt x="20074" y="13631"/>
                    </a:cubicBezTo>
                    <a:cubicBezTo>
                      <a:pt x="18714" y="17319"/>
                      <a:pt x="15992" y="19728"/>
                      <a:pt x="11485" y="20254"/>
                    </a:cubicBezTo>
                    <a:cubicBezTo>
                      <a:pt x="7914" y="20706"/>
                      <a:pt x="4937" y="19427"/>
                      <a:pt x="2726" y="17018"/>
                    </a:cubicBezTo>
                    <a:cubicBezTo>
                      <a:pt x="855" y="14986"/>
                      <a:pt x="-80" y="12653"/>
                      <a:pt x="5" y="10621"/>
                    </a:cubicBezTo>
                    <a:close/>
                  </a:path>
                </a:pathLst>
              </a:custGeom>
              <a:grpFill/>
              <a:ln w="12700" cap="flat">
                <a:noFill/>
                <a:miter lim="400000"/>
              </a:ln>
              <a:effectLst/>
            </p:spPr>
            <p:txBody>
              <a:bodyPr wrap="square" lIns="91439" tIns="91439" rIns="91439" bIns="91439" numCol="1" anchor="ctr">
                <a:noAutofit/>
              </a:bodyPr>
              <a:lstStyle/>
              <a:p>
                <a:pPr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grpSp>
        <p:grpSp>
          <p:nvGrpSpPr>
            <p:cNvPr id="31" name="组合 4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9EC3842-9FAC-427F-9B7E-66F46BD0EDEF}"/>
                </a:ext>
              </a:extLst>
            </p:cNvPr>
            <p:cNvGrpSpPr/>
            <p:nvPr/>
          </p:nvGrpSpPr>
          <p:grpSpPr>
            <a:xfrm>
              <a:off x="311807" y="2059756"/>
              <a:ext cx="387596" cy="379893"/>
              <a:chOff x="0" y="0"/>
              <a:chExt cx="387594" cy="379892"/>
            </a:xfrm>
            <a:grpFill/>
          </p:grpSpPr>
          <p:sp>
            <p:nvSpPr>
              <p:cNvPr id="32" name="Freeform 6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C9083C4-B935-4083-9039-C52A28305F18}"/>
                  </a:ext>
                </a:extLst>
              </p:cNvPr>
              <p:cNvSpPr/>
              <p:nvPr/>
            </p:nvSpPr>
            <p:spPr>
              <a:xfrm>
                <a:off x="34199" y="223760"/>
                <a:ext cx="153409" cy="153409"/>
              </a:xfrm>
              <a:custGeom>
                <a:avLst/>
                <a:gdLst/>
                <a:ahLst/>
                <a:cxnLst>
                  <a:cxn ang="0">
                    <a:pos x="wd2" y="hd2"/>
                  </a:cxn>
                  <a:cxn ang="5400000">
                    <a:pos x="wd2" y="hd2"/>
                  </a:cxn>
                  <a:cxn ang="10800000">
                    <a:pos x="wd2" y="hd2"/>
                  </a:cxn>
                  <a:cxn ang="16200000">
                    <a:pos x="wd2" y="hd2"/>
                  </a:cxn>
                </a:cxnLst>
                <a:rect l="0" t="0" r="r" b="b"/>
                <a:pathLst>
                  <a:path w="21600" h="21600" extrusionOk="0">
                    <a:moveTo>
                      <a:pt x="11419" y="6879"/>
                    </a:moveTo>
                    <a:lnTo>
                      <a:pt x="7567" y="7567"/>
                    </a:lnTo>
                    <a:lnTo>
                      <a:pt x="0" y="18573"/>
                    </a:lnTo>
                    <a:lnTo>
                      <a:pt x="3027" y="21600"/>
                    </a:lnTo>
                    <a:lnTo>
                      <a:pt x="14033" y="14033"/>
                    </a:lnTo>
                    <a:lnTo>
                      <a:pt x="14721" y="10181"/>
                    </a:lnTo>
                    <a:lnTo>
                      <a:pt x="21600" y="3302"/>
                    </a:lnTo>
                    <a:lnTo>
                      <a:pt x="18298" y="0"/>
                    </a:lnTo>
                    <a:lnTo>
                      <a:pt x="11419" y="6879"/>
                    </a:ln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 name="Freeform 67">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A858C5C-28B0-494A-96D9-48E0E982EBA3}"/>
                  </a:ext>
                </a:extLst>
              </p:cNvPr>
              <p:cNvSpPr/>
              <p:nvPr/>
            </p:nvSpPr>
            <p:spPr>
              <a:xfrm>
                <a:off x="154385" y="27682"/>
                <a:ext cx="233210" cy="233210"/>
              </a:xfrm>
              <a:custGeom>
                <a:avLst/>
                <a:gdLst/>
                <a:ahLst/>
                <a:cxnLst>
                  <a:cxn ang="0">
                    <a:pos x="wd2" y="hd2"/>
                  </a:cxn>
                  <a:cxn ang="5400000">
                    <a:pos x="wd2" y="hd2"/>
                  </a:cxn>
                  <a:cxn ang="10800000">
                    <a:pos x="wd2" y="hd2"/>
                  </a:cxn>
                  <a:cxn ang="16200000">
                    <a:pos x="wd2" y="hd2"/>
                  </a:cxn>
                </a:cxnLst>
                <a:rect l="0" t="0" r="r" b="b"/>
                <a:pathLst>
                  <a:path w="21128" h="21128" extrusionOk="0">
                    <a:moveTo>
                      <a:pt x="19713" y="1415"/>
                    </a:moveTo>
                    <a:cubicBezTo>
                      <a:pt x="17825" y="-472"/>
                      <a:pt x="14889" y="-472"/>
                      <a:pt x="13212" y="1415"/>
                    </a:cubicBezTo>
                    <a:cubicBezTo>
                      <a:pt x="0" y="14417"/>
                      <a:pt x="0" y="14417"/>
                      <a:pt x="0" y="14417"/>
                    </a:cubicBezTo>
                    <a:cubicBezTo>
                      <a:pt x="6501" y="21128"/>
                      <a:pt x="6501" y="21128"/>
                      <a:pt x="6501" y="21128"/>
                    </a:cubicBezTo>
                    <a:cubicBezTo>
                      <a:pt x="19713" y="7916"/>
                      <a:pt x="19713" y="7916"/>
                      <a:pt x="19713" y="7916"/>
                    </a:cubicBezTo>
                    <a:cubicBezTo>
                      <a:pt x="21600" y="6239"/>
                      <a:pt x="21600" y="3303"/>
                      <a:pt x="19713" y="1415"/>
                    </a:cubicBezTo>
                    <a:close/>
                    <a:moveTo>
                      <a:pt x="5662" y="13998"/>
                    </a:moveTo>
                    <a:cubicBezTo>
                      <a:pt x="5452" y="14417"/>
                      <a:pt x="4823" y="14417"/>
                      <a:pt x="4404" y="13998"/>
                    </a:cubicBezTo>
                    <a:cubicBezTo>
                      <a:pt x="4194" y="13788"/>
                      <a:pt x="4194" y="13159"/>
                      <a:pt x="4404" y="12949"/>
                    </a:cubicBezTo>
                    <a:cubicBezTo>
                      <a:pt x="14680" y="2674"/>
                      <a:pt x="14680" y="2674"/>
                      <a:pt x="14680" y="2674"/>
                    </a:cubicBezTo>
                    <a:cubicBezTo>
                      <a:pt x="15099" y="2254"/>
                      <a:pt x="15728" y="2254"/>
                      <a:pt x="15938" y="2674"/>
                    </a:cubicBezTo>
                    <a:cubicBezTo>
                      <a:pt x="16357" y="2883"/>
                      <a:pt x="16357" y="3512"/>
                      <a:pt x="15938" y="3722"/>
                    </a:cubicBezTo>
                    <a:lnTo>
                      <a:pt x="5662" y="13998"/>
                    </a:lnTo>
                    <a:close/>
                    <a:moveTo>
                      <a:pt x="18454" y="6239"/>
                    </a:moveTo>
                    <a:cubicBezTo>
                      <a:pt x="8179" y="16514"/>
                      <a:pt x="8179" y="16514"/>
                      <a:pt x="8179" y="16514"/>
                    </a:cubicBezTo>
                    <a:cubicBezTo>
                      <a:pt x="7969" y="16934"/>
                      <a:pt x="7340" y="16934"/>
                      <a:pt x="6920" y="16514"/>
                    </a:cubicBezTo>
                    <a:cubicBezTo>
                      <a:pt x="6711" y="16305"/>
                      <a:pt x="6711" y="15676"/>
                      <a:pt x="6920" y="15466"/>
                    </a:cubicBezTo>
                    <a:cubicBezTo>
                      <a:pt x="17196" y="5190"/>
                      <a:pt x="17196" y="5190"/>
                      <a:pt x="17196" y="5190"/>
                    </a:cubicBezTo>
                    <a:cubicBezTo>
                      <a:pt x="17616" y="4771"/>
                      <a:pt x="18245" y="4771"/>
                      <a:pt x="18454" y="5190"/>
                    </a:cubicBezTo>
                    <a:cubicBezTo>
                      <a:pt x="18874" y="5400"/>
                      <a:pt x="18874" y="6029"/>
                      <a:pt x="18454" y="6239"/>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 name="Freeform 6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850FF74-D812-4270-9D01-B02934BE5204}"/>
                  </a:ext>
                </a:extLst>
              </p:cNvPr>
              <p:cNvSpPr/>
              <p:nvPr/>
            </p:nvSpPr>
            <p:spPr>
              <a:xfrm>
                <a:off x="221806" y="223760"/>
                <a:ext cx="157292" cy="156133"/>
              </a:xfrm>
              <a:custGeom>
                <a:avLst/>
                <a:gdLst/>
                <a:ahLst/>
                <a:cxnLst>
                  <a:cxn ang="0">
                    <a:pos x="wd2" y="hd2"/>
                  </a:cxn>
                  <a:cxn ang="5400000">
                    <a:pos x="wd2" y="hd2"/>
                  </a:cxn>
                  <a:cxn ang="10800000">
                    <a:pos x="wd2" y="hd2"/>
                  </a:cxn>
                  <a:cxn ang="16200000">
                    <a:pos x="wd2" y="hd2"/>
                  </a:cxn>
                </a:cxnLst>
                <a:rect l="0" t="0" r="r" b="b"/>
                <a:pathLst>
                  <a:path w="20946" h="20792" extrusionOk="0">
                    <a:moveTo>
                      <a:pt x="18823" y="9257"/>
                    </a:moveTo>
                    <a:cubicBezTo>
                      <a:pt x="18823" y="9257"/>
                      <a:pt x="18823" y="9257"/>
                      <a:pt x="18823" y="9257"/>
                    </a:cubicBezTo>
                    <a:cubicBezTo>
                      <a:pt x="8949" y="0"/>
                      <a:pt x="8949" y="0"/>
                      <a:pt x="8949" y="0"/>
                    </a:cubicBezTo>
                    <a:cubicBezTo>
                      <a:pt x="0" y="8949"/>
                      <a:pt x="0" y="8949"/>
                      <a:pt x="0" y="8949"/>
                    </a:cubicBezTo>
                    <a:cubicBezTo>
                      <a:pt x="4320" y="13269"/>
                      <a:pt x="7714" y="16971"/>
                      <a:pt x="9257" y="18823"/>
                    </a:cubicBezTo>
                    <a:cubicBezTo>
                      <a:pt x="9257" y="18823"/>
                      <a:pt x="9257" y="18823"/>
                      <a:pt x="9257" y="18823"/>
                    </a:cubicBezTo>
                    <a:cubicBezTo>
                      <a:pt x="12034" y="21291"/>
                      <a:pt x="16354" y="21600"/>
                      <a:pt x="19131" y="18823"/>
                    </a:cubicBezTo>
                    <a:cubicBezTo>
                      <a:pt x="21600" y="16046"/>
                      <a:pt x="21600" y="11726"/>
                      <a:pt x="18823" y="9257"/>
                    </a:cubicBezTo>
                    <a:close/>
                    <a:moveTo>
                      <a:pt x="16046" y="16046"/>
                    </a:moveTo>
                    <a:cubicBezTo>
                      <a:pt x="15120" y="16971"/>
                      <a:pt x="13269" y="16971"/>
                      <a:pt x="12343" y="16046"/>
                    </a:cubicBezTo>
                    <a:cubicBezTo>
                      <a:pt x="11109" y="14811"/>
                      <a:pt x="11109" y="13269"/>
                      <a:pt x="12343" y="12034"/>
                    </a:cubicBezTo>
                    <a:cubicBezTo>
                      <a:pt x="13269" y="11109"/>
                      <a:pt x="15120" y="11109"/>
                      <a:pt x="16046" y="12034"/>
                    </a:cubicBezTo>
                    <a:cubicBezTo>
                      <a:pt x="17280" y="13269"/>
                      <a:pt x="17280" y="14811"/>
                      <a:pt x="16046" y="16046"/>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 name="Freeform 6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4A7056E-BEDD-480D-ADA2-F4E3C7DD0F12}"/>
                  </a:ext>
                </a:extLst>
              </p:cNvPr>
              <p:cNvSpPr/>
              <p:nvPr/>
            </p:nvSpPr>
            <p:spPr>
              <a:xfrm>
                <a:off x="0" y="0"/>
                <a:ext cx="189562" cy="18956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9220" y="0"/>
                      <a:pt x="7902" y="263"/>
                      <a:pt x="6585" y="790"/>
                    </a:cubicBezTo>
                    <a:cubicBezTo>
                      <a:pt x="12380" y="6585"/>
                      <a:pt x="12380" y="6585"/>
                      <a:pt x="12380" y="6585"/>
                    </a:cubicBezTo>
                    <a:cubicBezTo>
                      <a:pt x="13434" y="7639"/>
                      <a:pt x="13434" y="9220"/>
                      <a:pt x="12380" y="10273"/>
                    </a:cubicBezTo>
                    <a:cubicBezTo>
                      <a:pt x="10273" y="12644"/>
                      <a:pt x="10273" y="12644"/>
                      <a:pt x="10273" y="12644"/>
                    </a:cubicBezTo>
                    <a:cubicBezTo>
                      <a:pt x="9220" y="13698"/>
                      <a:pt x="7376" y="13698"/>
                      <a:pt x="6322" y="12644"/>
                    </a:cubicBezTo>
                    <a:cubicBezTo>
                      <a:pt x="527" y="6849"/>
                      <a:pt x="527" y="6849"/>
                      <a:pt x="527" y="6849"/>
                    </a:cubicBezTo>
                    <a:cubicBezTo>
                      <a:pt x="263" y="7902"/>
                      <a:pt x="0" y="9220"/>
                      <a:pt x="0" y="10800"/>
                    </a:cubicBezTo>
                    <a:cubicBezTo>
                      <a:pt x="0" y="16595"/>
                      <a:pt x="4741" y="21600"/>
                      <a:pt x="10800" y="21600"/>
                    </a:cubicBezTo>
                    <a:cubicBezTo>
                      <a:pt x="16595" y="21600"/>
                      <a:pt x="21600" y="16595"/>
                      <a:pt x="21600" y="10800"/>
                    </a:cubicBezTo>
                    <a:cubicBezTo>
                      <a:pt x="21600" y="4741"/>
                      <a:pt x="16595" y="0"/>
                      <a:pt x="10800" y="0"/>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grpSp>
      </p:grpSp>
      <p:grpSp>
        <p:nvGrpSpPr>
          <p:cNvPr id="38" name="组合 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9C0C182-F7A7-448F-A036-D8F076A74B64}"/>
              </a:ext>
            </a:extLst>
          </p:cNvPr>
          <p:cNvGrpSpPr/>
          <p:nvPr/>
        </p:nvGrpSpPr>
        <p:grpSpPr>
          <a:xfrm>
            <a:off x="11026721" y="4531931"/>
            <a:ext cx="3875622" cy="3327759"/>
            <a:chOff x="0" y="0"/>
            <a:chExt cx="3875621" cy="3327758"/>
          </a:xfrm>
          <a:solidFill>
            <a:srgbClr val="5EFFFF"/>
          </a:solidFill>
        </p:grpSpPr>
        <p:grpSp>
          <p:nvGrpSpPr>
            <p:cNvPr id="39" name="组合 2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87A4125-A7D9-41A7-9E68-4FCD6EB73D3E}"/>
                </a:ext>
              </a:extLst>
            </p:cNvPr>
            <p:cNvGrpSpPr/>
            <p:nvPr/>
          </p:nvGrpSpPr>
          <p:grpSpPr>
            <a:xfrm>
              <a:off x="-1" y="0"/>
              <a:ext cx="3875623" cy="3327759"/>
              <a:chOff x="0" y="0"/>
              <a:chExt cx="3875621" cy="3327758"/>
            </a:xfrm>
            <a:grpFill/>
          </p:grpSpPr>
          <p:sp>
            <p:nvSpPr>
              <p:cNvPr id="47" name="Freeform 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33D061F-630C-4D1C-BEC8-C4591C0CF55F}"/>
                  </a:ext>
                </a:extLst>
              </p:cNvPr>
              <p:cNvSpPr/>
              <p:nvPr/>
            </p:nvSpPr>
            <p:spPr>
              <a:xfrm>
                <a:off x="-1" y="1114771"/>
                <a:ext cx="3875623" cy="2212988"/>
              </a:xfrm>
              <a:custGeom>
                <a:avLst/>
                <a:gdLst/>
                <a:ahLst/>
                <a:cxnLst>
                  <a:cxn ang="0">
                    <a:pos x="wd2" y="hd2"/>
                  </a:cxn>
                  <a:cxn ang="5400000">
                    <a:pos x="wd2" y="hd2"/>
                  </a:cxn>
                  <a:cxn ang="10800000">
                    <a:pos x="wd2" y="hd2"/>
                  </a:cxn>
                  <a:cxn ang="16200000">
                    <a:pos x="wd2" y="hd2"/>
                  </a:cxn>
                </a:cxnLst>
                <a:rect l="0" t="0" r="r" b="b"/>
                <a:pathLst>
                  <a:path w="21582" h="21504" extrusionOk="0">
                    <a:moveTo>
                      <a:pt x="21582" y="16732"/>
                    </a:moveTo>
                    <a:cubicBezTo>
                      <a:pt x="21362" y="16732"/>
                      <a:pt x="21215" y="16775"/>
                      <a:pt x="21069" y="16775"/>
                    </a:cubicBezTo>
                    <a:cubicBezTo>
                      <a:pt x="19725" y="16775"/>
                      <a:pt x="18406" y="16818"/>
                      <a:pt x="17062" y="16732"/>
                    </a:cubicBezTo>
                    <a:cubicBezTo>
                      <a:pt x="16842" y="16732"/>
                      <a:pt x="16549" y="16562"/>
                      <a:pt x="16377" y="16306"/>
                    </a:cubicBezTo>
                    <a:cubicBezTo>
                      <a:pt x="14032" y="12642"/>
                      <a:pt x="11711" y="8979"/>
                      <a:pt x="9389" y="5272"/>
                    </a:cubicBezTo>
                    <a:cubicBezTo>
                      <a:pt x="9072" y="4718"/>
                      <a:pt x="8876" y="4718"/>
                      <a:pt x="8583" y="5315"/>
                    </a:cubicBezTo>
                    <a:cubicBezTo>
                      <a:pt x="6750" y="8936"/>
                      <a:pt x="4918" y="12472"/>
                      <a:pt x="3085" y="16051"/>
                    </a:cubicBezTo>
                    <a:cubicBezTo>
                      <a:pt x="2816" y="16562"/>
                      <a:pt x="2645" y="17158"/>
                      <a:pt x="2352" y="17670"/>
                    </a:cubicBezTo>
                    <a:cubicBezTo>
                      <a:pt x="1619" y="18948"/>
                      <a:pt x="862" y="20183"/>
                      <a:pt x="55" y="21504"/>
                    </a:cubicBezTo>
                    <a:cubicBezTo>
                      <a:pt x="55" y="21291"/>
                      <a:pt x="6" y="21035"/>
                      <a:pt x="6" y="20780"/>
                    </a:cubicBezTo>
                    <a:cubicBezTo>
                      <a:pt x="6" y="18479"/>
                      <a:pt x="-18" y="16136"/>
                      <a:pt x="31" y="13835"/>
                    </a:cubicBezTo>
                    <a:cubicBezTo>
                      <a:pt x="31" y="13282"/>
                      <a:pt x="202" y="12642"/>
                      <a:pt x="422" y="12259"/>
                    </a:cubicBezTo>
                    <a:cubicBezTo>
                      <a:pt x="2132" y="8936"/>
                      <a:pt x="3867" y="5698"/>
                      <a:pt x="5602" y="2418"/>
                    </a:cubicBezTo>
                    <a:cubicBezTo>
                      <a:pt x="5944" y="1821"/>
                      <a:pt x="6262" y="1225"/>
                      <a:pt x="6579" y="586"/>
                    </a:cubicBezTo>
                    <a:cubicBezTo>
                      <a:pt x="6750" y="245"/>
                      <a:pt x="6921" y="245"/>
                      <a:pt x="7166" y="458"/>
                    </a:cubicBezTo>
                    <a:cubicBezTo>
                      <a:pt x="8461" y="1651"/>
                      <a:pt x="9731" y="1608"/>
                      <a:pt x="10953" y="202"/>
                    </a:cubicBezTo>
                    <a:cubicBezTo>
                      <a:pt x="11173" y="-53"/>
                      <a:pt x="11295" y="-96"/>
                      <a:pt x="11515" y="245"/>
                    </a:cubicBezTo>
                    <a:cubicBezTo>
                      <a:pt x="14789" y="5570"/>
                      <a:pt x="18088" y="10938"/>
                      <a:pt x="21362" y="16264"/>
                    </a:cubicBezTo>
                    <a:cubicBezTo>
                      <a:pt x="21435" y="16349"/>
                      <a:pt x="21484" y="16477"/>
                      <a:pt x="21582" y="16732"/>
                    </a:cubicBezTo>
                    <a:close/>
                  </a:path>
                </a:pathLst>
              </a:custGeom>
              <a:grpFill/>
              <a:ln w="12700" cap="flat">
                <a:noFill/>
                <a:miter lim="400000"/>
              </a:ln>
              <a:effectLst/>
            </p:spPr>
            <p:txBody>
              <a:bodyPr wrap="square" lIns="91439" tIns="91439" rIns="91439" bIns="91439" numCol="1" anchor="ctr">
                <a:noAutofit/>
              </a:bodyPr>
              <a:lstStyle/>
              <a:p>
                <a:pPr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8" name="Freeform 1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83012BE-AA2A-4F91-AF6E-48686F913D14}"/>
                  </a:ext>
                </a:extLst>
              </p:cNvPr>
              <p:cNvSpPr/>
              <p:nvPr/>
            </p:nvSpPr>
            <p:spPr>
              <a:xfrm>
                <a:off x="1032997" y="0"/>
                <a:ext cx="1186486" cy="1069921"/>
              </a:xfrm>
              <a:custGeom>
                <a:avLst/>
                <a:gdLst/>
                <a:ahLst/>
                <a:cxnLst>
                  <a:cxn ang="0">
                    <a:pos x="wd2" y="hd2"/>
                  </a:cxn>
                  <a:cxn ang="5400000">
                    <a:pos x="wd2" y="hd2"/>
                  </a:cxn>
                  <a:cxn ang="10800000">
                    <a:pos x="wd2" y="hd2"/>
                  </a:cxn>
                  <a:cxn ang="16200000">
                    <a:pos x="wd2" y="hd2"/>
                  </a:cxn>
                </a:cxnLst>
                <a:rect l="0" t="0" r="r" b="b"/>
                <a:pathLst>
                  <a:path w="19977" h="20599" extrusionOk="0">
                    <a:moveTo>
                      <a:pt x="10320" y="20599"/>
                    </a:moveTo>
                    <a:cubicBezTo>
                      <a:pt x="7435" y="20515"/>
                      <a:pt x="5142" y="19671"/>
                      <a:pt x="3218" y="17815"/>
                    </a:cubicBezTo>
                    <a:cubicBezTo>
                      <a:pt x="-998" y="13933"/>
                      <a:pt x="-1072" y="7015"/>
                      <a:pt x="2996" y="2965"/>
                    </a:cubicBezTo>
                    <a:cubicBezTo>
                      <a:pt x="6843" y="-917"/>
                      <a:pt x="13057" y="-1001"/>
                      <a:pt x="16829" y="2796"/>
                    </a:cubicBezTo>
                    <a:cubicBezTo>
                      <a:pt x="19418" y="5412"/>
                      <a:pt x="20528" y="8618"/>
                      <a:pt x="19714" y="12499"/>
                    </a:cubicBezTo>
                    <a:cubicBezTo>
                      <a:pt x="18753" y="16802"/>
                      <a:pt x="16090" y="19080"/>
                      <a:pt x="12539" y="20177"/>
                    </a:cubicBezTo>
                    <a:cubicBezTo>
                      <a:pt x="11651" y="20430"/>
                      <a:pt x="10764" y="20515"/>
                      <a:pt x="10320" y="20599"/>
                    </a:cubicBezTo>
                    <a:close/>
                  </a:path>
                </a:pathLst>
              </a:custGeom>
              <a:grpFill/>
              <a:ln w="12700" cap="flat">
                <a:noFill/>
                <a:miter lim="400000"/>
              </a:ln>
              <a:effectLst/>
            </p:spPr>
            <p:txBody>
              <a:bodyPr wrap="square" lIns="91439" tIns="91439" rIns="91439" bIns="91439" numCol="1" anchor="ctr">
                <a:noAutofit/>
              </a:bodyPr>
              <a:lstStyle/>
              <a:p>
                <a:pPr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grpSp>
        <p:grpSp>
          <p:nvGrpSpPr>
            <p:cNvPr id="40" name="组合 53">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EF3AE27-5A36-4D2F-A05A-D89DFDE4AA71}"/>
                </a:ext>
              </a:extLst>
            </p:cNvPr>
            <p:cNvGrpSpPr/>
            <p:nvPr/>
          </p:nvGrpSpPr>
          <p:grpSpPr>
            <a:xfrm>
              <a:off x="1398532" y="331443"/>
              <a:ext cx="456792" cy="385964"/>
              <a:chOff x="0" y="0"/>
              <a:chExt cx="456791" cy="385962"/>
            </a:xfrm>
            <a:grpFill/>
          </p:grpSpPr>
          <p:sp>
            <p:nvSpPr>
              <p:cNvPr id="41" name="Oval 5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33250EC-EF4A-40A3-8F61-92050D9EC94C}"/>
                  </a:ext>
                </a:extLst>
              </p:cNvPr>
              <p:cNvSpPr/>
              <p:nvPr/>
            </p:nvSpPr>
            <p:spPr>
              <a:xfrm>
                <a:off x="163213" y="43112"/>
                <a:ext cx="131393" cy="131393"/>
              </a:xfrm>
              <a:prstGeom prst="ellipse">
                <a:avLst/>
              </a:pr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2" name="Freeform 5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F089820-C3F5-4F77-9C5E-8FE45A71067B}"/>
                  </a:ext>
                </a:extLst>
              </p:cNvPr>
              <p:cNvSpPr/>
              <p:nvPr/>
            </p:nvSpPr>
            <p:spPr>
              <a:xfrm>
                <a:off x="113941" y="186822"/>
                <a:ext cx="230963" cy="199141"/>
              </a:xfrm>
              <a:custGeom>
                <a:avLst/>
                <a:gdLst/>
                <a:ahLst/>
                <a:cxnLst>
                  <a:cxn ang="0">
                    <a:pos x="wd2" y="hd2"/>
                  </a:cxn>
                  <a:cxn ang="5400000">
                    <a:pos x="wd2" y="hd2"/>
                  </a:cxn>
                  <a:cxn ang="10800000">
                    <a:pos x="wd2" y="hd2"/>
                  </a:cxn>
                  <a:cxn ang="16200000">
                    <a:pos x="wd2" y="hd2"/>
                  </a:cxn>
                </a:cxnLst>
                <a:rect l="0" t="0" r="r" b="b"/>
                <a:pathLst>
                  <a:path w="21600" h="21600" extrusionOk="0">
                    <a:moveTo>
                      <a:pt x="14779" y="0"/>
                    </a:moveTo>
                    <a:cubicBezTo>
                      <a:pt x="10914" y="5268"/>
                      <a:pt x="10914" y="5268"/>
                      <a:pt x="10914" y="5268"/>
                    </a:cubicBezTo>
                    <a:cubicBezTo>
                      <a:pt x="7048" y="0"/>
                      <a:pt x="7048" y="0"/>
                      <a:pt x="7048" y="0"/>
                    </a:cubicBezTo>
                    <a:cubicBezTo>
                      <a:pt x="2956" y="2107"/>
                      <a:pt x="0" y="7376"/>
                      <a:pt x="0" y="13434"/>
                    </a:cubicBezTo>
                    <a:cubicBezTo>
                      <a:pt x="0" y="14224"/>
                      <a:pt x="227" y="15015"/>
                      <a:pt x="227" y="16068"/>
                    </a:cubicBezTo>
                    <a:cubicBezTo>
                      <a:pt x="2501" y="19229"/>
                      <a:pt x="6366" y="21600"/>
                      <a:pt x="10914" y="21600"/>
                    </a:cubicBezTo>
                    <a:cubicBezTo>
                      <a:pt x="15234" y="21600"/>
                      <a:pt x="19099" y="19229"/>
                      <a:pt x="21373" y="16068"/>
                    </a:cubicBezTo>
                    <a:cubicBezTo>
                      <a:pt x="21600" y="15015"/>
                      <a:pt x="21600" y="14224"/>
                      <a:pt x="21600" y="13434"/>
                    </a:cubicBezTo>
                    <a:cubicBezTo>
                      <a:pt x="21600" y="7376"/>
                      <a:pt x="18644" y="1844"/>
                      <a:pt x="14779" y="0"/>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3" name="Freeform 5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3FF0108-33F7-49FF-844E-ABB8B919C94E}"/>
                  </a:ext>
                </a:extLst>
              </p:cNvPr>
              <p:cNvSpPr/>
              <p:nvPr/>
            </p:nvSpPr>
            <p:spPr>
              <a:xfrm>
                <a:off x="291524" y="-1"/>
                <a:ext cx="119075" cy="121128"/>
              </a:xfrm>
              <a:custGeom>
                <a:avLst/>
                <a:gdLst/>
                <a:ahLst/>
                <a:cxnLst>
                  <a:cxn ang="0">
                    <a:pos x="wd2" y="hd2"/>
                  </a:cxn>
                  <a:cxn ang="5400000">
                    <a:pos x="wd2" y="hd2"/>
                  </a:cxn>
                  <a:cxn ang="10800000">
                    <a:pos x="wd2" y="hd2"/>
                  </a:cxn>
                  <a:cxn ang="16200000">
                    <a:pos x="wd2" y="hd2"/>
                  </a:cxn>
                </a:cxnLst>
                <a:rect l="0" t="0" r="r" b="b"/>
                <a:pathLst>
                  <a:path w="21600" h="21600" extrusionOk="0">
                    <a:moveTo>
                      <a:pt x="10580" y="0"/>
                    </a:moveTo>
                    <a:cubicBezTo>
                      <a:pt x="5290" y="0"/>
                      <a:pt x="882" y="3456"/>
                      <a:pt x="0" y="7776"/>
                    </a:cubicBezTo>
                    <a:cubicBezTo>
                      <a:pt x="2645" y="10800"/>
                      <a:pt x="4849" y="14688"/>
                      <a:pt x="4849" y="19440"/>
                    </a:cubicBezTo>
                    <a:cubicBezTo>
                      <a:pt x="4849" y="19440"/>
                      <a:pt x="4849" y="19872"/>
                      <a:pt x="4849" y="19872"/>
                    </a:cubicBezTo>
                    <a:cubicBezTo>
                      <a:pt x="6171" y="21168"/>
                      <a:pt x="8376" y="21600"/>
                      <a:pt x="10580" y="21600"/>
                    </a:cubicBezTo>
                    <a:cubicBezTo>
                      <a:pt x="16310" y="21600"/>
                      <a:pt x="21600" y="16848"/>
                      <a:pt x="21600" y="10800"/>
                    </a:cubicBezTo>
                    <a:cubicBezTo>
                      <a:pt x="21600" y="4752"/>
                      <a:pt x="16310" y="0"/>
                      <a:pt x="10580" y="0"/>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4" name="Freeform 53">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838A1B3-2DB5-45D1-8D04-3B2A7FA4134F}"/>
                  </a:ext>
                </a:extLst>
              </p:cNvPr>
              <p:cNvSpPr/>
              <p:nvPr/>
            </p:nvSpPr>
            <p:spPr>
              <a:xfrm>
                <a:off x="44139" y="-1"/>
                <a:ext cx="121128" cy="121128"/>
              </a:xfrm>
              <a:custGeom>
                <a:avLst/>
                <a:gdLst/>
                <a:ahLst/>
                <a:cxnLst>
                  <a:cxn ang="0">
                    <a:pos x="wd2" y="hd2"/>
                  </a:cxn>
                  <a:cxn ang="5400000">
                    <a:pos x="wd2" y="hd2"/>
                  </a:cxn>
                  <a:cxn ang="10800000">
                    <a:pos x="wd2" y="hd2"/>
                  </a:cxn>
                  <a:cxn ang="16200000">
                    <a:pos x="wd2" y="hd2"/>
                  </a:cxn>
                </a:cxnLst>
                <a:rect l="0" t="0" r="r" b="b"/>
                <a:pathLst>
                  <a:path w="21600" h="21600" extrusionOk="0">
                    <a:moveTo>
                      <a:pt x="17280" y="19440"/>
                    </a:moveTo>
                    <a:cubicBezTo>
                      <a:pt x="17280" y="15120"/>
                      <a:pt x="19008" y="11232"/>
                      <a:pt x="21600" y="8640"/>
                    </a:cubicBezTo>
                    <a:cubicBezTo>
                      <a:pt x="20736" y="3456"/>
                      <a:pt x="15984" y="0"/>
                      <a:pt x="10800" y="0"/>
                    </a:cubicBezTo>
                    <a:cubicBezTo>
                      <a:pt x="5184" y="0"/>
                      <a:pt x="0" y="4752"/>
                      <a:pt x="0" y="10800"/>
                    </a:cubicBezTo>
                    <a:cubicBezTo>
                      <a:pt x="0" y="16848"/>
                      <a:pt x="5184" y="21600"/>
                      <a:pt x="10800" y="21600"/>
                    </a:cubicBezTo>
                    <a:cubicBezTo>
                      <a:pt x="13392" y="21600"/>
                      <a:pt x="15552" y="20736"/>
                      <a:pt x="17280" y="19440"/>
                    </a:cubicBezTo>
                    <a:cubicBezTo>
                      <a:pt x="17280" y="19440"/>
                      <a:pt x="17280" y="19440"/>
                      <a:pt x="17280" y="19440"/>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5" name="Freeform 54">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AE28537-1EE0-4A01-859A-A4E4888CD0C5}"/>
                  </a:ext>
                </a:extLst>
              </p:cNvPr>
              <p:cNvSpPr/>
              <p:nvPr/>
            </p:nvSpPr>
            <p:spPr>
              <a:xfrm>
                <a:off x="291524" y="131391"/>
                <a:ext cx="165268" cy="184770"/>
              </a:xfrm>
              <a:custGeom>
                <a:avLst/>
                <a:gdLst/>
                <a:ahLst/>
                <a:cxnLst>
                  <a:cxn ang="0">
                    <a:pos x="wd2" y="hd2"/>
                  </a:cxn>
                  <a:cxn ang="5400000">
                    <a:pos x="wd2" y="hd2"/>
                  </a:cxn>
                  <a:cxn ang="10800000">
                    <a:pos x="wd2" y="hd2"/>
                  </a:cxn>
                  <a:cxn ang="16200000">
                    <a:pos x="wd2" y="hd2"/>
                  </a:cxn>
                </a:cxnLst>
                <a:rect l="0" t="0" r="r" b="b"/>
                <a:pathLst>
                  <a:path w="21600" h="21600" extrusionOk="0">
                    <a:moveTo>
                      <a:pt x="12706" y="0"/>
                    </a:moveTo>
                    <a:cubicBezTo>
                      <a:pt x="7624" y="5400"/>
                      <a:pt x="7624" y="5400"/>
                      <a:pt x="7624" y="5400"/>
                    </a:cubicBezTo>
                    <a:cubicBezTo>
                      <a:pt x="2859" y="568"/>
                      <a:pt x="2859" y="568"/>
                      <a:pt x="2859" y="568"/>
                    </a:cubicBezTo>
                    <a:cubicBezTo>
                      <a:pt x="2224" y="1989"/>
                      <a:pt x="1271" y="3411"/>
                      <a:pt x="0" y="4547"/>
                    </a:cubicBezTo>
                    <a:cubicBezTo>
                      <a:pt x="6035" y="7674"/>
                      <a:pt x="10165" y="13926"/>
                      <a:pt x="10165" y="21032"/>
                    </a:cubicBezTo>
                    <a:cubicBezTo>
                      <a:pt x="10165" y="21316"/>
                      <a:pt x="9847" y="21316"/>
                      <a:pt x="9847" y="21600"/>
                    </a:cubicBezTo>
                    <a:cubicBezTo>
                      <a:pt x="14612" y="21032"/>
                      <a:pt x="18741" y="19042"/>
                      <a:pt x="21282" y="16200"/>
                    </a:cubicBezTo>
                    <a:cubicBezTo>
                      <a:pt x="21600" y="15347"/>
                      <a:pt x="21600" y="14495"/>
                      <a:pt x="21600" y="13642"/>
                    </a:cubicBezTo>
                    <a:cubicBezTo>
                      <a:pt x="21600" y="7389"/>
                      <a:pt x="17788" y="2274"/>
                      <a:pt x="12706" y="0"/>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6" name="Freeform 55">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E02A073-B7B3-4BDE-8E4D-01F3A0FFE479}"/>
                  </a:ext>
                </a:extLst>
              </p:cNvPr>
              <p:cNvSpPr/>
              <p:nvPr/>
            </p:nvSpPr>
            <p:spPr>
              <a:xfrm>
                <a:off x="-1" y="131391"/>
                <a:ext cx="167321" cy="184770"/>
              </a:xfrm>
              <a:custGeom>
                <a:avLst/>
                <a:gdLst/>
                <a:ahLst/>
                <a:cxnLst>
                  <a:cxn ang="0">
                    <a:pos x="wd2" y="hd2"/>
                  </a:cxn>
                  <a:cxn ang="5400000">
                    <a:pos x="wd2" y="hd2"/>
                  </a:cxn>
                  <a:cxn ang="10800000">
                    <a:pos x="wd2" y="hd2"/>
                  </a:cxn>
                  <a:cxn ang="16200000">
                    <a:pos x="wd2" y="hd2"/>
                  </a:cxn>
                </a:cxnLst>
                <a:rect l="0" t="0" r="r" b="b"/>
                <a:pathLst>
                  <a:path w="21600" h="21600" extrusionOk="0">
                    <a:moveTo>
                      <a:pt x="11896" y="21032"/>
                    </a:moveTo>
                    <a:cubicBezTo>
                      <a:pt x="11896" y="13926"/>
                      <a:pt x="15652" y="7958"/>
                      <a:pt x="21600" y="4832"/>
                    </a:cubicBezTo>
                    <a:cubicBezTo>
                      <a:pt x="20348" y="3411"/>
                      <a:pt x="19096" y="1989"/>
                      <a:pt x="18470" y="0"/>
                    </a:cubicBezTo>
                    <a:cubicBezTo>
                      <a:pt x="18470" y="0"/>
                      <a:pt x="18470" y="0"/>
                      <a:pt x="18470" y="0"/>
                    </a:cubicBezTo>
                    <a:cubicBezTo>
                      <a:pt x="13774" y="5400"/>
                      <a:pt x="13774" y="5400"/>
                      <a:pt x="13774" y="5400"/>
                    </a:cubicBezTo>
                    <a:cubicBezTo>
                      <a:pt x="8765" y="284"/>
                      <a:pt x="8765" y="284"/>
                      <a:pt x="8765" y="284"/>
                    </a:cubicBezTo>
                    <a:cubicBezTo>
                      <a:pt x="3757" y="2274"/>
                      <a:pt x="0" y="7389"/>
                      <a:pt x="0" y="13642"/>
                    </a:cubicBezTo>
                    <a:cubicBezTo>
                      <a:pt x="0" y="14495"/>
                      <a:pt x="0" y="15347"/>
                      <a:pt x="0" y="16200"/>
                    </a:cubicBezTo>
                    <a:cubicBezTo>
                      <a:pt x="2817" y="19042"/>
                      <a:pt x="6887" y="21316"/>
                      <a:pt x="11896" y="21600"/>
                    </a:cubicBezTo>
                    <a:cubicBezTo>
                      <a:pt x="11896" y="21316"/>
                      <a:pt x="11896" y="21316"/>
                      <a:pt x="11896" y="21032"/>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grpSp>
      </p:grpSp>
      <p:grpSp>
        <p:nvGrpSpPr>
          <p:cNvPr id="49" name="组合 3">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9B3C8E3-0080-4392-B766-A4A73367F899}"/>
              </a:ext>
            </a:extLst>
          </p:cNvPr>
          <p:cNvGrpSpPr/>
          <p:nvPr/>
        </p:nvGrpSpPr>
        <p:grpSpPr>
          <a:xfrm>
            <a:off x="12150015" y="6697189"/>
            <a:ext cx="3410081" cy="3914829"/>
            <a:chOff x="0" y="0"/>
            <a:chExt cx="3410079" cy="3914828"/>
          </a:xfrm>
          <a:solidFill>
            <a:srgbClr val="5EFFFF"/>
          </a:solidFill>
        </p:grpSpPr>
        <p:grpSp>
          <p:nvGrpSpPr>
            <p:cNvPr id="50" name="组合 2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4F96358-0642-4738-B851-92EB98BFD88A}"/>
                </a:ext>
              </a:extLst>
            </p:cNvPr>
            <p:cNvGrpSpPr/>
            <p:nvPr/>
          </p:nvGrpSpPr>
          <p:grpSpPr>
            <a:xfrm>
              <a:off x="0" y="0"/>
              <a:ext cx="3410080" cy="3914829"/>
              <a:chOff x="0" y="0"/>
              <a:chExt cx="3410079" cy="3914828"/>
            </a:xfrm>
            <a:grpFill/>
          </p:grpSpPr>
          <p:sp>
            <p:nvSpPr>
              <p:cNvPr id="56" name="Freeform 7">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3B65732-CD50-46E7-A4C0-E23F88CABEFD}"/>
                  </a:ext>
                </a:extLst>
              </p:cNvPr>
              <p:cNvSpPr/>
              <p:nvPr/>
            </p:nvSpPr>
            <p:spPr>
              <a:xfrm>
                <a:off x="0" y="0"/>
                <a:ext cx="2313817" cy="3914829"/>
              </a:xfrm>
              <a:custGeom>
                <a:avLst/>
                <a:gdLst/>
                <a:ahLst/>
                <a:cxnLst>
                  <a:cxn ang="0">
                    <a:pos x="wd2" y="hd2"/>
                  </a:cxn>
                  <a:cxn ang="5400000">
                    <a:pos x="wd2" y="hd2"/>
                  </a:cxn>
                  <a:cxn ang="10800000">
                    <a:pos x="wd2" y="hd2"/>
                  </a:cxn>
                  <a:cxn ang="16200000">
                    <a:pos x="wd2" y="hd2"/>
                  </a:cxn>
                </a:cxnLst>
                <a:rect l="0" t="0" r="r" b="b"/>
                <a:pathLst>
                  <a:path w="21600" h="21503" extrusionOk="0">
                    <a:moveTo>
                      <a:pt x="21395" y="6790"/>
                    </a:moveTo>
                    <a:cubicBezTo>
                      <a:pt x="19756" y="8331"/>
                      <a:pt x="19797" y="9776"/>
                      <a:pt x="21600" y="11221"/>
                    </a:cubicBezTo>
                    <a:cubicBezTo>
                      <a:pt x="16190" y="14616"/>
                      <a:pt x="10820" y="18011"/>
                      <a:pt x="5287" y="21503"/>
                    </a:cubicBezTo>
                    <a:cubicBezTo>
                      <a:pt x="5287" y="21190"/>
                      <a:pt x="5246" y="21021"/>
                      <a:pt x="5246" y="20853"/>
                    </a:cubicBezTo>
                    <a:cubicBezTo>
                      <a:pt x="5246" y="19601"/>
                      <a:pt x="5246" y="18348"/>
                      <a:pt x="5246" y="17096"/>
                    </a:cubicBezTo>
                    <a:cubicBezTo>
                      <a:pt x="5205" y="16711"/>
                      <a:pt x="5410" y="16446"/>
                      <a:pt x="5861" y="16157"/>
                    </a:cubicBezTo>
                    <a:cubicBezTo>
                      <a:pt x="9386" y="13870"/>
                      <a:pt x="12911" y="11582"/>
                      <a:pt x="16436" y="9270"/>
                    </a:cubicBezTo>
                    <a:cubicBezTo>
                      <a:pt x="16600" y="9174"/>
                      <a:pt x="16723" y="9078"/>
                      <a:pt x="16928" y="8933"/>
                    </a:cubicBezTo>
                    <a:cubicBezTo>
                      <a:pt x="11312" y="5995"/>
                      <a:pt x="5738" y="3058"/>
                      <a:pt x="0" y="23"/>
                    </a:cubicBezTo>
                    <a:cubicBezTo>
                      <a:pt x="1557" y="23"/>
                      <a:pt x="2869" y="23"/>
                      <a:pt x="4140" y="23"/>
                    </a:cubicBezTo>
                    <a:cubicBezTo>
                      <a:pt x="5041" y="23"/>
                      <a:pt x="5902" y="96"/>
                      <a:pt x="6763" y="23"/>
                    </a:cubicBezTo>
                    <a:cubicBezTo>
                      <a:pt x="8361" y="-97"/>
                      <a:pt x="9468" y="264"/>
                      <a:pt x="10575" y="890"/>
                    </a:cubicBezTo>
                    <a:cubicBezTo>
                      <a:pt x="13813" y="2720"/>
                      <a:pt x="17091" y="4502"/>
                      <a:pt x="20370" y="6284"/>
                    </a:cubicBezTo>
                    <a:cubicBezTo>
                      <a:pt x="20698" y="6477"/>
                      <a:pt x="21026" y="6621"/>
                      <a:pt x="21395" y="6790"/>
                    </a:cubicBezTo>
                    <a:close/>
                  </a:path>
                </a:pathLst>
              </a:custGeom>
              <a:grpFill/>
              <a:ln w="12700" cap="flat">
                <a:noFill/>
                <a:miter lim="400000"/>
              </a:ln>
              <a:effectLst/>
            </p:spPr>
            <p:txBody>
              <a:bodyPr wrap="square" lIns="91439" tIns="91439" rIns="91439" bIns="91439" numCol="1" anchor="ctr">
                <a:noAutofit/>
              </a:bodyPr>
              <a:lstStyle/>
              <a:p>
                <a:pPr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7" name="Freeform 1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13AF2EB-686C-4A3B-90AE-0F05F18E60C7}"/>
                  </a:ext>
                </a:extLst>
              </p:cNvPr>
              <p:cNvSpPr/>
              <p:nvPr/>
            </p:nvSpPr>
            <p:spPr>
              <a:xfrm>
                <a:off x="2338959" y="1032870"/>
                <a:ext cx="1071121" cy="1187028"/>
              </a:xfrm>
              <a:custGeom>
                <a:avLst/>
                <a:gdLst/>
                <a:ahLst/>
                <a:cxnLst>
                  <a:cxn ang="0">
                    <a:pos x="wd2" y="hd2"/>
                  </a:cxn>
                  <a:cxn ang="5400000">
                    <a:pos x="wd2" y="hd2"/>
                  </a:cxn>
                  <a:cxn ang="10800000">
                    <a:pos x="wd2" y="hd2"/>
                  </a:cxn>
                  <a:cxn ang="16200000">
                    <a:pos x="wd2" y="hd2"/>
                  </a:cxn>
                </a:cxnLst>
                <a:rect l="0" t="0" r="r" b="b"/>
                <a:pathLst>
                  <a:path w="20579" h="20741" extrusionOk="0">
                    <a:moveTo>
                      <a:pt x="20579" y="10167"/>
                    </a:moveTo>
                    <a:cubicBezTo>
                      <a:pt x="20495" y="16447"/>
                      <a:pt x="15854" y="20890"/>
                      <a:pt x="9779" y="20737"/>
                    </a:cubicBezTo>
                    <a:cubicBezTo>
                      <a:pt x="6826" y="20584"/>
                      <a:pt x="4463" y="19358"/>
                      <a:pt x="2692" y="17290"/>
                    </a:cubicBezTo>
                    <a:cubicBezTo>
                      <a:pt x="-1021" y="13307"/>
                      <a:pt x="-852" y="6950"/>
                      <a:pt x="2945" y="3120"/>
                    </a:cubicBezTo>
                    <a:cubicBezTo>
                      <a:pt x="5729" y="286"/>
                      <a:pt x="9273" y="-710"/>
                      <a:pt x="13238" y="516"/>
                    </a:cubicBezTo>
                    <a:cubicBezTo>
                      <a:pt x="17626" y="1818"/>
                      <a:pt x="19735" y="4958"/>
                      <a:pt x="20495" y="8941"/>
                    </a:cubicBezTo>
                    <a:cubicBezTo>
                      <a:pt x="20579" y="9477"/>
                      <a:pt x="20579" y="9937"/>
                      <a:pt x="20579" y="10167"/>
                    </a:cubicBezTo>
                    <a:close/>
                  </a:path>
                </a:pathLst>
              </a:custGeom>
              <a:grpFill/>
              <a:ln w="12700" cap="flat">
                <a:noFill/>
                <a:miter lim="400000"/>
              </a:ln>
              <a:effectLst/>
            </p:spPr>
            <p:txBody>
              <a:bodyPr wrap="square" lIns="91439" tIns="91439" rIns="91439" bIns="91439" numCol="1" anchor="ctr">
                <a:noAutofit/>
              </a:bodyPr>
              <a:lstStyle/>
              <a:p>
                <a:pPr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grpSp>
        <p:grpSp>
          <p:nvGrpSpPr>
            <p:cNvPr id="51" name="组合 6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8AA3B01-0AC5-4AE3-BE69-9EA03A4B4C91}"/>
                </a:ext>
              </a:extLst>
            </p:cNvPr>
            <p:cNvGrpSpPr/>
            <p:nvPr/>
          </p:nvGrpSpPr>
          <p:grpSpPr>
            <a:xfrm>
              <a:off x="2687531" y="1436404"/>
              <a:ext cx="383770" cy="385964"/>
              <a:chOff x="0" y="0"/>
              <a:chExt cx="383768" cy="385963"/>
            </a:xfrm>
            <a:grpFill/>
          </p:grpSpPr>
          <p:sp>
            <p:nvSpPr>
              <p:cNvPr id="52" name="Freeform 47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E909111-3C7B-4F3E-92F7-A9AC5D888097}"/>
                  </a:ext>
                </a:extLst>
              </p:cNvPr>
              <p:cNvSpPr/>
              <p:nvPr/>
            </p:nvSpPr>
            <p:spPr>
              <a:xfrm>
                <a:off x="0" y="-1"/>
                <a:ext cx="346490" cy="346491"/>
              </a:xfrm>
              <a:custGeom>
                <a:avLst/>
                <a:gdLst/>
                <a:ahLst/>
                <a:cxnLst>
                  <a:cxn ang="0">
                    <a:pos x="wd2" y="hd2"/>
                  </a:cxn>
                  <a:cxn ang="5400000">
                    <a:pos x="wd2" y="hd2"/>
                  </a:cxn>
                  <a:cxn ang="10800000">
                    <a:pos x="wd2" y="hd2"/>
                  </a:cxn>
                  <a:cxn ang="16200000">
                    <a:pos x="wd2" y="hd2"/>
                  </a:cxn>
                </a:cxnLst>
                <a:rect l="0" t="0" r="r" b="b"/>
                <a:pathLst>
                  <a:path w="21600" h="21600" extrusionOk="0">
                    <a:moveTo>
                      <a:pt x="10800" y="20432"/>
                    </a:moveTo>
                    <a:cubicBezTo>
                      <a:pt x="5442" y="20432"/>
                      <a:pt x="1172" y="16096"/>
                      <a:pt x="1172" y="10758"/>
                    </a:cubicBezTo>
                    <a:cubicBezTo>
                      <a:pt x="1172" y="5504"/>
                      <a:pt x="5442" y="1168"/>
                      <a:pt x="10800" y="1168"/>
                    </a:cubicBezTo>
                    <a:cubicBezTo>
                      <a:pt x="16158" y="1168"/>
                      <a:pt x="20428" y="5504"/>
                      <a:pt x="20428" y="10758"/>
                    </a:cubicBezTo>
                    <a:cubicBezTo>
                      <a:pt x="20428" y="11592"/>
                      <a:pt x="20344" y="12343"/>
                      <a:pt x="20177" y="13010"/>
                    </a:cubicBezTo>
                    <a:cubicBezTo>
                      <a:pt x="21349" y="13260"/>
                      <a:pt x="21349" y="13260"/>
                      <a:pt x="21349" y="13260"/>
                    </a:cubicBezTo>
                    <a:cubicBezTo>
                      <a:pt x="21516" y="12510"/>
                      <a:pt x="21600" y="11676"/>
                      <a:pt x="21600" y="10758"/>
                    </a:cubicBezTo>
                    <a:cubicBezTo>
                      <a:pt x="21600" y="4837"/>
                      <a:pt x="16744" y="0"/>
                      <a:pt x="10800" y="0"/>
                    </a:cubicBezTo>
                    <a:cubicBezTo>
                      <a:pt x="4856" y="0"/>
                      <a:pt x="0" y="4837"/>
                      <a:pt x="0" y="10758"/>
                    </a:cubicBezTo>
                    <a:cubicBezTo>
                      <a:pt x="0" y="16763"/>
                      <a:pt x="4856" y="21600"/>
                      <a:pt x="10800" y="21600"/>
                    </a:cubicBezTo>
                    <a:cubicBezTo>
                      <a:pt x="11553" y="21600"/>
                      <a:pt x="12307" y="21517"/>
                      <a:pt x="12977" y="21350"/>
                    </a:cubicBezTo>
                    <a:cubicBezTo>
                      <a:pt x="12726" y="20182"/>
                      <a:pt x="12726" y="20182"/>
                      <a:pt x="12726" y="20182"/>
                    </a:cubicBezTo>
                    <a:cubicBezTo>
                      <a:pt x="12140" y="20349"/>
                      <a:pt x="11470" y="20432"/>
                      <a:pt x="10800" y="20432"/>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3" name="Freeform 47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4E2109C-8070-4B4A-B09A-827A852B9056}"/>
                  </a:ext>
                </a:extLst>
              </p:cNvPr>
              <p:cNvSpPr/>
              <p:nvPr/>
            </p:nvSpPr>
            <p:spPr>
              <a:xfrm>
                <a:off x="30701" y="30701"/>
                <a:ext cx="285087" cy="2850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9" y="0"/>
                      <a:pt x="0" y="4868"/>
                      <a:pt x="0" y="10749"/>
                    </a:cubicBezTo>
                    <a:cubicBezTo>
                      <a:pt x="0" y="16732"/>
                      <a:pt x="4789" y="21600"/>
                      <a:pt x="10800" y="21600"/>
                    </a:cubicBezTo>
                    <a:cubicBezTo>
                      <a:pt x="11513" y="21600"/>
                      <a:pt x="12226" y="21499"/>
                      <a:pt x="12940" y="21397"/>
                    </a:cubicBezTo>
                    <a:cubicBezTo>
                      <a:pt x="10698" y="10749"/>
                      <a:pt x="10698" y="10749"/>
                      <a:pt x="10698" y="10749"/>
                    </a:cubicBezTo>
                    <a:cubicBezTo>
                      <a:pt x="12226" y="11155"/>
                      <a:pt x="12226" y="11155"/>
                      <a:pt x="12226" y="11155"/>
                    </a:cubicBezTo>
                    <a:cubicBezTo>
                      <a:pt x="12023" y="10952"/>
                      <a:pt x="11921" y="10648"/>
                      <a:pt x="11921" y="10445"/>
                    </a:cubicBezTo>
                    <a:cubicBezTo>
                      <a:pt x="11921" y="9837"/>
                      <a:pt x="12430" y="9330"/>
                      <a:pt x="13042" y="9330"/>
                    </a:cubicBezTo>
                    <a:cubicBezTo>
                      <a:pt x="13653" y="9330"/>
                      <a:pt x="14162" y="9837"/>
                      <a:pt x="14162" y="10445"/>
                    </a:cubicBezTo>
                    <a:cubicBezTo>
                      <a:pt x="14162" y="10851"/>
                      <a:pt x="13857" y="11256"/>
                      <a:pt x="13449" y="11459"/>
                    </a:cubicBezTo>
                    <a:cubicBezTo>
                      <a:pt x="21294" y="13285"/>
                      <a:pt x="21294" y="13285"/>
                      <a:pt x="21294" y="13285"/>
                    </a:cubicBezTo>
                    <a:cubicBezTo>
                      <a:pt x="21498" y="12473"/>
                      <a:pt x="21600" y="11662"/>
                      <a:pt x="21600" y="10749"/>
                    </a:cubicBezTo>
                    <a:cubicBezTo>
                      <a:pt x="21600" y="4868"/>
                      <a:pt x="16811" y="0"/>
                      <a:pt x="10800" y="0"/>
                    </a:cubicBezTo>
                    <a:close/>
                    <a:moveTo>
                      <a:pt x="4279" y="5476"/>
                    </a:moveTo>
                    <a:cubicBezTo>
                      <a:pt x="5094" y="5476"/>
                      <a:pt x="5808" y="6186"/>
                      <a:pt x="5808" y="7099"/>
                    </a:cubicBezTo>
                    <a:cubicBezTo>
                      <a:pt x="5808" y="7910"/>
                      <a:pt x="5094" y="8620"/>
                      <a:pt x="4279" y="8620"/>
                    </a:cubicBezTo>
                    <a:cubicBezTo>
                      <a:pt x="3362" y="8620"/>
                      <a:pt x="2649" y="7910"/>
                      <a:pt x="2649" y="7099"/>
                    </a:cubicBezTo>
                    <a:cubicBezTo>
                      <a:pt x="2649" y="6186"/>
                      <a:pt x="3362" y="5476"/>
                      <a:pt x="4279" y="5476"/>
                    </a:cubicBezTo>
                    <a:close/>
                    <a:moveTo>
                      <a:pt x="4075" y="15617"/>
                    </a:moveTo>
                    <a:cubicBezTo>
                      <a:pt x="3057" y="15617"/>
                      <a:pt x="2140" y="14806"/>
                      <a:pt x="2140" y="13690"/>
                    </a:cubicBezTo>
                    <a:cubicBezTo>
                      <a:pt x="2140" y="12575"/>
                      <a:pt x="3057" y="11662"/>
                      <a:pt x="4075" y="11662"/>
                    </a:cubicBezTo>
                    <a:cubicBezTo>
                      <a:pt x="5196" y="11662"/>
                      <a:pt x="6113" y="12575"/>
                      <a:pt x="6113" y="13690"/>
                    </a:cubicBezTo>
                    <a:cubicBezTo>
                      <a:pt x="6113" y="14806"/>
                      <a:pt x="5196" y="15617"/>
                      <a:pt x="4075" y="15617"/>
                    </a:cubicBezTo>
                    <a:close/>
                    <a:moveTo>
                      <a:pt x="9068" y="7099"/>
                    </a:moveTo>
                    <a:cubicBezTo>
                      <a:pt x="9781" y="7099"/>
                      <a:pt x="10392" y="7707"/>
                      <a:pt x="10392" y="8417"/>
                    </a:cubicBezTo>
                    <a:cubicBezTo>
                      <a:pt x="10392" y="9127"/>
                      <a:pt x="9781" y="9735"/>
                      <a:pt x="9068" y="9735"/>
                    </a:cubicBezTo>
                    <a:cubicBezTo>
                      <a:pt x="8355" y="9735"/>
                      <a:pt x="7743" y="9127"/>
                      <a:pt x="7743" y="8417"/>
                    </a:cubicBezTo>
                    <a:cubicBezTo>
                      <a:pt x="7743" y="7707"/>
                      <a:pt x="8355" y="7099"/>
                      <a:pt x="9068" y="7099"/>
                    </a:cubicBezTo>
                    <a:close/>
                    <a:moveTo>
                      <a:pt x="7743" y="13487"/>
                    </a:moveTo>
                    <a:cubicBezTo>
                      <a:pt x="7743" y="12777"/>
                      <a:pt x="8355" y="12169"/>
                      <a:pt x="9068" y="12169"/>
                    </a:cubicBezTo>
                    <a:cubicBezTo>
                      <a:pt x="9781" y="12169"/>
                      <a:pt x="10392" y="12777"/>
                      <a:pt x="10392" y="13487"/>
                    </a:cubicBezTo>
                    <a:cubicBezTo>
                      <a:pt x="10392" y="14197"/>
                      <a:pt x="9781" y="14806"/>
                      <a:pt x="9068" y="14806"/>
                    </a:cubicBezTo>
                    <a:cubicBezTo>
                      <a:pt x="8355" y="14806"/>
                      <a:pt x="7743" y="14197"/>
                      <a:pt x="7743" y="13487"/>
                    </a:cubicBezTo>
                    <a:close/>
                    <a:moveTo>
                      <a:pt x="11921" y="18558"/>
                    </a:moveTo>
                    <a:cubicBezTo>
                      <a:pt x="11921" y="19369"/>
                      <a:pt x="11208" y="20079"/>
                      <a:pt x="10392" y="20079"/>
                    </a:cubicBezTo>
                    <a:cubicBezTo>
                      <a:pt x="9577" y="20079"/>
                      <a:pt x="8864" y="19369"/>
                      <a:pt x="8864" y="18558"/>
                    </a:cubicBezTo>
                    <a:cubicBezTo>
                      <a:pt x="8864" y="17746"/>
                      <a:pt x="9577" y="17037"/>
                      <a:pt x="10392" y="17037"/>
                    </a:cubicBezTo>
                    <a:cubicBezTo>
                      <a:pt x="11208" y="17037"/>
                      <a:pt x="11921" y="17746"/>
                      <a:pt x="11921" y="18558"/>
                    </a:cubicBezTo>
                    <a:close/>
                    <a:moveTo>
                      <a:pt x="10800" y="5577"/>
                    </a:moveTo>
                    <a:cubicBezTo>
                      <a:pt x="9781" y="5577"/>
                      <a:pt x="8966" y="4665"/>
                      <a:pt x="8966" y="3651"/>
                    </a:cubicBezTo>
                    <a:cubicBezTo>
                      <a:pt x="8966" y="2637"/>
                      <a:pt x="9781" y="1825"/>
                      <a:pt x="10800" y="1825"/>
                    </a:cubicBezTo>
                    <a:cubicBezTo>
                      <a:pt x="11819" y="1825"/>
                      <a:pt x="12736" y="2637"/>
                      <a:pt x="12736" y="3651"/>
                    </a:cubicBezTo>
                    <a:cubicBezTo>
                      <a:pt x="12736" y="4665"/>
                      <a:pt x="11819" y="5577"/>
                      <a:pt x="10800" y="5577"/>
                    </a:cubicBezTo>
                    <a:close/>
                    <a:moveTo>
                      <a:pt x="14162" y="4969"/>
                    </a:moveTo>
                    <a:cubicBezTo>
                      <a:pt x="14162" y="4259"/>
                      <a:pt x="14774" y="3651"/>
                      <a:pt x="15487" y="3651"/>
                    </a:cubicBezTo>
                    <a:cubicBezTo>
                      <a:pt x="16200" y="3651"/>
                      <a:pt x="16811" y="4259"/>
                      <a:pt x="16811" y="4969"/>
                    </a:cubicBezTo>
                    <a:cubicBezTo>
                      <a:pt x="16811" y="5679"/>
                      <a:pt x="16200" y="6287"/>
                      <a:pt x="15487" y="6287"/>
                    </a:cubicBezTo>
                    <a:cubicBezTo>
                      <a:pt x="14774" y="6287"/>
                      <a:pt x="14162" y="5679"/>
                      <a:pt x="14162" y="4969"/>
                    </a:cubicBezTo>
                    <a:close/>
                    <a:moveTo>
                      <a:pt x="17830" y="11358"/>
                    </a:moveTo>
                    <a:cubicBezTo>
                      <a:pt x="16811" y="11358"/>
                      <a:pt x="15996" y="10648"/>
                      <a:pt x="15996" y="9634"/>
                    </a:cubicBezTo>
                    <a:cubicBezTo>
                      <a:pt x="15996" y="8620"/>
                      <a:pt x="16811" y="7808"/>
                      <a:pt x="17830" y="7808"/>
                    </a:cubicBezTo>
                    <a:cubicBezTo>
                      <a:pt x="18849" y="7808"/>
                      <a:pt x="19664" y="8620"/>
                      <a:pt x="19664" y="9634"/>
                    </a:cubicBezTo>
                    <a:cubicBezTo>
                      <a:pt x="19664" y="10648"/>
                      <a:pt x="18849" y="11358"/>
                      <a:pt x="17830" y="11358"/>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4" name="Freeform 48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A11676B-1E63-47E3-8999-260F4A33DECD}"/>
                  </a:ext>
                </a:extLst>
              </p:cNvPr>
              <p:cNvSpPr/>
              <p:nvPr/>
            </p:nvSpPr>
            <p:spPr>
              <a:xfrm>
                <a:off x="247804" y="252191"/>
                <a:ext cx="135965" cy="133773"/>
              </a:xfrm>
              <a:custGeom>
                <a:avLst/>
                <a:gdLst/>
                <a:ahLst/>
                <a:cxnLst>
                  <a:cxn ang="0">
                    <a:pos x="wd2" y="hd2"/>
                  </a:cxn>
                  <a:cxn ang="5400000">
                    <a:pos x="wd2" y="hd2"/>
                  </a:cxn>
                  <a:cxn ang="10800000">
                    <a:pos x="wd2" y="hd2"/>
                  </a:cxn>
                  <a:cxn ang="16200000">
                    <a:pos x="wd2" y="hd2"/>
                  </a:cxn>
                </a:cxnLst>
                <a:rect l="0" t="0" r="r" b="b"/>
                <a:pathLst>
                  <a:path w="21600" h="21600" extrusionOk="0">
                    <a:moveTo>
                      <a:pt x="18874" y="0"/>
                    </a:moveTo>
                    <a:cubicBezTo>
                      <a:pt x="16567" y="9504"/>
                      <a:pt x="9227" y="16848"/>
                      <a:pt x="0" y="18792"/>
                    </a:cubicBezTo>
                    <a:cubicBezTo>
                      <a:pt x="629" y="21600"/>
                      <a:pt x="629" y="21600"/>
                      <a:pt x="629" y="21600"/>
                    </a:cubicBezTo>
                    <a:cubicBezTo>
                      <a:pt x="11115" y="19440"/>
                      <a:pt x="19293" y="11232"/>
                      <a:pt x="21600" y="864"/>
                    </a:cubicBezTo>
                    <a:lnTo>
                      <a:pt x="18874" y="0"/>
                    </a:ln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5" name="Freeform 48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FD6644A-C707-4F62-B99E-610805000BC2}"/>
                  </a:ext>
                </a:extLst>
              </p:cNvPr>
              <p:cNvSpPr/>
              <p:nvPr/>
            </p:nvSpPr>
            <p:spPr>
              <a:xfrm>
                <a:off x="217103" y="214911"/>
                <a:ext cx="138158" cy="140351"/>
              </a:xfrm>
              <a:custGeom>
                <a:avLst/>
                <a:gdLst/>
                <a:ahLst/>
                <a:cxnLst>
                  <a:cxn ang="0">
                    <a:pos x="wd2" y="hd2"/>
                  </a:cxn>
                  <a:cxn ang="5400000">
                    <a:pos x="wd2" y="hd2"/>
                  </a:cxn>
                  <a:cxn ang="10800000">
                    <a:pos x="wd2" y="hd2"/>
                  </a:cxn>
                  <a:cxn ang="16200000">
                    <a:pos x="wd2" y="hd2"/>
                  </a:cxn>
                </a:cxnLst>
                <a:rect l="0" t="0" r="r" b="b"/>
                <a:pathLst>
                  <a:path w="21600" h="21600" extrusionOk="0">
                    <a:moveTo>
                      <a:pt x="21600" y="5143"/>
                    </a:moveTo>
                    <a:cubicBezTo>
                      <a:pt x="5608" y="1440"/>
                      <a:pt x="5608" y="1440"/>
                      <a:pt x="5608" y="1440"/>
                    </a:cubicBezTo>
                    <a:cubicBezTo>
                      <a:pt x="5400" y="1440"/>
                      <a:pt x="4985" y="1646"/>
                      <a:pt x="4777" y="1646"/>
                    </a:cubicBezTo>
                    <a:cubicBezTo>
                      <a:pt x="3946" y="1646"/>
                      <a:pt x="3323" y="1234"/>
                      <a:pt x="2908" y="823"/>
                    </a:cubicBezTo>
                    <a:cubicBezTo>
                      <a:pt x="0" y="0"/>
                      <a:pt x="0" y="0"/>
                      <a:pt x="0" y="0"/>
                    </a:cubicBezTo>
                    <a:cubicBezTo>
                      <a:pt x="4569" y="21600"/>
                      <a:pt x="4569" y="21600"/>
                      <a:pt x="4569" y="21600"/>
                    </a:cubicBezTo>
                    <a:cubicBezTo>
                      <a:pt x="12877" y="19954"/>
                      <a:pt x="19523" y="13371"/>
                      <a:pt x="21600" y="5143"/>
                    </a:cubicBezTo>
                    <a:close/>
                    <a:moveTo>
                      <a:pt x="15162" y="4114"/>
                    </a:moveTo>
                    <a:cubicBezTo>
                      <a:pt x="16408" y="4114"/>
                      <a:pt x="17446" y="5143"/>
                      <a:pt x="17446" y="6377"/>
                    </a:cubicBezTo>
                    <a:cubicBezTo>
                      <a:pt x="17446" y="7611"/>
                      <a:pt x="16408" y="8640"/>
                      <a:pt x="15162" y="8640"/>
                    </a:cubicBezTo>
                    <a:cubicBezTo>
                      <a:pt x="13915" y="8640"/>
                      <a:pt x="12877" y="7611"/>
                      <a:pt x="12877" y="6377"/>
                    </a:cubicBezTo>
                    <a:cubicBezTo>
                      <a:pt x="12877" y="5143"/>
                      <a:pt x="13915" y="4114"/>
                      <a:pt x="15162" y="4114"/>
                    </a:cubicBezTo>
                    <a:close/>
                    <a:moveTo>
                      <a:pt x="6438" y="12754"/>
                    </a:moveTo>
                    <a:cubicBezTo>
                      <a:pt x="4362" y="12754"/>
                      <a:pt x="2700" y="10903"/>
                      <a:pt x="2700" y="8846"/>
                    </a:cubicBezTo>
                    <a:cubicBezTo>
                      <a:pt x="2700" y="6789"/>
                      <a:pt x="4362" y="4937"/>
                      <a:pt x="6438" y="4937"/>
                    </a:cubicBezTo>
                    <a:cubicBezTo>
                      <a:pt x="8723" y="4937"/>
                      <a:pt x="10385" y="6789"/>
                      <a:pt x="10385" y="8846"/>
                    </a:cubicBezTo>
                    <a:cubicBezTo>
                      <a:pt x="10385" y="10903"/>
                      <a:pt x="8723" y="12754"/>
                      <a:pt x="6438" y="12754"/>
                    </a:cubicBezTo>
                    <a:close/>
                  </a:path>
                </a:pathLst>
              </a:custGeom>
              <a:grpFill/>
              <a:ln w="12700" cap="flat">
                <a:noFill/>
                <a:miter lim="400000"/>
              </a:ln>
              <a:effectLst/>
            </p:spPr>
            <p:txBody>
              <a:bodyPr wrap="square" lIns="91439" tIns="91439" rIns="91439" bIns="91439" numCol="1" anchor="t">
                <a:noAutofit/>
              </a:bodyPr>
              <a:lstStyle/>
              <a:p>
                <a:pPr algn="l" defTabSz="1828800">
                  <a:defRPr sz="3400" b="0">
                    <a:solidFill>
                      <a:srgbClr val="FFFFFF"/>
                    </a:solidFill>
                    <a:latin typeface="FZHei-B01S"/>
                    <a:ea typeface="FZHei-B01S"/>
                    <a:cs typeface="FZHei-B01S"/>
                    <a:sym typeface="FZHei-B01S"/>
                  </a:defRPr>
                </a:pPr>
                <a:endParaRPr>
                  <a:latin typeface="+mn-lt"/>
                  <a:ea typeface="+mn-ea"/>
                  <a:cs typeface="+mn-ea"/>
                  <a:sym typeface="+mn-lt"/>
                </a:endParaRPr>
              </a:p>
            </p:txBody>
          </p:sp>
        </p:grpSp>
      </p:grpSp>
      <p:sp>
        <p:nvSpPr>
          <p:cNvPr id="58" name="标题 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8ABB1B4-5365-4165-A9EE-323124D53F19}"/>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59" name="组合 5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1E4EBDD-E6C6-479B-82FF-4E9E50CE0A15}"/>
              </a:ext>
            </a:extLst>
          </p:cNvPr>
          <p:cNvGrpSpPr/>
          <p:nvPr/>
        </p:nvGrpSpPr>
        <p:grpSpPr>
          <a:xfrm>
            <a:off x="1148515" y="944039"/>
            <a:ext cx="6281790" cy="1366053"/>
            <a:chOff x="394974" y="341599"/>
            <a:chExt cx="2355671" cy="512270"/>
          </a:xfrm>
        </p:grpSpPr>
        <p:sp>
          <p:nvSpPr>
            <p:cNvPr id="60" name="矩形 5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512EC63-343C-4412-B404-78A98BF5B434}"/>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61" name="直接连接符 6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6E17B9A-D341-4BD6-AD8D-EFE44E0D70E6}"/>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7674472"/>
      </p:ext>
    </p:extLst>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par>
                          <p:cTn id="8" fill="hold">
                            <p:stCondLst>
                              <p:cond delay="500"/>
                            </p:stCondLst>
                            <p:childTnLst>
                              <p:par>
                                <p:cTn id="9" presetID="9" presetClass="entr" fill="hold" grpId="0" nodeType="afterEffect">
                                  <p:stCondLst>
                                    <p:cond delay="0"/>
                                  </p:stCondLst>
                                  <p:iterate>
                                    <p:tmAbs val="0"/>
                                  </p:iterate>
                                  <p:childTnLst>
                                    <p:set>
                                      <p:cBhvr>
                                        <p:cTn id="10" fill="hold"/>
                                        <p:tgtEl>
                                          <p:spTgt spid="38"/>
                                        </p:tgtEl>
                                        <p:attrNameLst>
                                          <p:attrName>style.visibility</p:attrName>
                                        </p:attrNameLst>
                                      </p:cBhvr>
                                      <p:to>
                                        <p:strVal val="visible"/>
                                      </p:to>
                                    </p:set>
                                    <p:animEffect transition="in" filter="dissolve">
                                      <p:cBhvr>
                                        <p:cTn id="11" dur="500"/>
                                        <p:tgtEl>
                                          <p:spTgt spid="38"/>
                                        </p:tgtEl>
                                      </p:cBhvr>
                                    </p:animEffect>
                                  </p:childTnLst>
                                </p:cTn>
                              </p:par>
                            </p:childTnLst>
                          </p:cTn>
                        </p:par>
                        <p:par>
                          <p:cTn id="12" fill="hold">
                            <p:stCondLst>
                              <p:cond delay="1000"/>
                            </p:stCondLst>
                            <p:childTnLst>
                              <p:par>
                                <p:cTn id="13" presetID="9" presetClass="entr" fill="hold" grpId="0" nodeType="afterEffect">
                                  <p:stCondLst>
                                    <p:cond delay="0"/>
                                  </p:stCondLst>
                                  <p:iterate>
                                    <p:tmAbs val="0"/>
                                  </p:iterate>
                                  <p:childTnLst>
                                    <p:set>
                                      <p:cBhvr>
                                        <p:cTn id="14" fill="hold"/>
                                        <p:tgtEl>
                                          <p:spTgt spid="49"/>
                                        </p:tgtEl>
                                        <p:attrNameLst>
                                          <p:attrName>style.visibility</p:attrName>
                                        </p:attrNameLst>
                                      </p:cBhvr>
                                      <p:to>
                                        <p:strVal val="visible"/>
                                      </p:to>
                                    </p:set>
                                    <p:animEffect transition="in" filter="dissolve">
                                      <p:cBhvr>
                                        <p:cTn id="15" dur="500"/>
                                        <p:tgtEl>
                                          <p:spTgt spid="49"/>
                                        </p:tgtEl>
                                      </p:cBhvr>
                                    </p:animEffect>
                                  </p:childTnLst>
                                </p:cTn>
                              </p:par>
                            </p:childTnLst>
                          </p:cTn>
                        </p:par>
                        <p:par>
                          <p:cTn id="16" fill="hold">
                            <p:stCondLst>
                              <p:cond delay="1500"/>
                            </p:stCondLst>
                            <p:childTnLst>
                              <p:par>
                                <p:cTn id="17" presetID="9" presetClass="entr" fill="hold" grpId="0" nodeType="afterEffect">
                                  <p:stCondLst>
                                    <p:cond delay="0"/>
                                  </p:stCondLst>
                                  <p:iterate>
                                    <p:tmAbs val="0"/>
                                  </p:iterate>
                                  <p:childTnLst>
                                    <p:set>
                                      <p:cBhvr>
                                        <p:cTn id="18" fill="hold"/>
                                        <p:tgtEl>
                                          <p:spTgt spid="22"/>
                                        </p:tgtEl>
                                        <p:attrNameLst>
                                          <p:attrName>style.visibility</p:attrName>
                                        </p:attrNameLst>
                                      </p:cBhvr>
                                      <p:to>
                                        <p:strVal val="visible"/>
                                      </p:to>
                                    </p:set>
                                    <p:animEffect transition="in" filter="dissolve">
                                      <p:cBhvr>
                                        <p:cTn id="19" dur="500"/>
                                        <p:tgtEl>
                                          <p:spTgt spid="22"/>
                                        </p:tgtEl>
                                      </p:cBhvr>
                                    </p:animEffect>
                                  </p:childTnLst>
                                </p:cTn>
                              </p:par>
                            </p:childTnLst>
                          </p:cTn>
                        </p:par>
                        <p:par>
                          <p:cTn id="20" fill="hold">
                            <p:stCondLst>
                              <p:cond delay="2000"/>
                            </p:stCondLst>
                            <p:childTnLst>
                              <p:par>
                                <p:cTn id="21" presetID="9" presetClass="entr" fill="hold" grpId="0" nodeType="afterEffect">
                                  <p:stCondLst>
                                    <p:cond delay="0"/>
                                  </p:stCondLst>
                                  <p:iterate>
                                    <p:tmAbs val="0"/>
                                  </p:iterate>
                                  <p:childTnLst>
                                    <p:set>
                                      <p:cBhvr>
                                        <p:cTn id="22" fill="hold"/>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par>
                          <p:cTn id="24" fill="hold">
                            <p:stCondLst>
                              <p:cond delay="2500"/>
                            </p:stCondLst>
                            <p:childTnLst>
                              <p:par>
                                <p:cTn id="25" presetID="9" presetClass="entr" fill="hold" grpId="0" nodeType="afterEffect">
                                  <p:stCondLst>
                                    <p:cond delay="0"/>
                                  </p:stCondLst>
                                  <p:iterate>
                                    <p:tmAbs val="0"/>
                                  </p:iterate>
                                  <p:childTnLst>
                                    <p:set>
                                      <p:cBhvr>
                                        <p:cTn id="26" fill="hold"/>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par>
                          <p:cTn id="28" fill="hold">
                            <p:stCondLst>
                              <p:cond delay="3000"/>
                            </p:stCondLst>
                            <p:childTnLst>
                              <p:par>
                                <p:cTn id="29" presetID="9" presetClass="entr" fill="hold" grpId="0" nodeType="afterEffect">
                                  <p:stCondLst>
                                    <p:cond delay="0"/>
                                  </p:stCondLst>
                                  <p:iterate>
                                    <p:tmAbs val="0"/>
                                  </p:iterate>
                                  <p:childTnLst>
                                    <p:set>
                                      <p:cBhvr>
                                        <p:cTn id="30" fill="hold"/>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par>
                          <p:cTn id="32" fill="hold">
                            <p:stCondLst>
                              <p:cond delay="3500"/>
                            </p:stCondLst>
                            <p:childTnLst>
                              <p:par>
                                <p:cTn id="33" presetID="9" presetClass="entr" fill="hold" grpId="0" nodeType="afterEffect">
                                  <p:stCondLst>
                                    <p:cond delay="0"/>
                                  </p:stCondLst>
                                  <p:iterate>
                                    <p:tmAbs val="0"/>
                                  </p:iterate>
                                  <p:childTnLst>
                                    <p:set>
                                      <p:cBhvr>
                                        <p:cTn id="34" fill="hold"/>
                                        <p:tgtEl>
                                          <p:spTgt spid="17"/>
                                        </p:tgtEl>
                                        <p:attrNameLst>
                                          <p:attrName>style.visibility</p:attrName>
                                        </p:attrNameLst>
                                      </p:cBhvr>
                                      <p:to>
                                        <p:strVal val="visible"/>
                                      </p:to>
                                    </p:set>
                                    <p:animEffect transition="in" filter="dissolv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7" grpId="0" animBg="1" advAuto="0"/>
      <p:bldP spid="12" grpId="0" animBg="1" advAuto="0"/>
      <p:bldP spid="17" grpId="0" animBg="1" advAuto="0"/>
      <p:bldP spid="22" grpId="0" animBg="1" advAuto="0"/>
      <p:bldP spid="29" grpId="0" animBg="1" advAuto="0"/>
      <p:bldP spid="38" grpId="0" animBg="1" advAuto="0"/>
      <p:bldP spid="49"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ïṩlî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9C233B6-EF91-4F9C-B6C1-7CBC7C2CE880}"/>
              </a:ext>
            </a:extLst>
          </p:cNvPr>
          <p:cNvSpPr txBox="1"/>
          <p:nvPr/>
        </p:nvSpPr>
        <p:spPr>
          <a:xfrm>
            <a:off x="3520551" y="2965303"/>
            <a:ext cx="2629218" cy="2114581"/>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normAutofit/>
          </a:bodyPr>
          <a:lstStyle>
            <a:lvl1pPr defTabSz="1828800">
              <a:defRPr sz="9600" b="0">
                <a:solidFill>
                  <a:srgbClr val="FFFFFF"/>
                </a:solidFill>
                <a:latin typeface="FZHei-B01S"/>
                <a:ea typeface="FZHei-B01S"/>
                <a:cs typeface="FZHei-B01S"/>
                <a:sym typeface="FZHei-B01S"/>
              </a:defRPr>
            </a:lvl1pPr>
          </a:lstStyle>
          <a:p>
            <a:r>
              <a:rPr>
                <a:latin typeface="+mn-lt"/>
                <a:ea typeface="+mn-ea"/>
                <a:cs typeface="+mn-ea"/>
                <a:sym typeface="+mn-lt"/>
              </a:rPr>
              <a:t>50%</a:t>
            </a:r>
          </a:p>
        </p:txBody>
      </p:sp>
      <p:sp>
        <p:nvSpPr>
          <p:cNvPr id="4" name="ïşļi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2D8C480-8438-4B92-BBED-0351A708BD16}"/>
              </a:ext>
            </a:extLst>
          </p:cNvPr>
          <p:cNvSpPr txBox="1"/>
          <p:nvPr/>
        </p:nvSpPr>
        <p:spPr>
          <a:xfrm>
            <a:off x="2710728" y="10942563"/>
            <a:ext cx="4248861" cy="917899"/>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defTabSz="2437070">
              <a:lnSpc>
                <a:spcPct val="120000"/>
              </a:lnSpc>
              <a:defRPr sz="2400" b="0">
                <a:solidFill>
                  <a:srgbClr val="FFFFFF"/>
                </a:solidFill>
                <a:latin typeface="FZHei-B01S"/>
                <a:ea typeface="FZHei-B01S"/>
                <a:cs typeface="FZHei-B01S"/>
                <a:sym typeface="FZHei-B01S"/>
              </a:defRPr>
            </a:lvl1pPr>
          </a:lstStyle>
          <a:p>
            <a:r>
              <a:rPr>
                <a:latin typeface="+mn-lt"/>
                <a:ea typeface="+mn-ea"/>
                <a:cs typeface="+mn-ea"/>
                <a:sym typeface="+mn-lt"/>
              </a:rPr>
              <a:t>此部分内容作为文字排版占位显示 （建议使用主题字体）</a:t>
            </a:r>
          </a:p>
        </p:txBody>
      </p:sp>
      <p:sp>
        <p:nvSpPr>
          <p:cNvPr id="5" name="iślí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40956F1-E506-451F-B3F3-A022AC2230E8}"/>
              </a:ext>
            </a:extLst>
          </p:cNvPr>
          <p:cNvSpPr txBox="1"/>
          <p:nvPr/>
        </p:nvSpPr>
        <p:spPr>
          <a:xfrm>
            <a:off x="8419716" y="2965303"/>
            <a:ext cx="2629219" cy="2114581"/>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normAutofit/>
          </a:bodyPr>
          <a:lstStyle>
            <a:lvl1pPr defTabSz="1828800">
              <a:defRPr sz="9600" b="0">
                <a:solidFill>
                  <a:srgbClr val="FFFFFF"/>
                </a:solidFill>
                <a:latin typeface="FZHei-B01S"/>
                <a:ea typeface="FZHei-B01S"/>
                <a:cs typeface="FZHei-B01S"/>
                <a:sym typeface="FZHei-B01S"/>
              </a:defRPr>
            </a:lvl1pPr>
          </a:lstStyle>
          <a:p>
            <a:r>
              <a:rPr>
                <a:latin typeface="+mn-lt"/>
                <a:ea typeface="+mn-ea"/>
                <a:cs typeface="+mn-ea"/>
                <a:sym typeface="+mn-lt"/>
              </a:rPr>
              <a:t>75%</a:t>
            </a:r>
          </a:p>
        </p:txBody>
      </p:sp>
      <p:sp>
        <p:nvSpPr>
          <p:cNvPr id="6" name="íṣḻi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21366F9-B4F9-4612-9FF4-FEA1D3F3E3F2}"/>
              </a:ext>
            </a:extLst>
          </p:cNvPr>
          <p:cNvSpPr txBox="1"/>
          <p:nvPr/>
        </p:nvSpPr>
        <p:spPr>
          <a:xfrm>
            <a:off x="13318881" y="2965303"/>
            <a:ext cx="2629218" cy="2114581"/>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normAutofit/>
          </a:bodyPr>
          <a:lstStyle>
            <a:lvl1pPr defTabSz="1828800">
              <a:defRPr sz="9600" b="0">
                <a:solidFill>
                  <a:srgbClr val="FFFFFF"/>
                </a:solidFill>
                <a:latin typeface="FZHei-B01S"/>
                <a:ea typeface="FZHei-B01S"/>
                <a:cs typeface="FZHei-B01S"/>
                <a:sym typeface="FZHei-B01S"/>
              </a:defRPr>
            </a:lvl1pPr>
          </a:lstStyle>
          <a:p>
            <a:r>
              <a:rPr>
                <a:latin typeface="+mn-lt"/>
                <a:ea typeface="+mn-ea"/>
                <a:cs typeface="+mn-ea"/>
                <a:sym typeface="+mn-lt"/>
              </a:rPr>
              <a:t>30%</a:t>
            </a:r>
          </a:p>
        </p:txBody>
      </p:sp>
      <p:sp>
        <p:nvSpPr>
          <p:cNvPr id="7" name="íş1ï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1CFBEEA-DDE0-4E8D-B7A6-2BFF3CB0E3BE}"/>
              </a:ext>
            </a:extLst>
          </p:cNvPr>
          <p:cNvSpPr txBox="1"/>
          <p:nvPr/>
        </p:nvSpPr>
        <p:spPr>
          <a:xfrm>
            <a:off x="18218052" y="2965303"/>
            <a:ext cx="2629218" cy="2114581"/>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t">
            <a:normAutofit/>
          </a:bodyPr>
          <a:lstStyle>
            <a:lvl1pPr defTabSz="1828800">
              <a:defRPr sz="9600" b="0">
                <a:solidFill>
                  <a:srgbClr val="FFFFFF"/>
                </a:solidFill>
                <a:latin typeface="FZHei-B01S"/>
                <a:ea typeface="FZHei-B01S"/>
                <a:cs typeface="FZHei-B01S"/>
                <a:sym typeface="FZHei-B01S"/>
              </a:defRPr>
            </a:lvl1pPr>
          </a:lstStyle>
          <a:p>
            <a:r>
              <a:rPr>
                <a:latin typeface="+mn-lt"/>
                <a:ea typeface="+mn-ea"/>
                <a:cs typeface="+mn-ea"/>
                <a:sym typeface="+mn-lt"/>
              </a:rPr>
              <a:t>98%</a:t>
            </a:r>
          </a:p>
        </p:txBody>
      </p:sp>
      <p:sp>
        <p:nvSpPr>
          <p:cNvPr id="8" name="îṧḻïď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1E3E2CD-ED3F-4CAB-BEE0-C8D580E69093}"/>
              </a:ext>
            </a:extLst>
          </p:cNvPr>
          <p:cNvSpPr txBox="1"/>
          <p:nvPr/>
        </p:nvSpPr>
        <p:spPr>
          <a:xfrm>
            <a:off x="3670568" y="10183258"/>
            <a:ext cx="2329181" cy="759305"/>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ctr">
            <a:normAutofit/>
          </a:bodyPr>
          <a:lstStyle>
            <a:lvl1pPr defTabSz="2437070">
              <a:defRPr sz="2800" b="0">
                <a:solidFill>
                  <a:srgbClr val="FFFFFF"/>
                </a:solidFill>
                <a:latin typeface="FZHei-B01S"/>
                <a:ea typeface="FZHei-B01S"/>
                <a:cs typeface="FZHei-B01S"/>
                <a:sym typeface="FZHei-B01S"/>
              </a:defRPr>
            </a:lvl1pPr>
          </a:lstStyle>
          <a:p>
            <a:r>
              <a:rPr>
                <a:latin typeface="+mn-lt"/>
                <a:ea typeface="+mn-ea"/>
                <a:cs typeface="+mn-ea"/>
                <a:sym typeface="+mn-lt"/>
              </a:rPr>
              <a:t>标题文本预设</a:t>
            </a:r>
          </a:p>
        </p:txBody>
      </p:sp>
      <p:sp>
        <p:nvSpPr>
          <p:cNvPr id="9" name="iSľi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A282405-E406-41C2-8AFD-29E4F0E464FC}"/>
              </a:ext>
            </a:extLst>
          </p:cNvPr>
          <p:cNvSpPr txBox="1"/>
          <p:nvPr/>
        </p:nvSpPr>
        <p:spPr>
          <a:xfrm>
            <a:off x="7615291" y="10942563"/>
            <a:ext cx="4248861" cy="917899"/>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defTabSz="2437070">
              <a:lnSpc>
                <a:spcPct val="120000"/>
              </a:lnSpc>
              <a:defRPr sz="2400" b="0">
                <a:solidFill>
                  <a:srgbClr val="FFFFFF"/>
                </a:solidFill>
                <a:latin typeface="FZHei-B01S"/>
                <a:ea typeface="FZHei-B01S"/>
                <a:cs typeface="FZHei-B01S"/>
                <a:sym typeface="FZHei-B01S"/>
              </a:defRPr>
            </a:lvl1pPr>
          </a:lstStyle>
          <a:p>
            <a:r>
              <a:rPr>
                <a:latin typeface="+mn-lt"/>
                <a:ea typeface="+mn-ea"/>
                <a:cs typeface="+mn-ea"/>
                <a:sym typeface="+mn-lt"/>
              </a:rPr>
              <a:t>此部分内容作为文字排版占位显示 （建议使用主题字体）</a:t>
            </a:r>
          </a:p>
        </p:txBody>
      </p:sp>
      <p:sp>
        <p:nvSpPr>
          <p:cNvPr id="10" name="iślî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34C90AF-52DB-4643-9B18-3D6B0649DD80}"/>
              </a:ext>
            </a:extLst>
          </p:cNvPr>
          <p:cNvSpPr txBox="1"/>
          <p:nvPr/>
        </p:nvSpPr>
        <p:spPr>
          <a:xfrm>
            <a:off x="8575131" y="10183258"/>
            <a:ext cx="2329181" cy="759305"/>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ctr">
            <a:normAutofit/>
          </a:bodyPr>
          <a:lstStyle>
            <a:lvl1pPr defTabSz="2437070">
              <a:defRPr sz="2800" b="0">
                <a:solidFill>
                  <a:srgbClr val="FFFFFF"/>
                </a:solidFill>
                <a:latin typeface="FZHei-B01S"/>
                <a:ea typeface="FZHei-B01S"/>
                <a:cs typeface="FZHei-B01S"/>
                <a:sym typeface="FZHei-B01S"/>
              </a:defRPr>
            </a:lvl1pPr>
          </a:lstStyle>
          <a:p>
            <a:r>
              <a:rPr>
                <a:latin typeface="+mn-lt"/>
                <a:ea typeface="+mn-ea"/>
                <a:cs typeface="+mn-ea"/>
                <a:sym typeface="+mn-lt"/>
              </a:rPr>
              <a:t>标题文本预设</a:t>
            </a:r>
          </a:p>
        </p:txBody>
      </p:sp>
      <p:sp>
        <p:nvSpPr>
          <p:cNvPr id="11" name="ïsḻ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382A292-FD7B-4F76-AAA5-8CD7AE6FCE6F}"/>
              </a:ext>
            </a:extLst>
          </p:cNvPr>
          <p:cNvSpPr txBox="1"/>
          <p:nvPr/>
        </p:nvSpPr>
        <p:spPr>
          <a:xfrm>
            <a:off x="12519853" y="10942563"/>
            <a:ext cx="4248861" cy="917899"/>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defTabSz="2437070">
              <a:lnSpc>
                <a:spcPct val="120000"/>
              </a:lnSpc>
              <a:defRPr sz="2400" b="0">
                <a:solidFill>
                  <a:srgbClr val="FFFFFF"/>
                </a:solidFill>
                <a:latin typeface="FZHei-B01S"/>
                <a:ea typeface="FZHei-B01S"/>
                <a:cs typeface="FZHei-B01S"/>
                <a:sym typeface="FZHei-B01S"/>
              </a:defRPr>
            </a:lvl1pPr>
          </a:lstStyle>
          <a:p>
            <a:r>
              <a:rPr>
                <a:latin typeface="+mn-lt"/>
                <a:ea typeface="+mn-ea"/>
                <a:cs typeface="+mn-ea"/>
                <a:sym typeface="+mn-lt"/>
              </a:rPr>
              <a:t>此部分内容作为文字排版占位显示 （建议使用主题字体）</a:t>
            </a:r>
          </a:p>
        </p:txBody>
      </p:sp>
      <p:sp>
        <p:nvSpPr>
          <p:cNvPr id="12" name="iṧḻî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865D4AA-8810-43C0-9723-115604163CDC}"/>
              </a:ext>
            </a:extLst>
          </p:cNvPr>
          <p:cNvSpPr txBox="1"/>
          <p:nvPr/>
        </p:nvSpPr>
        <p:spPr>
          <a:xfrm>
            <a:off x="13479693" y="10183258"/>
            <a:ext cx="2329181" cy="759305"/>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ctr">
            <a:normAutofit/>
          </a:bodyPr>
          <a:lstStyle>
            <a:lvl1pPr defTabSz="2437070">
              <a:defRPr sz="2800" b="0">
                <a:solidFill>
                  <a:srgbClr val="FFFFFF"/>
                </a:solidFill>
                <a:latin typeface="FZHei-B01S"/>
                <a:ea typeface="FZHei-B01S"/>
                <a:cs typeface="FZHei-B01S"/>
                <a:sym typeface="FZHei-B01S"/>
              </a:defRPr>
            </a:lvl1pPr>
          </a:lstStyle>
          <a:p>
            <a:r>
              <a:rPr>
                <a:latin typeface="+mn-lt"/>
                <a:ea typeface="+mn-ea"/>
                <a:cs typeface="+mn-ea"/>
                <a:sym typeface="+mn-lt"/>
              </a:rPr>
              <a:t>标题文本预设</a:t>
            </a:r>
          </a:p>
        </p:txBody>
      </p:sp>
      <p:sp>
        <p:nvSpPr>
          <p:cNvPr id="13" name="ïSļï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789F911-D577-46D5-8848-927DD3F7EA60}"/>
              </a:ext>
            </a:extLst>
          </p:cNvPr>
          <p:cNvSpPr txBox="1"/>
          <p:nvPr/>
        </p:nvSpPr>
        <p:spPr>
          <a:xfrm>
            <a:off x="17424417" y="10942563"/>
            <a:ext cx="4248861" cy="917899"/>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0" tIns="0" rIns="0" bIns="0" numCol="1" anchor="ctr">
            <a:normAutofit/>
          </a:bodyPr>
          <a:lstStyle>
            <a:lvl1pPr defTabSz="2437070">
              <a:lnSpc>
                <a:spcPct val="120000"/>
              </a:lnSpc>
              <a:defRPr sz="2400" b="0">
                <a:solidFill>
                  <a:srgbClr val="FFFFFF"/>
                </a:solidFill>
                <a:latin typeface="FZHei-B01S"/>
                <a:ea typeface="FZHei-B01S"/>
                <a:cs typeface="FZHei-B01S"/>
                <a:sym typeface="FZHei-B01S"/>
              </a:defRPr>
            </a:lvl1pPr>
          </a:lstStyle>
          <a:p>
            <a:r>
              <a:rPr>
                <a:latin typeface="+mn-lt"/>
                <a:ea typeface="+mn-ea"/>
                <a:cs typeface="+mn-ea"/>
                <a:sym typeface="+mn-lt"/>
              </a:rPr>
              <a:t>此部分内容作为文字排版占位显示 （建议使用主题字体）</a:t>
            </a:r>
          </a:p>
        </p:txBody>
      </p:sp>
      <p:sp>
        <p:nvSpPr>
          <p:cNvPr id="14" name="ïsľî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437D877-8607-42C0-89D3-5B0061C98741}"/>
              </a:ext>
            </a:extLst>
          </p:cNvPr>
          <p:cNvSpPr txBox="1"/>
          <p:nvPr/>
        </p:nvSpPr>
        <p:spPr>
          <a:xfrm>
            <a:off x="18384257" y="10183258"/>
            <a:ext cx="2329181" cy="759305"/>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91439" tIns="91439" rIns="91439" bIns="91439" numCol="1" anchor="ctr">
            <a:normAutofit/>
          </a:bodyPr>
          <a:lstStyle>
            <a:lvl1pPr defTabSz="2437070">
              <a:defRPr sz="2800" b="0">
                <a:solidFill>
                  <a:srgbClr val="FFFFFF"/>
                </a:solidFill>
                <a:latin typeface="FZHei-B01S"/>
                <a:ea typeface="FZHei-B01S"/>
                <a:cs typeface="FZHei-B01S"/>
                <a:sym typeface="FZHei-B01S"/>
              </a:defRPr>
            </a:lvl1pPr>
          </a:lstStyle>
          <a:p>
            <a:r>
              <a:rPr>
                <a:latin typeface="+mn-lt"/>
                <a:ea typeface="+mn-ea"/>
                <a:cs typeface="+mn-ea"/>
                <a:sym typeface="+mn-lt"/>
              </a:rPr>
              <a:t>标题文本预设</a:t>
            </a:r>
          </a:p>
        </p:txBody>
      </p:sp>
      <p:sp>
        <p:nvSpPr>
          <p:cNvPr id="319" name="iSľi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9830595-AC2B-4445-BBBF-4B886D8D5A44}"/>
              </a:ext>
            </a:extLst>
          </p:cNvPr>
          <p:cNvSpPr/>
          <p:nvPr/>
        </p:nvSpPr>
        <p:spPr>
          <a:xfrm>
            <a:off x="3033658"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0" name="íšļï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5DA9690-F1A0-4A23-958D-978EB54165AB}"/>
              </a:ext>
            </a:extLst>
          </p:cNvPr>
          <p:cNvSpPr/>
          <p:nvPr/>
        </p:nvSpPr>
        <p:spPr>
          <a:xfrm>
            <a:off x="3393958"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1" name="ïṥľï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5454AAA-D1C3-4512-BD13-5115F364C3D8}"/>
              </a:ext>
            </a:extLst>
          </p:cNvPr>
          <p:cNvSpPr/>
          <p:nvPr/>
        </p:nvSpPr>
        <p:spPr>
          <a:xfrm>
            <a:off x="3754258"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2" name="ïṥḻ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4D103B1-8100-40B9-9420-CD54977C51AB}"/>
              </a:ext>
            </a:extLst>
          </p:cNvPr>
          <p:cNvSpPr/>
          <p:nvPr/>
        </p:nvSpPr>
        <p:spPr>
          <a:xfrm>
            <a:off x="4114559"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3" name="i$ḷï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0FBC1D7-1D03-49B2-A6A1-7ADA2256E40D}"/>
              </a:ext>
            </a:extLst>
          </p:cNvPr>
          <p:cNvSpPr/>
          <p:nvPr/>
        </p:nvSpPr>
        <p:spPr>
          <a:xfrm>
            <a:off x="4474859"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4" name="ïṡḻî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D3DDF15-B003-4E2D-8667-45BC3B222576}"/>
              </a:ext>
            </a:extLst>
          </p:cNvPr>
          <p:cNvSpPr/>
          <p:nvPr/>
        </p:nvSpPr>
        <p:spPr>
          <a:xfrm>
            <a:off x="4835158"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5" name="îşḻî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34BF371-65C3-4F50-84E5-BEB1E2360839}"/>
              </a:ext>
            </a:extLst>
          </p:cNvPr>
          <p:cNvSpPr/>
          <p:nvPr/>
        </p:nvSpPr>
        <p:spPr>
          <a:xfrm>
            <a:off x="5195458"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6" name="îS1í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B37BCF0-5E5B-4CA8-BAF1-3371097E2F5F}"/>
              </a:ext>
            </a:extLst>
          </p:cNvPr>
          <p:cNvSpPr/>
          <p:nvPr/>
        </p:nvSpPr>
        <p:spPr>
          <a:xfrm>
            <a:off x="5555758"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7" name="ïslí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05C8C49-5C7E-4439-8790-3E59D5B24615}"/>
              </a:ext>
            </a:extLst>
          </p:cNvPr>
          <p:cNvSpPr/>
          <p:nvPr/>
        </p:nvSpPr>
        <p:spPr>
          <a:xfrm>
            <a:off x="5916059"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8" name="íSḷí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B769BB7-430E-4F04-8969-2D31F71EA0FD}"/>
              </a:ext>
            </a:extLst>
          </p:cNvPr>
          <p:cNvSpPr/>
          <p:nvPr/>
        </p:nvSpPr>
        <p:spPr>
          <a:xfrm>
            <a:off x="6276359"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9" name="íṥli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8898649-B7F1-46BF-9897-27B89EE1FA7B}"/>
              </a:ext>
            </a:extLst>
          </p:cNvPr>
          <p:cNvSpPr/>
          <p:nvPr/>
        </p:nvSpPr>
        <p:spPr>
          <a:xfrm>
            <a:off x="3033658"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0" name="ísļi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07FE3C4-C8CB-4AE1-9CCD-38DBFF8B1E37}"/>
              </a:ext>
            </a:extLst>
          </p:cNvPr>
          <p:cNvSpPr/>
          <p:nvPr/>
        </p:nvSpPr>
        <p:spPr>
          <a:xfrm>
            <a:off x="3393958"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1" name="isľî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163C734-F69E-4FE2-9341-B0D8AAA957B9}"/>
              </a:ext>
            </a:extLst>
          </p:cNvPr>
          <p:cNvSpPr/>
          <p:nvPr/>
        </p:nvSpPr>
        <p:spPr>
          <a:xfrm>
            <a:off x="3754258"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2" name="iṧ1î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F6D2424-83F0-4A94-B0CC-A4BCFFB0383E}"/>
              </a:ext>
            </a:extLst>
          </p:cNvPr>
          <p:cNvSpPr/>
          <p:nvPr/>
        </p:nvSpPr>
        <p:spPr>
          <a:xfrm>
            <a:off x="4114559"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3" name="iṩḷí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83C6130-F1A6-4607-9EFC-706F31695D93}"/>
              </a:ext>
            </a:extLst>
          </p:cNvPr>
          <p:cNvSpPr/>
          <p:nvPr/>
        </p:nvSpPr>
        <p:spPr>
          <a:xfrm>
            <a:off x="4474859"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4" name="îṡ1í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669658D-3DE8-44D3-9886-2E5050952CA9}"/>
              </a:ext>
            </a:extLst>
          </p:cNvPr>
          <p:cNvSpPr/>
          <p:nvPr/>
        </p:nvSpPr>
        <p:spPr>
          <a:xfrm>
            <a:off x="4835158"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5" name="iṥḷí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A009D73-3035-4070-8B6E-C5E841455D16}"/>
              </a:ext>
            </a:extLst>
          </p:cNvPr>
          <p:cNvSpPr/>
          <p:nvPr/>
        </p:nvSpPr>
        <p:spPr>
          <a:xfrm>
            <a:off x="5195458"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6" name="íŝ1í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280F01C-5044-417D-9076-B34A71E1A80B}"/>
              </a:ext>
            </a:extLst>
          </p:cNvPr>
          <p:cNvSpPr/>
          <p:nvPr/>
        </p:nvSpPr>
        <p:spPr>
          <a:xfrm>
            <a:off x="5555758"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7" name="iŝļí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C8371C2-32E7-4E23-8815-A59DF6BE5B75}"/>
              </a:ext>
            </a:extLst>
          </p:cNvPr>
          <p:cNvSpPr/>
          <p:nvPr/>
        </p:nvSpPr>
        <p:spPr>
          <a:xfrm>
            <a:off x="5916059"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8" name="îŝľï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D9D4F46-C566-4BC5-92A5-07E84B951348}"/>
              </a:ext>
            </a:extLst>
          </p:cNvPr>
          <p:cNvSpPr/>
          <p:nvPr/>
        </p:nvSpPr>
        <p:spPr>
          <a:xfrm>
            <a:off x="6276359"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9" name="ïşḻî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7C7FE25-1C4B-4E2F-B193-0FBA15534431}"/>
              </a:ext>
            </a:extLst>
          </p:cNvPr>
          <p:cNvSpPr/>
          <p:nvPr/>
        </p:nvSpPr>
        <p:spPr>
          <a:xfrm>
            <a:off x="3033658"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0" name="ïšḻï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56A6B6B-162B-4864-A8E8-956D3FD66C45}"/>
              </a:ext>
            </a:extLst>
          </p:cNvPr>
          <p:cNvSpPr/>
          <p:nvPr/>
        </p:nvSpPr>
        <p:spPr>
          <a:xfrm>
            <a:off x="3393958"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1" name="íṣḷi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916F21C-C1E2-4318-825E-D3BD5C8CD916}"/>
              </a:ext>
            </a:extLst>
          </p:cNvPr>
          <p:cNvSpPr/>
          <p:nvPr/>
        </p:nvSpPr>
        <p:spPr>
          <a:xfrm>
            <a:off x="3754258"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2" name="íṧľí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099141B-9CA1-4018-A9F2-7980C5B7E668}"/>
              </a:ext>
            </a:extLst>
          </p:cNvPr>
          <p:cNvSpPr/>
          <p:nvPr/>
        </p:nvSpPr>
        <p:spPr>
          <a:xfrm>
            <a:off x="4114559"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3" name="iS1ïḓ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7A89358-413B-43E2-A3C0-E79E5738B617}"/>
              </a:ext>
            </a:extLst>
          </p:cNvPr>
          <p:cNvSpPr/>
          <p:nvPr/>
        </p:nvSpPr>
        <p:spPr>
          <a:xfrm>
            <a:off x="4474859"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4" name="iśľi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58DA108-9481-433A-A1B8-D4B4FCF7D984}"/>
              </a:ext>
            </a:extLst>
          </p:cNvPr>
          <p:cNvSpPr/>
          <p:nvPr/>
        </p:nvSpPr>
        <p:spPr>
          <a:xfrm>
            <a:off x="4835158"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5" name="iṧḻí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EDDAABE-1F19-4315-A872-9341176399EF}"/>
              </a:ext>
            </a:extLst>
          </p:cNvPr>
          <p:cNvSpPr/>
          <p:nvPr/>
        </p:nvSpPr>
        <p:spPr>
          <a:xfrm>
            <a:off x="5195458"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6" name="îṩ1ï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A4253A6-107D-4E0C-9FEA-F380C080AD18}"/>
              </a:ext>
            </a:extLst>
          </p:cNvPr>
          <p:cNvSpPr/>
          <p:nvPr/>
        </p:nvSpPr>
        <p:spPr>
          <a:xfrm>
            <a:off x="5555758"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7" name="íṥľi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4F4DB3C-9E4C-41A9-92B5-E546528E7175}"/>
              </a:ext>
            </a:extLst>
          </p:cNvPr>
          <p:cNvSpPr/>
          <p:nvPr/>
        </p:nvSpPr>
        <p:spPr>
          <a:xfrm>
            <a:off x="5916059"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8" name="íṣḷí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E1B61E0-0604-4DC8-AB6A-7C31253AFED4}"/>
              </a:ext>
            </a:extLst>
          </p:cNvPr>
          <p:cNvSpPr/>
          <p:nvPr/>
        </p:nvSpPr>
        <p:spPr>
          <a:xfrm>
            <a:off x="6276359"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9" name="îš1î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3EFF0A0-2B6D-41A0-A22B-1A5EC26AB4D8}"/>
              </a:ext>
            </a:extLst>
          </p:cNvPr>
          <p:cNvSpPr/>
          <p:nvPr/>
        </p:nvSpPr>
        <p:spPr>
          <a:xfrm>
            <a:off x="3033658"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0" name="íśḻî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0023DCC-39F1-4587-AF37-370FDF070482}"/>
              </a:ext>
            </a:extLst>
          </p:cNvPr>
          <p:cNvSpPr/>
          <p:nvPr/>
        </p:nvSpPr>
        <p:spPr>
          <a:xfrm>
            <a:off x="3393958"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1" name="ísli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1A13344-2F49-4E64-95BD-8349C0E60B90}"/>
              </a:ext>
            </a:extLst>
          </p:cNvPr>
          <p:cNvSpPr/>
          <p:nvPr/>
        </p:nvSpPr>
        <p:spPr>
          <a:xfrm>
            <a:off x="3754258"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2" name="îṩ1í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75C0077-20F0-42CC-B7A2-C5185F9D2AEF}"/>
              </a:ext>
            </a:extLst>
          </p:cNvPr>
          <p:cNvSpPr/>
          <p:nvPr/>
        </p:nvSpPr>
        <p:spPr>
          <a:xfrm>
            <a:off x="4114559"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3" name="isḻi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562394E-EC8E-446D-B017-AE0C5A9CFC94}"/>
              </a:ext>
            </a:extLst>
          </p:cNvPr>
          <p:cNvSpPr/>
          <p:nvPr/>
        </p:nvSpPr>
        <p:spPr>
          <a:xfrm>
            <a:off x="4474859"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4" name="íṧľí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8499103-8769-4A6E-BF01-6F16A2B00E3F}"/>
              </a:ext>
            </a:extLst>
          </p:cNvPr>
          <p:cNvSpPr/>
          <p:nvPr/>
        </p:nvSpPr>
        <p:spPr>
          <a:xfrm>
            <a:off x="4835158"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5" name="iSḷî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57523C5-13EF-4BA8-9A64-FAAB88B47ACC}"/>
              </a:ext>
            </a:extLst>
          </p:cNvPr>
          <p:cNvSpPr/>
          <p:nvPr/>
        </p:nvSpPr>
        <p:spPr>
          <a:xfrm>
            <a:off x="5195458"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6" name="îṧļï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5D1D6B2-3199-4080-8F95-7167DF1BCB5F}"/>
              </a:ext>
            </a:extLst>
          </p:cNvPr>
          <p:cNvSpPr/>
          <p:nvPr/>
        </p:nvSpPr>
        <p:spPr>
          <a:xfrm>
            <a:off x="5555758"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7" name="isḻi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3D4ECA4-1288-408A-B547-D4C13D5ADB87}"/>
              </a:ext>
            </a:extLst>
          </p:cNvPr>
          <p:cNvSpPr/>
          <p:nvPr/>
        </p:nvSpPr>
        <p:spPr>
          <a:xfrm>
            <a:off x="5916059"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8" name="î$lï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8227C49-C1AD-4493-8742-13A49E03E0C9}"/>
              </a:ext>
            </a:extLst>
          </p:cNvPr>
          <p:cNvSpPr/>
          <p:nvPr/>
        </p:nvSpPr>
        <p:spPr>
          <a:xfrm>
            <a:off x="6276359"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9" name="íṡļï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D068732-A025-4911-A68B-E141234EA7C9}"/>
              </a:ext>
            </a:extLst>
          </p:cNvPr>
          <p:cNvSpPr/>
          <p:nvPr/>
        </p:nvSpPr>
        <p:spPr>
          <a:xfrm>
            <a:off x="3033658"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0" name="iSļî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40E171D-1515-47EA-BEE5-1721974EF4A4}"/>
              </a:ext>
            </a:extLst>
          </p:cNvPr>
          <p:cNvSpPr/>
          <p:nvPr/>
        </p:nvSpPr>
        <p:spPr>
          <a:xfrm>
            <a:off x="3393958"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1" name="ïṧ1í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9101ECB-354E-44A8-900C-D6FDCD86EE04}"/>
              </a:ext>
            </a:extLst>
          </p:cNvPr>
          <p:cNvSpPr/>
          <p:nvPr/>
        </p:nvSpPr>
        <p:spPr>
          <a:xfrm>
            <a:off x="3754258"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2" name="îsľï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D506A22-4117-473E-A92C-79F4A77A5237}"/>
              </a:ext>
            </a:extLst>
          </p:cNvPr>
          <p:cNvSpPr/>
          <p:nvPr/>
        </p:nvSpPr>
        <p:spPr>
          <a:xfrm>
            <a:off x="4114559"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3" name="i$ḻíḓ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6EBE281-B3C3-4DEC-817E-A91F9694C4AD}"/>
              </a:ext>
            </a:extLst>
          </p:cNvPr>
          <p:cNvSpPr/>
          <p:nvPr/>
        </p:nvSpPr>
        <p:spPr>
          <a:xfrm>
            <a:off x="4474859"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4" name="ísļí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0D3CD93-BD4D-472B-A8BC-B3F0F06C22F5}"/>
              </a:ext>
            </a:extLst>
          </p:cNvPr>
          <p:cNvSpPr/>
          <p:nvPr/>
        </p:nvSpPr>
        <p:spPr>
          <a:xfrm>
            <a:off x="4835158"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5" name="iŝļî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26D16B6-8EAF-444F-93CE-880EB22F21F3}"/>
              </a:ext>
            </a:extLst>
          </p:cNvPr>
          <p:cNvSpPr/>
          <p:nvPr/>
        </p:nvSpPr>
        <p:spPr>
          <a:xfrm>
            <a:off x="5195458"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6" name="îṩḻ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9F8AE8C-FD61-40BF-8112-A62F9D1EAD91}"/>
              </a:ext>
            </a:extLst>
          </p:cNvPr>
          <p:cNvSpPr/>
          <p:nvPr/>
        </p:nvSpPr>
        <p:spPr>
          <a:xfrm>
            <a:off x="5555758"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7" name="ïsľí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C6E4D2E-5E11-48E6-8B8F-7579E8F36FF1}"/>
              </a:ext>
            </a:extLst>
          </p:cNvPr>
          <p:cNvSpPr/>
          <p:nvPr/>
        </p:nvSpPr>
        <p:spPr>
          <a:xfrm>
            <a:off x="5916059"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8" name="iṩľï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12858E3-0482-4E66-B965-CCC873B8FA39}"/>
              </a:ext>
            </a:extLst>
          </p:cNvPr>
          <p:cNvSpPr/>
          <p:nvPr/>
        </p:nvSpPr>
        <p:spPr>
          <a:xfrm>
            <a:off x="6276359"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9" name="išl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85BE71F-80B8-4779-93DB-0DF9E5C70317}"/>
              </a:ext>
            </a:extLst>
          </p:cNvPr>
          <p:cNvSpPr/>
          <p:nvPr/>
        </p:nvSpPr>
        <p:spPr>
          <a:xfrm>
            <a:off x="3033658"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0" name="iṥľ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4D4383B-F710-4E65-8DB3-72CA4610D158}"/>
              </a:ext>
            </a:extLst>
          </p:cNvPr>
          <p:cNvSpPr/>
          <p:nvPr/>
        </p:nvSpPr>
        <p:spPr>
          <a:xfrm>
            <a:off x="3393958"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1" name="ísľï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1057623-7A7D-4346-811A-C4D097FC82B0}"/>
              </a:ext>
            </a:extLst>
          </p:cNvPr>
          <p:cNvSpPr/>
          <p:nvPr/>
        </p:nvSpPr>
        <p:spPr>
          <a:xfrm>
            <a:off x="3754258"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2" name="îşḻï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CC91739-DB51-4648-9D0C-427658818C3F}"/>
              </a:ext>
            </a:extLst>
          </p:cNvPr>
          <p:cNvSpPr/>
          <p:nvPr/>
        </p:nvSpPr>
        <p:spPr>
          <a:xfrm>
            <a:off x="4114559"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3" name="ïşḷi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BF7C285-9368-4064-9D3D-ADCD758296B1}"/>
              </a:ext>
            </a:extLst>
          </p:cNvPr>
          <p:cNvSpPr/>
          <p:nvPr/>
        </p:nvSpPr>
        <p:spPr>
          <a:xfrm>
            <a:off x="4474859"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4" name="îṡḻí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ABF559B-8787-4CF1-B420-20139371B840}"/>
              </a:ext>
            </a:extLst>
          </p:cNvPr>
          <p:cNvSpPr/>
          <p:nvPr/>
        </p:nvSpPr>
        <p:spPr>
          <a:xfrm>
            <a:off x="4835158"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5" name="íṥ1ï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EAE4915-681E-451E-A36B-FE3985A806BE}"/>
              </a:ext>
            </a:extLst>
          </p:cNvPr>
          <p:cNvSpPr/>
          <p:nvPr/>
        </p:nvSpPr>
        <p:spPr>
          <a:xfrm>
            <a:off x="5195458"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6" name="îšḻí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084230A-6F8E-4961-ACD5-ED589FB73048}"/>
              </a:ext>
            </a:extLst>
          </p:cNvPr>
          <p:cNvSpPr/>
          <p:nvPr/>
        </p:nvSpPr>
        <p:spPr>
          <a:xfrm>
            <a:off x="5555758"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7" name="iślï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816EEBB-F2CC-41AE-9D39-E07A787EB382}"/>
              </a:ext>
            </a:extLst>
          </p:cNvPr>
          <p:cNvSpPr/>
          <p:nvPr/>
        </p:nvSpPr>
        <p:spPr>
          <a:xfrm>
            <a:off x="5916059"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8" name="i$ľî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5E8BEFE-61AA-490E-B3C8-991F1C183CFE}"/>
              </a:ext>
            </a:extLst>
          </p:cNvPr>
          <p:cNvSpPr/>
          <p:nvPr/>
        </p:nvSpPr>
        <p:spPr>
          <a:xfrm>
            <a:off x="6276359"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9" name="iSľí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F666E01-FC78-4033-ABFC-33F768145B0A}"/>
              </a:ext>
            </a:extLst>
          </p:cNvPr>
          <p:cNvSpPr/>
          <p:nvPr/>
        </p:nvSpPr>
        <p:spPr>
          <a:xfrm>
            <a:off x="3033658"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0" name="išḷí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A6C9D65-C3B5-483B-9C9A-1C96E0636FB6}"/>
              </a:ext>
            </a:extLst>
          </p:cNvPr>
          <p:cNvSpPr/>
          <p:nvPr/>
        </p:nvSpPr>
        <p:spPr>
          <a:xfrm>
            <a:off x="3393958"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1" name="íŝḻí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092BB60-94D0-4999-AD0C-CE588D5B778F}"/>
              </a:ext>
            </a:extLst>
          </p:cNvPr>
          <p:cNvSpPr/>
          <p:nvPr/>
        </p:nvSpPr>
        <p:spPr>
          <a:xfrm>
            <a:off x="3754258"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2" name="îṥḻî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2E27BAD-8CB2-481F-98B9-4ECF0A895BDE}"/>
              </a:ext>
            </a:extLst>
          </p:cNvPr>
          <p:cNvSpPr/>
          <p:nvPr/>
        </p:nvSpPr>
        <p:spPr>
          <a:xfrm>
            <a:off x="4114559"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3" name="îšlï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7A06B86-C850-4415-BF83-1C64D3A2C4BC}"/>
              </a:ext>
            </a:extLst>
          </p:cNvPr>
          <p:cNvSpPr/>
          <p:nvPr/>
        </p:nvSpPr>
        <p:spPr>
          <a:xfrm>
            <a:off x="4474859"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4" name="íṧľï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D09690A-5D7B-4434-A140-726DDC04825F}"/>
              </a:ext>
            </a:extLst>
          </p:cNvPr>
          <p:cNvSpPr/>
          <p:nvPr/>
        </p:nvSpPr>
        <p:spPr>
          <a:xfrm>
            <a:off x="4835158"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5" name="íśľ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85B610D-727F-4451-9D0C-6F2721D530B6}"/>
              </a:ext>
            </a:extLst>
          </p:cNvPr>
          <p:cNvSpPr/>
          <p:nvPr/>
        </p:nvSpPr>
        <p:spPr>
          <a:xfrm>
            <a:off x="5195458"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6" name="îṥḻî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5CDDBF0-484D-47D9-9F57-DBEB407DF647}"/>
              </a:ext>
            </a:extLst>
          </p:cNvPr>
          <p:cNvSpPr/>
          <p:nvPr/>
        </p:nvSpPr>
        <p:spPr>
          <a:xfrm>
            <a:off x="5555758"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7" name="ïŝḻï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442AC1F-9953-4B5E-A191-8EE96155FF9A}"/>
              </a:ext>
            </a:extLst>
          </p:cNvPr>
          <p:cNvSpPr/>
          <p:nvPr/>
        </p:nvSpPr>
        <p:spPr>
          <a:xfrm>
            <a:off x="5916059"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8" name="íṣḻî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B3D8380-FD1E-4FAC-BEF6-66804F7A99CF}"/>
              </a:ext>
            </a:extLst>
          </p:cNvPr>
          <p:cNvSpPr/>
          <p:nvPr/>
        </p:nvSpPr>
        <p:spPr>
          <a:xfrm>
            <a:off x="6276359"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9" name="îsľí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F733F71-1773-4969-B7A5-7A8ACA5CFA01}"/>
              </a:ext>
            </a:extLst>
          </p:cNvPr>
          <p:cNvSpPr/>
          <p:nvPr/>
        </p:nvSpPr>
        <p:spPr>
          <a:xfrm>
            <a:off x="3033658"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0" name="iŝḻï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05D32BC-01A3-4FD7-A2C1-D15F0B29A930}"/>
              </a:ext>
            </a:extLst>
          </p:cNvPr>
          <p:cNvSpPr/>
          <p:nvPr/>
        </p:nvSpPr>
        <p:spPr>
          <a:xfrm>
            <a:off x="3393958"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1" name="iŝlï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C78C1A2-5BF6-4F45-855F-FF3F751C3327}"/>
              </a:ext>
            </a:extLst>
          </p:cNvPr>
          <p:cNvSpPr/>
          <p:nvPr/>
        </p:nvSpPr>
        <p:spPr>
          <a:xfrm>
            <a:off x="3754258"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2" name="ïsļï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5A26B84-06E9-4142-BC8B-CF830B893C93}"/>
              </a:ext>
            </a:extLst>
          </p:cNvPr>
          <p:cNvSpPr/>
          <p:nvPr/>
        </p:nvSpPr>
        <p:spPr>
          <a:xfrm>
            <a:off x="4114559"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3" name="íṥḻï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249C987-BEB9-4AD4-BBF1-FB0D31934EBC}"/>
              </a:ext>
            </a:extLst>
          </p:cNvPr>
          <p:cNvSpPr/>
          <p:nvPr/>
        </p:nvSpPr>
        <p:spPr>
          <a:xfrm>
            <a:off x="4474859"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4" name="iŝļï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71AE175-B23C-4AE9-9BA0-C183EC39AE89}"/>
              </a:ext>
            </a:extLst>
          </p:cNvPr>
          <p:cNvSpPr/>
          <p:nvPr/>
        </p:nvSpPr>
        <p:spPr>
          <a:xfrm>
            <a:off x="4835158"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5" name="ïSľí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84968AD-24D3-4216-B323-702760A2D625}"/>
              </a:ext>
            </a:extLst>
          </p:cNvPr>
          <p:cNvSpPr/>
          <p:nvPr/>
        </p:nvSpPr>
        <p:spPr>
          <a:xfrm>
            <a:off x="5195458"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6" name="íSļï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85F9371-E395-4E74-922C-D1E191D67DFD}"/>
              </a:ext>
            </a:extLst>
          </p:cNvPr>
          <p:cNvSpPr/>
          <p:nvPr/>
        </p:nvSpPr>
        <p:spPr>
          <a:xfrm>
            <a:off x="5555758"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7" name="íṥļi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0FB457F-E906-42A7-B911-ADCF43E05028}"/>
              </a:ext>
            </a:extLst>
          </p:cNvPr>
          <p:cNvSpPr/>
          <p:nvPr/>
        </p:nvSpPr>
        <p:spPr>
          <a:xfrm>
            <a:off x="5916059"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8" name="iŝ1î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196AAEB-8D76-43BD-B6CE-01AE7600CDFB}"/>
              </a:ext>
            </a:extLst>
          </p:cNvPr>
          <p:cNvSpPr/>
          <p:nvPr/>
        </p:nvSpPr>
        <p:spPr>
          <a:xfrm>
            <a:off x="6276359"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9" name="îślïḓ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60DB0B1-0B17-405A-966E-DD1108EA9D22}"/>
              </a:ext>
            </a:extLst>
          </p:cNvPr>
          <p:cNvSpPr/>
          <p:nvPr/>
        </p:nvSpPr>
        <p:spPr>
          <a:xfrm>
            <a:off x="3033658"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0" name="íśli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1FF746B-EF23-483B-BCBF-0006060EFB44}"/>
              </a:ext>
            </a:extLst>
          </p:cNvPr>
          <p:cNvSpPr/>
          <p:nvPr/>
        </p:nvSpPr>
        <p:spPr>
          <a:xfrm>
            <a:off x="3393958"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1" name="iṣḷï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0AA5A17-FA80-426D-8785-491121E3F108}"/>
              </a:ext>
            </a:extLst>
          </p:cNvPr>
          <p:cNvSpPr/>
          <p:nvPr/>
        </p:nvSpPr>
        <p:spPr>
          <a:xfrm>
            <a:off x="3754258"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2" name="iśḷï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A5ECF9F-5D8A-4472-B55B-4CBE21B87BC3}"/>
              </a:ext>
            </a:extLst>
          </p:cNvPr>
          <p:cNvSpPr/>
          <p:nvPr/>
        </p:nvSpPr>
        <p:spPr>
          <a:xfrm>
            <a:off x="4114559"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3" name="îš1ï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5BB5157-4B4F-48A4-8C81-6019A8BD2E50}"/>
              </a:ext>
            </a:extLst>
          </p:cNvPr>
          <p:cNvSpPr/>
          <p:nvPr/>
        </p:nvSpPr>
        <p:spPr>
          <a:xfrm>
            <a:off x="4474859"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4" name="isḷï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7A2D355-F573-4E82-BBDC-9D6FBE9A1BBA}"/>
              </a:ext>
            </a:extLst>
          </p:cNvPr>
          <p:cNvSpPr/>
          <p:nvPr/>
        </p:nvSpPr>
        <p:spPr>
          <a:xfrm>
            <a:off x="4835158"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5" name="íṥlí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1BF9EDC-F69D-4471-9292-5D25CB3434FF}"/>
              </a:ext>
            </a:extLst>
          </p:cNvPr>
          <p:cNvSpPr/>
          <p:nvPr/>
        </p:nvSpPr>
        <p:spPr>
          <a:xfrm>
            <a:off x="5195458"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6" name="ïṡļî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1985E09-7597-42C9-95C5-B077C7C78AB9}"/>
              </a:ext>
            </a:extLst>
          </p:cNvPr>
          <p:cNvSpPr/>
          <p:nvPr/>
        </p:nvSpPr>
        <p:spPr>
          <a:xfrm>
            <a:off x="5555758"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7" name="ï$li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93F709C-BF24-4FA8-9F2A-BF862FF0A311}"/>
              </a:ext>
            </a:extLst>
          </p:cNvPr>
          <p:cNvSpPr/>
          <p:nvPr/>
        </p:nvSpPr>
        <p:spPr>
          <a:xfrm>
            <a:off x="5916059"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8" name="îŝḻí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3AEB4A2-DE92-4893-BC92-0170C0EDDC53}"/>
              </a:ext>
            </a:extLst>
          </p:cNvPr>
          <p:cNvSpPr/>
          <p:nvPr/>
        </p:nvSpPr>
        <p:spPr>
          <a:xfrm>
            <a:off x="6276359"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9" name="iṣľîď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BB90D29-19EE-4FFC-97B8-125BBE0443E1}"/>
              </a:ext>
            </a:extLst>
          </p:cNvPr>
          <p:cNvSpPr/>
          <p:nvPr/>
        </p:nvSpPr>
        <p:spPr>
          <a:xfrm>
            <a:off x="3033658"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10" name="i$ḻî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90CB66C-21E7-40C4-932F-7E3FB8D83DA0}"/>
              </a:ext>
            </a:extLst>
          </p:cNvPr>
          <p:cNvSpPr/>
          <p:nvPr/>
        </p:nvSpPr>
        <p:spPr>
          <a:xfrm>
            <a:off x="3393958"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11" name="îšḷí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6841563-5EA1-4C5D-A27B-A534F306B235}"/>
              </a:ext>
            </a:extLst>
          </p:cNvPr>
          <p:cNvSpPr/>
          <p:nvPr/>
        </p:nvSpPr>
        <p:spPr>
          <a:xfrm>
            <a:off x="3754258"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12" name="íSḷi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E8155B9-50F7-4D3E-A7F1-B0DA268E4A58}"/>
              </a:ext>
            </a:extLst>
          </p:cNvPr>
          <p:cNvSpPr/>
          <p:nvPr/>
        </p:nvSpPr>
        <p:spPr>
          <a:xfrm>
            <a:off x="4114559"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13" name="íšļï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64B8CD9-CA3A-41C6-BDD5-FDA6EFC1DB00}"/>
              </a:ext>
            </a:extLst>
          </p:cNvPr>
          <p:cNvSpPr/>
          <p:nvPr/>
        </p:nvSpPr>
        <p:spPr>
          <a:xfrm>
            <a:off x="4474859"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14" name="işľí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E02F330-B9F9-4B43-9937-076737DAE52D}"/>
              </a:ext>
            </a:extLst>
          </p:cNvPr>
          <p:cNvSpPr/>
          <p:nvPr/>
        </p:nvSpPr>
        <p:spPr>
          <a:xfrm>
            <a:off x="4835158"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15" name="isľî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5C1D4A3-E50E-4920-8FFE-5EC6A9C99BF1}"/>
              </a:ext>
            </a:extLst>
          </p:cNvPr>
          <p:cNvSpPr/>
          <p:nvPr/>
        </p:nvSpPr>
        <p:spPr>
          <a:xfrm>
            <a:off x="5195458"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16" name="ïśḷí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7B467C9-C2C6-447E-BB75-0514B78B5533}"/>
              </a:ext>
            </a:extLst>
          </p:cNvPr>
          <p:cNvSpPr/>
          <p:nvPr/>
        </p:nvSpPr>
        <p:spPr>
          <a:xfrm>
            <a:off x="5555758"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17" name="iṡļî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D3B1021-75D3-464A-94DB-826CB7E04F68}"/>
              </a:ext>
            </a:extLst>
          </p:cNvPr>
          <p:cNvSpPr/>
          <p:nvPr/>
        </p:nvSpPr>
        <p:spPr>
          <a:xfrm>
            <a:off x="5916059"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18" name="işḷï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A5A6362-8BFA-429D-B492-297058FE63E2}"/>
              </a:ext>
            </a:extLst>
          </p:cNvPr>
          <p:cNvSpPr/>
          <p:nvPr/>
        </p:nvSpPr>
        <p:spPr>
          <a:xfrm>
            <a:off x="6276359"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9" name="íśḻï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CF15C92-7583-447E-BBA8-D7F4056E597C}"/>
              </a:ext>
            </a:extLst>
          </p:cNvPr>
          <p:cNvSpPr/>
          <p:nvPr/>
        </p:nvSpPr>
        <p:spPr>
          <a:xfrm>
            <a:off x="7938222"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0" name="îṡḷï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418FF08-1E2C-42EB-9318-5474355A1161}"/>
              </a:ext>
            </a:extLst>
          </p:cNvPr>
          <p:cNvSpPr/>
          <p:nvPr/>
        </p:nvSpPr>
        <p:spPr>
          <a:xfrm>
            <a:off x="8298522"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1" name="îṣļï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13D0E4E-87B6-4F9C-BBC4-247FCDF26F3C}"/>
              </a:ext>
            </a:extLst>
          </p:cNvPr>
          <p:cNvSpPr/>
          <p:nvPr/>
        </p:nvSpPr>
        <p:spPr>
          <a:xfrm>
            <a:off x="8658822"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2" name="î$ľi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55A45F6-6DEC-40ED-BC7D-4322DC1E5D6D}"/>
              </a:ext>
            </a:extLst>
          </p:cNvPr>
          <p:cNvSpPr/>
          <p:nvPr/>
        </p:nvSpPr>
        <p:spPr>
          <a:xfrm>
            <a:off x="9019122"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3" name="íṩḷ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6BB5835-8FE9-48E5-ADAF-9F5480E10577}"/>
              </a:ext>
            </a:extLst>
          </p:cNvPr>
          <p:cNvSpPr/>
          <p:nvPr/>
        </p:nvSpPr>
        <p:spPr>
          <a:xfrm>
            <a:off x="9379422"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4" name="iSḻí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74238FF-84D2-44DD-9F1A-D62CE39D94BD}"/>
              </a:ext>
            </a:extLst>
          </p:cNvPr>
          <p:cNvSpPr/>
          <p:nvPr/>
        </p:nvSpPr>
        <p:spPr>
          <a:xfrm>
            <a:off x="9739722"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5" name="ïSḷí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6F27938-B8B1-4554-B0B2-637DC2E6C121}"/>
              </a:ext>
            </a:extLst>
          </p:cNvPr>
          <p:cNvSpPr/>
          <p:nvPr/>
        </p:nvSpPr>
        <p:spPr>
          <a:xfrm>
            <a:off x="10100022"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6" name="ïs1î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D5FA71E-C49F-4658-A351-40C56940FA64}"/>
              </a:ext>
            </a:extLst>
          </p:cNvPr>
          <p:cNvSpPr/>
          <p:nvPr/>
        </p:nvSpPr>
        <p:spPr>
          <a:xfrm>
            <a:off x="10460322"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7" name="îsḷi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4387C09-9AA2-41D1-9567-EF186BDBD2C8}"/>
              </a:ext>
            </a:extLst>
          </p:cNvPr>
          <p:cNvSpPr/>
          <p:nvPr/>
        </p:nvSpPr>
        <p:spPr>
          <a:xfrm>
            <a:off x="10820622"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8" name="î$ľi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81A3972-5801-451F-AE88-565470A33719}"/>
              </a:ext>
            </a:extLst>
          </p:cNvPr>
          <p:cNvSpPr/>
          <p:nvPr/>
        </p:nvSpPr>
        <p:spPr>
          <a:xfrm>
            <a:off x="11180922"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9" name="îṩ1î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A919AE5-9A3F-41C1-9B78-35F5F6283D7C}"/>
              </a:ext>
            </a:extLst>
          </p:cNvPr>
          <p:cNvSpPr/>
          <p:nvPr/>
        </p:nvSpPr>
        <p:spPr>
          <a:xfrm>
            <a:off x="7938222"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0" name="iṩlî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1FA6A34-47CC-45FF-9B52-2BE1D563CA88}"/>
              </a:ext>
            </a:extLst>
          </p:cNvPr>
          <p:cNvSpPr/>
          <p:nvPr/>
        </p:nvSpPr>
        <p:spPr>
          <a:xfrm>
            <a:off x="8298522"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1" name="ïṩļí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F2AED0E-633B-4F0D-8A75-942B5DBACEFA}"/>
              </a:ext>
            </a:extLst>
          </p:cNvPr>
          <p:cNvSpPr/>
          <p:nvPr/>
        </p:nvSpPr>
        <p:spPr>
          <a:xfrm>
            <a:off x="8658822"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2" name="ïŝľí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8EB1CCB-FB59-4356-822A-57A8D849095E}"/>
              </a:ext>
            </a:extLst>
          </p:cNvPr>
          <p:cNvSpPr/>
          <p:nvPr/>
        </p:nvSpPr>
        <p:spPr>
          <a:xfrm>
            <a:off x="9019122"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3" name="íSḷi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DD15A04-7BC1-4484-8B64-914C73EE213A}"/>
              </a:ext>
            </a:extLst>
          </p:cNvPr>
          <p:cNvSpPr/>
          <p:nvPr/>
        </p:nvSpPr>
        <p:spPr>
          <a:xfrm>
            <a:off x="9379422"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4" name="îšľî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7B33BE8-9F6F-4A55-A8E7-887B466F5B04}"/>
              </a:ext>
            </a:extLst>
          </p:cNvPr>
          <p:cNvSpPr/>
          <p:nvPr/>
        </p:nvSpPr>
        <p:spPr>
          <a:xfrm>
            <a:off x="9739722"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5" name="ïslï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8F4BFCD-D0E2-4F23-9C46-9574198CE4C7}"/>
              </a:ext>
            </a:extLst>
          </p:cNvPr>
          <p:cNvSpPr/>
          <p:nvPr/>
        </p:nvSpPr>
        <p:spPr>
          <a:xfrm>
            <a:off x="10100022"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6" name="íS1î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DA39FA2-3357-404E-AC14-ED9EE89E76BD}"/>
              </a:ext>
            </a:extLst>
          </p:cNvPr>
          <p:cNvSpPr/>
          <p:nvPr/>
        </p:nvSpPr>
        <p:spPr>
          <a:xfrm>
            <a:off x="10460322"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7" name="íṡ1ï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85B376E-C2FB-434A-BE1D-D47CA46B5216}"/>
              </a:ext>
            </a:extLst>
          </p:cNvPr>
          <p:cNvSpPr/>
          <p:nvPr/>
        </p:nvSpPr>
        <p:spPr>
          <a:xfrm>
            <a:off x="10820622"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8" name="îṩḻï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29A6009-C642-40A5-BAB9-D5DEBCFCD004}"/>
              </a:ext>
            </a:extLst>
          </p:cNvPr>
          <p:cNvSpPr/>
          <p:nvPr/>
        </p:nvSpPr>
        <p:spPr>
          <a:xfrm>
            <a:off x="11180922"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9" name="íşḻi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5BC776C-6A1F-46D5-B8CC-B5B4E48E0758}"/>
              </a:ext>
            </a:extLst>
          </p:cNvPr>
          <p:cNvSpPr/>
          <p:nvPr/>
        </p:nvSpPr>
        <p:spPr>
          <a:xfrm>
            <a:off x="7938222" y="565487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0" name="ï$ḻí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BA38E6E-C6C5-46D0-B9AA-613AB1F6657D}"/>
              </a:ext>
            </a:extLst>
          </p:cNvPr>
          <p:cNvSpPr/>
          <p:nvPr/>
        </p:nvSpPr>
        <p:spPr>
          <a:xfrm>
            <a:off x="8298522" y="565487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1" name="íS1ï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41ADC4D-51EB-4C52-B95A-1FCB521D3341}"/>
              </a:ext>
            </a:extLst>
          </p:cNvPr>
          <p:cNvSpPr/>
          <p:nvPr/>
        </p:nvSpPr>
        <p:spPr>
          <a:xfrm>
            <a:off x="8658822" y="565487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2" name="išḻi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31BB795-362D-4D65-8376-BA757414D422}"/>
              </a:ext>
            </a:extLst>
          </p:cNvPr>
          <p:cNvSpPr/>
          <p:nvPr/>
        </p:nvSpPr>
        <p:spPr>
          <a:xfrm>
            <a:off x="9019122" y="565487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3" name="išļí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FF23445-2489-4DC2-A0B6-BBB705D52291}"/>
              </a:ext>
            </a:extLst>
          </p:cNvPr>
          <p:cNvSpPr/>
          <p:nvPr/>
        </p:nvSpPr>
        <p:spPr>
          <a:xfrm>
            <a:off x="9379422" y="565487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4" name="işḷí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BB5BC71-2DEB-4732-9A41-409F16A2470E}"/>
              </a:ext>
            </a:extLst>
          </p:cNvPr>
          <p:cNvSpPr/>
          <p:nvPr/>
        </p:nvSpPr>
        <p:spPr>
          <a:xfrm>
            <a:off x="9739722"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5" name="îs1ï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98371A1-B89D-4E89-A675-EF31D2EB3720}"/>
              </a:ext>
            </a:extLst>
          </p:cNvPr>
          <p:cNvSpPr/>
          <p:nvPr/>
        </p:nvSpPr>
        <p:spPr>
          <a:xfrm>
            <a:off x="10100022"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6" name="ïšḻï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9CDCEB9-65B0-4507-A49F-8D11930CEF19}"/>
              </a:ext>
            </a:extLst>
          </p:cNvPr>
          <p:cNvSpPr/>
          <p:nvPr/>
        </p:nvSpPr>
        <p:spPr>
          <a:xfrm>
            <a:off x="10460322"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7" name="ïṧľí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9B57ACD-F2E0-4440-9C04-68B7547CA489}"/>
              </a:ext>
            </a:extLst>
          </p:cNvPr>
          <p:cNvSpPr/>
          <p:nvPr/>
        </p:nvSpPr>
        <p:spPr>
          <a:xfrm>
            <a:off x="10820622"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8" name="ïṡlî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F8FDC08-CD8F-4D16-B618-ED0A188B4A61}"/>
              </a:ext>
            </a:extLst>
          </p:cNvPr>
          <p:cNvSpPr/>
          <p:nvPr/>
        </p:nvSpPr>
        <p:spPr>
          <a:xfrm>
            <a:off x="11180922"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9" name="îṡ1î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799BC09-48D4-4ADA-A46A-B526B5F0242F}"/>
              </a:ext>
            </a:extLst>
          </p:cNvPr>
          <p:cNvSpPr/>
          <p:nvPr/>
        </p:nvSpPr>
        <p:spPr>
          <a:xfrm>
            <a:off x="7938222" y="618617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0" name="íšḷí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69D6768-EB3D-4D25-A1DC-C63AD0ED5CEC}"/>
              </a:ext>
            </a:extLst>
          </p:cNvPr>
          <p:cNvSpPr/>
          <p:nvPr/>
        </p:nvSpPr>
        <p:spPr>
          <a:xfrm>
            <a:off x="8298522" y="618617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1" name="íś1ï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1FBCE9D-6CE3-474C-A824-533E587ABF19}"/>
              </a:ext>
            </a:extLst>
          </p:cNvPr>
          <p:cNvSpPr/>
          <p:nvPr/>
        </p:nvSpPr>
        <p:spPr>
          <a:xfrm>
            <a:off x="8658822" y="618617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2" name="í$ľíḓ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B68C735-EF05-418A-9F23-45B58CB2800D}"/>
              </a:ext>
            </a:extLst>
          </p:cNvPr>
          <p:cNvSpPr/>
          <p:nvPr/>
        </p:nvSpPr>
        <p:spPr>
          <a:xfrm>
            <a:off x="9019122" y="618617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3" name="îŝ1í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5C6EBC2-AD16-4A5E-9D5E-3AF9E546BE25}"/>
              </a:ext>
            </a:extLst>
          </p:cNvPr>
          <p:cNvSpPr/>
          <p:nvPr/>
        </p:nvSpPr>
        <p:spPr>
          <a:xfrm>
            <a:off x="9379422" y="618617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4" name="íS1i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137D84D-A642-42D7-A803-54A0001FF1DA}"/>
              </a:ext>
            </a:extLst>
          </p:cNvPr>
          <p:cNvSpPr/>
          <p:nvPr/>
        </p:nvSpPr>
        <p:spPr>
          <a:xfrm>
            <a:off x="9739722" y="618617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5" name="ï$ļí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E4B7CA6-FFE2-4E7F-9964-18F3503E681B}"/>
              </a:ext>
            </a:extLst>
          </p:cNvPr>
          <p:cNvSpPr/>
          <p:nvPr/>
        </p:nvSpPr>
        <p:spPr>
          <a:xfrm>
            <a:off x="10100022" y="618617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6" name="îṡļî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FB0C273-B5D6-4AF3-B0EF-6D03BDC2E7CF}"/>
              </a:ext>
            </a:extLst>
          </p:cNvPr>
          <p:cNvSpPr/>
          <p:nvPr/>
        </p:nvSpPr>
        <p:spPr>
          <a:xfrm>
            <a:off x="10460322" y="618617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7" name="íslí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EA9D9B8-8185-4D4B-87EF-53AA4E71A87F}"/>
              </a:ext>
            </a:extLst>
          </p:cNvPr>
          <p:cNvSpPr/>
          <p:nvPr/>
        </p:nvSpPr>
        <p:spPr>
          <a:xfrm>
            <a:off x="10820622" y="618617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8" name="îsļï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9BD0A9A-6968-4072-84A9-CF5744E8DFBF}"/>
              </a:ext>
            </a:extLst>
          </p:cNvPr>
          <p:cNvSpPr/>
          <p:nvPr/>
        </p:nvSpPr>
        <p:spPr>
          <a:xfrm>
            <a:off x="11180922" y="618617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9" name="íSľî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3ACCC37-B768-4FEB-BBAF-3B36CC5D9CB3}"/>
              </a:ext>
            </a:extLst>
          </p:cNvPr>
          <p:cNvSpPr/>
          <p:nvPr/>
        </p:nvSpPr>
        <p:spPr>
          <a:xfrm>
            <a:off x="7938222" y="671747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0" name="îṡ1ïď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8549BBB-0A30-4C1D-8DC3-FE8B101E926B}"/>
              </a:ext>
            </a:extLst>
          </p:cNvPr>
          <p:cNvSpPr/>
          <p:nvPr/>
        </p:nvSpPr>
        <p:spPr>
          <a:xfrm>
            <a:off x="8298522" y="671747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1" name="iṧļi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92DEB50-0635-45F5-AC3E-043E69E37883}"/>
              </a:ext>
            </a:extLst>
          </p:cNvPr>
          <p:cNvSpPr/>
          <p:nvPr/>
        </p:nvSpPr>
        <p:spPr>
          <a:xfrm>
            <a:off x="8658822" y="671747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2" name="îsḷî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7375950-6EEE-42F7-BA1E-98680DDF4D00}"/>
              </a:ext>
            </a:extLst>
          </p:cNvPr>
          <p:cNvSpPr/>
          <p:nvPr/>
        </p:nvSpPr>
        <p:spPr>
          <a:xfrm>
            <a:off x="9019122" y="671747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3" name="îSļí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18FC925-F1EA-4B40-A390-CA589C661F47}"/>
              </a:ext>
            </a:extLst>
          </p:cNvPr>
          <p:cNvSpPr/>
          <p:nvPr/>
        </p:nvSpPr>
        <p:spPr>
          <a:xfrm>
            <a:off x="9379422" y="671747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4" name="îSli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189F748-4D4A-472D-A36A-2DAB623B6B9F}"/>
              </a:ext>
            </a:extLst>
          </p:cNvPr>
          <p:cNvSpPr/>
          <p:nvPr/>
        </p:nvSpPr>
        <p:spPr>
          <a:xfrm>
            <a:off x="9739722" y="671747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5" name="iṧlî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AB3ADCC-32F9-4B2F-912E-5CF19800FC53}"/>
              </a:ext>
            </a:extLst>
          </p:cNvPr>
          <p:cNvSpPr/>
          <p:nvPr/>
        </p:nvSpPr>
        <p:spPr>
          <a:xfrm>
            <a:off x="10100022" y="671747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6" name="îṥ1í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1B0E925-DAB5-483A-9B56-0ED4751E9933}"/>
              </a:ext>
            </a:extLst>
          </p:cNvPr>
          <p:cNvSpPr/>
          <p:nvPr/>
        </p:nvSpPr>
        <p:spPr>
          <a:xfrm>
            <a:off x="10460322" y="671747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7" name="iṥlí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4254AC5-768D-4E25-9DF0-4EB6C8119B4E}"/>
              </a:ext>
            </a:extLst>
          </p:cNvPr>
          <p:cNvSpPr/>
          <p:nvPr/>
        </p:nvSpPr>
        <p:spPr>
          <a:xfrm>
            <a:off x="10820622" y="671747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8" name="ïṧ1ï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E832A81-F800-43DE-9595-09BDB04EC0CC}"/>
              </a:ext>
            </a:extLst>
          </p:cNvPr>
          <p:cNvSpPr/>
          <p:nvPr/>
        </p:nvSpPr>
        <p:spPr>
          <a:xfrm>
            <a:off x="11180922" y="671747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9" name="îṡḻï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5A9E3EC-245C-4A89-BC67-3AA7D0F8CF29}"/>
              </a:ext>
            </a:extLst>
          </p:cNvPr>
          <p:cNvSpPr/>
          <p:nvPr/>
        </p:nvSpPr>
        <p:spPr>
          <a:xfrm>
            <a:off x="7938222"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0" name="îsļi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70960CE-0A49-4E7D-8EB5-F04B666AB294}"/>
              </a:ext>
            </a:extLst>
          </p:cNvPr>
          <p:cNvSpPr/>
          <p:nvPr/>
        </p:nvSpPr>
        <p:spPr>
          <a:xfrm>
            <a:off x="8298522"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1" name="isli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DC5E5BA-1E71-4644-8B0A-439C6E00452E}"/>
              </a:ext>
            </a:extLst>
          </p:cNvPr>
          <p:cNvSpPr/>
          <p:nvPr/>
        </p:nvSpPr>
        <p:spPr>
          <a:xfrm>
            <a:off x="8658822"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2" name="íśḻï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109856A-32EE-47BF-8DF0-826C90BFF1CD}"/>
              </a:ext>
            </a:extLst>
          </p:cNvPr>
          <p:cNvSpPr/>
          <p:nvPr/>
        </p:nvSpPr>
        <p:spPr>
          <a:xfrm>
            <a:off x="9019122"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3" name="ïṡḷí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3C4C1D1-8962-4CA5-8E51-6DFF032D1405}"/>
              </a:ext>
            </a:extLst>
          </p:cNvPr>
          <p:cNvSpPr/>
          <p:nvPr/>
        </p:nvSpPr>
        <p:spPr>
          <a:xfrm>
            <a:off x="9379422"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4" name="íSḷí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B2F2DE3-E1B3-4523-9333-60063F777AF3}"/>
              </a:ext>
            </a:extLst>
          </p:cNvPr>
          <p:cNvSpPr/>
          <p:nvPr/>
        </p:nvSpPr>
        <p:spPr>
          <a:xfrm>
            <a:off x="9739722"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5" name="ïŝľi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FC35EA4-3C11-4A4C-90BB-1586F14C2EA4}"/>
              </a:ext>
            </a:extLst>
          </p:cNvPr>
          <p:cNvSpPr/>
          <p:nvPr/>
        </p:nvSpPr>
        <p:spPr>
          <a:xfrm>
            <a:off x="10100022"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6" name="isļ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9C9831E-1038-4E84-B51C-3B1B37BAF31E}"/>
              </a:ext>
            </a:extLst>
          </p:cNvPr>
          <p:cNvSpPr/>
          <p:nvPr/>
        </p:nvSpPr>
        <p:spPr>
          <a:xfrm>
            <a:off x="10460322"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7" name="îŝḷî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AA09D55-47DB-479E-AF79-19EF5A71651E}"/>
              </a:ext>
            </a:extLst>
          </p:cNvPr>
          <p:cNvSpPr/>
          <p:nvPr/>
        </p:nvSpPr>
        <p:spPr>
          <a:xfrm>
            <a:off x="10820622"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8" name="iṣ1ï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B9A8C89-4005-491C-9DA0-DC325BD44E3F}"/>
              </a:ext>
            </a:extLst>
          </p:cNvPr>
          <p:cNvSpPr/>
          <p:nvPr/>
        </p:nvSpPr>
        <p:spPr>
          <a:xfrm>
            <a:off x="11180922" y="7248768"/>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9" name="iṡḷi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5A20DCC-5C6C-45EF-829D-CAC495DDA038}"/>
              </a:ext>
            </a:extLst>
          </p:cNvPr>
          <p:cNvSpPr/>
          <p:nvPr/>
        </p:nvSpPr>
        <p:spPr>
          <a:xfrm>
            <a:off x="7938222"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0" name="íṧ1ï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DFF369C-3FB5-46B4-A551-D01AC52334E1}"/>
              </a:ext>
            </a:extLst>
          </p:cNvPr>
          <p:cNvSpPr/>
          <p:nvPr/>
        </p:nvSpPr>
        <p:spPr>
          <a:xfrm>
            <a:off x="8298522"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1" name="isļï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E8C938A-2453-4B44-AAA8-D0AE7C7DBE37}"/>
              </a:ext>
            </a:extLst>
          </p:cNvPr>
          <p:cNvSpPr/>
          <p:nvPr/>
        </p:nvSpPr>
        <p:spPr>
          <a:xfrm>
            <a:off x="8658822"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2" name="íŝ1î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2207F94-A617-4F92-977B-AEC84494AEF5}"/>
              </a:ext>
            </a:extLst>
          </p:cNvPr>
          <p:cNvSpPr/>
          <p:nvPr/>
        </p:nvSpPr>
        <p:spPr>
          <a:xfrm>
            <a:off x="9019122"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3" name="îṧľï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33E61F6-4DD0-4F36-A30A-D97D9886926E}"/>
              </a:ext>
            </a:extLst>
          </p:cNvPr>
          <p:cNvSpPr/>
          <p:nvPr/>
        </p:nvSpPr>
        <p:spPr>
          <a:xfrm>
            <a:off x="9379422"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4" name="íṧļî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4673654-DF4B-48B6-8096-A65C3220F4FA}"/>
              </a:ext>
            </a:extLst>
          </p:cNvPr>
          <p:cNvSpPr/>
          <p:nvPr/>
        </p:nvSpPr>
        <p:spPr>
          <a:xfrm>
            <a:off x="9739722"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5" name="işľïḓ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4FDEC19-AEB1-48E2-9B16-86EA9D17BA1F}"/>
              </a:ext>
            </a:extLst>
          </p:cNvPr>
          <p:cNvSpPr/>
          <p:nvPr/>
        </p:nvSpPr>
        <p:spPr>
          <a:xfrm>
            <a:off x="10100022"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6" name="ïṧľí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74B87A8-D34A-46C3-971E-B235BD5D93D3}"/>
              </a:ext>
            </a:extLst>
          </p:cNvPr>
          <p:cNvSpPr/>
          <p:nvPr/>
        </p:nvSpPr>
        <p:spPr>
          <a:xfrm>
            <a:off x="10460322"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7" name="í$ḷi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247F688-B4B6-4828-AB24-2DF645C80E52}"/>
              </a:ext>
            </a:extLst>
          </p:cNvPr>
          <p:cNvSpPr/>
          <p:nvPr/>
        </p:nvSpPr>
        <p:spPr>
          <a:xfrm>
            <a:off x="10820622"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8" name="îṡļi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4ACD360-D96E-4174-AFF1-30B6AB14FB2D}"/>
              </a:ext>
            </a:extLst>
          </p:cNvPr>
          <p:cNvSpPr/>
          <p:nvPr/>
        </p:nvSpPr>
        <p:spPr>
          <a:xfrm>
            <a:off x="11180922" y="7780064"/>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9" name="íṥļï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190B267-2053-4114-B313-48CB25644A00}"/>
              </a:ext>
            </a:extLst>
          </p:cNvPr>
          <p:cNvSpPr/>
          <p:nvPr/>
        </p:nvSpPr>
        <p:spPr>
          <a:xfrm>
            <a:off x="7938222"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0" name="îṩli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F4B8D7A-9878-4473-AD74-4BA85AA32CC7}"/>
              </a:ext>
            </a:extLst>
          </p:cNvPr>
          <p:cNvSpPr/>
          <p:nvPr/>
        </p:nvSpPr>
        <p:spPr>
          <a:xfrm>
            <a:off x="8298522"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1" name="îṥḻî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2A5E205-EC0A-4333-94F5-DC7BA16299E6}"/>
              </a:ext>
            </a:extLst>
          </p:cNvPr>
          <p:cNvSpPr/>
          <p:nvPr/>
        </p:nvSpPr>
        <p:spPr>
          <a:xfrm>
            <a:off x="8658822"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2" name="iś1ï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A23EA8B-F16C-456A-BE14-B38050AF8DFF}"/>
              </a:ext>
            </a:extLst>
          </p:cNvPr>
          <p:cNvSpPr/>
          <p:nvPr/>
        </p:nvSpPr>
        <p:spPr>
          <a:xfrm>
            <a:off x="9019122"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3" name="íṡ1í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B58BE9D-8218-4C5D-A5AA-B08DAB0B4821}"/>
              </a:ext>
            </a:extLst>
          </p:cNvPr>
          <p:cNvSpPr/>
          <p:nvPr/>
        </p:nvSpPr>
        <p:spPr>
          <a:xfrm>
            <a:off x="9379422"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4" name="ïSľî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E8E9F51-3361-4B65-B58D-047145CE6823}"/>
              </a:ext>
            </a:extLst>
          </p:cNvPr>
          <p:cNvSpPr/>
          <p:nvPr/>
        </p:nvSpPr>
        <p:spPr>
          <a:xfrm>
            <a:off x="9739722"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5" name="ïSľï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1E21F16-9FFF-4C96-BC16-4A6E813B3FFF}"/>
              </a:ext>
            </a:extLst>
          </p:cNvPr>
          <p:cNvSpPr/>
          <p:nvPr/>
        </p:nvSpPr>
        <p:spPr>
          <a:xfrm>
            <a:off x="10100022"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6" name="íSľï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60EF133-8EC5-49C7-8980-280450E038F6}"/>
              </a:ext>
            </a:extLst>
          </p:cNvPr>
          <p:cNvSpPr/>
          <p:nvPr/>
        </p:nvSpPr>
        <p:spPr>
          <a:xfrm>
            <a:off x="10460322"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7" name="îSļî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8111CDD-C527-414D-A9EA-51089E68B760}"/>
              </a:ext>
            </a:extLst>
          </p:cNvPr>
          <p:cNvSpPr/>
          <p:nvPr/>
        </p:nvSpPr>
        <p:spPr>
          <a:xfrm>
            <a:off x="10820622"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8" name="îṣḻî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C649E6C-51B2-4A50-954F-ADAA9FE8E722}"/>
              </a:ext>
            </a:extLst>
          </p:cNvPr>
          <p:cNvSpPr/>
          <p:nvPr/>
        </p:nvSpPr>
        <p:spPr>
          <a:xfrm>
            <a:off x="11180922"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9" name="íṡļî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8EFD492-0790-4556-806D-692B5CAECD07}"/>
              </a:ext>
            </a:extLst>
          </p:cNvPr>
          <p:cNvSpPr/>
          <p:nvPr/>
        </p:nvSpPr>
        <p:spPr>
          <a:xfrm>
            <a:off x="7938222"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0" name="íslî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C2BB3F1-9EE9-43AF-9181-19DFB2C6F0D3}"/>
              </a:ext>
            </a:extLst>
          </p:cNvPr>
          <p:cNvSpPr/>
          <p:nvPr/>
        </p:nvSpPr>
        <p:spPr>
          <a:xfrm>
            <a:off x="8298522"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1" name="îśļi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B092327-74AA-4454-8594-F8F14C37E6D8}"/>
              </a:ext>
            </a:extLst>
          </p:cNvPr>
          <p:cNvSpPr/>
          <p:nvPr/>
        </p:nvSpPr>
        <p:spPr>
          <a:xfrm>
            <a:off x="8658822"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2" name="îṥ1i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7C8B707-09E2-40FF-86D1-2B4E9A602666}"/>
              </a:ext>
            </a:extLst>
          </p:cNvPr>
          <p:cNvSpPr/>
          <p:nvPr/>
        </p:nvSpPr>
        <p:spPr>
          <a:xfrm>
            <a:off x="9019122"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3" name="ïś1i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54EB99A-3804-4514-89D6-284F85D79813}"/>
              </a:ext>
            </a:extLst>
          </p:cNvPr>
          <p:cNvSpPr/>
          <p:nvPr/>
        </p:nvSpPr>
        <p:spPr>
          <a:xfrm>
            <a:off x="9379422"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4" name="íṡḷí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27454E0-06EF-4915-94B4-C54B8B6E217C}"/>
              </a:ext>
            </a:extLst>
          </p:cNvPr>
          <p:cNvSpPr/>
          <p:nvPr/>
        </p:nvSpPr>
        <p:spPr>
          <a:xfrm>
            <a:off x="9739722"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5" name="îṧļî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6845841-9408-4641-811A-DFC41CC139C4}"/>
              </a:ext>
            </a:extLst>
          </p:cNvPr>
          <p:cNvSpPr/>
          <p:nvPr/>
        </p:nvSpPr>
        <p:spPr>
          <a:xfrm>
            <a:off x="10100022"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6" name="ïşlï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049003A-F80A-4F52-BFAF-DF3298325732}"/>
              </a:ext>
            </a:extLst>
          </p:cNvPr>
          <p:cNvSpPr/>
          <p:nvPr/>
        </p:nvSpPr>
        <p:spPr>
          <a:xfrm>
            <a:off x="10460322"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7" name="îŝ1íď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24B97E1-0375-4ACF-96C2-C796DCA4D87C}"/>
              </a:ext>
            </a:extLst>
          </p:cNvPr>
          <p:cNvSpPr/>
          <p:nvPr/>
        </p:nvSpPr>
        <p:spPr>
          <a:xfrm>
            <a:off x="10820622"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8" name="ïśļî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5C6AEA2-688C-46DE-94A0-0C69DE582750}"/>
              </a:ext>
            </a:extLst>
          </p:cNvPr>
          <p:cNvSpPr/>
          <p:nvPr/>
        </p:nvSpPr>
        <p:spPr>
          <a:xfrm>
            <a:off x="11180922"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9" name="î$ľî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C14FC5F-55C5-44A7-9FFD-91CC8FA18652}"/>
              </a:ext>
            </a:extLst>
          </p:cNvPr>
          <p:cNvSpPr/>
          <p:nvPr/>
        </p:nvSpPr>
        <p:spPr>
          <a:xfrm>
            <a:off x="7938222"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10" name="iSḷi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1F842F6-395D-4F24-9FFD-E7192B209400}"/>
              </a:ext>
            </a:extLst>
          </p:cNvPr>
          <p:cNvSpPr/>
          <p:nvPr/>
        </p:nvSpPr>
        <p:spPr>
          <a:xfrm>
            <a:off x="8298522"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11" name="ïš1ï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5776F89-8B33-45A7-91FA-5708CF2E209C}"/>
              </a:ext>
            </a:extLst>
          </p:cNvPr>
          <p:cNvSpPr/>
          <p:nvPr/>
        </p:nvSpPr>
        <p:spPr>
          <a:xfrm>
            <a:off x="8658822"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12" name="îslí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AAFA8C5-4834-48B7-A7E8-B26230D8BCC2}"/>
              </a:ext>
            </a:extLst>
          </p:cNvPr>
          <p:cNvSpPr/>
          <p:nvPr/>
        </p:nvSpPr>
        <p:spPr>
          <a:xfrm>
            <a:off x="9019122"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13" name="îSľï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1BAC461-F81A-41FC-8CD5-A7E2D4C0EF80}"/>
              </a:ext>
            </a:extLst>
          </p:cNvPr>
          <p:cNvSpPr/>
          <p:nvPr/>
        </p:nvSpPr>
        <p:spPr>
          <a:xfrm>
            <a:off x="9379422"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14" name="îš1í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DFFD3A4-6483-45DC-86ED-BCDEEB2A91F1}"/>
              </a:ext>
            </a:extLst>
          </p:cNvPr>
          <p:cNvSpPr/>
          <p:nvPr/>
        </p:nvSpPr>
        <p:spPr>
          <a:xfrm>
            <a:off x="9739722"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15" name="ï$ḻi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F7CC34A-0167-4C6C-AF74-2FED2DCAF29C}"/>
              </a:ext>
            </a:extLst>
          </p:cNvPr>
          <p:cNvSpPr/>
          <p:nvPr/>
        </p:nvSpPr>
        <p:spPr>
          <a:xfrm>
            <a:off x="10100022"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16" name="ïṥlí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2CD07B0-936E-41BF-8F32-4976B2E37D78}"/>
              </a:ext>
            </a:extLst>
          </p:cNvPr>
          <p:cNvSpPr/>
          <p:nvPr/>
        </p:nvSpPr>
        <p:spPr>
          <a:xfrm>
            <a:off x="10460322"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17" name="ïS1ï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BD0322D-474C-4061-8E6F-7FED8AB16B3C}"/>
              </a:ext>
            </a:extLst>
          </p:cNvPr>
          <p:cNvSpPr/>
          <p:nvPr/>
        </p:nvSpPr>
        <p:spPr>
          <a:xfrm>
            <a:off x="10820622"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18" name="ïṡḷí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A0074D9-B0D4-4CE8-B0D3-DC68DC4DCAF3}"/>
              </a:ext>
            </a:extLst>
          </p:cNvPr>
          <p:cNvSpPr/>
          <p:nvPr/>
        </p:nvSpPr>
        <p:spPr>
          <a:xfrm>
            <a:off x="11180922"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19" name="ïsļí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D037E37-008F-4CB5-9E44-D3AC06892737}"/>
              </a:ext>
            </a:extLst>
          </p:cNvPr>
          <p:cNvSpPr/>
          <p:nvPr/>
        </p:nvSpPr>
        <p:spPr>
          <a:xfrm>
            <a:off x="12842784"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20" name="îṩḻï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BE9C930-B40E-475C-97C8-8FC3B153DB9D}"/>
              </a:ext>
            </a:extLst>
          </p:cNvPr>
          <p:cNvSpPr/>
          <p:nvPr/>
        </p:nvSpPr>
        <p:spPr>
          <a:xfrm>
            <a:off x="13203084"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21" name="ïṥlí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635FD91-9E6A-4573-81BE-6B8F509CCCB9}"/>
              </a:ext>
            </a:extLst>
          </p:cNvPr>
          <p:cNvSpPr/>
          <p:nvPr/>
        </p:nvSpPr>
        <p:spPr>
          <a:xfrm>
            <a:off x="13563384"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22" name="ïsḷí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5892908-D434-4C06-B6C8-540BF0A87F0F}"/>
              </a:ext>
            </a:extLst>
          </p:cNvPr>
          <p:cNvSpPr/>
          <p:nvPr/>
        </p:nvSpPr>
        <p:spPr>
          <a:xfrm>
            <a:off x="13923684"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23" name="íšḷî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ACF5ED5-DFC0-4132-8E55-9EB5F249D670}"/>
              </a:ext>
            </a:extLst>
          </p:cNvPr>
          <p:cNvSpPr/>
          <p:nvPr/>
        </p:nvSpPr>
        <p:spPr>
          <a:xfrm>
            <a:off x="14283984"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24" name="îṥ1ï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7F480CC-AA11-460C-926F-156A716E03AC}"/>
              </a:ext>
            </a:extLst>
          </p:cNvPr>
          <p:cNvSpPr/>
          <p:nvPr/>
        </p:nvSpPr>
        <p:spPr>
          <a:xfrm>
            <a:off x="14644284"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25" name="íṣ1î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1B46C97-DA4A-4803-856A-068EC85D153A}"/>
              </a:ext>
            </a:extLst>
          </p:cNvPr>
          <p:cNvSpPr/>
          <p:nvPr/>
        </p:nvSpPr>
        <p:spPr>
          <a:xfrm>
            <a:off x="15004584"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26" name="işḻï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F39FB19-1287-4F4E-884D-EBE987352436}"/>
              </a:ext>
            </a:extLst>
          </p:cNvPr>
          <p:cNvSpPr/>
          <p:nvPr/>
        </p:nvSpPr>
        <p:spPr>
          <a:xfrm>
            <a:off x="15364884"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27" name="iṩ1ï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437A940-E91B-4B69-9245-922D2BE36D7A}"/>
              </a:ext>
            </a:extLst>
          </p:cNvPr>
          <p:cNvSpPr/>
          <p:nvPr/>
        </p:nvSpPr>
        <p:spPr>
          <a:xfrm>
            <a:off x="15725184"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28" name="íṩ1i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189FBDF-33B6-4560-A11C-61D23B7EA14C}"/>
              </a:ext>
            </a:extLst>
          </p:cNvPr>
          <p:cNvSpPr/>
          <p:nvPr/>
        </p:nvSpPr>
        <p:spPr>
          <a:xfrm>
            <a:off x="16085484" y="4592283"/>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29" name="ïşḷi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45D8C5C-5DF7-4F60-8F02-F02B149857F8}"/>
              </a:ext>
            </a:extLst>
          </p:cNvPr>
          <p:cNvSpPr/>
          <p:nvPr/>
        </p:nvSpPr>
        <p:spPr>
          <a:xfrm>
            <a:off x="12842784"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30" name="ïSľî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B38E5E3-D9C3-4989-8DEC-69CE523B399C}"/>
              </a:ext>
            </a:extLst>
          </p:cNvPr>
          <p:cNvSpPr/>
          <p:nvPr/>
        </p:nvSpPr>
        <p:spPr>
          <a:xfrm>
            <a:off x="13203084"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31" name="ïṩľî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542792D-0AAB-46B4-B137-D829FADCD047}"/>
              </a:ext>
            </a:extLst>
          </p:cNvPr>
          <p:cNvSpPr/>
          <p:nvPr/>
        </p:nvSpPr>
        <p:spPr>
          <a:xfrm>
            <a:off x="13563384"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32" name="îśḻi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877AD7D-0189-4A3E-8161-C187628C1880}"/>
              </a:ext>
            </a:extLst>
          </p:cNvPr>
          <p:cNvSpPr/>
          <p:nvPr/>
        </p:nvSpPr>
        <p:spPr>
          <a:xfrm>
            <a:off x="13923684"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33" name="îŝli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436C96D-3835-42E2-9CD1-ED51021961D8}"/>
              </a:ext>
            </a:extLst>
          </p:cNvPr>
          <p:cNvSpPr/>
          <p:nvPr/>
        </p:nvSpPr>
        <p:spPr>
          <a:xfrm>
            <a:off x="14283984"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34" name="îṡļí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71A7A10-5DB6-47DC-812A-DA8E8EE2B789}"/>
              </a:ext>
            </a:extLst>
          </p:cNvPr>
          <p:cNvSpPr/>
          <p:nvPr/>
        </p:nvSpPr>
        <p:spPr>
          <a:xfrm>
            <a:off x="14644284"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35" name="iSḷí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8B66CCF-CBE5-441E-AB83-247F36979C21}"/>
              </a:ext>
            </a:extLst>
          </p:cNvPr>
          <p:cNvSpPr/>
          <p:nvPr/>
        </p:nvSpPr>
        <p:spPr>
          <a:xfrm>
            <a:off x="15004584"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36" name="iṥľi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1A5BE7A-72C1-4C35-9F66-3F192B81AC54}"/>
              </a:ext>
            </a:extLst>
          </p:cNvPr>
          <p:cNvSpPr/>
          <p:nvPr/>
        </p:nvSpPr>
        <p:spPr>
          <a:xfrm>
            <a:off x="15364884"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37" name="îṣľï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6E929B7-336F-4D47-ADC8-2C7AF78A2654}"/>
              </a:ext>
            </a:extLst>
          </p:cNvPr>
          <p:cNvSpPr/>
          <p:nvPr/>
        </p:nvSpPr>
        <p:spPr>
          <a:xfrm>
            <a:off x="15725184"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38" name="îṧľî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B0EB4DC-78AF-4FDF-9056-B84770EF3102}"/>
              </a:ext>
            </a:extLst>
          </p:cNvPr>
          <p:cNvSpPr/>
          <p:nvPr/>
        </p:nvSpPr>
        <p:spPr>
          <a:xfrm>
            <a:off x="16085484" y="5123579"/>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39" name="íŝľî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FE414D0-715C-40C1-85B9-B3059397DE45}"/>
              </a:ext>
            </a:extLst>
          </p:cNvPr>
          <p:cNvSpPr/>
          <p:nvPr/>
        </p:nvSpPr>
        <p:spPr>
          <a:xfrm>
            <a:off x="12842784"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40" name="iṣḻí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1588CBF-E550-4FA7-BFAE-B53F9B06E04F}"/>
              </a:ext>
            </a:extLst>
          </p:cNvPr>
          <p:cNvSpPr/>
          <p:nvPr/>
        </p:nvSpPr>
        <p:spPr>
          <a:xfrm>
            <a:off x="13203084"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41" name="íSlï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D46EB46-A0BD-4F2F-B2E2-23643F6C5516}"/>
              </a:ext>
            </a:extLst>
          </p:cNvPr>
          <p:cNvSpPr/>
          <p:nvPr/>
        </p:nvSpPr>
        <p:spPr>
          <a:xfrm>
            <a:off x="13563384"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42" name="ïṡḻí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9F4D571-41C5-4E14-A73D-79E6E5123C80}"/>
              </a:ext>
            </a:extLst>
          </p:cNvPr>
          <p:cNvSpPr/>
          <p:nvPr/>
        </p:nvSpPr>
        <p:spPr>
          <a:xfrm>
            <a:off x="13923684"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43" name="íṧḷï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09A9C9C-9AE2-4B39-8035-278004CA8EC3}"/>
              </a:ext>
            </a:extLst>
          </p:cNvPr>
          <p:cNvSpPr/>
          <p:nvPr/>
        </p:nvSpPr>
        <p:spPr>
          <a:xfrm>
            <a:off x="14283984"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44" name="íṥļi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B2AD1A3-C8AC-4F90-86A1-F1CE6D4BD4BF}"/>
              </a:ext>
            </a:extLst>
          </p:cNvPr>
          <p:cNvSpPr/>
          <p:nvPr/>
        </p:nvSpPr>
        <p:spPr>
          <a:xfrm>
            <a:off x="14644284"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45" name="íṣļî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0F12C5B-CFEF-43BA-8E91-1184D7B1C30F}"/>
              </a:ext>
            </a:extLst>
          </p:cNvPr>
          <p:cNvSpPr/>
          <p:nvPr/>
        </p:nvSpPr>
        <p:spPr>
          <a:xfrm>
            <a:off x="15004584"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46" name="is1í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94D5C52-FB92-4396-A1E5-E26F69FC7003}"/>
              </a:ext>
            </a:extLst>
          </p:cNvPr>
          <p:cNvSpPr/>
          <p:nvPr/>
        </p:nvSpPr>
        <p:spPr>
          <a:xfrm>
            <a:off x="15364884"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47" name="îṧḻí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56DA3C4-34C0-487D-94EB-8E79ADFBA180}"/>
              </a:ext>
            </a:extLst>
          </p:cNvPr>
          <p:cNvSpPr/>
          <p:nvPr/>
        </p:nvSpPr>
        <p:spPr>
          <a:xfrm>
            <a:off x="15725184"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48" name="îS1î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452AA15-7AB4-42D5-8959-402814B6514D}"/>
              </a:ext>
            </a:extLst>
          </p:cNvPr>
          <p:cNvSpPr/>
          <p:nvPr/>
        </p:nvSpPr>
        <p:spPr>
          <a:xfrm>
            <a:off x="16085484" y="5654877"/>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49" name="ïṩḻi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1DC19FD-75F9-4BF1-A002-47A647548292}"/>
              </a:ext>
            </a:extLst>
          </p:cNvPr>
          <p:cNvSpPr/>
          <p:nvPr/>
        </p:nvSpPr>
        <p:spPr>
          <a:xfrm>
            <a:off x="12842784"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50" name="î$ḻï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A3947C3-B017-416D-8873-E9D4A7A77847}"/>
              </a:ext>
            </a:extLst>
          </p:cNvPr>
          <p:cNvSpPr/>
          <p:nvPr/>
        </p:nvSpPr>
        <p:spPr>
          <a:xfrm>
            <a:off x="13203084"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51" name="íSľï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C3497BB-EE5C-45D2-AFFB-49AF419836F1}"/>
              </a:ext>
            </a:extLst>
          </p:cNvPr>
          <p:cNvSpPr/>
          <p:nvPr/>
        </p:nvSpPr>
        <p:spPr>
          <a:xfrm>
            <a:off x="13563384"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52" name="ïslí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D1EEC86-5257-4729-B94E-E235365CC257}"/>
              </a:ext>
            </a:extLst>
          </p:cNvPr>
          <p:cNvSpPr/>
          <p:nvPr/>
        </p:nvSpPr>
        <p:spPr>
          <a:xfrm>
            <a:off x="13923684"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53" name="ïsḷí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62B2C5D-5A21-416B-B831-A6378836291F}"/>
              </a:ext>
            </a:extLst>
          </p:cNvPr>
          <p:cNvSpPr/>
          <p:nvPr/>
        </p:nvSpPr>
        <p:spPr>
          <a:xfrm>
            <a:off x="14283984"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54" name="íšlí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0122B2E-00B0-4565-8C23-51132CC7186B}"/>
              </a:ext>
            </a:extLst>
          </p:cNvPr>
          <p:cNvSpPr/>
          <p:nvPr/>
        </p:nvSpPr>
        <p:spPr>
          <a:xfrm>
            <a:off x="14644284"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55" name="iS1ï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EDAF594-9E09-42A2-9011-4781F5126594}"/>
              </a:ext>
            </a:extLst>
          </p:cNvPr>
          <p:cNvSpPr/>
          <p:nvPr/>
        </p:nvSpPr>
        <p:spPr>
          <a:xfrm>
            <a:off x="15004584"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56" name="íŝlîď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96D4EE0-0BBB-4196-8259-6E3770E7A146}"/>
              </a:ext>
            </a:extLst>
          </p:cNvPr>
          <p:cNvSpPr/>
          <p:nvPr/>
        </p:nvSpPr>
        <p:spPr>
          <a:xfrm>
            <a:off x="15364884"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57" name="îṧḷî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D2F9E71-5B08-48D7-9063-17B35489EB2D}"/>
              </a:ext>
            </a:extLst>
          </p:cNvPr>
          <p:cNvSpPr/>
          <p:nvPr/>
        </p:nvSpPr>
        <p:spPr>
          <a:xfrm>
            <a:off x="15725184"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58" name="ïṩli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7A49AA7-7D6A-4059-A73D-5CCB88CB5D55}"/>
              </a:ext>
            </a:extLst>
          </p:cNvPr>
          <p:cNvSpPr/>
          <p:nvPr/>
        </p:nvSpPr>
        <p:spPr>
          <a:xfrm>
            <a:off x="16085484" y="618617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59" name="í$ļï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5C3E23D-C1F0-4781-81C2-A5441EA99C01}"/>
              </a:ext>
            </a:extLst>
          </p:cNvPr>
          <p:cNvSpPr/>
          <p:nvPr/>
        </p:nvSpPr>
        <p:spPr>
          <a:xfrm>
            <a:off x="12842784"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60" name="is1ï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B615692-6C54-4A27-9166-BBA7F6BAA46E}"/>
              </a:ext>
            </a:extLst>
          </p:cNvPr>
          <p:cNvSpPr/>
          <p:nvPr/>
        </p:nvSpPr>
        <p:spPr>
          <a:xfrm>
            <a:off x="13203084"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61" name="íşľi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D4D83BA-1CA8-48A0-89B7-44EEBC06630B}"/>
              </a:ext>
            </a:extLst>
          </p:cNvPr>
          <p:cNvSpPr/>
          <p:nvPr/>
        </p:nvSpPr>
        <p:spPr>
          <a:xfrm>
            <a:off x="13563384"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62" name="îṡlï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454FF3E-2DD8-4083-A71E-5CDEBE77081B}"/>
              </a:ext>
            </a:extLst>
          </p:cNvPr>
          <p:cNvSpPr/>
          <p:nvPr/>
        </p:nvSpPr>
        <p:spPr>
          <a:xfrm>
            <a:off x="13923684"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63" name="íṧ1i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7598EC6-B097-4C40-89DC-7A1FF5F82F81}"/>
              </a:ext>
            </a:extLst>
          </p:cNvPr>
          <p:cNvSpPr/>
          <p:nvPr/>
        </p:nvSpPr>
        <p:spPr>
          <a:xfrm>
            <a:off x="14283984"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64" name="ísḻí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B924268-CF00-435F-86A7-40FFEC7BD963}"/>
              </a:ext>
            </a:extLst>
          </p:cNvPr>
          <p:cNvSpPr/>
          <p:nvPr/>
        </p:nvSpPr>
        <p:spPr>
          <a:xfrm>
            <a:off x="14644284"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65" name="îŝlî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2A8C34E-2430-4405-AB1B-849765753D66}"/>
              </a:ext>
            </a:extLst>
          </p:cNvPr>
          <p:cNvSpPr/>
          <p:nvPr/>
        </p:nvSpPr>
        <p:spPr>
          <a:xfrm>
            <a:off x="15004584"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66" name="îš1î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BA32510-4EF5-4200-A8DA-97255DB582C5}"/>
              </a:ext>
            </a:extLst>
          </p:cNvPr>
          <p:cNvSpPr/>
          <p:nvPr/>
        </p:nvSpPr>
        <p:spPr>
          <a:xfrm>
            <a:off x="15364884"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67" name="ïšļî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15A191E-0EDD-41C1-A0ED-ECF72E55648B}"/>
              </a:ext>
            </a:extLst>
          </p:cNvPr>
          <p:cNvSpPr/>
          <p:nvPr/>
        </p:nvSpPr>
        <p:spPr>
          <a:xfrm>
            <a:off x="15725184"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68" name="îṩļï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55E7990-4F86-4E9E-9266-782A1249F03D}"/>
              </a:ext>
            </a:extLst>
          </p:cNvPr>
          <p:cNvSpPr/>
          <p:nvPr/>
        </p:nvSpPr>
        <p:spPr>
          <a:xfrm>
            <a:off x="16085484" y="6717470"/>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69" name="íşḷî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FBC76E0-CDF4-4603-9502-D4E9E8C2F6EC}"/>
              </a:ext>
            </a:extLst>
          </p:cNvPr>
          <p:cNvSpPr/>
          <p:nvPr/>
        </p:nvSpPr>
        <p:spPr>
          <a:xfrm>
            <a:off x="12842784" y="7248768"/>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70" name="íSľï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ED6202E-9739-46ED-9E0C-23C7F245AEA3}"/>
              </a:ext>
            </a:extLst>
          </p:cNvPr>
          <p:cNvSpPr/>
          <p:nvPr/>
        </p:nvSpPr>
        <p:spPr>
          <a:xfrm>
            <a:off x="13203084" y="7248768"/>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71" name="íSḻî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1E582AF-1349-48E5-8429-1783938361C3}"/>
              </a:ext>
            </a:extLst>
          </p:cNvPr>
          <p:cNvSpPr/>
          <p:nvPr/>
        </p:nvSpPr>
        <p:spPr>
          <a:xfrm>
            <a:off x="13563384" y="7248768"/>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72" name="îṧļí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B64A08B-0344-4BF0-83FB-6D0D432FE01D}"/>
              </a:ext>
            </a:extLst>
          </p:cNvPr>
          <p:cNvSpPr/>
          <p:nvPr/>
        </p:nvSpPr>
        <p:spPr>
          <a:xfrm>
            <a:off x="13923684" y="7248768"/>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73" name="ïṣļi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76632E1-23F7-4F7F-9158-9DAA275C431C}"/>
              </a:ext>
            </a:extLst>
          </p:cNvPr>
          <p:cNvSpPr/>
          <p:nvPr/>
        </p:nvSpPr>
        <p:spPr>
          <a:xfrm>
            <a:off x="14283984" y="7248768"/>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74" name="ïṧlî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E016471-7822-48A4-A427-2D8214BCFC65}"/>
              </a:ext>
            </a:extLst>
          </p:cNvPr>
          <p:cNvSpPr/>
          <p:nvPr/>
        </p:nvSpPr>
        <p:spPr>
          <a:xfrm>
            <a:off x="14644284" y="7248768"/>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75" name="ïşlî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946BE27-9717-4EF0-B079-3F3EA8AE6EE0}"/>
              </a:ext>
            </a:extLst>
          </p:cNvPr>
          <p:cNvSpPr/>
          <p:nvPr/>
        </p:nvSpPr>
        <p:spPr>
          <a:xfrm>
            <a:off x="15004584" y="7248768"/>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76" name="íšľí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A6E6F2E-0EE6-44A5-A4C9-BFF44AC2D2FB}"/>
              </a:ext>
            </a:extLst>
          </p:cNvPr>
          <p:cNvSpPr/>
          <p:nvPr/>
        </p:nvSpPr>
        <p:spPr>
          <a:xfrm>
            <a:off x="15364884" y="7248768"/>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77" name="ïSlï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0AB024D-81AF-496F-BBB2-36FA1A0BFF7D}"/>
              </a:ext>
            </a:extLst>
          </p:cNvPr>
          <p:cNvSpPr/>
          <p:nvPr/>
        </p:nvSpPr>
        <p:spPr>
          <a:xfrm>
            <a:off x="15725184" y="7248768"/>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78" name="isļi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BEA8CA3-8216-4A36-AE27-C9490E09C11D}"/>
              </a:ext>
            </a:extLst>
          </p:cNvPr>
          <p:cNvSpPr/>
          <p:nvPr/>
        </p:nvSpPr>
        <p:spPr>
          <a:xfrm>
            <a:off x="16085484" y="7248768"/>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79" name="ïSlí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2B754B6-5332-4BC4-9587-F120A3E0938A}"/>
              </a:ext>
            </a:extLst>
          </p:cNvPr>
          <p:cNvSpPr/>
          <p:nvPr/>
        </p:nvSpPr>
        <p:spPr>
          <a:xfrm>
            <a:off x="12842784" y="778006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80" name="ïŝḻí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65F8495-3FD9-4AEF-9DC7-AF95E9A5736F}"/>
              </a:ext>
            </a:extLst>
          </p:cNvPr>
          <p:cNvSpPr/>
          <p:nvPr/>
        </p:nvSpPr>
        <p:spPr>
          <a:xfrm>
            <a:off x="13203084" y="778006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81" name="íSľí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91FF1CE-33EB-42EA-8E77-28A292DD8396}"/>
              </a:ext>
            </a:extLst>
          </p:cNvPr>
          <p:cNvSpPr/>
          <p:nvPr/>
        </p:nvSpPr>
        <p:spPr>
          <a:xfrm>
            <a:off x="13563384" y="778006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82" name="iṥli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9C8A929-2283-4754-A29A-C4A6AEA41B80}"/>
              </a:ext>
            </a:extLst>
          </p:cNvPr>
          <p:cNvSpPr/>
          <p:nvPr/>
        </p:nvSpPr>
        <p:spPr>
          <a:xfrm>
            <a:off x="13923684" y="778006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83" name="ï$ḷî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5E3E2E7-F0BA-4685-87CB-7A6FC71E6F43}"/>
              </a:ext>
            </a:extLst>
          </p:cNvPr>
          <p:cNvSpPr/>
          <p:nvPr/>
        </p:nvSpPr>
        <p:spPr>
          <a:xfrm>
            <a:off x="14283984" y="778006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84" name="ïŝ1íḓ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3484B33-2B01-401F-A355-B67EF6CA6F04}"/>
              </a:ext>
            </a:extLst>
          </p:cNvPr>
          <p:cNvSpPr/>
          <p:nvPr/>
        </p:nvSpPr>
        <p:spPr>
          <a:xfrm>
            <a:off x="14644284" y="778006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85" name="ï$ḻï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72F149C-6589-4486-B6AB-8903202A28A9}"/>
              </a:ext>
            </a:extLst>
          </p:cNvPr>
          <p:cNvSpPr/>
          <p:nvPr/>
        </p:nvSpPr>
        <p:spPr>
          <a:xfrm>
            <a:off x="15004584" y="778006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86" name="îṣľï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602391D-A360-48A9-AE55-9E96A20693FD}"/>
              </a:ext>
            </a:extLst>
          </p:cNvPr>
          <p:cNvSpPr/>
          <p:nvPr/>
        </p:nvSpPr>
        <p:spPr>
          <a:xfrm>
            <a:off x="15364884" y="778006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87" name="iŝli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906540E-6FAE-4E3B-B5D2-8877BD5C667F}"/>
              </a:ext>
            </a:extLst>
          </p:cNvPr>
          <p:cNvSpPr/>
          <p:nvPr/>
        </p:nvSpPr>
        <p:spPr>
          <a:xfrm>
            <a:off x="15725184" y="778006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88" name="îṣḷî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D75849C-61D7-4109-A1D7-B8250CF3987E}"/>
              </a:ext>
            </a:extLst>
          </p:cNvPr>
          <p:cNvSpPr/>
          <p:nvPr/>
        </p:nvSpPr>
        <p:spPr>
          <a:xfrm>
            <a:off x="16085484" y="7780064"/>
            <a:ext cx="360299" cy="531297"/>
          </a:xfrm>
          <a:prstGeom prst="rect">
            <a:avLst/>
          </a:prstGeom>
          <a:solidFill>
            <a:srgbClr val="BFBFBF"/>
          </a:soli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89" name="ïṩlï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E023CE2-C1E3-411D-BCFA-B9888F2F9305}"/>
              </a:ext>
            </a:extLst>
          </p:cNvPr>
          <p:cNvSpPr/>
          <p:nvPr/>
        </p:nvSpPr>
        <p:spPr>
          <a:xfrm>
            <a:off x="12842784"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90" name="isli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0513064-2293-4189-AAF3-48B85FA49DE6}"/>
              </a:ext>
            </a:extLst>
          </p:cNvPr>
          <p:cNvSpPr/>
          <p:nvPr/>
        </p:nvSpPr>
        <p:spPr>
          <a:xfrm>
            <a:off x="13203084"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91" name="î$lî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ED82F91-954C-4EB8-8983-0C5F079A2F60}"/>
              </a:ext>
            </a:extLst>
          </p:cNvPr>
          <p:cNvSpPr/>
          <p:nvPr/>
        </p:nvSpPr>
        <p:spPr>
          <a:xfrm>
            <a:off x="13563384"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92" name="iSḻî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3B3BF4B-C95D-4C19-85D1-9A74916FAEA1}"/>
              </a:ext>
            </a:extLst>
          </p:cNvPr>
          <p:cNvSpPr/>
          <p:nvPr/>
        </p:nvSpPr>
        <p:spPr>
          <a:xfrm>
            <a:off x="13923684"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93" name="ïšļï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73F1953-01B6-4130-8AD8-AACB9C2F8704}"/>
              </a:ext>
            </a:extLst>
          </p:cNvPr>
          <p:cNvSpPr/>
          <p:nvPr/>
        </p:nvSpPr>
        <p:spPr>
          <a:xfrm>
            <a:off x="14283984"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94" name="îṡḷiď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E43F39C-BD14-4CA8-9DD3-E150F9B997EA}"/>
              </a:ext>
            </a:extLst>
          </p:cNvPr>
          <p:cNvSpPr/>
          <p:nvPr/>
        </p:nvSpPr>
        <p:spPr>
          <a:xfrm>
            <a:off x="14644284"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95" name="íŝlî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BC4613B-6CE6-4738-9982-05011B446202}"/>
              </a:ext>
            </a:extLst>
          </p:cNvPr>
          <p:cNvSpPr/>
          <p:nvPr/>
        </p:nvSpPr>
        <p:spPr>
          <a:xfrm>
            <a:off x="15004584"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96" name="ïşlí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632EBBA-CEAF-4423-B7B4-CA6C714B3A5A}"/>
              </a:ext>
            </a:extLst>
          </p:cNvPr>
          <p:cNvSpPr/>
          <p:nvPr/>
        </p:nvSpPr>
        <p:spPr>
          <a:xfrm>
            <a:off x="15364884"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97" name="isḻï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D047EEB-DD7A-42B5-98A7-9175516C2D18}"/>
              </a:ext>
            </a:extLst>
          </p:cNvPr>
          <p:cNvSpPr/>
          <p:nvPr/>
        </p:nvSpPr>
        <p:spPr>
          <a:xfrm>
            <a:off x="15725184"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98" name="ï$lî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5397686-FB64-45AC-B9D7-82B6F3C479F8}"/>
              </a:ext>
            </a:extLst>
          </p:cNvPr>
          <p:cNvSpPr/>
          <p:nvPr/>
        </p:nvSpPr>
        <p:spPr>
          <a:xfrm>
            <a:off x="16085484" y="8311360"/>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99" name="íṡľi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40E3492-3F38-44DA-A532-477378725509}"/>
              </a:ext>
            </a:extLst>
          </p:cNvPr>
          <p:cNvSpPr/>
          <p:nvPr/>
        </p:nvSpPr>
        <p:spPr>
          <a:xfrm>
            <a:off x="12842784"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0" name="ïṡlí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7831F53-9960-4F8F-8071-6F2D24730B98}"/>
              </a:ext>
            </a:extLst>
          </p:cNvPr>
          <p:cNvSpPr/>
          <p:nvPr/>
        </p:nvSpPr>
        <p:spPr>
          <a:xfrm>
            <a:off x="13203084"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1" name="íṥľï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8B6C153-BDDD-44DB-886D-1D7B840A87B5}"/>
              </a:ext>
            </a:extLst>
          </p:cNvPr>
          <p:cNvSpPr/>
          <p:nvPr/>
        </p:nvSpPr>
        <p:spPr>
          <a:xfrm>
            <a:off x="13563384"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2" name="íślî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EACCDDE-A355-47C2-9342-F27819822F49}"/>
              </a:ext>
            </a:extLst>
          </p:cNvPr>
          <p:cNvSpPr/>
          <p:nvPr/>
        </p:nvSpPr>
        <p:spPr>
          <a:xfrm>
            <a:off x="13923684"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3" name="iṣḻí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F562634-83DE-4368-84A6-3A8707C74101}"/>
              </a:ext>
            </a:extLst>
          </p:cNvPr>
          <p:cNvSpPr/>
          <p:nvPr/>
        </p:nvSpPr>
        <p:spPr>
          <a:xfrm>
            <a:off x="14283984"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4" name="îṧļï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8323EC5-F383-4D83-B5C8-ACE7175113C1}"/>
              </a:ext>
            </a:extLst>
          </p:cNvPr>
          <p:cNvSpPr/>
          <p:nvPr/>
        </p:nvSpPr>
        <p:spPr>
          <a:xfrm>
            <a:off x="14644284"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5" name="îṧli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70125BC-4393-4512-AF99-0F596DDC3FF0}"/>
              </a:ext>
            </a:extLst>
          </p:cNvPr>
          <p:cNvSpPr/>
          <p:nvPr/>
        </p:nvSpPr>
        <p:spPr>
          <a:xfrm>
            <a:off x="15004584"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6" name="ïṧḻï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4BE179E-FDB6-4E44-B158-6BB0B1C9D7DD}"/>
              </a:ext>
            </a:extLst>
          </p:cNvPr>
          <p:cNvSpPr/>
          <p:nvPr/>
        </p:nvSpPr>
        <p:spPr>
          <a:xfrm>
            <a:off x="15364884"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7" name="ïSľï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49A6D4B-73AF-4C0E-B79E-A5E8E995F025}"/>
              </a:ext>
            </a:extLst>
          </p:cNvPr>
          <p:cNvSpPr/>
          <p:nvPr/>
        </p:nvSpPr>
        <p:spPr>
          <a:xfrm>
            <a:off x="15725184"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8" name="iṧḷï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49C874B-9007-4B05-9870-15CBBFCE1141}"/>
              </a:ext>
            </a:extLst>
          </p:cNvPr>
          <p:cNvSpPr/>
          <p:nvPr/>
        </p:nvSpPr>
        <p:spPr>
          <a:xfrm>
            <a:off x="16085484" y="8842657"/>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9" name="iṩḻî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9ADAEA4-7223-41B2-B47F-DEE35A0D783B}"/>
              </a:ext>
            </a:extLst>
          </p:cNvPr>
          <p:cNvSpPr/>
          <p:nvPr/>
        </p:nvSpPr>
        <p:spPr>
          <a:xfrm>
            <a:off x="12842784"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0" name="íṥli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CA558D2-E57C-4106-95A4-887150C0C4EB}"/>
              </a:ext>
            </a:extLst>
          </p:cNvPr>
          <p:cNvSpPr/>
          <p:nvPr/>
        </p:nvSpPr>
        <p:spPr>
          <a:xfrm>
            <a:off x="13203084"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1" name="ïsḷi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F61160E-A7E5-4282-BBB7-5C0BEE01F0B9}"/>
              </a:ext>
            </a:extLst>
          </p:cNvPr>
          <p:cNvSpPr/>
          <p:nvPr/>
        </p:nvSpPr>
        <p:spPr>
          <a:xfrm>
            <a:off x="13563384"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2" name="îś1i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4BCD1D7-B136-40E8-ACF5-EE7EF34CBE06}"/>
              </a:ext>
            </a:extLst>
          </p:cNvPr>
          <p:cNvSpPr/>
          <p:nvPr/>
        </p:nvSpPr>
        <p:spPr>
          <a:xfrm>
            <a:off x="13923684"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3" name="íṧḷî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874CFA6-9D67-4722-872E-50FC314A1F22}"/>
              </a:ext>
            </a:extLst>
          </p:cNvPr>
          <p:cNvSpPr/>
          <p:nvPr/>
        </p:nvSpPr>
        <p:spPr>
          <a:xfrm>
            <a:off x="14283984"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4" name="îŝḻí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FEB9D2C-145E-46D6-A4CA-7017A06E4636}"/>
              </a:ext>
            </a:extLst>
          </p:cNvPr>
          <p:cNvSpPr/>
          <p:nvPr/>
        </p:nvSpPr>
        <p:spPr>
          <a:xfrm>
            <a:off x="14644284"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5" name="i$lí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3FCF7C7-1716-4CD0-9569-053EEFE15EB3}"/>
              </a:ext>
            </a:extLst>
          </p:cNvPr>
          <p:cNvSpPr/>
          <p:nvPr/>
        </p:nvSpPr>
        <p:spPr>
          <a:xfrm>
            <a:off x="15004584"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6" name="îṧḻíď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0970688-CFDC-4E0D-B146-E2BF730A1CD5}"/>
              </a:ext>
            </a:extLst>
          </p:cNvPr>
          <p:cNvSpPr/>
          <p:nvPr/>
        </p:nvSpPr>
        <p:spPr>
          <a:xfrm>
            <a:off x="15364884"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7" name="iS1ï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313871A-B2A6-45D2-9CFE-4AF331479D85}"/>
              </a:ext>
            </a:extLst>
          </p:cNvPr>
          <p:cNvSpPr/>
          <p:nvPr/>
        </p:nvSpPr>
        <p:spPr>
          <a:xfrm>
            <a:off x="15725184"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8" name="ïSḻî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4371DEF-79E4-4280-B7AA-A387D6ED49B2}"/>
              </a:ext>
            </a:extLst>
          </p:cNvPr>
          <p:cNvSpPr/>
          <p:nvPr/>
        </p:nvSpPr>
        <p:spPr>
          <a:xfrm>
            <a:off x="16085484" y="9373955"/>
            <a:ext cx="360299" cy="531297"/>
          </a:xfrm>
          <a:prstGeom prst="rect">
            <a:avLst/>
          </a:prstGeom>
          <a:gradFill>
            <a:gsLst>
              <a:gs pos="0">
                <a:srgbClr val="7D1EDC"/>
              </a:gs>
              <a:gs pos="41000">
                <a:srgbClr val="2C99E6"/>
              </a:gs>
              <a:gs pos="72000">
                <a:srgbClr val="28BCE1"/>
              </a:gs>
              <a:gs pos="100000">
                <a:srgbClr val="28BCE1"/>
              </a:gs>
            </a:gsLst>
            <a:lin ang="7799999" scaled="0"/>
          </a:grad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grpSp>
        <p:nvGrpSpPr>
          <p:cNvPr id="18" name="ïS1ï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2D4DE01-7FE4-4FD9-B6A2-B2025D4EF7DB}"/>
              </a:ext>
            </a:extLst>
          </p:cNvPr>
          <p:cNvGrpSpPr/>
          <p:nvPr/>
        </p:nvGrpSpPr>
        <p:grpSpPr>
          <a:xfrm>
            <a:off x="17747348" y="4592283"/>
            <a:ext cx="3602997" cy="5312968"/>
            <a:chOff x="0" y="0"/>
            <a:chExt cx="3602996" cy="5312966"/>
          </a:xfrm>
          <a:gradFill>
            <a:gsLst>
              <a:gs pos="0">
                <a:srgbClr val="7D1EDC"/>
              </a:gs>
              <a:gs pos="41000">
                <a:srgbClr val="2C99E6"/>
              </a:gs>
              <a:gs pos="72000">
                <a:srgbClr val="28BCE1"/>
              </a:gs>
              <a:gs pos="100000">
                <a:srgbClr val="28BCE1"/>
              </a:gs>
            </a:gsLst>
            <a:lin ang="7799999" scaled="0"/>
          </a:gradFill>
        </p:grpSpPr>
        <p:sp>
          <p:nvSpPr>
            <p:cNvPr id="19" name="îṧḷî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ED27E5B-EE13-4379-A7E5-4C368BA70EBF}"/>
                </a:ext>
              </a:extLst>
            </p:cNvPr>
            <p:cNvSpPr/>
            <p:nvPr/>
          </p:nvSpPr>
          <p:spPr>
            <a:xfrm>
              <a:off x="-1" y="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0" name="iŝ1î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3E659B3-CD3F-4C71-AA39-2CDA9078E0F7}"/>
                </a:ext>
              </a:extLst>
            </p:cNvPr>
            <p:cNvSpPr/>
            <p:nvPr/>
          </p:nvSpPr>
          <p:spPr>
            <a:xfrm>
              <a:off x="360299" y="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1" name="îsḷi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AC34123-221E-41D2-A818-43D524C1CA7F}"/>
                </a:ext>
              </a:extLst>
            </p:cNvPr>
            <p:cNvSpPr/>
            <p:nvPr/>
          </p:nvSpPr>
          <p:spPr>
            <a:xfrm>
              <a:off x="720599" y="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2" name="íSḻî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FA4B2BE-73CD-43B4-900C-F5B55F4BFF6E}"/>
                </a:ext>
              </a:extLst>
            </p:cNvPr>
            <p:cNvSpPr/>
            <p:nvPr/>
          </p:nvSpPr>
          <p:spPr>
            <a:xfrm>
              <a:off x="1080899" y="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 name="îṧlí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017A325-4C98-4A15-9F1B-E1BD5F5AA7E4}"/>
                </a:ext>
              </a:extLst>
            </p:cNvPr>
            <p:cNvSpPr/>
            <p:nvPr/>
          </p:nvSpPr>
          <p:spPr>
            <a:xfrm>
              <a:off x="1441199" y="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4" name="iṥ1í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6DBA0E6-F0CA-47BE-971D-1EF28F4F9606}"/>
                </a:ext>
              </a:extLst>
            </p:cNvPr>
            <p:cNvSpPr/>
            <p:nvPr/>
          </p:nvSpPr>
          <p:spPr>
            <a:xfrm>
              <a:off x="1801498" y="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5" name="iş1î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C2CD8B9-49F4-4313-AD55-ACA618CF3822}"/>
                </a:ext>
              </a:extLst>
            </p:cNvPr>
            <p:cNvSpPr/>
            <p:nvPr/>
          </p:nvSpPr>
          <p:spPr>
            <a:xfrm>
              <a:off x="2161798" y="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6" name="ïṩlí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5212941-181B-4005-948F-F1185134A85F}"/>
                </a:ext>
              </a:extLst>
            </p:cNvPr>
            <p:cNvSpPr/>
            <p:nvPr/>
          </p:nvSpPr>
          <p:spPr>
            <a:xfrm>
              <a:off x="2522098" y="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7" name="ïṧļ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59CB193-CEF1-40F9-BBD2-8A302F1EFB2A}"/>
                </a:ext>
              </a:extLst>
            </p:cNvPr>
            <p:cNvSpPr/>
            <p:nvPr/>
          </p:nvSpPr>
          <p:spPr>
            <a:xfrm>
              <a:off x="2882398" y="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8" name="ïSli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7B4C737-D118-4572-8FCB-056A0278F9F1}"/>
                </a:ext>
              </a:extLst>
            </p:cNvPr>
            <p:cNvSpPr/>
            <p:nvPr/>
          </p:nvSpPr>
          <p:spPr>
            <a:xfrm>
              <a:off x="3242698" y="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9" name="iṣlï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9B52BD8-30A8-48A8-8A61-48D2EFD61863}"/>
                </a:ext>
              </a:extLst>
            </p:cNvPr>
            <p:cNvSpPr/>
            <p:nvPr/>
          </p:nvSpPr>
          <p:spPr>
            <a:xfrm>
              <a:off x="-1" y="53129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0" name="îṡľï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1913559-2498-40A2-914A-59FEF8A781DB}"/>
                </a:ext>
              </a:extLst>
            </p:cNvPr>
            <p:cNvSpPr/>
            <p:nvPr/>
          </p:nvSpPr>
          <p:spPr>
            <a:xfrm>
              <a:off x="360299" y="53129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1" name="îšḻî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67241E7-E3E7-4172-B210-086342DEF4A3}"/>
                </a:ext>
              </a:extLst>
            </p:cNvPr>
            <p:cNvSpPr/>
            <p:nvPr/>
          </p:nvSpPr>
          <p:spPr>
            <a:xfrm>
              <a:off x="720599" y="53129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2" name="ísḷi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BDD077C-6407-47DA-A50B-046A007F9BE3}"/>
                </a:ext>
              </a:extLst>
            </p:cNvPr>
            <p:cNvSpPr/>
            <p:nvPr/>
          </p:nvSpPr>
          <p:spPr>
            <a:xfrm>
              <a:off x="1080899" y="53129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3" name="îsľï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78B81D0-7B17-41B3-89D9-254C0AF37A8F}"/>
                </a:ext>
              </a:extLst>
            </p:cNvPr>
            <p:cNvSpPr/>
            <p:nvPr/>
          </p:nvSpPr>
          <p:spPr>
            <a:xfrm>
              <a:off x="1441199" y="53129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4" name="î$ḻi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017165D-041A-4E78-85BF-7C146D7043BC}"/>
                </a:ext>
              </a:extLst>
            </p:cNvPr>
            <p:cNvSpPr/>
            <p:nvPr/>
          </p:nvSpPr>
          <p:spPr>
            <a:xfrm>
              <a:off x="1801498" y="53129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5" name="ïş1ï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D29B043-BDEB-4B61-93D1-30081A9BE6D5}"/>
                </a:ext>
              </a:extLst>
            </p:cNvPr>
            <p:cNvSpPr/>
            <p:nvPr/>
          </p:nvSpPr>
          <p:spPr>
            <a:xfrm>
              <a:off x="2161798" y="53129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6" name="ïšḻï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21F7CFB-D423-45E2-83EF-C286BE195B38}"/>
                </a:ext>
              </a:extLst>
            </p:cNvPr>
            <p:cNvSpPr/>
            <p:nvPr/>
          </p:nvSpPr>
          <p:spPr>
            <a:xfrm>
              <a:off x="2522098" y="53129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7" name="i$li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86595CD-3489-43AE-B471-3D83F125A459}"/>
                </a:ext>
              </a:extLst>
            </p:cNvPr>
            <p:cNvSpPr/>
            <p:nvPr/>
          </p:nvSpPr>
          <p:spPr>
            <a:xfrm>
              <a:off x="2882398" y="53129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8" name="iSḻî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DF6AA3B-53F0-49C9-B31A-FA5F07DCE06C}"/>
                </a:ext>
              </a:extLst>
            </p:cNvPr>
            <p:cNvSpPr/>
            <p:nvPr/>
          </p:nvSpPr>
          <p:spPr>
            <a:xfrm>
              <a:off x="3242698" y="53129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39" name="ïṣḻî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824492A-7EC9-4782-8BD2-8AC3E839A704}"/>
                </a:ext>
              </a:extLst>
            </p:cNvPr>
            <p:cNvSpPr/>
            <p:nvPr/>
          </p:nvSpPr>
          <p:spPr>
            <a:xfrm>
              <a:off x="-1" y="106259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0" name="îṡľí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4C1C4E7-F190-40C6-B9D0-018F9BB36B6B}"/>
                </a:ext>
              </a:extLst>
            </p:cNvPr>
            <p:cNvSpPr/>
            <p:nvPr/>
          </p:nvSpPr>
          <p:spPr>
            <a:xfrm>
              <a:off x="360299" y="106259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1" name="iṥ1i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3FF748D-8DD0-47E4-B81C-8026C607CE70}"/>
                </a:ext>
              </a:extLst>
            </p:cNvPr>
            <p:cNvSpPr/>
            <p:nvPr/>
          </p:nvSpPr>
          <p:spPr>
            <a:xfrm>
              <a:off x="720599" y="106259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2" name="ïṣḷï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0BFB60C-10B4-4469-BFA2-A2EE77680B68}"/>
                </a:ext>
              </a:extLst>
            </p:cNvPr>
            <p:cNvSpPr/>
            <p:nvPr/>
          </p:nvSpPr>
          <p:spPr>
            <a:xfrm>
              <a:off x="1080899" y="106259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3" name="íṩḷï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9B2147A-54F8-40AD-99EC-61752259A826}"/>
                </a:ext>
              </a:extLst>
            </p:cNvPr>
            <p:cNvSpPr/>
            <p:nvPr/>
          </p:nvSpPr>
          <p:spPr>
            <a:xfrm>
              <a:off x="1441199" y="106259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4" name="î$ļî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B3CB035-BB8C-4CB8-A192-D0086CFDB721}"/>
                </a:ext>
              </a:extLst>
            </p:cNvPr>
            <p:cNvSpPr/>
            <p:nvPr/>
          </p:nvSpPr>
          <p:spPr>
            <a:xfrm>
              <a:off x="1801498" y="106259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5" name="ïsľ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EC6F0F6-997E-4EE8-82A7-2106B7AF0995}"/>
                </a:ext>
              </a:extLst>
            </p:cNvPr>
            <p:cNvSpPr/>
            <p:nvPr/>
          </p:nvSpPr>
          <p:spPr>
            <a:xfrm>
              <a:off x="2161798" y="106259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6" name="ïšľí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733C1C4-84E8-479B-8163-BDC85F4A571C}"/>
                </a:ext>
              </a:extLst>
            </p:cNvPr>
            <p:cNvSpPr/>
            <p:nvPr/>
          </p:nvSpPr>
          <p:spPr>
            <a:xfrm>
              <a:off x="2522098" y="106259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7" name="ïsḷi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171FA00-4D3D-4C99-8A3E-6CF4C6537856}"/>
                </a:ext>
              </a:extLst>
            </p:cNvPr>
            <p:cNvSpPr/>
            <p:nvPr/>
          </p:nvSpPr>
          <p:spPr>
            <a:xfrm>
              <a:off x="2882398" y="106259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8" name="îşḻî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08A3028-5C0F-4367-8AFD-C431E09F4D79}"/>
                </a:ext>
              </a:extLst>
            </p:cNvPr>
            <p:cNvSpPr/>
            <p:nvPr/>
          </p:nvSpPr>
          <p:spPr>
            <a:xfrm>
              <a:off x="3242698" y="106259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49" name="išľi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862BAB2-5E55-4E3B-A530-367A9515E583}"/>
                </a:ext>
              </a:extLst>
            </p:cNvPr>
            <p:cNvSpPr/>
            <p:nvPr/>
          </p:nvSpPr>
          <p:spPr>
            <a:xfrm>
              <a:off x="-1" y="159389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0" name="iṡľï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C40DCDC-EF35-4A4D-BE8A-E7B32DA756B2}"/>
                </a:ext>
              </a:extLst>
            </p:cNvPr>
            <p:cNvSpPr/>
            <p:nvPr/>
          </p:nvSpPr>
          <p:spPr>
            <a:xfrm>
              <a:off x="360299" y="159389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1" name="íṥľî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9AC158B-27FB-4448-AF64-383246021A41}"/>
                </a:ext>
              </a:extLst>
            </p:cNvPr>
            <p:cNvSpPr/>
            <p:nvPr/>
          </p:nvSpPr>
          <p:spPr>
            <a:xfrm>
              <a:off x="720599" y="159389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2" name="ïSľîď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7904490-069C-4150-8E3D-457C06397099}"/>
                </a:ext>
              </a:extLst>
            </p:cNvPr>
            <p:cNvSpPr/>
            <p:nvPr/>
          </p:nvSpPr>
          <p:spPr>
            <a:xfrm>
              <a:off x="1080899" y="159389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3" name="íṡlï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B57EDB8-0753-496A-AB54-03EBC4601A55}"/>
                </a:ext>
              </a:extLst>
            </p:cNvPr>
            <p:cNvSpPr/>
            <p:nvPr/>
          </p:nvSpPr>
          <p:spPr>
            <a:xfrm>
              <a:off x="1441199" y="159389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4" name="ísḻîḋ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B3E9129-BE88-42BC-A29A-69250219329E}"/>
                </a:ext>
              </a:extLst>
            </p:cNvPr>
            <p:cNvSpPr/>
            <p:nvPr/>
          </p:nvSpPr>
          <p:spPr>
            <a:xfrm>
              <a:off x="1801498" y="159389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5" name="îŝ1ï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47FF9A8-5481-4EEC-BEFD-FEC170797E85}"/>
                </a:ext>
              </a:extLst>
            </p:cNvPr>
            <p:cNvSpPr/>
            <p:nvPr/>
          </p:nvSpPr>
          <p:spPr>
            <a:xfrm>
              <a:off x="2161798" y="159389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6" name="îSḻî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1CA70AF-B2EC-4E8E-B320-550E83AAAD09}"/>
                </a:ext>
              </a:extLst>
            </p:cNvPr>
            <p:cNvSpPr/>
            <p:nvPr/>
          </p:nvSpPr>
          <p:spPr>
            <a:xfrm>
              <a:off x="2522098" y="159389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7" name="íşḷi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9CA5210-6606-41BB-AF5C-944AC723A1FD}"/>
                </a:ext>
              </a:extLst>
            </p:cNvPr>
            <p:cNvSpPr/>
            <p:nvPr/>
          </p:nvSpPr>
          <p:spPr>
            <a:xfrm>
              <a:off x="2882398" y="159389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8" name="îṡḻíḓ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BFBDD8E-79A3-41E5-98B8-3C6A6E097161}"/>
                </a:ext>
              </a:extLst>
            </p:cNvPr>
            <p:cNvSpPr/>
            <p:nvPr/>
          </p:nvSpPr>
          <p:spPr>
            <a:xfrm>
              <a:off x="3242698" y="159389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59" name="iślí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06CF487-9863-49BC-8F8C-E841F5EA2791}"/>
                </a:ext>
              </a:extLst>
            </p:cNvPr>
            <p:cNvSpPr/>
            <p:nvPr/>
          </p:nvSpPr>
          <p:spPr>
            <a:xfrm>
              <a:off x="-1" y="212518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60" name="iŝľi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8821E6B-3D14-42CF-957E-4A7D30B0C206}"/>
                </a:ext>
              </a:extLst>
            </p:cNvPr>
            <p:cNvSpPr/>
            <p:nvPr/>
          </p:nvSpPr>
          <p:spPr>
            <a:xfrm>
              <a:off x="360299" y="212518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61" name="îṧḻî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408F180-2CBB-4375-833D-DCCCE540CF59}"/>
                </a:ext>
              </a:extLst>
            </p:cNvPr>
            <p:cNvSpPr/>
            <p:nvPr/>
          </p:nvSpPr>
          <p:spPr>
            <a:xfrm>
              <a:off x="720599" y="212518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62" name="iṧľï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769D4E3-2BE2-4B76-BFF6-DD5243D70541}"/>
                </a:ext>
              </a:extLst>
            </p:cNvPr>
            <p:cNvSpPr/>
            <p:nvPr/>
          </p:nvSpPr>
          <p:spPr>
            <a:xfrm>
              <a:off x="1080899" y="212518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63" name="í$lïd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EC86533-3154-4607-882C-31B1C2BA300A}"/>
                </a:ext>
              </a:extLst>
            </p:cNvPr>
            <p:cNvSpPr/>
            <p:nvPr/>
          </p:nvSpPr>
          <p:spPr>
            <a:xfrm>
              <a:off x="1441199" y="212518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64" name="íś1î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002942A-650B-455A-A633-7D8E7B90AE35}"/>
                </a:ext>
              </a:extLst>
            </p:cNvPr>
            <p:cNvSpPr/>
            <p:nvPr/>
          </p:nvSpPr>
          <p:spPr>
            <a:xfrm>
              <a:off x="1801498" y="212518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65" name="ísļî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0D5298F-0316-4C24-BA3D-B221FFDF8F87}"/>
                </a:ext>
              </a:extLst>
            </p:cNvPr>
            <p:cNvSpPr/>
            <p:nvPr/>
          </p:nvSpPr>
          <p:spPr>
            <a:xfrm>
              <a:off x="2161798" y="212518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66" name="ï$ḻíḍ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26CEF31-AB3D-4D9E-937A-AB2C817DF523}"/>
                </a:ext>
              </a:extLst>
            </p:cNvPr>
            <p:cNvSpPr/>
            <p:nvPr/>
          </p:nvSpPr>
          <p:spPr>
            <a:xfrm>
              <a:off x="2522098" y="212518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67" name="íṧli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201905C-B3BE-4685-981E-CA175852E51D}"/>
                </a:ext>
              </a:extLst>
            </p:cNvPr>
            <p:cNvSpPr/>
            <p:nvPr/>
          </p:nvSpPr>
          <p:spPr>
            <a:xfrm>
              <a:off x="2882398" y="212518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68" name="i$ḷi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8F1877D-EB0F-4F9C-B0B6-F9587DC00979}"/>
                </a:ext>
              </a:extLst>
            </p:cNvPr>
            <p:cNvSpPr/>
            <p:nvPr/>
          </p:nvSpPr>
          <p:spPr>
            <a:xfrm>
              <a:off x="3242698" y="212518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69" name="iṩļî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AFCF218-4F63-4CB8-817F-A45B8D665A29}"/>
                </a:ext>
              </a:extLst>
            </p:cNvPr>
            <p:cNvSpPr/>
            <p:nvPr/>
          </p:nvSpPr>
          <p:spPr>
            <a:xfrm>
              <a:off x="-1" y="265648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70" name="ís1i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93342CE-7776-4DBF-8760-6F9AA84CE8C4}"/>
                </a:ext>
              </a:extLst>
            </p:cNvPr>
            <p:cNvSpPr/>
            <p:nvPr/>
          </p:nvSpPr>
          <p:spPr>
            <a:xfrm>
              <a:off x="360299" y="265648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71" name="iṡli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435469B-505F-4CD3-829D-D3F7F4EB70C4}"/>
                </a:ext>
              </a:extLst>
            </p:cNvPr>
            <p:cNvSpPr/>
            <p:nvPr/>
          </p:nvSpPr>
          <p:spPr>
            <a:xfrm>
              <a:off x="720599" y="265648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72" name="išḷi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8F004B3-6B38-4843-A0B6-B94CB98B910F}"/>
                </a:ext>
              </a:extLst>
            </p:cNvPr>
            <p:cNvSpPr/>
            <p:nvPr/>
          </p:nvSpPr>
          <p:spPr>
            <a:xfrm>
              <a:off x="1080899" y="265648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73" name="î$ḻi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FC5B442-824D-4DC3-B873-829E38317AE1}"/>
                </a:ext>
              </a:extLst>
            </p:cNvPr>
            <p:cNvSpPr/>
            <p:nvPr/>
          </p:nvSpPr>
          <p:spPr>
            <a:xfrm>
              <a:off x="1441199" y="265648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74" name="is1íḑ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911D2D2-6EE6-4405-BE17-1CED0BB03843}"/>
                </a:ext>
              </a:extLst>
            </p:cNvPr>
            <p:cNvSpPr/>
            <p:nvPr/>
          </p:nvSpPr>
          <p:spPr>
            <a:xfrm>
              <a:off x="1801498" y="265648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75" name="îṡľi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F224FB2-1DA9-48AA-8285-1F71B6BEB33E}"/>
                </a:ext>
              </a:extLst>
            </p:cNvPr>
            <p:cNvSpPr/>
            <p:nvPr/>
          </p:nvSpPr>
          <p:spPr>
            <a:xfrm>
              <a:off x="2161798" y="265648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76" name="i$ľíď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BC8A76A-4E91-4BE7-AF59-24BA94E75C18}"/>
                </a:ext>
              </a:extLst>
            </p:cNvPr>
            <p:cNvSpPr/>
            <p:nvPr/>
          </p:nvSpPr>
          <p:spPr>
            <a:xfrm>
              <a:off x="2522098" y="265648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77" name="îṧlí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530750C-6C22-48A3-A545-3A7B4AD15DAA}"/>
                </a:ext>
              </a:extLst>
            </p:cNvPr>
            <p:cNvSpPr/>
            <p:nvPr/>
          </p:nvSpPr>
          <p:spPr>
            <a:xfrm>
              <a:off x="2882398" y="265648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78" name="îšḻí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043A028-4C07-4D26-823D-8FDBDECA3521}"/>
                </a:ext>
              </a:extLst>
            </p:cNvPr>
            <p:cNvSpPr/>
            <p:nvPr/>
          </p:nvSpPr>
          <p:spPr>
            <a:xfrm>
              <a:off x="3242698" y="2656484"/>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79" name="ïśľíď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1349460-573A-4648-A762-767123C503AF}"/>
                </a:ext>
              </a:extLst>
            </p:cNvPr>
            <p:cNvSpPr/>
            <p:nvPr/>
          </p:nvSpPr>
          <p:spPr>
            <a:xfrm>
              <a:off x="-1" y="318778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80" name="ïşḷi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C693DC7-839E-4C64-9E2C-346A8FF80AC4}"/>
                </a:ext>
              </a:extLst>
            </p:cNvPr>
            <p:cNvSpPr/>
            <p:nvPr/>
          </p:nvSpPr>
          <p:spPr>
            <a:xfrm>
              <a:off x="360299" y="318778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81" name="ïšḻí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E2DA50C-8004-4F9E-827F-107ECF517689}"/>
                </a:ext>
              </a:extLst>
            </p:cNvPr>
            <p:cNvSpPr/>
            <p:nvPr/>
          </p:nvSpPr>
          <p:spPr>
            <a:xfrm>
              <a:off x="720599" y="318778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82" name="ïsľï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8B9597A-8AFF-45C4-A329-55052E5978EC}"/>
                </a:ext>
              </a:extLst>
            </p:cNvPr>
            <p:cNvSpPr/>
            <p:nvPr/>
          </p:nvSpPr>
          <p:spPr>
            <a:xfrm>
              <a:off x="1080899" y="318778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83" name="íṧ1ï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A4B8878-FC46-456C-A14A-016578DF6083}"/>
                </a:ext>
              </a:extLst>
            </p:cNvPr>
            <p:cNvSpPr/>
            <p:nvPr/>
          </p:nvSpPr>
          <p:spPr>
            <a:xfrm>
              <a:off x="1441199" y="318778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84" name="islï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176BCDB-C6A8-435B-8923-FF52912186E8}"/>
                </a:ext>
              </a:extLst>
            </p:cNvPr>
            <p:cNvSpPr/>
            <p:nvPr/>
          </p:nvSpPr>
          <p:spPr>
            <a:xfrm>
              <a:off x="1801498" y="318778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85" name="ïṥľi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1C1C090-D67B-4E5A-9003-B8A822700442}"/>
                </a:ext>
              </a:extLst>
            </p:cNvPr>
            <p:cNvSpPr/>
            <p:nvPr/>
          </p:nvSpPr>
          <p:spPr>
            <a:xfrm>
              <a:off x="2161798" y="318778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86" name="iṩ1îḍ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3319245-C580-4D45-8FE3-0702FBD8577A}"/>
                </a:ext>
              </a:extLst>
            </p:cNvPr>
            <p:cNvSpPr/>
            <p:nvPr/>
          </p:nvSpPr>
          <p:spPr>
            <a:xfrm>
              <a:off x="2522098" y="318778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87" name="i$ḷî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A683267-E419-4C10-8EF5-456C4B2816F5}"/>
                </a:ext>
              </a:extLst>
            </p:cNvPr>
            <p:cNvSpPr/>
            <p:nvPr/>
          </p:nvSpPr>
          <p:spPr>
            <a:xfrm>
              <a:off x="2882398" y="318778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88" name="iṧḻî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1328B21-B3C4-4C05-9FFF-88F08222C667}"/>
                </a:ext>
              </a:extLst>
            </p:cNvPr>
            <p:cNvSpPr/>
            <p:nvPr/>
          </p:nvSpPr>
          <p:spPr>
            <a:xfrm>
              <a:off x="3242698" y="318778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89" name="iS1ï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49AD45F-83D6-4AB0-86D0-BF362CE2E712}"/>
                </a:ext>
              </a:extLst>
            </p:cNvPr>
            <p:cNvSpPr/>
            <p:nvPr/>
          </p:nvSpPr>
          <p:spPr>
            <a:xfrm>
              <a:off x="-1" y="371907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90" name="íşľí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B619AC9-D44C-4E80-AA35-2C7CC2D3867D}"/>
                </a:ext>
              </a:extLst>
            </p:cNvPr>
            <p:cNvSpPr/>
            <p:nvPr/>
          </p:nvSpPr>
          <p:spPr>
            <a:xfrm>
              <a:off x="360299" y="371907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91" name="ïŝļí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C6D71DE-733A-47F5-806A-AC4F79998DFA}"/>
                </a:ext>
              </a:extLst>
            </p:cNvPr>
            <p:cNvSpPr/>
            <p:nvPr/>
          </p:nvSpPr>
          <p:spPr>
            <a:xfrm>
              <a:off x="720599" y="371907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92" name="îṧľî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3A1062F-2BEA-45CE-8E2D-A91C96471CDB}"/>
                </a:ext>
              </a:extLst>
            </p:cNvPr>
            <p:cNvSpPr/>
            <p:nvPr/>
          </p:nvSpPr>
          <p:spPr>
            <a:xfrm>
              <a:off x="1080899" y="371907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93" name="ïṩļíḓ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EFF2E2E-A587-4A50-B987-37AFB99AE8A1}"/>
                </a:ext>
              </a:extLst>
            </p:cNvPr>
            <p:cNvSpPr/>
            <p:nvPr/>
          </p:nvSpPr>
          <p:spPr>
            <a:xfrm>
              <a:off x="1441199" y="371907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94" name="ïsľíď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EA568F5-BF47-44AD-A2F8-0A838FB53023}"/>
                </a:ext>
              </a:extLst>
            </p:cNvPr>
            <p:cNvSpPr/>
            <p:nvPr/>
          </p:nvSpPr>
          <p:spPr>
            <a:xfrm>
              <a:off x="1801498" y="371907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95" name="ï$ľî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79698C9-E895-44A8-9531-EED9FFFD9888}"/>
                </a:ext>
              </a:extLst>
            </p:cNvPr>
            <p:cNvSpPr/>
            <p:nvPr/>
          </p:nvSpPr>
          <p:spPr>
            <a:xfrm>
              <a:off x="2161798" y="371907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96" name="ïšļí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ADCCFD3-F0E0-4452-8B29-31BF299ADB9D}"/>
                </a:ext>
              </a:extLst>
            </p:cNvPr>
            <p:cNvSpPr/>
            <p:nvPr/>
          </p:nvSpPr>
          <p:spPr>
            <a:xfrm>
              <a:off x="2522098" y="371907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97" name="íṧ1ï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6228B02-5270-4098-96AD-CD61B8F735F4}"/>
                </a:ext>
              </a:extLst>
            </p:cNvPr>
            <p:cNvSpPr/>
            <p:nvPr/>
          </p:nvSpPr>
          <p:spPr>
            <a:xfrm>
              <a:off x="2882398" y="371907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98" name="îṥľî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FB51190-3112-4E1D-9EBF-8904F11D75DE}"/>
                </a:ext>
              </a:extLst>
            </p:cNvPr>
            <p:cNvSpPr/>
            <p:nvPr/>
          </p:nvSpPr>
          <p:spPr>
            <a:xfrm>
              <a:off x="3242698" y="3719076"/>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99" name="ïS1ï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A14961D-68C8-4FE8-AF7B-D36CF83F0D98}"/>
                </a:ext>
              </a:extLst>
            </p:cNvPr>
            <p:cNvSpPr/>
            <p:nvPr/>
          </p:nvSpPr>
          <p:spPr>
            <a:xfrm>
              <a:off x="-1" y="4250372"/>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00" name="iṣḷiḑ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B9626FA-B91D-4895-AD39-8133453EFB3F}"/>
                </a:ext>
              </a:extLst>
            </p:cNvPr>
            <p:cNvSpPr/>
            <p:nvPr/>
          </p:nvSpPr>
          <p:spPr>
            <a:xfrm>
              <a:off x="360299" y="4250372"/>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01" name="îsļïď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09641A0-42FA-4A84-86E7-1FDC4B369C71}"/>
                </a:ext>
              </a:extLst>
            </p:cNvPr>
            <p:cNvSpPr/>
            <p:nvPr/>
          </p:nvSpPr>
          <p:spPr>
            <a:xfrm>
              <a:off x="720599" y="4250372"/>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02" name="ïŝḷï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2539346-87DD-417A-9C74-27FFE0A2D079}"/>
                </a:ext>
              </a:extLst>
            </p:cNvPr>
            <p:cNvSpPr/>
            <p:nvPr/>
          </p:nvSpPr>
          <p:spPr>
            <a:xfrm>
              <a:off x="1080899" y="4250372"/>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03" name="îš1i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D4D393F-4F7B-4206-9539-C18D2B5B2A4C}"/>
                </a:ext>
              </a:extLst>
            </p:cNvPr>
            <p:cNvSpPr/>
            <p:nvPr/>
          </p:nvSpPr>
          <p:spPr>
            <a:xfrm>
              <a:off x="1441199" y="4250372"/>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04" name="iślïḓ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3ECDD87-15C6-4A8F-AFC9-6BC7DCBA127D}"/>
                </a:ext>
              </a:extLst>
            </p:cNvPr>
            <p:cNvSpPr/>
            <p:nvPr/>
          </p:nvSpPr>
          <p:spPr>
            <a:xfrm>
              <a:off x="1801498" y="4250372"/>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05" name="íSlí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1796EE8-14F8-43BF-AB28-047121A9CE9A}"/>
                </a:ext>
              </a:extLst>
            </p:cNvPr>
            <p:cNvSpPr/>
            <p:nvPr/>
          </p:nvSpPr>
          <p:spPr>
            <a:xfrm>
              <a:off x="2161798" y="4250372"/>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06" name="islí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7CC12A6-244F-4B13-8F0D-98B17743F600}"/>
                </a:ext>
              </a:extLst>
            </p:cNvPr>
            <p:cNvSpPr/>
            <p:nvPr/>
          </p:nvSpPr>
          <p:spPr>
            <a:xfrm>
              <a:off x="2522098" y="4250372"/>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07" name="îŝļîḑ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DBB13BA-F700-4905-A908-AEBDF813B161}"/>
                </a:ext>
              </a:extLst>
            </p:cNvPr>
            <p:cNvSpPr/>
            <p:nvPr/>
          </p:nvSpPr>
          <p:spPr>
            <a:xfrm>
              <a:off x="2882398" y="4250372"/>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08" name="ïsḻiḋ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CEDA495-180D-47AA-8EE4-8F9F57071D44}"/>
                </a:ext>
              </a:extLst>
            </p:cNvPr>
            <p:cNvSpPr/>
            <p:nvPr/>
          </p:nvSpPr>
          <p:spPr>
            <a:xfrm>
              <a:off x="3242698" y="4250372"/>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09" name="iSḻídè">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84FE9FB-D4A0-4568-ADEB-AC68198558F5}"/>
                </a:ext>
              </a:extLst>
            </p:cNvPr>
            <p:cNvSpPr/>
            <p:nvPr/>
          </p:nvSpPr>
          <p:spPr>
            <a:xfrm>
              <a:off x="-1" y="478167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10" name="íṣľîḑ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EFCB79E-4FD6-4DE3-BFA6-3F2CA617CB61}"/>
                </a:ext>
              </a:extLst>
            </p:cNvPr>
            <p:cNvSpPr/>
            <p:nvPr/>
          </p:nvSpPr>
          <p:spPr>
            <a:xfrm>
              <a:off x="360299" y="478167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11" name="íŝļîḓ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3B59522-1E3F-4CDE-8C1F-C68BB9ED9C91}"/>
                </a:ext>
              </a:extLst>
            </p:cNvPr>
            <p:cNvSpPr/>
            <p:nvPr/>
          </p:nvSpPr>
          <p:spPr>
            <a:xfrm>
              <a:off x="720599" y="478167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12" name="ïsļiḍ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C6430F0-64C8-4690-9D7C-33F5B57AD553}"/>
                </a:ext>
              </a:extLst>
            </p:cNvPr>
            <p:cNvSpPr/>
            <p:nvPr/>
          </p:nvSpPr>
          <p:spPr>
            <a:xfrm>
              <a:off x="1080899" y="478167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13" name="ïṡḷï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35615D5-440D-4869-922C-093397228B5A}"/>
                </a:ext>
              </a:extLst>
            </p:cNvPr>
            <p:cNvSpPr/>
            <p:nvPr/>
          </p:nvSpPr>
          <p:spPr>
            <a:xfrm>
              <a:off x="1441199" y="478167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14" name="i$ḷîd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C6FB9A2-B629-40B6-BCDA-A3BD7A74995C}"/>
                </a:ext>
              </a:extLst>
            </p:cNvPr>
            <p:cNvSpPr/>
            <p:nvPr/>
          </p:nvSpPr>
          <p:spPr>
            <a:xfrm>
              <a:off x="1801498" y="478167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15" name="išḻïd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46DA652-AD09-4FBC-B96B-EE14B6042C79}"/>
                </a:ext>
              </a:extLst>
            </p:cNvPr>
            <p:cNvSpPr/>
            <p:nvPr/>
          </p:nvSpPr>
          <p:spPr>
            <a:xfrm>
              <a:off x="2161798" y="478167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16" name="îs1ïḋê">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11895BE-4AD7-4192-9821-B34D98861AB3}"/>
                </a:ext>
              </a:extLst>
            </p:cNvPr>
            <p:cNvSpPr/>
            <p:nvPr/>
          </p:nvSpPr>
          <p:spPr>
            <a:xfrm>
              <a:off x="2522098" y="478167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17" name="îsľiḋe">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7519D78-BD4C-4B08-BD10-C2FD70E79193}"/>
                </a:ext>
              </a:extLst>
            </p:cNvPr>
            <p:cNvSpPr/>
            <p:nvPr/>
          </p:nvSpPr>
          <p:spPr>
            <a:xfrm>
              <a:off x="2882398" y="478167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118" name="iSļiḍé">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5E1ADAB-27C8-4F69-A00C-61CC3F4C2DEE}"/>
                </a:ext>
              </a:extLst>
            </p:cNvPr>
            <p:cNvSpPr/>
            <p:nvPr/>
          </p:nvSpPr>
          <p:spPr>
            <a:xfrm>
              <a:off x="3242698" y="4781670"/>
              <a:ext cx="360299" cy="531297"/>
            </a:xfrm>
            <a:prstGeom prst="rect">
              <a:avLst/>
            </a:prstGeom>
            <a:grpFill/>
            <a:ln w="25400" cap="flat">
              <a:solidFill>
                <a:srgbClr val="FFFFFF"/>
              </a:solidFill>
              <a:prstDash val="solid"/>
              <a:miter lim="8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grpSp>
      <p:sp>
        <p:nvSpPr>
          <p:cNvPr id="419" name="标题 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CC205BD-96D1-449C-99EA-11AFEA766922}"/>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420" name="组合 41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9C85AD1-ED8C-4723-BD57-6D6B75187941}"/>
              </a:ext>
            </a:extLst>
          </p:cNvPr>
          <p:cNvGrpSpPr/>
          <p:nvPr/>
        </p:nvGrpSpPr>
        <p:grpSpPr>
          <a:xfrm>
            <a:off x="1148515" y="944039"/>
            <a:ext cx="6281790" cy="1366053"/>
            <a:chOff x="394974" y="341599"/>
            <a:chExt cx="2355671" cy="512270"/>
          </a:xfrm>
        </p:grpSpPr>
        <p:sp>
          <p:nvSpPr>
            <p:cNvPr id="421" name="矩形 42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0AECA90-629C-4B69-B334-222045391B55}"/>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422" name="直接连接符 42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068AE35-AF6F-4623-A2E8-3601B2E7FDBA}"/>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9111754"/>
      </p:ext>
    </p:extLst>
  </p:cSld>
  <p:clrMapOvr>
    <a:masterClrMapping/>
  </p:clrMapOvr>
  <p:transition spd="slow" advClick="0" advTm="2000">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9BD5639-A93F-4053-92AF-A03FDE4A4213}"/>
              </a:ext>
            </a:extLst>
          </p:cNvPr>
          <p:cNvGrpSpPr/>
          <p:nvPr/>
        </p:nvGrpSpPr>
        <p:grpSpPr>
          <a:xfrm>
            <a:off x="11628671" y="4200350"/>
            <a:ext cx="5932502" cy="2899842"/>
            <a:chOff x="0" y="-1"/>
            <a:chExt cx="5932500" cy="2899840"/>
          </a:xfrm>
        </p:grpSpPr>
        <p:sp>
          <p:nvSpPr>
            <p:cNvPr id="4" name="TextBox 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EAF2779-FDC2-4185-A2AC-00C3E136F9FF}"/>
                </a:ext>
              </a:extLst>
            </p:cNvPr>
            <p:cNvSpPr txBox="1"/>
            <p:nvPr/>
          </p:nvSpPr>
          <p:spPr>
            <a:xfrm>
              <a:off x="0" y="-1"/>
              <a:ext cx="5932500" cy="2400653"/>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l" defTabSz="1828800">
                <a:defRPr sz="7200" b="0">
                  <a:solidFill>
                    <a:srgbClr val="FFFFFF"/>
                  </a:solidFill>
                  <a:latin typeface="FZHei-B01S"/>
                  <a:ea typeface="FZHei-B01S"/>
                  <a:cs typeface="FZHei-B01S"/>
                  <a:sym typeface="FZHei-B01S"/>
                </a:defRPr>
              </a:lvl1pPr>
            </a:lstStyle>
            <a:p>
              <a:r>
                <a:rPr>
                  <a:latin typeface="+mn-lt"/>
                  <a:ea typeface="+mn-ea"/>
                  <a:cs typeface="+mn-ea"/>
                  <a:sym typeface="+mn-lt"/>
                </a:rPr>
                <a:t>About Our Company</a:t>
              </a:r>
            </a:p>
          </p:txBody>
        </p:sp>
        <p:sp>
          <p:nvSpPr>
            <p:cNvPr id="5" name="Freeform 7">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F58705D-4F16-4364-BF6C-10BAB4B7724E}"/>
                </a:ext>
              </a:extLst>
            </p:cNvPr>
            <p:cNvSpPr/>
            <p:nvPr/>
          </p:nvSpPr>
          <p:spPr>
            <a:xfrm>
              <a:off x="266493" y="2776590"/>
              <a:ext cx="1304349" cy="123249"/>
            </a:xfrm>
            <a:custGeom>
              <a:avLst/>
              <a:gdLst/>
              <a:ahLst/>
              <a:cxnLst>
                <a:cxn ang="0">
                  <a:pos x="wd2" y="hd2"/>
                </a:cxn>
                <a:cxn ang="5400000">
                  <a:pos x="wd2" y="hd2"/>
                </a:cxn>
                <a:cxn ang="10800000">
                  <a:pos x="wd2" y="hd2"/>
                </a:cxn>
                <a:cxn ang="16200000">
                  <a:pos x="wd2" y="hd2"/>
                </a:cxn>
              </a:cxnLst>
              <a:rect l="0" t="0" r="r" b="b"/>
              <a:pathLst>
                <a:path w="21600" h="21600" extrusionOk="0">
                  <a:moveTo>
                    <a:pt x="1020" y="0"/>
                  </a:moveTo>
                  <a:lnTo>
                    <a:pt x="20580" y="0"/>
                  </a:lnTo>
                  <a:cubicBezTo>
                    <a:pt x="21143" y="0"/>
                    <a:pt x="21600" y="4835"/>
                    <a:pt x="21600" y="10800"/>
                  </a:cubicBezTo>
                  <a:cubicBezTo>
                    <a:pt x="21600" y="16765"/>
                    <a:pt x="21143" y="21600"/>
                    <a:pt x="20580" y="21600"/>
                  </a:cubicBezTo>
                  <a:lnTo>
                    <a:pt x="1020" y="21600"/>
                  </a:lnTo>
                  <a:cubicBezTo>
                    <a:pt x="457" y="21600"/>
                    <a:pt x="0" y="16765"/>
                    <a:pt x="0" y="10800"/>
                  </a:cubicBezTo>
                  <a:cubicBezTo>
                    <a:pt x="0" y="4835"/>
                    <a:pt x="457" y="0"/>
                    <a:pt x="1020" y="0"/>
                  </a:cubicBezTo>
                  <a:close/>
                </a:path>
              </a:pathLst>
            </a:custGeom>
            <a:solidFill>
              <a:srgbClr val="5EFFFF"/>
            </a:solidFill>
            <a:ln w="12700" cap="flat">
              <a:noFill/>
              <a:miter lim="400000"/>
            </a:ln>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dirty="0">
                <a:latin typeface="+mn-lt"/>
                <a:ea typeface="+mn-ea"/>
                <a:cs typeface="+mn-ea"/>
                <a:sym typeface="+mn-lt"/>
              </a:endParaRPr>
            </a:p>
          </p:txBody>
        </p:sp>
      </p:grpSp>
      <p:sp>
        <p:nvSpPr>
          <p:cNvPr id="6" name="Rectangle 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61B85AE-2EDE-466F-BAD1-1E9072793B8E}"/>
              </a:ext>
            </a:extLst>
          </p:cNvPr>
          <p:cNvSpPr txBox="1"/>
          <p:nvPr/>
        </p:nvSpPr>
        <p:spPr>
          <a:xfrm>
            <a:off x="11679262" y="7802188"/>
            <a:ext cx="7497530" cy="2954653"/>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tIns="91439" bIns="91439">
            <a:spAutoFit/>
          </a:bodyPr>
          <a:lstStyle>
            <a:lvl1pPr algn="l" defTabSz="1828800">
              <a:lnSpc>
                <a:spcPct val="150000"/>
              </a:lnSpc>
              <a:defRPr sz="2400" b="0">
                <a:solidFill>
                  <a:srgbClr val="FFFFFF"/>
                </a:solidFill>
                <a:latin typeface="FZHei-B01S"/>
                <a:ea typeface="FZHei-B01S"/>
                <a:cs typeface="FZHei-B01S"/>
                <a:sym typeface="FZHei-B01S"/>
              </a:defRPr>
            </a:lvl1pPr>
          </a:lstStyle>
          <a:p>
            <a:r>
              <a:rPr>
                <a:latin typeface="+mn-lt"/>
                <a:ea typeface="+mn-ea"/>
                <a:cs typeface="+mn-ea"/>
                <a:sym typeface="+mn-lt"/>
              </a:rPr>
              <a:t>点击添加标题点击添加标题点击添加标题点击添加标题点击添加标题点击添加标题点击添加标题点击添加标题点击添加标题点击添加标题点击添加标题点击添加标题点击添加标题点击添加标题点击添加标题点击添加标题</a:t>
            </a:r>
          </a:p>
        </p:txBody>
      </p:sp>
      <p:sp>
        <p:nvSpPr>
          <p:cNvPr id="7" name="Rectangle 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B93772E-704C-409D-8482-6F06EA9D9804}"/>
              </a:ext>
            </a:extLst>
          </p:cNvPr>
          <p:cNvSpPr/>
          <p:nvPr/>
        </p:nvSpPr>
        <p:spPr>
          <a:xfrm>
            <a:off x="19964400" y="0"/>
            <a:ext cx="4419600" cy="13716000"/>
          </a:xfrm>
          <a:prstGeom prst="rect">
            <a:avLst/>
          </a:prstGeom>
          <a:gradFill>
            <a:gsLst>
              <a:gs pos="0">
                <a:srgbClr val="4028CA"/>
              </a:gs>
              <a:gs pos="99000">
                <a:srgbClr val="00FFFF"/>
              </a:gs>
            </a:gsLst>
            <a:lin ang="16200000"/>
          </a:gradFill>
          <a:ln w="12700">
            <a:miter lim="400000"/>
          </a:ln>
        </p:spPr>
        <p:txBody>
          <a:bodyPr tIns="91439" bIns="91439" anchor="ct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grpSp>
        <p:nvGrpSpPr>
          <p:cNvPr id="8" name="Group 2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37CAAE0-5240-4E2C-ACFF-E8E31F5DBFD0}"/>
              </a:ext>
            </a:extLst>
          </p:cNvPr>
          <p:cNvGrpSpPr/>
          <p:nvPr/>
        </p:nvGrpSpPr>
        <p:grpSpPr>
          <a:xfrm>
            <a:off x="20562814" y="2086914"/>
            <a:ext cx="3222774" cy="2655850"/>
            <a:chOff x="0" y="0"/>
            <a:chExt cx="3222773" cy="2655849"/>
          </a:xfrm>
        </p:grpSpPr>
        <p:sp>
          <p:nvSpPr>
            <p:cNvPr id="9" name="Shape 2634">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CC616D0-0246-43BC-B105-6A70264E0D56}"/>
                </a:ext>
              </a:extLst>
            </p:cNvPr>
            <p:cNvSpPr/>
            <p:nvPr/>
          </p:nvSpPr>
          <p:spPr>
            <a:xfrm>
              <a:off x="1122294" y="0"/>
              <a:ext cx="978185" cy="978184"/>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FFFFFF"/>
            </a:solidFill>
            <a:ln w="12700" cap="flat">
              <a:noFill/>
              <a:miter lim="400000"/>
            </a:ln>
            <a:effectLst/>
          </p:spPr>
          <p:txBody>
            <a:bodyPr wrap="square" lIns="91439" tIns="91439" rIns="91439" bIns="91439" numCol="1" anchor="ctr">
              <a:noAutofit/>
            </a:bodyPr>
            <a:lstStyle/>
            <a:p>
              <a:pPr algn="l" defTabSz="914125">
                <a:defRPr sz="5800" b="0">
                  <a:solidFill>
                    <a:srgbClr val="FFFFFF"/>
                  </a:solidFill>
                  <a:effectLst>
                    <a:outerShdw blurRad="38100" dist="12700" dir="5400000" rotWithShape="0">
                      <a:srgbClr val="000000">
                        <a:alpha val="50000"/>
                      </a:srgbClr>
                    </a:outerShdw>
                  </a:effectLst>
                  <a:latin typeface="FZHei-B01S"/>
                  <a:ea typeface="FZHei-B01S"/>
                  <a:cs typeface="FZHei-B01S"/>
                  <a:sym typeface="FZHei-B01S"/>
                </a:defRPr>
              </a:pPr>
              <a:endParaRPr>
                <a:latin typeface="+mn-lt"/>
                <a:ea typeface="+mn-ea"/>
                <a:cs typeface="+mn-ea"/>
                <a:sym typeface="+mn-lt"/>
              </a:endParaRPr>
            </a:p>
          </p:txBody>
        </p:sp>
        <p:sp>
          <p:nvSpPr>
            <p:cNvPr id="10" name="TextBox 14">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16EBA60-1936-40BA-BCEF-B5945718C9A4}"/>
                </a:ext>
              </a:extLst>
            </p:cNvPr>
            <p:cNvSpPr txBox="1"/>
            <p:nvPr/>
          </p:nvSpPr>
          <p:spPr>
            <a:xfrm>
              <a:off x="0" y="1240080"/>
              <a:ext cx="3222773" cy="1415769"/>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defRPr sz="4000" b="0">
                  <a:solidFill>
                    <a:srgbClr val="FFFFFF"/>
                  </a:solidFill>
                  <a:latin typeface="FZHei-B01S"/>
                  <a:ea typeface="FZHei-B01S"/>
                  <a:cs typeface="FZHei-B01S"/>
                  <a:sym typeface="FZHei-B01S"/>
                </a:defRPr>
              </a:lvl1pPr>
            </a:lstStyle>
            <a:p>
              <a:r>
                <a:rPr>
                  <a:latin typeface="+mn-lt"/>
                  <a:ea typeface="+mn-ea"/>
                  <a:cs typeface="+mn-ea"/>
                  <a:sym typeface="+mn-lt"/>
                </a:rPr>
                <a:t>Short Text Here</a:t>
              </a:r>
            </a:p>
          </p:txBody>
        </p:sp>
      </p:grpSp>
      <p:grpSp>
        <p:nvGrpSpPr>
          <p:cNvPr id="11" name="Group 2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7808C4F-BDB8-44A0-81FE-72AF61CC8D6D}"/>
              </a:ext>
            </a:extLst>
          </p:cNvPr>
          <p:cNvGrpSpPr/>
          <p:nvPr/>
        </p:nvGrpSpPr>
        <p:grpSpPr>
          <a:xfrm>
            <a:off x="20562814" y="5547483"/>
            <a:ext cx="3222774" cy="2665620"/>
            <a:chOff x="0" y="0"/>
            <a:chExt cx="3222773" cy="2665619"/>
          </a:xfrm>
        </p:grpSpPr>
        <p:sp>
          <p:nvSpPr>
            <p:cNvPr id="12" name="Shape 263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76E8277-60D3-407B-B1D8-77E58624333B}"/>
                </a:ext>
              </a:extLst>
            </p:cNvPr>
            <p:cNvSpPr/>
            <p:nvPr/>
          </p:nvSpPr>
          <p:spPr>
            <a:xfrm>
              <a:off x="1211218" y="0"/>
              <a:ext cx="800337" cy="978187"/>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FFFFFF"/>
            </a:solidFill>
            <a:ln w="12700" cap="flat">
              <a:noFill/>
              <a:miter lim="400000"/>
            </a:ln>
            <a:effectLst/>
          </p:spPr>
          <p:txBody>
            <a:bodyPr wrap="square" lIns="91439" tIns="91439" rIns="91439" bIns="91439" numCol="1" anchor="ctr">
              <a:noAutofit/>
            </a:bodyPr>
            <a:lstStyle/>
            <a:p>
              <a:pPr algn="l" defTabSz="914125">
                <a:defRPr sz="5800" b="0">
                  <a:solidFill>
                    <a:srgbClr val="FFFFFF"/>
                  </a:solidFill>
                  <a:effectLst>
                    <a:outerShdw blurRad="38100" dist="12700" dir="5400000" rotWithShape="0">
                      <a:srgbClr val="000000">
                        <a:alpha val="50000"/>
                      </a:srgbClr>
                    </a:outerShdw>
                  </a:effectLst>
                  <a:latin typeface="FZHei-B01S"/>
                  <a:ea typeface="FZHei-B01S"/>
                  <a:cs typeface="FZHei-B01S"/>
                  <a:sym typeface="FZHei-B01S"/>
                </a:defRPr>
              </a:pPr>
              <a:endParaRPr>
                <a:latin typeface="+mn-lt"/>
                <a:ea typeface="+mn-ea"/>
                <a:cs typeface="+mn-ea"/>
                <a:sym typeface="+mn-lt"/>
              </a:endParaRPr>
            </a:p>
          </p:txBody>
        </p:sp>
        <p:sp>
          <p:nvSpPr>
            <p:cNvPr id="13" name="TextBox 15">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9A4783C-41B7-4F0D-A51F-F8ACFCB4A08A}"/>
                </a:ext>
              </a:extLst>
            </p:cNvPr>
            <p:cNvSpPr txBox="1"/>
            <p:nvPr/>
          </p:nvSpPr>
          <p:spPr>
            <a:xfrm>
              <a:off x="0" y="1249850"/>
              <a:ext cx="3222773" cy="1415769"/>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defRPr sz="4000" b="0">
                  <a:solidFill>
                    <a:srgbClr val="FFFFFF"/>
                  </a:solidFill>
                  <a:latin typeface="FZHei-B01S"/>
                  <a:ea typeface="FZHei-B01S"/>
                  <a:cs typeface="FZHei-B01S"/>
                  <a:sym typeface="FZHei-B01S"/>
                </a:defRPr>
              </a:lvl1pPr>
            </a:lstStyle>
            <a:p>
              <a:r>
                <a:rPr>
                  <a:latin typeface="+mn-lt"/>
                  <a:ea typeface="+mn-ea"/>
                  <a:cs typeface="+mn-ea"/>
                  <a:sym typeface="+mn-lt"/>
                </a:rPr>
                <a:t>Short Text Here</a:t>
              </a:r>
            </a:p>
          </p:txBody>
        </p:sp>
      </p:grpSp>
      <p:grpSp>
        <p:nvGrpSpPr>
          <p:cNvPr id="14" name="Group 22">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B191806-7195-43D6-B229-35ED904E7EC3}"/>
              </a:ext>
            </a:extLst>
          </p:cNvPr>
          <p:cNvGrpSpPr/>
          <p:nvPr/>
        </p:nvGrpSpPr>
        <p:grpSpPr>
          <a:xfrm>
            <a:off x="20562814" y="9122116"/>
            <a:ext cx="3222774" cy="2613698"/>
            <a:chOff x="0" y="0"/>
            <a:chExt cx="3222773" cy="2613697"/>
          </a:xfrm>
        </p:grpSpPr>
        <p:sp>
          <p:nvSpPr>
            <p:cNvPr id="15" name="Shape 2633">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84D2EEE-618C-4DD1-B1A7-125D0DBAC1A1}"/>
                </a:ext>
              </a:extLst>
            </p:cNvPr>
            <p:cNvSpPr/>
            <p:nvPr/>
          </p:nvSpPr>
          <p:spPr>
            <a:xfrm>
              <a:off x="1122294" y="0"/>
              <a:ext cx="978185" cy="978184"/>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FFFFFF"/>
            </a:solidFill>
            <a:ln w="12700" cap="flat">
              <a:noFill/>
              <a:miter lim="400000"/>
            </a:ln>
            <a:effectLst/>
          </p:spPr>
          <p:txBody>
            <a:bodyPr wrap="square" lIns="91439" tIns="91439" rIns="91439" bIns="91439" numCol="1" anchor="ctr">
              <a:noAutofit/>
            </a:bodyPr>
            <a:lstStyle/>
            <a:p>
              <a:pPr algn="l" defTabSz="914125">
                <a:defRPr sz="5800" b="0">
                  <a:solidFill>
                    <a:srgbClr val="FFFFFF"/>
                  </a:solidFill>
                  <a:effectLst>
                    <a:outerShdw blurRad="38100" dist="12700" dir="5400000" rotWithShape="0">
                      <a:srgbClr val="000000">
                        <a:alpha val="50000"/>
                      </a:srgbClr>
                    </a:outerShdw>
                  </a:effectLst>
                  <a:latin typeface="FZHei-B01S"/>
                  <a:ea typeface="FZHei-B01S"/>
                  <a:cs typeface="FZHei-B01S"/>
                  <a:sym typeface="FZHei-B01S"/>
                </a:defRPr>
              </a:pPr>
              <a:endParaRPr>
                <a:latin typeface="+mn-lt"/>
                <a:ea typeface="+mn-ea"/>
                <a:cs typeface="+mn-ea"/>
                <a:sym typeface="+mn-lt"/>
              </a:endParaRPr>
            </a:p>
          </p:txBody>
        </p:sp>
        <p:sp>
          <p:nvSpPr>
            <p:cNvPr id="16" name="TextBox 1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FCA24B9-5693-4B8D-9290-5DE84AC4E211}"/>
                </a:ext>
              </a:extLst>
            </p:cNvPr>
            <p:cNvSpPr txBox="1"/>
            <p:nvPr/>
          </p:nvSpPr>
          <p:spPr>
            <a:xfrm>
              <a:off x="0" y="1197928"/>
              <a:ext cx="3222773" cy="1415769"/>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defRPr sz="4000" b="0">
                  <a:solidFill>
                    <a:srgbClr val="FFFFFF"/>
                  </a:solidFill>
                  <a:latin typeface="FZHei-B01S"/>
                  <a:ea typeface="FZHei-B01S"/>
                  <a:cs typeface="FZHei-B01S"/>
                  <a:sym typeface="FZHei-B01S"/>
                </a:defRPr>
              </a:lvl1pPr>
            </a:lstStyle>
            <a:p>
              <a:r>
                <a:rPr>
                  <a:latin typeface="+mn-lt"/>
                  <a:ea typeface="+mn-ea"/>
                  <a:cs typeface="+mn-ea"/>
                  <a:sym typeface="+mn-lt"/>
                </a:rPr>
                <a:t>Short Text Here</a:t>
              </a:r>
            </a:p>
          </p:txBody>
        </p:sp>
      </p:grpSp>
      <p:sp>
        <p:nvSpPr>
          <p:cNvPr id="17" name="Shape 291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A5BFBDF-9B83-40DC-8D41-AEFE0D14C620}"/>
              </a:ext>
            </a:extLst>
          </p:cNvPr>
          <p:cNvSpPr/>
          <p:nvPr/>
        </p:nvSpPr>
        <p:spPr>
          <a:xfrm>
            <a:off x="23453300" y="12808777"/>
            <a:ext cx="594109" cy="5941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FFFFFF"/>
          </a:solidFill>
          <a:ln w="12700">
            <a:miter lim="400000"/>
          </a:ln>
        </p:spPr>
        <p:txBody>
          <a:bodyPr tIns="91439" bIns="91439" anchor="ctr"/>
          <a:lstStyle/>
          <a:p>
            <a:pPr algn="l" defTabSz="914125">
              <a:defRPr sz="5800" b="0">
                <a:solidFill>
                  <a:srgbClr val="FFFFFF"/>
                </a:solidFill>
                <a:effectLst>
                  <a:outerShdw blurRad="38100" dist="12700" dir="5400000" rotWithShape="0">
                    <a:srgbClr val="000000">
                      <a:alpha val="50000"/>
                    </a:srgbClr>
                  </a:outerShdw>
                </a:effectLst>
                <a:latin typeface="FZHei-B01S"/>
                <a:ea typeface="FZHei-B01S"/>
                <a:cs typeface="FZHei-B01S"/>
                <a:sym typeface="FZHei-B01S"/>
              </a:defRPr>
            </a:pPr>
            <a:endParaRPr>
              <a:latin typeface="+mn-lt"/>
              <a:ea typeface="+mn-ea"/>
              <a:cs typeface="+mn-ea"/>
              <a:sym typeface="+mn-lt"/>
            </a:endParaRPr>
          </a:p>
        </p:txBody>
      </p:sp>
      <p:grpSp>
        <p:nvGrpSpPr>
          <p:cNvPr id="21" name="Group 1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0C2C248-EB48-40ED-BF44-7D26BC4CA620}"/>
              </a:ext>
            </a:extLst>
          </p:cNvPr>
          <p:cNvGrpSpPr/>
          <p:nvPr/>
        </p:nvGrpSpPr>
        <p:grpSpPr>
          <a:xfrm>
            <a:off x="6606092" y="2518142"/>
            <a:ext cx="3932815" cy="3455436"/>
            <a:chOff x="645733" y="884422"/>
            <a:chExt cx="3932813" cy="3455435"/>
          </a:xfrm>
        </p:grpSpPr>
        <p:sp>
          <p:nvSpPr>
            <p:cNvPr id="22" name="Freeform 3">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472DCF4-6CE1-44F3-996D-F969E87B4358}"/>
                </a:ext>
              </a:extLst>
            </p:cNvPr>
            <p:cNvSpPr/>
            <p:nvPr/>
          </p:nvSpPr>
          <p:spPr>
            <a:xfrm rot="13500000">
              <a:off x="884422" y="645733"/>
              <a:ext cx="3455435" cy="3932813"/>
            </a:xfrm>
            <a:custGeom>
              <a:avLst/>
              <a:gdLst/>
              <a:ahLst/>
              <a:cxnLst>
                <a:cxn ang="0">
                  <a:pos x="wd2" y="hd2"/>
                </a:cxn>
                <a:cxn ang="5400000">
                  <a:pos x="wd2" y="hd2"/>
                </a:cxn>
                <a:cxn ang="10800000">
                  <a:pos x="wd2" y="hd2"/>
                </a:cxn>
                <a:cxn ang="16200000">
                  <a:pos x="wd2" y="hd2"/>
                </a:cxn>
              </a:cxnLst>
              <a:rect l="0" t="0" r="r" b="b"/>
              <a:pathLst>
                <a:path w="21182" h="21414" extrusionOk="0">
                  <a:moveTo>
                    <a:pt x="20555" y="11225"/>
                  </a:moveTo>
                  <a:lnTo>
                    <a:pt x="9710" y="20857"/>
                  </a:lnTo>
                  <a:cubicBezTo>
                    <a:pt x="8874" y="21600"/>
                    <a:pt x="7519" y="21600"/>
                    <a:pt x="6682" y="20857"/>
                  </a:cubicBezTo>
                  <a:lnTo>
                    <a:pt x="627" y="15479"/>
                  </a:lnTo>
                  <a:cubicBezTo>
                    <a:pt x="-209" y="14736"/>
                    <a:pt x="-209" y="13532"/>
                    <a:pt x="627" y="12789"/>
                  </a:cubicBezTo>
                  <a:lnTo>
                    <a:pt x="7978" y="6260"/>
                  </a:lnTo>
                  <a:lnTo>
                    <a:pt x="10004" y="0"/>
                  </a:lnTo>
                  <a:lnTo>
                    <a:pt x="11125" y="3464"/>
                  </a:lnTo>
                  <a:lnTo>
                    <a:pt x="11472" y="3156"/>
                  </a:lnTo>
                  <a:cubicBezTo>
                    <a:pt x="12308" y="2414"/>
                    <a:pt x="13663" y="2414"/>
                    <a:pt x="14500" y="3156"/>
                  </a:cubicBezTo>
                  <a:lnTo>
                    <a:pt x="20555" y="8535"/>
                  </a:lnTo>
                  <a:cubicBezTo>
                    <a:pt x="21391" y="9278"/>
                    <a:pt x="21391" y="10482"/>
                    <a:pt x="20555" y="11225"/>
                  </a:cubicBezTo>
                  <a:close/>
                </a:path>
              </a:pathLst>
            </a:custGeom>
            <a:solidFill>
              <a:srgbClr val="FFFFFF"/>
            </a:solidFill>
            <a:ln w="12700" cap="flat">
              <a:noFill/>
              <a:miter lim="400000"/>
            </a:ln>
            <a:effectLst>
              <a:outerShdw blurRad="431800" rotWithShape="0">
                <a:srgbClr val="404040">
                  <a:alpha val="40000"/>
                </a:srgbClr>
              </a:outerShdw>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a:latin typeface="+mn-lt"/>
                <a:ea typeface="+mn-ea"/>
                <a:cs typeface="+mn-ea"/>
                <a:sym typeface="+mn-lt"/>
              </a:endParaRPr>
            </a:p>
          </p:txBody>
        </p:sp>
        <p:sp>
          <p:nvSpPr>
            <p:cNvPr id="23" name="TextBox 4">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6A9FA17-7336-4915-B640-5E94402C33EA}"/>
                </a:ext>
              </a:extLst>
            </p:cNvPr>
            <p:cNvSpPr txBox="1"/>
            <p:nvPr/>
          </p:nvSpPr>
          <p:spPr>
            <a:xfrm>
              <a:off x="1379972" y="1693273"/>
              <a:ext cx="2883433" cy="923328"/>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defRPr sz="4800" b="0">
                  <a:solidFill>
                    <a:srgbClr val="262626"/>
                  </a:solidFill>
                  <a:latin typeface="FZHei-B01S"/>
                  <a:ea typeface="FZHei-B01S"/>
                  <a:cs typeface="FZHei-B01S"/>
                  <a:sym typeface="FZHei-B01S"/>
                </a:defRPr>
              </a:lvl1pPr>
            </a:lstStyle>
            <a:p>
              <a:r>
                <a:rPr>
                  <a:latin typeface="+mn-lt"/>
                  <a:ea typeface="+mn-ea"/>
                  <a:cs typeface="+mn-ea"/>
                  <a:sym typeface="+mn-lt"/>
                </a:rPr>
                <a:t>$58,786</a:t>
              </a:r>
            </a:p>
          </p:txBody>
        </p:sp>
        <p:sp>
          <p:nvSpPr>
            <p:cNvPr id="24" name="TextBox 5">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F1EA7E3-2F19-4FC6-BD80-71EF98553807}"/>
                </a:ext>
              </a:extLst>
            </p:cNvPr>
            <p:cNvSpPr txBox="1"/>
            <p:nvPr/>
          </p:nvSpPr>
          <p:spPr>
            <a:xfrm>
              <a:off x="1379972" y="2463369"/>
              <a:ext cx="2908363" cy="738662"/>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defRPr sz="3600" b="0">
                  <a:solidFill>
                    <a:srgbClr val="262626"/>
                  </a:solidFill>
                  <a:latin typeface="FZHei-B01S"/>
                  <a:ea typeface="FZHei-B01S"/>
                  <a:cs typeface="FZHei-B01S"/>
                  <a:sym typeface="FZHei-B01S"/>
                </a:defRPr>
              </a:lvl1pPr>
            </a:lstStyle>
            <a:p>
              <a:r>
                <a:rPr>
                  <a:latin typeface="+mn-lt"/>
                  <a:ea typeface="+mn-ea"/>
                  <a:cs typeface="+mn-ea"/>
                  <a:sym typeface="+mn-lt"/>
                </a:rPr>
                <a:t>Text Here</a:t>
              </a:r>
            </a:p>
          </p:txBody>
        </p:sp>
      </p:grpSp>
      <p:sp>
        <p:nvSpPr>
          <p:cNvPr id="26" name="标题 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CAFA806-A7EB-46E9-BF8A-754888CD7AEF}"/>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27" name="组合 2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6D9FEA9-2BED-44F6-9FA2-A9D335F202C0}"/>
              </a:ext>
            </a:extLst>
          </p:cNvPr>
          <p:cNvGrpSpPr/>
          <p:nvPr/>
        </p:nvGrpSpPr>
        <p:grpSpPr>
          <a:xfrm>
            <a:off x="1148515" y="944039"/>
            <a:ext cx="6281790" cy="1366053"/>
            <a:chOff x="394974" y="341599"/>
            <a:chExt cx="2355671" cy="512270"/>
          </a:xfrm>
        </p:grpSpPr>
        <p:sp>
          <p:nvSpPr>
            <p:cNvPr id="28" name="矩形 27">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F2C90F88-2324-4E2D-9DE7-8C83407A80BE}"/>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29" name="直接连接符 2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17075EBD-E5B0-426F-BF39-30D2C3C455FB}"/>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pic>
        <p:nvPicPr>
          <p:cNvPr id="30" name="预览图_千图网_编号32344588" descr="预览图_千图网_编号3234458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CD21FFD8-2618-465B-A8A9-0A0731EEE8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679" y="2614696"/>
            <a:ext cx="11550223" cy="11550223"/>
          </a:xfrm>
          <a:prstGeom prst="rect">
            <a:avLst/>
          </a:prstGeom>
          <a:ln w="12700">
            <a:miter lim="400000"/>
          </a:ln>
        </p:spPr>
      </p:pic>
    </p:spTree>
    <p:extLst>
      <p:ext uri="{BB962C8B-B14F-4D97-AF65-F5344CB8AC3E}">
        <p14:creationId xmlns:p14="http://schemas.microsoft.com/office/powerpoint/2010/main" val="1640619949"/>
      </p:ext>
    </p:extLst>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9" presetClass="entr" fill="hold" grpId="0" nodeType="afterEffect">
                                  <p:stCondLst>
                                    <p:cond delay="0"/>
                                  </p:stCondLst>
                                  <p:iterate>
                                    <p:tmAbs val="0"/>
                                  </p:iterate>
                                  <p:childTnLst>
                                    <p:set>
                                      <p:cBhvr>
                                        <p:cTn id="16" fill="hold"/>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par>
                          <p:cTn id="18" fill="hold">
                            <p:stCondLst>
                              <p:cond delay="1500"/>
                            </p:stCondLst>
                            <p:childTnLst>
                              <p:par>
                                <p:cTn id="19" presetID="23" presetClass="entr" presetSubtype="16" fill="hold" grpId="0" nodeType="afterEffect">
                                  <p:stCondLst>
                                    <p:cond delay="0"/>
                                  </p:stCondLst>
                                  <p:iterate>
                                    <p:tmAbs val="0"/>
                                  </p:iterate>
                                  <p:childTnLst>
                                    <p:set>
                                      <p:cBhvr>
                                        <p:cTn id="20" fill="hold"/>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iterate>
                                    <p:tmAbs val="0"/>
                                  </p:iterate>
                                  <p:childTnLst>
                                    <p:set>
                                      <p:cBhvr>
                                        <p:cTn id="25" fill="hold"/>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iterate>
                                    <p:tmAbs val="0"/>
                                  </p:iterate>
                                  <p:childTnLst>
                                    <p:set>
                                      <p:cBhvr>
                                        <p:cTn id="30" fill="hold"/>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9" presetClass="entr" fill="hold" grpId="0" nodeType="afterEffect">
                                  <p:stCondLst>
                                    <p:cond delay="0"/>
                                  </p:stCondLst>
                                  <p:iterate>
                                    <p:tmAbs val="0"/>
                                  </p:iterate>
                                  <p:childTnLst>
                                    <p:set>
                                      <p:cBhvr>
                                        <p:cTn id="35" fill="hold"/>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6" grpId="0" animBg="1" advAuto="0"/>
      <p:bldP spid="7" grpId="0" animBg="1" advAuto="0"/>
      <p:bldP spid="8" grpId="0" animBg="1" advAuto="0"/>
      <p:bldP spid="11" grpId="0" animBg="1" advAuto="0"/>
      <p:bldP spid="14" grpId="0" animBg="1" advAuto="0"/>
      <p:bldP spid="21"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预览图_千图网_编号32344168">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660997A9-9167-45A2-A4D0-857DE24869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16718"/>
          <a:stretch>
            <a:fillRect/>
          </a:stretch>
        </p:blipFill>
        <p:spPr bwMode="auto">
          <a:xfrm>
            <a:off x="951808" y="2986987"/>
            <a:ext cx="11545456" cy="961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标题 6">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F7C682E7-3D7C-459B-B425-9580A36F2569}"/>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schemeClr val="bg1"/>
                </a:solidFill>
                <a:latin typeface="+mn-lt"/>
                <a:ea typeface="+mn-ea"/>
                <a:cs typeface="+mn-ea"/>
                <a:sym typeface="+mn-lt"/>
              </a:rPr>
              <a:t>相关标题文本</a:t>
            </a:r>
          </a:p>
        </p:txBody>
      </p:sp>
      <p:grpSp>
        <p:nvGrpSpPr>
          <p:cNvPr id="4" name="组合 3">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3A7AA35F-AE31-4A4D-9AA1-4F8B6D4F17AE}"/>
              </a:ext>
            </a:extLst>
          </p:cNvPr>
          <p:cNvGrpSpPr/>
          <p:nvPr/>
        </p:nvGrpSpPr>
        <p:grpSpPr>
          <a:xfrm>
            <a:off x="1148515" y="944039"/>
            <a:ext cx="6281790" cy="1366053"/>
            <a:chOff x="394974" y="341599"/>
            <a:chExt cx="2355671" cy="512270"/>
          </a:xfrm>
        </p:grpSpPr>
        <p:sp>
          <p:nvSpPr>
            <p:cNvPr id="5" name="矩形 4">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57E0EFAF-C11D-4597-A423-0819969AF84D}"/>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schemeClr val="bg1"/>
                  </a:solidFill>
                  <a:latin typeface="+mn-lt"/>
                  <a:ea typeface="+mn-ea"/>
                  <a:cs typeface="+mn-ea"/>
                  <a:sym typeface="+mn-lt"/>
                </a:rPr>
                <a:t>This is a good space for a short subtitle</a:t>
              </a:r>
            </a:p>
          </p:txBody>
        </p:sp>
        <p:cxnSp>
          <p:nvCxnSpPr>
            <p:cNvPr id="6" name="直接连接符 5">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62AF382D-7FFB-4D94-864E-ED146EAC9DCF}"/>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grpSp>
        <p:nvGrpSpPr>
          <p:cNvPr id="7" name="Group 12">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552BDC8B-8AE8-43BD-9C1C-7A34E5E7FD45}"/>
              </a:ext>
            </a:extLst>
          </p:cNvPr>
          <p:cNvGrpSpPr/>
          <p:nvPr/>
        </p:nvGrpSpPr>
        <p:grpSpPr>
          <a:xfrm>
            <a:off x="18039907" y="2150610"/>
            <a:ext cx="4000500" cy="4706236"/>
            <a:chOff x="0" y="0"/>
            <a:chExt cx="4000500" cy="4706235"/>
          </a:xfrm>
        </p:grpSpPr>
        <p:sp>
          <p:nvSpPr>
            <p:cNvPr id="8" name="Rounded Rectangle 4">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6C83FAE7-2F11-4F4B-9F3F-4322BFDA8D20}"/>
                </a:ext>
              </a:extLst>
            </p:cNvPr>
            <p:cNvSpPr/>
            <p:nvPr/>
          </p:nvSpPr>
          <p:spPr>
            <a:xfrm>
              <a:off x="0" y="0"/>
              <a:ext cx="4000500" cy="4686300"/>
            </a:xfrm>
            <a:prstGeom prst="roundRect">
              <a:avLst>
                <a:gd name="adj" fmla="val 16667"/>
              </a:avLst>
            </a:prstGeom>
            <a:solidFill>
              <a:srgbClr val="00B0F0"/>
            </a:solidFill>
            <a:ln w="12700" cap="flat">
              <a:noFill/>
              <a:miter lim="400000"/>
            </a:ln>
            <a:effectLst>
              <a:outerShdw blurRad="889000" rotWithShape="0">
                <a:srgbClr val="A6A6A6">
                  <a:alpha val="40000"/>
                </a:srgbClr>
              </a:outerShdw>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dirty="0">
                <a:solidFill>
                  <a:schemeClr val="bg1"/>
                </a:solidFill>
                <a:latin typeface="+mn-lt"/>
                <a:ea typeface="+mn-ea"/>
                <a:cs typeface="+mn-ea"/>
                <a:sym typeface="+mn-lt"/>
              </a:endParaRPr>
            </a:p>
          </p:txBody>
        </p:sp>
        <p:sp>
          <p:nvSpPr>
            <p:cNvPr id="9" name="Shape 2634">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6BBE4EEC-CA7D-4653-A350-9119C97B6686}"/>
                </a:ext>
              </a:extLst>
            </p:cNvPr>
            <p:cNvSpPr/>
            <p:nvPr/>
          </p:nvSpPr>
          <p:spPr>
            <a:xfrm>
              <a:off x="1545877" y="884122"/>
              <a:ext cx="908745" cy="90874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cap="flat">
              <a:noFill/>
              <a:miter lim="400000"/>
            </a:ln>
            <a:effectLst/>
          </p:spPr>
          <p:txBody>
            <a:bodyPr wrap="square" lIns="91439" tIns="91439" rIns="91439" bIns="91439" numCol="1" anchor="ctr">
              <a:noAutofit/>
            </a:bodyPr>
            <a:lstStyle/>
            <a:p>
              <a:pPr algn="l" defTabSz="914125">
                <a:defRPr sz="5800" b="0">
                  <a:solidFill>
                    <a:srgbClr val="FFFFFF"/>
                  </a:solidFill>
                  <a:effectLst>
                    <a:outerShdw blurRad="38100" dist="12700" dir="5400000" rotWithShape="0">
                      <a:srgbClr val="000000">
                        <a:alpha val="50000"/>
                      </a:srgbClr>
                    </a:outerShdw>
                  </a:effectLst>
                  <a:latin typeface="FZHei-B01S"/>
                  <a:ea typeface="FZHei-B01S"/>
                  <a:cs typeface="FZHei-B01S"/>
                  <a:sym typeface="FZHei-B01S"/>
                </a:defRPr>
              </a:pPr>
              <a:endParaRPr dirty="0">
                <a:solidFill>
                  <a:schemeClr val="bg1"/>
                </a:solidFill>
                <a:latin typeface="+mn-lt"/>
                <a:ea typeface="+mn-ea"/>
                <a:cs typeface="+mn-ea"/>
                <a:sym typeface="+mn-lt"/>
              </a:endParaRPr>
            </a:p>
          </p:txBody>
        </p:sp>
        <p:sp>
          <p:nvSpPr>
            <p:cNvPr id="10" name="TextBox 16">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601F2D47-A407-49CD-A741-15E387378E3F}"/>
                </a:ext>
              </a:extLst>
            </p:cNvPr>
            <p:cNvSpPr txBox="1"/>
            <p:nvPr/>
          </p:nvSpPr>
          <p:spPr>
            <a:xfrm>
              <a:off x="388863" y="2093717"/>
              <a:ext cx="3222773" cy="80021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defRPr sz="4000" b="0">
                  <a:solidFill>
                    <a:srgbClr val="262626"/>
                  </a:solidFill>
                  <a:latin typeface="FZHei-B01S"/>
                  <a:ea typeface="FZHei-B01S"/>
                  <a:cs typeface="FZHei-B01S"/>
                  <a:sym typeface="FZHei-B01S"/>
                </a:defRPr>
              </a:lvl1pPr>
            </a:lstStyle>
            <a:p>
              <a:r>
                <a:rPr>
                  <a:solidFill>
                    <a:schemeClr val="bg1"/>
                  </a:solidFill>
                  <a:latin typeface="+mn-lt"/>
                  <a:ea typeface="+mn-ea"/>
                  <a:cs typeface="+mn-ea"/>
                  <a:sym typeface="+mn-lt"/>
                </a:rPr>
                <a:t>Short Text</a:t>
              </a:r>
            </a:p>
          </p:txBody>
        </p:sp>
        <p:sp>
          <p:nvSpPr>
            <p:cNvPr id="11" name="Rectangle 17">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E2898820-450B-4449-8370-9F9466430B90}"/>
                </a:ext>
              </a:extLst>
            </p:cNvPr>
            <p:cNvSpPr txBox="1"/>
            <p:nvPr/>
          </p:nvSpPr>
          <p:spPr>
            <a:xfrm>
              <a:off x="54279" y="2924852"/>
              <a:ext cx="3891939" cy="1781383"/>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defTabSz="1828800">
                <a:lnSpc>
                  <a:spcPct val="150000"/>
                </a:lnSpc>
                <a:defRPr sz="2400" b="0">
                  <a:solidFill>
                    <a:srgbClr val="404040"/>
                  </a:solidFill>
                  <a:latin typeface="FZHei-B01S"/>
                  <a:ea typeface="FZHei-B01S"/>
                  <a:cs typeface="FZHei-B01S"/>
                  <a:sym typeface="FZHei-B01S"/>
                </a:defRPr>
              </a:pPr>
              <a:r>
                <a:rPr>
                  <a:solidFill>
                    <a:schemeClr val="bg1"/>
                  </a:solidFill>
                  <a:latin typeface="+mn-lt"/>
                  <a:ea typeface="+mn-ea"/>
                  <a:cs typeface="+mn-ea"/>
                  <a:sym typeface="+mn-lt"/>
                </a:rPr>
                <a:t>点击添加标题点击添加标题点击添加标题点击添加标题, </a:t>
              </a:r>
            </a:p>
          </p:txBody>
        </p:sp>
      </p:grpSp>
      <p:grpSp>
        <p:nvGrpSpPr>
          <p:cNvPr id="12" name="Group 23">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6617847E-0173-4194-ACF8-7409CD693355}"/>
              </a:ext>
            </a:extLst>
          </p:cNvPr>
          <p:cNvGrpSpPr/>
          <p:nvPr/>
        </p:nvGrpSpPr>
        <p:grpSpPr>
          <a:xfrm>
            <a:off x="13320748" y="2205054"/>
            <a:ext cx="4000500" cy="4686300"/>
            <a:chOff x="0" y="0"/>
            <a:chExt cx="4000500" cy="4686300"/>
          </a:xfrm>
        </p:grpSpPr>
        <p:sp>
          <p:nvSpPr>
            <p:cNvPr id="13" name="Rounded Rectangle 3">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25B01A7D-F289-4471-9A6F-A70389FC8FAB}"/>
                </a:ext>
              </a:extLst>
            </p:cNvPr>
            <p:cNvSpPr/>
            <p:nvPr/>
          </p:nvSpPr>
          <p:spPr>
            <a:xfrm>
              <a:off x="0" y="0"/>
              <a:ext cx="4000500" cy="4686300"/>
            </a:xfrm>
            <a:prstGeom prst="roundRect">
              <a:avLst>
                <a:gd name="adj" fmla="val 16667"/>
              </a:avLst>
            </a:prstGeom>
            <a:solidFill>
              <a:srgbClr val="00B0F0"/>
            </a:solidFill>
            <a:ln w="12700" cap="flat">
              <a:noFill/>
              <a:miter lim="400000"/>
            </a:ln>
            <a:effectLst>
              <a:outerShdw blurRad="889000" rotWithShape="0">
                <a:srgbClr val="A6A6A6">
                  <a:alpha val="40000"/>
                </a:srgbClr>
              </a:outerShdw>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dirty="0">
                <a:solidFill>
                  <a:schemeClr val="bg1"/>
                </a:solidFill>
                <a:latin typeface="+mn-lt"/>
                <a:ea typeface="+mn-ea"/>
                <a:cs typeface="+mn-ea"/>
                <a:sym typeface="+mn-lt"/>
              </a:endParaRPr>
            </a:p>
          </p:txBody>
        </p:sp>
        <p:sp>
          <p:nvSpPr>
            <p:cNvPr id="14" name="Shape 2632">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2BBC5D69-C99F-4CB8-936F-0D3102D0F232}"/>
                </a:ext>
              </a:extLst>
            </p:cNvPr>
            <p:cNvSpPr/>
            <p:nvPr/>
          </p:nvSpPr>
          <p:spPr>
            <a:xfrm>
              <a:off x="1628489" y="745249"/>
              <a:ext cx="743521" cy="908746"/>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cap="flat">
              <a:noFill/>
              <a:miter lim="400000"/>
            </a:ln>
            <a:effectLst/>
          </p:spPr>
          <p:txBody>
            <a:bodyPr wrap="square" lIns="91439" tIns="91439" rIns="91439" bIns="91439" numCol="1" anchor="ctr">
              <a:noAutofit/>
            </a:bodyPr>
            <a:lstStyle/>
            <a:p>
              <a:pPr algn="l" defTabSz="914125">
                <a:defRPr sz="5800" b="0">
                  <a:solidFill>
                    <a:srgbClr val="FFFFFF"/>
                  </a:solidFill>
                  <a:effectLst>
                    <a:outerShdw blurRad="38100" dist="12700" dir="5400000" rotWithShape="0">
                      <a:srgbClr val="000000">
                        <a:alpha val="50000"/>
                      </a:srgbClr>
                    </a:outerShdw>
                  </a:effectLst>
                  <a:latin typeface="FZHei-B01S"/>
                  <a:ea typeface="FZHei-B01S"/>
                  <a:cs typeface="FZHei-B01S"/>
                  <a:sym typeface="FZHei-B01S"/>
                </a:defRPr>
              </a:pPr>
              <a:endParaRPr dirty="0">
                <a:solidFill>
                  <a:schemeClr val="bg1"/>
                </a:solidFill>
                <a:latin typeface="+mn-lt"/>
                <a:ea typeface="+mn-ea"/>
                <a:cs typeface="+mn-ea"/>
                <a:sym typeface="+mn-lt"/>
              </a:endParaRPr>
            </a:p>
          </p:txBody>
        </p:sp>
        <p:sp>
          <p:nvSpPr>
            <p:cNvPr id="15" name="TextBox 18">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5C7DA3FA-7C6F-4E86-B812-E675C2A23440}"/>
                </a:ext>
              </a:extLst>
            </p:cNvPr>
            <p:cNvSpPr txBox="1"/>
            <p:nvPr/>
          </p:nvSpPr>
          <p:spPr>
            <a:xfrm>
              <a:off x="433905" y="2012889"/>
              <a:ext cx="3222774" cy="80021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defRPr sz="4000" b="0">
                  <a:solidFill>
                    <a:srgbClr val="262626"/>
                  </a:solidFill>
                  <a:latin typeface="FZHei-B01S"/>
                  <a:ea typeface="FZHei-B01S"/>
                  <a:cs typeface="FZHei-B01S"/>
                  <a:sym typeface="FZHei-B01S"/>
                </a:defRPr>
              </a:lvl1pPr>
            </a:lstStyle>
            <a:p>
              <a:r>
                <a:rPr>
                  <a:solidFill>
                    <a:schemeClr val="bg1"/>
                  </a:solidFill>
                  <a:latin typeface="+mn-lt"/>
                  <a:ea typeface="+mn-ea"/>
                  <a:cs typeface="+mn-ea"/>
                  <a:sym typeface="+mn-lt"/>
                </a:rPr>
                <a:t>Short Text</a:t>
              </a:r>
            </a:p>
          </p:txBody>
        </p:sp>
        <p:sp>
          <p:nvSpPr>
            <p:cNvPr id="16" name="Rectangle 19">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6099B703-1A5E-4B94-A370-3F7ADCDE3E31}"/>
                </a:ext>
              </a:extLst>
            </p:cNvPr>
            <p:cNvSpPr txBox="1"/>
            <p:nvPr/>
          </p:nvSpPr>
          <p:spPr>
            <a:xfrm>
              <a:off x="99321" y="2844024"/>
              <a:ext cx="3891939" cy="1781383"/>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defTabSz="1828800">
                <a:lnSpc>
                  <a:spcPct val="150000"/>
                </a:lnSpc>
                <a:defRPr sz="2400" b="0">
                  <a:solidFill>
                    <a:srgbClr val="404040"/>
                  </a:solidFill>
                  <a:latin typeface="FZHei-B01S"/>
                  <a:ea typeface="FZHei-B01S"/>
                  <a:cs typeface="FZHei-B01S"/>
                  <a:sym typeface="FZHei-B01S"/>
                </a:defRPr>
              </a:pPr>
              <a:r>
                <a:rPr>
                  <a:solidFill>
                    <a:schemeClr val="bg1"/>
                  </a:solidFill>
                  <a:latin typeface="+mn-lt"/>
                  <a:ea typeface="+mn-ea"/>
                  <a:cs typeface="+mn-ea"/>
                  <a:sym typeface="+mn-lt"/>
                </a:rPr>
                <a:t>点击添加标题点击添加标题点击添加标题点击添加标题, </a:t>
              </a:r>
            </a:p>
          </p:txBody>
        </p:sp>
      </p:grpSp>
      <p:grpSp>
        <p:nvGrpSpPr>
          <p:cNvPr id="17" name="Group 24">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F888F0B7-8CFA-4DF5-AAA5-F46559B93A04}"/>
              </a:ext>
            </a:extLst>
          </p:cNvPr>
          <p:cNvGrpSpPr/>
          <p:nvPr/>
        </p:nvGrpSpPr>
        <p:grpSpPr>
          <a:xfrm>
            <a:off x="13311508" y="7636603"/>
            <a:ext cx="4000500" cy="4740484"/>
            <a:chOff x="0" y="0"/>
            <a:chExt cx="4000500" cy="4740484"/>
          </a:xfrm>
        </p:grpSpPr>
        <p:sp>
          <p:nvSpPr>
            <p:cNvPr id="18" name="Rounded Rectangle 5">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079D0BBD-843A-432D-914A-B79F07DE8024}"/>
                </a:ext>
              </a:extLst>
            </p:cNvPr>
            <p:cNvSpPr/>
            <p:nvPr/>
          </p:nvSpPr>
          <p:spPr>
            <a:xfrm>
              <a:off x="0" y="0"/>
              <a:ext cx="4000500" cy="4686300"/>
            </a:xfrm>
            <a:prstGeom prst="roundRect">
              <a:avLst>
                <a:gd name="adj" fmla="val 16667"/>
              </a:avLst>
            </a:prstGeom>
            <a:solidFill>
              <a:srgbClr val="00B0F0"/>
            </a:solidFill>
            <a:ln w="12700" cap="flat">
              <a:noFill/>
              <a:miter lim="400000"/>
            </a:ln>
            <a:effectLst>
              <a:outerShdw blurRad="889000" rotWithShape="0">
                <a:srgbClr val="A6A6A6">
                  <a:alpha val="40000"/>
                </a:srgbClr>
              </a:outerShdw>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dirty="0">
                <a:solidFill>
                  <a:schemeClr val="bg1"/>
                </a:solidFill>
                <a:latin typeface="+mn-lt"/>
                <a:ea typeface="+mn-ea"/>
                <a:cs typeface="+mn-ea"/>
                <a:sym typeface="+mn-lt"/>
              </a:endParaRPr>
            </a:p>
          </p:txBody>
        </p:sp>
        <p:sp>
          <p:nvSpPr>
            <p:cNvPr id="19" name="Shape 2633">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1A3A2766-77B0-46DA-8120-661998EA0BCE}"/>
                </a:ext>
              </a:extLst>
            </p:cNvPr>
            <p:cNvSpPr/>
            <p:nvPr/>
          </p:nvSpPr>
          <p:spPr>
            <a:xfrm>
              <a:off x="1545877" y="919393"/>
              <a:ext cx="908745" cy="90874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cap="flat">
              <a:noFill/>
              <a:miter lim="400000"/>
            </a:ln>
            <a:effectLst/>
          </p:spPr>
          <p:txBody>
            <a:bodyPr wrap="square" lIns="91439" tIns="91439" rIns="91439" bIns="91439" numCol="1" anchor="ctr">
              <a:noAutofit/>
            </a:bodyPr>
            <a:lstStyle/>
            <a:p>
              <a:pPr algn="l" defTabSz="914125">
                <a:defRPr sz="5800" b="0">
                  <a:solidFill>
                    <a:srgbClr val="FFFFFF"/>
                  </a:solidFill>
                  <a:effectLst>
                    <a:outerShdw blurRad="38100" dist="12700" dir="5400000" rotWithShape="0">
                      <a:srgbClr val="000000">
                        <a:alpha val="50000"/>
                      </a:srgbClr>
                    </a:outerShdw>
                  </a:effectLst>
                  <a:latin typeface="FZHei-B01S"/>
                  <a:ea typeface="FZHei-B01S"/>
                  <a:cs typeface="FZHei-B01S"/>
                  <a:sym typeface="FZHei-B01S"/>
                </a:defRPr>
              </a:pPr>
              <a:endParaRPr>
                <a:solidFill>
                  <a:schemeClr val="bg1"/>
                </a:solidFill>
                <a:latin typeface="+mn-lt"/>
                <a:ea typeface="+mn-ea"/>
                <a:cs typeface="+mn-ea"/>
                <a:sym typeface="+mn-lt"/>
              </a:endParaRPr>
            </a:p>
          </p:txBody>
        </p:sp>
        <p:sp>
          <p:nvSpPr>
            <p:cNvPr id="20" name="TextBox 20">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1FB510DC-F27B-4387-BE2B-9700C8764918}"/>
                </a:ext>
              </a:extLst>
            </p:cNvPr>
            <p:cNvSpPr txBox="1"/>
            <p:nvPr/>
          </p:nvSpPr>
          <p:spPr>
            <a:xfrm>
              <a:off x="397643" y="2127967"/>
              <a:ext cx="3222774" cy="80021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defRPr sz="4000" b="0">
                  <a:solidFill>
                    <a:srgbClr val="262626"/>
                  </a:solidFill>
                  <a:latin typeface="FZHei-B01S"/>
                  <a:ea typeface="FZHei-B01S"/>
                  <a:cs typeface="FZHei-B01S"/>
                  <a:sym typeface="FZHei-B01S"/>
                </a:defRPr>
              </a:lvl1pPr>
            </a:lstStyle>
            <a:p>
              <a:r>
                <a:rPr>
                  <a:solidFill>
                    <a:schemeClr val="bg1"/>
                  </a:solidFill>
                  <a:latin typeface="+mn-lt"/>
                  <a:ea typeface="+mn-ea"/>
                  <a:cs typeface="+mn-ea"/>
                  <a:sym typeface="+mn-lt"/>
                </a:rPr>
                <a:t>Short Text</a:t>
              </a:r>
            </a:p>
          </p:txBody>
        </p:sp>
        <p:sp>
          <p:nvSpPr>
            <p:cNvPr id="21" name="Rectangle 21">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E53D812C-7884-4154-8300-A17644533E4B}"/>
                </a:ext>
              </a:extLst>
            </p:cNvPr>
            <p:cNvSpPr txBox="1"/>
            <p:nvPr/>
          </p:nvSpPr>
          <p:spPr>
            <a:xfrm>
              <a:off x="63059" y="2959101"/>
              <a:ext cx="3891939" cy="1781383"/>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defTabSz="1828800">
                <a:lnSpc>
                  <a:spcPct val="150000"/>
                </a:lnSpc>
                <a:defRPr sz="2400" b="0">
                  <a:solidFill>
                    <a:srgbClr val="404040"/>
                  </a:solidFill>
                  <a:latin typeface="FZHei-B01S"/>
                  <a:ea typeface="FZHei-B01S"/>
                  <a:cs typeface="FZHei-B01S"/>
                  <a:sym typeface="FZHei-B01S"/>
                </a:defRPr>
              </a:pPr>
              <a:r>
                <a:rPr>
                  <a:solidFill>
                    <a:schemeClr val="bg1"/>
                  </a:solidFill>
                  <a:latin typeface="+mn-lt"/>
                  <a:ea typeface="+mn-ea"/>
                  <a:cs typeface="+mn-ea"/>
                  <a:sym typeface="+mn-lt"/>
                </a:rPr>
                <a:t>点击添加标题点击添加标题点击添加标题点击添加标题, </a:t>
              </a:r>
            </a:p>
          </p:txBody>
        </p:sp>
      </p:grpSp>
      <p:grpSp>
        <p:nvGrpSpPr>
          <p:cNvPr id="23" name="Group 24">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8288D572-8948-4ABE-BD47-E73DBAC3083C}"/>
              </a:ext>
            </a:extLst>
          </p:cNvPr>
          <p:cNvGrpSpPr/>
          <p:nvPr/>
        </p:nvGrpSpPr>
        <p:grpSpPr>
          <a:xfrm>
            <a:off x="18039905" y="7721033"/>
            <a:ext cx="4000500" cy="4740484"/>
            <a:chOff x="0" y="0"/>
            <a:chExt cx="4000500" cy="4740484"/>
          </a:xfrm>
        </p:grpSpPr>
        <p:sp>
          <p:nvSpPr>
            <p:cNvPr id="24" name="Rounded Rectangle 5">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2E127318-BD9D-4E3E-9614-FBE4D389E54F}"/>
                </a:ext>
              </a:extLst>
            </p:cNvPr>
            <p:cNvSpPr/>
            <p:nvPr/>
          </p:nvSpPr>
          <p:spPr>
            <a:xfrm>
              <a:off x="0" y="0"/>
              <a:ext cx="4000500" cy="4686300"/>
            </a:xfrm>
            <a:prstGeom prst="roundRect">
              <a:avLst>
                <a:gd name="adj" fmla="val 16667"/>
              </a:avLst>
            </a:prstGeom>
            <a:solidFill>
              <a:srgbClr val="00B0F0"/>
            </a:solidFill>
            <a:ln w="12700" cap="flat">
              <a:noFill/>
              <a:miter lim="400000"/>
            </a:ln>
            <a:effectLst>
              <a:outerShdw blurRad="889000" rotWithShape="0">
                <a:srgbClr val="A6A6A6">
                  <a:alpha val="40000"/>
                </a:srgbClr>
              </a:outerShdw>
            </a:effectLst>
          </p:spPr>
          <p:txBody>
            <a:bodyPr wrap="square" lIns="91439" tIns="91439" rIns="91439" bIns="91439" numCol="1" anchor="ctr">
              <a:noAutofit/>
            </a:bodyPr>
            <a:lstStyle/>
            <a:p>
              <a:pPr defTabSz="1828800">
                <a:defRPr sz="3600" b="0">
                  <a:solidFill>
                    <a:srgbClr val="FFFFFF"/>
                  </a:solidFill>
                  <a:latin typeface="FZHei-B01S"/>
                  <a:ea typeface="FZHei-B01S"/>
                  <a:cs typeface="FZHei-B01S"/>
                  <a:sym typeface="FZHei-B01S"/>
                </a:defRPr>
              </a:pPr>
              <a:endParaRPr dirty="0">
                <a:solidFill>
                  <a:schemeClr val="bg1"/>
                </a:solidFill>
                <a:latin typeface="+mn-lt"/>
                <a:ea typeface="+mn-ea"/>
                <a:cs typeface="+mn-ea"/>
                <a:sym typeface="+mn-lt"/>
              </a:endParaRPr>
            </a:p>
          </p:txBody>
        </p:sp>
        <p:sp>
          <p:nvSpPr>
            <p:cNvPr id="25" name="Shape 2633">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8484407D-D186-499A-BDDC-C7B08108379E}"/>
                </a:ext>
              </a:extLst>
            </p:cNvPr>
            <p:cNvSpPr/>
            <p:nvPr/>
          </p:nvSpPr>
          <p:spPr>
            <a:xfrm>
              <a:off x="1545877" y="919393"/>
              <a:ext cx="908745" cy="908746"/>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cap="flat">
              <a:noFill/>
              <a:miter lim="400000"/>
            </a:ln>
            <a:effectLst/>
          </p:spPr>
          <p:txBody>
            <a:bodyPr wrap="square" lIns="91439" tIns="91439" rIns="91439" bIns="91439" numCol="1" anchor="ctr">
              <a:noAutofit/>
            </a:bodyPr>
            <a:lstStyle/>
            <a:p>
              <a:pPr algn="l" defTabSz="914125">
                <a:defRPr sz="5800" b="0">
                  <a:solidFill>
                    <a:srgbClr val="FFFFFF"/>
                  </a:solidFill>
                  <a:effectLst>
                    <a:outerShdw blurRad="38100" dist="12700" dir="5400000" rotWithShape="0">
                      <a:srgbClr val="000000">
                        <a:alpha val="50000"/>
                      </a:srgbClr>
                    </a:outerShdw>
                  </a:effectLst>
                  <a:latin typeface="FZHei-B01S"/>
                  <a:ea typeface="FZHei-B01S"/>
                  <a:cs typeface="FZHei-B01S"/>
                  <a:sym typeface="FZHei-B01S"/>
                </a:defRPr>
              </a:pPr>
              <a:endParaRPr>
                <a:solidFill>
                  <a:schemeClr val="bg1"/>
                </a:solidFill>
                <a:latin typeface="+mn-lt"/>
                <a:ea typeface="+mn-ea"/>
                <a:cs typeface="+mn-ea"/>
                <a:sym typeface="+mn-lt"/>
              </a:endParaRPr>
            </a:p>
          </p:txBody>
        </p:sp>
        <p:sp>
          <p:nvSpPr>
            <p:cNvPr id="26" name="TextBox 20">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98DBA6A3-38C8-44E3-82B1-2694938460C4}"/>
                </a:ext>
              </a:extLst>
            </p:cNvPr>
            <p:cNvSpPr txBox="1"/>
            <p:nvPr/>
          </p:nvSpPr>
          <p:spPr>
            <a:xfrm>
              <a:off x="397643" y="2127967"/>
              <a:ext cx="3222774" cy="80021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defRPr sz="4000" b="0">
                  <a:solidFill>
                    <a:srgbClr val="262626"/>
                  </a:solidFill>
                  <a:latin typeface="FZHei-B01S"/>
                  <a:ea typeface="FZHei-B01S"/>
                  <a:cs typeface="FZHei-B01S"/>
                  <a:sym typeface="FZHei-B01S"/>
                </a:defRPr>
              </a:lvl1pPr>
            </a:lstStyle>
            <a:p>
              <a:r>
                <a:rPr>
                  <a:solidFill>
                    <a:schemeClr val="bg1"/>
                  </a:solidFill>
                  <a:latin typeface="+mn-lt"/>
                  <a:ea typeface="+mn-ea"/>
                  <a:cs typeface="+mn-ea"/>
                  <a:sym typeface="+mn-lt"/>
                </a:rPr>
                <a:t>Short Text</a:t>
              </a:r>
            </a:p>
          </p:txBody>
        </p:sp>
        <p:sp>
          <p:nvSpPr>
            <p:cNvPr id="27" name="Rectangle 21">
              <a:extLst>
                <a:ext uri="{FF2B5EF4-FFF2-40B4-BE49-F238E27FC236}">
                  <a16:creationId xmlns="" xmlns:a14="http://schemas.microsoft.com/office/drawing/2010/main" xmlns:m="http://schemas.openxmlformats.org/officeDocument/2006/math" xmlns:ma14="http://schemas.microsoft.com/office/mac/drawingml/2011/main" xmlns:p14="http://schemas.microsoft.com/office/powerpoint/2010/main" xmlns:a16="http://schemas.microsoft.com/office/drawing/2014/main" id="{3899DB4C-D304-4995-8829-07B00555D3D5}"/>
                </a:ext>
              </a:extLst>
            </p:cNvPr>
            <p:cNvSpPr txBox="1"/>
            <p:nvPr/>
          </p:nvSpPr>
          <p:spPr>
            <a:xfrm>
              <a:off x="63059" y="2959101"/>
              <a:ext cx="3891939" cy="1781383"/>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p>
              <a:pPr defTabSz="1828800">
                <a:lnSpc>
                  <a:spcPct val="150000"/>
                </a:lnSpc>
                <a:defRPr sz="2400" b="0">
                  <a:solidFill>
                    <a:srgbClr val="404040"/>
                  </a:solidFill>
                  <a:latin typeface="FZHei-B01S"/>
                  <a:ea typeface="FZHei-B01S"/>
                  <a:cs typeface="FZHei-B01S"/>
                  <a:sym typeface="FZHei-B01S"/>
                </a:defRPr>
              </a:pPr>
              <a:r>
                <a:rPr>
                  <a:solidFill>
                    <a:schemeClr val="bg1"/>
                  </a:solidFill>
                  <a:latin typeface="+mn-lt"/>
                  <a:ea typeface="+mn-ea"/>
                  <a:cs typeface="+mn-ea"/>
                  <a:sym typeface="+mn-lt"/>
                </a:rPr>
                <a:t>点击添加标题点击添加标题点击添加标题点击添加标题, </a:t>
              </a:r>
            </a:p>
          </p:txBody>
        </p:sp>
      </p:grpSp>
    </p:spTree>
    <p:extLst>
      <p:ext uri="{BB962C8B-B14F-4D97-AF65-F5344CB8AC3E}">
        <p14:creationId xmlns:p14="http://schemas.microsoft.com/office/powerpoint/2010/main" val="2084005043"/>
      </p:ext>
    </p:extLst>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9" presetClass="entr" fill="hold" grpId="0" nodeType="afterEffect">
                                  <p:stCondLst>
                                    <p:cond delay="0"/>
                                  </p:stCondLst>
                                  <p:iterate>
                                    <p:tmAbs val="0"/>
                                  </p:iterate>
                                  <p:childTnLst>
                                    <p:set>
                                      <p:cBhvr>
                                        <p:cTn id="13" fill="hold"/>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par>
                          <p:cTn id="15" fill="hold">
                            <p:stCondLst>
                              <p:cond delay="1000"/>
                            </p:stCondLst>
                            <p:childTnLst>
                              <p:par>
                                <p:cTn id="16" presetID="9" presetClass="entr" fill="hold" grpId="0" nodeType="afterEffect">
                                  <p:stCondLst>
                                    <p:cond delay="0"/>
                                  </p:stCondLst>
                                  <p:iterate>
                                    <p:tmAbs val="0"/>
                                  </p:iterate>
                                  <p:childTnLst>
                                    <p:set>
                                      <p:cBhvr>
                                        <p:cTn id="17" fill="hold"/>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par>
                          <p:cTn id="19" fill="hold">
                            <p:stCondLst>
                              <p:cond delay="1500"/>
                            </p:stCondLst>
                            <p:childTnLst>
                              <p:par>
                                <p:cTn id="20" presetID="9" presetClass="entr" fill="hold" grpId="0" nodeType="afterEffect">
                                  <p:stCondLst>
                                    <p:cond delay="0"/>
                                  </p:stCondLst>
                                  <p:iterate>
                                    <p:tmAbs val="0"/>
                                  </p:iterate>
                                  <p:childTnLst>
                                    <p:set>
                                      <p:cBhvr>
                                        <p:cTn id="21" fill="hold"/>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par>
                          <p:cTn id="23" fill="hold">
                            <p:stCondLst>
                              <p:cond delay="2000"/>
                            </p:stCondLst>
                            <p:childTnLst>
                              <p:par>
                                <p:cTn id="24" presetID="9" presetClass="entr" fill="hold" grpId="0" nodeType="afterEffect">
                                  <p:stCondLst>
                                    <p:cond delay="0"/>
                                  </p:stCondLst>
                                  <p:iterate>
                                    <p:tmAbs val="0"/>
                                  </p:iterate>
                                  <p:childTnLst>
                                    <p:set>
                                      <p:cBhvr>
                                        <p:cTn id="25" fill="hold"/>
                                        <p:tgtEl>
                                          <p:spTgt spid="23"/>
                                        </p:tgtEl>
                                        <p:attrNameLst>
                                          <p:attrName>style.visibility</p:attrName>
                                        </p:attrNameLst>
                                      </p:cBhvr>
                                      <p:to>
                                        <p:strVal val="visible"/>
                                      </p:to>
                                    </p:set>
                                    <p:animEffect transition="in" filter="dissolv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2" grpId="0" animBg="1" advAuto="0"/>
      <p:bldP spid="17" grpId="0" animBg="1" advAuto="0"/>
      <p:bldP spid="23"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 xmlns:a14="http://schemas.microsoft.com/office/drawing/2010/main" xmlns:p14="http://schemas.microsoft.com/office/powerpoint/2010/main" xmlns:a16="http://schemas.microsoft.com/office/drawing/2014/main" id="{2E8E2EAE-5924-4D8A-86AE-5CB1779CCA57}"/>
              </a:ext>
            </a:extLst>
          </p:cNvPr>
          <p:cNvSpPr/>
          <p:nvPr/>
        </p:nvSpPr>
        <p:spPr>
          <a:xfrm>
            <a:off x="5854700" y="7060311"/>
            <a:ext cx="13639800" cy="605934"/>
          </a:xfrm>
          <a:prstGeom prst="rect">
            <a:avLst/>
          </a:prstGeom>
          <a:gradFill>
            <a:gsLst>
              <a:gs pos="0">
                <a:srgbClr val="7D1EDC"/>
              </a:gs>
              <a:gs pos="41000">
                <a:srgbClr val="2C99E6"/>
              </a:gs>
              <a:gs pos="72000">
                <a:srgbClr val="28BCE1"/>
              </a:gs>
              <a:gs pos="100000">
                <a:srgbClr val="28BCE1"/>
              </a:gs>
            </a:gsLst>
            <a:lin ang="14400000" scaled="0"/>
          </a:grad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zh-CN" altLang="en-US" sz="3000" b="0" i="0" u="none" strike="noStrike" cap="none" spc="0" normalizeH="0" baseline="0">
              <a:ln>
                <a:noFill/>
              </a:ln>
              <a:solidFill>
                <a:srgbClr val="FFFFFF"/>
              </a:solidFill>
              <a:effectLst/>
              <a:uFillTx/>
              <a:latin typeface="+mn-lt"/>
              <a:ea typeface="+mn-ea"/>
              <a:cs typeface="+mn-ea"/>
              <a:sym typeface="+mn-lt"/>
            </a:endParaRPr>
          </a:p>
        </p:txBody>
      </p:sp>
      <p:sp>
        <p:nvSpPr>
          <p:cNvPr id="3" name="标题 6">
            <a:extLst>
              <a:ext uri="{FF2B5EF4-FFF2-40B4-BE49-F238E27FC236}">
                <a16:creationId xmlns="" xmlns:a14="http://schemas.microsoft.com/office/drawing/2010/main" xmlns:p14="http://schemas.microsoft.com/office/powerpoint/2010/main" xmlns:a16="http://schemas.microsoft.com/office/drawing/2014/main" id="{EC7A6708-3A75-443C-93D7-D29E41ED41FC}"/>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4" name="组合 3">
            <a:extLst>
              <a:ext uri="{FF2B5EF4-FFF2-40B4-BE49-F238E27FC236}">
                <a16:creationId xmlns="" xmlns:a14="http://schemas.microsoft.com/office/drawing/2010/main" xmlns:p14="http://schemas.microsoft.com/office/powerpoint/2010/main" xmlns:a16="http://schemas.microsoft.com/office/drawing/2014/main" id="{529C2F72-8D9D-45A0-9FC0-3BE31FA1BFC3}"/>
              </a:ext>
            </a:extLst>
          </p:cNvPr>
          <p:cNvGrpSpPr/>
          <p:nvPr/>
        </p:nvGrpSpPr>
        <p:grpSpPr>
          <a:xfrm>
            <a:off x="1148515" y="944039"/>
            <a:ext cx="6281790" cy="1366053"/>
            <a:chOff x="394974" y="341599"/>
            <a:chExt cx="2355671" cy="512270"/>
          </a:xfrm>
        </p:grpSpPr>
        <p:sp>
          <p:nvSpPr>
            <p:cNvPr id="5" name="矩形 4">
              <a:extLst>
                <a:ext uri="{FF2B5EF4-FFF2-40B4-BE49-F238E27FC236}">
                  <a16:creationId xmlns="" xmlns:a14="http://schemas.microsoft.com/office/drawing/2010/main" xmlns:p14="http://schemas.microsoft.com/office/powerpoint/2010/main" xmlns:a16="http://schemas.microsoft.com/office/drawing/2014/main" id="{7FCE0706-9ED5-49E1-AF43-FB8C2F54AC5D}"/>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6" name="直接连接符 5">
              <a:extLst>
                <a:ext uri="{FF2B5EF4-FFF2-40B4-BE49-F238E27FC236}">
                  <a16:creationId xmlns="" xmlns:a14="http://schemas.microsoft.com/office/drawing/2010/main" xmlns:p14="http://schemas.microsoft.com/office/powerpoint/2010/main" xmlns:a16="http://schemas.microsoft.com/office/drawing/2014/main" id="{1644CAE9-82D1-45D8-88BE-ABE0B4E04E31}"/>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grpSp>
        <p:nvGrpSpPr>
          <p:cNvPr id="9" name="成组">
            <a:extLst>
              <a:ext uri="{FF2B5EF4-FFF2-40B4-BE49-F238E27FC236}">
                <a16:creationId xmlns="" xmlns:a14="http://schemas.microsoft.com/office/drawing/2010/main" xmlns:p14="http://schemas.microsoft.com/office/powerpoint/2010/main" xmlns:a16="http://schemas.microsoft.com/office/drawing/2014/main" id="{D4A409A3-01D2-42ED-BDCB-9B3B80A3E426}"/>
              </a:ext>
            </a:extLst>
          </p:cNvPr>
          <p:cNvGrpSpPr/>
          <p:nvPr/>
        </p:nvGrpSpPr>
        <p:grpSpPr>
          <a:xfrm>
            <a:off x="20792621" y="3648982"/>
            <a:ext cx="5032375" cy="7143750"/>
            <a:chOff x="0" y="0"/>
            <a:chExt cx="5032375" cy="7143750"/>
          </a:xfrm>
        </p:grpSpPr>
        <p:sp>
          <p:nvSpPr>
            <p:cNvPr id="10" name="形状">
              <a:extLst>
                <a:ext uri="{FF2B5EF4-FFF2-40B4-BE49-F238E27FC236}">
                  <a16:creationId xmlns="" xmlns:a14="http://schemas.microsoft.com/office/drawing/2010/main" xmlns:p14="http://schemas.microsoft.com/office/powerpoint/2010/main" xmlns:a16="http://schemas.microsoft.com/office/drawing/2014/main" id="{4A9678DC-AC2B-4ADA-89CC-0792FC327805}"/>
                </a:ext>
              </a:extLst>
            </p:cNvPr>
            <p:cNvSpPr/>
            <p:nvPr/>
          </p:nvSpPr>
          <p:spPr>
            <a:xfrm>
              <a:off x="0" y="0"/>
              <a:ext cx="5032375" cy="7143750"/>
            </a:xfrm>
            <a:custGeom>
              <a:avLst/>
              <a:gdLst/>
              <a:ahLst/>
              <a:cxnLst>
                <a:cxn ang="0">
                  <a:pos x="wd2" y="hd2"/>
                </a:cxn>
                <a:cxn ang="5400000">
                  <a:pos x="wd2" y="hd2"/>
                </a:cxn>
                <a:cxn ang="10800000">
                  <a:pos x="wd2" y="hd2"/>
                </a:cxn>
                <a:cxn ang="16200000">
                  <a:pos x="wd2" y="hd2"/>
                </a:cxn>
              </a:cxnLst>
              <a:rect l="0" t="0" r="r" b="b"/>
              <a:pathLst>
                <a:path w="21600" h="21600" extrusionOk="0">
                  <a:moveTo>
                    <a:pt x="21600" y="20687"/>
                  </a:moveTo>
                  <a:cubicBezTo>
                    <a:pt x="21600" y="21180"/>
                    <a:pt x="21030" y="21600"/>
                    <a:pt x="20331" y="21600"/>
                  </a:cubicBezTo>
                  <a:cubicBezTo>
                    <a:pt x="1295" y="21600"/>
                    <a:pt x="1295" y="21600"/>
                    <a:pt x="1295" y="21600"/>
                  </a:cubicBezTo>
                  <a:cubicBezTo>
                    <a:pt x="570" y="21600"/>
                    <a:pt x="0" y="21180"/>
                    <a:pt x="0" y="20687"/>
                  </a:cubicBezTo>
                  <a:cubicBezTo>
                    <a:pt x="0" y="895"/>
                    <a:pt x="0" y="895"/>
                    <a:pt x="0" y="895"/>
                  </a:cubicBezTo>
                  <a:cubicBezTo>
                    <a:pt x="0" y="402"/>
                    <a:pt x="570" y="0"/>
                    <a:pt x="1295" y="0"/>
                  </a:cubicBezTo>
                  <a:cubicBezTo>
                    <a:pt x="20331" y="0"/>
                    <a:pt x="20331" y="0"/>
                    <a:pt x="20331" y="0"/>
                  </a:cubicBezTo>
                  <a:cubicBezTo>
                    <a:pt x="21030" y="0"/>
                    <a:pt x="21600" y="402"/>
                    <a:pt x="21600" y="895"/>
                  </a:cubicBezTo>
                  <a:cubicBezTo>
                    <a:pt x="21600" y="20687"/>
                    <a:pt x="21600" y="20687"/>
                    <a:pt x="21600" y="20687"/>
                  </a:cubicBezTo>
                </a:path>
              </a:pathLst>
            </a:custGeom>
            <a:solidFill>
              <a:srgbClr val="333333"/>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1" name="形状">
              <a:extLst>
                <a:ext uri="{FF2B5EF4-FFF2-40B4-BE49-F238E27FC236}">
                  <a16:creationId xmlns="" xmlns:a14="http://schemas.microsoft.com/office/drawing/2010/main" xmlns:p14="http://schemas.microsoft.com/office/powerpoint/2010/main" xmlns:a16="http://schemas.microsoft.com/office/drawing/2014/main" id="{B9B7E439-B9C4-4CBD-95E4-70BA5A6C8491}"/>
                </a:ext>
              </a:extLst>
            </p:cNvPr>
            <p:cNvSpPr/>
            <p:nvPr/>
          </p:nvSpPr>
          <p:spPr>
            <a:xfrm>
              <a:off x="30208" y="24155"/>
              <a:ext cx="4978001" cy="7089400"/>
            </a:xfrm>
            <a:custGeom>
              <a:avLst/>
              <a:gdLst/>
              <a:ahLst/>
              <a:cxnLst>
                <a:cxn ang="0">
                  <a:pos x="wd2" y="hd2"/>
                </a:cxn>
                <a:cxn ang="5400000">
                  <a:pos x="wd2" y="hd2"/>
                </a:cxn>
                <a:cxn ang="10800000">
                  <a:pos x="wd2" y="hd2"/>
                </a:cxn>
                <a:cxn ang="16200000">
                  <a:pos x="wd2" y="hd2"/>
                </a:cxn>
              </a:cxnLst>
              <a:rect l="0" t="0" r="r" b="b"/>
              <a:pathLst>
                <a:path w="21600" h="21600" extrusionOk="0">
                  <a:moveTo>
                    <a:pt x="1178" y="21600"/>
                  </a:moveTo>
                  <a:cubicBezTo>
                    <a:pt x="524" y="21600"/>
                    <a:pt x="0" y="21232"/>
                    <a:pt x="0" y="20772"/>
                  </a:cubicBezTo>
                  <a:cubicBezTo>
                    <a:pt x="0" y="828"/>
                    <a:pt x="0" y="828"/>
                    <a:pt x="0" y="828"/>
                  </a:cubicBezTo>
                  <a:cubicBezTo>
                    <a:pt x="0" y="386"/>
                    <a:pt x="524" y="0"/>
                    <a:pt x="1178" y="0"/>
                  </a:cubicBezTo>
                  <a:cubicBezTo>
                    <a:pt x="20422" y="0"/>
                    <a:pt x="20422" y="0"/>
                    <a:pt x="20422" y="0"/>
                  </a:cubicBezTo>
                  <a:cubicBezTo>
                    <a:pt x="21076" y="0"/>
                    <a:pt x="21600" y="386"/>
                    <a:pt x="21600" y="828"/>
                  </a:cubicBezTo>
                  <a:cubicBezTo>
                    <a:pt x="21600" y="20772"/>
                    <a:pt x="21600" y="20772"/>
                    <a:pt x="21600" y="20772"/>
                  </a:cubicBezTo>
                  <a:cubicBezTo>
                    <a:pt x="21600" y="21232"/>
                    <a:pt x="21076" y="21600"/>
                    <a:pt x="20422" y="21600"/>
                  </a:cubicBezTo>
                  <a:cubicBezTo>
                    <a:pt x="1178" y="21600"/>
                    <a:pt x="1178" y="21600"/>
                    <a:pt x="1178" y="21600"/>
                  </a:cubicBezTo>
                </a:path>
              </a:pathLst>
            </a:custGeom>
            <a:solidFill>
              <a:srgbClr val="F2F2F2"/>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2" name="圆形">
              <a:extLst>
                <a:ext uri="{FF2B5EF4-FFF2-40B4-BE49-F238E27FC236}">
                  <a16:creationId xmlns="" xmlns:a14="http://schemas.microsoft.com/office/drawing/2010/main" xmlns:p14="http://schemas.microsoft.com/office/powerpoint/2010/main" xmlns:a16="http://schemas.microsoft.com/office/drawing/2014/main" id="{B4490E7E-1A2B-4A04-8514-A7A5B6CF6D67}"/>
                </a:ext>
              </a:extLst>
            </p:cNvPr>
            <p:cNvSpPr/>
            <p:nvPr/>
          </p:nvSpPr>
          <p:spPr>
            <a:xfrm>
              <a:off x="2470878" y="289855"/>
              <a:ext cx="90621" cy="90582"/>
            </a:xfrm>
            <a:prstGeom prst="ellipse">
              <a:avLst/>
            </a:prstGeom>
            <a:solidFill>
              <a:srgbClr val="2C2C2C"/>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3" name="圆形">
              <a:extLst>
                <a:ext uri="{FF2B5EF4-FFF2-40B4-BE49-F238E27FC236}">
                  <a16:creationId xmlns="" xmlns:a14="http://schemas.microsoft.com/office/drawing/2010/main" xmlns:p14="http://schemas.microsoft.com/office/powerpoint/2010/main" xmlns:a16="http://schemas.microsoft.com/office/drawing/2014/main" id="{7ADEE94C-F7E5-4118-AAF9-AB21211DD129}"/>
                </a:ext>
              </a:extLst>
            </p:cNvPr>
            <p:cNvSpPr/>
            <p:nvPr/>
          </p:nvSpPr>
          <p:spPr>
            <a:xfrm>
              <a:off x="2470878" y="283819"/>
              <a:ext cx="90621" cy="90583"/>
            </a:xfrm>
            <a:prstGeom prst="ellipse">
              <a:avLst/>
            </a:prstGeom>
            <a:solidFill>
              <a:srgbClr val="0A0A0A"/>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4" name="圆形">
              <a:extLst>
                <a:ext uri="{FF2B5EF4-FFF2-40B4-BE49-F238E27FC236}">
                  <a16:creationId xmlns="" xmlns:a14="http://schemas.microsoft.com/office/drawing/2010/main" xmlns:p14="http://schemas.microsoft.com/office/powerpoint/2010/main" xmlns:a16="http://schemas.microsoft.com/office/drawing/2014/main" id="{6319845A-3706-4360-A562-83D59C8548B1}"/>
                </a:ext>
              </a:extLst>
            </p:cNvPr>
            <p:cNvSpPr/>
            <p:nvPr/>
          </p:nvSpPr>
          <p:spPr>
            <a:xfrm>
              <a:off x="2489000" y="301934"/>
              <a:ext cx="54375" cy="54351"/>
            </a:xfrm>
            <a:prstGeom prst="ellipse">
              <a:avLst/>
            </a:prstGeom>
            <a:solidFill>
              <a:srgbClr val="000000"/>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5" name="圆形">
              <a:extLst>
                <a:ext uri="{FF2B5EF4-FFF2-40B4-BE49-F238E27FC236}">
                  <a16:creationId xmlns="" xmlns:a14="http://schemas.microsoft.com/office/drawing/2010/main" xmlns:p14="http://schemas.microsoft.com/office/powerpoint/2010/main" xmlns:a16="http://schemas.microsoft.com/office/drawing/2014/main" id="{9D0A42A9-1A8E-4E79-AF77-6D490B0A99CE}"/>
                </a:ext>
              </a:extLst>
            </p:cNvPr>
            <p:cNvSpPr/>
            <p:nvPr/>
          </p:nvSpPr>
          <p:spPr>
            <a:xfrm>
              <a:off x="2501082" y="314010"/>
              <a:ext cx="30209" cy="30197"/>
            </a:xfrm>
            <a:prstGeom prst="ellipse">
              <a:avLst/>
            </a:prstGeom>
            <a:solidFill>
              <a:srgbClr val="2C99B4"/>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6" name="三角形">
              <a:extLst>
                <a:ext uri="{FF2B5EF4-FFF2-40B4-BE49-F238E27FC236}">
                  <a16:creationId xmlns="" xmlns:a14="http://schemas.microsoft.com/office/drawing/2010/main" xmlns:p14="http://schemas.microsoft.com/office/powerpoint/2010/main" xmlns:a16="http://schemas.microsoft.com/office/drawing/2014/main" id="{A933F319-F698-4556-A20F-0EECDEAD366D}"/>
                </a:ext>
              </a:extLst>
            </p:cNvPr>
            <p:cNvSpPr/>
            <p:nvPr/>
          </p:nvSpPr>
          <p:spPr>
            <a:xfrm>
              <a:off x="2503488" y="316408"/>
              <a:ext cx="25401" cy="254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0"/>
                  </a:lnTo>
                  <a:lnTo>
                    <a:pt x="21600" y="0"/>
                  </a:lnTo>
                  <a:close/>
                </a:path>
              </a:pathLst>
            </a:custGeom>
            <a:solidFill>
              <a:srgbClr val="FFFFFF"/>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7" name="正方形">
              <a:extLst>
                <a:ext uri="{FF2B5EF4-FFF2-40B4-BE49-F238E27FC236}">
                  <a16:creationId xmlns="" xmlns:a14="http://schemas.microsoft.com/office/drawing/2010/main" xmlns:p14="http://schemas.microsoft.com/office/powerpoint/2010/main" xmlns:a16="http://schemas.microsoft.com/office/drawing/2014/main" id="{FD285FAC-A801-4F01-BA22-6D5B66BE1C88}"/>
                </a:ext>
              </a:extLst>
            </p:cNvPr>
            <p:cNvSpPr/>
            <p:nvPr/>
          </p:nvSpPr>
          <p:spPr>
            <a:xfrm>
              <a:off x="2374218" y="314010"/>
              <a:ext cx="42291" cy="42273"/>
            </a:xfrm>
            <a:prstGeom prst="rect">
              <a:avLst/>
            </a:prstGeom>
            <a:solidFill>
              <a:srgbClr val="464646"/>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8" name="矩形">
              <a:extLst>
                <a:ext uri="{FF2B5EF4-FFF2-40B4-BE49-F238E27FC236}">
                  <a16:creationId xmlns="" xmlns:a14="http://schemas.microsoft.com/office/drawing/2010/main" xmlns:p14="http://schemas.microsoft.com/office/powerpoint/2010/main" xmlns:a16="http://schemas.microsoft.com/office/drawing/2014/main" id="{1504461D-0770-4351-94C5-290C138E6409}"/>
                </a:ext>
              </a:extLst>
            </p:cNvPr>
            <p:cNvSpPr/>
            <p:nvPr/>
          </p:nvSpPr>
          <p:spPr>
            <a:xfrm>
              <a:off x="302063" y="597830"/>
              <a:ext cx="4434289" cy="5911863"/>
            </a:xfrm>
            <a:prstGeom prst="rect">
              <a:avLst/>
            </a:prstGeom>
            <a:solidFill>
              <a:srgbClr val="0C0D11"/>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9" name="矩形">
              <a:extLst>
                <a:ext uri="{FF2B5EF4-FFF2-40B4-BE49-F238E27FC236}">
                  <a16:creationId xmlns="" xmlns:a14="http://schemas.microsoft.com/office/drawing/2010/main" xmlns:p14="http://schemas.microsoft.com/office/powerpoint/2010/main" xmlns:a16="http://schemas.microsoft.com/office/drawing/2014/main" id="{DFF08B15-230D-4B26-AFFC-71632B5E3780}"/>
                </a:ext>
              </a:extLst>
            </p:cNvPr>
            <p:cNvSpPr/>
            <p:nvPr/>
          </p:nvSpPr>
          <p:spPr>
            <a:xfrm>
              <a:off x="326228" y="621984"/>
              <a:ext cx="4385957" cy="5863553"/>
            </a:xfrm>
            <a:prstGeom prst="rect">
              <a:avLst/>
            </a:prstGeom>
            <a:blipFill rotWithShape="1">
              <a:blip r:embed="rId3" cstate="screen">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91439" tIns="91439" rIns="91439" bIns="91439" numCol="1" anchor="t">
              <a:noAutofit/>
            </a:bodyPr>
            <a:lstStyle/>
            <a:p>
              <a:pPr defTabSz="1828800">
                <a:defRPr sz="2000" b="0">
                  <a:solidFill>
                    <a:srgbClr val="FFFFFF"/>
                  </a:solidFill>
                  <a:latin typeface="Calibri"/>
                  <a:ea typeface="Calibri"/>
                  <a:cs typeface="Calibri"/>
                  <a:sym typeface="Calibri"/>
                </a:defRPr>
              </a:pPr>
              <a:endParaRPr>
                <a:latin typeface="+mn-lt"/>
                <a:ea typeface="+mn-ea"/>
                <a:cs typeface="+mn-ea"/>
                <a:sym typeface="+mn-lt"/>
              </a:endParaRPr>
            </a:p>
          </p:txBody>
        </p:sp>
        <p:sp>
          <p:nvSpPr>
            <p:cNvPr id="20" name="椭圆形">
              <a:extLst>
                <a:ext uri="{FF2B5EF4-FFF2-40B4-BE49-F238E27FC236}">
                  <a16:creationId xmlns="" xmlns:a14="http://schemas.microsoft.com/office/drawing/2010/main" xmlns:p14="http://schemas.microsoft.com/office/powerpoint/2010/main" xmlns:a16="http://schemas.microsoft.com/office/drawing/2014/main" id="{8E69FBED-7A7E-4051-8C08-73E92E15C397}"/>
                </a:ext>
              </a:extLst>
            </p:cNvPr>
            <p:cNvSpPr/>
            <p:nvPr/>
          </p:nvSpPr>
          <p:spPr>
            <a:xfrm>
              <a:off x="2331928" y="6636501"/>
              <a:ext cx="374559" cy="380440"/>
            </a:xfrm>
            <a:prstGeom prst="ellipse">
              <a:avLst/>
            </a:prstGeom>
            <a:solidFill>
              <a:srgbClr val="333333"/>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21" name="形状">
              <a:extLst>
                <a:ext uri="{FF2B5EF4-FFF2-40B4-BE49-F238E27FC236}">
                  <a16:creationId xmlns="" xmlns:a14="http://schemas.microsoft.com/office/drawing/2010/main" xmlns:p14="http://schemas.microsoft.com/office/powerpoint/2010/main" xmlns:a16="http://schemas.microsoft.com/office/drawing/2014/main" id="{2DE35DFD-A8A2-46DE-BE39-E15B0932ECA3}"/>
                </a:ext>
              </a:extLst>
            </p:cNvPr>
            <p:cNvSpPr/>
            <p:nvPr/>
          </p:nvSpPr>
          <p:spPr>
            <a:xfrm>
              <a:off x="2422548" y="6727079"/>
              <a:ext cx="193321" cy="193238"/>
            </a:xfrm>
            <a:custGeom>
              <a:avLst/>
              <a:gdLst/>
              <a:ahLst/>
              <a:cxnLst>
                <a:cxn ang="0">
                  <a:pos x="wd2" y="hd2"/>
                </a:cxn>
                <a:cxn ang="5400000">
                  <a:pos x="wd2" y="hd2"/>
                </a:cxn>
                <a:cxn ang="10800000">
                  <a:pos x="wd2" y="hd2"/>
                </a:cxn>
                <a:cxn ang="16200000">
                  <a:pos x="wd2" y="hd2"/>
                </a:cxn>
              </a:cxnLst>
              <a:rect l="0" t="0" r="r" b="b"/>
              <a:pathLst>
                <a:path w="21600" h="21600" extrusionOk="0">
                  <a:moveTo>
                    <a:pt x="20250" y="14175"/>
                  </a:moveTo>
                  <a:cubicBezTo>
                    <a:pt x="18900" y="14175"/>
                    <a:pt x="18900" y="14175"/>
                    <a:pt x="18900" y="14175"/>
                  </a:cubicBezTo>
                  <a:cubicBezTo>
                    <a:pt x="18900" y="16875"/>
                    <a:pt x="16875" y="18900"/>
                    <a:pt x="14175" y="18900"/>
                  </a:cubicBezTo>
                  <a:cubicBezTo>
                    <a:pt x="7425" y="18900"/>
                    <a:pt x="7425" y="18900"/>
                    <a:pt x="7425" y="18900"/>
                  </a:cubicBezTo>
                  <a:cubicBezTo>
                    <a:pt x="4725" y="18900"/>
                    <a:pt x="2700" y="16875"/>
                    <a:pt x="2700" y="14175"/>
                  </a:cubicBezTo>
                  <a:cubicBezTo>
                    <a:pt x="2700" y="7425"/>
                    <a:pt x="2700" y="7425"/>
                    <a:pt x="2700" y="7425"/>
                  </a:cubicBezTo>
                  <a:cubicBezTo>
                    <a:pt x="2700" y="4725"/>
                    <a:pt x="4725" y="2700"/>
                    <a:pt x="7425" y="2700"/>
                  </a:cubicBezTo>
                  <a:cubicBezTo>
                    <a:pt x="14175" y="2700"/>
                    <a:pt x="14175" y="2700"/>
                    <a:pt x="14175" y="2700"/>
                  </a:cubicBezTo>
                  <a:cubicBezTo>
                    <a:pt x="16875" y="2700"/>
                    <a:pt x="18900" y="4725"/>
                    <a:pt x="18900" y="7425"/>
                  </a:cubicBezTo>
                  <a:cubicBezTo>
                    <a:pt x="18900" y="14175"/>
                    <a:pt x="18900" y="14175"/>
                    <a:pt x="18900" y="14175"/>
                  </a:cubicBezTo>
                  <a:cubicBezTo>
                    <a:pt x="20250" y="14175"/>
                    <a:pt x="20250" y="14175"/>
                    <a:pt x="20250" y="14175"/>
                  </a:cubicBezTo>
                  <a:cubicBezTo>
                    <a:pt x="21600" y="14175"/>
                    <a:pt x="21600" y="14175"/>
                    <a:pt x="21600" y="14175"/>
                  </a:cubicBezTo>
                  <a:cubicBezTo>
                    <a:pt x="21600" y="7425"/>
                    <a:pt x="21600" y="7425"/>
                    <a:pt x="21600" y="7425"/>
                  </a:cubicBezTo>
                  <a:cubicBezTo>
                    <a:pt x="21600" y="3375"/>
                    <a:pt x="18900" y="0"/>
                    <a:pt x="14175" y="0"/>
                  </a:cubicBezTo>
                  <a:cubicBezTo>
                    <a:pt x="7425" y="0"/>
                    <a:pt x="7425" y="0"/>
                    <a:pt x="7425" y="0"/>
                  </a:cubicBezTo>
                  <a:cubicBezTo>
                    <a:pt x="3375" y="0"/>
                    <a:pt x="0" y="3375"/>
                    <a:pt x="0" y="7425"/>
                  </a:cubicBezTo>
                  <a:cubicBezTo>
                    <a:pt x="0" y="14175"/>
                    <a:pt x="0" y="14175"/>
                    <a:pt x="0" y="14175"/>
                  </a:cubicBezTo>
                  <a:cubicBezTo>
                    <a:pt x="0" y="18900"/>
                    <a:pt x="3375" y="21600"/>
                    <a:pt x="7425" y="21600"/>
                  </a:cubicBezTo>
                  <a:cubicBezTo>
                    <a:pt x="14175" y="21600"/>
                    <a:pt x="14175" y="21600"/>
                    <a:pt x="14175" y="21600"/>
                  </a:cubicBezTo>
                  <a:cubicBezTo>
                    <a:pt x="18900" y="21600"/>
                    <a:pt x="21600" y="18900"/>
                    <a:pt x="21600" y="14175"/>
                  </a:cubicBezTo>
                  <a:lnTo>
                    <a:pt x="20250" y="14175"/>
                  </a:lnTo>
                  <a:close/>
                </a:path>
              </a:pathLst>
            </a:custGeom>
            <a:solidFill>
              <a:srgbClr val="181818"/>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grpSp>
      <p:pic>
        <p:nvPicPr>
          <p:cNvPr id="25" name="手绘卡通蓝色建筑金币运输机原创元素" descr="手绘卡通蓝色建筑金币运输机原创元素">
            <a:extLst>
              <a:ext uri="{FF2B5EF4-FFF2-40B4-BE49-F238E27FC236}">
                <a16:creationId xmlns="" xmlns:a14="http://schemas.microsoft.com/office/drawing/2010/main" xmlns:p14="http://schemas.microsoft.com/office/powerpoint/2010/main" xmlns:a16="http://schemas.microsoft.com/office/drawing/2014/main" id="{7E3D0408-26B1-4914-9375-CB9131F4AF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5654" y="3245757"/>
            <a:ext cx="8737600" cy="8737600"/>
          </a:xfrm>
          <a:prstGeom prst="rect">
            <a:avLst/>
          </a:prstGeom>
          <a:ln w="12700">
            <a:miter lim="400000"/>
          </a:ln>
        </p:spPr>
      </p:pic>
      <p:sp>
        <p:nvSpPr>
          <p:cNvPr id="27" name="ïṡ1ídè">
            <a:extLst>
              <a:ext uri="{FF2B5EF4-FFF2-40B4-BE49-F238E27FC236}">
                <a16:creationId xmlns="" xmlns:a14="http://schemas.microsoft.com/office/drawing/2010/main" xmlns:p14="http://schemas.microsoft.com/office/powerpoint/2010/main" xmlns:a16="http://schemas.microsoft.com/office/drawing/2014/main" id="{3FD09037-4746-4917-B169-7200EFEBA3DB}"/>
              </a:ext>
            </a:extLst>
          </p:cNvPr>
          <p:cNvSpPr/>
          <p:nvPr/>
        </p:nvSpPr>
        <p:spPr bwMode="auto">
          <a:xfrm>
            <a:off x="8043801" y="5470083"/>
            <a:ext cx="4148199" cy="138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fontScale="85000" lnSpcReduction="20000"/>
          </a:bodyPr>
          <a:lstStyle/>
          <a:p>
            <a:pPr algn="l" defTabSz="2438430" hangingPunct="1">
              <a:lnSpc>
                <a:spcPct val="160000"/>
              </a:lnSpc>
            </a:pPr>
            <a:r>
              <a:rPr lang="zh-CN" altLang="en-US" sz="2000" b="0" kern="1200" dirty="0">
                <a:solidFill>
                  <a:schemeClr val="bg1"/>
                </a:solidFill>
                <a:latin typeface="+mn-lt"/>
                <a:ea typeface="+mn-ea"/>
                <a:cs typeface="+mn-ea"/>
                <a:sym typeface="+mn-lt"/>
              </a:rPr>
              <a:t>点击此处输入相关文本内容点击此处输入相关文本内容点击此处输入点击此处输入相关文本内容点击此处输入</a:t>
            </a:r>
            <a:endParaRPr lang="en-US" altLang="zh-CN" sz="2000" b="0" kern="1200" dirty="0">
              <a:solidFill>
                <a:schemeClr val="bg1"/>
              </a:solidFill>
              <a:latin typeface="+mn-lt"/>
              <a:ea typeface="+mn-ea"/>
              <a:cs typeface="+mn-ea"/>
              <a:sym typeface="+mn-lt"/>
            </a:endParaRPr>
          </a:p>
        </p:txBody>
      </p:sp>
      <p:sp>
        <p:nvSpPr>
          <p:cNvPr id="28" name="iSļiḋè">
            <a:extLst>
              <a:ext uri="{FF2B5EF4-FFF2-40B4-BE49-F238E27FC236}">
                <a16:creationId xmlns="" xmlns:a14="http://schemas.microsoft.com/office/drawing/2010/main" xmlns:p14="http://schemas.microsoft.com/office/powerpoint/2010/main" xmlns:a16="http://schemas.microsoft.com/office/drawing/2014/main" id="{F3B5D82F-F0BD-452F-8BD2-CC7D0ABF374D}"/>
              </a:ext>
            </a:extLst>
          </p:cNvPr>
          <p:cNvSpPr txBox="1"/>
          <p:nvPr/>
        </p:nvSpPr>
        <p:spPr bwMode="auto">
          <a:xfrm>
            <a:off x="8043801" y="4662013"/>
            <a:ext cx="2846845" cy="102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a:bodyPr>
          <a:lstStyle/>
          <a:p>
            <a:pPr algn="l" defTabSz="2438369" hangingPunct="1">
              <a:spcBef>
                <a:spcPct val="0"/>
              </a:spcBef>
              <a:defRPr/>
            </a:pPr>
            <a:r>
              <a:rPr lang="zh-CN" altLang="en-US" sz="3600" b="0" kern="1200" dirty="0">
                <a:solidFill>
                  <a:schemeClr val="bg1"/>
                </a:solidFill>
                <a:latin typeface="+mn-lt"/>
                <a:ea typeface="+mn-ea"/>
                <a:cs typeface="+mn-ea"/>
                <a:sym typeface="+mn-lt"/>
              </a:rPr>
              <a:t>标题文本</a:t>
            </a:r>
          </a:p>
        </p:txBody>
      </p:sp>
      <p:sp>
        <p:nvSpPr>
          <p:cNvPr id="29" name="ïṡ1ídè">
            <a:extLst>
              <a:ext uri="{FF2B5EF4-FFF2-40B4-BE49-F238E27FC236}">
                <a16:creationId xmlns="" xmlns:a14="http://schemas.microsoft.com/office/drawing/2010/main" xmlns:p14="http://schemas.microsoft.com/office/powerpoint/2010/main" xmlns:a16="http://schemas.microsoft.com/office/drawing/2014/main" id="{D7B0251E-2763-40ED-9107-0B49D488FDB8}"/>
              </a:ext>
            </a:extLst>
          </p:cNvPr>
          <p:cNvSpPr/>
          <p:nvPr/>
        </p:nvSpPr>
        <p:spPr bwMode="auto">
          <a:xfrm>
            <a:off x="13561498" y="5470083"/>
            <a:ext cx="4320102" cy="16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fontScale="85000" lnSpcReduction="10000"/>
          </a:bodyPr>
          <a:lstStyle/>
          <a:p>
            <a:pPr algn="l" defTabSz="2438430" hangingPunct="1">
              <a:lnSpc>
                <a:spcPct val="160000"/>
              </a:lnSpc>
            </a:pPr>
            <a:r>
              <a:rPr lang="zh-CN" altLang="en-US" sz="2000" b="0" kern="1200" dirty="0">
                <a:solidFill>
                  <a:schemeClr val="bg1"/>
                </a:solidFill>
                <a:latin typeface="+mn-lt"/>
                <a:ea typeface="+mn-ea"/>
                <a:cs typeface="+mn-ea"/>
                <a:sym typeface="+mn-lt"/>
              </a:rPr>
              <a:t>点击此处输入相关文本内容点击此处输入相关文本内容点击此处输入点击此处输入相关文本内容点击此处输入</a:t>
            </a:r>
            <a:endParaRPr lang="en-US" altLang="zh-CN" sz="2000" b="0" kern="1200" dirty="0">
              <a:solidFill>
                <a:schemeClr val="bg1"/>
              </a:solidFill>
              <a:latin typeface="+mn-lt"/>
              <a:ea typeface="+mn-ea"/>
              <a:cs typeface="+mn-ea"/>
              <a:sym typeface="+mn-lt"/>
            </a:endParaRPr>
          </a:p>
        </p:txBody>
      </p:sp>
      <p:sp>
        <p:nvSpPr>
          <p:cNvPr id="30" name="iSļiḋè">
            <a:extLst>
              <a:ext uri="{FF2B5EF4-FFF2-40B4-BE49-F238E27FC236}">
                <a16:creationId xmlns="" xmlns:a14="http://schemas.microsoft.com/office/drawing/2010/main" xmlns:p14="http://schemas.microsoft.com/office/powerpoint/2010/main" xmlns:a16="http://schemas.microsoft.com/office/drawing/2014/main" id="{1749AB49-CBBB-401F-9226-8B5E5DA92591}"/>
              </a:ext>
            </a:extLst>
          </p:cNvPr>
          <p:cNvSpPr txBox="1"/>
          <p:nvPr/>
        </p:nvSpPr>
        <p:spPr bwMode="auto">
          <a:xfrm>
            <a:off x="13561498" y="4662013"/>
            <a:ext cx="2846845" cy="102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a:bodyPr>
          <a:lstStyle/>
          <a:p>
            <a:pPr algn="l" defTabSz="2438369" hangingPunct="1">
              <a:spcBef>
                <a:spcPct val="0"/>
              </a:spcBef>
              <a:defRPr/>
            </a:pPr>
            <a:r>
              <a:rPr lang="zh-CN" altLang="en-US" sz="3600" b="0" kern="1200" dirty="0">
                <a:solidFill>
                  <a:schemeClr val="bg1"/>
                </a:solidFill>
                <a:latin typeface="+mn-lt"/>
                <a:ea typeface="+mn-ea"/>
                <a:cs typeface="+mn-ea"/>
                <a:sym typeface="+mn-lt"/>
              </a:rPr>
              <a:t>标题文本</a:t>
            </a:r>
          </a:p>
        </p:txBody>
      </p:sp>
      <p:sp>
        <p:nvSpPr>
          <p:cNvPr id="31" name="ïṡ1ídè">
            <a:extLst>
              <a:ext uri="{FF2B5EF4-FFF2-40B4-BE49-F238E27FC236}">
                <a16:creationId xmlns="" xmlns:a14="http://schemas.microsoft.com/office/drawing/2010/main" xmlns:p14="http://schemas.microsoft.com/office/powerpoint/2010/main" xmlns:a16="http://schemas.microsoft.com/office/drawing/2014/main" id="{9A3E6A51-6999-4649-857D-1268480BA5B5}"/>
              </a:ext>
            </a:extLst>
          </p:cNvPr>
          <p:cNvSpPr/>
          <p:nvPr/>
        </p:nvSpPr>
        <p:spPr bwMode="auto">
          <a:xfrm>
            <a:off x="8090254" y="8369274"/>
            <a:ext cx="4148199" cy="138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fontScale="85000" lnSpcReduction="20000"/>
          </a:bodyPr>
          <a:lstStyle/>
          <a:p>
            <a:pPr algn="l" defTabSz="2438430" hangingPunct="1">
              <a:lnSpc>
                <a:spcPct val="160000"/>
              </a:lnSpc>
            </a:pPr>
            <a:r>
              <a:rPr lang="zh-CN" altLang="en-US" sz="2000" b="0" kern="1200" dirty="0">
                <a:solidFill>
                  <a:schemeClr val="bg1"/>
                </a:solidFill>
                <a:latin typeface="+mn-lt"/>
                <a:ea typeface="+mn-ea"/>
                <a:cs typeface="+mn-ea"/>
                <a:sym typeface="+mn-lt"/>
              </a:rPr>
              <a:t>点击此处输入相关文本内容点击此处输入相关文本内容点击此处输入点击此处输入相关文本内容点击此处输入</a:t>
            </a:r>
            <a:endParaRPr lang="en-US" altLang="zh-CN" sz="2000" b="0" kern="1200" dirty="0">
              <a:solidFill>
                <a:schemeClr val="bg1"/>
              </a:solidFill>
              <a:latin typeface="+mn-lt"/>
              <a:ea typeface="+mn-ea"/>
              <a:cs typeface="+mn-ea"/>
              <a:sym typeface="+mn-lt"/>
            </a:endParaRPr>
          </a:p>
        </p:txBody>
      </p:sp>
      <p:sp>
        <p:nvSpPr>
          <p:cNvPr id="32" name="iSļiḋè">
            <a:extLst>
              <a:ext uri="{FF2B5EF4-FFF2-40B4-BE49-F238E27FC236}">
                <a16:creationId xmlns="" xmlns:a14="http://schemas.microsoft.com/office/drawing/2010/main" xmlns:p14="http://schemas.microsoft.com/office/powerpoint/2010/main" xmlns:a16="http://schemas.microsoft.com/office/drawing/2014/main" id="{4CC115C8-419E-44CC-B492-960A8AF3A0EB}"/>
              </a:ext>
            </a:extLst>
          </p:cNvPr>
          <p:cNvSpPr txBox="1"/>
          <p:nvPr/>
        </p:nvSpPr>
        <p:spPr bwMode="auto">
          <a:xfrm>
            <a:off x="8090254" y="7561204"/>
            <a:ext cx="2846845" cy="102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a:bodyPr>
          <a:lstStyle/>
          <a:p>
            <a:pPr algn="l" defTabSz="2438369" hangingPunct="1">
              <a:spcBef>
                <a:spcPct val="0"/>
              </a:spcBef>
              <a:defRPr/>
            </a:pPr>
            <a:r>
              <a:rPr lang="zh-CN" altLang="en-US" sz="3600" b="0" kern="1200" dirty="0">
                <a:solidFill>
                  <a:schemeClr val="bg1"/>
                </a:solidFill>
                <a:latin typeface="+mn-lt"/>
                <a:ea typeface="+mn-ea"/>
                <a:cs typeface="+mn-ea"/>
                <a:sym typeface="+mn-lt"/>
              </a:rPr>
              <a:t>标题文本</a:t>
            </a:r>
          </a:p>
        </p:txBody>
      </p:sp>
      <p:sp>
        <p:nvSpPr>
          <p:cNvPr id="33" name="ïṡ1ídè">
            <a:extLst>
              <a:ext uri="{FF2B5EF4-FFF2-40B4-BE49-F238E27FC236}">
                <a16:creationId xmlns="" xmlns:a14="http://schemas.microsoft.com/office/drawing/2010/main" xmlns:p14="http://schemas.microsoft.com/office/powerpoint/2010/main" xmlns:a16="http://schemas.microsoft.com/office/drawing/2014/main" id="{6912E3D9-67E6-4D02-9B3C-DAFE190F3AC6}"/>
              </a:ext>
            </a:extLst>
          </p:cNvPr>
          <p:cNvSpPr/>
          <p:nvPr/>
        </p:nvSpPr>
        <p:spPr bwMode="auto">
          <a:xfrm>
            <a:off x="13607951" y="8369274"/>
            <a:ext cx="4320102" cy="16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fontScale="85000" lnSpcReduction="10000"/>
          </a:bodyPr>
          <a:lstStyle/>
          <a:p>
            <a:pPr algn="l" defTabSz="2438430" hangingPunct="1">
              <a:lnSpc>
                <a:spcPct val="160000"/>
              </a:lnSpc>
            </a:pPr>
            <a:r>
              <a:rPr lang="zh-CN" altLang="en-US" sz="2000" b="0" kern="1200" dirty="0">
                <a:solidFill>
                  <a:schemeClr val="bg1"/>
                </a:solidFill>
                <a:latin typeface="+mn-lt"/>
                <a:ea typeface="+mn-ea"/>
                <a:cs typeface="+mn-ea"/>
                <a:sym typeface="+mn-lt"/>
              </a:rPr>
              <a:t>点击此处输入相关文本内容点击此处输入相关文本内容点击此处输入点击此处输入相关文本内容点击此处输入</a:t>
            </a:r>
            <a:endParaRPr lang="en-US" altLang="zh-CN" sz="2000" b="0" kern="1200" dirty="0">
              <a:solidFill>
                <a:schemeClr val="bg1"/>
              </a:solidFill>
              <a:latin typeface="+mn-lt"/>
              <a:ea typeface="+mn-ea"/>
              <a:cs typeface="+mn-ea"/>
              <a:sym typeface="+mn-lt"/>
            </a:endParaRPr>
          </a:p>
        </p:txBody>
      </p:sp>
      <p:sp>
        <p:nvSpPr>
          <p:cNvPr id="34" name="iSļiḋè">
            <a:extLst>
              <a:ext uri="{FF2B5EF4-FFF2-40B4-BE49-F238E27FC236}">
                <a16:creationId xmlns="" xmlns:a14="http://schemas.microsoft.com/office/drawing/2010/main" xmlns:p14="http://schemas.microsoft.com/office/powerpoint/2010/main" xmlns:a16="http://schemas.microsoft.com/office/drawing/2014/main" id="{AC9B3C2D-AF3E-4D8A-946D-FCE7F05234B0}"/>
              </a:ext>
            </a:extLst>
          </p:cNvPr>
          <p:cNvSpPr txBox="1"/>
          <p:nvPr/>
        </p:nvSpPr>
        <p:spPr bwMode="auto">
          <a:xfrm>
            <a:off x="13607951" y="7561204"/>
            <a:ext cx="2846845" cy="102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ctr">
            <a:normAutofit/>
          </a:bodyPr>
          <a:lstStyle/>
          <a:p>
            <a:pPr algn="l" defTabSz="2438369" hangingPunct="1">
              <a:spcBef>
                <a:spcPct val="0"/>
              </a:spcBef>
              <a:defRPr/>
            </a:pPr>
            <a:r>
              <a:rPr lang="zh-CN" altLang="en-US" sz="3600" b="0" kern="1200" dirty="0">
                <a:solidFill>
                  <a:schemeClr val="bg1"/>
                </a:solidFill>
                <a:latin typeface="+mn-lt"/>
                <a:ea typeface="+mn-ea"/>
                <a:cs typeface="+mn-ea"/>
                <a:sym typeface="+mn-lt"/>
              </a:rPr>
              <a:t>标题文本</a:t>
            </a:r>
          </a:p>
        </p:txBody>
      </p:sp>
    </p:spTree>
    <p:extLst>
      <p:ext uri="{BB962C8B-B14F-4D97-AF65-F5344CB8AC3E}">
        <p14:creationId xmlns:p14="http://schemas.microsoft.com/office/powerpoint/2010/main" val="3039338865"/>
      </p:ext>
    </p:extLst>
  </p:cSld>
  <p:clrMapOvr>
    <a:masterClrMapping/>
  </p:clrMapOvr>
  <p:transition spd="slow" advClick="0" advTm="6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p:tmAbs val="0"/>
                                  </p:iterate>
                                  <p:childTnLst>
                                    <p:set>
                                      <p:cBhvr>
                                        <p:cTn id="6" fill="hold"/>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1+#ppt_w/2"/>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25"/>
                                        </p:tgtEl>
                                        <p:attrNameLst>
                                          <p:attrName>style.visibility</p:attrName>
                                        </p:attrNameLst>
                                      </p:cBhvr>
                                      <p:to>
                                        <p:strVal val="visible"/>
                                      </p:to>
                                    </p:set>
                                    <p:anim calcmode="lin" valueType="num">
                                      <p:cBhvr>
                                        <p:cTn id="12" dur="500" fill="hold"/>
                                        <p:tgtEl>
                                          <p:spTgt spid="25"/>
                                        </p:tgtEl>
                                        <p:attrNameLst>
                                          <p:attrName>ppt_x</p:attrName>
                                        </p:attrNameLst>
                                      </p:cBhvr>
                                      <p:tavLst>
                                        <p:tav tm="0">
                                          <p:val>
                                            <p:strVal val="0-#ppt_w/2"/>
                                          </p:val>
                                        </p:tav>
                                        <p:tav tm="100000">
                                          <p:val>
                                            <p:strVal val="#ppt_x"/>
                                          </p:val>
                                        </p:tav>
                                      </p:tavLst>
                                    </p:anim>
                                    <p:anim calcmode="lin" valueType="num">
                                      <p:cBhvr>
                                        <p:cTn id="13"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25"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90">
            <a:extLst>
              <a:ext uri="{FF2B5EF4-FFF2-40B4-BE49-F238E27FC236}">
                <a16:creationId xmlns="" xmlns:a14="http://schemas.microsoft.com/office/drawing/2010/main" xmlns:p14="http://schemas.microsoft.com/office/powerpoint/2010/main" xmlns:a16="http://schemas.microsoft.com/office/drawing/2014/main" id="{29B0BB7F-5368-41DD-A27A-94843E19BA53}"/>
              </a:ext>
            </a:extLst>
          </p:cNvPr>
          <p:cNvSpPr txBox="1">
            <a:spLocks noChangeArrowheads="1"/>
          </p:cNvSpPr>
          <p:nvPr>
            <p:custDataLst>
              <p:tags r:id="rId1"/>
            </p:custDataLst>
          </p:nvPr>
        </p:nvSpPr>
        <p:spPr bwMode="auto">
          <a:xfrm>
            <a:off x="14127204" y="4394200"/>
            <a:ext cx="27494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000">
                <a:solidFill>
                  <a:srgbClr val="F2F2F2"/>
                </a:solidFill>
                <a:latin typeface="+mn-lt"/>
                <a:ea typeface="+mn-ea"/>
                <a:cs typeface="+mn-ea"/>
                <a:sym typeface="+mn-lt"/>
              </a:rPr>
              <a:t>输入小标题</a:t>
            </a:r>
          </a:p>
        </p:txBody>
      </p:sp>
      <p:sp>
        <p:nvSpPr>
          <p:cNvPr id="4" name="文本框 5">
            <a:extLst>
              <a:ext uri="{FF2B5EF4-FFF2-40B4-BE49-F238E27FC236}">
                <a16:creationId xmlns="" xmlns:a14="http://schemas.microsoft.com/office/drawing/2010/main" xmlns:p14="http://schemas.microsoft.com/office/powerpoint/2010/main" xmlns:a16="http://schemas.microsoft.com/office/drawing/2014/main" id="{533EF456-86DC-418F-9075-95FE1DAF7CB0}"/>
              </a:ext>
            </a:extLst>
          </p:cNvPr>
          <p:cNvSpPr txBox="1">
            <a:spLocks noChangeArrowheads="1"/>
          </p:cNvSpPr>
          <p:nvPr>
            <p:custDataLst>
              <p:tags r:id="rId2"/>
            </p:custDataLst>
          </p:nvPr>
        </p:nvSpPr>
        <p:spPr bwMode="auto">
          <a:xfrm>
            <a:off x="14106526" y="4927600"/>
            <a:ext cx="557212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hangingPunct="1">
              <a:lnSpc>
                <a:spcPct val="150000"/>
              </a:lnSpc>
              <a:spcBef>
                <a:spcPct val="0"/>
              </a:spcBef>
              <a:buNone/>
            </a:pPr>
            <a:r>
              <a:rPr lang="zh-CN" altLang="en-US" b="0" dirty="0">
                <a:solidFill>
                  <a:srgbClr val="F2F2F2"/>
                </a:solidFill>
                <a:latin typeface="+mn-lt"/>
                <a:ea typeface="+mn-ea"/>
                <a:cs typeface="+mn-ea"/>
                <a:sym typeface="+mn-lt"/>
              </a:rPr>
              <a:t>输入文本内容输入文本内容输入文本内容输入文本内容输入文本内容输入文本内容输入文本内容输入文本内容</a:t>
            </a:r>
          </a:p>
          <a:p>
            <a:pPr algn="l" hangingPunct="1">
              <a:lnSpc>
                <a:spcPct val="150000"/>
              </a:lnSpc>
              <a:spcBef>
                <a:spcPct val="0"/>
              </a:spcBef>
              <a:buNone/>
            </a:pPr>
            <a:endParaRPr lang="zh-CN" altLang="en-US" b="0" dirty="0">
              <a:solidFill>
                <a:srgbClr val="F2F2F2"/>
              </a:solidFill>
              <a:latin typeface="+mn-lt"/>
              <a:ea typeface="+mn-ea"/>
              <a:cs typeface="+mn-ea"/>
              <a:sym typeface="+mn-lt"/>
            </a:endParaRPr>
          </a:p>
        </p:txBody>
      </p:sp>
      <p:sp>
        <p:nvSpPr>
          <p:cNvPr id="5" name="文本框 14">
            <a:extLst>
              <a:ext uri="{FF2B5EF4-FFF2-40B4-BE49-F238E27FC236}">
                <a16:creationId xmlns="" xmlns:a14="http://schemas.microsoft.com/office/drawing/2010/main" xmlns:p14="http://schemas.microsoft.com/office/powerpoint/2010/main" xmlns:a16="http://schemas.microsoft.com/office/drawing/2014/main" id="{75A87655-730B-48C7-B643-2F9AB85AFCDA}"/>
              </a:ext>
            </a:extLst>
          </p:cNvPr>
          <p:cNvSpPr txBox="1">
            <a:spLocks noChangeArrowheads="1"/>
          </p:cNvSpPr>
          <p:nvPr>
            <p:custDataLst>
              <p:tags r:id="rId3"/>
            </p:custDataLst>
          </p:nvPr>
        </p:nvSpPr>
        <p:spPr bwMode="auto">
          <a:xfrm>
            <a:off x="14143078" y="8054976"/>
            <a:ext cx="27494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000">
                <a:solidFill>
                  <a:srgbClr val="F2F2F2"/>
                </a:solidFill>
                <a:latin typeface="+mn-lt"/>
                <a:ea typeface="+mn-ea"/>
                <a:cs typeface="+mn-ea"/>
                <a:sym typeface="+mn-lt"/>
              </a:rPr>
              <a:t>输入小标题</a:t>
            </a:r>
          </a:p>
        </p:txBody>
      </p:sp>
      <p:grpSp>
        <p:nvGrpSpPr>
          <p:cNvPr id="6" name="组合 5">
            <a:extLst>
              <a:ext uri="{FF2B5EF4-FFF2-40B4-BE49-F238E27FC236}">
                <a16:creationId xmlns="" xmlns:a14="http://schemas.microsoft.com/office/drawing/2010/main" xmlns:p14="http://schemas.microsoft.com/office/powerpoint/2010/main" xmlns:a16="http://schemas.microsoft.com/office/drawing/2014/main" id="{5FB23C4B-4748-4758-935E-DDDD44080E6A}"/>
              </a:ext>
            </a:extLst>
          </p:cNvPr>
          <p:cNvGrpSpPr>
            <a:grpSpLocks/>
          </p:cNvGrpSpPr>
          <p:nvPr/>
        </p:nvGrpSpPr>
        <p:grpSpPr bwMode="auto">
          <a:xfrm>
            <a:off x="13106400" y="0"/>
            <a:ext cx="444500" cy="8766176"/>
            <a:chOff x="10320" y="0"/>
            <a:chExt cx="350" cy="6903"/>
          </a:xfrm>
        </p:grpSpPr>
        <p:cxnSp>
          <p:nvCxnSpPr>
            <p:cNvPr id="7" name="直接连接符 7">
              <a:extLst>
                <a:ext uri="{FF2B5EF4-FFF2-40B4-BE49-F238E27FC236}">
                  <a16:creationId xmlns="" xmlns:a14="http://schemas.microsoft.com/office/drawing/2010/main" xmlns:p14="http://schemas.microsoft.com/office/powerpoint/2010/main" xmlns:a16="http://schemas.microsoft.com/office/drawing/2014/main" id="{FA9AD34C-8E12-4008-A850-2D3252965BE1}"/>
                </a:ext>
              </a:extLst>
            </p:cNvPr>
            <p:cNvCxnSpPr>
              <a:cxnSpLocks noChangeShapeType="1"/>
            </p:cNvCxnSpPr>
            <p:nvPr>
              <p:custDataLst>
                <p:tags r:id="rId5"/>
              </p:custDataLst>
            </p:nvPr>
          </p:nvCxnSpPr>
          <p:spPr bwMode="auto">
            <a:xfrm>
              <a:off x="10500" y="0"/>
              <a:ext cx="0" cy="6585"/>
            </a:xfrm>
            <a:prstGeom prst="line">
              <a:avLst/>
            </a:prstGeom>
            <a:noFill/>
            <a:ln w="76200" cap="rnd">
              <a:solidFill>
                <a:srgbClr val="F2F2F2"/>
              </a:solidFill>
              <a:miter lim="800000"/>
              <a:headEnd/>
              <a:tailEnd/>
            </a:ln>
            <a:extLst>
              <a:ext uri="{909E8E84-426E-40DD-AFC4-6F175D3DCCD1}">
                <a14:hiddenFill xmlns:a14="http://schemas.microsoft.com/office/drawing/2010/main">
                  <a:noFill/>
                </a14:hiddenFill>
              </a:ext>
            </a:extLst>
          </p:spPr>
        </p:cxnSp>
        <p:sp>
          <p:nvSpPr>
            <p:cNvPr id="8" name="椭圆 115">
              <a:extLst>
                <a:ext uri="{FF2B5EF4-FFF2-40B4-BE49-F238E27FC236}">
                  <a16:creationId xmlns="" xmlns:a14="http://schemas.microsoft.com/office/drawing/2010/main" xmlns:p14="http://schemas.microsoft.com/office/powerpoint/2010/main" xmlns:a16="http://schemas.microsoft.com/office/drawing/2014/main" id="{807044A7-FB94-47FC-A7DA-DD244FC77A64}"/>
                </a:ext>
              </a:extLst>
            </p:cNvPr>
            <p:cNvSpPr>
              <a:spLocks noChangeArrowheads="1"/>
            </p:cNvSpPr>
            <p:nvPr>
              <p:custDataLst>
                <p:tags r:id="rId6"/>
              </p:custDataLst>
            </p:nvPr>
          </p:nvSpPr>
          <p:spPr bwMode="auto">
            <a:xfrm rot="5400000">
              <a:off x="10320" y="3677"/>
              <a:ext cx="340" cy="340"/>
            </a:xfrm>
            <a:prstGeom prst="ellipse">
              <a:avLst/>
            </a:prstGeom>
            <a:gradFill rotWithShape="1">
              <a:gsLst>
                <a:gs pos="0">
                  <a:srgbClr val="7D1EDC"/>
                </a:gs>
                <a:gs pos="50999">
                  <a:srgbClr val="2C99E6">
                    <a:alpha val="77560"/>
                  </a:srgbClr>
                </a:gs>
                <a:gs pos="74001">
                  <a:srgbClr val="29BDE1">
                    <a:alpha val="67439"/>
                  </a:srgbClr>
                </a:gs>
                <a:gs pos="100000">
                  <a:srgbClr val="28BCE1">
                    <a:alpha val="56000"/>
                  </a:srgbClr>
                </a:gs>
              </a:gsLst>
              <a:lin ang="2400000"/>
            </a:gradFill>
            <a:ln w="101600">
              <a:solidFill>
                <a:srgbClr val="F2F2F2"/>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z="6400">
                <a:latin typeface="+mn-lt"/>
                <a:ea typeface="+mn-ea"/>
                <a:cs typeface="+mn-ea"/>
                <a:sym typeface="+mn-lt"/>
              </a:endParaRPr>
            </a:p>
          </p:txBody>
        </p:sp>
        <p:sp>
          <p:nvSpPr>
            <p:cNvPr id="9" name="椭圆 15">
              <a:extLst>
                <a:ext uri="{FF2B5EF4-FFF2-40B4-BE49-F238E27FC236}">
                  <a16:creationId xmlns="" xmlns:a14="http://schemas.microsoft.com/office/drawing/2010/main" xmlns:p14="http://schemas.microsoft.com/office/powerpoint/2010/main" xmlns:a16="http://schemas.microsoft.com/office/drawing/2014/main" id="{1733E830-95AE-4FB9-A024-CFFD2ED0167B}"/>
                </a:ext>
              </a:extLst>
            </p:cNvPr>
            <p:cNvSpPr>
              <a:spLocks noChangeArrowheads="1"/>
            </p:cNvSpPr>
            <p:nvPr>
              <p:custDataLst>
                <p:tags r:id="rId7"/>
              </p:custDataLst>
            </p:nvPr>
          </p:nvSpPr>
          <p:spPr bwMode="auto">
            <a:xfrm rot="5400000">
              <a:off x="10330" y="6562"/>
              <a:ext cx="340" cy="340"/>
            </a:xfrm>
            <a:prstGeom prst="ellipse">
              <a:avLst/>
            </a:prstGeom>
            <a:gradFill rotWithShape="1">
              <a:gsLst>
                <a:gs pos="0">
                  <a:srgbClr val="7D1EDC"/>
                </a:gs>
                <a:gs pos="50999">
                  <a:srgbClr val="2C99E6">
                    <a:alpha val="77560"/>
                  </a:srgbClr>
                </a:gs>
                <a:gs pos="74001">
                  <a:srgbClr val="29BDE1">
                    <a:alpha val="67439"/>
                  </a:srgbClr>
                </a:gs>
                <a:gs pos="100000">
                  <a:srgbClr val="28BCE1">
                    <a:alpha val="56000"/>
                  </a:srgbClr>
                </a:gs>
              </a:gsLst>
              <a:lin ang="2400000"/>
            </a:gradFill>
            <a:ln w="101600">
              <a:solidFill>
                <a:srgbClr val="F2F2F2"/>
              </a:solidFill>
              <a:miter lim="800000"/>
              <a:headEnd/>
              <a:tailEnd/>
            </a:ln>
          </p:spPr>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sz="6400">
                <a:latin typeface="+mn-lt"/>
                <a:ea typeface="+mn-ea"/>
                <a:cs typeface="+mn-ea"/>
                <a:sym typeface="+mn-lt"/>
              </a:endParaRPr>
            </a:p>
          </p:txBody>
        </p:sp>
      </p:grpSp>
      <p:pic>
        <p:nvPicPr>
          <p:cNvPr id="11" name="图片 1" descr="预览图_千图网_编号32344192">
            <a:extLst>
              <a:ext uri="{FF2B5EF4-FFF2-40B4-BE49-F238E27FC236}">
                <a16:creationId xmlns="" xmlns:a14="http://schemas.microsoft.com/office/drawing/2010/main" xmlns:p14="http://schemas.microsoft.com/office/powerpoint/2010/main" xmlns:a16="http://schemas.microsoft.com/office/drawing/2014/main" id="{E7D675AA-C89B-4155-B9FE-2368F272AFC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470026" y="4394200"/>
            <a:ext cx="7442200" cy="744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3" descr="预览图_千图网_编号32344192">
            <a:extLst>
              <a:ext uri="{FF2B5EF4-FFF2-40B4-BE49-F238E27FC236}">
                <a16:creationId xmlns="" xmlns:a14="http://schemas.microsoft.com/office/drawing/2010/main" xmlns:p14="http://schemas.microsoft.com/office/powerpoint/2010/main" xmlns:a16="http://schemas.microsoft.com/office/drawing/2014/main" id="{5D87A7A0-D993-4F93-8174-CFC6E1D4593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324350" y="1165226"/>
            <a:ext cx="7445376" cy="744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6">
            <a:extLst>
              <a:ext uri="{FF2B5EF4-FFF2-40B4-BE49-F238E27FC236}">
                <a16:creationId xmlns="" xmlns:a14="http://schemas.microsoft.com/office/drawing/2010/main" xmlns:p14="http://schemas.microsoft.com/office/powerpoint/2010/main" xmlns:a16="http://schemas.microsoft.com/office/drawing/2014/main" id="{61AD4004-A92E-4BEE-9A2D-D0DE04B941A5}"/>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schemeClr val="bg1"/>
                </a:solidFill>
                <a:latin typeface="+mn-lt"/>
                <a:ea typeface="+mn-ea"/>
                <a:cs typeface="+mn-ea"/>
                <a:sym typeface="+mn-lt"/>
              </a:rPr>
              <a:t>相关标题文本</a:t>
            </a:r>
          </a:p>
        </p:txBody>
      </p:sp>
      <p:grpSp>
        <p:nvGrpSpPr>
          <p:cNvPr id="16" name="组合 15">
            <a:extLst>
              <a:ext uri="{FF2B5EF4-FFF2-40B4-BE49-F238E27FC236}">
                <a16:creationId xmlns="" xmlns:a14="http://schemas.microsoft.com/office/drawing/2010/main" xmlns:p14="http://schemas.microsoft.com/office/powerpoint/2010/main" xmlns:a16="http://schemas.microsoft.com/office/drawing/2014/main" id="{EEF17CA5-7F96-4EA7-B873-5DA35581D0CF}"/>
              </a:ext>
            </a:extLst>
          </p:cNvPr>
          <p:cNvGrpSpPr/>
          <p:nvPr/>
        </p:nvGrpSpPr>
        <p:grpSpPr>
          <a:xfrm>
            <a:off x="1148515" y="944039"/>
            <a:ext cx="6281790" cy="1366053"/>
            <a:chOff x="394974" y="341599"/>
            <a:chExt cx="2355671" cy="512270"/>
          </a:xfrm>
        </p:grpSpPr>
        <p:sp>
          <p:nvSpPr>
            <p:cNvPr id="17" name="矩形 16">
              <a:extLst>
                <a:ext uri="{FF2B5EF4-FFF2-40B4-BE49-F238E27FC236}">
                  <a16:creationId xmlns="" xmlns:a14="http://schemas.microsoft.com/office/drawing/2010/main" xmlns:p14="http://schemas.microsoft.com/office/powerpoint/2010/main" xmlns:a16="http://schemas.microsoft.com/office/drawing/2014/main" id="{EBA9E677-7E94-4A9E-8EDF-379CBE90BF66}"/>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schemeClr val="bg1"/>
                  </a:solidFill>
                  <a:latin typeface="+mn-lt"/>
                  <a:ea typeface="+mn-ea"/>
                  <a:cs typeface="+mn-ea"/>
                  <a:sym typeface="+mn-lt"/>
                </a:rPr>
                <a:t>This is a good space for a short subtitle</a:t>
              </a:r>
            </a:p>
          </p:txBody>
        </p:sp>
        <p:cxnSp>
          <p:nvCxnSpPr>
            <p:cNvPr id="18" name="直接连接符 17">
              <a:extLst>
                <a:ext uri="{FF2B5EF4-FFF2-40B4-BE49-F238E27FC236}">
                  <a16:creationId xmlns="" xmlns:a14="http://schemas.microsoft.com/office/drawing/2010/main" xmlns:p14="http://schemas.microsoft.com/office/powerpoint/2010/main" xmlns:a16="http://schemas.microsoft.com/office/drawing/2014/main" id="{20A42186-3A5F-4F85-A39C-312990222C9D}"/>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
        <p:nvSpPr>
          <p:cNvPr id="20" name="文本框 5">
            <a:extLst>
              <a:ext uri="{FF2B5EF4-FFF2-40B4-BE49-F238E27FC236}">
                <a16:creationId xmlns="" xmlns:a14="http://schemas.microsoft.com/office/drawing/2010/main" xmlns:p14="http://schemas.microsoft.com/office/powerpoint/2010/main" xmlns:a16="http://schemas.microsoft.com/office/drawing/2014/main" id="{65D114B4-00E6-4BA2-A3D1-8AD8E9F762C4}"/>
              </a:ext>
            </a:extLst>
          </p:cNvPr>
          <p:cNvSpPr txBox="1">
            <a:spLocks noChangeArrowheads="1"/>
          </p:cNvSpPr>
          <p:nvPr>
            <p:custDataLst>
              <p:tags r:id="rId4"/>
            </p:custDataLst>
          </p:nvPr>
        </p:nvSpPr>
        <p:spPr bwMode="auto">
          <a:xfrm>
            <a:off x="14277976" y="8909050"/>
            <a:ext cx="5572122"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hangingPunct="1">
              <a:lnSpc>
                <a:spcPct val="150000"/>
              </a:lnSpc>
              <a:spcBef>
                <a:spcPct val="0"/>
              </a:spcBef>
              <a:buNone/>
            </a:pPr>
            <a:r>
              <a:rPr lang="zh-CN" altLang="en-US" b="0" dirty="0">
                <a:solidFill>
                  <a:srgbClr val="F2F2F2"/>
                </a:solidFill>
                <a:latin typeface="+mn-lt"/>
                <a:ea typeface="+mn-ea"/>
                <a:cs typeface="+mn-ea"/>
                <a:sym typeface="+mn-lt"/>
              </a:rPr>
              <a:t>输入文本内容输入文本内容输入文本内容输入文本内容输入文本内容输入文本内容输入文本内容输入文本内容</a:t>
            </a:r>
          </a:p>
          <a:p>
            <a:pPr algn="l" hangingPunct="1">
              <a:lnSpc>
                <a:spcPct val="150000"/>
              </a:lnSpc>
              <a:spcBef>
                <a:spcPct val="0"/>
              </a:spcBef>
              <a:buNone/>
            </a:pPr>
            <a:endParaRPr lang="zh-CN" altLang="en-US" b="0" dirty="0">
              <a:solidFill>
                <a:srgbClr val="F2F2F2"/>
              </a:solidFill>
              <a:latin typeface="+mn-lt"/>
              <a:ea typeface="+mn-ea"/>
              <a:cs typeface="+mn-ea"/>
              <a:sym typeface="+mn-lt"/>
            </a:endParaRPr>
          </a:p>
        </p:txBody>
      </p:sp>
      <p:pic>
        <p:nvPicPr>
          <p:cNvPr id="21" name="图片 1" descr="预览图_千图网_编号32344192">
            <a:extLst>
              <a:ext uri="{FF2B5EF4-FFF2-40B4-BE49-F238E27FC236}">
                <a16:creationId xmlns="" xmlns:a14="http://schemas.microsoft.com/office/drawing/2010/main" xmlns:p14="http://schemas.microsoft.com/office/powerpoint/2010/main" xmlns:a16="http://schemas.microsoft.com/office/drawing/2014/main" id="{0135812E-B55D-4F26-8C0D-73A086BE6C2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241967" y="7122422"/>
            <a:ext cx="7442200" cy="744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 descr="预览图_千图网_编号32344192">
            <a:extLst>
              <a:ext uri="{FF2B5EF4-FFF2-40B4-BE49-F238E27FC236}">
                <a16:creationId xmlns="" xmlns:a14="http://schemas.microsoft.com/office/drawing/2010/main" xmlns:p14="http://schemas.microsoft.com/office/powerpoint/2010/main" xmlns:a16="http://schemas.microsoft.com/office/drawing/2014/main" id="{731A6CC0-FEA7-4AAF-A3D7-290A551E241C}"/>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064037" y="-875117"/>
            <a:ext cx="7442200" cy="744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37142"/>
      </p:ext>
    </p:extLst>
  </p:cSld>
  <p:clrMapOvr>
    <a:masterClrMapping/>
  </p:clrMapOvr>
  <p:transition spd="slow" advClick="0" advTm="7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strVal val="#ppt_w+.3"/>
                                          </p:val>
                                        </p:tav>
                                        <p:tav tm="100000">
                                          <p:val>
                                            <p:strVal val="#ppt_w"/>
                                          </p:val>
                                        </p:tav>
                                      </p:tavLst>
                                    </p:anim>
                                    <p:anim calcmode="lin" valueType="num">
                                      <p:cBhvr>
                                        <p:cTn id="14" dur="1000" fill="hold"/>
                                        <p:tgtEl>
                                          <p:spTgt spid="12"/>
                                        </p:tgtEl>
                                        <p:attrNameLst>
                                          <p:attrName>ppt_h</p:attrName>
                                        </p:attrNameLst>
                                      </p:cBhvr>
                                      <p:tavLst>
                                        <p:tav tm="0">
                                          <p:val>
                                            <p:strVal val="#ppt_h"/>
                                          </p:val>
                                        </p:tav>
                                        <p:tav tm="100000">
                                          <p:val>
                                            <p:strVal val="#ppt_h"/>
                                          </p:val>
                                        </p:tav>
                                      </p:tavLst>
                                    </p:anim>
                                    <p:animEffect transition="in" filter="fade">
                                      <p:cBhvr>
                                        <p:cTn id="15" dur="1000"/>
                                        <p:tgtEl>
                                          <p:spTgt spid="12"/>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par>
                          <p:cTn id="33" fill="hold">
                            <p:stCondLst>
                              <p:cond delay="3000"/>
                            </p:stCondLst>
                            <p:childTnLst>
                              <p:par>
                                <p:cTn id="34" presetID="50" presetClass="entr" presetSubtype="0" decel="10000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ppt_w</p:attrName>
                                        </p:attrNameLst>
                                      </p:cBhvr>
                                      <p:tavLst>
                                        <p:tav tm="0">
                                          <p:val>
                                            <p:strVal val="#ppt_w+.3"/>
                                          </p:val>
                                        </p:tav>
                                        <p:tav tm="100000">
                                          <p:val>
                                            <p:strVal val="#ppt_w"/>
                                          </p:val>
                                        </p:tav>
                                      </p:tavLst>
                                    </p:anim>
                                    <p:anim calcmode="lin" valueType="num">
                                      <p:cBhvr>
                                        <p:cTn id="37" dur="1000" fill="hold"/>
                                        <p:tgtEl>
                                          <p:spTgt spid="21"/>
                                        </p:tgtEl>
                                        <p:attrNameLst>
                                          <p:attrName>ppt_h</p:attrName>
                                        </p:attrNameLst>
                                      </p:cBhvr>
                                      <p:tavLst>
                                        <p:tav tm="0">
                                          <p:val>
                                            <p:strVal val="#ppt_h"/>
                                          </p:val>
                                        </p:tav>
                                        <p:tav tm="100000">
                                          <p:val>
                                            <p:strVal val="#ppt_h"/>
                                          </p:val>
                                        </p:tav>
                                      </p:tavLst>
                                    </p:anim>
                                    <p:animEffect transition="in" filter="fade">
                                      <p:cBhvr>
                                        <p:cTn id="38" dur="1000"/>
                                        <p:tgtEl>
                                          <p:spTgt spid="21"/>
                                        </p:tgtEl>
                                      </p:cBhvr>
                                    </p:animEffect>
                                  </p:childTnLst>
                                </p:cTn>
                              </p:par>
                            </p:childTnLst>
                          </p:cTn>
                        </p:par>
                        <p:par>
                          <p:cTn id="39" fill="hold">
                            <p:stCondLst>
                              <p:cond delay="4000"/>
                            </p:stCondLst>
                            <p:childTnLst>
                              <p:par>
                                <p:cTn id="40" presetID="50" presetClass="entr" presetSubtype="0" decel="10000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strVal val="#ppt_w+.3"/>
                                          </p:val>
                                        </p:tav>
                                        <p:tav tm="100000">
                                          <p:val>
                                            <p:strVal val="#ppt_w"/>
                                          </p:val>
                                        </p:tav>
                                      </p:tavLst>
                                    </p:anim>
                                    <p:anim calcmode="lin" valueType="num">
                                      <p:cBhvr>
                                        <p:cTn id="43" dur="1000" fill="hold"/>
                                        <p:tgtEl>
                                          <p:spTgt spid="22"/>
                                        </p:tgtEl>
                                        <p:attrNameLst>
                                          <p:attrName>ppt_h</p:attrName>
                                        </p:attrNameLst>
                                      </p:cBhvr>
                                      <p:tavLst>
                                        <p:tav tm="0">
                                          <p:val>
                                            <p:strVal val="#ppt_h"/>
                                          </p:val>
                                        </p:tav>
                                        <p:tav tm="100000">
                                          <p:val>
                                            <p:strVal val="#ppt_h"/>
                                          </p:val>
                                        </p:tav>
                                      </p:tavLst>
                                    </p:anim>
                                    <p:animEffect transition="in" filter="fade">
                                      <p:cBhvr>
                                        <p:cTn id="4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E1543"/>
        </a:solidFill>
        <a:effectLst/>
      </p:bgPr>
    </p:bg>
    <p:spTree>
      <p:nvGrpSpPr>
        <p:cNvPr id="1" name=""/>
        <p:cNvGrpSpPr/>
        <p:nvPr/>
      </p:nvGrpSpPr>
      <p:grpSpPr>
        <a:xfrm>
          <a:off x="0" y="0"/>
          <a:ext cx="0" cy="0"/>
          <a:chOff x="0" y="0"/>
          <a:chExt cx="0" cy="0"/>
        </a:xfrm>
      </p:grpSpPr>
      <p:pic>
        <p:nvPicPr>
          <p:cNvPr id="192" name="4-01.png" descr="4-01.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139045" y="6118423"/>
            <a:ext cx="9142710" cy="7699177"/>
          </a:xfrm>
          <a:prstGeom prst="rect">
            <a:avLst/>
          </a:prstGeom>
          <a:ln w="12700">
            <a:miter lim="400000"/>
          </a:ln>
        </p:spPr>
      </p:pic>
      <p:pic>
        <p:nvPicPr>
          <p:cNvPr id="193" name="4-03.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590" y="-6019506"/>
            <a:ext cx="24269165" cy="22754724"/>
          </a:xfrm>
          <a:prstGeom prst="rect">
            <a:avLst/>
          </a:prstGeom>
          <a:ln w="12700">
            <a:miter lim="400000"/>
          </a:ln>
        </p:spPr>
      </p:pic>
      <p:sp>
        <p:nvSpPr>
          <p:cNvPr id="3" name="文本框 2">
            <a:extLst>
              <a:ext uri="{FF2B5EF4-FFF2-40B4-BE49-F238E27FC236}">
                <a16:creationId xmlns="" xmlns:a14="http://schemas.microsoft.com/office/drawing/2010/main" xmlns:p14="http://schemas.microsoft.com/office/powerpoint/2010/main" xmlns:a16="http://schemas.microsoft.com/office/drawing/2014/main" id="{391E73B9-3BF2-4131-B5AE-99ABCE25A467}"/>
              </a:ext>
            </a:extLst>
          </p:cNvPr>
          <p:cNvSpPr txBox="1"/>
          <p:nvPr/>
        </p:nvSpPr>
        <p:spPr>
          <a:xfrm>
            <a:off x="7772400" y="10234272"/>
            <a:ext cx="8839200" cy="1913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zh-CN" altLang="en-US" sz="11500" b="0" i="0" u="none" strike="noStrike" kern="0" cap="none" spc="0" normalizeH="0" baseline="0" noProof="0" dirty="0">
                <a:ln>
                  <a:noFill/>
                </a:ln>
                <a:gradFill>
                  <a:gsLst>
                    <a:gs pos="0">
                      <a:srgbClr val="00A2FF">
                        <a:lumMod val="5000"/>
                        <a:lumOff val="95000"/>
                      </a:srgbClr>
                    </a:gs>
                    <a:gs pos="74000">
                      <a:srgbClr val="00A2FF">
                        <a:lumMod val="45000"/>
                        <a:lumOff val="55000"/>
                      </a:srgbClr>
                    </a:gs>
                    <a:gs pos="83000">
                      <a:srgbClr val="00A2FF">
                        <a:lumMod val="45000"/>
                        <a:lumOff val="55000"/>
                      </a:srgbClr>
                    </a:gs>
                    <a:gs pos="100000">
                      <a:srgbClr val="00A2FF">
                        <a:lumMod val="30000"/>
                        <a:lumOff val="70000"/>
                      </a:srgbClr>
                    </a:gs>
                  </a:gsLst>
                  <a:lin ang="5400000" scaled="1"/>
                </a:gradFill>
                <a:effectLst/>
                <a:uLnTx/>
                <a:uFillTx/>
                <a:latin typeface="+mj-ea"/>
                <a:ea typeface="+mj-ea"/>
                <a:cs typeface="+mn-ea"/>
                <a:sym typeface="+mn-lt"/>
              </a:rPr>
              <a:t>谢谢观看</a:t>
            </a:r>
          </a:p>
        </p:txBody>
      </p:sp>
    </p:spTree>
    <p:extLst>
      <p:ext uri="{BB962C8B-B14F-4D97-AF65-F5344CB8AC3E}">
        <p14:creationId xmlns:p14="http://schemas.microsoft.com/office/powerpoint/2010/main" val="982919876"/>
      </p:ext>
    </p:extLst>
  </p:cSld>
  <p:clrMapOvr>
    <a:masterClrMapping/>
  </p:clrMapOvr>
  <p:transition spd="slow" advClick="0" advTm="3000">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 y="5899731"/>
            <a:ext cx="24383998" cy="13144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anchor="ctr"/>
          <a:lstStyle/>
          <a:p>
            <a:pPr defTabSz="1828800" hangingPunct="1">
              <a:defRPr/>
            </a:pPr>
            <a:r>
              <a:rPr lang="en-US" altLang="zh-CN" sz="5600" b="0" kern="12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5600" b="0" kern="12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4364185"/>
            <a:ext cx="24383998" cy="15505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defTabSz="1828800" hangingPunct="1">
              <a:defRPr/>
            </a:pPr>
            <a:r>
              <a:rPr lang="zh-CN" altLang="en-US" sz="5600" b="0" kern="1200" spc="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5600" b="0" kern="1200" spc="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5600" b="0" kern="1200" spc="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5600" b="0" kern="1200" spc="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5600" b="0" kern="1200" spc="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5600" b="0" kern="1200" spc="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5600" b="0" kern="1200" spc="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5163661" y="7842045"/>
            <a:ext cx="13812818" cy="3385542"/>
          </a:xfrm>
          <a:prstGeom prst="rect">
            <a:avLst/>
          </a:prstGeom>
          <a:noFill/>
          <a:ln w="25400" cap="flat" cmpd="sng" algn="ctr">
            <a:noFill/>
            <a:prstDash val="solid"/>
          </a:ln>
          <a:effectLst/>
        </p:spPr>
        <p:txBody>
          <a:bodyPr rtlCol="0" anchor="ctr"/>
          <a:lstStyle/>
          <a:p>
            <a:pPr algn="l" defTabSz="1828800" hangingPunct="1">
              <a:lnSpc>
                <a:spcPts val="4800"/>
              </a:lnSpc>
            </a:pP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模板下载：</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hlinkClick r:id="rId3"/>
              </a:rPr>
              <a:t>www.ypppt.com/moban/</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         </a:t>
            </a: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节日</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模板：</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hlinkClick r:id="rId4"/>
              </a:rPr>
              <a:t>www.ypppt.com/jieri/</a:t>
            </a:r>
            <a:endPar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endParaRPr>
          </a:p>
          <a:p>
            <a:pPr algn="l" defTabSz="1828800" hangingPunct="1">
              <a:lnSpc>
                <a:spcPts val="4800"/>
              </a:lnSpc>
            </a:pP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背景图片：</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hlinkClick r:id="rId5"/>
              </a:rPr>
              <a:t>www.ypppt.com/beijing/</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          PPT</a:t>
            </a: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图表下载：</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hlinkClick r:id="rId6"/>
              </a:rPr>
              <a:t>www.ypppt.com/tubiao/</a:t>
            </a:r>
            <a:endPar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endParaRPr>
          </a:p>
          <a:p>
            <a:pPr algn="l" defTabSz="1828800" hangingPunct="1">
              <a:lnSpc>
                <a:spcPts val="4800"/>
              </a:lnSpc>
            </a:pP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素材下载：</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 </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hlinkClick r:id="rId7"/>
              </a:rPr>
              <a:t>www.ypppt.com/sucai/</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            PPT</a:t>
            </a: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教程下载：</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hlinkClick r:id="rId8"/>
              </a:rPr>
              <a:t>www.ypppt.com/jiaocheng/</a:t>
            </a:r>
            <a:endPar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endParaRPr>
          </a:p>
          <a:p>
            <a:pPr algn="l" defTabSz="1828800" hangingPunct="1">
              <a:lnSpc>
                <a:spcPts val="4800"/>
              </a:lnSpc>
            </a:pP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字体下载：</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hlinkClick r:id="rId9"/>
              </a:rPr>
              <a:t>www.ypppt.com/ziti/</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                       </a:t>
            </a: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绘本故事</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hlinkClick r:id="rId10"/>
              </a:rPr>
              <a:t>www.ypppt.com/gushi/</a:t>
            </a:r>
            <a:endPar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endParaRPr>
          </a:p>
          <a:p>
            <a:pPr algn="l" defTabSz="1828800" hangingPunct="1">
              <a:lnSpc>
                <a:spcPts val="4800"/>
              </a:lnSpc>
            </a:pP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rPr>
              <a:t>PPT</a:t>
            </a:r>
            <a:r>
              <a:rPr lang="zh-CN" altLang="en-US" sz="2400" b="0" dirty="0">
                <a:solidFill>
                  <a:srgbClr val="EEECE1">
                    <a:lumMod val="25000"/>
                  </a:srgbClr>
                </a:solidFill>
                <a:latin typeface="微软雅黑" panose="020B0503020204020204" pitchFamily="34" charset="-122"/>
                <a:ea typeface="微软雅黑" panose="020B0503020204020204" pitchFamily="34" charset="-122"/>
                <a:cs typeface="+mn-cs"/>
              </a:rPr>
              <a:t>课件：</a:t>
            </a:r>
            <a:r>
              <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hlinkClick r:id="rId11"/>
              </a:rPr>
              <a:t>www.ypppt.com/kejian/</a:t>
            </a:r>
            <a:endParaRPr lang="en-US" altLang="zh-CN" sz="2400" b="0" dirty="0">
              <a:solidFill>
                <a:srgbClr val="EEECE1">
                  <a:lumMod val="25000"/>
                </a:srgbClr>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958362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PA-组合 19"/>
          <p:cNvGrpSpPr/>
          <p:nvPr/>
        </p:nvGrpSpPr>
        <p:grpSpPr>
          <a:xfrm>
            <a:off x="-2601968" y="3006180"/>
            <a:ext cx="20680225" cy="14327712"/>
            <a:chOff x="0" y="0"/>
            <a:chExt cx="20680224" cy="14327711"/>
          </a:xfrm>
        </p:grpSpPr>
        <p:pic>
          <p:nvPicPr>
            <p:cNvPr id="200" name="PA-图片 17" descr="PA-图片 17"/>
            <p:cNvPicPr>
              <a:picLocks noChangeAspect="1"/>
            </p:cNvPicPr>
            <p:nvPr/>
          </p:nvPicPr>
          <p:blipFill>
            <a:blip r:embed="rId3"/>
            <a:stretch>
              <a:fillRect/>
            </a:stretch>
          </p:blipFill>
          <p:spPr>
            <a:xfrm>
              <a:off x="0" y="1813497"/>
              <a:ext cx="20680225" cy="11984493"/>
            </a:xfrm>
            <a:prstGeom prst="rect">
              <a:avLst/>
            </a:prstGeom>
            <a:ln w="12700" cap="flat">
              <a:noFill/>
              <a:miter lim="400000"/>
            </a:ln>
            <a:effectLst/>
          </p:spPr>
        </p:pic>
        <p:pic>
          <p:nvPicPr>
            <p:cNvPr id="201" name="PA-图片 18" descr="PA-图片 18"/>
            <p:cNvPicPr>
              <a:picLocks noChangeAspect="1"/>
            </p:cNvPicPr>
            <p:nvPr/>
          </p:nvPicPr>
          <p:blipFill>
            <a:blip r:embed="rId4"/>
            <a:stretch>
              <a:fillRect/>
            </a:stretch>
          </p:blipFill>
          <p:spPr>
            <a:xfrm>
              <a:off x="2026966" y="0"/>
              <a:ext cx="17182279" cy="14327712"/>
            </a:xfrm>
            <a:prstGeom prst="rect">
              <a:avLst/>
            </a:prstGeom>
            <a:ln w="12700" cap="flat">
              <a:noFill/>
              <a:miter lim="400000"/>
            </a:ln>
            <a:effectLst/>
          </p:spPr>
        </p:pic>
      </p:grpSp>
      <p:grpSp>
        <p:nvGrpSpPr>
          <p:cNvPr id="205" name="PA-圆角矩形 13"/>
          <p:cNvGrpSpPr/>
          <p:nvPr/>
        </p:nvGrpSpPr>
        <p:grpSpPr>
          <a:xfrm>
            <a:off x="13622628" y="9477892"/>
            <a:ext cx="3193068" cy="692146"/>
            <a:chOff x="0" y="0"/>
            <a:chExt cx="3193066" cy="692144"/>
          </a:xfrm>
        </p:grpSpPr>
        <p:sp>
          <p:nvSpPr>
            <p:cNvPr id="203" name="圆角矩形"/>
            <p:cNvSpPr/>
            <p:nvPr/>
          </p:nvSpPr>
          <p:spPr>
            <a:xfrm>
              <a:off x="0" y="0"/>
              <a:ext cx="3193066" cy="692144"/>
            </a:xfrm>
            <a:prstGeom prst="roundRect">
              <a:avLst>
                <a:gd name="adj" fmla="val 50000"/>
              </a:avLst>
            </a:prstGeom>
            <a:solidFill>
              <a:srgbClr val="00B0F0"/>
            </a:solidFill>
            <a:ln w="12700" cap="flat">
              <a:noFill/>
              <a:miter lim="400000"/>
            </a:ln>
            <a:effectLst>
              <a:outerShdw blurRad="457200" dist="76200" dir="5400000" rotWithShape="0">
                <a:srgbClr val="00FFFF">
                  <a:alpha val="30000"/>
                </a:srgbClr>
              </a:outerShdw>
            </a:effectLst>
          </p:spPr>
          <p:txBody>
            <a:bodyPr wrap="square" lIns="91439" tIns="91439" rIns="91439" bIns="91439" numCol="1" anchor="ctr">
              <a:noAutofit/>
            </a:bodyPr>
            <a:lstStyle/>
            <a:p>
              <a:pPr defTabSz="1828800">
                <a:defRPr sz="2800" b="0">
                  <a:solidFill>
                    <a:srgbClr val="FFFFFF"/>
                  </a:solidFill>
                  <a:latin typeface="Calibri"/>
                  <a:ea typeface="Calibri"/>
                  <a:cs typeface="Calibri"/>
                  <a:sym typeface="Calibri"/>
                </a:defRPr>
              </a:pPr>
              <a:endParaRPr>
                <a:latin typeface="+mn-lt"/>
                <a:ea typeface="+mn-ea"/>
                <a:cs typeface="+mn-ea"/>
                <a:sym typeface="+mn-lt"/>
              </a:endParaRPr>
            </a:p>
          </p:txBody>
        </p:sp>
        <p:sp>
          <p:nvSpPr>
            <p:cNvPr id="204" name="添加姓名"/>
            <p:cNvSpPr txBox="1"/>
            <p:nvPr/>
          </p:nvSpPr>
          <p:spPr>
            <a:xfrm>
              <a:off x="101361" y="38297"/>
              <a:ext cx="2990344" cy="6155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defTabSz="1828800">
                <a:defRPr sz="2800" b="0">
                  <a:solidFill>
                    <a:srgbClr val="FFFFFF"/>
                  </a:solidFill>
                  <a:latin typeface="黑体"/>
                  <a:ea typeface="黑体"/>
                  <a:cs typeface="黑体"/>
                  <a:sym typeface="黑体"/>
                </a:defRPr>
              </a:lvl1pPr>
            </a:lstStyle>
            <a:p>
              <a:pPr>
                <a:defRPr>
                  <a:latin typeface="Calibri"/>
                  <a:ea typeface="Calibri"/>
                  <a:cs typeface="Calibri"/>
                  <a:sym typeface="Calibri"/>
                </a:defRPr>
              </a:pPr>
              <a:r>
                <a:rPr lang="en-US" dirty="0">
                  <a:latin typeface="+mn-lt"/>
                  <a:ea typeface="+mn-ea"/>
                  <a:cs typeface="+mn-ea"/>
                  <a:sym typeface="+mn-lt"/>
                </a:rPr>
                <a:t>COMPANY</a:t>
              </a:r>
              <a:endParaRPr dirty="0">
                <a:latin typeface="+mn-lt"/>
                <a:ea typeface="+mn-ea"/>
                <a:cs typeface="+mn-ea"/>
                <a:sym typeface="+mn-lt"/>
              </a:endParaRPr>
            </a:p>
          </p:txBody>
        </p:sp>
      </p:grpSp>
      <p:sp>
        <p:nvSpPr>
          <p:cNvPr id="206" name="PA-文本框 14"/>
          <p:cNvSpPr txBox="1"/>
          <p:nvPr/>
        </p:nvSpPr>
        <p:spPr>
          <a:xfrm>
            <a:off x="13331277" y="2472629"/>
            <a:ext cx="3714051" cy="1538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gn="l" defTabSz="1828800">
              <a:defRPr sz="7200" b="0">
                <a:solidFill>
                  <a:srgbClr val="00FFFF"/>
                </a:solidFill>
                <a:latin typeface="Calibri"/>
                <a:ea typeface="Calibri"/>
                <a:cs typeface="Calibri"/>
                <a:sym typeface="Calibri"/>
              </a:defRPr>
            </a:pPr>
            <a:r>
              <a:rPr sz="7200" dirty="0">
                <a:latin typeface="+mn-lt"/>
                <a:ea typeface="+mn-ea"/>
                <a:cs typeface="+mn-ea"/>
                <a:sym typeface="+mn-lt"/>
              </a:rPr>
              <a:t>Part.</a:t>
            </a:r>
            <a:r>
              <a:rPr sz="8800" dirty="0">
                <a:latin typeface="+mn-lt"/>
                <a:ea typeface="+mn-ea"/>
                <a:cs typeface="+mn-ea"/>
                <a:sym typeface="+mn-lt"/>
              </a:rPr>
              <a:t>01</a:t>
            </a:r>
          </a:p>
        </p:txBody>
      </p:sp>
      <p:sp>
        <p:nvSpPr>
          <p:cNvPr id="207" name="PA-文本框 15"/>
          <p:cNvSpPr txBox="1"/>
          <p:nvPr/>
        </p:nvSpPr>
        <p:spPr>
          <a:xfrm>
            <a:off x="13622628" y="6782013"/>
            <a:ext cx="7508349" cy="23630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l" defTabSz="1828800">
              <a:lnSpc>
                <a:spcPct val="120000"/>
              </a:lnSpc>
              <a:defRPr sz="2400" b="0">
                <a:solidFill>
                  <a:srgbClr val="FFFFFF"/>
                </a:solidFill>
                <a:latin typeface="Calibri"/>
                <a:ea typeface="Calibri"/>
                <a:cs typeface="Calibri"/>
                <a:sym typeface="Calibri"/>
              </a:defRPr>
            </a:lvl1pPr>
          </a:lstStyle>
          <a:p>
            <a:r>
              <a:rPr dirty="0">
                <a:latin typeface="+mn-lt"/>
                <a:ea typeface="+mn-ea"/>
                <a:cs typeface="+mn-ea"/>
                <a:sym typeface="+mn-lt"/>
              </a:rPr>
              <a:t>Lorem ipsum dolor sit </a:t>
            </a:r>
            <a:r>
              <a:rPr dirty="0" err="1">
                <a:latin typeface="+mn-lt"/>
                <a:ea typeface="+mn-ea"/>
                <a:cs typeface="+mn-ea"/>
                <a:sym typeface="+mn-lt"/>
              </a:rPr>
              <a:t>amet</a:t>
            </a:r>
            <a:r>
              <a:rPr dirty="0">
                <a:latin typeface="+mn-lt"/>
                <a:ea typeface="+mn-ea"/>
                <a:cs typeface="+mn-ea"/>
                <a:sym typeface="+mn-lt"/>
              </a:rPr>
              <a:t>, </a:t>
            </a:r>
            <a:r>
              <a:rPr dirty="0" err="1">
                <a:latin typeface="+mn-lt"/>
                <a:ea typeface="+mn-ea"/>
                <a:cs typeface="+mn-ea"/>
                <a:sym typeface="+mn-lt"/>
              </a:rPr>
              <a:t>consectetuer</a:t>
            </a:r>
            <a:r>
              <a:rPr dirty="0">
                <a:latin typeface="+mn-lt"/>
                <a:ea typeface="+mn-ea"/>
                <a:cs typeface="+mn-ea"/>
                <a:sym typeface="+mn-lt"/>
              </a:rPr>
              <a:t> </a:t>
            </a:r>
            <a:r>
              <a:rPr dirty="0" err="1">
                <a:latin typeface="+mn-lt"/>
                <a:ea typeface="+mn-ea"/>
                <a:cs typeface="+mn-ea"/>
                <a:sym typeface="+mn-lt"/>
              </a:rPr>
              <a:t>adipiscing</a:t>
            </a:r>
            <a:r>
              <a:rPr dirty="0">
                <a:latin typeface="+mn-lt"/>
                <a:ea typeface="+mn-ea"/>
                <a:cs typeface="+mn-ea"/>
                <a:sym typeface="+mn-lt"/>
              </a:rPr>
              <a:t> </a:t>
            </a:r>
            <a:r>
              <a:rPr dirty="0" err="1">
                <a:latin typeface="+mn-lt"/>
                <a:ea typeface="+mn-ea"/>
                <a:cs typeface="+mn-ea"/>
                <a:sym typeface="+mn-lt"/>
              </a:rPr>
              <a:t>elit</a:t>
            </a:r>
            <a:r>
              <a:rPr dirty="0">
                <a:latin typeface="+mn-lt"/>
                <a:ea typeface="+mn-ea"/>
                <a:cs typeface="+mn-ea"/>
                <a:sym typeface="+mn-lt"/>
              </a:rPr>
              <a:t>. Maecenas </a:t>
            </a:r>
            <a:r>
              <a:rPr dirty="0" err="1">
                <a:latin typeface="+mn-lt"/>
                <a:ea typeface="+mn-ea"/>
                <a:cs typeface="+mn-ea"/>
                <a:sym typeface="+mn-lt"/>
              </a:rPr>
              <a:t>porttitor</a:t>
            </a:r>
            <a:r>
              <a:rPr dirty="0">
                <a:latin typeface="+mn-lt"/>
                <a:ea typeface="+mn-ea"/>
                <a:cs typeface="+mn-ea"/>
                <a:sym typeface="+mn-lt"/>
              </a:rPr>
              <a:t> </a:t>
            </a:r>
            <a:r>
              <a:rPr dirty="0" err="1">
                <a:latin typeface="+mn-lt"/>
                <a:ea typeface="+mn-ea"/>
                <a:cs typeface="+mn-ea"/>
                <a:sym typeface="+mn-lt"/>
              </a:rPr>
              <a:t>congue</a:t>
            </a:r>
            <a:r>
              <a:rPr dirty="0">
                <a:latin typeface="+mn-lt"/>
                <a:ea typeface="+mn-ea"/>
                <a:cs typeface="+mn-ea"/>
                <a:sym typeface="+mn-lt"/>
              </a:rPr>
              <a:t> </a:t>
            </a:r>
            <a:r>
              <a:rPr dirty="0" err="1">
                <a:latin typeface="+mn-lt"/>
                <a:ea typeface="+mn-ea"/>
                <a:cs typeface="+mn-ea"/>
                <a:sym typeface="+mn-lt"/>
              </a:rPr>
              <a:t>massa</a:t>
            </a:r>
            <a:r>
              <a:rPr dirty="0">
                <a:latin typeface="+mn-lt"/>
                <a:ea typeface="+mn-ea"/>
                <a:cs typeface="+mn-ea"/>
                <a:sym typeface="+mn-lt"/>
              </a:rPr>
              <a:t>. </a:t>
            </a:r>
            <a:r>
              <a:rPr dirty="0" err="1">
                <a:latin typeface="+mn-lt"/>
                <a:ea typeface="+mn-ea"/>
                <a:cs typeface="+mn-ea"/>
                <a:sym typeface="+mn-lt"/>
              </a:rPr>
              <a:t>Fusce</a:t>
            </a:r>
            <a:r>
              <a:rPr dirty="0">
                <a:latin typeface="+mn-lt"/>
                <a:ea typeface="+mn-ea"/>
                <a:cs typeface="+mn-ea"/>
                <a:sym typeface="+mn-lt"/>
              </a:rPr>
              <a:t> </a:t>
            </a:r>
            <a:r>
              <a:rPr dirty="0" err="1">
                <a:latin typeface="+mn-lt"/>
                <a:ea typeface="+mn-ea"/>
                <a:cs typeface="+mn-ea"/>
                <a:sym typeface="+mn-lt"/>
              </a:rPr>
              <a:t>posuere</a:t>
            </a:r>
            <a:r>
              <a:rPr dirty="0">
                <a:latin typeface="+mn-lt"/>
                <a:ea typeface="+mn-ea"/>
                <a:cs typeface="+mn-ea"/>
                <a:sym typeface="+mn-lt"/>
              </a:rPr>
              <a:t>, magna sed pulvinar </a:t>
            </a:r>
            <a:r>
              <a:rPr dirty="0" err="1">
                <a:latin typeface="+mn-lt"/>
                <a:ea typeface="+mn-ea"/>
                <a:cs typeface="+mn-ea"/>
                <a:sym typeface="+mn-lt"/>
              </a:rPr>
              <a:t>ultricies</a:t>
            </a:r>
            <a:r>
              <a:rPr dirty="0">
                <a:latin typeface="+mn-lt"/>
                <a:ea typeface="+mn-ea"/>
                <a:cs typeface="+mn-ea"/>
                <a:sym typeface="+mn-lt"/>
              </a:rPr>
              <a:t>, </a:t>
            </a:r>
            <a:r>
              <a:rPr dirty="0" err="1">
                <a:latin typeface="+mn-lt"/>
                <a:ea typeface="+mn-ea"/>
                <a:cs typeface="+mn-ea"/>
                <a:sym typeface="+mn-lt"/>
              </a:rPr>
              <a:t>purus</a:t>
            </a:r>
            <a:r>
              <a:rPr dirty="0">
                <a:latin typeface="+mn-lt"/>
                <a:ea typeface="+mn-ea"/>
                <a:cs typeface="+mn-ea"/>
                <a:sym typeface="+mn-lt"/>
              </a:rPr>
              <a:t> </a:t>
            </a:r>
            <a:r>
              <a:rPr dirty="0" err="1">
                <a:latin typeface="+mn-lt"/>
                <a:ea typeface="+mn-ea"/>
                <a:cs typeface="+mn-ea"/>
                <a:sym typeface="+mn-lt"/>
              </a:rPr>
              <a:t>lectus</a:t>
            </a:r>
            <a:r>
              <a:rPr dirty="0">
                <a:latin typeface="+mn-lt"/>
                <a:ea typeface="+mn-ea"/>
                <a:cs typeface="+mn-ea"/>
                <a:sym typeface="+mn-lt"/>
              </a:rPr>
              <a:t> </a:t>
            </a:r>
            <a:r>
              <a:rPr dirty="0" err="1">
                <a:latin typeface="+mn-lt"/>
                <a:ea typeface="+mn-ea"/>
                <a:cs typeface="+mn-ea"/>
                <a:sym typeface="+mn-lt"/>
              </a:rPr>
              <a:t>malesuada</a:t>
            </a:r>
            <a:r>
              <a:rPr dirty="0">
                <a:latin typeface="+mn-lt"/>
                <a:ea typeface="+mn-ea"/>
                <a:cs typeface="+mn-ea"/>
                <a:sym typeface="+mn-lt"/>
              </a:rPr>
              <a:t> libero, sit </a:t>
            </a:r>
            <a:r>
              <a:rPr dirty="0" err="1">
                <a:latin typeface="+mn-lt"/>
                <a:ea typeface="+mn-ea"/>
                <a:cs typeface="+mn-ea"/>
                <a:sym typeface="+mn-lt"/>
              </a:rPr>
              <a:t>amet</a:t>
            </a:r>
            <a:r>
              <a:rPr dirty="0">
                <a:latin typeface="+mn-lt"/>
                <a:ea typeface="+mn-ea"/>
                <a:cs typeface="+mn-ea"/>
                <a:sym typeface="+mn-lt"/>
              </a:rPr>
              <a:t> </a:t>
            </a:r>
            <a:r>
              <a:rPr dirty="0" err="1">
                <a:latin typeface="+mn-lt"/>
                <a:ea typeface="+mn-ea"/>
                <a:cs typeface="+mn-ea"/>
                <a:sym typeface="+mn-lt"/>
              </a:rPr>
              <a:t>commodo</a:t>
            </a:r>
            <a:r>
              <a:rPr dirty="0">
                <a:latin typeface="+mn-lt"/>
                <a:ea typeface="+mn-ea"/>
                <a:cs typeface="+mn-ea"/>
                <a:sym typeface="+mn-lt"/>
              </a:rPr>
              <a:t> magna </a:t>
            </a:r>
            <a:r>
              <a:rPr dirty="0" err="1">
                <a:latin typeface="+mn-lt"/>
                <a:ea typeface="+mn-ea"/>
                <a:cs typeface="+mn-ea"/>
                <a:sym typeface="+mn-lt"/>
              </a:rPr>
              <a:t>eros</a:t>
            </a:r>
            <a:r>
              <a:rPr dirty="0">
                <a:latin typeface="+mn-lt"/>
                <a:ea typeface="+mn-ea"/>
                <a:cs typeface="+mn-ea"/>
                <a:sym typeface="+mn-lt"/>
              </a:rPr>
              <a:t> </a:t>
            </a:r>
            <a:r>
              <a:rPr dirty="0" err="1">
                <a:latin typeface="+mn-lt"/>
                <a:ea typeface="+mn-ea"/>
                <a:cs typeface="+mn-ea"/>
                <a:sym typeface="+mn-lt"/>
              </a:rPr>
              <a:t>quis</a:t>
            </a:r>
            <a:r>
              <a:rPr dirty="0">
                <a:latin typeface="+mn-lt"/>
                <a:ea typeface="+mn-ea"/>
                <a:cs typeface="+mn-ea"/>
                <a:sym typeface="+mn-lt"/>
              </a:rPr>
              <a:t> </a:t>
            </a:r>
            <a:r>
              <a:rPr dirty="0" err="1">
                <a:latin typeface="+mn-lt"/>
                <a:ea typeface="+mn-ea"/>
                <a:cs typeface="+mn-ea"/>
                <a:sym typeface="+mn-lt"/>
              </a:rPr>
              <a:t>urna</a:t>
            </a:r>
            <a:r>
              <a:rPr dirty="0">
                <a:latin typeface="+mn-lt"/>
                <a:ea typeface="+mn-ea"/>
                <a:cs typeface="+mn-ea"/>
                <a:sym typeface="+mn-lt"/>
              </a:rPr>
              <a:t>.</a:t>
            </a:r>
          </a:p>
        </p:txBody>
      </p:sp>
      <p:sp>
        <p:nvSpPr>
          <p:cNvPr id="208" name="PA-文本框 14"/>
          <p:cNvSpPr txBox="1"/>
          <p:nvPr/>
        </p:nvSpPr>
        <p:spPr>
          <a:xfrm>
            <a:off x="13331277" y="4118791"/>
            <a:ext cx="9601020" cy="27392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l" defTabSz="1828800">
              <a:defRPr sz="4800" b="0">
                <a:solidFill>
                  <a:srgbClr val="00FFFF"/>
                </a:solidFill>
                <a:latin typeface="黑体"/>
                <a:ea typeface="黑体"/>
                <a:cs typeface="黑体"/>
                <a:sym typeface="黑体"/>
              </a:defRPr>
            </a:lvl1pPr>
          </a:lstStyle>
          <a:p>
            <a:pPr>
              <a:defRPr>
                <a:latin typeface="Calibri"/>
                <a:ea typeface="Calibri"/>
                <a:cs typeface="Calibri"/>
                <a:sym typeface="Calibri"/>
              </a:defRPr>
            </a:pPr>
            <a:r>
              <a:rPr lang="zh-CN" altLang="en-US" sz="16600" dirty="0">
                <a:latin typeface="+mn-lt"/>
                <a:ea typeface="+mn-ea"/>
                <a:cs typeface="+mn-ea"/>
                <a:sym typeface="+mn-lt"/>
              </a:rPr>
              <a:t>什么是</a:t>
            </a:r>
            <a:r>
              <a:rPr lang="en-US" altLang="zh-CN" sz="16600" dirty="0">
                <a:latin typeface="+mn-lt"/>
                <a:ea typeface="+mn-ea"/>
                <a:cs typeface="+mn-ea"/>
                <a:sym typeface="+mn-lt"/>
              </a:rPr>
              <a:t>5G</a:t>
            </a:r>
            <a:endParaRPr sz="16600" dirty="0">
              <a:latin typeface="+mn-lt"/>
              <a:ea typeface="+mn-ea"/>
              <a:cs typeface="+mn-ea"/>
              <a:sym typeface="+mn-lt"/>
            </a:endParaRPr>
          </a:p>
        </p:txBody>
      </p:sp>
      <p:pic>
        <p:nvPicPr>
          <p:cNvPr id="209" name="PA-图片 12" descr="PA-图片 12"/>
          <p:cNvPicPr>
            <a:picLocks noChangeAspect="1"/>
          </p:cNvPicPr>
          <p:nvPr/>
        </p:nvPicPr>
        <p:blipFill>
          <a:blip r:embed="rId5"/>
          <a:stretch>
            <a:fillRect/>
          </a:stretch>
        </p:blipFill>
        <p:spPr>
          <a:xfrm>
            <a:off x="2477717" y="2585944"/>
            <a:ext cx="10290829" cy="9470088"/>
          </a:xfrm>
          <a:prstGeom prst="rect">
            <a:avLst/>
          </a:prstGeom>
          <a:ln w="12700">
            <a:miter lim="400000"/>
          </a:ln>
        </p:spPr>
      </p:pic>
    </p:spTree>
  </p:cSld>
  <p:clrMapOvr>
    <a:masterClrMapping/>
  </p:clrMapOvr>
  <p:transition spd="slow" advClick="0" advTm="6000">
    <p:random/>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202"/>
                                        </p:tgtEl>
                                        <p:attrNameLst>
                                          <p:attrName>style.visibility</p:attrName>
                                        </p:attrNameLst>
                                      </p:cBhvr>
                                      <p:to>
                                        <p:strVal val="visible"/>
                                      </p:to>
                                    </p:set>
                                    <p:anim calcmode="lin" valueType="num">
                                      <p:cBhvr>
                                        <p:cTn id="7" dur="500" fill="hold"/>
                                        <p:tgtEl>
                                          <p:spTgt spid="202"/>
                                        </p:tgtEl>
                                        <p:attrNameLst>
                                          <p:attrName>ppt_x</p:attrName>
                                        </p:attrNameLst>
                                      </p:cBhvr>
                                      <p:tavLst>
                                        <p:tav tm="0">
                                          <p:val>
                                            <p:strVal val="#ppt_x"/>
                                          </p:val>
                                        </p:tav>
                                        <p:tav tm="100000">
                                          <p:val>
                                            <p:strVal val="#ppt_x"/>
                                          </p:val>
                                        </p:tav>
                                      </p:tavLst>
                                    </p:anim>
                                    <p:anim calcmode="lin" valueType="num">
                                      <p:cBhvr>
                                        <p:cTn id="8" dur="500" fill="hold"/>
                                        <p:tgtEl>
                                          <p:spTgt spid="20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2" nodeType="afterEffect">
                                  <p:stCondLst>
                                    <p:cond delay="300"/>
                                  </p:stCondLst>
                                  <p:iterate>
                                    <p:tmAbs val="0"/>
                                  </p:iterate>
                                  <p:childTnLst>
                                    <p:set>
                                      <p:cBhvr>
                                        <p:cTn id="11" fill="hold"/>
                                        <p:tgtEl>
                                          <p:spTgt spid="209"/>
                                        </p:tgtEl>
                                        <p:attrNameLst>
                                          <p:attrName>style.visibility</p:attrName>
                                        </p:attrNameLst>
                                      </p:cBhvr>
                                      <p:to>
                                        <p:strVal val="visible"/>
                                      </p:to>
                                    </p:set>
                                    <p:anim calcmode="lin" valueType="num">
                                      <p:cBhvr>
                                        <p:cTn id="12" dur="500" fill="hold"/>
                                        <p:tgtEl>
                                          <p:spTgt spid="209"/>
                                        </p:tgtEl>
                                        <p:attrNameLst>
                                          <p:attrName>ppt_w</p:attrName>
                                        </p:attrNameLst>
                                      </p:cBhvr>
                                      <p:tavLst>
                                        <p:tav tm="0">
                                          <p:val>
                                            <p:fltVal val="0"/>
                                          </p:val>
                                        </p:tav>
                                        <p:tav tm="100000">
                                          <p:val>
                                            <p:strVal val="#ppt_w"/>
                                          </p:val>
                                        </p:tav>
                                      </p:tavLst>
                                    </p:anim>
                                    <p:anim calcmode="lin" valueType="num">
                                      <p:cBhvr>
                                        <p:cTn id="13" dur="500" fill="hold"/>
                                        <p:tgtEl>
                                          <p:spTgt spid="209"/>
                                        </p:tgtEl>
                                        <p:attrNameLst>
                                          <p:attrName>ppt_h</p:attrName>
                                        </p:attrNameLst>
                                      </p:cBhvr>
                                      <p:tavLst>
                                        <p:tav tm="0">
                                          <p:val>
                                            <p:fltVal val="0"/>
                                          </p:val>
                                        </p:tav>
                                        <p:tav tm="100000">
                                          <p:val>
                                            <p:strVal val="#ppt_h"/>
                                          </p:val>
                                        </p:tav>
                                      </p:tavLst>
                                    </p:anim>
                                  </p:childTnLst>
                                </p:cTn>
                              </p:par>
                            </p:childTnLst>
                          </p:cTn>
                        </p:par>
                        <p:par>
                          <p:cTn id="14" fill="hold">
                            <p:stCondLst>
                              <p:cond delay="1300"/>
                            </p:stCondLst>
                            <p:childTnLst>
                              <p:par>
                                <p:cTn id="15" presetID="22" presetClass="entr" presetSubtype="1" fill="hold" grpId="3" nodeType="afterEffect">
                                  <p:stCondLst>
                                    <p:cond delay="600"/>
                                  </p:stCondLst>
                                  <p:iterate>
                                    <p:tmAbs val="0"/>
                                  </p:iterate>
                                  <p:childTnLst>
                                    <p:set>
                                      <p:cBhvr>
                                        <p:cTn id="16" fill="hold"/>
                                        <p:tgtEl>
                                          <p:spTgt spid="206"/>
                                        </p:tgtEl>
                                        <p:attrNameLst>
                                          <p:attrName>style.visibility</p:attrName>
                                        </p:attrNameLst>
                                      </p:cBhvr>
                                      <p:to>
                                        <p:strVal val="visible"/>
                                      </p:to>
                                    </p:set>
                                    <p:animEffect transition="in" filter="wipe(up)">
                                      <p:cBhvr>
                                        <p:cTn id="17" dur="500"/>
                                        <p:tgtEl>
                                          <p:spTgt spid="206"/>
                                        </p:tgtEl>
                                      </p:cBhvr>
                                    </p:animEffect>
                                  </p:childTnLst>
                                </p:cTn>
                              </p:par>
                            </p:childTnLst>
                          </p:cTn>
                        </p:par>
                        <p:par>
                          <p:cTn id="18" fill="hold">
                            <p:stCondLst>
                              <p:cond delay="2400"/>
                            </p:stCondLst>
                            <p:childTnLst>
                              <p:par>
                                <p:cTn id="19" presetID="22" presetClass="entr" presetSubtype="1" fill="hold" grpId="4" nodeType="afterEffect">
                                  <p:stCondLst>
                                    <p:cond delay="900"/>
                                  </p:stCondLst>
                                  <p:iterate>
                                    <p:tmAbs val="0"/>
                                  </p:iterate>
                                  <p:childTnLst>
                                    <p:set>
                                      <p:cBhvr>
                                        <p:cTn id="20" fill="hold"/>
                                        <p:tgtEl>
                                          <p:spTgt spid="208"/>
                                        </p:tgtEl>
                                        <p:attrNameLst>
                                          <p:attrName>style.visibility</p:attrName>
                                        </p:attrNameLst>
                                      </p:cBhvr>
                                      <p:to>
                                        <p:strVal val="visible"/>
                                      </p:to>
                                    </p:set>
                                    <p:animEffect transition="in" filter="wipe(up)">
                                      <p:cBhvr>
                                        <p:cTn id="21" dur="500"/>
                                        <p:tgtEl>
                                          <p:spTgt spid="208"/>
                                        </p:tgtEl>
                                      </p:cBhvr>
                                    </p:animEffect>
                                  </p:childTnLst>
                                </p:cTn>
                              </p:par>
                            </p:childTnLst>
                          </p:cTn>
                        </p:par>
                        <p:par>
                          <p:cTn id="22" fill="hold">
                            <p:stCondLst>
                              <p:cond delay="3800"/>
                            </p:stCondLst>
                            <p:childTnLst>
                              <p:par>
                                <p:cTn id="23" presetID="22" presetClass="entr" presetSubtype="1" fill="hold" grpId="5" nodeType="afterEffect">
                                  <p:stCondLst>
                                    <p:cond delay="1200"/>
                                  </p:stCondLst>
                                  <p:iterate>
                                    <p:tmAbs val="0"/>
                                  </p:iterate>
                                  <p:childTnLst>
                                    <p:set>
                                      <p:cBhvr>
                                        <p:cTn id="24" fill="hold"/>
                                        <p:tgtEl>
                                          <p:spTgt spid="207"/>
                                        </p:tgtEl>
                                        <p:attrNameLst>
                                          <p:attrName>style.visibility</p:attrName>
                                        </p:attrNameLst>
                                      </p:cBhvr>
                                      <p:to>
                                        <p:strVal val="visible"/>
                                      </p:to>
                                    </p:set>
                                    <p:animEffect transition="in" filter="wipe(up)">
                                      <p:cBhvr>
                                        <p:cTn id="25" dur="500"/>
                                        <p:tgtEl>
                                          <p:spTgt spid="207"/>
                                        </p:tgtEl>
                                      </p:cBhvr>
                                    </p:animEffect>
                                  </p:childTnLst>
                                </p:cTn>
                              </p:par>
                            </p:childTnLst>
                          </p:cTn>
                        </p:par>
                        <p:par>
                          <p:cTn id="26" fill="hold">
                            <p:stCondLst>
                              <p:cond delay="5500"/>
                            </p:stCondLst>
                            <p:childTnLst>
                              <p:par>
                                <p:cTn id="27" presetID="22" presetClass="entr" presetSubtype="1" fill="hold" grpId="6" nodeType="afterEffect">
                                  <p:stCondLst>
                                    <p:cond delay="1500"/>
                                  </p:stCondLst>
                                  <p:iterate>
                                    <p:tmAbs val="0"/>
                                  </p:iterate>
                                  <p:childTnLst>
                                    <p:set>
                                      <p:cBhvr>
                                        <p:cTn id="28" fill="hold"/>
                                        <p:tgtEl>
                                          <p:spTgt spid="205"/>
                                        </p:tgtEl>
                                        <p:attrNameLst>
                                          <p:attrName>style.visibility</p:attrName>
                                        </p:attrNameLst>
                                      </p:cBhvr>
                                      <p:to>
                                        <p:strVal val="visible"/>
                                      </p:to>
                                    </p:set>
                                    <p:animEffect transition="in" filter="wipe(up)">
                                      <p:cBhvr>
                                        <p:cTn id="29"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P spid="205" grpId="6" animBg="1" advAuto="0"/>
      <p:bldP spid="206" grpId="3" animBg="1" advAuto="0"/>
      <p:bldP spid="207" grpId="5" animBg="1" advAuto="0"/>
      <p:bldP spid="208" grpId="4" animBg="1" advAuto="0"/>
      <p:bldP spid="209"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千图网_2.5D互联网科技商务虚拟概念矢量插画_图片编号32277014">
            <a:extLst>
              <a:ext uri="{FF2B5EF4-FFF2-40B4-BE49-F238E27FC236}">
                <a16:creationId xmlns="" xmlns:a14="http://schemas.microsoft.com/office/drawing/2010/main" xmlns:p14="http://schemas.microsoft.com/office/powerpoint/2010/main" xmlns:a16="http://schemas.microsoft.com/office/drawing/2014/main" id="{46EB74D6-C52B-490E-8FA1-709F395B24C7}"/>
              </a:ext>
            </a:extLst>
          </p:cNvPr>
          <p:cNvPicPr>
            <a:picLocks noChangeAspect="1"/>
          </p:cNvPicPr>
          <p:nvPr/>
        </p:nvPicPr>
        <p:blipFill>
          <a:blip r:embed="rId3" cstate="print"/>
          <a:stretch>
            <a:fillRect/>
          </a:stretch>
        </p:blipFill>
        <p:spPr>
          <a:xfrm>
            <a:off x="-21164" y="-12697"/>
            <a:ext cx="24426333" cy="13741400"/>
          </a:xfrm>
          <a:prstGeom prst="rect">
            <a:avLst/>
          </a:prstGeom>
        </p:spPr>
      </p:pic>
      <p:sp>
        <p:nvSpPr>
          <p:cNvPr id="18" name="矩形 17">
            <a:extLst>
              <a:ext uri="{FF2B5EF4-FFF2-40B4-BE49-F238E27FC236}">
                <a16:creationId xmlns="" xmlns:a14="http://schemas.microsoft.com/office/drawing/2010/main" xmlns:p14="http://schemas.microsoft.com/office/powerpoint/2010/main" xmlns:a16="http://schemas.microsoft.com/office/drawing/2014/main" id="{515B6E45-24D1-433C-B589-BF4163AFD7B9}"/>
              </a:ext>
            </a:extLst>
          </p:cNvPr>
          <p:cNvSpPr/>
          <p:nvPr/>
        </p:nvSpPr>
        <p:spPr>
          <a:xfrm>
            <a:off x="0" y="-12697"/>
            <a:ext cx="24409400" cy="13690600"/>
          </a:xfrm>
          <a:prstGeom prst="rect">
            <a:avLst/>
          </a:prstGeom>
          <a:gradFill flip="none" rotWithShape="1">
            <a:gsLst>
              <a:gs pos="0">
                <a:srgbClr val="1136B3"/>
              </a:gs>
              <a:gs pos="46000">
                <a:srgbClr val="122088"/>
              </a:gs>
              <a:gs pos="100000">
                <a:srgbClr val="140552"/>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438430" hangingPunct="1"/>
            <a:endParaRPr lang="zh-CN" altLang="en-US" sz="4800" b="0" kern="1200" dirty="0">
              <a:solidFill>
                <a:prstClr val="white"/>
              </a:solidFill>
              <a:cs typeface="+mn-ea"/>
              <a:sym typeface="+mn-lt"/>
            </a:endParaRPr>
          </a:p>
        </p:txBody>
      </p:sp>
      <p:grpSp>
        <p:nvGrpSpPr>
          <p:cNvPr id="19" name="ïṡļïḍe">
            <a:extLst>
              <a:ext uri="{FF2B5EF4-FFF2-40B4-BE49-F238E27FC236}">
                <a16:creationId xmlns="" xmlns:a14="http://schemas.microsoft.com/office/drawing/2010/main" xmlns:p14="http://schemas.microsoft.com/office/powerpoint/2010/main" xmlns:a16="http://schemas.microsoft.com/office/drawing/2014/main" id="{FDF7D328-D92C-4072-902E-A75D8E5AFCE1}"/>
              </a:ext>
            </a:extLst>
          </p:cNvPr>
          <p:cNvGrpSpPr/>
          <p:nvPr/>
        </p:nvGrpSpPr>
        <p:grpSpPr>
          <a:xfrm>
            <a:off x="1443577" y="6170290"/>
            <a:ext cx="7002592" cy="4555093"/>
            <a:chOff x="6624246" y="1361772"/>
            <a:chExt cx="3501296" cy="2277547"/>
          </a:xfrm>
        </p:grpSpPr>
        <p:sp>
          <p:nvSpPr>
            <p:cNvPr id="20" name="ï$ḷiḑé">
              <a:extLst>
                <a:ext uri="{FF2B5EF4-FFF2-40B4-BE49-F238E27FC236}">
                  <a16:creationId xmlns="" xmlns:a14="http://schemas.microsoft.com/office/drawing/2010/main" xmlns:p14="http://schemas.microsoft.com/office/powerpoint/2010/main" xmlns:a16="http://schemas.microsoft.com/office/drawing/2014/main" id="{BC83C549-7BEB-4AB0-BF0F-CDBE45BE111D}"/>
                </a:ext>
              </a:extLst>
            </p:cNvPr>
            <p:cNvSpPr txBox="1"/>
            <p:nvPr/>
          </p:nvSpPr>
          <p:spPr>
            <a:xfrm>
              <a:off x="6624246" y="1638771"/>
              <a:ext cx="3501296" cy="1169551"/>
            </a:xfrm>
            <a:prstGeom prst="rect">
              <a:avLst/>
            </a:prstGeom>
            <a:noFill/>
          </p:spPr>
          <p:txBody>
            <a:bodyPr wrap="square" lIns="243840" tIns="121920" rIns="243840" bIns="121920" anchor="ctr">
              <a:normAutofit/>
            </a:bodyPr>
            <a:lstStyle/>
            <a:p>
              <a:pPr algn="l" defTabSz="2438430" hangingPunct="1"/>
              <a:r>
                <a:rPr lang="zh-CN" altLang="en-US" sz="6000" kern="1200" dirty="0" smtClean="0">
                  <a:solidFill>
                    <a:srgbClr val="FFFFFF">
                      <a:lumMod val="85000"/>
                    </a:srgbClr>
                  </a:solidFill>
                  <a:latin typeface="+mn-lt"/>
                  <a:ea typeface="+mn-ea"/>
                  <a:cs typeface="+mn-ea"/>
                  <a:sym typeface="+mn-lt"/>
                </a:rPr>
                <a:t>此</a:t>
              </a:r>
              <a:r>
                <a:rPr lang="zh-CN" altLang="en-US" sz="6000" kern="1200" dirty="0">
                  <a:solidFill>
                    <a:srgbClr val="FFFFFF">
                      <a:lumMod val="85000"/>
                    </a:srgbClr>
                  </a:solidFill>
                  <a:latin typeface="+mn-lt"/>
                  <a:ea typeface="+mn-ea"/>
                  <a:cs typeface="+mn-ea"/>
                  <a:sym typeface="+mn-lt"/>
                </a:rPr>
                <a:t>处输</a:t>
              </a:r>
              <a:r>
                <a:rPr lang="zh-CN" altLang="en-US" sz="6000" kern="1200" dirty="0" smtClean="0">
                  <a:solidFill>
                    <a:srgbClr val="FFFFFF">
                      <a:lumMod val="85000"/>
                    </a:srgbClr>
                  </a:solidFill>
                  <a:latin typeface="+mn-lt"/>
                  <a:ea typeface="+mn-ea"/>
                  <a:cs typeface="+mn-ea"/>
                  <a:sym typeface="+mn-lt"/>
                </a:rPr>
                <a:t>入文</a:t>
              </a:r>
              <a:r>
                <a:rPr lang="zh-CN" altLang="en-US" sz="6000" kern="1200" dirty="0">
                  <a:solidFill>
                    <a:srgbClr val="FFFFFF">
                      <a:lumMod val="85000"/>
                    </a:srgbClr>
                  </a:solidFill>
                  <a:latin typeface="+mn-lt"/>
                  <a:ea typeface="+mn-ea"/>
                  <a:cs typeface="+mn-ea"/>
                  <a:sym typeface="+mn-lt"/>
                </a:rPr>
                <a:t>本内容 </a:t>
              </a:r>
              <a:endParaRPr lang="en-US" altLang="zh-CN" sz="6000" kern="1200" dirty="0">
                <a:solidFill>
                  <a:srgbClr val="FFFFFF">
                    <a:lumMod val="85000"/>
                  </a:srgbClr>
                </a:solidFill>
                <a:latin typeface="+mn-lt"/>
                <a:ea typeface="+mn-ea"/>
                <a:cs typeface="+mn-ea"/>
                <a:sym typeface="+mn-lt"/>
              </a:endParaRPr>
            </a:p>
          </p:txBody>
        </p:sp>
        <p:sp>
          <p:nvSpPr>
            <p:cNvPr id="21" name="is1îdè">
              <a:extLst>
                <a:ext uri="{FF2B5EF4-FFF2-40B4-BE49-F238E27FC236}">
                  <a16:creationId xmlns="" xmlns:a14="http://schemas.microsoft.com/office/drawing/2010/main" xmlns:p14="http://schemas.microsoft.com/office/powerpoint/2010/main" xmlns:a16="http://schemas.microsoft.com/office/drawing/2014/main" id="{E8BFA6F6-C6A5-4A48-975F-A24794051AFD}"/>
                </a:ext>
              </a:extLst>
            </p:cNvPr>
            <p:cNvSpPr txBox="1"/>
            <p:nvPr/>
          </p:nvSpPr>
          <p:spPr>
            <a:xfrm>
              <a:off x="6624246" y="1361772"/>
              <a:ext cx="3501296" cy="276999"/>
            </a:xfrm>
            <a:prstGeom prst="rect">
              <a:avLst/>
            </a:prstGeom>
            <a:noFill/>
          </p:spPr>
          <p:txBody>
            <a:bodyPr wrap="square" lIns="243840" tIns="121920" rIns="243840" bIns="121920" anchor="ctr">
              <a:normAutofit fontScale="85000" lnSpcReduction="20000"/>
            </a:bodyPr>
            <a:lstStyle/>
            <a:p>
              <a:pPr algn="l" defTabSz="2438430" hangingPunct="1"/>
              <a:r>
                <a:rPr lang="en-US" altLang="zh-CN" sz="2933" b="0" kern="1200" dirty="0">
                  <a:solidFill>
                    <a:srgbClr val="FFFFFF">
                      <a:lumMod val="85000"/>
                    </a:srgbClr>
                  </a:solidFill>
                  <a:latin typeface="+mn-lt"/>
                  <a:ea typeface="+mn-ea"/>
                  <a:cs typeface="+mn-ea"/>
                  <a:sym typeface="+mn-lt"/>
                </a:rPr>
                <a:t>Unified fonts make reading more fluent.</a:t>
              </a:r>
            </a:p>
          </p:txBody>
        </p:sp>
        <p:sp>
          <p:nvSpPr>
            <p:cNvPr id="22" name="ïsļïḍè">
              <a:extLst>
                <a:ext uri="{FF2B5EF4-FFF2-40B4-BE49-F238E27FC236}">
                  <a16:creationId xmlns="" xmlns:a14="http://schemas.microsoft.com/office/drawing/2010/main" xmlns:p14="http://schemas.microsoft.com/office/powerpoint/2010/main" xmlns:a16="http://schemas.microsoft.com/office/drawing/2014/main" id="{C1886FBC-F5C1-48D1-A8FF-21578CDC5455}"/>
                </a:ext>
              </a:extLst>
            </p:cNvPr>
            <p:cNvSpPr txBox="1"/>
            <p:nvPr/>
          </p:nvSpPr>
          <p:spPr>
            <a:xfrm>
              <a:off x="6624246" y="2808322"/>
              <a:ext cx="3501296" cy="830997"/>
            </a:xfrm>
            <a:prstGeom prst="rect">
              <a:avLst/>
            </a:prstGeom>
            <a:noFill/>
          </p:spPr>
          <p:txBody>
            <a:bodyPr wrap="square" lIns="243840" tIns="121920" rIns="243840" bIns="121920" anchor="ctr">
              <a:normAutofit lnSpcReduction="10000"/>
            </a:bodyPr>
            <a:lstStyle/>
            <a:p>
              <a:pPr algn="l" defTabSz="2438430" hangingPunct="1">
                <a:lnSpc>
                  <a:spcPct val="150000"/>
                </a:lnSpc>
              </a:pPr>
              <a:r>
                <a:rPr lang="zh-CN" altLang="en-US" b="0" dirty="0">
                  <a:solidFill>
                    <a:srgbClr val="FFFFFF">
                      <a:lumMod val="85000"/>
                    </a:srgbClr>
                  </a:solidFill>
                  <a:latin typeface="+mn-lt"/>
                  <a:ea typeface="+mn-ea"/>
                  <a:cs typeface="+mn-ea"/>
                  <a:sym typeface="+mn-lt"/>
                </a:rPr>
                <a:t>点击此处输入相关文本内容点击此处输入相关文本内容 </a:t>
              </a:r>
              <a:endParaRPr lang="en-US" altLang="zh-CN" kern="1200" dirty="0">
                <a:solidFill>
                  <a:srgbClr val="FFFFFF">
                    <a:lumMod val="85000"/>
                  </a:srgbClr>
                </a:solidFill>
                <a:latin typeface="+mn-lt"/>
                <a:ea typeface="+mn-ea"/>
                <a:cs typeface="+mn-ea"/>
                <a:sym typeface="+mn-lt"/>
              </a:endParaRPr>
            </a:p>
          </p:txBody>
        </p:sp>
      </p:grpSp>
      <p:grpSp>
        <p:nvGrpSpPr>
          <p:cNvPr id="23" name="组合 22">
            <a:extLst>
              <a:ext uri="{FF2B5EF4-FFF2-40B4-BE49-F238E27FC236}">
                <a16:creationId xmlns="" xmlns:a14="http://schemas.microsoft.com/office/drawing/2010/main" xmlns:p14="http://schemas.microsoft.com/office/powerpoint/2010/main" xmlns:a16="http://schemas.microsoft.com/office/drawing/2014/main" id="{B1EF9E01-0436-40AD-AC09-4EA2E09303CE}"/>
              </a:ext>
            </a:extLst>
          </p:cNvPr>
          <p:cNvGrpSpPr/>
          <p:nvPr/>
        </p:nvGrpSpPr>
        <p:grpSpPr>
          <a:xfrm>
            <a:off x="8249474" y="4394498"/>
            <a:ext cx="14646221" cy="6192688"/>
            <a:chOff x="3072121" y="1812243"/>
            <a:chExt cx="5492333" cy="2322258"/>
          </a:xfrm>
        </p:grpSpPr>
        <p:grpSp>
          <p:nvGrpSpPr>
            <p:cNvPr id="24" name="íṩḻíďé">
              <a:extLst>
                <a:ext uri="{FF2B5EF4-FFF2-40B4-BE49-F238E27FC236}">
                  <a16:creationId xmlns="" xmlns:a14="http://schemas.microsoft.com/office/drawing/2010/main" xmlns:p14="http://schemas.microsoft.com/office/powerpoint/2010/main" xmlns:a16="http://schemas.microsoft.com/office/drawing/2014/main" id="{D2D24E85-85A4-4D14-A704-CC5A303E11DE}"/>
                </a:ext>
              </a:extLst>
            </p:cNvPr>
            <p:cNvGrpSpPr/>
            <p:nvPr/>
          </p:nvGrpSpPr>
          <p:grpSpPr>
            <a:xfrm>
              <a:off x="3072121" y="3406792"/>
              <a:ext cx="1768871" cy="727709"/>
              <a:chOff x="5523027" y="4818919"/>
              <a:chExt cx="2511045" cy="970279"/>
            </a:xfrm>
          </p:grpSpPr>
          <p:sp>
            <p:nvSpPr>
              <p:cNvPr id="339" name="íš1îḑé">
                <a:extLst>
                  <a:ext uri="{FF2B5EF4-FFF2-40B4-BE49-F238E27FC236}">
                    <a16:creationId xmlns="" xmlns:a14="http://schemas.microsoft.com/office/drawing/2010/main" xmlns:p14="http://schemas.microsoft.com/office/powerpoint/2010/main" xmlns:a16="http://schemas.microsoft.com/office/drawing/2014/main" id="{0FC587E9-E915-494F-B052-F8F801626B65}"/>
                  </a:ext>
                </a:extLst>
              </p:cNvPr>
              <p:cNvSpPr/>
              <p:nvPr/>
            </p:nvSpPr>
            <p:spPr bwMode="auto">
              <a:xfrm>
                <a:off x="5523027" y="5231799"/>
                <a:ext cx="251104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lnSpcReduction="10000"/>
              </a:bodyPr>
              <a:lstStyle/>
              <a:p>
                <a:pPr defTabSz="2438430" hangingPunct="1">
                  <a:lnSpc>
                    <a:spcPct val="120000"/>
                  </a:lnSpc>
                </a:pPr>
                <a:r>
                  <a:rPr lang="zh-CN" altLang="en-US" sz="2400" b="0" kern="1200" dirty="0">
                    <a:solidFill>
                      <a:srgbClr val="FFFFFF"/>
                    </a:solidFill>
                    <a:latin typeface="+mn-lt"/>
                    <a:ea typeface="+mn-ea"/>
                    <a:cs typeface="+mn-ea"/>
                    <a:sym typeface="+mn-lt"/>
                  </a:rPr>
                  <a:t>点击此处输入相关文本内容点击此处输入相关文本内容 </a:t>
                </a:r>
                <a:endParaRPr lang="en-US" altLang="zh-CN" sz="2400" b="0" kern="1200" dirty="0">
                  <a:solidFill>
                    <a:srgbClr val="FFFFFF"/>
                  </a:solidFill>
                  <a:latin typeface="+mn-lt"/>
                  <a:ea typeface="+mn-ea"/>
                  <a:cs typeface="+mn-ea"/>
                  <a:sym typeface="+mn-lt"/>
                </a:endParaRPr>
              </a:p>
            </p:txBody>
          </p:sp>
          <p:sp>
            <p:nvSpPr>
              <p:cNvPr id="340" name="îşḻîďe">
                <a:extLst>
                  <a:ext uri="{FF2B5EF4-FFF2-40B4-BE49-F238E27FC236}">
                    <a16:creationId xmlns="" xmlns:a14="http://schemas.microsoft.com/office/drawing/2010/main" xmlns:p14="http://schemas.microsoft.com/office/powerpoint/2010/main" xmlns:a16="http://schemas.microsoft.com/office/drawing/2014/main" id="{D8940D58-64B9-45B4-90FE-3C571DEACAFD}"/>
                  </a:ext>
                </a:extLst>
              </p:cNvPr>
              <p:cNvSpPr txBox="1"/>
              <p:nvPr/>
            </p:nvSpPr>
            <p:spPr bwMode="auto">
              <a:xfrm>
                <a:off x="5523028" y="4818919"/>
                <a:ext cx="2511044"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ormAutofit fontScale="92500" lnSpcReduction="20000"/>
              </a:bodyPr>
              <a:lstStyle/>
              <a:p>
                <a:pPr defTabSz="2438430" hangingPunct="1">
                  <a:spcBef>
                    <a:spcPct val="0"/>
                  </a:spcBef>
                </a:pPr>
                <a:r>
                  <a:rPr lang="en-US" altLang="zh-CN" sz="4800" kern="1200" dirty="0">
                    <a:solidFill>
                      <a:srgbClr val="FFFFFF"/>
                    </a:solidFill>
                    <a:latin typeface="+mn-lt"/>
                    <a:ea typeface="+mn-ea"/>
                    <a:cs typeface="+mn-ea"/>
                    <a:sym typeface="+mn-lt"/>
                  </a:rPr>
                  <a:t>Text here</a:t>
                </a:r>
                <a:endParaRPr lang="zh-CN" altLang="en-US" sz="4800" kern="1200" dirty="0">
                  <a:solidFill>
                    <a:srgbClr val="FFFFFF"/>
                  </a:solidFill>
                  <a:latin typeface="+mn-lt"/>
                  <a:ea typeface="+mn-ea"/>
                  <a:cs typeface="+mn-ea"/>
                  <a:sym typeface="+mn-lt"/>
                </a:endParaRPr>
              </a:p>
            </p:txBody>
          </p:sp>
        </p:grpSp>
        <p:grpSp>
          <p:nvGrpSpPr>
            <p:cNvPr id="25" name="iŝļîdé">
              <a:extLst>
                <a:ext uri="{FF2B5EF4-FFF2-40B4-BE49-F238E27FC236}">
                  <a16:creationId xmlns="" xmlns:a14="http://schemas.microsoft.com/office/drawing/2010/main" xmlns:p14="http://schemas.microsoft.com/office/powerpoint/2010/main" xmlns:a16="http://schemas.microsoft.com/office/drawing/2014/main" id="{36B3758E-A94A-4F9E-A164-843EC9865BB3}"/>
                </a:ext>
              </a:extLst>
            </p:cNvPr>
            <p:cNvGrpSpPr/>
            <p:nvPr/>
          </p:nvGrpSpPr>
          <p:grpSpPr>
            <a:xfrm>
              <a:off x="4933852" y="3404954"/>
              <a:ext cx="1768871" cy="727709"/>
              <a:chOff x="7341621" y="4142971"/>
              <a:chExt cx="2358495" cy="970279"/>
            </a:xfrm>
          </p:grpSpPr>
          <p:sp>
            <p:nvSpPr>
              <p:cNvPr id="337" name="íṧḷîḓè">
                <a:extLst>
                  <a:ext uri="{FF2B5EF4-FFF2-40B4-BE49-F238E27FC236}">
                    <a16:creationId xmlns="" xmlns:a14="http://schemas.microsoft.com/office/drawing/2010/main" xmlns:p14="http://schemas.microsoft.com/office/powerpoint/2010/main" xmlns:a16="http://schemas.microsoft.com/office/drawing/2014/main" id="{BB47DDFC-49AF-4F1A-B4FC-03C6170CBCCE}"/>
                  </a:ext>
                </a:extLst>
              </p:cNvPr>
              <p:cNvSpPr/>
              <p:nvPr/>
            </p:nvSpPr>
            <p:spPr bwMode="auto">
              <a:xfrm>
                <a:off x="7341621" y="4555851"/>
                <a:ext cx="235849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lnSpcReduction="10000"/>
              </a:bodyPr>
              <a:lstStyle/>
              <a:p>
                <a:pPr defTabSz="2438430" hangingPunct="1">
                  <a:lnSpc>
                    <a:spcPct val="120000"/>
                  </a:lnSpc>
                </a:pPr>
                <a:r>
                  <a:rPr lang="zh-CN" altLang="en-US" sz="2400" b="0" kern="1200" dirty="0">
                    <a:solidFill>
                      <a:srgbClr val="FFFFFF"/>
                    </a:solidFill>
                    <a:latin typeface="+mn-lt"/>
                    <a:ea typeface="+mn-ea"/>
                    <a:cs typeface="+mn-ea"/>
                    <a:sym typeface="+mn-lt"/>
                  </a:rPr>
                  <a:t>点击此处输入相关文本内容点击此处输入相关文本内容 </a:t>
                </a:r>
                <a:endParaRPr lang="en-US" altLang="zh-CN" sz="2400" b="0" kern="1200" dirty="0">
                  <a:solidFill>
                    <a:srgbClr val="FFFFFF"/>
                  </a:solidFill>
                  <a:latin typeface="+mn-lt"/>
                  <a:ea typeface="+mn-ea"/>
                  <a:cs typeface="+mn-ea"/>
                  <a:sym typeface="+mn-lt"/>
                </a:endParaRPr>
              </a:p>
            </p:txBody>
          </p:sp>
          <p:sp>
            <p:nvSpPr>
              <p:cNvPr id="338" name="ïṡḷíḋe">
                <a:extLst>
                  <a:ext uri="{FF2B5EF4-FFF2-40B4-BE49-F238E27FC236}">
                    <a16:creationId xmlns="" xmlns:a14="http://schemas.microsoft.com/office/drawing/2010/main" xmlns:p14="http://schemas.microsoft.com/office/powerpoint/2010/main" xmlns:a16="http://schemas.microsoft.com/office/drawing/2014/main" id="{A8F1DB3B-F7A2-432C-B967-87A9F7687140}"/>
                  </a:ext>
                </a:extLst>
              </p:cNvPr>
              <p:cNvSpPr txBox="1"/>
              <p:nvPr/>
            </p:nvSpPr>
            <p:spPr bwMode="auto">
              <a:xfrm>
                <a:off x="7341622" y="4142971"/>
                <a:ext cx="2358494"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ormAutofit fontScale="92500" lnSpcReduction="20000"/>
              </a:bodyPr>
              <a:lstStyle/>
              <a:p>
                <a:pPr defTabSz="2438430" hangingPunct="1">
                  <a:spcBef>
                    <a:spcPct val="0"/>
                  </a:spcBef>
                </a:pPr>
                <a:r>
                  <a:rPr lang="en-US" altLang="zh-CN" sz="4800" kern="1200" dirty="0">
                    <a:solidFill>
                      <a:srgbClr val="FFFFFF"/>
                    </a:solidFill>
                    <a:latin typeface="+mn-lt"/>
                    <a:ea typeface="+mn-ea"/>
                    <a:cs typeface="+mn-ea"/>
                    <a:sym typeface="+mn-lt"/>
                  </a:rPr>
                  <a:t>Text here</a:t>
                </a:r>
                <a:endParaRPr lang="zh-CN" altLang="en-US" sz="4800" kern="1200" dirty="0">
                  <a:solidFill>
                    <a:srgbClr val="FFFFFF"/>
                  </a:solidFill>
                  <a:latin typeface="+mn-lt"/>
                  <a:ea typeface="+mn-ea"/>
                  <a:cs typeface="+mn-ea"/>
                  <a:sym typeface="+mn-lt"/>
                </a:endParaRPr>
              </a:p>
            </p:txBody>
          </p:sp>
        </p:grpSp>
        <p:grpSp>
          <p:nvGrpSpPr>
            <p:cNvPr id="26" name="ïśḻiḑè">
              <a:extLst>
                <a:ext uri="{FF2B5EF4-FFF2-40B4-BE49-F238E27FC236}">
                  <a16:creationId xmlns="" xmlns:a14="http://schemas.microsoft.com/office/drawing/2010/main" xmlns:p14="http://schemas.microsoft.com/office/powerpoint/2010/main" xmlns:a16="http://schemas.microsoft.com/office/drawing/2014/main" id="{C67FCF2B-D209-4487-BE7A-206C3F7D74EA}"/>
                </a:ext>
              </a:extLst>
            </p:cNvPr>
            <p:cNvGrpSpPr/>
            <p:nvPr/>
          </p:nvGrpSpPr>
          <p:grpSpPr>
            <a:xfrm>
              <a:off x="6795583" y="3404954"/>
              <a:ext cx="1768871" cy="727709"/>
              <a:chOff x="7341621" y="4142971"/>
              <a:chExt cx="2358495" cy="970279"/>
            </a:xfrm>
          </p:grpSpPr>
          <p:sp>
            <p:nvSpPr>
              <p:cNvPr id="335" name="iṡḻíďè">
                <a:extLst>
                  <a:ext uri="{FF2B5EF4-FFF2-40B4-BE49-F238E27FC236}">
                    <a16:creationId xmlns="" xmlns:a14="http://schemas.microsoft.com/office/drawing/2010/main" xmlns:p14="http://schemas.microsoft.com/office/powerpoint/2010/main" xmlns:a16="http://schemas.microsoft.com/office/drawing/2014/main" id="{CB50771B-467E-43F9-8E99-D9C5FC857E7D}"/>
                  </a:ext>
                </a:extLst>
              </p:cNvPr>
              <p:cNvSpPr/>
              <p:nvPr/>
            </p:nvSpPr>
            <p:spPr bwMode="auto">
              <a:xfrm>
                <a:off x="7341621" y="4555851"/>
                <a:ext cx="235849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chor="t" anchorCtr="0">
                <a:normAutofit lnSpcReduction="10000"/>
              </a:bodyPr>
              <a:lstStyle/>
              <a:p>
                <a:pPr defTabSz="2438430" hangingPunct="1">
                  <a:lnSpc>
                    <a:spcPct val="120000"/>
                  </a:lnSpc>
                </a:pPr>
                <a:r>
                  <a:rPr lang="zh-CN" altLang="en-US" sz="2400" b="0" kern="1200" dirty="0">
                    <a:solidFill>
                      <a:srgbClr val="FFFFFF"/>
                    </a:solidFill>
                    <a:latin typeface="+mn-lt"/>
                    <a:ea typeface="+mn-ea"/>
                    <a:cs typeface="+mn-ea"/>
                    <a:sym typeface="+mn-lt"/>
                  </a:rPr>
                  <a:t>点击此处输入相关文本内容点击此处输入相关文本内容 </a:t>
                </a:r>
                <a:endParaRPr lang="en-US" altLang="zh-CN" sz="2400" b="0" kern="1200" dirty="0">
                  <a:solidFill>
                    <a:srgbClr val="FFFFFF"/>
                  </a:solidFill>
                  <a:latin typeface="+mn-lt"/>
                  <a:ea typeface="+mn-ea"/>
                  <a:cs typeface="+mn-ea"/>
                  <a:sym typeface="+mn-lt"/>
                </a:endParaRPr>
              </a:p>
            </p:txBody>
          </p:sp>
          <p:sp>
            <p:nvSpPr>
              <p:cNvPr id="336" name="iSľiḑè">
                <a:extLst>
                  <a:ext uri="{FF2B5EF4-FFF2-40B4-BE49-F238E27FC236}">
                    <a16:creationId xmlns="" xmlns:a14="http://schemas.microsoft.com/office/drawing/2010/main" xmlns:p14="http://schemas.microsoft.com/office/powerpoint/2010/main" xmlns:a16="http://schemas.microsoft.com/office/drawing/2014/main" id="{82AED287-5B4F-40CF-96EB-A227853386B6}"/>
                  </a:ext>
                </a:extLst>
              </p:cNvPr>
              <p:cNvSpPr txBox="1"/>
              <p:nvPr/>
            </p:nvSpPr>
            <p:spPr bwMode="auto">
              <a:xfrm>
                <a:off x="7341622" y="4142971"/>
                <a:ext cx="2358494"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43840" tIns="121920" rIns="243840" bIns="121920">
                <a:normAutofit fontScale="92500" lnSpcReduction="20000"/>
              </a:bodyPr>
              <a:lstStyle/>
              <a:p>
                <a:pPr defTabSz="2438430" hangingPunct="1">
                  <a:spcBef>
                    <a:spcPct val="0"/>
                  </a:spcBef>
                </a:pPr>
                <a:r>
                  <a:rPr lang="en-US" altLang="zh-CN" sz="4800" kern="1200">
                    <a:solidFill>
                      <a:srgbClr val="FFFFFF"/>
                    </a:solidFill>
                    <a:latin typeface="+mn-lt"/>
                    <a:ea typeface="+mn-ea"/>
                    <a:cs typeface="+mn-ea"/>
                    <a:sym typeface="+mn-lt"/>
                  </a:rPr>
                  <a:t>Text </a:t>
                </a:r>
                <a:r>
                  <a:rPr lang="en-US" altLang="zh-CN" sz="4800" kern="1200" dirty="0">
                    <a:solidFill>
                      <a:srgbClr val="FFFFFF"/>
                    </a:solidFill>
                    <a:latin typeface="+mn-lt"/>
                    <a:ea typeface="+mn-ea"/>
                    <a:cs typeface="+mn-ea"/>
                    <a:sym typeface="+mn-lt"/>
                  </a:rPr>
                  <a:t>here</a:t>
                </a:r>
                <a:endParaRPr lang="zh-CN" altLang="en-US" sz="4800" kern="1200" dirty="0">
                  <a:solidFill>
                    <a:srgbClr val="FFFFFF"/>
                  </a:solidFill>
                  <a:latin typeface="+mn-lt"/>
                  <a:ea typeface="+mn-ea"/>
                  <a:cs typeface="+mn-ea"/>
                  <a:sym typeface="+mn-lt"/>
                </a:endParaRPr>
              </a:p>
            </p:txBody>
          </p:sp>
        </p:grpSp>
        <p:cxnSp>
          <p:nvCxnSpPr>
            <p:cNvPr id="27" name="直接连接符 26">
              <a:extLst>
                <a:ext uri="{FF2B5EF4-FFF2-40B4-BE49-F238E27FC236}">
                  <a16:creationId xmlns="" xmlns:a14="http://schemas.microsoft.com/office/drawing/2010/main" xmlns:p14="http://schemas.microsoft.com/office/powerpoint/2010/main" xmlns:a16="http://schemas.microsoft.com/office/drawing/2014/main" id="{E9F9DEAA-6BD5-4B3B-A0EC-E71D780BC9A4}"/>
                </a:ext>
              </a:extLst>
            </p:cNvPr>
            <p:cNvCxnSpPr/>
            <p:nvPr/>
          </p:nvCxnSpPr>
          <p:spPr>
            <a:xfrm>
              <a:off x="4809634" y="1812243"/>
              <a:ext cx="0" cy="152732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8" name="ïsļiḑé">
              <a:extLst>
                <a:ext uri="{FF2B5EF4-FFF2-40B4-BE49-F238E27FC236}">
                  <a16:creationId xmlns="" xmlns:a14="http://schemas.microsoft.com/office/drawing/2010/main" xmlns:p14="http://schemas.microsoft.com/office/powerpoint/2010/main" xmlns:a16="http://schemas.microsoft.com/office/drawing/2014/main" id="{84619EB4-383C-4E99-A3D9-BFB60C31735A}"/>
                </a:ext>
              </a:extLst>
            </p:cNvPr>
            <p:cNvSpPr/>
            <p:nvPr/>
          </p:nvSpPr>
          <p:spPr>
            <a:xfrm>
              <a:off x="3835232" y="1816897"/>
              <a:ext cx="285750" cy="28575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2500" lnSpcReduction="20000"/>
            </a:bodyPr>
            <a:lstStyle/>
            <a:p>
              <a:pPr defTabSz="2438430" hangingPunct="1"/>
              <a:r>
                <a:rPr lang="en-US" altLang="zh-CN" sz="5333" kern="1200" dirty="0">
                  <a:solidFill>
                    <a:srgbClr val="FFFFFF"/>
                  </a:solidFill>
                  <a:cs typeface="+mn-ea"/>
                  <a:sym typeface="+mn-lt"/>
                </a:rPr>
                <a:t>1</a:t>
              </a:r>
            </a:p>
          </p:txBody>
        </p:sp>
        <p:sp>
          <p:nvSpPr>
            <p:cNvPr id="29" name="îŝliḋè">
              <a:extLst>
                <a:ext uri="{FF2B5EF4-FFF2-40B4-BE49-F238E27FC236}">
                  <a16:creationId xmlns="" xmlns:a14="http://schemas.microsoft.com/office/drawing/2010/main" xmlns:p14="http://schemas.microsoft.com/office/powerpoint/2010/main" xmlns:a16="http://schemas.microsoft.com/office/drawing/2014/main" id="{B4109FF6-EC3D-45E0-8441-C901DFFD25DD}"/>
                </a:ext>
              </a:extLst>
            </p:cNvPr>
            <p:cNvSpPr/>
            <p:nvPr/>
          </p:nvSpPr>
          <p:spPr>
            <a:xfrm>
              <a:off x="5675412" y="1816897"/>
              <a:ext cx="285750" cy="28575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2500" lnSpcReduction="20000"/>
            </a:bodyPr>
            <a:lstStyle/>
            <a:p>
              <a:pPr defTabSz="2438430" hangingPunct="1"/>
              <a:r>
                <a:rPr lang="en-US" altLang="zh-CN" sz="5333" kern="1200">
                  <a:solidFill>
                    <a:srgbClr val="FFFFFF"/>
                  </a:solidFill>
                  <a:cs typeface="+mn-ea"/>
                  <a:sym typeface="+mn-lt"/>
                </a:rPr>
                <a:t>2</a:t>
              </a:r>
              <a:endParaRPr lang="en-US" altLang="zh-CN" sz="5333" kern="1200" dirty="0">
                <a:solidFill>
                  <a:srgbClr val="FFFFFF"/>
                </a:solidFill>
                <a:cs typeface="+mn-ea"/>
                <a:sym typeface="+mn-lt"/>
              </a:endParaRPr>
            </a:p>
          </p:txBody>
        </p:sp>
        <p:sp>
          <p:nvSpPr>
            <p:cNvPr id="30" name="îṡľide">
              <a:extLst>
                <a:ext uri="{FF2B5EF4-FFF2-40B4-BE49-F238E27FC236}">
                  <a16:creationId xmlns="" xmlns:a14="http://schemas.microsoft.com/office/drawing/2010/main" xmlns:p14="http://schemas.microsoft.com/office/powerpoint/2010/main" xmlns:a16="http://schemas.microsoft.com/office/drawing/2014/main" id="{0BF45478-623E-4993-B427-E01F6F085D7B}"/>
                </a:ext>
              </a:extLst>
            </p:cNvPr>
            <p:cNvSpPr/>
            <p:nvPr/>
          </p:nvSpPr>
          <p:spPr>
            <a:xfrm>
              <a:off x="7537143" y="1816897"/>
              <a:ext cx="285750" cy="285750"/>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62500" lnSpcReduction="20000"/>
            </a:bodyPr>
            <a:lstStyle/>
            <a:p>
              <a:pPr defTabSz="2438430" hangingPunct="1"/>
              <a:r>
                <a:rPr lang="en-US" altLang="zh-CN" sz="5333" kern="1200">
                  <a:solidFill>
                    <a:srgbClr val="FFFFFF"/>
                  </a:solidFill>
                  <a:cs typeface="+mn-ea"/>
                  <a:sym typeface="+mn-lt"/>
                </a:rPr>
                <a:t>3</a:t>
              </a:r>
              <a:endParaRPr lang="en-US" altLang="zh-CN" sz="5333" kern="1200" dirty="0">
                <a:solidFill>
                  <a:srgbClr val="FFFFFF"/>
                </a:solidFill>
                <a:cs typeface="+mn-ea"/>
                <a:sym typeface="+mn-lt"/>
              </a:endParaRPr>
            </a:p>
          </p:txBody>
        </p:sp>
        <p:cxnSp>
          <p:nvCxnSpPr>
            <p:cNvPr id="31" name="直接连接符 30">
              <a:extLst>
                <a:ext uri="{FF2B5EF4-FFF2-40B4-BE49-F238E27FC236}">
                  <a16:creationId xmlns="" xmlns:a14="http://schemas.microsoft.com/office/drawing/2010/main" xmlns:p14="http://schemas.microsoft.com/office/powerpoint/2010/main" xmlns:a16="http://schemas.microsoft.com/office/drawing/2014/main" id="{667760B9-6DA8-4229-927D-7FFD8441ED8B}"/>
                </a:ext>
              </a:extLst>
            </p:cNvPr>
            <p:cNvCxnSpPr/>
            <p:nvPr/>
          </p:nvCxnSpPr>
          <p:spPr>
            <a:xfrm>
              <a:off x="6795583" y="1812243"/>
              <a:ext cx="0" cy="152732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32" name="îṩḷíḋê">
              <a:extLst>
                <a:ext uri="{FF2B5EF4-FFF2-40B4-BE49-F238E27FC236}">
                  <a16:creationId xmlns="" xmlns:a14="http://schemas.microsoft.com/office/drawing/2010/main" xmlns:p14="http://schemas.microsoft.com/office/powerpoint/2010/main" xmlns:a16="http://schemas.microsoft.com/office/drawing/2014/main" id="{FF669410-3CB1-4007-AD5D-893A121C3882}"/>
                </a:ext>
              </a:extLst>
            </p:cNvPr>
            <p:cNvGrpSpPr/>
            <p:nvPr/>
          </p:nvGrpSpPr>
          <p:grpSpPr>
            <a:xfrm>
              <a:off x="3313855" y="2397449"/>
              <a:ext cx="1293686" cy="869057"/>
              <a:chOff x="34983738" y="38058726"/>
              <a:chExt cx="10993438" cy="7385050"/>
            </a:xfrm>
          </p:grpSpPr>
          <p:sp>
            <p:nvSpPr>
              <p:cNvPr id="238" name="îšḷïḍe">
                <a:extLst>
                  <a:ext uri="{FF2B5EF4-FFF2-40B4-BE49-F238E27FC236}">
                    <a16:creationId xmlns="" xmlns:a14="http://schemas.microsoft.com/office/drawing/2010/main" xmlns:p14="http://schemas.microsoft.com/office/powerpoint/2010/main" xmlns:a16="http://schemas.microsoft.com/office/drawing/2014/main" id="{CB4A87AF-260F-4FE8-A2F5-995413EEEA6E}"/>
                  </a:ext>
                </a:extLst>
              </p:cNvPr>
              <p:cNvSpPr/>
              <p:nvPr/>
            </p:nvSpPr>
            <p:spPr bwMode="auto">
              <a:xfrm>
                <a:off x="37469763" y="38058726"/>
                <a:ext cx="6221413" cy="3663950"/>
              </a:xfrm>
              <a:custGeom>
                <a:avLst/>
                <a:gdLst/>
                <a:ahLst/>
                <a:cxnLst>
                  <a:cxn ang="0">
                    <a:pos x="433" y="234"/>
                  </a:cxn>
                  <a:cxn ang="0">
                    <a:pos x="412" y="255"/>
                  </a:cxn>
                  <a:cxn ang="0">
                    <a:pos x="21" y="255"/>
                  </a:cxn>
                  <a:cxn ang="0">
                    <a:pos x="0" y="234"/>
                  </a:cxn>
                  <a:cxn ang="0">
                    <a:pos x="0" y="21"/>
                  </a:cxn>
                  <a:cxn ang="0">
                    <a:pos x="21" y="0"/>
                  </a:cxn>
                  <a:cxn ang="0">
                    <a:pos x="412" y="0"/>
                  </a:cxn>
                  <a:cxn ang="0">
                    <a:pos x="433" y="21"/>
                  </a:cxn>
                  <a:cxn ang="0">
                    <a:pos x="433" y="234"/>
                  </a:cxn>
                </a:cxnLst>
                <a:rect l="0" t="0" r="r" b="b"/>
                <a:pathLst>
                  <a:path w="433" h="255">
                    <a:moveTo>
                      <a:pt x="433" y="234"/>
                    </a:moveTo>
                    <a:cubicBezTo>
                      <a:pt x="433" y="245"/>
                      <a:pt x="424" y="255"/>
                      <a:pt x="412" y="255"/>
                    </a:cubicBezTo>
                    <a:cubicBezTo>
                      <a:pt x="21" y="255"/>
                      <a:pt x="21" y="255"/>
                      <a:pt x="21" y="255"/>
                    </a:cubicBezTo>
                    <a:cubicBezTo>
                      <a:pt x="10" y="255"/>
                      <a:pt x="0" y="245"/>
                      <a:pt x="0" y="234"/>
                    </a:cubicBezTo>
                    <a:cubicBezTo>
                      <a:pt x="0" y="21"/>
                      <a:pt x="0" y="21"/>
                      <a:pt x="0" y="21"/>
                    </a:cubicBezTo>
                    <a:cubicBezTo>
                      <a:pt x="0" y="9"/>
                      <a:pt x="10" y="0"/>
                      <a:pt x="21" y="0"/>
                    </a:cubicBezTo>
                    <a:cubicBezTo>
                      <a:pt x="412" y="0"/>
                      <a:pt x="412" y="0"/>
                      <a:pt x="412" y="0"/>
                    </a:cubicBezTo>
                    <a:cubicBezTo>
                      <a:pt x="424" y="0"/>
                      <a:pt x="433" y="9"/>
                      <a:pt x="433" y="21"/>
                    </a:cubicBezTo>
                    <a:cubicBezTo>
                      <a:pt x="433" y="234"/>
                      <a:pt x="433" y="234"/>
                      <a:pt x="433" y="234"/>
                    </a:cubicBezTo>
                  </a:path>
                </a:pathLst>
              </a:custGeom>
              <a:solidFill>
                <a:schemeClr val="accent2"/>
              </a:solidFill>
              <a:ln w="9525">
                <a:solidFill>
                  <a:schemeClr val="accent4"/>
                </a:solid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39" name="îṡ1îḍê">
                <a:extLst>
                  <a:ext uri="{FF2B5EF4-FFF2-40B4-BE49-F238E27FC236}">
                    <a16:creationId xmlns="" xmlns:a14="http://schemas.microsoft.com/office/drawing/2010/main" xmlns:p14="http://schemas.microsoft.com/office/powerpoint/2010/main" xmlns:a16="http://schemas.microsoft.com/office/drawing/2014/main" id="{82977020-F0D6-4233-BA03-BA04F9EDAC09}"/>
                  </a:ext>
                </a:extLst>
              </p:cNvPr>
              <p:cNvSpPr/>
              <p:nvPr/>
            </p:nvSpPr>
            <p:spPr bwMode="auto">
              <a:xfrm>
                <a:off x="37828538" y="38504814"/>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40" name="î$1íḓé">
                <a:extLst>
                  <a:ext uri="{FF2B5EF4-FFF2-40B4-BE49-F238E27FC236}">
                    <a16:creationId xmlns="" xmlns:a14="http://schemas.microsoft.com/office/drawing/2010/main" xmlns:p14="http://schemas.microsoft.com/office/powerpoint/2010/main" xmlns:a16="http://schemas.microsoft.com/office/drawing/2014/main" id="{85172E9E-29E6-4632-99E8-3AD63572A802}"/>
                  </a:ext>
                </a:extLst>
              </p:cNvPr>
              <p:cNvSpPr/>
              <p:nvPr/>
            </p:nvSpPr>
            <p:spPr bwMode="auto">
              <a:xfrm>
                <a:off x="39768463" y="38504814"/>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41" name="îṣḻiḓè">
                <a:extLst>
                  <a:ext uri="{FF2B5EF4-FFF2-40B4-BE49-F238E27FC236}">
                    <a16:creationId xmlns="" xmlns:a14="http://schemas.microsoft.com/office/drawing/2010/main" xmlns:p14="http://schemas.microsoft.com/office/powerpoint/2010/main" xmlns:a16="http://schemas.microsoft.com/office/drawing/2014/main" id="{EE9A1C11-0199-4AD0-97B7-0A8A1EA15287}"/>
                  </a:ext>
                </a:extLst>
              </p:cNvPr>
              <p:cNvSpPr/>
              <p:nvPr/>
            </p:nvSpPr>
            <p:spPr bwMode="auto">
              <a:xfrm>
                <a:off x="41708388" y="38504814"/>
                <a:ext cx="1624013" cy="5603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42" name="ïs1îḑé">
                <a:extLst>
                  <a:ext uri="{FF2B5EF4-FFF2-40B4-BE49-F238E27FC236}">
                    <a16:creationId xmlns="" xmlns:a14="http://schemas.microsoft.com/office/drawing/2010/main" xmlns:p14="http://schemas.microsoft.com/office/powerpoint/2010/main" xmlns:a16="http://schemas.microsoft.com/office/drawing/2014/main" id="{8C4B08A3-F21E-4AF9-9AE7-BFC44CA8B244}"/>
                  </a:ext>
                </a:extLst>
              </p:cNvPr>
              <p:cNvSpPr/>
              <p:nvPr/>
            </p:nvSpPr>
            <p:spPr bwMode="auto">
              <a:xfrm>
                <a:off x="41708388" y="38504814"/>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43" name="iṧḻíḑé">
                <a:extLst>
                  <a:ext uri="{FF2B5EF4-FFF2-40B4-BE49-F238E27FC236}">
                    <a16:creationId xmlns="" xmlns:a14="http://schemas.microsoft.com/office/drawing/2010/main" xmlns:p14="http://schemas.microsoft.com/office/powerpoint/2010/main" xmlns:a16="http://schemas.microsoft.com/office/drawing/2014/main" id="{FB46E8A4-6247-4B51-B7D1-2D6F95489553}"/>
                  </a:ext>
                </a:extLst>
              </p:cNvPr>
              <p:cNvSpPr/>
              <p:nvPr/>
            </p:nvSpPr>
            <p:spPr bwMode="auto">
              <a:xfrm>
                <a:off x="37828538" y="39308089"/>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44" name="îṧļíḑe">
                <a:extLst>
                  <a:ext uri="{FF2B5EF4-FFF2-40B4-BE49-F238E27FC236}">
                    <a16:creationId xmlns="" xmlns:a14="http://schemas.microsoft.com/office/drawing/2010/main" xmlns:p14="http://schemas.microsoft.com/office/powerpoint/2010/main" xmlns:a16="http://schemas.microsoft.com/office/drawing/2014/main" id="{F7D3A5A5-20C9-4624-89BF-2C08CBE5B6AF}"/>
                  </a:ext>
                </a:extLst>
              </p:cNvPr>
              <p:cNvSpPr/>
              <p:nvPr/>
            </p:nvSpPr>
            <p:spPr bwMode="auto">
              <a:xfrm>
                <a:off x="39768463" y="39308089"/>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45" name="îSlíḑe">
                <a:extLst>
                  <a:ext uri="{FF2B5EF4-FFF2-40B4-BE49-F238E27FC236}">
                    <a16:creationId xmlns="" xmlns:a14="http://schemas.microsoft.com/office/drawing/2010/main" xmlns:p14="http://schemas.microsoft.com/office/powerpoint/2010/main" xmlns:a16="http://schemas.microsoft.com/office/drawing/2014/main" id="{71FB06E2-5DAE-45CB-A35F-EBE5EBF658DF}"/>
                  </a:ext>
                </a:extLst>
              </p:cNvPr>
              <p:cNvSpPr/>
              <p:nvPr/>
            </p:nvSpPr>
            <p:spPr bwMode="auto">
              <a:xfrm>
                <a:off x="39768463" y="3930808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46" name="i$ļîḑè">
                <a:extLst>
                  <a:ext uri="{FF2B5EF4-FFF2-40B4-BE49-F238E27FC236}">
                    <a16:creationId xmlns="" xmlns:a14="http://schemas.microsoft.com/office/drawing/2010/main" xmlns:p14="http://schemas.microsoft.com/office/powerpoint/2010/main" xmlns:a16="http://schemas.microsoft.com/office/drawing/2014/main" id="{C50DF76F-A0BF-46CD-A441-EBFFAA08626A}"/>
                  </a:ext>
                </a:extLst>
              </p:cNvPr>
              <p:cNvSpPr/>
              <p:nvPr/>
            </p:nvSpPr>
            <p:spPr bwMode="auto">
              <a:xfrm>
                <a:off x="41708388" y="39308089"/>
                <a:ext cx="1624013" cy="560388"/>
              </a:xfrm>
              <a:prstGeom prst="rect">
                <a:avLst/>
              </a:prstGeom>
              <a:solidFill>
                <a:srgbClr val="008C9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47" name="iś1íďè">
                <a:extLst>
                  <a:ext uri="{FF2B5EF4-FFF2-40B4-BE49-F238E27FC236}">
                    <a16:creationId xmlns="" xmlns:a14="http://schemas.microsoft.com/office/drawing/2010/main" xmlns:p14="http://schemas.microsoft.com/office/powerpoint/2010/main" xmlns:a16="http://schemas.microsoft.com/office/drawing/2014/main" id="{E72C8A2F-01DA-46CB-81BC-D4230A421EDA}"/>
                  </a:ext>
                </a:extLst>
              </p:cNvPr>
              <p:cNvSpPr/>
              <p:nvPr/>
            </p:nvSpPr>
            <p:spPr bwMode="auto">
              <a:xfrm>
                <a:off x="41708388" y="3930808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48" name="işḷîḑé">
                <a:extLst>
                  <a:ext uri="{FF2B5EF4-FFF2-40B4-BE49-F238E27FC236}">
                    <a16:creationId xmlns="" xmlns:a14="http://schemas.microsoft.com/office/drawing/2010/main" xmlns:p14="http://schemas.microsoft.com/office/powerpoint/2010/main" xmlns:a16="http://schemas.microsoft.com/office/drawing/2014/main" id="{A3B6166A-CAA5-4B05-A23D-2BDEDC1C9AA2}"/>
                  </a:ext>
                </a:extLst>
              </p:cNvPr>
              <p:cNvSpPr/>
              <p:nvPr/>
            </p:nvSpPr>
            <p:spPr bwMode="auto">
              <a:xfrm>
                <a:off x="37828538" y="40112951"/>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49" name="ïSļíďê">
                <a:extLst>
                  <a:ext uri="{FF2B5EF4-FFF2-40B4-BE49-F238E27FC236}">
                    <a16:creationId xmlns="" xmlns:a14="http://schemas.microsoft.com/office/drawing/2010/main" xmlns:p14="http://schemas.microsoft.com/office/powerpoint/2010/main" xmlns:a16="http://schemas.microsoft.com/office/drawing/2014/main" id="{C3136B12-4774-4B17-8540-E8EEFA0A518D}"/>
                  </a:ext>
                </a:extLst>
              </p:cNvPr>
              <p:cNvSpPr/>
              <p:nvPr/>
            </p:nvSpPr>
            <p:spPr bwMode="auto">
              <a:xfrm>
                <a:off x="37828538" y="40112951"/>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50" name="i$1îḓé">
                <a:extLst>
                  <a:ext uri="{FF2B5EF4-FFF2-40B4-BE49-F238E27FC236}">
                    <a16:creationId xmlns="" xmlns:a14="http://schemas.microsoft.com/office/drawing/2010/main" xmlns:p14="http://schemas.microsoft.com/office/powerpoint/2010/main" xmlns:a16="http://schemas.microsoft.com/office/drawing/2014/main" id="{D94218F8-8DF3-4045-8EE4-1365F722264D}"/>
                  </a:ext>
                </a:extLst>
              </p:cNvPr>
              <p:cNvSpPr/>
              <p:nvPr/>
            </p:nvSpPr>
            <p:spPr bwMode="auto">
              <a:xfrm>
                <a:off x="39768463" y="40112951"/>
                <a:ext cx="1624013" cy="560388"/>
              </a:xfrm>
              <a:prstGeom prst="rect">
                <a:avLst/>
              </a:prstGeom>
              <a:solidFill>
                <a:srgbClr val="008C9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51" name="íṣļïḑè">
                <a:extLst>
                  <a:ext uri="{FF2B5EF4-FFF2-40B4-BE49-F238E27FC236}">
                    <a16:creationId xmlns="" xmlns:a14="http://schemas.microsoft.com/office/drawing/2010/main" xmlns:p14="http://schemas.microsoft.com/office/powerpoint/2010/main" xmlns:a16="http://schemas.microsoft.com/office/drawing/2014/main" id="{3A81FBF5-E4D7-4250-8E14-6E5A70F02673}"/>
                  </a:ext>
                </a:extLst>
              </p:cNvPr>
              <p:cNvSpPr/>
              <p:nvPr/>
            </p:nvSpPr>
            <p:spPr bwMode="auto">
              <a:xfrm>
                <a:off x="39768463" y="40112951"/>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52" name="ïṡlîḋè">
                <a:extLst>
                  <a:ext uri="{FF2B5EF4-FFF2-40B4-BE49-F238E27FC236}">
                    <a16:creationId xmlns="" xmlns:a14="http://schemas.microsoft.com/office/drawing/2010/main" xmlns:p14="http://schemas.microsoft.com/office/powerpoint/2010/main" xmlns:a16="http://schemas.microsoft.com/office/drawing/2014/main" id="{B5049B02-C86B-40F3-A0B6-DACAFACA8AEC}"/>
                  </a:ext>
                </a:extLst>
              </p:cNvPr>
              <p:cNvSpPr/>
              <p:nvPr/>
            </p:nvSpPr>
            <p:spPr bwMode="auto">
              <a:xfrm>
                <a:off x="41708388" y="40112951"/>
                <a:ext cx="1624013" cy="560388"/>
              </a:xfrm>
              <a:prstGeom prst="rect">
                <a:avLst/>
              </a:prstGeom>
              <a:solidFill>
                <a:srgbClr val="008C9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53" name="îśḻíḍé">
                <a:extLst>
                  <a:ext uri="{FF2B5EF4-FFF2-40B4-BE49-F238E27FC236}">
                    <a16:creationId xmlns="" xmlns:a14="http://schemas.microsoft.com/office/drawing/2010/main" xmlns:p14="http://schemas.microsoft.com/office/powerpoint/2010/main" xmlns:a16="http://schemas.microsoft.com/office/drawing/2014/main" id="{6AD80CCC-8B46-4C38-9F64-383D2D9B7DB2}"/>
                  </a:ext>
                </a:extLst>
              </p:cNvPr>
              <p:cNvSpPr/>
              <p:nvPr/>
            </p:nvSpPr>
            <p:spPr bwMode="auto">
              <a:xfrm>
                <a:off x="41708388" y="40112951"/>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54" name="íSļîḑè">
                <a:extLst>
                  <a:ext uri="{FF2B5EF4-FFF2-40B4-BE49-F238E27FC236}">
                    <a16:creationId xmlns="" xmlns:a14="http://schemas.microsoft.com/office/drawing/2010/main" xmlns:p14="http://schemas.microsoft.com/office/powerpoint/2010/main" xmlns:a16="http://schemas.microsoft.com/office/drawing/2014/main" id="{3119258C-EF38-460E-BAD8-C307521202C1}"/>
                  </a:ext>
                </a:extLst>
              </p:cNvPr>
              <p:cNvSpPr/>
              <p:nvPr/>
            </p:nvSpPr>
            <p:spPr bwMode="auto">
              <a:xfrm>
                <a:off x="38130163" y="38058726"/>
                <a:ext cx="5561013" cy="2989263"/>
              </a:xfrm>
              <a:custGeom>
                <a:avLst/>
                <a:gdLst/>
                <a:ahLst/>
                <a:cxnLst>
                  <a:cxn ang="0">
                    <a:pos x="249" y="182"/>
                  </a:cxn>
                  <a:cxn ang="0">
                    <a:pos x="249" y="143"/>
                  </a:cxn>
                  <a:cxn ang="0">
                    <a:pos x="362" y="143"/>
                  </a:cxn>
                  <a:cxn ang="0">
                    <a:pos x="362" y="182"/>
                  </a:cxn>
                  <a:cxn ang="0">
                    <a:pos x="249" y="182"/>
                  </a:cxn>
                  <a:cxn ang="0">
                    <a:pos x="249" y="126"/>
                  </a:cxn>
                  <a:cxn ang="0">
                    <a:pos x="249" y="87"/>
                  </a:cxn>
                  <a:cxn ang="0">
                    <a:pos x="362" y="87"/>
                  </a:cxn>
                  <a:cxn ang="0">
                    <a:pos x="362" y="126"/>
                  </a:cxn>
                  <a:cxn ang="0">
                    <a:pos x="249" y="126"/>
                  </a:cxn>
                  <a:cxn ang="0">
                    <a:pos x="366" y="0"/>
                  </a:cxn>
                  <a:cxn ang="0">
                    <a:pos x="366" y="0"/>
                  </a:cxn>
                  <a:cxn ang="0">
                    <a:pos x="312" y="31"/>
                  </a:cxn>
                  <a:cxn ang="0">
                    <a:pos x="362" y="31"/>
                  </a:cxn>
                  <a:cxn ang="0">
                    <a:pos x="362" y="70"/>
                  </a:cxn>
                  <a:cxn ang="0">
                    <a:pos x="249" y="70"/>
                  </a:cxn>
                  <a:cxn ang="0">
                    <a:pos x="249" y="66"/>
                  </a:cxn>
                  <a:cxn ang="0">
                    <a:pos x="213" y="87"/>
                  </a:cxn>
                  <a:cxn ang="0">
                    <a:pos x="227" y="87"/>
                  </a:cxn>
                  <a:cxn ang="0">
                    <a:pos x="227" y="126"/>
                  </a:cxn>
                  <a:cxn ang="0">
                    <a:pos x="144" y="126"/>
                  </a:cxn>
                  <a:cxn ang="0">
                    <a:pos x="115" y="143"/>
                  </a:cxn>
                  <a:cxn ang="0">
                    <a:pos x="227" y="143"/>
                  </a:cxn>
                  <a:cxn ang="0">
                    <a:pos x="227" y="182"/>
                  </a:cxn>
                  <a:cxn ang="0">
                    <a:pos x="114" y="182"/>
                  </a:cxn>
                  <a:cxn ang="0">
                    <a:pos x="114" y="143"/>
                  </a:cxn>
                  <a:cxn ang="0">
                    <a:pos x="92" y="156"/>
                  </a:cxn>
                  <a:cxn ang="0">
                    <a:pos x="92" y="182"/>
                  </a:cxn>
                  <a:cxn ang="0">
                    <a:pos x="45" y="182"/>
                  </a:cxn>
                  <a:cxn ang="0">
                    <a:pos x="0" y="208"/>
                  </a:cxn>
                  <a:cxn ang="0">
                    <a:pos x="387" y="208"/>
                  </a:cxn>
                  <a:cxn ang="0">
                    <a:pos x="387" y="21"/>
                  </a:cxn>
                  <a:cxn ang="0">
                    <a:pos x="366" y="0"/>
                  </a:cxn>
                </a:cxnLst>
                <a:rect l="0" t="0" r="r" b="b"/>
                <a:pathLst>
                  <a:path w="387" h="208">
                    <a:moveTo>
                      <a:pt x="249" y="182"/>
                    </a:moveTo>
                    <a:cubicBezTo>
                      <a:pt x="249" y="143"/>
                      <a:pt x="249" y="143"/>
                      <a:pt x="249" y="143"/>
                    </a:cubicBezTo>
                    <a:cubicBezTo>
                      <a:pt x="362" y="143"/>
                      <a:pt x="362" y="143"/>
                      <a:pt x="362" y="143"/>
                    </a:cubicBezTo>
                    <a:cubicBezTo>
                      <a:pt x="362" y="182"/>
                      <a:pt x="362" y="182"/>
                      <a:pt x="362" y="182"/>
                    </a:cubicBezTo>
                    <a:cubicBezTo>
                      <a:pt x="249" y="182"/>
                      <a:pt x="249" y="182"/>
                      <a:pt x="249" y="182"/>
                    </a:cubicBezTo>
                    <a:moveTo>
                      <a:pt x="249" y="126"/>
                    </a:moveTo>
                    <a:cubicBezTo>
                      <a:pt x="249" y="87"/>
                      <a:pt x="249" y="87"/>
                      <a:pt x="249" y="87"/>
                    </a:cubicBezTo>
                    <a:cubicBezTo>
                      <a:pt x="362" y="87"/>
                      <a:pt x="362" y="87"/>
                      <a:pt x="362" y="87"/>
                    </a:cubicBezTo>
                    <a:cubicBezTo>
                      <a:pt x="362" y="126"/>
                      <a:pt x="362" y="126"/>
                      <a:pt x="362" y="126"/>
                    </a:cubicBezTo>
                    <a:cubicBezTo>
                      <a:pt x="249" y="126"/>
                      <a:pt x="249" y="126"/>
                      <a:pt x="249" y="126"/>
                    </a:cubicBezTo>
                    <a:moveTo>
                      <a:pt x="366" y="0"/>
                    </a:moveTo>
                    <a:cubicBezTo>
                      <a:pt x="366" y="0"/>
                      <a:pt x="366" y="0"/>
                      <a:pt x="366" y="0"/>
                    </a:cubicBezTo>
                    <a:cubicBezTo>
                      <a:pt x="312" y="31"/>
                      <a:pt x="312" y="31"/>
                      <a:pt x="312" y="31"/>
                    </a:cubicBezTo>
                    <a:cubicBezTo>
                      <a:pt x="362" y="31"/>
                      <a:pt x="362" y="31"/>
                      <a:pt x="362" y="31"/>
                    </a:cubicBezTo>
                    <a:cubicBezTo>
                      <a:pt x="362" y="70"/>
                      <a:pt x="362" y="70"/>
                      <a:pt x="362" y="70"/>
                    </a:cubicBezTo>
                    <a:cubicBezTo>
                      <a:pt x="249" y="70"/>
                      <a:pt x="249" y="70"/>
                      <a:pt x="249" y="70"/>
                    </a:cubicBezTo>
                    <a:cubicBezTo>
                      <a:pt x="249" y="66"/>
                      <a:pt x="249" y="66"/>
                      <a:pt x="249" y="66"/>
                    </a:cubicBezTo>
                    <a:cubicBezTo>
                      <a:pt x="213" y="87"/>
                      <a:pt x="213" y="87"/>
                      <a:pt x="213" y="87"/>
                    </a:cubicBezTo>
                    <a:cubicBezTo>
                      <a:pt x="227" y="87"/>
                      <a:pt x="227" y="87"/>
                      <a:pt x="227" y="87"/>
                    </a:cubicBezTo>
                    <a:cubicBezTo>
                      <a:pt x="227" y="126"/>
                      <a:pt x="227" y="126"/>
                      <a:pt x="227" y="126"/>
                    </a:cubicBezTo>
                    <a:cubicBezTo>
                      <a:pt x="144" y="126"/>
                      <a:pt x="144" y="126"/>
                      <a:pt x="144" y="126"/>
                    </a:cubicBezTo>
                    <a:cubicBezTo>
                      <a:pt x="115" y="143"/>
                      <a:pt x="115" y="143"/>
                      <a:pt x="115" y="143"/>
                    </a:cubicBezTo>
                    <a:cubicBezTo>
                      <a:pt x="227" y="143"/>
                      <a:pt x="227" y="143"/>
                      <a:pt x="227" y="143"/>
                    </a:cubicBezTo>
                    <a:cubicBezTo>
                      <a:pt x="227" y="182"/>
                      <a:pt x="227" y="182"/>
                      <a:pt x="227" y="182"/>
                    </a:cubicBezTo>
                    <a:cubicBezTo>
                      <a:pt x="114" y="182"/>
                      <a:pt x="114" y="182"/>
                      <a:pt x="114" y="182"/>
                    </a:cubicBezTo>
                    <a:cubicBezTo>
                      <a:pt x="114" y="143"/>
                      <a:pt x="114" y="143"/>
                      <a:pt x="114" y="143"/>
                    </a:cubicBezTo>
                    <a:cubicBezTo>
                      <a:pt x="92" y="156"/>
                      <a:pt x="92" y="156"/>
                      <a:pt x="92" y="156"/>
                    </a:cubicBezTo>
                    <a:cubicBezTo>
                      <a:pt x="92" y="182"/>
                      <a:pt x="92" y="182"/>
                      <a:pt x="92" y="182"/>
                    </a:cubicBezTo>
                    <a:cubicBezTo>
                      <a:pt x="45" y="182"/>
                      <a:pt x="45" y="182"/>
                      <a:pt x="45" y="182"/>
                    </a:cubicBezTo>
                    <a:cubicBezTo>
                      <a:pt x="0" y="208"/>
                      <a:pt x="0" y="208"/>
                      <a:pt x="0" y="208"/>
                    </a:cubicBezTo>
                    <a:cubicBezTo>
                      <a:pt x="387" y="208"/>
                      <a:pt x="387" y="208"/>
                      <a:pt x="387" y="208"/>
                    </a:cubicBezTo>
                    <a:cubicBezTo>
                      <a:pt x="387" y="21"/>
                      <a:pt x="387" y="21"/>
                      <a:pt x="387" y="21"/>
                    </a:cubicBezTo>
                    <a:cubicBezTo>
                      <a:pt x="387" y="9"/>
                      <a:pt x="378" y="0"/>
                      <a:pt x="366" y="0"/>
                    </a:cubicBezTo>
                  </a:path>
                </a:pathLst>
              </a:custGeom>
              <a:solidFill>
                <a:schemeClr val="accent1"/>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55" name="íŝľîḓè">
                <a:extLst>
                  <a:ext uri="{FF2B5EF4-FFF2-40B4-BE49-F238E27FC236}">
                    <a16:creationId xmlns="" xmlns:a14="http://schemas.microsoft.com/office/drawing/2010/main" xmlns:p14="http://schemas.microsoft.com/office/powerpoint/2010/main" xmlns:a16="http://schemas.microsoft.com/office/drawing/2014/main" id="{6D0831D7-26B5-4D98-BEBF-4E3565814DD2}"/>
                  </a:ext>
                </a:extLst>
              </p:cNvPr>
              <p:cNvSpPr/>
              <p:nvPr/>
            </p:nvSpPr>
            <p:spPr bwMode="auto">
              <a:xfrm>
                <a:off x="41708388" y="38504814"/>
                <a:ext cx="1624013" cy="560388"/>
              </a:xfrm>
              <a:custGeom>
                <a:avLst/>
                <a:gdLst/>
                <a:ahLst/>
                <a:cxnLst>
                  <a:cxn ang="0">
                    <a:pos x="1023" y="0"/>
                  </a:cxn>
                  <a:cxn ang="0">
                    <a:pos x="571" y="0"/>
                  </a:cxn>
                  <a:cxn ang="0">
                    <a:pos x="0" y="316"/>
                  </a:cxn>
                  <a:cxn ang="0">
                    <a:pos x="0" y="353"/>
                  </a:cxn>
                  <a:cxn ang="0">
                    <a:pos x="1023" y="353"/>
                  </a:cxn>
                  <a:cxn ang="0">
                    <a:pos x="1023" y="0"/>
                  </a:cxn>
                </a:cxnLst>
                <a:rect l="0" t="0" r="r" b="b"/>
                <a:pathLst>
                  <a:path w="1023" h="353">
                    <a:moveTo>
                      <a:pt x="1023" y="0"/>
                    </a:moveTo>
                    <a:lnTo>
                      <a:pt x="571" y="0"/>
                    </a:lnTo>
                    <a:lnTo>
                      <a:pt x="0" y="316"/>
                    </a:lnTo>
                    <a:lnTo>
                      <a:pt x="0" y="353"/>
                    </a:lnTo>
                    <a:lnTo>
                      <a:pt x="1023" y="353"/>
                    </a:lnTo>
                    <a:lnTo>
                      <a:pt x="1023"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56" name="íṩļídè">
                <a:extLst>
                  <a:ext uri="{FF2B5EF4-FFF2-40B4-BE49-F238E27FC236}">
                    <a16:creationId xmlns="" xmlns:a14="http://schemas.microsoft.com/office/drawing/2010/main" xmlns:p14="http://schemas.microsoft.com/office/powerpoint/2010/main" xmlns:a16="http://schemas.microsoft.com/office/drawing/2014/main" id="{3440F64D-7FBC-4512-9E6D-5139E325F360}"/>
                  </a:ext>
                </a:extLst>
              </p:cNvPr>
              <p:cNvSpPr/>
              <p:nvPr/>
            </p:nvSpPr>
            <p:spPr bwMode="auto">
              <a:xfrm>
                <a:off x="41708388" y="38504814"/>
                <a:ext cx="1624013" cy="560388"/>
              </a:xfrm>
              <a:custGeom>
                <a:avLst/>
                <a:gdLst/>
                <a:ahLst/>
                <a:cxnLst>
                  <a:cxn ang="0">
                    <a:pos x="1023" y="0"/>
                  </a:cxn>
                  <a:cxn ang="0">
                    <a:pos x="571" y="0"/>
                  </a:cxn>
                  <a:cxn ang="0">
                    <a:pos x="0" y="316"/>
                  </a:cxn>
                  <a:cxn ang="0">
                    <a:pos x="0" y="353"/>
                  </a:cxn>
                  <a:cxn ang="0">
                    <a:pos x="1023" y="353"/>
                  </a:cxn>
                  <a:cxn ang="0">
                    <a:pos x="1023" y="0"/>
                  </a:cxn>
                </a:cxnLst>
                <a:rect l="0" t="0" r="r" b="b"/>
                <a:pathLst>
                  <a:path w="1023" h="353">
                    <a:moveTo>
                      <a:pt x="1023" y="0"/>
                    </a:moveTo>
                    <a:lnTo>
                      <a:pt x="571" y="0"/>
                    </a:lnTo>
                    <a:lnTo>
                      <a:pt x="0" y="316"/>
                    </a:lnTo>
                    <a:lnTo>
                      <a:pt x="0" y="353"/>
                    </a:lnTo>
                    <a:lnTo>
                      <a:pt x="1023" y="353"/>
                    </a:lnTo>
                    <a:lnTo>
                      <a:pt x="1023"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57" name="ï$ľíḑe">
                <a:extLst>
                  <a:ext uri="{FF2B5EF4-FFF2-40B4-BE49-F238E27FC236}">
                    <a16:creationId xmlns="" xmlns:a14="http://schemas.microsoft.com/office/drawing/2010/main" xmlns:p14="http://schemas.microsoft.com/office/powerpoint/2010/main" xmlns:a16="http://schemas.microsoft.com/office/drawing/2014/main" id="{3A863029-3F3F-4AD5-958A-C79A9EB73544}"/>
                  </a:ext>
                </a:extLst>
              </p:cNvPr>
              <p:cNvSpPr/>
              <p:nvPr/>
            </p:nvSpPr>
            <p:spPr bwMode="auto">
              <a:xfrm>
                <a:off x="40200263" y="39308089"/>
                <a:ext cx="1192213" cy="560388"/>
              </a:xfrm>
              <a:custGeom>
                <a:avLst/>
                <a:gdLst/>
                <a:ahLst/>
                <a:cxnLst>
                  <a:cxn ang="0">
                    <a:pos x="751" y="0"/>
                  </a:cxn>
                  <a:cxn ang="0">
                    <a:pos x="624" y="0"/>
                  </a:cxn>
                  <a:cxn ang="0">
                    <a:pos x="0" y="353"/>
                  </a:cxn>
                  <a:cxn ang="0">
                    <a:pos x="751" y="353"/>
                  </a:cxn>
                  <a:cxn ang="0">
                    <a:pos x="751" y="0"/>
                  </a:cxn>
                </a:cxnLst>
                <a:rect l="0" t="0" r="r" b="b"/>
                <a:pathLst>
                  <a:path w="751" h="353">
                    <a:moveTo>
                      <a:pt x="751" y="0"/>
                    </a:moveTo>
                    <a:lnTo>
                      <a:pt x="624" y="0"/>
                    </a:lnTo>
                    <a:lnTo>
                      <a:pt x="0" y="353"/>
                    </a:lnTo>
                    <a:lnTo>
                      <a:pt x="751" y="353"/>
                    </a:lnTo>
                    <a:lnTo>
                      <a:pt x="751"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58" name="íśḷíḓé">
                <a:extLst>
                  <a:ext uri="{FF2B5EF4-FFF2-40B4-BE49-F238E27FC236}">
                    <a16:creationId xmlns="" xmlns:a14="http://schemas.microsoft.com/office/drawing/2010/main" xmlns:p14="http://schemas.microsoft.com/office/powerpoint/2010/main" xmlns:a16="http://schemas.microsoft.com/office/drawing/2014/main" id="{95ABC1F2-661E-4FE5-8992-2F2AF9BED3FD}"/>
                  </a:ext>
                </a:extLst>
              </p:cNvPr>
              <p:cNvSpPr/>
              <p:nvPr/>
            </p:nvSpPr>
            <p:spPr bwMode="auto">
              <a:xfrm>
                <a:off x="40200263" y="39308089"/>
                <a:ext cx="1192213" cy="560388"/>
              </a:xfrm>
              <a:custGeom>
                <a:avLst/>
                <a:gdLst/>
                <a:ahLst/>
                <a:cxnLst>
                  <a:cxn ang="0">
                    <a:pos x="751" y="0"/>
                  </a:cxn>
                  <a:cxn ang="0">
                    <a:pos x="624" y="0"/>
                  </a:cxn>
                  <a:cxn ang="0">
                    <a:pos x="0" y="353"/>
                  </a:cxn>
                  <a:cxn ang="0">
                    <a:pos x="751" y="353"/>
                  </a:cxn>
                  <a:cxn ang="0">
                    <a:pos x="751" y="0"/>
                  </a:cxn>
                </a:cxnLst>
                <a:rect l="0" t="0" r="r" b="b"/>
                <a:pathLst>
                  <a:path w="751" h="353">
                    <a:moveTo>
                      <a:pt x="751" y="0"/>
                    </a:moveTo>
                    <a:lnTo>
                      <a:pt x="624" y="0"/>
                    </a:lnTo>
                    <a:lnTo>
                      <a:pt x="0" y="353"/>
                    </a:lnTo>
                    <a:lnTo>
                      <a:pt x="751" y="353"/>
                    </a:lnTo>
                    <a:lnTo>
                      <a:pt x="751"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59" name="iŝḻîḋé">
                <a:extLst>
                  <a:ext uri="{FF2B5EF4-FFF2-40B4-BE49-F238E27FC236}">
                    <a16:creationId xmlns="" xmlns:a14="http://schemas.microsoft.com/office/drawing/2010/main" xmlns:p14="http://schemas.microsoft.com/office/powerpoint/2010/main" xmlns:a16="http://schemas.microsoft.com/office/drawing/2014/main" id="{A0F84C0A-264D-41F2-895F-ECBE065EEA6D}"/>
                  </a:ext>
                </a:extLst>
              </p:cNvPr>
              <p:cNvSpPr/>
              <p:nvPr/>
            </p:nvSpPr>
            <p:spPr bwMode="auto">
              <a:xfrm>
                <a:off x="41708388" y="39308089"/>
                <a:ext cx="1624013" cy="5603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60" name="iŝ1iḍê">
                <a:extLst>
                  <a:ext uri="{FF2B5EF4-FFF2-40B4-BE49-F238E27FC236}">
                    <a16:creationId xmlns="" xmlns:a14="http://schemas.microsoft.com/office/drawing/2010/main" xmlns:p14="http://schemas.microsoft.com/office/powerpoint/2010/main" xmlns:a16="http://schemas.microsoft.com/office/drawing/2014/main" id="{9DC483AB-240D-4776-839B-E5D576C33B29}"/>
                  </a:ext>
                </a:extLst>
              </p:cNvPr>
              <p:cNvSpPr/>
              <p:nvPr/>
            </p:nvSpPr>
            <p:spPr bwMode="auto">
              <a:xfrm>
                <a:off x="41708388" y="3930808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61" name="iṡļïḋê">
                <a:extLst>
                  <a:ext uri="{FF2B5EF4-FFF2-40B4-BE49-F238E27FC236}">
                    <a16:creationId xmlns="" xmlns:a14="http://schemas.microsoft.com/office/drawing/2010/main" xmlns:p14="http://schemas.microsoft.com/office/powerpoint/2010/main" xmlns:a16="http://schemas.microsoft.com/office/drawing/2014/main" id="{A7B60E0E-60E9-454F-9819-611E402DA9C3}"/>
                  </a:ext>
                </a:extLst>
              </p:cNvPr>
              <p:cNvSpPr/>
              <p:nvPr/>
            </p:nvSpPr>
            <p:spPr bwMode="auto">
              <a:xfrm>
                <a:off x="38777863" y="40300276"/>
                <a:ext cx="674688" cy="373063"/>
              </a:xfrm>
              <a:custGeom>
                <a:avLst/>
                <a:gdLst/>
                <a:ahLst/>
                <a:cxnLst>
                  <a:cxn ang="0">
                    <a:pos x="425" y="0"/>
                  </a:cxn>
                  <a:cxn ang="0">
                    <a:pos x="0" y="235"/>
                  </a:cxn>
                  <a:cxn ang="0">
                    <a:pos x="425" y="235"/>
                  </a:cxn>
                  <a:cxn ang="0">
                    <a:pos x="425" y="0"/>
                  </a:cxn>
                </a:cxnLst>
                <a:rect l="0" t="0" r="r" b="b"/>
                <a:pathLst>
                  <a:path w="425" h="235">
                    <a:moveTo>
                      <a:pt x="425" y="0"/>
                    </a:moveTo>
                    <a:lnTo>
                      <a:pt x="0" y="235"/>
                    </a:lnTo>
                    <a:lnTo>
                      <a:pt x="425" y="235"/>
                    </a:lnTo>
                    <a:lnTo>
                      <a:pt x="425"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62" name="î$líḍe">
                <a:extLst>
                  <a:ext uri="{FF2B5EF4-FFF2-40B4-BE49-F238E27FC236}">
                    <a16:creationId xmlns="" xmlns:a14="http://schemas.microsoft.com/office/drawing/2010/main" xmlns:p14="http://schemas.microsoft.com/office/powerpoint/2010/main" xmlns:a16="http://schemas.microsoft.com/office/drawing/2014/main" id="{43E6C1BD-932F-43BF-9DA5-76462447CF24}"/>
                  </a:ext>
                </a:extLst>
              </p:cNvPr>
              <p:cNvSpPr/>
              <p:nvPr/>
            </p:nvSpPr>
            <p:spPr bwMode="auto">
              <a:xfrm>
                <a:off x="38777863" y="40300276"/>
                <a:ext cx="674688" cy="373063"/>
              </a:xfrm>
              <a:custGeom>
                <a:avLst/>
                <a:gdLst/>
                <a:ahLst/>
                <a:cxnLst>
                  <a:cxn ang="0">
                    <a:pos x="425" y="0"/>
                  </a:cxn>
                  <a:cxn ang="0">
                    <a:pos x="0" y="235"/>
                  </a:cxn>
                  <a:cxn ang="0">
                    <a:pos x="425" y="235"/>
                  </a:cxn>
                  <a:cxn ang="0">
                    <a:pos x="425" y="0"/>
                  </a:cxn>
                </a:cxnLst>
                <a:rect l="0" t="0" r="r" b="b"/>
                <a:pathLst>
                  <a:path w="425" h="235">
                    <a:moveTo>
                      <a:pt x="425" y="0"/>
                    </a:moveTo>
                    <a:lnTo>
                      <a:pt x="0" y="235"/>
                    </a:lnTo>
                    <a:lnTo>
                      <a:pt x="425" y="235"/>
                    </a:lnTo>
                    <a:lnTo>
                      <a:pt x="425"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63" name="isľídè">
                <a:extLst>
                  <a:ext uri="{FF2B5EF4-FFF2-40B4-BE49-F238E27FC236}">
                    <a16:creationId xmlns="" xmlns:a14="http://schemas.microsoft.com/office/drawing/2010/main" xmlns:p14="http://schemas.microsoft.com/office/powerpoint/2010/main" xmlns:a16="http://schemas.microsoft.com/office/drawing/2014/main" id="{80B06F98-1EF4-45EC-99B8-569AAD3960C8}"/>
                  </a:ext>
                </a:extLst>
              </p:cNvPr>
              <p:cNvSpPr/>
              <p:nvPr/>
            </p:nvSpPr>
            <p:spPr bwMode="auto">
              <a:xfrm>
                <a:off x="39768463" y="40112951"/>
                <a:ext cx="1624013" cy="560388"/>
              </a:xfrm>
              <a:custGeom>
                <a:avLst/>
                <a:gdLst/>
                <a:ahLst/>
                <a:cxnLst>
                  <a:cxn ang="0">
                    <a:pos x="1023" y="0"/>
                  </a:cxn>
                  <a:cxn ang="0">
                    <a:pos x="9" y="0"/>
                  </a:cxn>
                  <a:cxn ang="0">
                    <a:pos x="0" y="0"/>
                  </a:cxn>
                  <a:cxn ang="0">
                    <a:pos x="0" y="353"/>
                  </a:cxn>
                  <a:cxn ang="0">
                    <a:pos x="1023" y="353"/>
                  </a:cxn>
                  <a:cxn ang="0">
                    <a:pos x="1023" y="0"/>
                  </a:cxn>
                </a:cxnLst>
                <a:rect l="0" t="0" r="r" b="b"/>
                <a:pathLst>
                  <a:path w="1023" h="353">
                    <a:moveTo>
                      <a:pt x="1023" y="0"/>
                    </a:moveTo>
                    <a:lnTo>
                      <a:pt x="9" y="0"/>
                    </a:lnTo>
                    <a:lnTo>
                      <a:pt x="0" y="0"/>
                    </a:lnTo>
                    <a:lnTo>
                      <a:pt x="0" y="353"/>
                    </a:lnTo>
                    <a:lnTo>
                      <a:pt x="1023" y="353"/>
                    </a:lnTo>
                    <a:lnTo>
                      <a:pt x="1023"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64" name="ïsḻîḑê">
                <a:extLst>
                  <a:ext uri="{FF2B5EF4-FFF2-40B4-BE49-F238E27FC236}">
                    <a16:creationId xmlns="" xmlns:a14="http://schemas.microsoft.com/office/drawing/2010/main" xmlns:p14="http://schemas.microsoft.com/office/powerpoint/2010/main" xmlns:a16="http://schemas.microsoft.com/office/drawing/2014/main" id="{A261F29D-0C81-4B7E-A644-86F3DD2A1619}"/>
                  </a:ext>
                </a:extLst>
              </p:cNvPr>
              <p:cNvSpPr/>
              <p:nvPr/>
            </p:nvSpPr>
            <p:spPr bwMode="auto">
              <a:xfrm>
                <a:off x="39768463" y="40112951"/>
                <a:ext cx="1624013" cy="560388"/>
              </a:xfrm>
              <a:custGeom>
                <a:avLst/>
                <a:gdLst/>
                <a:ahLst/>
                <a:cxnLst>
                  <a:cxn ang="0">
                    <a:pos x="1023" y="0"/>
                  </a:cxn>
                  <a:cxn ang="0">
                    <a:pos x="9" y="0"/>
                  </a:cxn>
                  <a:cxn ang="0">
                    <a:pos x="0" y="0"/>
                  </a:cxn>
                  <a:cxn ang="0">
                    <a:pos x="0" y="353"/>
                  </a:cxn>
                  <a:cxn ang="0">
                    <a:pos x="1023" y="353"/>
                  </a:cxn>
                  <a:cxn ang="0">
                    <a:pos x="1023" y="0"/>
                  </a:cxn>
                </a:cxnLst>
                <a:rect l="0" t="0" r="r" b="b"/>
                <a:pathLst>
                  <a:path w="1023" h="353">
                    <a:moveTo>
                      <a:pt x="1023" y="0"/>
                    </a:moveTo>
                    <a:lnTo>
                      <a:pt x="9" y="0"/>
                    </a:lnTo>
                    <a:lnTo>
                      <a:pt x="0" y="0"/>
                    </a:lnTo>
                    <a:lnTo>
                      <a:pt x="0" y="353"/>
                    </a:lnTo>
                    <a:lnTo>
                      <a:pt x="1023" y="353"/>
                    </a:lnTo>
                    <a:lnTo>
                      <a:pt x="1023"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65" name="íṧlïḋè">
                <a:extLst>
                  <a:ext uri="{FF2B5EF4-FFF2-40B4-BE49-F238E27FC236}">
                    <a16:creationId xmlns="" xmlns:a14="http://schemas.microsoft.com/office/drawing/2010/main" xmlns:p14="http://schemas.microsoft.com/office/powerpoint/2010/main" xmlns:a16="http://schemas.microsoft.com/office/drawing/2014/main" id="{FAFDDA18-CBF2-45A0-93C4-85A5CE450003}"/>
                  </a:ext>
                </a:extLst>
              </p:cNvPr>
              <p:cNvSpPr/>
              <p:nvPr/>
            </p:nvSpPr>
            <p:spPr bwMode="auto">
              <a:xfrm>
                <a:off x="41708388" y="40112951"/>
                <a:ext cx="1624013" cy="5603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66" name="íŝḷîḋe">
                <a:extLst>
                  <a:ext uri="{FF2B5EF4-FFF2-40B4-BE49-F238E27FC236}">
                    <a16:creationId xmlns="" xmlns:a14="http://schemas.microsoft.com/office/drawing/2010/main" xmlns:p14="http://schemas.microsoft.com/office/powerpoint/2010/main" xmlns:a16="http://schemas.microsoft.com/office/drawing/2014/main" id="{3EBD40A5-5C2B-40E8-BA76-DAF4009C3F09}"/>
                  </a:ext>
                </a:extLst>
              </p:cNvPr>
              <p:cNvSpPr/>
              <p:nvPr/>
            </p:nvSpPr>
            <p:spPr bwMode="auto">
              <a:xfrm>
                <a:off x="41708388" y="40112951"/>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67" name="îṩḻïḓé">
                <a:extLst>
                  <a:ext uri="{FF2B5EF4-FFF2-40B4-BE49-F238E27FC236}">
                    <a16:creationId xmlns="" xmlns:a14="http://schemas.microsoft.com/office/drawing/2010/main" xmlns:p14="http://schemas.microsoft.com/office/powerpoint/2010/main" xmlns:a16="http://schemas.microsoft.com/office/drawing/2014/main" id="{9346CAA1-6B88-4F1B-8D75-FAE9FE0FD4C5}"/>
                  </a:ext>
                </a:extLst>
              </p:cNvPr>
              <p:cNvSpPr/>
              <p:nvPr/>
            </p:nvSpPr>
            <p:spPr bwMode="auto">
              <a:xfrm>
                <a:off x="35271075" y="41047989"/>
                <a:ext cx="10418763" cy="3821113"/>
              </a:xfrm>
              <a:custGeom>
                <a:avLst/>
                <a:gdLst/>
                <a:ahLst/>
                <a:cxnLst>
                  <a:cxn ang="0">
                    <a:pos x="725" y="266"/>
                  </a:cxn>
                  <a:cxn ang="0">
                    <a:pos x="725" y="21"/>
                  </a:cxn>
                  <a:cxn ang="0">
                    <a:pos x="704" y="0"/>
                  </a:cxn>
                  <a:cxn ang="0">
                    <a:pos x="21" y="0"/>
                  </a:cxn>
                  <a:cxn ang="0">
                    <a:pos x="0" y="21"/>
                  </a:cxn>
                  <a:cxn ang="0">
                    <a:pos x="0" y="266"/>
                  </a:cxn>
                  <a:cxn ang="0">
                    <a:pos x="725" y="266"/>
                  </a:cxn>
                </a:cxnLst>
                <a:rect l="0" t="0" r="r" b="b"/>
                <a:pathLst>
                  <a:path w="725" h="266">
                    <a:moveTo>
                      <a:pt x="725" y="266"/>
                    </a:moveTo>
                    <a:cubicBezTo>
                      <a:pt x="725" y="21"/>
                      <a:pt x="725" y="21"/>
                      <a:pt x="725" y="21"/>
                    </a:cubicBezTo>
                    <a:cubicBezTo>
                      <a:pt x="725" y="9"/>
                      <a:pt x="715" y="0"/>
                      <a:pt x="704" y="0"/>
                    </a:cubicBezTo>
                    <a:cubicBezTo>
                      <a:pt x="21" y="0"/>
                      <a:pt x="21" y="0"/>
                      <a:pt x="21" y="0"/>
                    </a:cubicBezTo>
                    <a:cubicBezTo>
                      <a:pt x="10" y="0"/>
                      <a:pt x="0" y="9"/>
                      <a:pt x="0" y="21"/>
                    </a:cubicBezTo>
                    <a:cubicBezTo>
                      <a:pt x="0" y="266"/>
                      <a:pt x="0" y="266"/>
                      <a:pt x="0" y="266"/>
                    </a:cubicBezTo>
                    <a:cubicBezTo>
                      <a:pt x="725" y="266"/>
                      <a:pt x="725" y="266"/>
                      <a:pt x="725" y="266"/>
                    </a:cubicBezTo>
                  </a:path>
                </a:pathLst>
              </a:custGeom>
              <a:solidFill>
                <a:schemeClr val="accent2"/>
              </a:solidFill>
              <a:ln w="9525">
                <a:solidFill>
                  <a:schemeClr val="accent4"/>
                </a:solidFill>
                <a:round/>
              </a:ln>
            </p:spPr>
            <p:txBody>
              <a:bodyPr anchor="ctr"/>
              <a:lstStyle/>
              <a:p>
                <a:pPr defTabSz="2438430" hangingPunct="1"/>
                <a:endParaRPr sz="4800" b="0" kern="1200" dirty="0">
                  <a:solidFill>
                    <a:srgbClr val="FFFFFF"/>
                  </a:solidFill>
                  <a:latin typeface="+mn-lt"/>
                  <a:ea typeface="+mn-ea"/>
                  <a:cs typeface="+mn-ea"/>
                  <a:sym typeface="+mn-lt"/>
                </a:endParaRPr>
              </a:p>
            </p:txBody>
          </p:sp>
          <p:sp>
            <p:nvSpPr>
              <p:cNvPr id="268" name="íṣlîḋe">
                <a:extLst>
                  <a:ext uri="{FF2B5EF4-FFF2-40B4-BE49-F238E27FC236}">
                    <a16:creationId xmlns="" xmlns:a14="http://schemas.microsoft.com/office/drawing/2010/main" xmlns:p14="http://schemas.microsoft.com/office/powerpoint/2010/main" xmlns:a16="http://schemas.microsoft.com/office/drawing/2014/main" id="{42687747-AB48-49DD-BDEC-D03DC63978AD}"/>
                  </a:ext>
                </a:extLst>
              </p:cNvPr>
              <p:cNvSpPr/>
              <p:nvPr/>
            </p:nvSpPr>
            <p:spPr bwMode="auto">
              <a:xfrm>
                <a:off x="35931475" y="41435339"/>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69" name="išļîḍè">
                <a:extLst>
                  <a:ext uri="{FF2B5EF4-FFF2-40B4-BE49-F238E27FC236}">
                    <a16:creationId xmlns="" xmlns:a14="http://schemas.microsoft.com/office/drawing/2010/main" xmlns:p14="http://schemas.microsoft.com/office/powerpoint/2010/main" xmlns:a16="http://schemas.microsoft.com/office/drawing/2014/main" id="{CE7B0B7F-3D07-413A-AFDC-A6FD124F84F6}"/>
                  </a:ext>
                </a:extLst>
              </p:cNvPr>
              <p:cNvSpPr/>
              <p:nvPr/>
            </p:nvSpPr>
            <p:spPr bwMode="auto">
              <a:xfrm>
                <a:off x="37871400" y="41435339"/>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70" name="ïṡḷîḍè">
                <a:extLst>
                  <a:ext uri="{FF2B5EF4-FFF2-40B4-BE49-F238E27FC236}">
                    <a16:creationId xmlns="" xmlns:a14="http://schemas.microsoft.com/office/drawing/2010/main" xmlns:p14="http://schemas.microsoft.com/office/powerpoint/2010/main" xmlns:a16="http://schemas.microsoft.com/office/drawing/2014/main" id="{D7B48776-BD41-47D4-9104-C72645DA6D9B}"/>
                  </a:ext>
                </a:extLst>
              </p:cNvPr>
              <p:cNvSpPr/>
              <p:nvPr/>
            </p:nvSpPr>
            <p:spPr bwMode="auto">
              <a:xfrm>
                <a:off x="39811325" y="41435339"/>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71" name="îŝḻïḋê">
                <a:extLst>
                  <a:ext uri="{FF2B5EF4-FFF2-40B4-BE49-F238E27FC236}">
                    <a16:creationId xmlns="" xmlns:a14="http://schemas.microsoft.com/office/drawing/2010/main" xmlns:p14="http://schemas.microsoft.com/office/powerpoint/2010/main" xmlns:a16="http://schemas.microsoft.com/office/drawing/2014/main" id="{6685FF8B-99A7-49DB-8911-5DF2B1AA6077}"/>
                  </a:ext>
                </a:extLst>
              </p:cNvPr>
              <p:cNvSpPr/>
              <p:nvPr/>
            </p:nvSpPr>
            <p:spPr bwMode="auto">
              <a:xfrm>
                <a:off x="41751250" y="41435339"/>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72" name="íṣḻiḓé">
                <a:extLst>
                  <a:ext uri="{FF2B5EF4-FFF2-40B4-BE49-F238E27FC236}">
                    <a16:creationId xmlns="" xmlns:a14="http://schemas.microsoft.com/office/drawing/2010/main" xmlns:p14="http://schemas.microsoft.com/office/powerpoint/2010/main" xmlns:a16="http://schemas.microsoft.com/office/drawing/2014/main" id="{64D3A2C6-BE8C-4D5C-98E0-A41EE0A67A98}"/>
                  </a:ext>
                </a:extLst>
              </p:cNvPr>
              <p:cNvSpPr/>
              <p:nvPr/>
            </p:nvSpPr>
            <p:spPr bwMode="auto">
              <a:xfrm>
                <a:off x="41751250" y="4143533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73" name="íšľíḍê">
                <a:extLst>
                  <a:ext uri="{FF2B5EF4-FFF2-40B4-BE49-F238E27FC236}">
                    <a16:creationId xmlns="" xmlns:a14="http://schemas.microsoft.com/office/drawing/2010/main" xmlns:p14="http://schemas.microsoft.com/office/powerpoint/2010/main" xmlns:a16="http://schemas.microsoft.com/office/drawing/2014/main" id="{8D182E5F-062A-4B0C-8594-21E4DFD8364C}"/>
                  </a:ext>
                </a:extLst>
              </p:cNvPr>
              <p:cNvSpPr/>
              <p:nvPr/>
            </p:nvSpPr>
            <p:spPr bwMode="auto">
              <a:xfrm>
                <a:off x="43691175" y="41435339"/>
                <a:ext cx="1624013" cy="5603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74" name="îŝľiḓè">
                <a:extLst>
                  <a:ext uri="{FF2B5EF4-FFF2-40B4-BE49-F238E27FC236}">
                    <a16:creationId xmlns="" xmlns:a14="http://schemas.microsoft.com/office/drawing/2010/main" xmlns:p14="http://schemas.microsoft.com/office/powerpoint/2010/main" xmlns:a16="http://schemas.microsoft.com/office/drawing/2014/main" id="{A98A7033-6D9B-408F-8B1C-79128083D2D1}"/>
                  </a:ext>
                </a:extLst>
              </p:cNvPr>
              <p:cNvSpPr/>
              <p:nvPr/>
            </p:nvSpPr>
            <p:spPr bwMode="auto">
              <a:xfrm>
                <a:off x="43691175" y="4143533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75" name="îṣľíḓê">
                <a:extLst>
                  <a:ext uri="{FF2B5EF4-FFF2-40B4-BE49-F238E27FC236}">
                    <a16:creationId xmlns="" xmlns:a14="http://schemas.microsoft.com/office/drawing/2010/main" xmlns:p14="http://schemas.microsoft.com/office/powerpoint/2010/main" xmlns:a16="http://schemas.microsoft.com/office/drawing/2014/main" id="{CC0DC2C6-2300-4277-8C5A-D0F4F0824296}"/>
                  </a:ext>
                </a:extLst>
              </p:cNvPr>
              <p:cNvSpPr/>
              <p:nvPr/>
            </p:nvSpPr>
            <p:spPr bwMode="auto">
              <a:xfrm>
                <a:off x="35931475" y="42240201"/>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76" name="íšḻîḋe">
                <a:extLst>
                  <a:ext uri="{FF2B5EF4-FFF2-40B4-BE49-F238E27FC236}">
                    <a16:creationId xmlns="" xmlns:a14="http://schemas.microsoft.com/office/drawing/2010/main" xmlns:p14="http://schemas.microsoft.com/office/powerpoint/2010/main" xmlns:a16="http://schemas.microsoft.com/office/drawing/2014/main" id="{38303DE0-F075-4DB8-8807-5F2AED8E3623}"/>
                  </a:ext>
                </a:extLst>
              </p:cNvPr>
              <p:cNvSpPr/>
              <p:nvPr/>
            </p:nvSpPr>
            <p:spPr bwMode="auto">
              <a:xfrm>
                <a:off x="37871400" y="42240201"/>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77" name="îṡľíḋé">
                <a:extLst>
                  <a:ext uri="{FF2B5EF4-FFF2-40B4-BE49-F238E27FC236}">
                    <a16:creationId xmlns="" xmlns:a14="http://schemas.microsoft.com/office/drawing/2010/main" xmlns:p14="http://schemas.microsoft.com/office/powerpoint/2010/main" xmlns:a16="http://schemas.microsoft.com/office/drawing/2014/main" id="{0CFEC32A-E4DB-4423-8F2B-4DC0630E60F9}"/>
                  </a:ext>
                </a:extLst>
              </p:cNvPr>
              <p:cNvSpPr/>
              <p:nvPr/>
            </p:nvSpPr>
            <p:spPr bwMode="auto">
              <a:xfrm>
                <a:off x="39811325" y="42240201"/>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78" name="iS1ïḍè">
                <a:extLst>
                  <a:ext uri="{FF2B5EF4-FFF2-40B4-BE49-F238E27FC236}">
                    <a16:creationId xmlns="" xmlns:a14="http://schemas.microsoft.com/office/drawing/2010/main" xmlns:p14="http://schemas.microsoft.com/office/powerpoint/2010/main" xmlns:a16="http://schemas.microsoft.com/office/drawing/2014/main" id="{DEE005E6-8C3E-4E7F-B64A-CD249549E4EF}"/>
                  </a:ext>
                </a:extLst>
              </p:cNvPr>
              <p:cNvSpPr/>
              <p:nvPr/>
            </p:nvSpPr>
            <p:spPr bwMode="auto">
              <a:xfrm>
                <a:off x="39811325" y="42240201"/>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79" name="ïṥ1ïďê">
                <a:extLst>
                  <a:ext uri="{FF2B5EF4-FFF2-40B4-BE49-F238E27FC236}">
                    <a16:creationId xmlns="" xmlns:a14="http://schemas.microsoft.com/office/drawing/2010/main" xmlns:p14="http://schemas.microsoft.com/office/powerpoint/2010/main" xmlns:a16="http://schemas.microsoft.com/office/drawing/2014/main" id="{FFC5C43F-4D3B-4B5C-B69C-E5C210BAADF9}"/>
                  </a:ext>
                </a:extLst>
              </p:cNvPr>
              <p:cNvSpPr/>
              <p:nvPr/>
            </p:nvSpPr>
            <p:spPr bwMode="auto">
              <a:xfrm>
                <a:off x="41751250" y="42240201"/>
                <a:ext cx="1624013" cy="5603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80" name="ïṩḻîḋé">
                <a:extLst>
                  <a:ext uri="{FF2B5EF4-FFF2-40B4-BE49-F238E27FC236}">
                    <a16:creationId xmlns="" xmlns:a14="http://schemas.microsoft.com/office/drawing/2010/main" xmlns:p14="http://schemas.microsoft.com/office/powerpoint/2010/main" xmlns:a16="http://schemas.microsoft.com/office/drawing/2014/main" id="{478F3E47-E9CF-4A29-9161-04FBB83ED2D8}"/>
                  </a:ext>
                </a:extLst>
              </p:cNvPr>
              <p:cNvSpPr/>
              <p:nvPr/>
            </p:nvSpPr>
            <p:spPr bwMode="auto">
              <a:xfrm>
                <a:off x="41751250" y="42240201"/>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81" name="íşḻiḓê">
                <a:extLst>
                  <a:ext uri="{FF2B5EF4-FFF2-40B4-BE49-F238E27FC236}">
                    <a16:creationId xmlns="" xmlns:a14="http://schemas.microsoft.com/office/drawing/2010/main" xmlns:p14="http://schemas.microsoft.com/office/powerpoint/2010/main" xmlns:a16="http://schemas.microsoft.com/office/drawing/2014/main" id="{4D209AAE-97AD-4E41-9712-1896CC73955C}"/>
                  </a:ext>
                </a:extLst>
              </p:cNvPr>
              <p:cNvSpPr/>
              <p:nvPr/>
            </p:nvSpPr>
            <p:spPr bwMode="auto">
              <a:xfrm>
                <a:off x="43691175" y="42240201"/>
                <a:ext cx="1624013" cy="560388"/>
              </a:xfrm>
              <a:prstGeom prst="rect">
                <a:avLst/>
              </a:prstGeom>
              <a:solidFill>
                <a:srgbClr val="008C9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82" name="îṧḷíḑê">
                <a:extLst>
                  <a:ext uri="{FF2B5EF4-FFF2-40B4-BE49-F238E27FC236}">
                    <a16:creationId xmlns="" xmlns:a14="http://schemas.microsoft.com/office/drawing/2010/main" xmlns:p14="http://schemas.microsoft.com/office/powerpoint/2010/main" xmlns:a16="http://schemas.microsoft.com/office/drawing/2014/main" id="{02CD9510-3FE9-428E-89E7-47B0B2E2FAFC}"/>
                  </a:ext>
                </a:extLst>
              </p:cNvPr>
              <p:cNvSpPr/>
              <p:nvPr/>
            </p:nvSpPr>
            <p:spPr bwMode="auto">
              <a:xfrm>
                <a:off x="43691175" y="42240201"/>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83" name="î$ľïdé">
                <a:extLst>
                  <a:ext uri="{FF2B5EF4-FFF2-40B4-BE49-F238E27FC236}">
                    <a16:creationId xmlns="" xmlns:a14="http://schemas.microsoft.com/office/drawing/2010/main" xmlns:p14="http://schemas.microsoft.com/office/powerpoint/2010/main" xmlns:a16="http://schemas.microsoft.com/office/drawing/2014/main" id="{39678356-5845-45E6-96CE-E19847F262C6}"/>
                  </a:ext>
                </a:extLst>
              </p:cNvPr>
              <p:cNvSpPr/>
              <p:nvPr/>
            </p:nvSpPr>
            <p:spPr bwMode="auto">
              <a:xfrm>
                <a:off x="35931475" y="43045064"/>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84" name="íṧlïḑe">
                <a:extLst>
                  <a:ext uri="{FF2B5EF4-FFF2-40B4-BE49-F238E27FC236}">
                    <a16:creationId xmlns="" xmlns:a14="http://schemas.microsoft.com/office/drawing/2010/main" xmlns:p14="http://schemas.microsoft.com/office/powerpoint/2010/main" xmlns:a16="http://schemas.microsoft.com/office/drawing/2014/main" id="{AC8EF1A6-1EFF-4657-BF49-5DBFF7DBF17D}"/>
                  </a:ext>
                </a:extLst>
              </p:cNvPr>
              <p:cNvSpPr/>
              <p:nvPr/>
            </p:nvSpPr>
            <p:spPr bwMode="auto">
              <a:xfrm>
                <a:off x="37871400" y="43045064"/>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85" name="ïṥḻiḑê">
                <a:extLst>
                  <a:ext uri="{FF2B5EF4-FFF2-40B4-BE49-F238E27FC236}">
                    <a16:creationId xmlns="" xmlns:a14="http://schemas.microsoft.com/office/drawing/2010/main" xmlns:p14="http://schemas.microsoft.com/office/powerpoint/2010/main" xmlns:a16="http://schemas.microsoft.com/office/drawing/2014/main" id="{76302978-82FB-4110-8DC5-E6A70B26884D}"/>
                  </a:ext>
                </a:extLst>
              </p:cNvPr>
              <p:cNvSpPr/>
              <p:nvPr/>
            </p:nvSpPr>
            <p:spPr bwMode="auto">
              <a:xfrm>
                <a:off x="37871400" y="43045064"/>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86" name="iS1ïdè">
                <a:extLst>
                  <a:ext uri="{FF2B5EF4-FFF2-40B4-BE49-F238E27FC236}">
                    <a16:creationId xmlns="" xmlns:a14="http://schemas.microsoft.com/office/drawing/2010/main" xmlns:p14="http://schemas.microsoft.com/office/powerpoint/2010/main" xmlns:a16="http://schemas.microsoft.com/office/drawing/2014/main" id="{B82160E3-DF60-45C6-8F9E-67DCC2612A56}"/>
                  </a:ext>
                </a:extLst>
              </p:cNvPr>
              <p:cNvSpPr/>
              <p:nvPr/>
            </p:nvSpPr>
            <p:spPr bwMode="auto">
              <a:xfrm>
                <a:off x="39811325" y="43045064"/>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87" name="ïşliḋé">
                <a:extLst>
                  <a:ext uri="{FF2B5EF4-FFF2-40B4-BE49-F238E27FC236}">
                    <a16:creationId xmlns="" xmlns:a14="http://schemas.microsoft.com/office/drawing/2010/main" xmlns:p14="http://schemas.microsoft.com/office/powerpoint/2010/main" xmlns:a16="http://schemas.microsoft.com/office/drawing/2014/main" id="{21E9300B-E635-4BD1-847B-00A2E11A30A9}"/>
                  </a:ext>
                </a:extLst>
              </p:cNvPr>
              <p:cNvSpPr/>
              <p:nvPr/>
            </p:nvSpPr>
            <p:spPr bwMode="auto">
              <a:xfrm>
                <a:off x="41751250" y="43045064"/>
                <a:ext cx="1624013" cy="560388"/>
              </a:xfrm>
              <a:prstGeom prst="rect">
                <a:avLst/>
              </a:prstGeom>
              <a:solidFill>
                <a:srgbClr val="008C9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88" name="îṩḻiḍé">
                <a:extLst>
                  <a:ext uri="{FF2B5EF4-FFF2-40B4-BE49-F238E27FC236}">
                    <a16:creationId xmlns="" xmlns:a14="http://schemas.microsoft.com/office/drawing/2010/main" xmlns:p14="http://schemas.microsoft.com/office/powerpoint/2010/main" xmlns:a16="http://schemas.microsoft.com/office/drawing/2014/main" id="{054ECA90-99F4-4380-ADCE-104AB9D2BE68}"/>
                  </a:ext>
                </a:extLst>
              </p:cNvPr>
              <p:cNvSpPr/>
              <p:nvPr/>
            </p:nvSpPr>
            <p:spPr bwMode="auto">
              <a:xfrm>
                <a:off x="41751250" y="43045064"/>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89" name="í$ľíḋè">
                <a:extLst>
                  <a:ext uri="{FF2B5EF4-FFF2-40B4-BE49-F238E27FC236}">
                    <a16:creationId xmlns="" xmlns:a14="http://schemas.microsoft.com/office/drawing/2010/main" xmlns:p14="http://schemas.microsoft.com/office/powerpoint/2010/main" xmlns:a16="http://schemas.microsoft.com/office/drawing/2014/main" id="{11339824-2719-4C22-98C4-0C5981D18A04}"/>
                  </a:ext>
                </a:extLst>
              </p:cNvPr>
              <p:cNvSpPr/>
              <p:nvPr/>
            </p:nvSpPr>
            <p:spPr bwMode="auto">
              <a:xfrm>
                <a:off x="43691175" y="43045064"/>
                <a:ext cx="1624013" cy="560388"/>
              </a:xfrm>
              <a:prstGeom prst="rect">
                <a:avLst/>
              </a:prstGeom>
              <a:solidFill>
                <a:srgbClr val="008C9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90" name="íṥlîḋe">
                <a:extLst>
                  <a:ext uri="{FF2B5EF4-FFF2-40B4-BE49-F238E27FC236}">
                    <a16:creationId xmlns="" xmlns:a14="http://schemas.microsoft.com/office/drawing/2010/main" xmlns:p14="http://schemas.microsoft.com/office/powerpoint/2010/main" xmlns:a16="http://schemas.microsoft.com/office/drawing/2014/main" id="{DB31C682-CA64-46C4-AA3F-4C879C2AB319}"/>
                  </a:ext>
                </a:extLst>
              </p:cNvPr>
              <p:cNvSpPr/>
              <p:nvPr/>
            </p:nvSpPr>
            <p:spPr bwMode="auto">
              <a:xfrm>
                <a:off x="43691175" y="43045064"/>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91" name="iṩ1ïḍé">
                <a:extLst>
                  <a:ext uri="{FF2B5EF4-FFF2-40B4-BE49-F238E27FC236}">
                    <a16:creationId xmlns="" xmlns:a14="http://schemas.microsoft.com/office/drawing/2010/main" xmlns:p14="http://schemas.microsoft.com/office/powerpoint/2010/main" xmlns:a16="http://schemas.microsoft.com/office/drawing/2014/main" id="{E9E8ADE8-92C0-4E85-BC3B-BF546B7EF601}"/>
                  </a:ext>
                </a:extLst>
              </p:cNvPr>
              <p:cNvSpPr/>
              <p:nvPr/>
            </p:nvSpPr>
            <p:spPr bwMode="auto">
              <a:xfrm>
                <a:off x="35931475" y="43848339"/>
                <a:ext cx="1624013" cy="5603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92" name="ïṣ1iďe">
                <a:extLst>
                  <a:ext uri="{FF2B5EF4-FFF2-40B4-BE49-F238E27FC236}">
                    <a16:creationId xmlns="" xmlns:a14="http://schemas.microsoft.com/office/drawing/2010/main" xmlns:p14="http://schemas.microsoft.com/office/powerpoint/2010/main" xmlns:a16="http://schemas.microsoft.com/office/drawing/2014/main" id="{DF607A6B-4FCE-4B7D-99AD-816F0C255440}"/>
                  </a:ext>
                </a:extLst>
              </p:cNvPr>
              <p:cNvSpPr/>
              <p:nvPr/>
            </p:nvSpPr>
            <p:spPr bwMode="auto">
              <a:xfrm>
                <a:off x="35931475" y="4384833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93" name="í$ļîḋe">
                <a:extLst>
                  <a:ext uri="{FF2B5EF4-FFF2-40B4-BE49-F238E27FC236}">
                    <a16:creationId xmlns="" xmlns:a14="http://schemas.microsoft.com/office/drawing/2010/main" xmlns:p14="http://schemas.microsoft.com/office/powerpoint/2010/main" xmlns:a16="http://schemas.microsoft.com/office/drawing/2014/main" id="{8386847B-61BF-4623-9446-FD9BD2876442}"/>
                  </a:ext>
                </a:extLst>
              </p:cNvPr>
              <p:cNvSpPr/>
              <p:nvPr/>
            </p:nvSpPr>
            <p:spPr bwMode="auto">
              <a:xfrm>
                <a:off x="37871400" y="43848339"/>
                <a:ext cx="1624013" cy="560388"/>
              </a:xfrm>
              <a:prstGeom prst="rect">
                <a:avLst/>
              </a:prstGeom>
              <a:solidFill>
                <a:srgbClr val="008C9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94" name="íṧliďè">
                <a:extLst>
                  <a:ext uri="{FF2B5EF4-FFF2-40B4-BE49-F238E27FC236}">
                    <a16:creationId xmlns="" xmlns:a14="http://schemas.microsoft.com/office/drawing/2010/main" xmlns:p14="http://schemas.microsoft.com/office/powerpoint/2010/main" xmlns:a16="http://schemas.microsoft.com/office/drawing/2014/main" id="{66FB0298-9656-4334-9EC4-549B4F875809}"/>
                  </a:ext>
                </a:extLst>
              </p:cNvPr>
              <p:cNvSpPr/>
              <p:nvPr/>
            </p:nvSpPr>
            <p:spPr bwMode="auto">
              <a:xfrm>
                <a:off x="37871400" y="4384833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95" name="íṧḷîḍé">
                <a:extLst>
                  <a:ext uri="{FF2B5EF4-FFF2-40B4-BE49-F238E27FC236}">
                    <a16:creationId xmlns="" xmlns:a14="http://schemas.microsoft.com/office/drawing/2010/main" xmlns:p14="http://schemas.microsoft.com/office/powerpoint/2010/main" xmlns:a16="http://schemas.microsoft.com/office/drawing/2014/main" id="{A3980C7D-51E0-4E60-9603-52B877A10D00}"/>
                  </a:ext>
                </a:extLst>
              </p:cNvPr>
              <p:cNvSpPr/>
              <p:nvPr/>
            </p:nvSpPr>
            <p:spPr bwMode="auto">
              <a:xfrm>
                <a:off x="39811325" y="43848339"/>
                <a:ext cx="1624013" cy="1020763"/>
              </a:xfrm>
              <a:prstGeom prst="rect">
                <a:avLst/>
              </a:prstGeom>
              <a:solidFill>
                <a:srgbClr val="7B746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96" name="i$ḷidê">
                <a:extLst>
                  <a:ext uri="{FF2B5EF4-FFF2-40B4-BE49-F238E27FC236}">
                    <a16:creationId xmlns="" xmlns:a14="http://schemas.microsoft.com/office/drawing/2010/main" xmlns:p14="http://schemas.microsoft.com/office/powerpoint/2010/main" xmlns:a16="http://schemas.microsoft.com/office/drawing/2014/main" id="{F259AD24-931D-411C-9E1C-885D2D9E232F}"/>
                  </a:ext>
                </a:extLst>
              </p:cNvPr>
              <p:cNvSpPr/>
              <p:nvPr/>
            </p:nvSpPr>
            <p:spPr bwMode="auto">
              <a:xfrm>
                <a:off x="39811325" y="43848339"/>
                <a:ext cx="1624013" cy="1020763"/>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97" name="íš1ídé">
                <a:extLst>
                  <a:ext uri="{FF2B5EF4-FFF2-40B4-BE49-F238E27FC236}">
                    <a16:creationId xmlns="" xmlns:a14="http://schemas.microsoft.com/office/drawing/2010/main" xmlns:p14="http://schemas.microsoft.com/office/powerpoint/2010/main" xmlns:a16="http://schemas.microsoft.com/office/drawing/2014/main" id="{E12E6784-2DC8-4309-A939-5709F748F9F2}"/>
                  </a:ext>
                </a:extLst>
              </p:cNvPr>
              <p:cNvSpPr/>
              <p:nvPr/>
            </p:nvSpPr>
            <p:spPr bwMode="auto">
              <a:xfrm>
                <a:off x="41751250" y="43848339"/>
                <a:ext cx="1624013" cy="560388"/>
              </a:xfrm>
              <a:prstGeom prst="rect">
                <a:avLst/>
              </a:prstGeom>
              <a:solidFill>
                <a:srgbClr val="008C9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98" name="îślíďe">
                <a:extLst>
                  <a:ext uri="{FF2B5EF4-FFF2-40B4-BE49-F238E27FC236}">
                    <a16:creationId xmlns="" xmlns:a14="http://schemas.microsoft.com/office/drawing/2010/main" xmlns:p14="http://schemas.microsoft.com/office/powerpoint/2010/main" xmlns:a16="http://schemas.microsoft.com/office/drawing/2014/main" id="{2896CFDA-E07F-404B-8F18-6FED59E91A3B}"/>
                  </a:ext>
                </a:extLst>
              </p:cNvPr>
              <p:cNvSpPr/>
              <p:nvPr/>
            </p:nvSpPr>
            <p:spPr bwMode="auto">
              <a:xfrm>
                <a:off x="41751250" y="4384833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99" name="ïšliḍè">
                <a:extLst>
                  <a:ext uri="{FF2B5EF4-FFF2-40B4-BE49-F238E27FC236}">
                    <a16:creationId xmlns="" xmlns:a14="http://schemas.microsoft.com/office/drawing/2010/main" xmlns:p14="http://schemas.microsoft.com/office/powerpoint/2010/main" xmlns:a16="http://schemas.microsoft.com/office/drawing/2014/main" id="{0392D441-E54F-4E06-98AF-B983C3085D02}"/>
                  </a:ext>
                </a:extLst>
              </p:cNvPr>
              <p:cNvSpPr/>
              <p:nvPr/>
            </p:nvSpPr>
            <p:spPr bwMode="auto">
              <a:xfrm>
                <a:off x="43691175" y="43848339"/>
                <a:ext cx="1624013" cy="560388"/>
              </a:xfrm>
              <a:prstGeom prst="rect">
                <a:avLst/>
              </a:prstGeom>
              <a:solidFill>
                <a:srgbClr val="008C9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00" name="išļîḍé">
                <a:extLst>
                  <a:ext uri="{FF2B5EF4-FFF2-40B4-BE49-F238E27FC236}">
                    <a16:creationId xmlns="" xmlns:a14="http://schemas.microsoft.com/office/drawing/2010/main" xmlns:p14="http://schemas.microsoft.com/office/powerpoint/2010/main" xmlns:a16="http://schemas.microsoft.com/office/drawing/2014/main" id="{D96ED4F0-1DDD-4023-B7CC-F4343A86AF48}"/>
                  </a:ext>
                </a:extLst>
              </p:cNvPr>
              <p:cNvSpPr/>
              <p:nvPr/>
            </p:nvSpPr>
            <p:spPr bwMode="auto">
              <a:xfrm>
                <a:off x="43691175" y="4384833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01" name="ïślîdé">
                <a:extLst>
                  <a:ext uri="{FF2B5EF4-FFF2-40B4-BE49-F238E27FC236}">
                    <a16:creationId xmlns="" xmlns:a14="http://schemas.microsoft.com/office/drawing/2010/main" xmlns:p14="http://schemas.microsoft.com/office/powerpoint/2010/main" xmlns:a16="http://schemas.microsoft.com/office/drawing/2014/main" id="{A75D3EF0-E406-425A-B3C2-52CA81431BD2}"/>
                  </a:ext>
                </a:extLst>
              </p:cNvPr>
              <p:cNvSpPr/>
              <p:nvPr/>
            </p:nvSpPr>
            <p:spPr bwMode="auto">
              <a:xfrm>
                <a:off x="35271075" y="41047989"/>
                <a:ext cx="10418763" cy="3821113"/>
              </a:xfrm>
              <a:custGeom>
                <a:avLst/>
                <a:gdLst/>
                <a:ahLst/>
                <a:cxnLst>
                  <a:cxn ang="0">
                    <a:pos x="451" y="195"/>
                  </a:cxn>
                  <a:cxn ang="0">
                    <a:pos x="564" y="234"/>
                  </a:cxn>
                  <a:cxn ang="0">
                    <a:pos x="586" y="234"/>
                  </a:cxn>
                  <a:cxn ang="0">
                    <a:pos x="699" y="195"/>
                  </a:cxn>
                  <a:cxn ang="0">
                    <a:pos x="586" y="234"/>
                  </a:cxn>
                  <a:cxn ang="0">
                    <a:pos x="451" y="139"/>
                  </a:cxn>
                  <a:cxn ang="0">
                    <a:pos x="564" y="178"/>
                  </a:cxn>
                  <a:cxn ang="0">
                    <a:pos x="586" y="178"/>
                  </a:cxn>
                  <a:cxn ang="0">
                    <a:pos x="699" y="139"/>
                  </a:cxn>
                  <a:cxn ang="0">
                    <a:pos x="586" y="178"/>
                  </a:cxn>
                  <a:cxn ang="0">
                    <a:pos x="586" y="83"/>
                  </a:cxn>
                  <a:cxn ang="0">
                    <a:pos x="699" y="122"/>
                  </a:cxn>
                  <a:cxn ang="0">
                    <a:pos x="704" y="0"/>
                  </a:cxn>
                  <a:cxn ang="0">
                    <a:pos x="632" y="27"/>
                  </a:cxn>
                  <a:cxn ang="0">
                    <a:pos x="699" y="66"/>
                  </a:cxn>
                  <a:cxn ang="0">
                    <a:pos x="586" y="44"/>
                  </a:cxn>
                  <a:cxn ang="0">
                    <a:pos x="564" y="66"/>
                  </a:cxn>
                  <a:cxn ang="0">
                    <a:pos x="484" y="83"/>
                  </a:cxn>
                  <a:cxn ang="0">
                    <a:pos x="564" y="122"/>
                  </a:cxn>
                  <a:cxn ang="0">
                    <a:pos x="451" y="95"/>
                  </a:cxn>
                  <a:cxn ang="0">
                    <a:pos x="429" y="122"/>
                  </a:cxn>
                  <a:cxn ang="0">
                    <a:pos x="336" y="139"/>
                  </a:cxn>
                  <a:cxn ang="0">
                    <a:pos x="429" y="178"/>
                  </a:cxn>
                  <a:cxn ang="0">
                    <a:pos x="316" y="146"/>
                  </a:cxn>
                  <a:cxn ang="0">
                    <a:pos x="294" y="178"/>
                  </a:cxn>
                  <a:cxn ang="0">
                    <a:pos x="187" y="195"/>
                  </a:cxn>
                  <a:cxn ang="0">
                    <a:pos x="294" y="234"/>
                  </a:cxn>
                  <a:cxn ang="0">
                    <a:pos x="181" y="197"/>
                  </a:cxn>
                  <a:cxn ang="0">
                    <a:pos x="159" y="234"/>
                  </a:cxn>
                  <a:cxn ang="0">
                    <a:pos x="0" y="266"/>
                  </a:cxn>
                  <a:cxn ang="0">
                    <a:pos x="316" y="195"/>
                  </a:cxn>
                  <a:cxn ang="0">
                    <a:pos x="429" y="195"/>
                  </a:cxn>
                  <a:cxn ang="0">
                    <a:pos x="725" y="266"/>
                  </a:cxn>
                  <a:cxn ang="0">
                    <a:pos x="725" y="266"/>
                  </a:cxn>
                  <a:cxn ang="0">
                    <a:pos x="725" y="21"/>
                  </a:cxn>
                </a:cxnLst>
                <a:rect l="0" t="0" r="r" b="b"/>
                <a:pathLst>
                  <a:path w="725" h="266">
                    <a:moveTo>
                      <a:pt x="451" y="234"/>
                    </a:moveTo>
                    <a:cubicBezTo>
                      <a:pt x="451" y="195"/>
                      <a:pt x="451" y="195"/>
                      <a:pt x="451" y="195"/>
                    </a:cubicBezTo>
                    <a:cubicBezTo>
                      <a:pt x="564" y="195"/>
                      <a:pt x="564" y="195"/>
                      <a:pt x="564" y="195"/>
                    </a:cubicBezTo>
                    <a:cubicBezTo>
                      <a:pt x="564" y="234"/>
                      <a:pt x="564" y="234"/>
                      <a:pt x="564" y="234"/>
                    </a:cubicBezTo>
                    <a:cubicBezTo>
                      <a:pt x="451" y="234"/>
                      <a:pt x="451" y="234"/>
                      <a:pt x="451" y="234"/>
                    </a:cubicBezTo>
                    <a:moveTo>
                      <a:pt x="586" y="234"/>
                    </a:moveTo>
                    <a:cubicBezTo>
                      <a:pt x="586" y="195"/>
                      <a:pt x="586" y="195"/>
                      <a:pt x="586" y="195"/>
                    </a:cubicBezTo>
                    <a:cubicBezTo>
                      <a:pt x="699" y="195"/>
                      <a:pt x="699" y="195"/>
                      <a:pt x="699" y="195"/>
                    </a:cubicBezTo>
                    <a:cubicBezTo>
                      <a:pt x="699" y="234"/>
                      <a:pt x="699" y="234"/>
                      <a:pt x="699" y="234"/>
                    </a:cubicBezTo>
                    <a:cubicBezTo>
                      <a:pt x="586" y="234"/>
                      <a:pt x="586" y="234"/>
                      <a:pt x="586" y="234"/>
                    </a:cubicBezTo>
                    <a:moveTo>
                      <a:pt x="451" y="178"/>
                    </a:moveTo>
                    <a:cubicBezTo>
                      <a:pt x="451" y="139"/>
                      <a:pt x="451" y="139"/>
                      <a:pt x="451" y="139"/>
                    </a:cubicBezTo>
                    <a:cubicBezTo>
                      <a:pt x="564" y="139"/>
                      <a:pt x="564" y="139"/>
                      <a:pt x="564" y="139"/>
                    </a:cubicBezTo>
                    <a:cubicBezTo>
                      <a:pt x="564" y="178"/>
                      <a:pt x="564" y="178"/>
                      <a:pt x="564" y="178"/>
                    </a:cubicBezTo>
                    <a:cubicBezTo>
                      <a:pt x="451" y="178"/>
                      <a:pt x="451" y="178"/>
                      <a:pt x="451" y="178"/>
                    </a:cubicBezTo>
                    <a:moveTo>
                      <a:pt x="586" y="178"/>
                    </a:moveTo>
                    <a:cubicBezTo>
                      <a:pt x="586" y="139"/>
                      <a:pt x="586" y="139"/>
                      <a:pt x="586" y="139"/>
                    </a:cubicBezTo>
                    <a:cubicBezTo>
                      <a:pt x="699" y="139"/>
                      <a:pt x="699" y="139"/>
                      <a:pt x="699" y="139"/>
                    </a:cubicBezTo>
                    <a:cubicBezTo>
                      <a:pt x="699" y="178"/>
                      <a:pt x="699" y="178"/>
                      <a:pt x="699" y="178"/>
                    </a:cubicBezTo>
                    <a:cubicBezTo>
                      <a:pt x="586" y="178"/>
                      <a:pt x="586" y="178"/>
                      <a:pt x="586" y="178"/>
                    </a:cubicBezTo>
                    <a:moveTo>
                      <a:pt x="586" y="122"/>
                    </a:moveTo>
                    <a:cubicBezTo>
                      <a:pt x="586" y="83"/>
                      <a:pt x="586" y="83"/>
                      <a:pt x="586" y="83"/>
                    </a:cubicBezTo>
                    <a:cubicBezTo>
                      <a:pt x="699" y="83"/>
                      <a:pt x="699" y="83"/>
                      <a:pt x="699" y="83"/>
                    </a:cubicBezTo>
                    <a:cubicBezTo>
                      <a:pt x="699" y="122"/>
                      <a:pt x="699" y="122"/>
                      <a:pt x="699" y="122"/>
                    </a:cubicBezTo>
                    <a:cubicBezTo>
                      <a:pt x="586" y="122"/>
                      <a:pt x="586" y="122"/>
                      <a:pt x="586" y="122"/>
                    </a:cubicBezTo>
                    <a:moveTo>
                      <a:pt x="704" y="0"/>
                    </a:moveTo>
                    <a:cubicBezTo>
                      <a:pt x="704" y="0"/>
                      <a:pt x="704" y="0"/>
                      <a:pt x="704" y="0"/>
                    </a:cubicBezTo>
                    <a:cubicBezTo>
                      <a:pt x="632" y="27"/>
                      <a:pt x="632" y="27"/>
                      <a:pt x="632" y="27"/>
                    </a:cubicBezTo>
                    <a:cubicBezTo>
                      <a:pt x="699" y="27"/>
                      <a:pt x="699" y="27"/>
                      <a:pt x="699" y="27"/>
                    </a:cubicBezTo>
                    <a:cubicBezTo>
                      <a:pt x="699" y="66"/>
                      <a:pt x="699" y="66"/>
                      <a:pt x="699" y="66"/>
                    </a:cubicBezTo>
                    <a:cubicBezTo>
                      <a:pt x="586" y="66"/>
                      <a:pt x="586" y="66"/>
                      <a:pt x="586" y="66"/>
                    </a:cubicBezTo>
                    <a:cubicBezTo>
                      <a:pt x="586" y="44"/>
                      <a:pt x="586" y="44"/>
                      <a:pt x="586" y="44"/>
                    </a:cubicBezTo>
                    <a:cubicBezTo>
                      <a:pt x="564" y="53"/>
                      <a:pt x="564" y="53"/>
                      <a:pt x="564" y="53"/>
                    </a:cubicBezTo>
                    <a:cubicBezTo>
                      <a:pt x="564" y="66"/>
                      <a:pt x="564" y="66"/>
                      <a:pt x="564" y="66"/>
                    </a:cubicBezTo>
                    <a:cubicBezTo>
                      <a:pt x="528" y="66"/>
                      <a:pt x="528" y="66"/>
                      <a:pt x="528" y="66"/>
                    </a:cubicBezTo>
                    <a:cubicBezTo>
                      <a:pt x="484" y="83"/>
                      <a:pt x="484" y="83"/>
                      <a:pt x="484" y="83"/>
                    </a:cubicBezTo>
                    <a:cubicBezTo>
                      <a:pt x="564" y="83"/>
                      <a:pt x="564" y="83"/>
                      <a:pt x="564" y="83"/>
                    </a:cubicBezTo>
                    <a:cubicBezTo>
                      <a:pt x="564" y="122"/>
                      <a:pt x="564" y="122"/>
                      <a:pt x="564" y="122"/>
                    </a:cubicBezTo>
                    <a:cubicBezTo>
                      <a:pt x="451" y="122"/>
                      <a:pt x="451" y="122"/>
                      <a:pt x="451" y="122"/>
                    </a:cubicBezTo>
                    <a:cubicBezTo>
                      <a:pt x="451" y="95"/>
                      <a:pt x="451" y="95"/>
                      <a:pt x="451" y="95"/>
                    </a:cubicBezTo>
                    <a:cubicBezTo>
                      <a:pt x="429" y="104"/>
                      <a:pt x="429" y="104"/>
                      <a:pt x="429" y="104"/>
                    </a:cubicBezTo>
                    <a:cubicBezTo>
                      <a:pt x="429" y="122"/>
                      <a:pt x="429" y="122"/>
                      <a:pt x="429" y="122"/>
                    </a:cubicBezTo>
                    <a:cubicBezTo>
                      <a:pt x="380" y="122"/>
                      <a:pt x="380" y="122"/>
                      <a:pt x="380" y="122"/>
                    </a:cubicBezTo>
                    <a:cubicBezTo>
                      <a:pt x="336" y="139"/>
                      <a:pt x="336" y="139"/>
                      <a:pt x="336" y="139"/>
                    </a:cubicBezTo>
                    <a:cubicBezTo>
                      <a:pt x="429" y="139"/>
                      <a:pt x="429" y="139"/>
                      <a:pt x="429" y="139"/>
                    </a:cubicBezTo>
                    <a:cubicBezTo>
                      <a:pt x="429" y="178"/>
                      <a:pt x="429" y="178"/>
                      <a:pt x="429" y="178"/>
                    </a:cubicBezTo>
                    <a:cubicBezTo>
                      <a:pt x="316" y="178"/>
                      <a:pt x="316" y="178"/>
                      <a:pt x="316" y="178"/>
                    </a:cubicBezTo>
                    <a:cubicBezTo>
                      <a:pt x="316" y="146"/>
                      <a:pt x="316" y="146"/>
                      <a:pt x="316" y="146"/>
                    </a:cubicBezTo>
                    <a:cubicBezTo>
                      <a:pt x="294" y="155"/>
                      <a:pt x="294" y="155"/>
                      <a:pt x="294" y="155"/>
                    </a:cubicBezTo>
                    <a:cubicBezTo>
                      <a:pt x="294" y="178"/>
                      <a:pt x="294" y="178"/>
                      <a:pt x="294" y="178"/>
                    </a:cubicBezTo>
                    <a:cubicBezTo>
                      <a:pt x="231" y="178"/>
                      <a:pt x="231" y="178"/>
                      <a:pt x="231" y="178"/>
                    </a:cubicBezTo>
                    <a:cubicBezTo>
                      <a:pt x="187" y="195"/>
                      <a:pt x="187" y="195"/>
                      <a:pt x="187" y="195"/>
                    </a:cubicBezTo>
                    <a:cubicBezTo>
                      <a:pt x="294" y="195"/>
                      <a:pt x="294" y="195"/>
                      <a:pt x="294" y="195"/>
                    </a:cubicBezTo>
                    <a:cubicBezTo>
                      <a:pt x="294" y="234"/>
                      <a:pt x="294" y="234"/>
                      <a:pt x="294" y="234"/>
                    </a:cubicBezTo>
                    <a:cubicBezTo>
                      <a:pt x="181" y="234"/>
                      <a:pt x="181" y="234"/>
                      <a:pt x="181" y="234"/>
                    </a:cubicBezTo>
                    <a:cubicBezTo>
                      <a:pt x="181" y="197"/>
                      <a:pt x="181" y="197"/>
                      <a:pt x="181" y="197"/>
                    </a:cubicBezTo>
                    <a:cubicBezTo>
                      <a:pt x="159" y="206"/>
                      <a:pt x="159" y="206"/>
                      <a:pt x="159" y="206"/>
                    </a:cubicBezTo>
                    <a:cubicBezTo>
                      <a:pt x="159" y="234"/>
                      <a:pt x="159" y="234"/>
                      <a:pt x="159" y="234"/>
                    </a:cubicBezTo>
                    <a:cubicBezTo>
                      <a:pt x="83" y="234"/>
                      <a:pt x="83" y="234"/>
                      <a:pt x="83" y="234"/>
                    </a:cubicBezTo>
                    <a:cubicBezTo>
                      <a:pt x="0" y="266"/>
                      <a:pt x="0" y="266"/>
                      <a:pt x="0" y="266"/>
                    </a:cubicBezTo>
                    <a:cubicBezTo>
                      <a:pt x="316" y="266"/>
                      <a:pt x="316" y="266"/>
                      <a:pt x="316" y="266"/>
                    </a:cubicBezTo>
                    <a:cubicBezTo>
                      <a:pt x="316" y="195"/>
                      <a:pt x="316" y="195"/>
                      <a:pt x="316" y="195"/>
                    </a:cubicBezTo>
                    <a:cubicBezTo>
                      <a:pt x="370" y="195"/>
                      <a:pt x="370" y="195"/>
                      <a:pt x="370" y="195"/>
                    </a:cubicBezTo>
                    <a:cubicBezTo>
                      <a:pt x="429" y="195"/>
                      <a:pt x="429" y="195"/>
                      <a:pt x="429" y="195"/>
                    </a:cubicBezTo>
                    <a:cubicBezTo>
                      <a:pt x="429" y="266"/>
                      <a:pt x="429" y="266"/>
                      <a:pt x="429" y="266"/>
                    </a:cubicBezTo>
                    <a:cubicBezTo>
                      <a:pt x="725" y="266"/>
                      <a:pt x="725" y="266"/>
                      <a:pt x="725" y="266"/>
                    </a:cubicBezTo>
                    <a:cubicBezTo>
                      <a:pt x="725" y="266"/>
                      <a:pt x="725" y="266"/>
                      <a:pt x="725" y="266"/>
                    </a:cubicBezTo>
                    <a:cubicBezTo>
                      <a:pt x="725" y="266"/>
                      <a:pt x="725" y="266"/>
                      <a:pt x="725" y="266"/>
                    </a:cubicBezTo>
                    <a:cubicBezTo>
                      <a:pt x="725" y="266"/>
                      <a:pt x="725" y="266"/>
                      <a:pt x="725" y="266"/>
                    </a:cubicBezTo>
                    <a:cubicBezTo>
                      <a:pt x="725" y="21"/>
                      <a:pt x="725" y="21"/>
                      <a:pt x="725" y="21"/>
                    </a:cubicBezTo>
                    <a:cubicBezTo>
                      <a:pt x="725" y="9"/>
                      <a:pt x="715" y="0"/>
                      <a:pt x="704" y="0"/>
                    </a:cubicBezTo>
                  </a:path>
                </a:pathLst>
              </a:custGeom>
              <a:solidFill>
                <a:schemeClr val="accent1"/>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02" name="í$1ïdè">
                <a:extLst>
                  <a:ext uri="{FF2B5EF4-FFF2-40B4-BE49-F238E27FC236}">
                    <a16:creationId xmlns="" xmlns:a14="http://schemas.microsoft.com/office/drawing/2010/main" xmlns:p14="http://schemas.microsoft.com/office/powerpoint/2010/main" xmlns:a16="http://schemas.microsoft.com/office/drawing/2014/main" id="{25BC0B5C-3E1E-44E9-ABE5-08B5DD70E721}"/>
                  </a:ext>
                </a:extLst>
              </p:cNvPr>
              <p:cNvSpPr/>
              <p:nvPr/>
            </p:nvSpPr>
            <p:spPr bwMode="auto">
              <a:xfrm>
                <a:off x="42857738" y="41808401"/>
                <a:ext cx="517525" cy="187325"/>
              </a:xfrm>
              <a:custGeom>
                <a:avLst/>
                <a:gdLst/>
                <a:ahLst/>
                <a:cxnLst>
                  <a:cxn ang="0">
                    <a:pos x="326" y="0"/>
                  </a:cxn>
                  <a:cxn ang="0">
                    <a:pos x="0" y="118"/>
                  </a:cxn>
                  <a:cxn ang="0">
                    <a:pos x="326" y="118"/>
                  </a:cxn>
                  <a:cxn ang="0">
                    <a:pos x="326" y="0"/>
                  </a:cxn>
                </a:cxnLst>
                <a:rect l="0" t="0" r="r" b="b"/>
                <a:pathLst>
                  <a:path w="326" h="118">
                    <a:moveTo>
                      <a:pt x="326" y="0"/>
                    </a:moveTo>
                    <a:lnTo>
                      <a:pt x="0" y="118"/>
                    </a:lnTo>
                    <a:lnTo>
                      <a:pt x="326" y="118"/>
                    </a:lnTo>
                    <a:lnTo>
                      <a:pt x="326"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03" name="işḷíḑé">
                <a:extLst>
                  <a:ext uri="{FF2B5EF4-FFF2-40B4-BE49-F238E27FC236}">
                    <a16:creationId xmlns="" xmlns:a14="http://schemas.microsoft.com/office/drawing/2010/main" xmlns:p14="http://schemas.microsoft.com/office/powerpoint/2010/main" xmlns:a16="http://schemas.microsoft.com/office/drawing/2014/main" id="{20392415-8938-41A1-A1ED-598078768C5A}"/>
                  </a:ext>
                </a:extLst>
              </p:cNvPr>
              <p:cNvSpPr/>
              <p:nvPr/>
            </p:nvSpPr>
            <p:spPr bwMode="auto">
              <a:xfrm>
                <a:off x="42857738" y="41808401"/>
                <a:ext cx="517525" cy="187325"/>
              </a:xfrm>
              <a:custGeom>
                <a:avLst/>
                <a:gdLst/>
                <a:ahLst/>
                <a:cxnLst>
                  <a:cxn ang="0">
                    <a:pos x="326" y="0"/>
                  </a:cxn>
                  <a:cxn ang="0">
                    <a:pos x="0" y="118"/>
                  </a:cxn>
                  <a:cxn ang="0">
                    <a:pos x="326" y="118"/>
                  </a:cxn>
                  <a:cxn ang="0">
                    <a:pos x="326" y="0"/>
                  </a:cxn>
                </a:cxnLst>
                <a:rect l="0" t="0" r="r" b="b"/>
                <a:pathLst>
                  <a:path w="326" h="118">
                    <a:moveTo>
                      <a:pt x="326" y="0"/>
                    </a:moveTo>
                    <a:lnTo>
                      <a:pt x="0" y="118"/>
                    </a:lnTo>
                    <a:lnTo>
                      <a:pt x="326" y="118"/>
                    </a:lnTo>
                    <a:lnTo>
                      <a:pt x="326"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04" name="isḷîḓé">
                <a:extLst>
                  <a:ext uri="{FF2B5EF4-FFF2-40B4-BE49-F238E27FC236}">
                    <a16:creationId xmlns="" xmlns:a14="http://schemas.microsoft.com/office/drawing/2010/main" xmlns:p14="http://schemas.microsoft.com/office/powerpoint/2010/main" xmlns:a16="http://schemas.microsoft.com/office/drawing/2014/main" id="{C089FC26-D185-4E99-BE9A-D2FFE93F1D8D}"/>
                  </a:ext>
                </a:extLst>
              </p:cNvPr>
              <p:cNvSpPr/>
              <p:nvPr/>
            </p:nvSpPr>
            <p:spPr bwMode="auto">
              <a:xfrm>
                <a:off x="43691175" y="41435339"/>
                <a:ext cx="1624013" cy="560388"/>
              </a:xfrm>
              <a:custGeom>
                <a:avLst/>
                <a:gdLst/>
                <a:ahLst/>
                <a:cxnLst>
                  <a:cxn ang="0">
                    <a:pos x="1023" y="0"/>
                  </a:cxn>
                  <a:cxn ang="0">
                    <a:pos x="417" y="0"/>
                  </a:cxn>
                  <a:cxn ang="0">
                    <a:pos x="0" y="154"/>
                  </a:cxn>
                  <a:cxn ang="0">
                    <a:pos x="0" y="353"/>
                  </a:cxn>
                  <a:cxn ang="0">
                    <a:pos x="1023" y="353"/>
                  </a:cxn>
                  <a:cxn ang="0">
                    <a:pos x="1023" y="0"/>
                  </a:cxn>
                </a:cxnLst>
                <a:rect l="0" t="0" r="r" b="b"/>
                <a:pathLst>
                  <a:path w="1023" h="353">
                    <a:moveTo>
                      <a:pt x="1023" y="0"/>
                    </a:moveTo>
                    <a:lnTo>
                      <a:pt x="417" y="0"/>
                    </a:lnTo>
                    <a:lnTo>
                      <a:pt x="0" y="154"/>
                    </a:lnTo>
                    <a:lnTo>
                      <a:pt x="0" y="353"/>
                    </a:lnTo>
                    <a:lnTo>
                      <a:pt x="1023" y="353"/>
                    </a:lnTo>
                    <a:lnTo>
                      <a:pt x="1023"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05" name="işḻidè">
                <a:extLst>
                  <a:ext uri="{FF2B5EF4-FFF2-40B4-BE49-F238E27FC236}">
                    <a16:creationId xmlns="" xmlns:a14="http://schemas.microsoft.com/office/drawing/2010/main" xmlns:p14="http://schemas.microsoft.com/office/powerpoint/2010/main" xmlns:a16="http://schemas.microsoft.com/office/drawing/2014/main" id="{4B9DA1ED-6FA7-473F-8095-33D16F882223}"/>
                  </a:ext>
                </a:extLst>
              </p:cNvPr>
              <p:cNvSpPr/>
              <p:nvPr/>
            </p:nvSpPr>
            <p:spPr bwMode="auto">
              <a:xfrm>
                <a:off x="43691175" y="41435339"/>
                <a:ext cx="1624013" cy="560388"/>
              </a:xfrm>
              <a:custGeom>
                <a:avLst/>
                <a:gdLst/>
                <a:ahLst/>
                <a:cxnLst>
                  <a:cxn ang="0">
                    <a:pos x="1023" y="0"/>
                  </a:cxn>
                  <a:cxn ang="0">
                    <a:pos x="417" y="0"/>
                  </a:cxn>
                  <a:cxn ang="0">
                    <a:pos x="0" y="154"/>
                  </a:cxn>
                  <a:cxn ang="0">
                    <a:pos x="0" y="353"/>
                  </a:cxn>
                  <a:cxn ang="0">
                    <a:pos x="1023" y="353"/>
                  </a:cxn>
                  <a:cxn ang="0">
                    <a:pos x="1023" y="0"/>
                  </a:cxn>
                </a:cxnLst>
                <a:rect l="0" t="0" r="r" b="b"/>
                <a:pathLst>
                  <a:path w="1023" h="353">
                    <a:moveTo>
                      <a:pt x="1023" y="0"/>
                    </a:moveTo>
                    <a:lnTo>
                      <a:pt x="417" y="0"/>
                    </a:lnTo>
                    <a:lnTo>
                      <a:pt x="0" y="154"/>
                    </a:lnTo>
                    <a:lnTo>
                      <a:pt x="0" y="353"/>
                    </a:lnTo>
                    <a:lnTo>
                      <a:pt x="1023" y="353"/>
                    </a:lnTo>
                    <a:lnTo>
                      <a:pt x="1023"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06" name="iṧľîḍê">
                <a:extLst>
                  <a:ext uri="{FF2B5EF4-FFF2-40B4-BE49-F238E27FC236}">
                    <a16:creationId xmlns="" xmlns:a14="http://schemas.microsoft.com/office/drawing/2010/main" xmlns:p14="http://schemas.microsoft.com/office/powerpoint/2010/main" xmlns:a16="http://schemas.microsoft.com/office/drawing/2014/main" id="{89942077-EF72-4D84-9A49-2AB4C6B7B2D7}"/>
                  </a:ext>
                </a:extLst>
              </p:cNvPr>
              <p:cNvSpPr/>
              <p:nvPr/>
            </p:nvSpPr>
            <p:spPr bwMode="auto">
              <a:xfrm>
                <a:off x="40732075" y="42541826"/>
                <a:ext cx="703263" cy="258763"/>
              </a:xfrm>
              <a:custGeom>
                <a:avLst/>
                <a:gdLst/>
                <a:ahLst/>
                <a:cxnLst>
                  <a:cxn ang="0">
                    <a:pos x="443" y="0"/>
                  </a:cxn>
                  <a:cxn ang="0">
                    <a:pos x="0" y="163"/>
                  </a:cxn>
                  <a:cxn ang="0">
                    <a:pos x="443" y="163"/>
                  </a:cxn>
                  <a:cxn ang="0">
                    <a:pos x="443" y="0"/>
                  </a:cxn>
                </a:cxnLst>
                <a:rect l="0" t="0" r="r" b="b"/>
                <a:pathLst>
                  <a:path w="443" h="163">
                    <a:moveTo>
                      <a:pt x="443" y="0"/>
                    </a:moveTo>
                    <a:lnTo>
                      <a:pt x="0" y="163"/>
                    </a:lnTo>
                    <a:lnTo>
                      <a:pt x="443" y="163"/>
                    </a:lnTo>
                    <a:lnTo>
                      <a:pt x="443"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07" name="íşlîḓê">
                <a:extLst>
                  <a:ext uri="{FF2B5EF4-FFF2-40B4-BE49-F238E27FC236}">
                    <a16:creationId xmlns="" xmlns:a14="http://schemas.microsoft.com/office/drawing/2010/main" xmlns:p14="http://schemas.microsoft.com/office/powerpoint/2010/main" xmlns:a16="http://schemas.microsoft.com/office/drawing/2014/main" id="{AEF0484C-F458-439F-8BB1-6991AE2A7A50}"/>
                  </a:ext>
                </a:extLst>
              </p:cNvPr>
              <p:cNvSpPr/>
              <p:nvPr/>
            </p:nvSpPr>
            <p:spPr bwMode="auto">
              <a:xfrm>
                <a:off x="40732075" y="42541826"/>
                <a:ext cx="703263" cy="258763"/>
              </a:xfrm>
              <a:custGeom>
                <a:avLst/>
                <a:gdLst/>
                <a:ahLst/>
                <a:cxnLst>
                  <a:cxn ang="0">
                    <a:pos x="443" y="0"/>
                  </a:cxn>
                  <a:cxn ang="0">
                    <a:pos x="0" y="163"/>
                  </a:cxn>
                  <a:cxn ang="0">
                    <a:pos x="443" y="163"/>
                  </a:cxn>
                  <a:cxn ang="0">
                    <a:pos x="443" y="0"/>
                  </a:cxn>
                </a:cxnLst>
                <a:rect l="0" t="0" r="r" b="b"/>
                <a:pathLst>
                  <a:path w="443" h="163">
                    <a:moveTo>
                      <a:pt x="443" y="0"/>
                    </a:moveTo>
                    <a:lnTo>
                      <a:pt x="0" y="163"/>
                    </a:lnTo>
                    <a:lnTo>
                      <a:pt x="443" y="163"/>
                    </a:lnTo>
                    <a:lnTo>
                      <a:pt x="443"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08" name="isḷidè">
                <a:extLst>
                  <a:ext uri="{FF2B5EF4-FFF2-40B4-BE49-F238E27FC236}">
                    <a16:creationId xmlns="" xmlns:a14="http://schemas.microsoft.com/office/drawing/2010/main" xmlns:p14="http://schemas.microsoft.com/office/powerpoint/2010/main" xmlns:a16="http://schemas.microsoft.com/office/drawing/2014/main" id="{8FA2FF36-76D0-4644-A9E5-1969F5713B71}"/>
                  </a:ext>
                </a:extLst>
              </p:cNvPr>
              <p:cNvSpPr/>
              <p:nvPr/>
            </p:nvSpPr>
            <p:spPr bwMode="auto">
              <a:xfrm>
                <a:off x="41751250" y="42240201"/>
                <a:ext cx="1624013" cy="560388"/>
              </a:xfrm>
              <a:custGeom>
                <a:avLst/>
                <a:gdLst/>
                <a:ahLst/>
                <a:cxnLst>
                  <a:cxn ang="0">
                    <a:pos x="1023" y="0"/>
                  </a:cxn>
                  <a:cxn ang="0">
                    <a:pos x="299" y="0"/>
                  </a:cxn>
                  <a:cxn ang="0">
                    <a:pos x="0" y="108"/>
                  </a:cxn>
                  <a:cxn ang="0">
                    <a:pos x="0" y="353"/>
                  </a:cxn>
                  <a:cxn ang="0">
                    <a:pos x="1023" y="353"/>
                  </a:cxn>
                  <a:cxn ang="0">
                    <a:pos x="1023" y="0"/>
                  </a:cxn>
                </a:cxnLst>
                <a:rect l="0" t="0" r="r" b="b"/>
                <a:pathLst>
                  <a:path w="1023" h="353">
                    <a:moveTo>
                      <a:pt x="1023" y="0"/>
                    </a:moveTo>
                    <a:lnTo>
                      <a:pt x="299" y="0"/>
                    </a:lnTo>
                    <a:lnTo>
                      <a:pt x="0" y="108"/>
                    </a:lnTo>
                    <a:lnTo>
                      <a:pt x="0" y="353"/>
                    </a:lnTo>
                    <a:lnTo>
                      <a:pt x="1023" y="353"/>
                    </a:lnTo>
                    <a:lnTo>
                      <a:pt x="1023"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09" name="îṥlïḑè">
                <a:extLst>
                  <a:ext uri="{FF2B5EF4-FFF2-40B4-BE49-F238E27FC236}">
                    <a16:creationId xmlns="" xmlns:a14="http://schemas.microsoft.com/office/drawing/2010/main" xmlns:p14="http://schemas.microsoft.com/office/powerpoint/2010/main" xmlns:a16="http://schemas.microsoft.com/office/drawing/2014/main" id="{527F6325-0C56-4EB3-852C-0DE844B6170A}"/>
                  </a:ext>
                </a:extLst>
              </p:cNvPr>
              <p:cNvSpPr/>
              <p:nvPr/>
            </p:nvSpPr>
            <p:spPr bwMode="auto">
              <a:xfrm>
                <a:off x="41751250" y="42240201"/>
                <a:ext cx="1624013" cy="560388"/>
              </a:xfrm>
              <a:custGeom>
                <a:avLst/>
                <a:gdLst/>
                <a:ahLst/>
                <a:cxnLst>
                  <a:cxn ang="0">
                    <a:pos x="1023" y="0"/>
                  </a:cxn>
                  <a:cxn ang="0">
                    <a:pos x="299" y="0"/>
                  </a:cxn>
                  <a:cxn ang="0">
                    <a:pos x="0" y="108"/>
                  </a:cxn>
                  <a:cxn ang="0">
                    <a:pos x="0" y="353"/>
                  </a:cxn>
                  <a:cxn ang="0">
                    <a:pos x="1023" y="353"/>
                  </a:cxn>
                  <a:cxn ang="0">
                    <a:pos x="1023" y="0"/>
                  </a:cxn>
                </a:cxnLst>
                <a:rect l="0" t="0" r="r" b="b"/>
                <a:pathLst>
                  <a:path w="1023" h="353">
                    <a:moveTo>
                      <a:pt x="1023" y="0"/>
                    </a:moveTo>
                    <a:lnTo>
                      <a:pt x="299" y="0"/>
                    </a:lnTo>
                    <a:lnTo>
                      <a:pt x="0" y="108"/>
                    </a:lnTo>
                    <a:lnTo>
                      <a:pt x="0" y="353"/>
                    </a:lnTo>
                    <a:lnTo>
                      <a:pt x="1023" y="353"/>
                    </a:lnTo>
                    <a:lnTo>
                      <a:pt x="1023"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10" name="î$ļîḍe">
                <a:extLst>
                  <a:ext uri="{FF2B5EF4-FFF2-40B4-BE49-F238E27FC236}">
                    <a16:creationId xmlns="" xmlns:a14="http://schemas.microsoft.com/office/drawing/2010/main" xmlns:p14="http://schemas.microsoft.com/office/powerpoint/2010/main" xmlns:a16="http://schemas.microsoft.com/office/drawing/2014/main" id="{925C09EC-F26D-430A-866C-08B61B60DE2E}"/>
                  </a:ext>
                </a:extLst>
              </p:cNvPr>
              <p:cNvSpPr/>
              <p:nvPr/>
            </p:nvSpPr>
            <p:spPr bwMode="auto">
              <a:xfrm>
                <a:off x="43691175" y="42240201"/>
                <a:ext cx="1624013" cy="5603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11" name="ï$1ïḑè">
                <a:extLst>
                  <a:ext uri="{FF2B5EF4-FFF2-40B4-BE49-F238E27FC236}">
                    <a16:creationId xmlns="" xmlns:a14="http://schemas.microsoft.com/office/drawing/2010/main" xmlns:p14="http://schemas.microsoft.com/office/powerpoint/2010/main" xmlns:a16="http://schemas.microsoft.com/office/drawing/2014/main" id="{88C93058-5536-4769-B4FA-0D2EFF7D2A49}"/>
                  </a:ext>
                </a:extLst>
              </p:cNvPr>
              <p:cNvSpPr/>
              <p:nvPr/>
            </p:nvSpPr>
            <p:spPr bwMode="auto">
              <a:xfrm>
                <a:off x="43691175" y="42240201"/>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12" name="ïṥľïďé">
                <a:extLst>
                  <a:ext uri="{FF2B5EF4-FFF2-40B4-BE49-F238E27FC236}">
                    <a16:creationId xmlns="" xmlns:a14="http://schemas.microsoft.com/office/drawing/2010/main" xmlns:p14="http://schemas.microsoft.com/office/powerpoint/2010/main" xmlns:a16="http://schemas.microsoft.com/office/drawing/2014/main" id="{E1473463-9126-4AEB-80E8-CDE0A9971099}"/>
                  </a:ext>
                </a:extLst>
              </p:cNvPr>
              <p:cNvSpPr/>
              <p:nvPr/>
            </p:nvSpPr>
            <p:spPr bwMode="auto">
              <a:xfrm>
                <a:off x="38590538" y="43273664"/>
                <a:ext cx="904875" cy="331788"/>
              </a:xfrm>
              <a:custGeom>
                <a:avLst/>
                <a:gdLst/>
                <a:ahLst/>
                <a:cxnLst>
                  <a:cxn ang="0">
                    <a:pos x="570" y="0"/>
                  </a:cxn>
                  <a:cxn ang="0">
                    <a:pos x="0" y="209"/>
                  </a:cxn>
                  <a:cxn ang="0">
                    <a:pos x="570" y="209"/>
                  </a:cxn>
                  <a:cxn ang="0">
                    <a:pos x="570" y="0"/>
                  </a:cxn>
                </a:cxnLst>
                <a:rect l="0" t="0" r="r" b="b"/>
                <a:pathLst>
                  <a:path w="570" h="209">
                    <a:moveTo>
                      <a:pt x="570" y="0"/>
                    </a:moveTo>
                    <a:lnTo>
                      <a:pt x="0" y="209"/>
                    </a:lnTo>
                    <a:lnTo>
                      <a:pt x="570" y="209"/>
                    </a:lnTo>
                    <a:lnTo>
                      <a:pt x="570"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13" name="íṥliḑé">
                <a:extLst>
                  <a:ext uri="{FF2B5EF4-FFF2-40B4-BE49-F238E27FC236}">
                    <a16:creationId xmlns="" xmlns:a14="http://schemas.microsoft.com/office/drawing/2010/main" xmlns:p14="http://schemas.microsoft.com/office/powerpoint/2010/main" xmlns:a16="http://schemas.microsoft.com/office/drawing/2014/main" id="{C91BEDEA-43E7-4FCA-B454-A2F335C93E74}"/>
                  </a:ext>
                </a:extLst>
              </p:cNvPr>
              <p:cNvSpPr/>
              <p:nvPr/>
            </p:nvSpPr>
            <p:spPr bwMode="auto">
              <a:xfrm>
                <a:off x="38590538" y="43273664"/>
                <a:ext cx="904875" cy="331788"/>
              </a:xfrm>
              <a:custGeom>
                <a:avLst/>
                <a:gdLst/>
                <a:ahLst/>
                <a:cxnLst>
                  <a:cxn ang="0">
                    <a:pos x="570" y="0"/>
                  </a:cxn>
                  <a:cxn ang="0">
                    <a:pos x="0" y="209"/>
                  </a:cxn>
                  <a:cxn ang="0">
                    <a:pos x="570" y="209"/>
                  </a:cxn>
                  <a:cxn ang="0">
                    <a:pos x="570" y="0"/>
                  </a:cxn>
                </a:cxnLst>
                <a:rect l="0" t="0" r="r" b="b"/>
                <a:pathLst>
                  <a:path w="570" h="209">
                    <a:moveTo>
                      <a:pt x="570" y="0"/>
                    </a:moveTo>
                    <a:lnTo>
                      <a:pt x="0" y="209"/>
                    </a:lnTo>
                    <a:lnTo>
                      <a:pt x="570" y="209"/>
                    </a:lnTo>
                    <a:lnTo>
                      <a:pt x="570"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14" name="ï$ḻíḍé">
                <a:extLst>
                  <a:ext uri="{FF2B5EF4-FFF2-40B4-BE49-F238E27FC236}">
                    <a16:creationId xmlns="" xmlns:a14="http://schemas.microsoft.com/office/drawing/2010/main" xmlns:p14="http://schemas.microsoft.com/office/powerpoint/2010/main" xmlns:a16="http://schemas.microsoft.com/office/drawing/2014/main" id="{5B45304D-304F-4660-8DB6-82E575756D8F}"/>
                  </a:ext>
                </a:extLst>
              </p:cNvPr>
              <p:cNvSpPr/>
              <p:nvPr/>
            </p:nvSpPr>
            <p:spPr bwMode="auto">
              <a:xfrm>
                <a:off x="39782744" y="43045065"/>
                <a:ext cx="1624013" cy="560388"/>
              </a:xfrm>
              <a:custGeom>
                <a:avLst/>
                <a:gdLst/>
                <a:ahLst/>
                <a:cxnLst>
                  <a:cxn ang="0">
                    <a:pos x="1023" y="0"/>
                  </a:cxn>
                  <a:cxn ang="0">
                    <a:pos x="181" y="0"/>
                  </a:cxn>
                  <a:cxn ang="0">
                    <a:pos x="0" y="63"/>
                  </a:cxn>
                  <a:cxn ang="0">
                    <a:pos x="0" y="353"/>
                  </a:cxn>
                  <a:cxn ang="0">
                    <a:pos x="1023" y="353"/>
                  </a:cxn>
                  <a:cxn ang="0">
                    <a:pos x="1023" y="0"/>
                  </a:cxn>
                </a:cxnLst>
                <a:rect l="0" t="0" r="r" b="b"/>
                <a:pathLst>
                  <a:path w="1023" h="353">
                    <a:moveTo>
                      <a:pt x="1023" y="0"/>
                    </a:moveTo>
                    <a:lnTo>
                      <a:pt x="181" y="0"/>
                    </a:lnTo>
                    <a:lnTo>
                      <a:pt x="0" y="63"/>
                    </a:lnTo>
                    <a:lnTo>
                      <a:pt x="0" y="353"/>
                    </a:lnTo>
                    <a:lnTo>
                      <a:pt x="1023" y="353"/>
                    </a:lnTo>
                    <a:lnTo>
                      <a:pt x="1023"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15" name="iśliḓe">
                <a:extLst>
                  <a:ext uri="{FF2B5EF4-FFF2-40B4-BE49-F238E27FC236}">
                    <a16:creationId xmlns="" xmlns:a14="http://schemas.microsoft.com/office/drawing/2010/main" xmlns:p14="http://schemas.microsoft.com/office/powerpoint/2010/main" xmlns:a16="http://schemas.microsoft.com/office/drawing/2014/main" id="{F647501B-D1D1-43F4-AA3C-BFCC2F892E07}"/>
                  </a:ext>
                </a:extLst>
              </p:cNvPr>
              <p:cNvSpPr/>
              <p:nvPr/>
            </p:nvSpPr>
            <p:spPr bwMode="auto">
              <a:xfrm>
                <a:off x="39811325" y="43045064"/>
                <a:ext cx="1624013" cy="560388"/>
              </a:xfrm>
              <a:custGeom>
                <a:avLst/>
                <a:gdLst/>
                <a:ahLst/>
                <a:cxnLst>
                  <a:cxn ang="0">
                    <a:pos x="1023" y="0"/>
                  </a:cxn>
                  <a:cxn ang="0">
                    <a:pos x="181" y="0"/>
                  </a:cxn>
                  <a:cxn ang="0">
                    <a:pos x="0" y="63"/>
                  </a:cxn>
                  <a:cxn ang="0">
                    <a:pos x="0" y="353"/>
                  </a:cxn>
                  <a:cxn ang="0">
                    <a:pos x="1023" y="353"/>
                  </a:cxn>
                  <a:cxn ang="0">
                    <a:pos x="1023" y="0"/>
                  </a:cxn>
                </a:cxnLst>
                <a:rect l="0" t="0" r="r" b="b"/>
                <a:pathLst>
                  <a:path w="1023" h="353">
                    <a:moveTo>
                      <a:pt x="1023" y="0"/>
                    </a:moveTo>
                    <a:lnTo>
                      <a:pt x="181" y="0"/>
                    </a:lnTo>
                    <a:lnTo>
                      <a:pt x="0" y="63"/>
                    </a:lnTo>
                    <a:lnTo>
                      <a:pt x="0" y="353"/>
                    </a:lnTo>
                    <a:lnTo>
                      <a:pt x="1023" y="353"/>
                    </a:lnTo>
                    <a:lnTo>
                      <a:pt x="1023"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16" name="išļiḓé">
                <a:extLst>
                  <a:ext uri="{FF2B5EF4-FFF2-40B4-BE49-F238E27FC236}">
                    <a16:creationId xmlns="" xmlns:a14="http://schemas.microsoft.com/office/drawing/2010/main" xmlns:p14="http://schemas.microsoft.com/office/powerpoint/2010/main" xmlns:a16="http://schemas.microsoft.com/office/drawing/2014/main" id="{E5C8BD39-5BC9-4FD7-A761-CA91254A3084}"/>
                  </a:ext>
                </a:extLst>
              </p:cNvPr>
              <p:cNvSpPr/>
              <p:nvPr/>
            </p:nvSpPr>
            <p:spPr bwMode="auto">
              <a:xfrm>
                <a:off x="41751250" y="43045064"/>
                <a:ext cx="1624013" cy="5603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17" name="îśļídè">
                <a:extLst>
                  <a:ext uri="{FF2B5EF4-FFF2-40B4-BE49-F238E27FC236}">
                    <a16:creationId xmlns="" xmlns:a14="http://schemas.microsoft.com/office/drawing/2010/main" xmlns:p14="http://schemas.microsoft.com/office/powerpoint/2010/main" xmlns:a16="http://schemas.microsoft.com/office/drawing/2014/main" id="{16AF99F6-2D73-4697-80B5-B142D1BAF921}"/>
                  </a:ext>
                </a:extLst>
              </p:cNvPr>
              <p:cNvSpPr/>
              <p:nvPr/>
            </p:nvSpPr>
            <p:spPr bwMode="auto">
              <a:xfrm>
                <a:off x="41751250" y="43045064"/>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18" name="ïšļîḑe">
                <a:extLst>
                  <a:ext uri="{FF2B5EF4-FFF2-40B4-BE49-F238E27FC236}">
                    <a16:creationId xmlns="" xmlns:a14="http://schemas.microsoft.com/office/drawing/2010/main" xmlns:p14="http://schemas.microsoft.com/office/powerpoint/2010/main" xmlns:a16="http://schemas.microsoft.com/office/drawing/2014/main" id="{5B66533A-DB13-435F-ABDF-B5C7D2B7332E}"/>
                  </a:ext>
                </a:extLst>
              </p:cNvPr>
              <p:cNvSpPr/>
              <p:nvPr/>
            </p:nvSpPr>
            <p:spPr bwMode="auto">
              <a:xfrm>
                <a:off x="43691175" y="43045064"/>
                <a:ext cx="1624013" cy="5603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19" name="iŝḷiďe">
                <a:extLst>
                  <a:ext uri="{FF2B5EF4-FFF2-40B4-BE49-F238E27FC236}">
                    <a16:creationId xmlns="" xmlns:a14="http://schemas.microsoft.com/office/drawing/2010/main" xmlns:p14="http://schemas.microsoft.com/office/powerpoint/2010/main" xmlns:a16="http://schemas.microsoft.com/office/drawing/2014/main" id="{0445E398-8853-4B67-A10C-685102A19E8C}"/>
                  </a:ext>
                </a:extLst>
              </p:cNvPr>
              <p:cNvSpPr/>
              <p:nvPr/>
            </p:nvSpPr>
            <p:spPr bwMode="auto">
              <a:xfrm>
                <a:off x="43691175" y="43045064"/>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20" name="iṡḷîḓè">
                <a:extLst>
                  <a:ext uri="{FF2B5EF4-FFF2-40B4-BE49-F238E27FC236}">
                    <a16:creationId xmlns="" xmlns:a14="http://schemas.microsoft.com/office/drawing/2010/main" xmlns:p14="http://schemas.microsoft.com/office/powerpoint/2010/main" xmlns:a16="http://schemas.microsoft.com/office/drawing/2014/main" id="{CE67A1DB-2E3A-4C90-828F-8BE43241EB4A}"/>
                  </a:ext>
                </a:extLst>
              </p:cNvPr>
              <p:cNvSpPr/>
              <p:nvPr/>
            </p:nvSpPr>
            <p:spPr bwMode="auto">
              <a:xfrm>
                <a:off x="36463288" y="44007089"/>
                <a:ext cx="1092200" cy="401638"/>
              </a:xfrm>
              <a:custGeom>
                <a:avLst/>
                <a:gdLst/>
                <a:ahLst/>
                <a:cxnLst>
                  <a:cxn ang="0">
                    <a:pos x="688" y="0"/>
                  </a:cxn>
                  <a:cxn ang="0">
                    <a:pos x="0" y="253"/>
                  </a:cxn>
                  <a:cxn ang="0">
                    <a:pos x="688" y="253"/>
                  </a:cxn>
                  <a:cxn ang="0">
                    <a:pos x="688" y="0"/>
                  </a:cxn>
                </a:cxnLst>
                <a:rect l="0" t="0" r="r" b="b"/>
                <a:pathLst>
                  <a:path w="688" h="253">
                    <a:moveTo>
                      <a:pt x="688" y="0"/>
                    </a:moveTo>
                    <a:lnTo>
                      <a:pt x="0" y="253"/>
                    </a:lnTo>
                    <a:lnTo>
                      <a:pt x="688" y="253"/>
                    </a:lnTo>
                    <a:lnTo>
                      <a:pt x="688"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21" name="işḷiḓe">
                <a:extLst>
                  <a:ext uri="{FF2B5EF4-FFF2-40B4-BE49-F238E27FC236}">
                    <a16:creationId xmlns="" xmlns:a14="http://schemas.microsoft.com/office/drawing/2010/main" xmlns:p14="http://schemas.microsoft.com/office/powerpoint/2010/main" xmlns:a16="http://schemas.microsoft.com/office/drawing/2014/main" id="{D27675C7-188C-413E-8A9C-36EBCBC78F86}"/>
                  </a:ext>
                </a:extLst>
              </p:cNvPr>
              <p:cNvSpPr/>
              <p:nvPr/>
            </p:nvSpPr>
            <p:spPr bwMode="auto">
              <a:xfrm>
                <a:off x="36463288" y="44007089"/>
                <a:ext cx="1092200" cy="401638"/>
              </a:xfrm>
              <a:custGeom>
                <a:avLst/>
                <a:gdLst/>
                <a:ahLst/>
                <a:cxnLst>
                  <a:cxn ang="0">
                    <a:pos x="688" y="0"/>
                  </a:cxn>
                  <a:cxn ang="0">
                    <a:pos x="0" y="253"/>
                  </a:cxn>
                  <a:cxn ang="0">
                    <a:pos x="688" y="253"/>
                  </a:cxn>
                  <a:cxn ang="0">
                    <a:pos x="688" y="0"/>
                  </a:cxn>
                </a:cxnLst>
                <a:rect l="0" t="0" r="r" b="b"/>
                <a:pathLst>
                  <a:path w="688" h="253">
                    <a:moveTo>
                      <a:pt x="688" y="0"/>
                    </a:moveTo>
                    <a:lnTo>
                      <a:pt x="0" y="253"/>
                    </a:lnTo>
                    <a:lnTo>
                      <a:pt x="688" y="253"/>
                    </a:lnTo>
                    <a:lnTo>
                      <a:pt x="688"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22" name="i$ḷîḍe">
                <a:extLst>
                  <a:ext uri="{FF2B5EF4-FFF2-40B4-BE49-F238E27FC236}">
                    <a16:creationId xmlns="" xmlns:a14="http://schemas.microsoft.com/office/drawing/2010/main" xmlns:p14="http://schemas.microsoft.com/office/powerpoint/2010/main" xmlns:a16="http://schemas.microsoft.com/office/drawing/2014/main" id="{3706C564-4670-4675-AEA9-36A06CAD6FFE}"/>
                  </a:ext>
                </a:extLst>
              </p:cNvPr>
              <p:cNvSpPr/>
              <p:nvPr/>
            </p:nvSpPr>
            <p:spPr bwMode="auto">
              <a:xfrm>
                <a:off x="37871400" y="43848339"/>
                <a:ext cx="1624013" cy="560388"/>
              </a:xfrm>
              <a:custGeom>
                <a:avLst/>
                <a:gdLst/>
                <a:ahLst/>
                <a:cxnLst>
                  <a:cxn ang="0">
                    <a:pos x="1023" y="0"/>
                  </a:cxn>
                  <a:cxn ang="0">
                    <a:pos x="55" y="0"/>
                  </a:cxn>
                  <a:cxn ang="0">
                    <a:pos x="0" y="19"/>
                  </a:cxn>
                  <a:cxn ang="0">
                    <a:pos x="0" y="353"/>
                  </a:cxn>
                  <a:cxn ang="0">
                    <a:pos x="1023" y="353"/>
                  </a:cxn>
                  <a:cxn ang="0">
                    <a:pos x="1023" y="0"/>
                  </a:cxn>
                </a:cxnLst>
                <a:rect l="0" t="0" r="r" b="b"/>
                <a:pathLst>
                  <a:path w="1023" h="353">
                    <a:moveTo>
                      <a:pt x="1023" y="0"/>
                    </a:moveTo>
                    <a:lnTo>
                      <a:pt x="55" y="0"/>
                    </a:lnTo>
                    <a:lnTo>
                      <a:pt x="0" y="19"/>
                    </a:lnTo>
                    <a:lnTo>
                      <a:pt x="0" y="353"/>
                    </a:lnTo>
                    <a:lnTo>
                      <a:pt x="1023" y="353"/>
                    </a:lnTo>
                    <a:lnTo>
                      <a:pt x="1023"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23" name="ïś1íḍé">
                <a:extLst>
                  <a:ext uri="{FF2B5EF4-FFF2-40B4-BE49-F238E27FC236}">
                    <a16:creationId xmlns="" xmlns:a14="http://schemas.microsoft.com/office/drawing/2010/main" xmlns:p14="http://schemas.microsoft.com/office/powerpoint/2010/main" xmlns:a16="http://schemas.microsoft.com/office/drawing/2014/main" id="{8232A9ED-635E-4368-ACC9-7F407EEDFFA3}"/>
                  </a:ext>
                </a:extLst>
              </p:cNvPr>
              <p:cNvSpPr/>
              <p:nvPr/>
            </p:nvSpPr>
            <p:spPr bwMode="auto">
              <a:xfrm>
                <a:off x="37871400" y="43848339"/>
                <a:ext cx="1624013" cy="560388"/>
              </a:xfrm>
              <a:custGeom>
                <a:avLst/>
                <a:gdLst/>
                <a:ahLst/>
                <a:cxnLst>
                  <a:cxn ang="0">
                    <a:pos x="1023" y="0"/>
                  </a:cxn>
                  <a:cxn ang="0">
                    <a:pos x="55" y="0"/>
                  </a:cxn>
                  <a:cxn ang="0">
                    <a:pos x="0" y="19"/>
                  </a:cxn>
                  <a:cxn ang="0">
                    <a:pos x="0" y="353"/>
                  </a:cxn>
                  <a:cxn ang="0">
                    <a:pos x="1023" y="353"/>
                  </a:cxn>
                  <a:cxn ang="0">
                    <a:pos x="1023" y="0"/>
                  </a:cxn>
                </a:cxnLst>
                <a:rect l="0" t="0" r="r" b="b"/>
                <a:pathLst>
                  <a:path w="1023" h="353">
                    <a:moveTo>
                      <a:pt x="1023" y="0"/>
                    </a:moveTo>
                    <a:lnTo>
                      <a:pt x="55" y="0"/>
                    </a:lnTo>
                    <a:lnTo>
                      <a:pt x="0" y="19"/>
                    </a:lnTo>
                    <a:lnTo>
                      <a:pt x="0" y="353"/>
                    </a:lnTo>
                    <a:lnTo>
                      <a:pt x="1023" y="353"/>
                    </a:lnTo>
                    <a:lnTo>
                      <a:pt x="1023"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24" name="ïṩḷide">
                <a:extLst>
                  <a:ext uri="{FF2B5EF4-FFF2-40B4-BE49-F238E27FC236}">
                    <a16:creationId xmlns="" xmlns:a14="http://schemas.microsoft.com/office/drawing/2010/main" xmlns:p14="http://schemas.microsoft.com/office/powerpoint/2010/main" xmlns:a16="http://schemas.microsoft.com/office/drawing/2014/main" id="{4155705D-FBB9-4C8C-8AB6-3E1B942C6B17}"/>
                  </a:ext>
                </a:extLst>
              </p:cNvPr>
              <p:cNvSpPr/>
              <p:nvPr/>
            </p:nvSpPr>
            <p:spPr bwMode="auto">
              <a:xfrm>
                <a:off x="39811325" y="43848339"/>
                <a:ext cx="776288" cy="1020763"/>
              </a:xfrm>
              <a:prstGeom prst="rect">
                <a:avLst/>
              </a:prstGeom>
              <a:solidFill>
                <a:srgbClr val="7B6E5C"/>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25" name="îs1ídè">
                <a:extLst>
                  <a:ext uri="{FF2B5EF4-FFF2-40B4-BE49-F238E27FC236}">
                    <a16:creationId xmlns="" xmlns:a14="http://schemas.microsoft.com/office/drawing/2010/main" xmlns:p14="http://schemas.microsoft.com/office/powerpoint/2010/main" xmlns:a16="http://schemas.microsoft.com/office/drawing/2014/main" id="{BF2DC27C-F997-4B59-9D0A-93D940B1158A}"/>
                  </a:ext>
                </a:extLst>
              </p:cNvPr>
              <p:cNvSpPr/>
              <p:nvPr/>
            </p:nvSpPr>
            <p:spPr bwMode="auto">
              <a:xfrm>
                <a:off x="39811325" y="43848339"/>
                <a:ext cx="776288" cy="1020763"/>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26" name="ïsļiḍe">
                <a:extLst>
                  <a:ext uri="{FF2B5EF4-FFF2-40B4-BE49-F238E27FC236}">
                    <a16:creationId xmlns="" xmlns:a14="http://schemas.microsoft.com/office/drawing/2010/main" xmlns:p14="http://schemas.microsoft.com/office/powerpoint/2010/main" xmlns:a16="http://schemas.microsoft.com/office/drawing/2014/main" id="{84D54260-73E4-41C8-A377-A29E23E554D1}"/>
                  </a:ext>
                </a:extLst>
              </p:cNvPr>
              <p:cNvSpPr/>
              <p:nvPr/>
            </p:nvSpPr>
            <p:spPr bwMode="auto">
              <a:xfrm>
                <a:off x="40587613" y="43848339"/>
                <a:ext cx="847725" cy="1020763"/>
              </a:xfrm>
              <a:prstGeom prst="rect">
                <a:avLst/>
              </a:prstGeom>
              <a:solidFill>
                <a:srgbClr val="685C4B"/>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27" name="îŝlîḍè">
                <a:extLst>
                  <a:ext uri="{FF2B5EF4-FFF2-40B4-BE49-F238E27FC236}">
                    <a16:creationId xmlns="" xmlns:a14="http://schemas.microsoft.com/office/drawing/2010/main" xmlns:p14="http://schemas.microsoft.com/office/powerpoint/2010/main" xmlns:a16="http://schemas.microsoft.com/office/drawing/2014/main" id="{4B1296AD-22E5-4CFB-8E69-3883AA1E52A4}"/>
                  </a:ext>
                </a:extLst>
              </p:cNvPr>
              <p:cNvSpPr/>
              <p:nvPr/>
            </p:nvSpPr>
            <p:spPr bwMode="auto">
              <a:xfrm>
                <a:off x="40587613" y="43848339"/>
                <a:ext cx="847725" cy="1020763"/>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28" name="íślídé">
                <a:extLst>
                  <a:ext uri="{FF2B5EF4-FFF2-40B4-BE49-F238E27FC236}">
                    <a16:creationId xmlns="" xmlns:a14="http://schemas.microsoft.com/office/drawing/2010/main" xmlns:p14="http://schemas.microsoft.com/office/powerpoint/2010/main" xmlns:a16="http://schemas.microsoft.com/office/drawing/2014/main" id="{0CD3AAE1-741B-4026-A68D-C49519062B97}"/>
                  </a:ext>
                </a:extLst>
              </p:cNvPr>
              <p:cNvSpPr/>
              <p:nvPr/>
            </p:nvSpPr>
            <p:spPr bwMode="auto">
              <a:xfrm>
                <a:off x="41751250" y="43848339"/>
                <a:ext cx="1624013" cy="5603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29" name="iṧḻiḑè">
                <a:extLst>
                  <a:ext uri="{FF2B5EF4-FFF2-40B4-BE49-F238E27FC236}">
                    <a16:creationId xmlns="" xmlns:a14="http://schemas.microsoft.com/office/drawing/2010/main" xmlns:p14="http://schemas.microsoft.com/office/powerpoint/2010/main" xmlns:a16="http://schemas.microsoft.com/office/drawing/2014/main" id="{56155187-19EE-4AAD-A9F6-403A10C3C855}"/>
                  </a:ext>
                </a:extLst>
              </p:cNvPr>
              <p:cNvSpPr/>
              <p:nvPr/>
            </p:nvSpPr>
            <p:spPr bwMode="auto">
              <a:xfrm>
                <a:off x="41751250" y="4384833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30" name="îSḻîḓé">
                <a:extLst>
                  <a:ext uri="{FF2B5EF4-FFF2-40B4-BE49-F238E27FC236}">
                    <a16:creationId xmlns="" xmlns:a14="http://schemas.microsoft.com/office/drawing/2010/main" xmlns:p14="http://schemas.microsoft.com/office/powerpoint/2010/main" xmlns:a16="http://schemas.microsoft.com/office/drawing/2014/main" id="{B19850FA-99EB-499D-918F-6ED730063C7E}"/>
                  </a:ext>
                </a:extLst>
              </p:cNvPr>
              <p:cNvSpPr/>
              <p:nvPr/>
            </p:nvSpPr>
            <p:spPr bwMode="auto">
              <a:xfrm>
                <a:off x="43691175" y="43848339"/>
                <a:ext cx="1624013" cy="5603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31" name="iŝ1íďè">
                <a:extLst>
                  <a:ext uri="{FF2B5EF4-FFF2-40B4-BE49-F238E27FC236}">
                    <a16:creationId xmlns="" xmlns:a14="http://schemas.microsoft.com/office/drawing/2010/main" xmlns:p14="http://schemas.microsoft.com/office/powerpoint/2010/main" xmlns:a16="http://schemas.microsoft.com/office/drawing/2014/main" id="{0B82DCA2-B886-4931-9C64-FB54732B8F60}"/>
                  </a:ext>
                </a:extLst>
              </p:cNvPr>
              <p:cNvSpPr/>
              <p:nvPr/>
            </p:nvSpPr>
            <p:spPr bwMode="auto">
              <a:xfrm>
                <a:off x="43691175" y="43848339"/>
                <a:ext cx="1624013" cy="5603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32" name="îŝḻiḓé">
                <a:extLst>
                  <a:ext uri="{FF2B5EF4-FFF2-40B4-BE49-F238E27FC236}">
                    <a16:creationId xmlns="" xmlns:a14="http://schemas.microsoft.com/office/drawing/2010/main" xmlns:p14="http://schemas.microsoft.com/office/powerpoint/2010/main" xmlns:a16="http://schemas.microsoft.com/office/drawing/2014/main" id="{67506DE0-B4AA-4807-9607-3ED0A58A4719}"/>
                  </a:ext>
                </a:extLst>
              </p:cNvPr>
              <p:cNvSpPr/>
              <p:nvPr/>
            </p:nvSpPr>
            <p:spPr bwMode="auto">
              <a:xfrm>
                <a:off x="34983738" y="44869101"/>
                <a:ext cx="10993438" cy="574675"/>
              </a:xfrm>
              <a:custGeom>
                <a:avLst/>
                <a:gdLst/>
                <a:ahLst/>
                <a:cxnLst>
                  <a:cxn ang="0">
                    <a:pos x="765" y="20"/>
                  </a:cxn>
                  <a:cxn ang="0">
                    <a:pos x="745" y="40"/>
                  </a:cxn>
                  <a:cxn ang="0">
                    <a:pos x="20" y="40"/>
                  </a:cxn>
                  <a:cxn ang="0">
                    <a:pos x="0" y="20"/>
                  </a:cxn>
                  <a:cxn ang="0">
                    <a:pos x="20" y="0"/>
                  </a:cxn>
                  <a:cxn ang="0">
                    <a:pos x="745" y="0"/>
                  </a:cxn>
                  <a:cxn ang="0">
                    <a:pos x="765" y="20"/>
                  </a:cxn>
                </a:cxnLst>
                <a:rect l="0" t="0" r="r" b="b"/>
                <a:pathLst>
                  <a:path w="765" h="40">
                    <a:moveTo>
                      <a:pt x="765" y="20"/>
                    </a:moveTo>
                    <a:cubicBezTo>
                      <a:pt x="765" y="31"/>
                      <a:pt x="756" y="40"/>
                      <a:pt x="745" y="40"/>
                    </a:cubicBezTo>
                    <a:cubicBezTo>
                      <a:pt x="20" y="40"/>
                      <a:pt x="20" y="40"/>
                      <a:pt x="20" y="40"/>
                    </a:cubicBezTo>
                    <a:cubicBezTo>
                      <a:pt x="9" y="40"/>
                      <a:pt x="0" y="31"/>
                      <a:pt x="0" y="20"/>
                    </a:cubicBezTo>
                    <a:cubicBezTo>
                      <a:pt x="0" y="8"/>
                      <a:pt x="9" y="0"/>
                      <a:pt x="20" y="0"/>
                    </a:cubicBezTo>
                    <a:cubicBezTo>
                      <a:pt x="745" y="0"/>
                      <a:pt x="745" y="0"/>
                      <a:pt x="745" y="0"/>
                    </a:cubicBezTo>
                    <a:cubicBezTo>
                      <a:pt x="756" y="0"/>
                      <a:pt x="765" y="8"/>
                      <a:pt x="765" y="20"/>
                    </a:cubicBezTo>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33" name="íṡḻíḓé">
                <a:extLst>
                  <a:ext uri="{FF2B5EF4-FFF2-40B4-BE49-F238E27FC236}">
                    <a16:creationId xmlns="" xmlns:a14="http://schemas.microsoft.com/office/drawing/2010/main" xmlns:p14="http://schemas.microsoft.com/office/powerpoint/2010/main" xmlns:a16="http://schemas.microsoft.com/office/drawing/2014/main" id="{8F144346-77DA-494C-96CD-89E6A007818F}"/>
                  </a:ext>
                </a:extLst>
              </p:cNvPr>
              <p:cNvSpPr/>
              <p:nvPr/>
            </p:nvSpPr>
            <p:spPr bwMode="auto">
              <a:xfrm>
                <a:off x="45689838" y="44869101"/>
                <a:ext cx="287338" cy="574675"/>
              </a:xfrm>
              <a:custGeom>
                <a:avLst/>
                <a:gdLst/>
                <a:ahLst/>
                <a:cxnLst>
                  <a:cxn ang="0">
                    <a:pos x="0" y="0"/>
                  </a:cxn>
                  <a:cxn ang="0">
                    <a:pos x="0" y="0"/>
                  </a:cxn>
                  <a:cxn ang="0">
                    <a:pos x="0" y="0"/>
                  </a:cxn>
                  <a:cxn ang="0">
                    <a:pos x="20" y="20"/>
                  </a:cxn>
                  <a:cxn ang="0">
                    <a:pos x="0" y="40"/>
                  </a:cxn>
                  <a:cxn ang="0">
                    <a:pos x="0" y="40"/>
                  </a:cxn>
                  <a:cxn ang="0">
                    <a:pos x="20" y="20"/>
                  </a:cxn>
                  <a:cxn ang="0">
                    <a:pos x="0" y="0"/>
                  </a:cxn>
                </a:cxnLst>
                <a:rect l="0" t="0" r="r" b="b"/>
                <a:pathLst>
                  <a:path w="20" h="40">
                    <a:moveTo>
                      <a:pt x="0" y="0"/>
                    </a:moveTo>
                    <a:cubicBezTo>
                      <a:pt x="0" y="0"/>
                      <a:pt x="0" y="0"/>
                      <a:pt x="0" y="0"/>
                    </a:cubicBezTo>
                    <a:cubicBezTo>
                      <a:pt x="0" y="0"/>
                      <a:pt x="0" y="0"/>
                      <a:pt x="0" y="0"/>
                    </a:cubicBezTo>
                    <a:cubicBezTo>
                      <a:pt x="11" y="0"/>
                      <a:pt x="20" y="8"/>
                      <a:pt x="20" y="20"/>
                    </a:cubicBezTo>
                    <a:cubicBezTo>
                      <a:pt x="20" y="31"/>
                      <a:pt x="11" y="40"/>
                      <a:pt x="0" y="40"/>
                    </a:cubicBezTo>
                    <a:cubicBezTo>
                      <a:pt x="0" y="40"/>
                      <a:pt x="0" y="40"/>
                      <a:pt x="0" y="40"/>
                    </a:cubicBezTo>
                    <a:cubicBezTo>
                      <a:pt x="11" y="40"/>
                      <a:pt x="20" y="31"/>
                      <a:pt x="20" y="20"/>
                    </a:cubicBezTo>
                    <a:cubicBezTo>
                      <a:pt x="20" y="8"/>
                      <a:pt x="11" y="0"/>
                      <a:pt x="0" y="0"/>
                    </a:cubicBezTo>
                  </a:path>
                </a:pathLst>
              </a:custGeom>
              <a:solidFill>
                <a:srgbClr val="CEE599"/>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334" name="ïS1îḍè">
                <a:extLst>
                  <a:ext uri="{FF2B5EF4-FFF2-40B4-BE49-F238E27FC236}">
                    <a16:creationId xmlns="" xmlns:a14="http://schemas.microsoft.com/office/drawing/2010/main" xmlns:p14="http://schemas.microsoft.com/office/powerpoint/2010/main" xmlns:a16="http://schemas.microsoft.com/office/drawing/2014/main" id="{EC134D22-6E93-4BF0-A122-D6E63BFFBE15}"/>
                  </a:ext>
                </a:extLst>
              </p:cNvPr>
              <p:cNvSpPr/>
              <p:nvPr/>
            </p:nvSpPr>
            <p:spPr bwMode="auto">
              <a:xfrm>
                <a:off x="35112325" y="44869101"/>
                <a:ext cx="10864850" cy="574675"/>
              </a:xfrm>
              <a:custGeom>
                <a:avLst/>
                <a:gdLst/>
                <a:ahLst/>
                <a:cxnLst>
                  <a:cxn ang="0">
                    <a:pos x="736" y="0"/>
                  </a:cxn>
                  <a:cxn ang="0">
                    <a:pos x="11" y="40"/>
                  </a:cxn>
                  <a:cxn ang="0">
                    <a:pos x="736" y="40"/>
                  </a:cxn>
                  <a:cxn ang="0">
                    <a:pos x="756" y="20"/>
                  </a:cxn>
                  <a:cxn ang="0">
                    <a:pos x="736" y="0"/>
                  </a:cxn>
                </a:cxnLst>
                <a:rect l="0" t="0" r="r" b="b"/>
                <a:pathLst>
                  <a:path w="756" h="40">
                    <a:moveTo>
                      <a:pt x="736" y="0"/>
                    </a:moveTo>
                    <a:cubicBezTo>
                      <a:pt x="734" y="0"/>
                      <a:pt x="0" y="40"/>
                      <a:pt x="11" y="40"/>
                    </a:cubicBezTo>
                    <a:cubicBezTo>
                      <a:pt x="736" y="40"/>
                      <a:pt x="736" y="40"/>
                      <a:pt x="736" y="40"/>
                    </a:cubicBezTo>
                    <a:cubicBezTo>
                      <a:pt x="747" y="40"/>
                      <a:pt x="756" y="31"/>
                      <a:pt x="756" y="20"/>
                    </a:cubicBezTo>
                    <a:cubicBezTo>
                      <a:pt x="756" y="8"/>
                      <a:pt x="747" y="0"/>
                      <a:pt x="736" y="0"/>
                    </a:cubicBezTo>
                  </a:path>
                </a:pathLst>
              </a:custGeom>
              <a:solidFill>
                <a:schemeClr val="bg1">
                  <a:lumMod val="50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grpSp>
        <p:grpSp>
          <p:nvGrpSpPr>
            <p:cNvPr id="33" name="ï$ḻíḓe">
              <a:extLst>
                <a:ext uri="{FF2B5EF4-FFF2-40B4-BE49-F238E27FC236}">
                  <a16:creationId xmlns="" xmlns:a14="http://schemas.microsoft.com/office/drawing/2010/main" xmlns:p14="http://schemas.microsoft.com/office/powerpoint/2010/main" xmlns:a16="http://schemas.microsoft.com/office/drawing/2014/main" id="{179F15AD-D023-45D8-9B18-C2715034DCCF}"/>
                </a:ext>
              </a:extLst>
            </p:cNvPr>
            <p:cNvGrpSpPr/>
            <p:nvPr/>
          </p:nvGrpSpPr>
          <p:grpSpPr>
            <a:xfrm>
              <a:off x="5184763" y="2257035"/>
              <a:ext cx="1267046" cy="1009468"/>
              <a:chOff x="4391025" y="36697828"/>
              <a:chExt cx="10977563" cy="8745948"/>
            </a:xfrm>
          </p:grpSpPr>
          <p:sp>
            <p:nvSpPr>
              <p:cNvPr id="150" name="íŝľiḑè">
                <a:extLst>
                  <a:ext uri="{FF2B5EF4-FFF2-40B4-BE49-F238E27FC236}">
                    <a16:creationId xmlns="" xmlns:a14="http://schemas.microsoft.com/office/drawing/2010/main" xmlns:p14="http://schemas.microsoft.com/office/powerpoint/2010/main" xmlns:a16="http://schemas.microsoft.com/office/drawing/2014/main" id="{13987FA9-A8D4-4C4D-9CEC-E6CC9D37F46B}"/>
                  </a:ext>
                </a:extLst>
              </p:cNvPr>
              <p:cNvSpPr/>
              <p:nvPr/>
            </p:nvSpPr>
            <p:spPr bwMode="auto">
              <a:xfrm>
                <a:off x="7292975" y="36697828"/>
                <a:ext cx="5173663" cy="2270125"/>
              </a:xfrm>
              <a:custGeom>
                <a:avLst/>
                <a:gdLst/>
                <a:ahLst/>
                <a:cxnLst>
                  <a:cxn ang="0">
                    <a:pos x="360" y="158"/>
                  </a:cxn>
                  <a:cxn ang="0">
                    <a:pos x="180" y="0"/>
                  </a:cxn>
                  <a:cxn ang="0">
                    <a:pos x="0" y="158"/>
                  </a:cxn>
                  <a:cxn ang="0">
                    <a:pos x="360" y="158"/>
                  </a:cxn>
                </a:cxnLst>
                <a:rect l="0" t="0" r="r" b="b"/>
                <a:pathLst>
                  <a:path w="360" h="158">
                    <a:moveTo>
                      <a:pt x="360" y="158"/>
                    </a:moveTo>
                    <a:cubicBezTo>
                      <a:pt x="358" y="70"/>
                      <a:pt x="278" y="0"/>
                      <a:pt x="180" y="0"/>
                    </a:cubicBezTo>
                    <a:cubicBezTo>
                      <a:pt x="82" y="0"/>
                      <a:pt x="2" y="70"/>
                      <a:pt x="0" y="158"/>
                    </a:cubicBezTo>
                    <a:cubicBezTo>
                      <a:pt x="360" y="158"/>
                      <a:pt x="360" y="158"/>
                      <a:pt x="360" y="158"/>
                    </a:cubicBezTo>
                  </a:path>
                </a:pathLst>
              </a:custGeom>
              <a:solidFill>
                <a:schemeClr val="accent2"/>
              </a:solidFill>
              <a:ln w="9525">
                <a:solidFill>
                  <a:schemeClr val="accent4"/>
                </a:solid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51" name="is1îḍê">
                <a:extLst>
                  <a:ext uri="{FF2B5EF4-FFF2-40B4-BE49-F238E27FC236}">
                    <a16:creationId xmlns="" xmlns:a14="http://schemas.microsoft.com/office/drawing/2010/main" xmlns:p14="http://schemas.microsoft.com/office/powerpoint/2010/main" xmlns:a16="http://schemas.microsoft.com/office/drawing/2014/main" id="{EC310169-1793-4F15-9A11-34224179EBFB}"/>
                  </a:ext>
                </a:extLst>
              </p:cNvPr>
              <p:cNvSpPr/>
              <p:nvPr/>
            </p:nvSpPr>
            <p:spPr bwMode="auto">
              <a:xfrm>
                <a:off x="12452350" y="38733414"/>
                <a:ext cx="1588" cy="58738"/>
              </a:xfrm>
              <a:custGeom>
                <a:avLst/>
                <a:gdLst/>
                <a:ahLst/>
                <a:cxnLst>
                  <a:cxn ang="0">
                    <a:pos x="0" y="2"/>
                  </a:cxn>
                  <a:cxn ang="0">
                    <a:pos x="0" y="4"/>
                  </a:cxn>
                  <a:cxn ang="0">
                    <a:pos x="0" y="4"/>
                  </a:cxn>
                  <a:cxn ang="0">
                    <a:pos x="0" y="2"/>
                  </a:cxn>
                  <a:cxn ang="0">
                    <a:pos x="0" y="2"/>
                  </a:cxn>
                  <a:cxn ang="0">
                    <a:pos x="0" y="2"/>
                  </a:cxn>
                  <a:cxn ang="0">
                    <a:pos x="0" y="2"/>
                  </a:cxn>
                  <a:cxn ang="0">
                    <a:pos x="0" y="1"/>
                  </a:cxn>
                  <a:cxn ang="0">
                    <a:pos x="0" y="2"/>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h="4">
                    <a:moveTo>
                      <a:pt x="0" y="2"/>
                    </a:moveTo>
                    <a:cubicBezTo>
                      <a:pt x="0" y="3"/>
                      <a:pt x="0" y="3"/>
                      <a:pt x="0" y="4"/>
                    </a:cubicBezTo>
                    <a:cubicBezTo>
                      <a:pt x="0" y="4"/>
                      <a:pt x="0" y="4"/>
                      <a:pt x="0" y="4"/>
                    </a:cubicBezTo>
                    <a:cubicBezTo>
                      <a:pt x="0" y="3"/>
                      <a:pt x="0" y="3"/>
                      <a:pt x="0" y="2"/>
                    </a:cubicBezTo>
                    <a:moveTo>
                      <a:pt x="0" y="2"/>
                    </a:moveTo>
                    <a:cubicBezTo>
                      <a:pt x="0" y="2"/>
                      <a:pt x="0" y="2"/>
                      <a:pt x="0" y="2"/>
                    </a:cubicBezTo>
                    <a:cubicBezTo>
                      <a:pt x="0" y="2"/>
                      <a:pt x="0" y="2"/>
                      <a:pt x="0" y="2"/>
                    </a:cubicBezTo>
                    <a:moveTo>
                      <a:pt x="0" y="1"/>
                    </a:moveTo>
                    <a:cubicBezTo>
                      <a:pt x="0" y="2"/>
                      <a:pt x="0" y="2"/>
                      <a:pt x="0" y="2"/>
                    </a:cubicBezTo>
                    <a:cubicBezTo>
                      <a:pt x="0" y="2"/>
                      <a:pt x="0" y="2"/>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DADA"/>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52" name="işľïḓè">
                <a:extLst>
                  <a:ext uri="{FF2B5EF4-FFF2-40B4-BE49-F238E27FC236}">
                    <a16:creationId xmlns="" xmlns:a14="http://schemas.microsoft.com/office/drawing/2010/main" xmlns:p14="http://schemas.microsoft.com/office/powerpoint/2010/main" xmlns:a16="http://schemas.microsoft.com/office/drawing/2014/main" id="{4CBA9110-78D1-4646-A8B6-582A59FA945F}"/>
                  </a:ext>
                </a:extLst>
              </p:cNvPr>
              <p:cNvSpPr/>
              <p:nvPr/>
            </p:nvSpPr>
            <p:spPr bwMode="auto">
              <a:xfrm>
                <a:off x="10080625" y="36750626"/>
                <a:ext cx="2371725" cy="2041525"/>
              </a:xfrm>
              <a:custGeom>
                <a:avLst/>
                <a:gdLst/>
                <a:ahLst/>
                <a:cxnLst>
                  <a:cxn ang="0">
                    <a:pos x="0" y="0"/>
                  </a:cxn>
                  <a:cxn ang="0">
                    <a:pos x="106" y="142"/>
                  </a:cxn>
                  <a:cxn ang="0">
                    <a:pos x="165" y="142"/>
                  </a:cxn>
                  <a:cxn ang="0">
                    <a:pos x="165" y="140"/>
                  </a:cxn>
                  <a:cxn ang="0">
                    <a:pos x="165" y="140"/>
                  </a:cxn>
                  <a:cxn ang="0">
                    <a:pos x="165" y="140"/>
                  </a:cxn>
                  <a:cxn ang="0">
                    <a:pos x="165" y="140"/>
                  </a:cxn>
                  <a:cxn ang="0">
                    <a:pos x="165" y="139"/>
                  </a:cxn>
                  <a:cxn ang="0">
                    <a:pos x="165" y="139"/>
                  </a:cxn>
                  <a:cxn ang="0">
                    <a:pos x="165" y="139"/>
                  </a:cxn>
                  <a:cxn ang="0">
                    <a:pos x="165" y="139"/>
                  </a:cxn>
                  <a:cxn ang="0">
                    <a:pos x="165" y="139"/>
                  </a:cxn>
                  <a:cxn ang="0">
                    <a:pos x="165" y="139"/>
                  </a:cxn>
                  <a:cxn ang="0">
                    <a:pos x="165" y="139"/>
                  </a:cxn>
                  <a:cxn ang="0">
                    <a:pos x="165" y="139"/>
                  </a:cxn>
                  <a:cxn ang="0">
                    <a:pos x="165" y="139"/>
                  </a:cxn>
                  <a:cxn ang="0">
                    <a:pos x="165" y="138"/>
                  </a:cxn>
                  <a:cxn ang="0">
                    <a:pos x="165" y="138"/>
                  </a:cxn>
                  <a:cxn ang="0">
                    <a:pos x="165" y="138"/>
                  </a:cxn>
                  <a:cxn ang="0">
                    <a:pos x="165" y="138"/>
                  </a:cxn>
                  <a:cxn ang="0">
                    <a:pos x="165" y="138"/>
                  </a:cxn>
                  <a:cxn ang="0">
                    <a:pos x="165" y="138"/>
                  </a:cxn>
                  <a:cxn ang="0">
                    <a:pos x="165" y="138"/>
                  </a:cxn>
                  <a:cxn ang="0">
                    <a:pos x="165" y="138"/>
                  </a:cxn>
                  <a:cxn ang="0">
                    <a:pos x="0" y="0"/>
                  </a:cxn>
                </a:cxnLst>
                <a:rect l="0" t="0" r="r" b="b"/>
                <a:pathLst>
                  <a:path w="165" h="142">
                    <a:moveTo>
                      <a:pt x="0" y="0"/>
                    </a:moveTo>
                    <a:cubicBezTo>
                      <a:pt x="60" y="20"/>
                      <a:pt x="105" y="77"/>
                      <a:pt x="106" y="142"/>
                    </a:cubicBezTo>
                    <a:cubicBezTo>
                      <a:pt x="165" y="142"/>
                      <a:pt x="165" y="142"/>
                      <a:pt x="165" y="142"/>
                    </a:cubicBezTo>
                    <a:cubicBezTo>
                      <a:pt x="165" y="141"/>
                      <a:pt x="165" y="141"/>
                      <a:pt x="165" y="140"/>
                    </a:cubicBezTo>
                    <a:cubicBezTo>
                      <a:pt x="165" y="140"/>
                      <a:pt x="165" y="140"/>
                      <a:pt x="165" y="140"/>
                    </a:cubicBezTo>
                    <a:cubicBezTo>
                      <a:pt x="165" y="140"/>
                      <a:pt x="165" y="140"/>
                      <a:pt x="165" y="140"/>
                    </a:cubicBezTo>
                    <a:cubicBezTo>
                      <a:pt x="165" y="140"/>
                      <a:pt x="165" y="140"/>
                      <a:pt x="165" y="140"/>
                    </a:cubicBezTo>
                    <a:cubicBezTo>
                      <a:pt x="165" y="140"/>
                      <a:pt x="165" y="140"/>
                      <a:pt x="165" y="139"/>
                    </a:cubicBezTo>
                    <a:cubicBezTo>
                      <a:pt x="165" y="139"/>
                      <a:pt x="165" y="139"/>
                      <a:pt x="165" y="139"/>
                    </a:cubicBezTo>
                    <a:cubicBezTo>
                      <a:pt x="165" y="139"/>
                      <a:pt x="165" y="139"/>
                      <a:pt x="165" y="139"/>
                    </a:cubicBezTo>
                    <a:cubicBezTo>
                      <a:pt x="165" y="139"/>
                      <a:pt x="165" y="139"/>
                      <a:pt x="165" y="139"/>
                    </a:cubicBezTo>
                    <a:cubicBezTo>
                      <a:pt x="165" y="139"/>
                      <a:pt x="165" y="139"/>
                      <a:pt x="165" y="139"/>
                    </a:cubicBezTo>
                    <a:cubicBezTo>
                      <a:pt x="165" y="139"/>
                      <a:pt x="165" y="139"/>
                      <a:pt x="165" y="139"/>
                    </a:cubicBezTo>
                    <a:cubicBezTo>
                      <a:pt x="165" y="139"/>
                      <a:pt x="165" y="139"/>
                      <a:pt x="165" y="139"/>
                    </a:cubicBezTo>
                    <a:cubicBezTo>
                      <a:pt x="165" y="139"/>
                      <a:pt x="165" y="139"/>
                      <a:pt x="165" y="139"/>
                    </a:cubicBezTo>
                    <a:cubicBezTo>
                      <a:pt x="165" y="139"/>
                      <a:pt x="165" y="139"/>
                      <a:pt x="165" y="139"/>
                    </a:cubicBezTo>
                    <a:cubicBezTo>
                      <a:pt x="165" y="139"/>
                      <a:pt x="165" y="138"/>
                      <a:pt x="165" y="138"/>
                    </a:cubicBezTo>
                    <a:cubicBezTo>
                      <a:pt x="165" y="138"/>
                      <a:pt x="165" y="138"/>
                      <a:pt x="165" y="138"/>
                    </a:cubicBezTo>
                    <a:cubicBezTo>
                      <a:pt x="165" y="138"/>
                      <a:pt x="165" y="138"/>
                      <a:pt x="165" y="138"/>
                    </a:cubicBezTo>
                    <a:cubicBezTo>
                      <a:pt x="165" y="138"/>
                      <a:pt x="165" y="138"/>
                      <a:pt x="165" y="138"/>
                    </a:cubicBezTo>
                    <a:cubicBezTo>
                      <a:pt x="165" y="138"/>
                      <a:pt x="165" y="138"/>
                      <a:pt x="165" y="138"/>
                    </a:cubicBezTo>
                    <a:cubicBezTo>
                      <a:pt x="165" y="138"/>
                      <a:pt x="165" y="138"/>
                      <a:pt x="165" y="138"/>
                    </a:cubicBezTo>
                    <a:cubicBezTo>
                      <a:pt x="165" y="138"/>
                      <a:pt x="165" y="138"/>
                      <a:pt x="165" y="138"/>
                    </a:cubicBezTo>
                    <a:cubicBezTo>
                      <a:pt x="165" y="138"/>
                      <a:pt x="165" y="138"/>
                      <a:pt x="165" y="138"/>
                    </a:cubicBezTo>
                    <a:cubicBezTo>
                      <a:pt x="153" y="64"/>
                      <a:pt x="85" y="6"/>
                      <a:pt x="0" y="0"/>
                    </a:cubicBezTo>
                  </a:path>
                </a:pathLst>
              </a:custGeom>
              <a:solidFill>
                <a:schemeClr val="accent1"/>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53" name="îş1íḓe">
                <a:extLst>
                  <a:ext uri="{FF2B5EF4-FFF2-40B4-BE49-F238E27FC236}">
                    <a16:creationId xmlns="" xmlns:a14="http://schemas.microsoft.com/office/drawing/2010/main" xmlns:p14="http://schemas.microsoft.com/office/powerpoint/2010/main" xmlns:a16="http://schemas.microsoft.com/office/drawing/2014/main" id="{2EC9DD3A-5A08-40DF-8D1B-79032E6D0E7F}"/>
                  </a:ext>
                </a:extLst>
              </p:cNvPr>
              <p:cNvSpPr/>
              <p:nvPr/>
            </p:nvSpPr>
            <p:spPr bwMode="auto">
              <a:xfrm>
                <a:off x="7221538" y="38982363"/>
                <a:ext cx="5316538" cy="5819775"/>
              </a:xfrm>
              <a:prstGeom prst="rect">
                <a:avLst/>
              </a:prstGeom>
              <a:solidFill>
                <a:schemeClr val="accent2"/>
              </a:solidFill>
              <a:ln w="9525">
                <a:solidFill>
                  <a:schemeClr val="accent4"/>
                </a:solid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54" name="í$liḓé">
                <a:extLst>
                  <a:ext uri="{FF2B5EF4-FFF2-40B4-BE49-F238E27FC236}">
                    <a16:creationId xmlns="" xmlns:a14="http://schemas.microsoft.com/office/drawing/2010/main" xmlns:p14="http://schemas.microsoft.com/office/powerpoint/2010/main" xmlns:a16="http://schemas.microsoft.com/office/drawing/2014/main" id="{6850EBBC-18C8-468B-A604-9937A7B6D955}"/>
                  </a:ext>
                </a:extLst>
              </p:cNvPr>
              <p:cNvSpPr/>
              <p:nvPr/>
            </p:nvSpPr>
            <p:spPr bwMode="auto">
              <a:xfrm>
                <a:off x="7221538" y="39049326"/>
                <a:ext cx="5316538" cy="581977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55" name="íṥlïďe">
                <a:extLst>
                  <a:ext uri="{FF2B5EF4-FFF2-40B4-BE49-F238E27FC236}">
                    <a16:creationId xmlns="" xmlns:a14="http://schemas.microsoft.com/office/drawing/2010/main" xmlns:p14="http://schemas.microsoft.com/office/powerpoint/2010/main" xmlns:a16="http://schemas.microsoft.com/office/drawing/2014/main" id="{0220321A-DF35-4E6F-BDB5-663AE97710D5}"/>
                  </a:ext>
                </a:extLst>
              </p:cNvPr>
              <p:cNvSpPr/>
              <p:nvPr/>
            </p:nvSpPr>
            <p:spPr bwMode="auto">
              <a:xfrm>
                <a:off x="6962775" y="38792151"/>
                <a:ext cx="5848350" cy="530225"/>
              </a:xfrm>
              <a:custGeom>
                <a:avLst/>
                <a:gdLst/>
                <a:ahLst/>
                <a:cxnLst>
                  <a:cxn ang="0">
                    <a:pos x="407" y="18"/>
                  </a:cxn>
                  <a:cxn ang="0">
                    <a:pos x="388" y="37"/>
                  </a:cxn>
                  <a:cxn ang="0">
                    <a:pos x="18" y="37"/>
                  </a:cxn>
                  <a:cxn ang="0">
                    <a:pos x="0" y="18"/>
                  </a:cxn>
                  <a:cxn ang="0">
                    <a:pos x="18" y="0"/>
                  </a:cxn>
                  <a:cxn ang="0">
                    <a:pos x="388" y="0"/>
                  </a:cxn>
                  <a:cxn ang="0">
                    <a:pos x="407" y="18"/>
                  </a:cxn>
                </a:cxnLst>
                <a:rect l="0" t="0" r="r" b="b"/>
                <a:pathLst>
                  <a:path w="407" h="37">
                    <a:moveTo>
                      <a:pt x="407" y="18"/>
                    </a:moveTo>
                    <a:cubicBezTo>
                      <a:pt x="407" y="28"/>
                      <a:pt x="398" y="37"/>
                      <a:pt x="388" y="37"/>
                    </a:cubicBezTo>
                    <a:cubicBezTo>
                      <a:pt x="18" y="37"/>
                      <a:pt x="18" y="37"/>
                      <a:pt x="18" y="37"/>
                    </a:cubicBezTo>
                    <a:cubicBezTo>
                      <a:pt x="8" y="37"/>
                      <a:pt x="0" y="28"/>
                      <a:pt x="0" y="18"/>
                    </a:cubicBezTo>
                    <a:cubicBezTo>
                      <a:pt x="0" y="8"/>
                      <a:pt x="8" y="0"/>
                      <a:pt x="18" y="0"/>
                    </a:cubicBezTo>
                    <a:cubicBezTo>
                      <a:pt x="388" y="0"/>
                      <a:pt x="388" y="0"/>
                      <a:pt x="388" y="0"/>
                    </a:cubicBezTo>
                    <a:cubicBezTo>
                      <a:pt x="398" y="0"/>
                      <a:pt x="407" y="8"/>
                      <a:pt x="407" y="18"/>
                    </a:cubicBezTo>
                  </a:path>
                </a:pathLst>
              </a:custGeom>
              <a:solidFill>
                <a:srgbClr val="7F7370"/>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56" name="ïṩ1îďé">
                <a:extLst>
                  <a:ext uri="{FF2B5EF4-FFF2-40B4-BE49-F238E27FC236}">
                    <a16:creationId xmlns="" xmlns:a14="http://schemas.microsoft.com/office/drawing/2010/main" xmlns:p14="http://schemas.microsoft.com/office/powerpoint/2010/main" xmlns:a16="http://schemas.microsoft.com/office/drawing/2014/main" id="{53AE6F33-994B-4F9C-97B0-FA9A41CF4B89}"/>
                  </a:ext>
                </a:extLst>
              </p:cNvPr>
              <p:cNvSpPr/>
              <p:nvPr/>
            </p:nvSpPr>
            <p:spPr bwMode="auto">
              <a:xfrm>
                <a:off x="7853363" y="40098664"/>
                <a:ext cx="674688" cy="6619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57" name="îṧḻiḋê">
                <a:extLst>
                  <a:ext uri="{FF2B5EF4-FFF2-40B4-BE49-F238E27FC236}">
                    <a16:creationId xmlns="" xmlns:a14="http://schemas.microsoft.com/office/drawing/2010/main" xmlns:p14="http://schemas.microsoft.com/office/powerpoint/2010/main" xmlns:a16="http://schemas.microsoft.com/office/drawing/2014/main" id="{CA3DAE97-A1D3-4D68-B622-1F363B306423}"/>
                  </a:ext>
                </a:extLst>
              </p:cNvPr>
              <p:cNvSpPr/>
              <p:nvPr/>
            </p:nvSpPr>
            <p:spPr bwMode="auto">
              <a:xfrm>
                <a:off x="8988425" y="40098664"/>
                <a:ext cx="661988" cy="6619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58" name="íšlîďè">
                <a:extLst>
                  <a:ext uri="{FF2B5EF4-FFF2-40B4-BE49-F238E27FC236}">
                    <a16:creationId xmlns="" xmlns:a14="http://schemas.microsoft.com/office/drawing/2010/main" xmlns:p14="http://schemas.microsoft.com/office/powerpoint/2010/main" xmlns:a16="http://schemas.microsoft.com/office/drawing/2014/main" id="{9C42C9A7-15EB-46D4-A32B-7FB6348F0E83}"/>
                  </a:ext>
                </a:extLst>
              </p:cNvPr>
              <p:cNvSpPr/>
              <p:nvPr/>
            </p:nvSpPr>
            <p:spPr bwMode="auto">
              <a:xfrm>
                <a:off x="10109200" y="40098664"/>
                <a:ext cx="661988" cy="6619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59" name="isḻiďè">
                <a:extLst>
                  <a:ext uri="{FF2B5EF4-FFF2-40B4-BE49-F238E27FC236}">
                    <a16:creationId xmlns="" xmlns:a14="http://schemas.microsoft.com/office/drawing/2010/main" xmlns:p14="http://schemas.microsoft.com/office/powerpoint/2010/main" xmlns:a16="http://schemas.microsoft.com/office/drawing/2014/main" id="{64F9E10C-A601-4FFA-90BF-2F984A7187E7}"/>
                  </a:ext>
                </a:extLst>
              </p:cNvPr>
              <p:cNvSpPr/>
              <p:nvPr/>
            </p:nvSpPr>
            <p:spPr bwMode="auto">
              <a:xfrm>
                <a:off x="11244263" y="40098664"/>
                <a:ext cx="661988" cy="6619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60" name="işlíḋê">
                <a:extLst>
                  <a:ext uri="{FF2B5EF4-FFF2-40B4-BE49-F238E27FC236}">
                    <a16:creationId xmlns="" xmlns:a14="http://schemas.microsoft.com/office/drawing/2010/main" xmlns:p14="http://schemas.microsoft.com/office/powerpoint/2010/main" xmlns:a16="http://schemas.microsoft.com/office/drawing/2014/main" id="{3711F946-412D-4CDF-AE6B-6667444D2DAB}"/>
                  </a:ext>
                </a:extLst>
              </p:cNvPr>
              <p:cNvSpPr/>
              <p:nvPr/>
            </p:nvSpPr>
            <p:spPr bwMode="auto">
              <a:xfrm>
                <a:off x="11244263" y="40098664"/>
                <a:ext cx="661988" cy="6619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61" name="îś1ídè">
                <a:extLst>
                  <a:ext uri="{FF2B5EF4-FFF2-40B4-BE49-F238E27FC236}">
                    <a16:creationId xmlns="" xmlns:a14="http://schemas.microsoft.com/office/drawing/2010/main" xmlns:p14="http://schemas.microsoft.com/office/powerpoint/2010/main" xmlns:a16="http://schemas.microsoft.com/office/drawing/2014/main" id="{32C2472C-ADF6-460F-BDBE-F996677F0F9B}"/>
                  </a:ext>
                </a:extLst>
              </p:cNvPr>
              <p:cNvSpPr/>
              <p:nvPr/>
            </p:nvSpPr>
            <p:spPr bwMode="auto">
              <a:xfrm>
                <a:off x="7853363" y="41952864"/>
                <a:ext cx="674688" cy="6746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62" name="iS1îḑê">
                <a:extLst>
                  <a:ext uri="{FF2B5EF4-FFF2-40B4-BE49-F238E27FC236}">
                    <a16:creationId xmlns="" xmlns:a14="http://schemas.microsoft.com/office/drawing/2010/main" xmlns:p14="http://schemas.microsoft.com/office/powerpoint/2010/main" xmlns:a16="http://schemas.microsoft.com/office/drawing/2014/main" id="{1E929D02-8D50-4360-90C4-268896644ADA}"/>
                  </a:ext>
                </a:extLst>
              </p:cNvPr>
              <p:cNvSpPr/>
              <p:nvPr/>
            </p:nvSpPr>
            <p:spPr bwMode="auto">
              <a:xfrm>
                <a:off x="8988425" y="41952864"/>
                <a:ext cx="661988" cy="67468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63" name="ís1íďê">
                <a:extLst>
                  <a:ext uri="{FF2B5EF4-FFF2-40B4-BE49-F238E27FC236}">
                    <a16:creationId xmlns="" xmlns:a14="http://schemas.microsoft.com/office/drawing/2010/main" xmlns:p14="http://schemas.microsoft.com/office/powerpoint/2010/main" xmlns:a16="http://schemas.microsoft.com/office/drawing/2014/main" id="{1FC3B154-1B23-4EDD-AACE-F664CB9285DF}"/>
                  </a:ext>
                </a:extLst>
              </p:cNvPr>
              <p:cNvSpPr/>
              <p:nvPr/>
            </p:nvSpPr>
            <p:spPr bwMode="auto">
              <a:xfrm>
                <a:off x="8988425" y="41952864"/>
                <a:ext cx="661988" cy="6746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64" name="íŝļïḓé">
                <a:extLst>
                  <a:ext uri="{FF2B5EF4-FFF2-40B4-BE49-F238E27FC236}">
                    <a16:creationId xmlns="" xmlns:a14="http://schemas.microsoft.com/office/drawing/2010/main" xmlns:p14="http://schemas.microsoft.com/office/powerpoint/2010/main" xmlns:a16="http://schemas.microsoft.com/office/drawing/2014/main" id="{8538B984-0CE2-4C65-BEA4-D11EAF51DB57}"/>
                  </a:ext>
                </a:extLst>
              </p:cNvPr>
              <p:cNvSpPr/>
              <p:nvPr/>
            </p:nvSpPr>
            <p:spPr bwMode="auto">
              <a:xfrm>
                <a:off x="10109200" y="41952864"/>
                <a:ext cx="661988" cy="674688"/>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65" name="iŝļîḍê">
                <a:extLst>
                  <a:ext uri="{FF2B5EF4-FFF2-40B4-BE49-F238E27FC236}">
                    <a16:creationId xmlns="" xmlns:a14="http://schemas.microsoft.com/office/drawing/2010/main" xmlns:p14="http://schemas.microsoft.com/office/powerpoint/2010/main" xmlns:a16="http://schemas.microsoft.com/office/drawing/2014/main" id="{1DBE6753-E10C-42AE-83D0-D5B9CE822650}"/>
                  </a:ext>
                </a:extLst>
              </p:cNvPr>
              <p:cNvSpPr/>
              <p:nvPr/>
            </p:nvSpPr>
            <p:spPr bwMode="auto">
              <a:xfrm>
                <a:off x="10109200" y="41952864"/>
                <a:ext cx="661988" cy="6746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66" name="í$ļiḑê">
                <a:extLst>
                  <a:ext uri="{FF2B5EF4-FFF2-40B4-BE49-F238E27FC236}">
                    <a16:creationId xmlns="" xmlns:a14="http://schemas.microsoft.com/office/drawing/2010/main" xmlns:p14="http://schemas.microsoft.com/office/powerpoint/2010/main" xmlns:a16="http://schemas.microsoft.com/office/drawing/2014/main" id="{5850246A-E829-40EB-874B-DD0ACB39523D}"/>
                  </a:ext>
                </a:extLst>
              </p:cNvPr>
              <p:cNvSpPr/>
              <p:nvPr/>
            </p:nvSpPr>
            <p:spPr bwMode="auto">
              <a:xfrm>
                <a:off x="11244263" y="41952864"/>
                <a:ext cx="661988" cy="674688"/>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67" name="îşḷiḍê">
                <a:extLst>
                  <a:ext uri="{FF2B5EF4-FFF2-40B4-BE49-F238E27FC236}">
                    <a16:creationId xmlns="" xmlns:a14="http://schemas.microsoft.com/office/drawing/2010/main" xmlns:p14="http://schemas.microsoft.com/office/powerpoint/2010/main" xmlns:a16="http://schemas.microsoft.com/office/drawing/2014/main" id="{533E4A62-D324-47EC-B6DF-01C0D69D70E2}"/>
                  </a:ext>
                </a:extLst>
              </p:cNvPr>
              <p:cNvSpPr/>
              <p:nvPr/>
            </p:nvSpPr>
            <p:spPr bwMode="auto">
              <a:xfrm>
                <a:off x="11244263" y="41952864"/>
                <a:ext cx="661988" cy="6746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68" name="íṣļiďê">
                <a:extLst>
                  <a:ext uri="{FF2B5EF4-FFF2-40B4-BE49-F238E27FC236}">
                    <a16:creationId xmlns="" xmlns:a14="http://schemas.microsoft.com/office/drawing/2010/main" xmlns:p14="http://schemas.microsoft.com/office/powerpoint/2010/main" xmlns:a16="http://schemas.microsoft.com/office/drawing/2014/main" id="{859B6D23-1C3B-409A-9B68-0108AAED914A}"/>
                  </a:ext>
                </a:extLst>
              </p:cNvPr>
              <p:cNvSpPr/>
              <p:nvPr/>
            </p:nvSpPr>
            <p:spPr bwMode="auto">
              <a:xfrm>
                <a:off x="7853363" y="41032114"/>
                <a:ext cx="674688" cy="676275"/>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69" name="íŝ1ídè">
                <a:extLst>
                  <a:ext uri="{FF2B5EF4-FFF2-40B4-BE49-F238E27FC236}">
                    <a16:creationId xmlns="" xmlns:a14="http://schemas.microsoft.com/office/drawing/2010/main" xmlns:p14="http://schemas.microsoft.com/office/powerpoint/2010/main" xmlns:a16="http://schemas.microsoft.com/office/drawing/2014/main" id="{C3F73C04-39E7-4721-9D9B-2FA130063A54}"/>
                  </a:ext>
                </a:extLst>
              </p:cNvPr>
              <p:cNvSpPr/>
              <p:nvPr/>
            </p:nvSpPr>
            <p:spPr bwMode="auto">
              <a:xfrm>
                <a:off x="8988425" y="41032114"/>
                <a:ext cx="661988" cy="676275"/>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70" name="iṣļídè">
                <a:extLst>
                  <a:ext uri="{FF2B5EF4-FFF2-40B4-BE49-F238E27FC236}">
                    <a16:creationId xmlns="" xmlns:a14="http://schemas.microsoft.com/office/drawing/2010/main" xmlns:p14="http://schemas.microsoft.com/office/powerpoint/2010/main" xmlns:a16="http://schemas.microsoft.com/office/drawing/2014/main" id="{A6BC0EAB-9A6D-4B65-985A-8C2747737D5C}"/>
                  </a:ext>
                </a:extLst>
              </p:cNvPr>
              <p:cNvSpPr/>
              <p:nvPr/>
            </p:nvSpPr>
            <p:spPr bwMode="auto">
              <a:xfrm>
                <a:off x="10109200" y="41032114"/>
                <a:ext cx="661988" cy="676275"/>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71" name="îṥļiḋè">
                <a:extLst>
                  <a:ext uri="{FF2B5EF4-FFF2-40B4-BE49-F238E27FC236}">
                    <a16:creationId xmlns="" xmlns:a14="http://schemas.microsoft.com/office/drawing/2010/main" xmlns:p14="http://schemas.microsoft.com/office/powerpoint/2010/main" xmlns:a16="http://schemas.microsoft.com/office/drawing/2014/main" id="{BD6A3EA1-57C5-4975-AE9F-4D930CF68D51}"/>
                  </a:ext>
                </a:extLst>
              </p:cNvPr>
              <p:cNvSpPr/>
              <p:nvPr/>
            </p:nvSpPr>
            <p:spPr bwMode="auto">
              <a:xfrm>
                <a:off x="10109200" y="41032114"/>
                <a:ext cx="661988" cy="67627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72" name="íśļiḓê">
                <a:extLst>
                  <a:ext uri="{FF2B5EF4-FFF2-40B4-BE49-F238E27FC236}">
                    <a16:creationId xmlns="" xmlns:a14="http://schemas.microsoft.com/office/drawing/2010/main" xmlns:p14="http://schemas.microsoft.com/office/powerpoint/2010/main" xmlns:a16="http://schemas.microsoft.com/office/drawing/2014/main" id="{4DAF7BDF-EE7C-47B2-94C3-B26780FB7B3C}"/>
                  </a:ext>
                </a:extLst>
              </p:cNvPr>
              <p:cNvSpPr/>
              <p:nvPr/>
            </p:nvSpPr>
            <p:spPr bwMode="auto">
              <a:xfrm>
                <a:off x="11244263" y="41032114"/>
                <a:ext cx="661988" cy="676275"/>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73" name="iślïḑe">
                <a:extLst>
                  <a:ext uri="{FF2B5EF4-FFF2-40B4-BE49-F238E27FC236}">
                    <a16:creationId xmlns="" xmlns:a14="http://schemas.microsoft.com/office/drawing/2010/main" xmlns:p14="http://schemas.microsoft.com/office/powerpoint/2010/main" xmlns:a16="http://schemas.microsoft.com/office/drawing/2014/main" id="{916AB2ED-1821-4DA1-A54C-24C4FCB64422}"/>
                  </a:ext>
                </a:extLst>
              </p:cNvPr>
              <p:cNvSpPr/>
              <p:nvPr/>
            </p:nvSpPr>
            <p:spPr bwMode="auto">
              <a:xfrm>
                <a:off x="11244263" y="41032114"/>
                <a:ext cx="661988" cy="67627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74" name="isḷïḍé">
                <a:extLst>
                  <a:ext uri="{FF2B5EF4-FFF2-40B4-BE49-F238E27FC236}">
                    <a16:creationId xmlns="" xmlns:a14="http://schemas.microsoft.com/office/drawing/2010/main" xmlns:p14="http://schemas.microsoft.com/office/powerpoint/2010/main" xmlns:a16="http://schemas.microsoft.com/office/drawing/2014/main" id="{638E2CDC-3003-4885-9D12-D6B6C3978541}"/>
                  </a:ext>
                </a:extLst>
              </p:cNvPr>
              <p:cNvSpPr/>
              <p:nvPr/>
            </p:nvSpPr>
            <p:spPr bwMode="auto">
              <a:xfrm>
                <a:off x="9132888" y="43503851"/>
                <a:ext cx="1493838" cy="1365250"/>
              </a:xfrm>
              <a:prstGeom prst="rect">
                <a:avLst/>
              </a:prstGeom>
              <a:solidFill>
                <a:srgbClr val="7F7370"/>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75" name="ïš1iḓe">
                <a:extLst>
                  <a:ext uri="{FF2B5EF4-FFF2-40B4-BE49-F238E27FC236}">
                    <a16:creationId xmlns="" xmlns:a14="http://schemas.microsoft.com/office/drawing/2010/main" xmlns:p14="http://schemas.microsoft.com/office/powerpoint/2010/main" xmlns:a16="http://schemas.microsoft.com/office/drawing/2014/main" id="{65CADEDE-678D-411D-A90E-FC999AB69B05}"/>
                  </a:ext>
                </a:extLst>
              </p:cNvPr>
              <p:cNvSpPr/>
              <p:nvPr/>
            </p:nvSpPr>
            <p:spPr bwMode="auto">
              <a:xfrm>
                <a:off x="9132888" y="43503851"/>
                <a:ext cx="1493838" cy="13652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76" name="íṡḻíḋê">
                <a:extLst>
                  <a:ext uri="{FF2B5EF4-FFF2-40B4-BE49-F238E27FC236}">
                    <a16:creationId xmlns="" xmlns:a14="http://schemas.microsoft.com/office/drawing/2010/main" xmlns:p14="http://schemas.microsoft.com/office/powerpoint/2010/main" xmlns:a16="http://schemas.microsoft.com/office/drawing/2014/main" id="{E1D16870-9289-4EAB-A053-F9307381F570}"/>
                  </a:ext>
                </a:extLst>
              </p:cNvPr>
              <p:cNvSpPr/>
              <p:nvPr/>
            </p:nvSpPr>
            <p:spPr bwMode="auto">
              <a:xfrm>
                <a:off x="7221538" y="39256621"/>
                <a:ext cx="5316538" cy="5546725"/>
              </a:xfrm>
              <a:custGeom>
                <a:avLst/>
                <a:gdLst/>
                <a:ahLst/>
                <a:cxnLst>
                  <a:cxn ang="0">
                    <a:pos x="1819" y="2082"/>
                  </a:cxn>
                  <a:cxn ang="0">
                    <a:pos x="1819" y="1657"/>
                  </a:cxn>
                  <a:cxn ang="0">
                    <a:pos x="2236" y="1657"/>
                  </a:cxn>
                  <a:cxn ang="0">
                    <a:pos x="2236" y="2082"/>
                  </a:cxn>
                  <a:cxn ang="0">
                    <a:pos x="1819" y="2082"/>
                  </a:cxn>
                  <a:cxn ang="0">
                    <a:pos x="2534" y="2082"/>
                  </a:cxn>
                  <a:cxn ang="0">
                    <a:pos x="2534" y="1657"/>
                  </a:cxn>
                  <a:cxn ang="0">
                    <a:pos x="2951" y="1657"/>
                  </a:cxn>
                  <a:cxn ang="0">
                    <a:pos x="2951" y="2082"/>
                  </a:cxn>
                  <a:cxn ang="0">
                    <a:pos x="2534" y="2082"/>
                  </a:cxn>
                  <a:cxn ang="0">
                    <a:pos x="2534" y="1503"/>
                  </a:cxn>
                  <a:cxn ang="0">
                    <a:pos x="2534" y="1077"/>
                  </a:cxn>
                  <a:cxn ang="0">
                    <a:pos x="2951" y="1077"/>
                  </a:cxn>
                  <a:cxn ang="0">
                    <a:pos x="2951" y="1503"/>
                  </a:cxn>
                  <a:cxn ang="0">
                    <a:pos x="2534" y="1503"/>
                  </a:cxn>
                  <a:cxn ang="0">
                    <a:pos x="3349" y="0"/>
                  </a:cxn>
                  <a:cxn ang="0">
                    <a:pos x="3204" y="0"/>
                  </a:cxn>
                  <a:cxn ang="0">
                    <a:pos x="2752" y="489"/>
                  </a:cxn>
                  <a:cxn ang="0">
                    <a:pos x="2951" y="489"/>
                  </a:cxn>
                  <a:cxn ang="0">
                    <a:pos x="2951" y="906"/>
                  </a:cxn>
                  <a:cxn ang="0">
                    <a:pos x="2534" y="906"/>
                  </a:cxn>
                  <a:cxn ang="0">
                    <a:pos x="2534" y="724"/>
                  </a:cxn>
                  <a:cxn ang="0">
                    <a:pos x="2208" y="1077"/>
                  </a:cxn>
                  <a:cxn ang="0">
                    <a:pos x="2236" y="1077"/>
                  </a:cxn>
                  <a:cxn ang="0">
                    <a:pos x="2236" y="1503"/>
                  </a:cxn>
                  <a:cxn ang="0">
                    <a:pos x="1819" y="1503"/>
                  </a:cxn>
                  <a:cxn ang="0">
                    <a:pos x="1530" y="1820"/>
                  </a:cxn>
                  <a:cxn ang="0">
                    <a:pos x="1530" y="2082"/>
                  </a:cxn>
                  <a:cxn ang="0">
                    <a:pos x="1294" y="2082"/>
                  </a:cxn>
                  <a:cxn ang="0">
                    <a:pos x="0" y="3494"/>
                  </a:cxn>
                  <a:cxn ang="0">
                    <a:pos x="1204" y="3494"/>
                  </a:cxn>
                  <a:cxn ang="0">
                    <a:pos x="1204" y="2634"/>
                  </a:cxn>
                  <a:cxn ang="0">
                    <a:pos x="1674" y="2634"/>
                  </a:cxn>
                  <a:cxn ang="0">
                    <a:pos x="2145" y="2634"/>
                  </a:cxn>
                  <a:cxn ang="0">
                    <a:pos x="2145" y="3494"/>
                  </a:cxn>
                  <a:cxn ang="0">
                    <a:pos x="3349" y="3494"/>
                  </a:cxn>
                  <a:cxn ang="0">
                    <a:pos x="3349" y="0"/>
                  </a:cxn>
                </a:cxnLst>
                <a:rect l="0" t="0" r="r" b="b"/>
                <a:pathLst>
                  <a:path w="3349" h="3494">
                    <a:moveTo>
                      <a:pt x="1819" y="2082"/>
                    </a:moveTo>
                    <a:lnTo>
                      <a:pt x="1819" y="1657"/>
                    </a:lnTo>
                    <a:lnTo>
                      <a:pt x="2236" y="1657"/>
                    </a:lnTo>
                    <a:lnTo>
                      <a:pt x="2236" y="2082"/>
                    </a:lnTo>
                    <a:lnTo>
                      <a:pt x="1819" y="2082"/>
                    </a:lnTo>
                    <a:close/>
                    <a:moveTo>
                      <a:pt x="2534" y="2082"/>
                    </a:moveTo>
                    <a:lnTo>
                      <a:pt x="2534" y="1657"/>
                    </a:lnTo>
                    <a:lnTo>
                      <a:pt x="2951" y="1657"/>
                    </a:lnTo>
                    <a:lnTo>
                      <a:pt x="2951" y="2082"/>
                    </a:lnTo>
                    <a:lnTo>
                      <a:pt x="2534" y="2082"/>
                    </a:lnTo>
                    <a:close/>
                    <a:moveTo>
                      <a:pt x="2534" y="1503"/>
                    </a:moveTo>
                    <a:lnTo>
                      <a:pt x="2534" y="1077"/>
                    </a:lnTo>
                    <a:lnTo>
                      <a:pt x="2951" y="1077"/>
                    </a:lnTo>
                    <a:lnTo>
                      <a:pt x="2951" y="1503"/>
                    </a:lnTo>
                    <a:lnTo>
                      <a:pt x="2534" y="1503"/>
                    </a:lnTo>
                    <a:close/>
                    <a:moveTo>
                      <a:pt x="3349" y="0"/>
                    </a:moveTo>
                    <a:lnTo>
                      <a:pt x="3204" y="0"/>
                    </a:lnTo>
                    <a:lnTo>
                      <a:pt x="2752" y="489"/>
                    </a:lnTo>
                    <a:lnTo>
                      <a:pt x="2951" y="489"/>
                    </a:lnTo>
                    <a:lnTo>
                      <a:pt x="2951" y="906"/>
                    </a:lnTo>
                    <a:lnTo>
                      <a:pt x="2534" y="906"/>
                    </a:lnTo>
                    <a:lnTo>
                      <a:pt x="2534" y="724"/>
                    </a:lnTo>
                    <a:lnTo>
                      <a:pt x="2208" y="1077"/>
                    </a:lnTo>
                    <a:lnTo>
                      <a:pt x="2236" y="1077"/>
                    </a:lnTo>
                    <a:lnTo>
                      <a:pt x="2236" y="1503"/>
                    </a:lnTo>
                    <a:lnTo>
                      <a:pt x="1819" y="1503"/>
                    </a:lnTo>
                    <a:lnTo>
                      <a:pt x="1530" y="1820"/>
                    </a:lnTo>
                    <a:lnTo>
                      <a:pt x="1530" y="2082"/>
                    </a:lnTo>
                    <a:lnTo>
                      <a:pt x="1294" y="2082"/>
                    </a:lnTo>
                    <a:lnTo>
                      <a:pt x="0" y="3494"/>
                    </a:lnTo>
                    <a:lnTo>
                      <a:pt x="1204" y="3494"/>
                    </a:lnTo>
                    <a:lnTo>
                      <a:pt x="1204" y="2634"/>
                    </a:lnTo>
                    <a:lnTo>
                      <a:pt x="1674" y="2634"/>
                    </a:lnTo>
                    <a:lnTo>
                      <a:pt x="2145" y="2634"/>
                    </a:lnTo>
                    <a:lnTo>
                      <a:pt x="2145" y="3494"/>
                    </a:lnTo>
                    <a:lnTo>
                      <a:pt x="3349" y="3494"/>
                    </a:lnTo>
                    <a:lnTo>
                      <a:pt x="3349" y="0"/>
                    </a:lnTo>
                    <a:close/>
                  </a:path>
                </a:pathLst>
              </a:custGeom>
              <a:solidFill>
                <a:schemeClr val="accent1"/>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77" name="ísľiḓé">
                <a:extLst>
                  <a:ext uri="{FF2B5EF4-FFF2-40B4-BE49-F238E27FC236}">
                    <a16:creationId xmlns="" xmlns:a14="http://schemas.microsoft.com/office/drawing/2010/main" xmlns:p14="http://schemas.microsoft.com/office/powerpoint/2010/main" xmlns:a16="http://schemas.microsoft.com/office/drawing/2014/main" id="{57CDAA6D-28D6-42D4-9927-BCAA5B94C709}"/>
                  </a:ext>
                </a:extLst>
              </p:cNvPr>
              <p:cNvSpPr/>
              <p:nvPr/>
            </p:nvSpPr>
            <p:spPr bwMode="auto">
              <a:xfrm>
                <a:off x="7221538" y="39322376"/>
                <a:ext cx="5316538" cy="5546725"/>
              </a:xfrm>
              <a:custGeom>
                <a:avLst/>
                <a:gdLst/>
                <a:ahLst/>
                <a:cxnLst>
                  <a:cxn ang="0">
                    <a:pos x="1819" y="2082"/>
                  </a:cxn>
                  <a:cxn ang="0">
                    <a:pos x="1819" y="1657"/>
                  </a:cxn>
                  <a:cxn ang="0">
                    <a:pos x="2236" y="1657"/>
                  </a:cxn>
                  <a:cxn ang="0">
                    <a:pos x="2236" y="2082"/>
                  </a:cxn>
                  <a:cxn ang="0">
                    <a:pos x="1819" y="2082"/>
                  </a:cxn>
                  <a:cxn ang="0">
                    <a:pos x="2534" y="2082"/>
                  </a:cxn>
                  <a:cxn ang="0">
                    <a:pos x="2534" y="1657"/>
                  </a:cxn>
                  <a:cxn ang="0">
                    <a:pos x="2951" y="1657"/>
                  </a:cxn>
                  <a:cxn ang="0">
                    <a:pos x="2951" y="2082"/>
                  </a:cxn>
                  <a:cxn ang="0">
                    <a:pos x="2534" y="2082"/>
                  </a:cxn>
                  <a:cxn ang="0">
                    <a:pos x="2534" y="1503"/>
                  </a:cxn>
                  <a:cxn ang="0">
                    <a:pos x="2534" y="1077"/>
                  </a:cxn>
                  <a:cxn ang="0">
                    <a:pos x="2951" y="1077"/>
                  </a:cxn>
                  <a:cxn ang="0">
                    <a:pos x="2951" y="1503"/>
                  </a:cxn>
                  <a:cxn ang="0">
                    <a:pos x="2534" y="1503"/>
                  </a:cxn>
                  <a:cxn ang="0">
                    <a:pos x="3349" y="0"/>
                  </a:cxn>
                  <a:cxn ang="0">
                    <a:pos x="3204" y="0"/>
                  </a:cxn>
                  <a:cxn ang="0">
                    <a:pos x="2752" y="489"/>
                  </a:cxn>
                  <a:cxn ang="0">
                    <a:pos x="2951" y="489"/>
                  </a:cxn>
                  <a:cxn ang="0">
                    <a:pos x="2951" y="906"/>
                  </a:cxn>
                  <a:cxn ang="0">
                    <a:pos x="2534" y="906"/>
                  </a:cxn>
                  <a:cxn ang="0">
                    <a:pos x="2534" y="724"/>
                  </a:cxn>
                  <a:cxn ang="0">
                    <a:pos x="2208" y="1077"/>
                  </a:cxn>
                  <a:cxn ang="0">
                    <a:pos x="2236" y="1077"/>
                  </a:cxn>
                  <a:cxn ang="0">
                    <a:pos x="2236" y="1503"/>
                  </a:cxn>
                  <a:cxn ang="0">
                    <a:pos x="1819" y="1503"/>
                  </a:cxn>
                  <a:cxn ang="0">
                    <a:pos x="1530" y="1820"/>
                  </a:cxn>
                  <a:cxn ang="0">
                    <a:pos x="1530" y="2082"/>
                  </a:cxn>
                  <a:cxn ang="0">
                    <a:pos x="1294" y="2082"/>
                  </a:cxn>
                  <a:cxn ang="0">
                    <a:pos x="0" y="3494"/>
                  </a:cxn>
                  <a:cxn ang="0">
                    <a:pos x="1204" y="3494"/>
                  </a:cxn>
                  <a:cxn ang="0">
                    <a:pos x="1204" y="2634"/>
                  </a:cxn>
                  <a:cxn ang="0">
                    <a:pos x="1674" y="2634"/>
                  </a:cxn>
                  <a:cxn ang="0">
                    <a:pos x="2145" y="2634"/>
                  </a:cxn>
                  <a:cxn ang="0">
                    <a:pos x="2145" y="3494"/>
                  </a:cxn>
                  <a:cxn ang="0">
                    <a:pos x="3349" y="3494"/>
                  </a:cxn>
                  <a:cxn ang="0">
                    <a:pos x="3349" y="0"/>
                  </a:cxn>
                </a:cxnLst>
                <a:rect l="0" t="0" r="r" b="b"/>
                <a:pathLst>
                  <a:path w="3349" h="3494">
                    <a:moveTo>
                      <a:pt x="1819" y="2082"/>
                    </a:moveTo>
                    <a:lnTo>
                      <a:pt x="1819" y="1657"/>
                    </a:lnTo>
                    <a:lnTo>
                      <a:pt x="2236" y="1657"/>
                    </a:lnTo>
                    <a:lnTo>
                      <a:pt x="2236" y="2082"/>
                    </a:lnTo>
                    <a:lnTo>
                      <a:pt x="1819" y="2082"/>
                    </a:lnTo>
                    <a:moveTo>
                      <a:pt x="2534" y="2082"/>
                    </a:moveTo>
                    <a:lnTo>
                      <a:pt x="2534" y="1657"/>
                    </a:lnTo>
                    <a:lnTo>
                      <a:pt x="2951" y="1657"/>
                    </a:lnTo>
                    <a:lnTo>
                      <a:pt x="2951" y="2082"/>
                    </a:lnTo>
                    <a:lnTo>
                      <a:pt x="2534" y="2082"/>
                    </a:lnTo>
                    <a:moveTo>
                      <a:pt x="2534" y="1503"/>
                    </a:moveTo>
                    <a:lnTo>
                      <a:pt x="2534" y="1077"/>
                    </a:lnTo>
                    <a:lnTo>
                      <a:pt x="2951" y="1077"/>
                    </a:lnTo>
                    <a:lnTo>
                      <a:pt x="2951" y="1503"/>
                    </a:lnTo>
                    <a:lnTo>
                      <a:pt x="2534" y="1503"/>
                    </a:lnTo>
                    <a:moveTo>
                      <a:pt x="3349" y="0"/>
                    </a:moveTo>
                    <a:lnTo>
                      <a:pt x="3204" y="0"/>
                    </a:lnTo>
                    <a:lnTo>
                      <a:pt x="2752" y="489"/>
                    </a:lnTo>
                    <a:lnTo>
                      <a:pt x="2951" y="489"/>
                    </a:lnTo>
                    <a:lnTo>
                      <a:pt x="2951" y="906"/>
                    </a:lnTo>
                    <a:lnTo>
                      <a:pt x="2534" y="906"/>
                    </a:lnTo>
                    <a:lnTo>
                      <a:pt x="2534" y="724"/>
                    </a:lnTo>
                    <a:lnTo>
                      <a:pt x="2208" y="1077"/>
                    </a:lnTo>
                    <a:lnTo>
                      <a:pt x="2236" y="1077"/>
                    </a:lnTo>
                    <a:lnTo>
                      <a:pt x="2236" y="1503"/>
                    </a:lnTo>
                    <a:lnTo>
                      <a:pt x="1819" y="1503"/>
                    </a:lnTo>
                    <a:lnTo>
                      <a:pt x="1530" y="1820"/>
                    </a:lnTo>
                    <a:lnTo>
                      <a:pt x="1530" y="2082"/>
                    </a:lnTo>
                    <a:lnTo>
                      <a:pt x="1294" y="2082"/>
                    </a:lnTo>
                    <a:lnTo>
                      <a:pt x="0" y="3494"/>
                    </a:lnTo>
                    <a:lnTo>
                      <a:pt x="1204" y="3494"/>
                    </a:lnTo>
                    <a:lnTo>
                      <a:pt x="1204" y="2634"/>
                    </a:lnTo>
                    <a:lnTo>
                      <a:pt x="1674" y="2634"/>
                    </a:lnTo>
                    <a:lnTo>
                      <a:pt x="2145" y="2634"/>
                    </a:lnTo>
                    <a:lnTo>
                      <a:pt x="2145" y="3494"/>
                    </a:lnTo>
                    <a:lnTo>
                      <a:pt x="3349" y="3494"/>
                    </a:lnTo>
                    <a:lnTo>
                      <a:pt x="3349"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78" name="i$1iḋê">
                <a:extLst>
                  <a:ext uri="{FF2B5EF4-FFF2-40B4-BE49-F238E27FC236}">
                    <a16:creationId xmlns="" xmlns:a14="http://schemas.microsoft.com/office/drawing/2010/main" xmlns:p14="http://schemas.microsoft.com/office/powerpoint/2010/main" xmlns:a16="http://schemas.microsoft.com/office/drawing/2014/main" id="{ED62F194-36A4-4AD0-9CCA-0D29A1209FDB}"/>
                  </a:ext>
                </a:extLst>
              </p:cNvPr>
              <p:cNvSpPr/>
              <p:nvPr/>
            </p:nvSpPr>
            <p:spPr bwMode="auto">
              <a:xfrm>
                <a:off x="12307888" y="39049326"/>
                <a:ext cx="230188" cy="273050"/>
              </a:xfrm>
              <a:custGeom>
                <a:avLst/>
                <a:gdLst/>
                <a:ahLst/>
                <a:cxnLst>
                  <a:cxn ang="0">
                    <a:pos x="145" y="0"/>
                  </a:cxn>
                  <a:cxn ang="0">
                    <a:pos x="0" y="172"/>
                  </a:cxn>
                  <a:cxn ang="0">
                    <a:pos x="145" y="172"/>
                  </a:cxn>
                  <a:cxn ang="0">
                    <a:pos x="145" y="172"/>
                  </a:cxn>
                  <a:cxn ang="0">
                    <a:pos x="145" y="0"/>
                  </a:cxn>
                </a:cxnLst>
                <a:rect l="0" t="0" r="r" b="b"/>
                <a:pathLst>
                  <a:path w="145" h="172">
                    <a:moveTo>
                      <a:pt x="145" y="0"/>
                    </a:moveTo>
                    <a:lnTo>
                      <a:pt x="0" y="172"/>
                    </a:lnTo>
                    <a:lnTo>
                      <a:pt x="145" y="172"/>
                    </a:lnTo>
                    <a:lnTo>
                      <a:pt x="145" y="172"/>
                    </a:lnTo>
                    <a:lnTo>
                      <a:pt x="145" y="0"/>
                    </a:lnTo>
                    <a:close/>
                  </a:path>
                </a:pathLst>
              </a:custGeom>
              <a:solidFill>
                <a:srgbClr val="7F6D60"/>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79" name="iṩ1îdê">
                <a:extLst>
                  <a:ext uri="{FF2B5EF4-FFF2-40B4-BE49-F238E27FC236}">
                    <a16:creationId xmlns="" xmlns:a14="http://schemas.microsoft.com/office/drawing/2010/main" xmlns:p14="http://schemas.microsoft.com/office/powerpoint/2010/main" xmlns:a16="http://schemas.microsoft.com/office/drawing/2014/main" id="{F8402F89-E09A-46EB-9826-C68A330307EF}"/>
                  </a:ext>
                </a:extLst>
              </p:cNvPr>
              <p:cNvSpPr/>
              <p:nvPr/>
            </p:nvSpPr>
            <p:spPr bwMode="auto">
              <a:xfrm>
                <a:off x="12307888" y="39049326"/>
                <a:ext cx="230188" cy="273050"/>
              </a:xfrm>
              <a:custGeom>
                <a:avLst/>
                <a:gdLst/>
                <a:ahLst/>
                <a:cxnLst>
                  <a:cxn ang="0">
                    <a:pos x="145" y="0"/>
                  </a:cxn>
                  <a:cxn ang="0">
                    <a:pos x="0" y="172"/>
                  </a:cxn>
                  <a:cxn ang="0">
                    <a:pos x="145" y="172"/>
                  </a:cxn>
                  <a:cxn ang="0">
                    <a:pos x="145" y="172"/>
                  </a:cxn>
                  <a:cxn ang="0">
                    <a:pos x="145" y="0"/>
                  </a:cxn>
                </a:cxnLst>
                <a:rect l="0" t="0" r="r" b="b"/>
                <a:pathLst>
                  <a:path w="145" h="172">
                    <a:moveTo>
                      <a:pt x="145" y="0"/>
                    </a:moveTo>
                    <a:lnTo>
                      <a:pt x="0" y="172"/>
                    </a:lnTo>
                    <a:lnTo>
                      <a:pt x="145" y="172"/>
                    </a:lnTo>
                    <a:lnTo>
                      <a:pt x="145" y="172"/>
                    </a:lnTo>
                    <a:lnTo>
                      <a:pt x="145"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80" name="îş1ïḋè">
                <a:extLst>
                  <a:ext uri="{FF2B5EF4-FFF2-40B4-BE49-F238E27FC236}">
                    <a16:creationId xmlns="" xmlns:a14="http://schemas.microsoft.com/office/drawing/2010/main" xmlns:p14="http://schemas.microsoft.com/office/powerpoint/2010/main" xmlns:a16="http://schemas.microsoft.com/office/drawing/2014/main" id="{C9E84D6A-2481-4006-B551-F9A6C5616FDF}"/>
                  </a:ext>
                </a:extLst>
              </p:cNvPr>
              <p:cNvSpPr/>
              <p:nvPr/>
            </p:nvSpPr>
            <p:spPr bwMode="auto">
              <a:xfrm>
                <a:off x="11244263" y="40098664"/>
                <a:ext cx="661988" cy="661988"/>
              </a:xfrm>
              <a:custGeom>
                <a:avLst/>
                <a:gdLst/>
                <a:ahLst/>
                <a:cxnLst>
                  <a:cxn ang="0">
                    <a:pos x="417" y="0"/>
                  </a:cxn>
                  <a:cxn ang="0">
                    <a:pos x="218" y="0"/>
                  </a:cxn>
                  <a:cxn ang="0">
                    <a:pos x="0" y="235"/>
                  </a:cxn>
                  <a:cxn ang="0">
                    <a:pos x="0" y="417"/>
                  </a:cxn>
                  <a:cxn ang="0">
                    <a:pos x="417" y="417"/>
                  </a:cxn>
                  <a:cxn ang="0">
                    <a:pos x="417" y="0"/>
                  </a:cxn>
                </a:cxnLst>
                <a:rect l="0" t="0" r="r" b="b"/>
                <a:pathLst>
                  <a:path w="417" h="417">
                    <a:moveTo>
                      <a:pt x="417" y="0"/>
                    </a:moveTo>
                    <a:lnTo>
                      <a:pt x="218" y="0"/>
                    </a:lnTo>
                    <a:lnTo>
                      <a:pt x="0" y="235"/>
                    </a:lnTo>
                    <a:lnTo>
                      <a:pt x="0" y="417"/>
                    </a:lnTo>
                    <a:lnTo>
                      <a:pt x="417" y="417"/>
                    </a:lnTo>
                    <a:lnTo>
                      <a:pt x="417"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81" name="ísľîďè">
                <a:extLst>
                  <a:ext uri="{FF2B5EF4-FFF2-40B4-BE49-F238E27FC236}">
                    <a16:creationId xmlns="" xmlns:a14="http://schemas.microsoft.com/office/drawing/2010/main" xmlns:p14="http://schemas.microsoft.com/office/powerpoint/2010/main" xmlns:a16="http://schemas.microsoft.com/office/drawing/2014/main" id="{ADF56320-E293-41AB-B87F-CB637AFD5114}"/>
                  </a:ext>
                </a:extLst>
              </p:cNvPr>
              <p:cNvSpPr/>
              <p:nvPr/>
            </p:nvSpPr>
            <p:spPr bwMode="auto">
              <a:xfrm>
                <a:off x="11244263" y="40098664"/>
                <a:ext cx="661988" cy="661988"/>
              </a:xfrm>
              <a:custGeom>
                <a:avLst/>
                <a:gdLst/>
                <a:ahLst/>
                <a:cxnLst>
                  <a:cxn ang="0">
                    <a:pos x="417" y="0"/>
                  </a:cxn>
                  <a:cxn ang="0">
                    <a:pos x="218" y="0"/>
                  </a:cxn>
                  <a:cxn ang="0">
                    <a:pos x="0" y="235"/>
                  </a:cxn>
                  <a:cxn ang="0">
                    <a:pos x="0" y="417"/>
                  </a:cxn>
                  <a:cxn ang="0">
                    <a:pos x="417" y="417"/>
                  </a:cxn>
                  <a:cxn ang="0">
                    <a:pos x="417" y="0"/>
                  </a:cxn>
                </a:cxnLst>
                <a:rect l="0" t="0" r="r" b="b"/>
                <a:pathLst>
                  <a:path w="417" h="417">
                    <a:moveTo>
                      <a:pt x="417" y="0"/>
                    </a:moveTo>
                    <a:lnTo>
                      <a:pt x="218" y="0"/>
                    </a:lnTo>
                    <a:lnTo>
                      <a:pt x="0" y="235"/>
                    </a:lnTo>
                    <a:lnTo>
                      <a:pt x="0" y="417"/>
                    </a:lnTo>
                    <a:lnTo>
                      <a:pt x="417" y="417"/>
                    </a:lnTo>
                    <a:lnTo>
                      <a:pt x="417"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82" name="iṧḻíḍè">
                <a:extLst>
                  <a:ext uri="{FF2B5EF4-FFF2-40B4-BE49-F238E27FC236}">
                    <a16:creationId xmlns="" xmlns:a14="http://schemas.microsoft.com/office/drawing/2010/main" xmlns:p14="http://schemas.microsoft.com/office/powerpoint/2010/main" xmlns:a16="http://schemas.microsoft.com/office/drawing/2014/main" id="{AAAA6709-51FE-4CA4-BDC3-963B815E3981}"/>
                  </a:ext>
                </a:extLst>
              </p:cNvPr>
              <p:cNvSpPr/>
              <p:nvPr/>
            </p:nvSpPr>
            <p:spPr bwMode="auto">
              <a:xfrm>
                <a:off x="9275763" y="42211626"/>
                <a:ext cx="374650" cy="415925"/>
              </a:xfrm>
              <a:custGeom>
                <a:avLst/>
                <a:gdLst/>
                <a:ahLst/>
                <a:cxnLst>
                  <a:cxn ang="0">
                    <a:pos x="236" y="0"/>
                  </a:cxn>
                  <a:cxn ang="0">
                    <a:pos x="0" y="262"/>
                  </a:cxn>
                  <a:cxn ang="0">
                    <a:pos x="236" y="262"/>
                  </a:cxn>
                  <a:cxn ang="0">
                    <a:pos x="236" y="0"/>
                  </a:cxn>
                </a:cxnLst>
                <a:rect l="0" t="0" r="r" b="b"/>
                <a:pathLst>
                  <a:path w="236" h="262">
                    <a:moveTo>
                      <a:pt x="236" y="0"/>
                    </a:moveTo>
                    <a:lnTo>
                      <a:pt x="0" y="262"/>
                    </a:lnTo>
                    <a:lnTo>
                      <a:pt x="236" y="262"/>
                    </a:lnTo>
                    <a:lnTo>
                      <a:pt x="236"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83" name="îSliḑe">
                <a:extLst>
                  <a:ext uri="{FF2B5EF4-FFF2-40B4-BE49-F238E27FC236}">
                    <a16:creationId xmlns="" xmlns:a14="http://schemas.microsoft.com/office/drawing/2010/main" xmlns:p14="http://schemas.microsoft.com/office/powerpoint/2010/main" xmlns:a16="http://schemas.microsoft.com/office/drawing/2014/main" id="{D4872C71-1783-435D-8A72-CE062C9FBF75}"/>
                  </a:ext>
                </a:extLst>
              </p:cNvPr>
              <p:cNvSpPr/>
              <p:nvPr/>
            </p:nvSpPr>
            <p:spPr bwMode="auto">
              <a:xfrm>
                <a:off x="9275763" y="42211626"/>
                <a:ext cx="374650" cy="415925"/>
              </a:xfrm>
              <a:custGeom>
                <a:avLst/>
                <a:gdLst/>
                <a:ahLst/>
                <a:cxnLst>
                  <a:cxn ang="0">
                    <a:pos x="236" y="0"/>
                  </a:cxn>
                  <a:cxn ang="0">
                    <a:pos x="0" y="262"/>
                  </a:cxn>
                  <a:cxn ang="0">
                    <a:pos x="236" y="262"/>
                  </a:cxn>
                  <a:cxn ang="0">
                    <a:pos x="236" y="0"/>
                  </a:cxn>
                </a:cxnLst>
                <a:rect l="0" t="0" r="r" b="b"/>
                <a:pathLst>
                  <a:path w="236" h="262">
                    <a:moveTo>
                      <a:pt x="236" y="0"/>
                    </a:moveTo>
                    <a:lnTo>
                      <a:pt x="0" y="262"/>
                    </a:lnTo>
                    <a:lnTo>
                      <a:pt x="236" y="262"/>
                    </a:lnTo>
                    <a:lnTo>
                      <a:pt x="236"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84" name="îšļídè">
                <a:extLst>
                  <a:ext uri="{FF2B5EF4-FFF2-40B4-BE49-F238E27FC236}">
                    <a16:creationId xmlns="" xmlns:a14="http://schemas.microsoft.com/office/drawing/2010/main" xmlns:p14="http://schemas.microsoft.com/office/powerpoint/2010/main" xmlns:a16="http://schemas.microsoft.com/office/drawing/2014/main" id="{EBCFA6D0-B1D9-43AF-8218-A5D3E862E391}"/>
                  </a:ext>
                </a:extLst>
              </p:cNvPr>
              <p:cNvSpPr/>
              <p:nvPr/>
            </p:nvSpPr>
            <p:spPr bwMode="auto">
              <a:xfrm>
                <a:off x="10109200" y="41952864"/>
                <a:ext cx="661988" cy="6746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85" name="ïṧlïḓè">
                <a:extLst>
                  <a:ext uri="{FF2B5EF4-FFF2-40B4-BE49-F238E27FC236}">
                    <a16:creationId xmlns="" xmlns:a14="http://schemas.microsoft.com/office/drawing/2010/main" xmlns:p14="http://schemas.microsoft.com/office/powerpoint/2010/main" xmlns:a16="http://schemas.microsoft.com/office/drawing/2014/main" id="{9C51D2FD-9B2E-47F2-99DC-B77E15453AA4}"/>
                  </a:ext>
                </a:extLst>
              </p:cNvPr>
              <p:cNvSpPr/>
              <p:nvPr/>
            </p:nvSpPr>
            <p:spPr bwMode="auto">
              <a:xfrm>
                <a:off x="10109200" y="41952864"/>
                <a:ext cx="661988" cy="6746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86" name="ïṩḷiďé">
                <a:extLst>
                  <a:ext uri="{FF2B5EF4-FFF2-40B4-BE49-F238E27FC236}">
                    <a16:creationId xmlns="" xmlns:a14="http://schemas.microsoft.com/office/drawing/2010/main" xmlns:p14="http://schemas.microsoft.com/office/powerpoint/2010/main" xmlns:a16="http://schemas.microsoft.com/office/drawing/2014/main" id="{A84D7E72-B47B-403F-938F-E66D3F9EF591}"/>
                  </a:ext>
                </a:extLst>
              </p:cNvPr>
              <p:cNvSpPr/>
              <p:nvPr/>
            </p:nvSpPr>
            <p:spPr bwMode="auto">
              <a:xfrm>
                <a:off x="11244263" y="41952864"/>
                <a:ext cx="661988" cy="67468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87" name="iŝľïďè">
                <a:extLst>
                  <a:ext uri="{FF2B5EF4-FFF2-40B4-BE49-F238E27FC236}">
                    <a16:creationId xmlns="" xmlns:a14="http://schemas.microsoft.com/office/drawing/2010/main" xmlns:p14="http://schemas.microsoft.com/office/powerpoint/2010/main" xmlns:a16="http://schemas.microsoft.com/office/drawing/2014/main" id="{B4CB1D86-D93A-4D6F-B221-F4B9396FCD03}"/>
                  </a:ext>
                </a:extLst>
              </p:cNvPr>
              <p:cNvSpPr/>
              <p:nvPr/>
            </p:nvSpPr>
            <p:spPr bwMode="auto">
              <a:xfrm>
                <a:off x="11244263" y="41952864"/>
                <a:ext cx="661988" cy="67468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88" name="ïš1îďe">
                <a:extLst>
                  <a:ext uri="{FF2B5EF4-FFF2-40B4-BE49-F238E27FC236}">
                    <a16:creationId xmlns="" xmlns:a14="http://schemas.microsoft.com/office/drawing/2010/main" xmlns:p14="http://schemas.microsoft.com/office/powerpoint/2010/main" xmlns:a16="http://schemas.microsoft.com/office/drawing/2014/main" id="{2041DBD8-EBB9-4349-B1DE-0BC8B9531563}"/>
                  </a:ext>
                </a:extLst>
              </p:cNvPr>
              <p:cNvSpPr/>
              <p:nvPr/>
            </p:nvSpPr>
            <p:spPr bwMode="auto">
              <a:xfrm>
                <a:off x="10109200" y="41032114"/>
                <a:ext cx="661988" cy="676275"/>
              </a:xfrm>
              <a:custGeom>
                <a:avLst/>
                <a:gdLst/>
                <a:ahLst/>
                <a:cxnLst>
                  <a:cxn ang="0">
                    <a:pos x="417" y="0"/>
                  </a:cxn>
                  <a:cxn ang="0">
                    <a:pos x="389" y="0"/>
                  </a:cxn>
                  <a:cxn ang="0">
                    <a:pos x="0" y="426"/>
                  </a:cxn>
                  <a:cxn ang="0">
                    <a:pos x="417" y="426"/>
                  </a:cxn>
                  <a:cxn ang="0">
                    <a:pos x="417" y="0"/>
                  </a:cxn>
                </a:cxnLst>
                <a:rect l="0" t="0" r="r" b="b"/>
                <a:pathLst>
                  <a:path w="417" h="426">
                    <a:moveTo>
                      <a:pt x="417" y="0"/>
                    </a:moveTo>
                    <a:lnTo>
                      <a:pt x="389" y="0"/>
                    </a:lnTo>
                    <a:lnTo>
                      <a:pt x="0" y="426"/>
                    </a:lnTo>
                    <a:lnTo>
                      <a:pt x="417" y="426"/>
                    </a:lnTo>
                    <a:lnTo>
                      <a:pt x="417"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89" name="îṩľïḋè">
                <a:extLst>
                  <a:ext uri="{FF2B5EF4-FFF2-40B4-BE49-F238E27FC236}">
                    <a16:creationId xmlns="" xmlns:a14="http://schemas.microsoft.com/office/drawing/2010/main" xmlns:p14="http://schemas.microsoft.com/office/powerpoint/2010/main" xmlns:a16="http://schemas.microsoft.com/office/drawing/2014/main" id="{8867CB28-8348-4B7D-9030-60C8E6768994}"/>
                  </a:ext>
                </a:extLst>
              </p:cNvPr>
              <p:cNvSpPr/>
              <p:nvPr/>
            </p:nvSpPr>
            <p:spPr bwMode="auto">
              <a:xfrm>
                <a:off x="10109200" y="41032114"/>
                <a:ext cx="661988" cy="676275"/>
              </a:xfrm>
              <a:custGeom>
                <a:avLst/>
                <a:gdLst/>
                <a:ahLst/>
                <a:cxnLst>
                  <a:cxn ang="0">
                    <a:pos x="417" y="0"/>
                  </a:cxn>
                  <a:cxn ang="0">
                    <a:pos x="389" y="0"/>
                  </a:cxn>
                  <a:cxn ang="0">
                    <a:pos x="0" y="426"/>
                  </a:cxn>
                  <a:cxn ang="0">
                    <a:pos x="417" y="426"/>
                  </a:cxn>
                  <a:cxn ang="0">
                    <a:pos x="417" y="0"/>
                  </a:cxn>
                </a:cxnLst>
                <a:rect l="0" t="0" r="r" b="b"/>
                <a:pathLst>
                  <a:path w="417" h="426">
                    <a:moveTo>
                      <a:pt x="417" y="0"/>
                    </a:moveTo>
                    <a:lnTo>
                      <a:pt x="389" y="0"/>
                    </a:lnTo>
                    <a:lnTo>
                      <a:pt x="0" y="426"/>
                    </a:lnTo>
                    <a:lnTo>
                      <a:pt x="417" y="426"/>
                    </a:lnTo>
                    <a:lnTo>
                      <a:pt x="417"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90" name="îS1iḑe">
                <a:extLst>
                  <a:ext uri="{FF2B5EF4-FFF2-40B4-BE49-F238E27FC236}">
                    <a16:creationId xmlns="" xmlns:a14="http://schemas.microsoft.com/office/drawing/2010/main" xmlns:p14="http://schemas.microsoft.com/office/powerpoint/2010/main" xmlns:a16="http://schemas.microsoft.com/office/drawing/2014/main" id="{D1DBE43E-5985-467C-AE17-648B5349F2EC}"/>
                  </a:ext>
                </a:extLst>
              </p:cNvPr>
              <p:cNvSpPr/>
              <p:nvPr/>
            </p:nvSpPr>
            <p:spPr bwMode="auto">
              <a:xfrm>
                <a:off x="11244263" y="41032114"/>
                <a:ext cx="661988" cy="676275"/>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91" name="ï$1îḍê">
                <a:extLst>
                  <a:ext uri="{FF2B5EF4-FFF2-40B4-BE49-F238E27FC236}">
                    <a16:creationId xmlns="" xmlns:a14="http://schemas.microsoft.com/office/drawing/2010/main" xmlns:p14="http://schemas.microsoft.com/office/powerpoint/2010/main" xmlns:a16="http://schemas.microsoft.com/office/drawing/2014/main" id="{FFFB5B98-A645-428A-8BC6-1293F43A2C23}"/>
                  </a:ext>
                </a:extLst>
              </p:cNvPr>
              <p:cNvSpPr/>
              <p:nvPr/>
            </p:nvSpPr>
            <p:spPr bwMode="auto">
              <a:xfrm>
                <a:off x="11244263" y="41032114"/>
                <a:ext cx="661988" cy="67627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92" name="îṣlîďê">
                <a:extLst>
                  <a:ext uri="{FF2B5EF4-FFF2-40B4-BE49-F238E27FC236}">
                    <a16:creationId xmlns="" xmlns:a14="http://schemas.microsoft.com/office/drawing/2010/main" xmlns:p14="http://schemas.microsoft.com/office/powerpoint/2010/main" xmlns:a16="http://schemas.microsoft.com/office/drawing/2014/main" id="{3CA79CE5-1C07-4232-9E50-053854E46F1B}"/>
                  </a:ext>
                </a:extLst>
              </p:cNvPr>
              <p:cNvSpPr/>
              <p:nvPr/>
            </p:nvSpPr>
            <p:spPr bwMode="auto">
              <a:xfrm>
                <a:off x="9132888" y="43503851"/>
                <a:ext cx="746125" cy="1365250"/>
              </a:xfrm>
              <a:prstGeom prst="rect">
                <a:avLst/>
              </a:prstGeom>
              <a:solidFill>
                <a:srgbClr val="7F6D60"/>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93" name="ïṧḻiḍe">
                <a:extLst>
                  <a:ext uri="{FF2B5EF4-FFF2-40B4-BE49-F238E27FC236}">
                    <a16:creationId xmlns="" xmlns:a14="http://schemas.microsoft.com/office/drawing/2010/main" xmlns:p14="http://schemas.microsoft.com/office/powerpoint/2010/main" xmlns:a16="http://schemas.microsoft.com/office/drawing/2014/main" id="{F64F5D4F-F39F-421F-BC3B-486C55E565A1}"/>
                  </a:ext>
                </a:extLst>
              </p:cNvPr>
              <p:cNvSpPr/>
              <p:nvPr/>
            </p:nvSpPr>
            <p:spPr bwMode="auto">
              <a:xfrm>
                <a:off x="9132888" y="43503851"/>
                <a:ext cx="746125" cy="13652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94" name="íśḻiḋe">
                <a:extLst>
                  <a:ext uri="{FF2B5EF4-FFF2-40B4-BE49-F238E27FC236}">
                    <a16:creationId xmlns="" xmlns:a14="http://schemas.microsoft.com/office/drawing/2010/main" xmlns:p14="http://schemas.microsoft.com/office/powerpoint/2010/main" xmlns:a16="http://schemas.microsoft.com/office/drawing/2014/main" id="{6E691A97-8B51-48DB-928E-BDFAC1EE3A69}"/>
                  </a:ext>
                </a:extLst>
              </p:cNvPr>
              <p:cNvSpPr/>
              <p:nvPr/>
            </p:nvSpPr>
            <p:spPr bwMode="auto">
              <a:xfrm>
                <a:off x="9879013" y="43503851"/>
                <a:ext cx="747713" cy="1365250"/>
              </a:xfrm>
              <a:prstGeom prst="rect">
                <a:avLst/>
              </a:prstGeom>
              <a:solidFill>
                <a:srgbClr val="6C5B50"/>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95" name="ïšlíḋê">
                <a:extLst>
                  <a:ext uri="{FF2B5EF4-FFF2-40B4-BE49-F238E27FC236}">
                    <a16:creationId xmlns="" xmlns:a14="http://schemas.microsoft.com/office/drawing/2010/main" xmlns:p14="http://schemas.microsoft.com/office/powerpoint/2010/main" xmlns:a16="http://schemas.microsoft.com/office/drawing/2014/main" id="{C22B8AA9-E861-4B1B-82E8-A5CB36B02A35}"/>
                  </a:ext>
                </a:extLst>
              </p:cNvPr>
              <p:cNvSpPr/>
              <p:nvPr/>
            </p:nvSpPr>
            <p:spPr bwMode="auto">
              <a:xfrm>
                <a:off x="9879013" y="43503851"/>
                <a:ext cx="747713" cy="13652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96" name="îS1íďê">
                <a:extLst>
                  <a:ext uri="{FF2B5EF4-FFF2-40B4-BE49-F238E27FC236}">
                    <a16:creationId xmlns="" xmlns:a14="http://schemas.microsoft.com/office/drawing/2010/main" xmlns:p14="http://schemas.microsoft.com/office/powerpoint/2010/main" xmlns:a16="http://schemas.microsoft.com/office/drawing/2014/main" id="{6FC61F21-E8C5-4FF8-8067-4CC99637A881}"/>
                  </a:ext>
                </a:extLst>
              </p:cNvPr>
              <p:cNvSpPr/>
              <p:nvPr/>
            </p:nvSpPr>
            <p:spPr bwMode="auto">
              <a:xfrm>
                <a:off x="12538075" y="40573326"/>
                <a:ext cx="2600325" cy="4295775"/>
              </a:xfrm>
              <a:custGeom>
                <a:avLst/>
                <a:gdLst/>
                <a:ahLst/>
                <a:cxnLst>
                  <a:cxn ang="0">
                    <a:pos x="1638" y="2706"/>
                  </a:cxn>
                  <a:cxn ang="0">
                    <a:pos x="1638" y="1195"/>
                  </a:cxn>
                  <a:cxn ang="0">
                    <a:pos x="0" y="0"/>
                  </a:cxn>
                  <a:cxn ang="0">
                    <a:pos x="0" y="2706"/>
                  </a:cxn>
                  <a:cxn ang="0">
                    <a:pos x="1638" y="2706"/>
                  </a:cxn>
                </a:cxnLst>
                <a:rect l="0" t="0" r="r" b="b"/>
                <a:pathLst>
                  <a:path w="1638" h="2706">
                    <a:moveTo>
                      <a:pt x="1638" y="2706"/>
                    </a:moveTo>
                    <a:lnTo>
                      <a:pt x="1638" y="1195"/>
                    </a:lnTo>
                    <a:lnTo>
                      <a:pt x="0" y="0"/>
                    </a:lnTo>
                    <a:lnTo>
                      <a:pt x="0" y="2706"/>
                    </a:lnTo>
                    <a:lnTo>
                      <a:pt x="1638" y="2706"/>
                    </a:lnTo>
                    <a:close/>
                  </a:path>
                </a:pathLst>
              </a:custGeom>
              <a:solidFill>
                <a:srgbClr val="F2F2F0"/>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97" name="í$ľiďe">
                <a:extLst>
                  <a:ext uri="{FF2B5EF4-FFF2-40B4-BE49-F238E27FC236}">
                    <a16:creationId xmlns="" xmlns:a14="http://schemas.microsoft.com/office/drawing/2010/main" xmlns:p14="http://schemas.microsoft.com/office/powerpoint/2010/main" xmlns:a16="http://schemas.microsoft.com/office/drawing/2014/main" id="{D6CB38F1-F96A-41B3-809C-6AE7E83E28ED}"/>
                  </a:ext>
                </a:extLst>
              </p:cNvPr>
              <p:cNvSpPr/>
              <p:nvPr/>
            </p:nvSpPr>
            <p:spPr bwMode="auto">
              <a:xfrm>
                <a:off x="12538075" y="40573326"/>
                <a:ext cx="2600325" cy="4295775"/>
              </a:xfrm>
              <a:custGeom>
                <a:avLst/>
                <a:gdLst/>
                <a:ahLst/>
                <a:cxnLst>
                  <a:cxn ang="0">
                    <a:pos x="1638" y="2706"/>
                  </a:cxn>
                  <a:cxn ang="0">
                    <a:pos x="1638" y="1195"/>
                  </a:cxn>
                  <a:cxn ang="0">
                    <a:pos x="0" y="0"/>
                  </a:cxn>
                  <a:cxn ang="0">
                    <a:pos x="0" y="2706"/>
                  </a:cxn>
                  <a:cxn ang="0">
                    <a:pos x="1638" y="2706"/>
                  </a:cxn>
                </a:cxnLst>
                <a:rect l="0" t="0" r="r" b="b"/>
                <a:pathLst>
                  <a:path w="1638" h="2706">
                    <a:moveTo>
                      <a:pt x="1638" y="2706"/>
                    </a:moveTo>
                    <a:lnTo>
                      <a:pt x="1638" y="1195"/>
                    </a:lnTo>
                    <a:lnTo>
                      <a:pt x="0" y="0"/>
                    </a:lnTo>
                    <a:lnTo>
                      <a:pt x="0" y="2706"/>
                    </a:lnTo>
                    <a:lnTo>
                      <a:pt x="1638" y="2706"/>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98" name="ïSļîdè">
                <a:extLst>
                  <a:ext uri="{FF2B5EF4-FFF2-40B4-BE49-F238E27FC236}">
                    <a16:creationId xmlns="" xmlns:a14="http://schemas.microsoft.com/office/drawing/2010/main" xmlns:p14="http://schemas.microsoft.com/office/powerpoint/2010/main" xmlns:a16="http://schemas.microsoft.com/office/drawing/2014/main" id="{1D1174C4-DC68-4CB8-A605-1B23713A6A97}"/>
                  </a:ext>
                </a:extLst>
              </p:cNvPr>
              <p:cNvSpPr/>
              <p:nvPr/>
            </p:nvSpPr>
            <p:spPr bwMode="auto">
              <a:xfrm>
                <a:off x="13989050" y="42698989"/>
                <a:ext cx="676275" cy="676275"/>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99" name="îṥļïďè">
                <a:extLst>
                  <a:ext uri="{FF2B5EF4-FFF2-40B4-BE49-F238E27FC236}">
                    <a16:creationId xmlns="" xmlns:a14="http://schemas.microsoft.com/office/drawing/2010/main" xmlns:p14="http://schemas.microsoft.com/office/powerpoint/2010/main" xmlns:a16="http://schemas.microsoft.com/office/drawing/2014/main" id="{F1BC9F3C-134A-40B0-9933-3B795C97CCAC}"/>
                  </a:ext>
                </a:extLst>
              </p:cNvPr>
              <p:cNvSpPr/>
              <p:nvPr/>
            </p:nvSpPr>
            <p:spPr bwMode="auto">
              <a:xfrm>
                <a:off x="13989050" y="42698989"/>
                <a:ext cx="676275" cy="67627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00" name="iṧḻïďé">
                <a:extLst>
                  <a:ext uri="{FF2B5EF4-FFF2-40B4-BE49-F238E27FC236}">
                    <a16:creationId xmlns="" xmlns:a14="http://schemas.microsoft.com/office/drawing/2010/main" xmlns:p14="http://schemas.microsoft.com/office/powerpoint/2010/main" xmlns:a16="http://schemas.microsoft.com/office/drawing/2014/main" id="{E6CAD61C-17CB-4F77-9F98-00912825397C}"/>
                  </a:ext>
                </a:extLst>
              </p:cNvPr>
              <p:cNvSpPr/>
              <p:nvPr/>
            </p:nvSpPr>
            <p:spPr bwMode="auto">
              <a:xfrm>
                <a:off x="13027025" y="42698989"/>
                <a:ext cx="660400" cy="676275"/>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01" name="ïśľídê">
                <a:extLst>
                  <a:ext uri="{FF2B5EF4-FFF2-40B4-BE49-F238E27FC236}">
                    <a16:creationId xmlns="" xmlns:a14="http://schemas.microsoft.com/office/drawing/2010/main" xmlns:p14="http://schemas.microsoft.com/office/powerpoint/2010/main" xmlns:a16="http://schemas.microsoft.com/office/drawing/2014/main" id="{5630759B-624B-43F7-9109-8BBFFE55F651}"/>
                  </a:ext>
                </a:extLst>
              </p:cNvPr>
              <p:cNvSpPr/>
              <p:nvPr/>
            </p:nvSpPr>
            <p:spPr bwMode="auto">
              <a:xfrm>
                <a:off x="13989050" y="43676889"/>
                <a:ext cx="676275" cy="660400"/>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02" name="îṥḻiďe">
                <a:extLst>
                  <a:ext uri="{FF2B5EF4-FFF2-40B4-BE49-F238E27FC236}">
                    <a16:creationId xmlns="" xmlns:a14="http://schemas.microsoft.com/office/drawing/2010/main" xmlns:p14="http://schemas.microsoft.com/office/powerpoint/2010/main" xmlns:a16="http://schemas.microsoft.com/office/drawing/2014/main" id="{F0782942-E22F-4CA4-BB44-8C43F12294C3}"/>
                  </a:ext>
                </a:extLst>
              </p:cNvPr>
              <p:cNvSpPr/>
              <p:nvPr/>
            </p:nvSpPr>
            <p:spPr bwMode="auto">
              <a:xfrm>
                <a:off x="13989050" y="43676889"/>
                <a:ext cx="676275" cy="66040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03" name="î$ľïḋe">
                <a:extLst>
                  <a:ext uri="{FF2B5EF4-FFF2-40B4-BE49-F238E27FC236}">
                    <a16:creationId xmlns="" xmlns:a14="http://schemas.microsoft.com/office/drawing/2010/main" xmlns:p14="http://schemas.microsoft.com/office/powerpoint/2010/main" xmlns:a16="http://schemas.microsoft.com/office/drawing/2014/main" id="{823457C0-7ADE-4657-9206-A85B540F1000}"/>
                  </a:ext>
                </a:extLst>
              </p:cNvPr>
              <p:cNvSpPr/>
              <p:nvPr/>
            </p:nvSpPr>
            <p:spPr bwMode="auto">
              <a:xfrm>
                <a:off x="13027025" y="43676889"/>
                <a:ext cx="660400" cy="660400"/>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04" name="î$ḷîḓé">
                <a:extLst>
                  <a:ext uri="{FF2B5EF4-FFF2-40B4-BE49-F238E27FC236}">
                    <a16:creationId xmlns="" xmlns:a14="http://schemas.microsoft.com/office/drawing/2010/main" xmlns:p14="http://schemas.microsoft.com/office/powerpoint/2010/main" xmlns:a16="http://schemas.microsoft.com/office/drawing/2014/main" id="{538D113C-2FA3-418C-A220-794D40134868}"/>
                  </a:ext>
                </a:extLst>
              </p:cNvPr>
              <p:cNvSpPr/>
              <p:nvPr/>
            </p:nvSpPr>
            <p:spPr bwMode="auto">
              <a:xfrm>
                <a:off x="13027025" y="43676889"/>
                <a:ext cx="660400" cy="66040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05" name="iṣlïḋe">
                <a:extLst>
                  <a:ext uri="{FF2B5EF4-FFF2-40B4-BE49-F238E27FC236}">
                    <a16:creationId xmlns="" xmlns:a14="http://schemas.microsoft.com/office/drawing/2010/main" xmlns:p14="http://schemas.microsoft.com/office/powerpoint/2010/main" xmlns:a16="http://schemas.microsoft.com/office/drawing/2014/main" id="{B6407431-C857-4C82-AA5D-AB6E9E2CC8EF}"/>
                  </a:ext>
                </a:extLst>
              </p:cNvPr>
              <p:cNvSpPr/>
              <p:nvPr/>
            </p:nvSpPr>
            <p:spPr bwMode="auto">
              <a:xfrm>
                <a:off x="12538075" y="42470389"/>
                <a:ext cx="2600325" cy="2398713"/>
              </a:xfrm>
              <a:custGeom>
                <a:avLst/>
                <a:gdLst/>
                <a:ahLst/>
                <a:cxnLst>
                  <a:cxn ang="0">
                    <a:pos x="914" y="1176"/>
                  </a:cxn>
                  <a:cxn ang="0">
                    <a:pos x="914" y="760"/>
                  </a:cxn>
                  <a:cxn ang="0">
                    <a:pos x="1340" y="760"/>
                  </a:cxn>
                  <a:cxn ang="0">
                    <a:pos x="1340" y="1176"/>
                  </a:cxn>
                  <a:cxn ang="0">
                    <a:pos x="914" y="1176"/>
                  </a:cxn>
                  <a:cxn ang="0">
                    <a:pos x="1638" y="0"/>
                  </a:cxn>
                  <a:cxn ang="0">
                    <a:pos x="1340" y="280"/>
                  </a:cxn>
                  <a:cxn ang="0">
                    <a:pos x="1340" y="570"/>
                  </a:cxn>
                  <a:cxn ang="0">
                    <a:pos x="1023" y="570"/>
                  </a:cxn>
                  <a:cxn ang="0">
                    <a:pos x="724" y="841"/>
                  </a:cxn>
                  <a:cxn ang="0">
                    <a:pos x="724" y="1176"/>
                  </a:cxn>
                  <a:cxn ang="0">
                    <a:pos x="362" y="1176"/>
                  </a:cxn>
                  <a:cxn ang="0">
                    <a:pos x="0" y="1511"/>
                  </a:cxn>
                  <a:cxn ang="0">
                    <a:pos x="1602" y="1511"/>
                  </a:cxn>
                  <a:cxn ang="0">
                    <a:pos x="1602" y="1511"/>
                  </a:cxn>
                  <a:cxn ang="0">
                    <a:pos x="1602" y="1511"/>
                  </a:cxn>
                  <a:cxn ang="0">
                    <a:pos x="1602" y="1511"/>
                  </a:cxn>
                  <a:cxn ang="0">
                    <a:pos x="1602" y="1511"/>
                  </a:cxn>
                  <a:cxn ang="0">
                    <a:pos x="1638" y="1511"/>
                  </a:cxn>
                  <a:cxn ang="0">
                    <a:pos x="1638" y="0"/>
                  </a:cxn>
                </a:cxnLst>
                <a:rect l="0" t="0" r="r" b="b"/>
                <a:pathLst>
                  <a:path w="1638" h="1511">
                    <a:moveTo>
                      <a:pt x="914" y="1176"/>
                    </a:moveTo>
                    <a:lnTo>
                      <a:pt x="914" y="760"/>
                    </a:lnTo>
                    <a:lnTo>
                      <a:pt x="1340" y="760"/>
                    </a:lnTo>
                    <a:lnTo>
                      <a:pt x="1340" y="1176"/>
                    </a:lnTo>
                    <a:lnTo>
                      <a:pt x="914" y="1176"/>
                    </a:lnTo>
                    <a:close/>
                    <a:moveTo>
                      <a:pt x="1638" y="0"/>
                    </a:moveTo>
                    <a:lnTo>
                      <a:pt x="1340" y="280"/>
                    </a:lnTo>
                    <a:lnTo>
                      <a:pt x="1340" y="570"/>
                    </a:lnTo>
                    <a:lnTo>
                      <a:pt x="1023" y="570"/>
                    </a:lnTo>
                    <a:lnTo>
                      <a:pt x="724" y="841"/>
                    </a:lnTo>
                    <a:lnTo>
                      <a:pt x="724" y="1176"/>
                    </a:lnTo>
                    <a:lnTo>
                      <a:pt x="362" y="1176"/>
                    </a:lnTo>
                    <a:lnTo>
                      <a:pt x="0" y="1511"/>
                    </a:lnTo>
                    <a:lnTo>
                      <a:pt x="1602" y="1511"/>
                    </a:lnTo>
                    <a:lnTo>
                      <a:pt x="1602" y="1511"/>
                    </a:lnTo>
                    <a:lnTo>
                      <a:pt x="1602" y="1511"/>
                    </a:lnTo>
                    <a:lnTo>
                      <a:pt x="1602" y="1511"/>
                    </a:lnTo>
                    <a:lnTo>
                      <a:pt x="1602" y="1511"/>
                    </a:lnTo>
                    <a:lnTo>
                      <a:pt x="1638" y="1511"/>
                    </a:lnTo>
                    <a:lnTo>
                      <a:pt x="1638" y="0"/>
                    </a:lnTo>
                    <a:close/>
                  </a:path>
                </a:pathLst>
              </a:custGeom>
              <a:solidFill>
                <a:srgbClr val="E6E6E2"/>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06" name="ïṩlïḋé">
                <a:extLst>
                  <a:ext uri="{FF2B5EF4-FFF2-40B4-BE49-F238E27FC236}">
                    <a16:creationId xmlns="" xmlns:a14="http://schemas.microsoft.com/office/drawing/2010/main" xmlns:p14="http://schemas.microsoft.com/office/powerpoint/2010/main" xmlns:a16="http://schemas.microsoft.com/office/drawing/2014/main" id="{52C9231C-8FFB-4ECF-9693-0B1C4EECE835}"/>
                  </a:ext>
                </a:extLst>
              </p:cNvPr>
              <p:cNvSpPr/>
              <p:nvPr/>
            </p:nvSpPr>
            <p:spPr bwMode="auto">
              <a:xfrm>
                <a:off x="12538075" y="42470389"/>
                <a:ext cx="2600325" cy="2398713"/>
              </a:xfrm>
              <a:custGeom>
                <a:avLst/>
                <a:gdLst/>
                <a:ahLst/>
                <a:cxnLst>
                  <a:cxn ang="0">
                    <a:pos x="914" y="1176"/>
                  </a:cxn>
                  <a:cxn ang="0">
                    <a:pos x="914" y="760"/>
                  </a:cxn>
                  <a:cxn ang="0">
                    <a:pos x="1340" y="760"/>
                  </a:cxn>
                  <a:cxn ang="0">
                    <a:pos x="1340" y="1176"/>
                  </a:cxn>
                  <a:cxn ang="0">
                    <a:pos x="914" y="1176"/>
                  </a:cxn>
                  <a:cxn ang="0">
                    <a:pos x="1638" y="0"/>
                  </a:cxn>
                  <a:cxn ang="0">
                    <a:pos x="1340" y="280"/>
                  </a:cxn>
                  <a:cxn ang="0">
                    <a:pos x="1340" y="570"/>
                  </a:cxn>
                  <a:cxn ang="0">
                    <a:pos x="1023" y="570"/>
                  </a:cxn>
                  <a:cxn ang="0">
                    <a:pos x="724" y="841"/>
                  </a:cxn>
                  <a:cxn ang="0">
                    <a:pos x="724" y="1176"/>
                  </a:cxn>
                  <a:cxn ang="0">
                    <a:pos x="362" y="1176"/>
                  </a:cxn>
                  <a:cxn ang="0">
                    <a:pos x="0" y="1511"/>
                  </a:cxn>
                  <a:cxn ang="0">
                    <a:pos x="1602" y="1511"/>
                  </a:cxn>
                  <a:cxn ang="0">
                    <a:pos x="1602" y="1511"/>
                  </a:cxn>
                  <a:cxn ang="0">
                    <a:pos x="1602" y="1511"/>
                  </a:cxn>
                  <a:cxn ang="0">
                    <a:pos x="1602" y="1511"/>
                  </a:cxn>
                  <a:cxn ang="0">
                    <a:pos x="1602" y="1511"/>
                  </a:cxn>
                  <a:cxn ang="0">
                    <a:pos x="1638" y="1511"/>
                  </a:cxn>
                  <a:cxn ang="0">
                    <a:pos x="1638" y="0"/>
                  </a:cxn>
                </a:cxnLst>
                <a:rect l="0" t="0" r="r" b="b"/>
                <a:pathLst>
                  <a:path w="1638" h="1511">
                    <a:moveTo>
                      <a:pt x="914" y="1176"/>
                    </a:moveTo>
                    <a:lnTo>
                      <a:pt x="914" y="760"/>
                    </a:lnTo>
                    <a:lnTo>
                      <a:pt x="1340" y="760"/>
                    </a:lnTo>
                    <a:lnTo>
                      <a:pt x="1340" y="1176"/>
                    </a:lnTo>
                    <a:lnTo>
                      <a:pt x="914" y="1176"/>
                    </a:lnTo>
                    <a:moveTo>
                      <a:pt x="1638" y="0"/>
                    </a:moveTo>
                    <a:lnTo>
                      <a:pt x="1340" y="280"/>
                    </a:lnTo>
                    <a:lnTo>
                      <a:pt x="1340" y="570"/>
                    </a:lnTo>
                    <a:lnTo>
                      <a:pt x="1023" y="570"/>
                    </a:lnTo>
                    <a:lnTo>
                      <a:pt x="724" y="841"/>
                    </a:lnTo>
                    <a:lnTo>
                      <a:pt x="724" y="1176"/>
                    </a:lnTo>
                    <a:lnTo>
                      <a:pt x="362" y="1176"/>
                    </a:lnTo>
                    <a:lnTo>
                      <a:pt x="0" y="1511"/>
                    </a:lnTo>
                    <a:lnTo>
                      <a:pt x="1602" y="1511"/>
                    </a:lnTo>
                    <a:lnTo>
                      <a:pt x="1602" y="1511"/>
                    </a:lnTo>
                    <a:lnTo>
                      <a:pt x="1602" y="1511"/>
                    </a:lnTo>
                    <a:lnTo>
                      <a:pt x="1602" y="1511"/>
                    </a:lnTo>
                    <a:lnTo>
                      <a:pt x="1602" y="1511"/>
                    </a:lnTo>
                    <a:lnTo>
                      <a:pt x="1638" y="1511"/>
                    </a:lnTo>
                    <a:lnTo>
                      <a:pt x="1638"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07" name="ïṥḻîdé">
                <a:extLst>
                  <a:ext uri="{FF2B5EF4-FFF2-40B4-BE49-F238E27FC236}">
                    <a16:creationId xmlns="" xmlns:a14="http://schemas.microsoft.com/office/drawing/2010/main" xmlns:p14="http://schemas.microsoft.com/office/powerpoint/2010/main" xmlns:a16="http://schemas.microsoft.com/office/drawing/2014/main" id="{9E7C2ED3-F64A-4764-9F21-956F463F7334}"/>
                  </a:ext>
                </a:extLst>
              </p:cNvPr>
              <p:cNvSpPr/>
              <p:nvPr/>
            </p:nvSpPr>
            <p:spPr bwMode="auto">
              <a:xfrm>
                <a:off x="14162088" y="42914889"/>
                <a:ext cx="503238" cy="460375"/>
              </a:xfrm>
              <a:custGeom>
                <a:avLst/>
                <a:gdLst/>
                <a:ahLst/>
                <a:cxnLst>
                  <a:cxn ang="0">
                    <a:pos x="317" y="0"/>
                  </a:cxn>
                  <a:cxn ang="0">
                    <a:pos x="0" y="290"/>
                  </a:cxn>
                  <a:cxn ang="0">
                    <a:pos x="317" y="290"/>
                  </a:cxn>
                  <a:cxn ang="0">
                    <a:pos x="317" y="0"/>
                  </a:cxn>
                </a:cxnLst>
                <a:rect l="0" t="0" r="r" b="b"/>
                <a:pathLst>
                  <a:path w="317" h="290">
                    <a:moveTo>
                      <a:pt x="317" y="0"/>
                    </a:moveTo>
                    <a:lnTo>
                      <a:pt x="0" y="290"/>
                    </a:lnTo>
                    <a:lnTo>
                      <a:pt x="317" y="290"/>
                    </a:lnTo>
                    <a:lnTo>
                      <a:pt x="317" y="0"/>
                    </a:lnTo>
                    <a:close/>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08" name="îṩḷíḋé">
                <a:extLst>
                  <a:ext uri="{FF2B5EF4-FFF2-40B4-BE49-F238E27FC236}">
                    <a16:creationId xmlns="" xmlns:a14="http://schemas.microsoft.com/office/drawing/2010/main" xmlns:p14="http://schemas.microsoft.com/office/powerpoint/2010/main" xmlns:a16="http://schemas.microsoft.com/office/drawing/2014/main" id="{EEF09A63-A8C0-4672-82C8-060AFB943522}"/>
                  </a:ext>
                </a:extLst>
              </p:cNvPr>
              <p:cNvSpPr/>
              <p:nvPr/>
            </p:nvSpPr>
            <p:spPr bwMode="auto">
              <a:xfrm>
                <a:off x="14162088" y="42914889"/>
                <a:ext cx="503238" cy="460375"/>
              </a:xfrm>
              <a:custGeom>
                <a:avLst/>
                <a:gdLst/>
                <a:ahLst/>
                <a:cxnLst>
                  <a:cxn ang="0">
                    <a:pos x="317" y="0"/>
                  </a:cxn>
                  <a:cxn ang="0">
                    <a:pos x="0" y="290"/>
                  </a:cxn>
                  <a:cxn ang="0">
                    <a:pos x="317" y="290"/>
                  </a:cxn>
                  <a:cxn ang="0">
                    <a:pos x="317" y="0"/>
                  </a:cxn>
                </a:cxnLst>
                <a:rect l="0" t="0" r="r" b="b"/>
                <a:pathLst>
                  <a:path w="317" h="290">
                    <a:moveTo>
                      <a:pt x="317" y="0"/>
                    </a:moveTo>
                    <a:lnTo>
                      <a:pt x="0" y="290"/>
                    </a:lnTo>
                    <a:lnTo>
                      <a:pt x="317" y="290"/>
                    </a:lnTo>
                    <a:lnTo>
                      <a:pt x="317"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09" name="ïśľîdé">
                <a:extLst>
                  <a:ext uri="{FF2B5EF4-FFF2-40B4-BE49-F238E27FC236}">
                    <a16:creationId xmlns="" xmlns:a14="http://schemas.microsoft.com/office/drawing/2010/main" xmlns:p14="http://schemas.microsoft.com/office/powerpoint/2010/main" xmlns:a16="http://schemas.microsoft.com/office/drawing/2014/main" id="{519877A6-1C98-4690-9F03-32C3BC5B3262}"/>
                  </a:ext>
                </a:extLst>
              </p:cNvPr>
              <p:cNvSpPr/>
              <p:nvPr/>
            </p:nvSpPr>
            <p:spPr bwMode="auto">
              <a:xfrm>
                <a:off x="13989050" y="43676889"/>
                <a:ext cx="676275" cy="660400"/>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10" name="ïsļîdè">
                <a:extLst>
                  <a:ext uri="{FF2B5EF4-FFF2-40B4-BE49-F238E27FC236}">
                    <a16:creationId xmlns="" xmlns:a14="http://schemas.microsoft.com/office/drawing/2010/main" xmlns:p14="http://schemas.microsoft.com/office/powerpoint/2010/main" xmlns:a16="http://schemas.microsoft.com/office/drawing/2014/main" id="{F603112B-B5EA-4E4D-830D-5BCBE355B0DD}"/>
                  </a:ext>
                </a:extLst>
              </p:cNvPr>
              <p:cNvSpPr/>
              <p:nvPr/>
            </p:nvSpPr>
            <p:spPr bwMode="auto">
              <a:xfrm>
                <a:off x="13989050" y="43676889"/>
                <a:ext cx="676275" cy="66040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11" name="îṧlïḋè">
                <a:extLst>
                  <a:ext uri="{FF2B5EF4-FFF2-40B4-BE49-F238E27FC236}">
                    <a16:creationId xmlns="" xmlns:a14="http://schemas.microsoft.com/office/drawing/2010/main" xmlns:p14="http://schemas.microsoft.com/office/powerpoint/2010/main" xmlns:a16="http://schemas.microsoft.com/office/drawing/2014/main" id="{557D33FB-40B2-4FBE-8659-856E7955A703}"/>
                  </a:ext>
                </a:extLst>
              </p:cNvPr>
              <p:cNvSpPr/>
              <p:nvPr/>
            </p:nvSpPr>
            <p:spPr bwMode="auto">
              <a:xfrm>
                <a:off x="13112750" y="43805476"/>
                <a:ext cx="574675" cy="531813"/>
              </a:xfrm>
              <a:custGeom>
                <a:avLst/>
                <a:gdLst/>
                <a:ahLst/>
                <a:cxnLst>
                  <a:cxn ang="0">
                    <a:pos x="362" y="0"/>
                  </a:cxn>
                  <a:cxn ang="0">
                    <a:pos x="0" y="335"/>
                  </a:cxn>
                  <a:cxn ang="0">
                    <a:pos x="362" y="335"/>
                  </a:cxn>
                  <a:cxn ang="0">
                    <a:pos x="362" y="0"/>
                  </a:cxn>
                </a:cxnLst>
                <a:rect l="0" t="0" r="r" b="b"/>
                <a:pathLst>
                  <a:path w="362" h="335">
                    <a:moveTo>
                      <a:pt x="362" y="0"/>
                    </a:moveTo>
                    <a:lnTo>
                      <a:pt x="0" y="335"/>
                    </a:lnTo>
                    <a:lnTo>
                      <a:pt x="362" y="335"/>
                    </a:lnTo>
                    <a:lnTo>
                      <a:pt x="362" y="0"/>
                    </a:lnTo>
                    <a:close/>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12" name="ïŝḻîďê">
                <a:extLst>
                  <a:ext uri="{FF2B5EF4-FFF2-40B4-BE49-F238E27FC236}">
                    <a16:creationId xmlns="" xmlns:a14="http://schemas.microsoft.com/office/drawing/2010/main" xmlns:p14="http://schemas.microsoft.com/office/powerpoint/2010/main" xmlns:a16="http://schemas.microsoft.com/office/drawing/2014/main" id="{A9494464-13FB-4105-A777-AEC8D7ACF393}"/>
                  </a:ext>
                </a:extLst>
              </p:cNvPr>
              <p:cNvSpPr/>
              <p:nvPr/>
            </p:nvSpPr>
            <p:spPr bwMode="auto">
              <a:xfrm>
                <a:off x="13112750" y="43805476"/>
                <a:ext cx="574675" cy="531813"/>
              </a:xfrm>
              <a:custGeom>
                <a:avLst/>
                <a:gdLst/>
                <a:ahLst/>
                <a:cxnLst>
                  <a:cxn ang="0">
                    <a:pos x="362" y="0"/>
                  </a:cxn>
                  <a:cxn ang="0">
                    <a:pos x="0" y="335"/>
                  </a:cxn>
                  <a:cxn ang="0">
                    <a:pos x="362" y="335"/>
                  </a:cxn>
                  <a:cxn ang="0">
                    <a:pos x="362" y="0"/>
                  </a:cxn>
                </a:cxnLst>
                <a:rect l="0" t="0" r="r" b="b"/>
                <a:pathLst>
                  <a:path w="362" h="335">
                    <a:moveTo>
                      <a:pt x="362" y="0"/>
                    </a:moveTo>
                    <a:lnTo>
                      <a:pt x="0" y="335"/>
                    </a:lnTo>
                    <a:lnTo>
                      <a:pt x="362" y="335"/>
                    </a:lnTo>
                    <a:lnTo>
                      <a:pt x="362"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13" name="is1iḋè">
                <a:extLst>
                  <a:ext uri="{FF2B5EF4-FFF2-40B4-BE49-F238E27FC236}">
                    <a16:creationId xmlns="" xmlns:a14="http://schemas.microsoft.com/office/drawing/2010/main" xmlns:p14="http://schemas.microsoft.com/office/powerpoint/2010/main" xmlns:a16="http://schemas.microsoft.com/office/drawing/2014/main" id="{21D4FE3A-BBDD-4FDC-88B9-7E0FAD5A5196}"/>
                  </a:ext>
                </a:extLst>
              </p:cNvPr>
              <p:cNvSpPr/>
              <p:nvPr/>
            </p:nvSpPr>
            <p:spPr bwMode="auto">
              <a:xfrm>
                <a:off x="12336463" y="40357426"/>
                <a:ext cx="3017838" cy="2327275"/>
              </a:xfrm>
              <a:custGeom>
                <a:avLst/>
                <a:gdLst/>
                <a:ahLst/>
                <a:cxnLst>
                  <a:cxn ang="0">
                    <a:pos x="7" y="25"/>
                  </a:cxn>
                  <a:cxn ang="0">
                    <a:pos x="187" y="158"/>
                  </a:cxn>
                  <a:cxn ang="0">
                    <a:pos x="205" y="155"/>
                  </a:cxn>
                  <a:cxn ang="0">
                    <a:pos x="203" y="137"/>
                  </a:cxn>
                  <a:cxn ang="0">
                    <a:pos x="22" y="4"/>
                  </a:cxn>
                  <a:cxn ang="0">
                    <a:pos x="4" y="7"/>
                  </a:cxn>
                  <a:cxn ang="0">
                    <a:pos x="7" y="25"/>
                  </a:cxn>
                </a:cxnLst>
                <a:rect l="0" t="0" r="r" b="b"/>
                <a:pathLst>
                  <a:path w="210" h="162">
                    <a:moveTo>
                      <a:pt x="7" y="25"/>
                    </a:moveTo>
                    <a:cubicBezTo>
                      <a:pt x="187" y="158"/>
                      <a:pt x="187" y="158"/>
                      <a:pt x="187" y="158"/>
                    </a:cubicBezTo>
                    <a:cubicBezTo>
                      <a:pt x="193" y="162"/>
                      <a:pt x="201" y="161"/>
                      <a:pt x="205" y="155"/>
                    </a:cubicBezTo>
                    <a:cubicBezTo>
                      <a:pt x="210" y="149"/>
                      <a:pt x="208" y="141"/>
                      <a:pt x="203" y="137"/>
                    </a:cubicBezTo>
                    <a:cubicBezTo>
                      <a:pt x="22" y="4"/>
                      <a:pt x="22" y="4"/>
                      <a:pt x="22" y="4"/>
                    </a:cubicBezTo>
                    <a:cubicBezTo>
                      <a:pt x="16" y="0"/>
                      <a:pt x="8" y="1"/>
                      <a:pt x="4" y="7"/>
                    </a:cubicBezTo>
                    <a:cubicBezTo>
                      <a:pt x="0" y="13"/>
                      <a:pt x="1" y="21"/>
                      <a:pt x="7" y="25"/>
                    </a:cubicBezTo>
                  </a:path>
                </a:pathLst>
              </a:custGeom>
              <a:solidFill>
                <a:srgbClr val="7F7370"/>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14" name="ïšľîďê">
                <a:extLst>
                  <a:ext uri="{FF2B5EF4-FFF2-40B4-BE49-F238E27FC236}">
                    <a16:creationId xmlns="" xmlns:a14="http://schemas.microsoft.com/office/drawing/2010/main" xmlns:p14="http://schemas.microsoft.com/office/powerpoint/2010/main" xmlns:a16="http://schemas.microsoft.com/office/drawing/2014/main" id="{F39D4B4E-8A31-483F-ACBF-5589CE8F0B58}"/>
                  </a:ext>
                </a:extLst>
              </p:cNvPr>
              <p:cNvSpPr/>
              <p:nvPr/>
            </p:nvSpPr>
            <p:spPr bwMode="auto">
              <a:xfrm>
                <a:off x="4619625" y="40573326"/>
                <a:ext cx="2601913" cy="4295775"/>
              </a:xfrm>
              <a:custGeom>
                <a:avLst/>
                <a:gdLst/>
                <a:ahLst/>
                <a:cxnLst>
                  <a:cxn ang="0">
                    <a:pos x="0" y="2706"/>
                  </a:cxn>
                  <a:cxn ang="0">
                    <a:pos x="0" y="1195"/>
                  </a:cxn>
                  <a:cxn ang="0">
                    <a:pos x="1639" y="0"/>
                  </a:cxn>
                  <a:cxn ang="0">
                    <a:pos x="1639" y="2706"/>
                  </a:cxn>
                  <a:cxn ang="0">
                    <a:pos x="0" y="2706"/>
                  </a:cxn>
                </a:cxnLst>
                <a:rect l="0" t="0" r="r" b="b"/>
                <a:pathLst>
                  <a:path w="1639" h="2706">
                    <a:moveTo>
                      <a:pt x="0" y="2706"/>
                    </a:moveTo>
                    <a:lnTo>
                      <a:pt x="0" y="1195"/>
                    </a:lnTo>
                    <a:lnTo>
                      <a:pt x="1639" y="0"/>
                    </a:lnTo>
                    <a:lnTo>
                      <a:pt x="1639" y="2706"/>
                    </a:lnTo>
                    <a:lnTo>
                      <a:pt x="0" y="2706"/>
                    </a:lnTo>
                    <a:close/>
                  </a:path>
                </a:pathLst>
              </a:custGeom>
              <a:solidFill>
                <a:srgbClr val="F2F2F0"/>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15" name="îsľîde">
                <a:extLst>
                  <a:ext uri="{FF2B5EF4-FFF2-40B4-BE49-F238E27FC236}">
                    <a16:creationId xmlns="" xmlns:a14="http://schemas.microsoft.com/office/drawing/2010/main" xmlns:p14="http://schemas.microsoft.com/office/powerpoint/2010/main" xmlns:a16="http://schemas.microsoft.com/office/drawing/2014/main" id="{2A2786DE-2A0D-4145-A708-C415852BAC84}"/>
                  </a:ext>
                </a:extLst>
              </p:cNvPr>
              <p:cNvSpPr/>
              <p:nvPr/>
            </p:nvSpPr>
            <p:spPr bwMode="auto">
              <a:xfrm>
                <a:off x="4619625" y="40573326"/>
                <a:ext cx="2601913" cy="4295775"/>
              </a:xfrm>
              <a:custGeom>
                <a:avLst/>
                <a:gdLst/>
                <a:ahLst/>
                <a:cxnLst>
                  <a:cxn ang="0">
                    <a:pos x="0" y="2706"/>
                  </a:cxn>
                  <a:cxn ang="0">
                    <a:pos x="0" y="1195"/>
                  </a:cxn>
                  <a:cxn ang="0">
                    <a:pos x="1639" y="0"/>
                  </a:cxn>
                  <a:cxn ang="0">
                    <a:pos x="1639" y="2706"/>
                  </a:cxn>
                  <a:cxn ang="0">
                    <a:pos x="0" y="2706"/>
                  </a:cxn>
                </a:cxnLst>
                <a:rect l="0" t="0" r="r" b="b"/>
                <a:pathLst>
                  <a:path w="1639" h="2706">
                    <a:moveTo>
                      <a:pt x="0" y="2706"/>
                    </a:moveTo>
                    <a:lnTo>
                      <a:pt x="0" y="1195"/>
                    </a:lnTo>
                    <a:lnTo>
                      <a:pt x="1639" y="0"/>
                    </a:lnTo>
                    <a:lnTo>
                      <a:pt x="1639" y="2706"/>
                    </a:lnTo>
                    <a:lnTo>
                      <a:pt x="0" y="2706"/>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16" name="isľîďe">
                <a:extLst>
                  <a:ext uri="{FF2B5EF4-FFF2-40B4-BE49-F238E27FC236}">
                    <a16:creationId xmlns="" xmlns:a14="http://schemas.microsoft.com/office/drawing/2010/main" xmlns:p14="http://schemas.microsoft.com/office/powerpoint/2010/main" xmlns:a16="http://schemas.microsoft.com/office/drawing/2014/main" id="{E213FE83-25C1-462A-A091-74CEB11C265A}"/>
                  </a:ext>
                </a:extLst>
              </p:cNvPr>
              <p:cNvSpPr/>
              <p:nvPr/>
            </p:nvSpPr>
            <p:spPr bwMode="auto">
              <a:xfrm>
                <a:off x="5094288" y="42698989"/>
                <a:ext cx="676275" cy="676275"/>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17" name="íṣlíḍé">
                <a:extLst>
                  <a:ext uri="{FF2B5EF4-FFF2-40B4-BE49-F238E27FC236}">
                    <a16:creationId xmlns="" xmlns:a14="http://schemas.microsoft.com/office/drawing/2010/main" xmlns:p14="http://schemas.microsoft.com/office/powerpoint/2010/main" xmlns:a16="http://schemas.microsoft.com/office/drawing/2014/main" id="{9850972F-4B67-4FDF-AB8A-E48BCC0C7B45}"/>
                  </a:ext>
                </a:extLst>
              </p:cNvPr>
              <p:cNvSpPr/>
              <p:nvPr/>
            </p:nvSpPr>
            <p:spPr bwMode="auto">
              <a:xfrm>
                <a:off x="5094288" y="42698989"/>
                <a:ext cx="676275" cy="67627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18" name="î$ľîḍe">
                <a:extLst>
                  <a:ext uri="{FF2B5EF4-FFF2-40B4-BE49-F238E27FC236}">
                    <a16:creationId xmlns="" xmlns:a14="http://schemas.microsoft.com/office/drawing/2010/main" xmlns:p14="http://schemas.microsoft.com/office/powerpoint/2010/main" xmlns:a16="http://schemas.microsoft.com/office/drawing/2014/main" id="{E77E8505-3AB8-43ED-B36B-843BB6A98D92}"/>
                  </a:ext>
                </a:extLst>
              </p:cNvPr>
              <p:cNvSpPr/>
              <p:nvPr/>
            </p:nvSpPr>
            <p:spPr bwMode="auto">
              <a:xfrm>
                <a:off x="6072188" y="42698989"/>
                <a:ext cx="674688" cy="676275"/>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19" name="îṣḻíḓè">
                <a:extLst>
                  <a:ext uri="{FF2B5EF4-FFF2-40B4-BE49-F238E27FC236}">
                    <a16:creationId xmlns="" xmlns:a14="http://schemas.microsoft.com/office/drawing/2010/main" xmlns:p14="http://schemas.microsoft.com/office/powerpoint/2010/main" xmlns:a16="http://schemas.microsoft.com/office/drawing/2014/main" id="{D87DF0B8-4A84-4862-ABB5-801F717A0CE1}"/>
                  </a:ext>
                </a:extLst>
              </p:cNvPr>
              <p:cNvSpPr/>
              <p:nvPr/>
            </p:nvSpPr>
            <p:spPr bwMode="auto">
              <a:xfrm>
                <a:off x="6072188" y="42698989"/>
                <a:ext cx="674688" cy="67627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20" name="i$ḷíḋe">
                <a:extLst>
                  <a:ext uri="{FF2B5EF4-FFF2-40B4-BE49-F238E27FC236}">
                    <a16:creationId xmlns="" xmlns:a14="http://schemas.microsoft.com/office/drawing/2010/main" xmlns:p14="http://schemas.microsoft.com/office/powerpoint/2010/main" xmlns:a16="http://schemas.microsoft.com/office/drawing/2014/main" id="{9B7BA48B-9CDF-4981-A9DB-CEB8C90194B7}"/>
                  </a:ext>
                </a:extLst>
              </p:cNvPr>
              <p:cNvSpPr/>
              <p:nvPr/>
            </p:nvSpPr>
            <p:spPr bwMode="auto">
              <a:xfrm>
                <a:off x="5094288" y="43676889"/>
                <a:ext cx="676275" cy="660400"/>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21" name="ïśļïḑê">
                <a:extLst>
                  <a:ext uri="{FF2B5EF4-FFF2-40B4-BE49-F238E27FC236}">
                    <a16:creationId xmlns="" xmlns:a14="http://schemas.microsoft.com/office/drawing/2010/main" xmlns:p14="http://schemas.microsoft.com/office/powerpoint/2010/main" xmlns:a16="http://schemas.microsoft.com/office/drawing/2014/main" id="{2ADF16D7-E2F2-458C-9EF8-C2A73C1DF9B9}"/>
                  </a:ext>
                </a:extLst>
              </p:cNvPr>
              <p:cNvSpPr/>
              <p:nvPr/>
            </p:nvSpPr>
            <p:spPr bwMode="auto">
              <a:xfrm>
                <a:off x="5094288" y="43676889"/>
                <a:ext cx="676275" cy="66040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22" name="íṣlïďé">
                <a:extLst>
                  <a:ext uri="{FF2B5EF4-FFF2-40B4-BE49-F238E27FC236}">
                    <a16:creationId xmlns="" xmlns:a14="http://schemas.microsoft.com/office/drawing/2010/main" xmlns:p14="http://schemas.microsoft.com/office/powerpoint/2010/main" xmlns:a16="http://schemas.microsoft.com/office/drawing/2014/main" id="{072CBB66-3B1F-4825-BB4C-0EDD4B1281E9}"/>
                  </a:ext>
                </a:extLst>
              </p:cNvPr>
              <p:cNvSpPr/>
              <p:nvPr/>
            </p:nvSpPr>
            <p:spPr bwMode="auto">
              <a:xfrm>
                <a:off x="6072188" y="43676889"/>
                <a:ext cx="674688" cy="660400"/>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23" name="iṣľïḓé">
                <a:extLst>
                  <a:ext uri="{FF2B5EF4-FFF2-40B4-BE49-F238E27FC236}">
                    <a16:creationId xmlns="" xmlns:a14="http://schemas.microsoft.com/office/drawing/2010/main" xmlns:p14="http://schemas.microsoft.com/office/powerpoint/2010/main" xmlns:a16="http://schemas.microsoft.com/office/drawing/2014/main" id="{60CBA389-047B-4A7C-B5B4-8B375B9D1676}"/>
                  </a:ext>
                </a:extLst>
              </p:cNvPr>
              <p:cNvSpPr/>
              <p:nvPr/>
            </p:nvSpPr>
            <p:spPr bwMode="auto">
              <a:xfrm>
                <a:off x="6072188" y="43676889"/>
                <a:ext cx="674688" cy="66040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24" name="îSḷídé">
                <a:extLst>
                  <a:ext uri="{FF2B5EF4-FFF2-40B4-BE49-F238E27FC236}">
                    <a16:creationId xmlns="" xmlns:a14="http://schemas.microsoft.com/office/drawing/2010/main" xmlns:p14="http://schemas.microsoft.com/office/powerpoint/2010/main" xmlns:a16="http://schemas.microsoft.com/office/drawing/2014/main" id="{F7A7A40D-8B4F-41B2-9701-33CE608A0AA1}"/>
                  </a:ext>
                </a:extLst>
              </p:cNvPr>
              <p:cNvSpPr/>
              <p:nvPr/>
            </p:nvSpPr>
            <p:spPr bwMode="auto">
              <a:xfrm>
                <a:off x="4619625" y="40573326"/>
                <a:ext cx="2601913" cy="4295775"/>
              </a:xfrm>
              <a:custGeom>
                <a:avLst/>
                <a:gdLst/>
                <a:ahLst/>
                <a:cxnLst>
                  <a:cxn ang="0">
                    <a:pos x="915" y="2371"/>
                  </a:cxn>
                  <a:cxn ang="0">
                    <a:pos x="915" y="1955"/>
                  </a:cxn>
                  <a:cxn ang="0">
                    <a:pos x="1340" y="1955"/>
                  </a:cxn>
                  <a:cxn ang="0">
                    <a:pos x="1340" y="2371"/>
                  </a:cxn>
                  <a:cxn ang="0">
                    <a:pos x="915" y="2371"/>
                  </a:cxn>
                  <a:cxn ang="0">
                    <a:pos x="915" y="1765"/>
                  </a:cxn>
                  <a:cxn ang="0">
                    <a:pos x="915" y="1339"/>
                  </a:cxn>
                  <a:cxn ang="0">
                    <a:pos x="1340" y="1339"/>
                  </a:cxn>
                  <a:cxn ang="0">
                    <a:pos x="1340" y="1765"/>
                  </a:cxn>
                  <a:cxn ang="0">
                    <a:pos x="915" y="1765"/>
                  </a:cxn>
                  <a:cxn ang="0">
                    <a:pos x="1639" y="0"/>
                  </a:cxn>
                  <a:cxn ang="0">
                    <a:pos x="1639" y="0"/>
                  </a:cxn>
                  <a:cxn ang="0">
                    <a:pos x="725" y="1511"/>
                  </a:cxn>
                  <a:cxn ang="0">
                    <a:pos x="725" y="1765"/>
                  </a:cxn>
                  <a:cxn ang="0">
                    <a:pos x="571" y="1765"/>
                  </a:cxn>
                  <a:cxn ang="0">
                    <a:pos x="453" y="1955"/>
                  </a:cxn>
                  <a:cxn ang="0">
                    <a:pos x="725" y="1955"/>
                  </a:cxn>
                  <a:cxn ang="0">
                    <a:pos x="725" y="2371"/>
                  </a:cxn>
                  <a:cxn ang="0">
                    <a:pos x="299" y="2371"/>
                  </a:cxn>
                  <a:cxn ang="0">
                    <a:pos x="299" y="2208"/>
                  </a:cxn>
                  <a:cxn ang="0">
                    <a:pos x="0" y="2706"/>
                  </a:cxn>
                  <a:cxn ang="0">
                    <a:pos x="37" y="2706"/>
                  </a:cxn>
                  <a:cxn ang="0">
                    <a:pos x="37" y="2706"/>
                  </a:cxn>
                  <a:cxn ang="0">
                    <a:pos x="1639" y="2706"/>
                  </a:cxn>
                  <a:cxn ang="0">
                    <a:pos x="1639" y="0"/>
                  </a:cxn>
                </a:cxnLst>
                <a:rect l="0" t="0" r="r" b="b"/>
                <a:pathLst>
                  <a:path w="1639" h="2706">
                    <a:moveTo>
                      <a:pt x="915" y="2371"/>
                    </a:moveTo>
                    <a:lnTo>
                      <a:pt x="915" y="1955"/>
                    </a:lnTo>
                    <a:lnTo>
                      <a:pt x="1340" y="1955"/>
                    </a:lnTo>
                    <a:lnTo>
                      <a:pt x="1340" y="2371"/>
                    </a:lnTo>
                    <a:lnTo>
                      <a:pt x="915" y="2371"/>
                    </a:lnTo>
                    <a:close/>
                    <a:moveTo>
                      <a:pt x="915" y="1765"/>
                    </a:moveTo>
                    <a:lnTo>
                      <a:pt x="915" y="1339"/>
                    </a:lnTo>
                    <a:lnTo>
                      <a:pt x="1340" y="1339"/>
                    </a:lnTo>
                    <a:lnTo>
                      <a:pt x="1340" y="1765"/>
                    </a:lnTo>
                    <a:lnTo>
                      <a:pt x="915" y="1765"/>
                    </a:lnTo>
                    <a:close/>
                    <a:moveTo>
                      <a:pt x="1639" y="0"/>
                    </a:moveTo>
                    <a:lnTo>
                      <a:pt x="1639" y="0"/>
                    </a:lnTo>
                    <a:lnTo>
                      <a:pt x="725" y="1511"/>
                    </a:lnTo>
                    <a:lnTo>
                      <a:pt x="725" y="1765"/>
                    </a:lnTo>
                    <a:lnTo>
                      <a:pt x="571" y="1765"/>
                    </a:lnTo>
                    <a:lnTo>
                      <a:pt x="453" y="1955"/>
                    </a:lnTo>
                    <a:lnTo>
                      <a:pt x="725" y="1955"/>
                    </a:lnTo>
                    <a:lnTo>
                      <a:pt x="725" y="2371"/>
                    </a:lnTo>
                    <a:lnTo>
                      <a:pt x="299" y="2371"/>
                    </a:lnTo>
                    <a:lnTo>
                      <a:pt x="299" y="2208"/>
                    </a:lnTo>
                    <a:lnTo>
                      <a:pt x="0" y="2706"/>
                    </a:lnTo>
                    <a:lnTo>
                      <a:pt x="37" y="2706"/>
                    </a:lnTo>
                    <a:lnTo>
                      <a:pt x="37" y="2706"/>
                    </a:lnTo>
                    <a:lnTo>
                      <a:pt x="1639" y="2706"/>
                    </a:lnTo>
                    <a:lnTo>
                      <a:pt x="1639" y="0"/>
                    </a:lnTo>
                    <a:close/>
                  </a:path>
                </a:pathLst>
              </a:custGeom>
              <a:solidFill>
                <a:srgbClr val="E6E6E2"/>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25" name="iṧľiḑé">
                <a:extLst>
                  <a:ext uri="{FF2B5EF4-FFF2-40B4-BE49-F238E27FC236}">
                    <a16:creationId xmlns="" xmlns:a14="http://schemas.microsoft.com/office/drawing/2010/main" xmlns:p14="http://schemas.microsoft.com/office/powerpoint/2010/main" xmlns:a16="http://schemas.microsoft.com/office/drawing/2014/main" id="{A2568FB3-8259-4D3C-9249-FB44951F7C20}"/>
                  </a:ext>
                </a:extLst>
              </p:cNvPr>
              <p:cNvSpPr/>
              <p:nvPr/>
            </p:nvSpPr>
            <p:spPr bwMode="auto">
              <a:xfrm>
                <a:off x="4619625" y="40573326"/>
                <a:ext cx="2601913" cy="4295775"/>
              </a:xfrm>
              <a:custGeom>
                <a:avLst/>
                <a:gdLst/>
                <a:ahLst/>
                <a:cxnLst>
                  <a:cxn ang="0">
                    <a:pos x="915" y="2371"/>
                  </a:cxn>
                  <a:cxn ang="0">
                    <a:pos x="915" y="1955"/>
                  </a:cxn>
                  <a:cxn ang="0">
                    <a:pos x="1340" y="1955"/>
                  </a:cxn>
                  <a:cxn ang="0">
                    <a:pos x="1340" y="2371"/>
                  </a:cxn>
                  <a:cxn ang="0">
                    <a:pos x="915" y="2371"/>
                  </a:cxn>
                  <a:cxn ang="0">
                    <a:pos x="915" y="1765"/>
                  </a:cxn>
                  <a:cxn ang="0">
                    <a:pos x="915" y="1339"/>
                  </a:cxn>
                  <a:cxn ang="0">
                    <a:pos x="1340" y="1339"/>
                  </a:cxn>
                  <a:cxn ang="0">
                    <a:pos x="1340" y="1765"/>
                  </a:cxn>
                  <a:cxn ang="0">
                    <a:pos x="915" y="1765"/>
                  </a:cxn>
                  <a:cxn ang="0">
                    <a:pos x="1639" y="0"/>
                  </a:cxn>
                  <a:cxn ang="0">
                    <a:pos x="1639" y="0"/>
                  </a:cxn>
                  <a:cxn ang="0">
                    <a:pos x="725" y="1511"/>
                  </a:cxn>
                  <a:cxn ang="0">
                    <a:pos x="725" y="1765"/>
                  </a:cxn>
                  <a:cxn ang="0">
                    <a:pos x="571" y="1765"/>
                  </a:cxn>
                  <a:cxn ang="0">
                    <a:pos x="453" y="1955"/>
                  </a:cxn>
                  <a:cxn ang="0">
                    <a:pos x="725" y="1955"/>
                  </a:cxn>
                  <a:cxn ang="0">
                    <a:pos x="725" y="2371"/>
                  </a:cxn>
                  <a:cxn ang="0">
                    <a:pos x="299" y="2371"/>
                  </a:cxn>
                  <a:cxn ang="0">
                    <a:pos x="299" y="2208"/>
                  </a:cxn>
                  <a:cxn ang="0">
                    <a:pos x="0" y="2706"/>
                  </a:cxn>
                  <a:cxn ang="0">
                    <a:pos x="37" y="2706"/>
                  </a:cxn>
                  <a:cxn ang="0">
                    <a:pos x="37" y="2706"/>
                  </a:cxn>
                  <a:cxn ang="0">
                    <a:pos x="1639" y="2706"/>
                  </a:cxn>
                  <a:cxn ang="0">
                    <a:pos x="1639" y="0"/>
                  </a:cxn>
                </a:cxnLst>
                <a:rect l="0" t="0" r="r" b="b"/>
                <a:pathLst>
                  <a:path w="1639" h="2706">
                    <a:moveTo>
                      <a:pt x="915" y="2371"/>
                    </a:moveTo>
                    <a:lnTo>
                      <a:pt x="915" y="1955"/>
                    </a:lnTo>
                    <a:lnTo>
                      <a:pt x="1340" y="1955"/>
                    </a:lnTo>
                    <a:lnTo>
                      <a:pt x="1340" y="2371"/>
                    </a:lnTo>
                    <a:lnTo>
                      <a:pt x="915" y="2371"/>
                    </a:lnTo>
                    <a:moveTo>
                      <a:pt x="915" y="1765"/>
                    </a:moveTo>
                    <a:lnTo>
                      <a:pt x="915" y="1339"/>
                    </a:lnTo>
                    <a:lnTo>
                      <a:pt x="1340" y="1339"/>
                    </a:lnTo>
                    <a:lnTo>
                      <a:pt x="1340" y="1765"/>
                    </a:lnTo>
                    <a:lnTo>
                      <a:pt x="915" y="1765"/>
                    </a:lnTo>
                    <a:moveTo>
                      <a:pt x="1639" y="0"/>
                    </a:moveTo>
                    <a:lnTo>
                      <a:pt x="1639" y="0"/>
                    </a:lnTo>
                    <a:lnTo>
                      <a:pt x="725" y="1511"/>
                    </a:lnTo>
                    <a:lnTo>
                      <a:pt x="725" y="1765"/>
                    </a:lnTo>
                    <a:lnTo>
                      <a:pt x="571" y="1765"/>
                    </a:lnTo>
                    <a:lnTo>
                      <a:pt x="453" y="1955"/>
                    </a:lnTo>
                    <a:lnTo>
                      <a:pt x="725" y="1955"/>
                    </a:lnTo>
                    <a:lnTo>
                      <a:pt x="725" y="2371"/>
                    </a:lnTo>
                    <a:lnTo>
                      <a:pt x="299" y="2371"/>
                    </a:lnTo>
                    <a:lnTo>
                      <a:pt x="299" y="2208"/>
                    </a:lnTo>
                    <a:lnTo>
                      <a:pt x="0" y="2706"/>
                    </a:lnTo>
                    <a:lnTo>
                      <a:pt x="37" y="2706"/>
                    </a:lnTo>
                    <a:lnTo>
                      <a:pt x="37" y="2706"/>
                    </a:lnTo>
                    <a:lnTo>
                      <a:pt x="1639" y="2706"/>
                    </a:lnTo>
                    <a:lnTo>
                      <a:pt x="1639"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26" name="íşľiḍe">
                <a:extLst>
                  <a:ext uri="{FF2B5EF4-FFF2-40B4-BE49-F238E27FC236}">
                    <a16:creationId xmlns="" xmlns:a14="http://schemas.microsoft.com/office/drawing/2010/main" xmlns:p14="http://schemas.microsoft.com/office/powerpoint/2010/main" xmlns:a16="http://schemas.microsoft.com/office/drawing/2014/main" id="{842599F0-5691-453C-966A-F10ADF18CBA0}"/>
                  </a:ext>
                </a:extLst>
              </p:cNvPr>
              <p:cNvSpPr/>
              <p:nvPr/>
            </p:nvSpPr>
            <p:spPr bwMode="auto">
              <a:xfrm>
                <a:off x="5526088" y="42972039"/>
                <a:ext cx="244475" cy="403225"/>
              </a:xfrm>
              <a:custGeom>
                <a:avLst/>
                <a:gdLst/>
                <a:ahLst/>
                <a:cxnLst>
                  <a:cxn ang="0">
                    <a:pos x="154" y="0"/>
                  </a:cxn>
                  <a:cxn ang="0">
                    <a:pos x="0" y="254"/>
                  </a:cxn>
                  <a:cxn ang="0">
                    <a:pos x="154" y="254"/>
                  </a:cxn>
                  <a:cxn ang="0">
                    <a:pos x="154" y="0"/>
                  </a:cxn>
                </a:cxnLst>
                <a:rect l="0" t="0" r="r" b="b"/>
                <a:pathLst>
                  <a:path w="154" h="254">
                    <a:moveTo>
                      <a:pt x="154" y="0"/>
                    </a:moveTo>
                    <a:lnTo>
                      <a:pt x="0" y="254"/>
                    </a:lnTo>
                    <a:lnTo>
                      <a:pt x="154" y="254"/>
                    </a:lnTo>
                    <a:lnTo>
                      <a:pt x="154" y="0"/>
                    </a:lnTo>
                    <a:close/>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27" name="ïšļîḋê">
                <a:extLst>
                  <a:ext uri="{FF2B5EF4-FFF2-40B4-BE49-F238E27FC236}">
                    <a16:creationId xmlns="" xmlns:a14="http://schemas.microsoft.com/office/drawing/2010/main" xmlns:p14="http://schemas.microsoft.com/office/powerpoint/2010/main" xmlns:a16="http://schemas.microsoft.com/office/drawing/2014/main" id="{4A6DBC50-C700-4D12-A424-1D6B25F82EEA}"/>
                  </a:ext>
                </a:extLst>
              </p:cNvPr>
              <p:cNvSpPr/>
              <p:nvPr/>
            </p:nvSpPr>
            <p:spPr bwMode="auto">
              <a:xfrm>
                <a:off x="5526088" y="42972039"/>
                <a:ext cx="244475" cy="403225"/>
              </a:xfrm>
              <a:custGeom>
                <a:avLst/>
                <a:gdLst/>
                <a:ahLst/>
                <a:cxnLst>
                  <a:cxn ang="0">
                    <a:pos x="154" y="0"/>
                  </a:cxn>
                  <a:cxn ang="0">
                    <a:pos x="0" y="254"/>
                  </a:cxn>
                  <a:cxn ang="0">
                    <a:pos x="154" y="254"/>
                  </a:cxn>
                  <a:cxn ang="0">
                    <a:pos x="154" y="0"/>
                  </a:cxn>
                </a:cxnLst>
                <a:rect l="0" t="0" r="r" b="b"/>
                <a:pathLst>
                  <a:path w="154" h="254">
                    <a:moveTo>
                      <a:pt x="154" y="0"/>
                    </a:moveTo>
                    <a:lnTo>
                      <a:pt x="0" y="254"/>
                    </a:lnTo>
                    <a:lnTo>
                      <a:pt x="154" y="254"/>
                    </a:lnTo>
                    <a:lnTo>
                      <a:pt x="154"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28" name="ïṥḷíḋe">
                <a:extLst>
                  <a:ext uri="{FF2B5EF4-FFF2-40B4-BE49-F238E27FC236}">
                    <a16:creationId xmlns="" xmlns:a14="http://schemas.microsoft.com/office/drawing/2010/main" xmlns:p14="http://schemas.microsoft.com/office/powerpoint/2010/main" xmlns:a16="http://schemas.microsoft.com/office/drawing/2014/main" id="{7FDDA848-F3C7-4654-8338-AB8C3C1674CC}"/>
                  </a:ext>
                </a:extLst>
              </p:cNvPr>
              <p:cNvSpPr/>
              <p:nvPr/>
            </p:nvSpPr>
            <p:spPr bwMode="auto">
              <a:xfrm>
                <a:off x="6072188" y="42698989"/>
                <a:ext cx="674688" cy="676275"/>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29" name="ï$ľiḓe">
                <a:extLst>
                  <a:ext uri="{FF2B5EF4-FFF2-40B4-BE49-F238E27FC236}">
                    <a16:creationId xmlns="" xmlns:a14="http://schemas.microsoft.com/office/drawing/2010/main" xmlns:p14="http://schemas.microsoft.com/office/powerpoint/2010/main" xmlns:a16="http://schemas.microsoft.com/office/drawing/2014/main" id="{E9DFD969-49A4-4105-A701-AD65FF331E13}"/>
                  </a:ext>
                </a:extLst>
              </p:cNvPr>
              <p:cNvSpPr/>
              <p:nvPr/>
            </p:nvSpPr>
            <p:spPr bwMode="auto">
              <a:xfrm>
                <a:off x="6072188" y="42698989"/>
                <a:ext cx="674688" cy="67627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30" name="íŝ1iḑê">
                <a:extLst>
                  <a:ext uri="{FF2B5EF4-FFF2-40B4-BE49-F238E27FC236}">
                    <a16:creationId xmlns="" xmlns:a14="http://schemas.microsoft.com/office/drawing/2010/main" xmlns:p14="http://schemas.microsoft.com/office/powerpoint/2010/main" xmlns:a16="http://schemas.microsoft.com/office/drawing/2014/main" id="{4663F1D7-95BE-49C9-ACA8-99E44D92DFE6}"/>
                  </a:ext>
                </a:extLst>
              </p:cNvPr>
              <p:cNvSpPr/>
              <p:nvPr/>
            </p:nvSpPr>
            <p:spPr bwMode="auto">
              <a:xfrm>
                <a:off x="5094288" y="43676889"/>
                <a:ext cx="676275" cy="660400"/>
              </a:xfrm>
              <a:custGeom>
                <a:avLst/>
                <a:gdLst/>
                <a:ahLst/>
                <a:cxnLst>
                  <a:cxn ang="0">
                    <a:pos x="426" y="0"/>
                  </a:cxn>
                  <a:cxn ang="0">
                    <a:pos x="154" y="0"/>
                  </a:cxn>
                  <a:cxn ang="0">
                    <a:pos x="0" y="253"/>
                  </a:cxn>
                  <a:cxn ang="0">
                    <a:pos x="0" y="416"/>
                  </a:cxn>
                  <a:cxn ang="0">
                    <a:pos x="426" y="416"/>
                  </a:cxn>
                  <a:cxn ang="0">
                    <a:pos x="426" y="0"/>
                  </a:cxn>
                </a:cxnLst>
                <a:rect l="0" t="0" r="r" b="b"/>
                <a:pathLst>
                  <a:path w="426" h="416">
                    <a:moveTo>
                      <a:pt x="426" y="0"/>
                    </a:moveTo>
                    <a:lnTo>
                      <a:pt x="154" y="0"/>
                    </a:lnTo>
                    <a:lnTo>
                      <a:pt x="0" y="253"/>
                    </a:lnTo>
                    <a:lnTo>
                      <a:pt x="0" y="416"/>
                    </a:lnTo>
                    <a:lnTo>
                      <a:pt x="426" y="416"/>
                    </a:lnTo>
                    <a:lnTo>
                      <a:pt x="426" y="0"/>
                    </a:lnTo>
                    <a:close/>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31" name="íśḻîḑê">
                <a:extLst>
                  <a:ext uri="{FF2B5EF4-FFF2-40B4-BE49-F238E27FC236}">
                    <a16:creationId xmlns="" xmlns:a14="http://schemas.microsoft.com/office/drawing/2010/main" xmlns:p14="http://schemas.microsoft.com/office/powerpoint/2010/main" xmlns:a16="http://schemas.microsoft.com/office/drawing/2014/main" id="{D3E6651A-5340-4954-986E-E76512538124}"/>
                  </a:ext>
                </a:extLst>
              </p:cNvPr>
              <p:cNvSpPr/>
              <p:nvPr/>
            </p:nvSpPr>
            <p:spPr bwMode="auto">
              <a:xfrm>
                <a:off x="5094288" y="43676889"/>
                <a:ext cx="676275" cy="660400"/>
              </a:xfrm>
              <a:custGeom>
                <a:avLst/>
                <a:gdLst/>
                <a:ahLst/>
                <a:cxnLst>
                  <a:cxn ang="0">
                    <a:pos x="426" y="0"/>
                  </a:cxn>
                  <a:cxn ang="0">
                    <a:pos x="154" y="0"/>
                  </a:cxn>
                  <a:cxn ang="0">
                    <a:pos x="0" y="253"/>
                  </a:cxn>
                  <a:cxn ang="0">
                    <a:pos x="0" y="416"/>
                  </a:cxn>
                  <a:cxn ang="0">
                    <a:pos x="426" y="416"/>
                  </a:cxn>
                  <a:cxn ang="0">
                    <a:pos x="426" y="0"/>
                  </a:cxn>
                </a:cxnLst>
                <a:rect l="0" t="0" r="r" b="b"/>
                <a:pathLst>
                  <a:path w="426" h="416">
                    <a:moveTo>
                      <a:pt x="426" y="0"/>
                    </a:moveTo>
                    <a:lnTo>
                      <a:pt x="154" y="0"/>
                    </a:lnTo>
                    <a:lnTo>
                      <a:pt x="0" y="253"/>
                    </a:lnTo>
                    <a:lnTo>
                      <a:pt x="0" y="416"/>
                    </a:lnTo>
                    <a:lnTo>
                      <a:pt x="426" y="416"/>
                    </a:lnTo>
                    <a:lnTo>
                      <a:pt x="426"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32" name="iSliḓê">
                <a:extLst>
                  <a:ext uri="{FF2B5EF4-FFF2-40B4-BE49-F238E27FC236}">
                    <a16:creationId xmlns="" xmlns:a14="http://schemas.microsoft.com/office/drawing/2010/main" xmlns:p14="http://schemas.microsoft.com/office/powerpoint/2010/main" xmlns:a16="http://schemas.microsoft.com/office/drawing/2014/main" id="{F364AA63-E6FA-478A-9D3F-777765C3505B}"/>
                  </a:ext>
                </a:extLst>
              </p:cNvPr>
              <p:cNvSpPr/>
              <p:nvPr/>
            </p:nvSpPr>
            <p:spPr bwMode="auto">
              <a:xfrm>
                <a:off x="6072188" y="43676889"/>
                <a:ext cx="674688" cy="660400"/>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33" name="işḷïḑé">
                <a:extLst>
                  <a:ext uri="{FF2B5EF4-FFF2-40B4-BE49-F238E27FC236}">
                    <a16:creationId xmlns="" xmlns:a14="http://schemas.microsoft.com/office/drawing/2010/main" xmlns:p14="http://schemas.microsoft.com/office/powerpoint/2010/main" xmlns:a16="http://schemas.microsoft.com/office/drawing/2014/main" id="{0F46DF9A-0E89-4099-B855-AA91FAD9A926}"/>
                  </a:ext>
                </a:extLst>
              </p:cNvPr>
              <p:cNvSpPr/>
              <p:nvPr/>
            </p:nvSpPr>
            <p:spPr bwMode="auto">
              <a:xfrm>
                <a:off x="6072188" y="43676889"/>
                <a:ext cx="674688" cy="66040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234" name="ïṧļíḋè">
                <a:extLst>
                  <a:ext uri="{FF2B5EF4-FFF2-40B4-BE49-F238E27FC236}">
                    <a16:creationId xmlns="" xmlns:a14="http://schemas.microsoft.com/office/drawing/2010/main" xmlns:p14="http://schemas.microsoft.com/office/powerpoint/2010/main" xmlns:a16="http://schemas.microsoft.com/office/drawing/2014/main" id="{34B9AAE3-7651-41B6-B50D-799F0343A0C6}"/>
                  </a:ext>
                </a:extLst>
              </p:cNvPr>
              <p:cNvSpPr/>
              <p:nvPr/>
            </p:nvSpPr>
            <p:spPr bwMode="auto">
              <a:xfrm>
                <a:off x="4405313" y="40357426"/>
                <a:ext cx="3032125" cy="2327275"/>
              </a:xfrm>
              <a:custGeom>
                <a:avLst/>
                <a:gdLst/>
                <a:ahLst/>
                <a:cxnLst>
                  <a:cxn ang="0">
                    <a:pos x="188" y="4"/>
                  </a:cxn>
                  <a:cxn ang="0">
                    <a:pos x="8" y="137"/>
                  </a:cxn>
                  <a:cxn ang="0">
                    <a:pos x="5" y="155"/>
                  </a:cxn>
                  <a:cxn ang="0">
                    <a:pos x="23" y="158"/>
                  </a:cxn>
                  <a:cxn ang="0">
                    <a:pos x="203" y="25"/>
                  </a:cxn>
                  <a:cxn ang="0">
                    <a:pos x="206" y="7"/>
                  </a:cxn>
                  <a:cxn ang="0">
                    <a:pos x="188" y="4"/>
                  </a:cxn>
                </a:cxnLst>
                <a:rect l="0" t="0" r="r" b="b"/>
                <a:pathLst>
                  <a:path w="211" h="162">
                    <a:moveTo>
                      <a:pt x="188" y="4"/>
                    </a:moveTo>
                    <a:cubicBezTo>
                      <a:pt x="8" y="137"/>
                      <a:pt x="8" y="137"/>
                      <a:pt x="8" y="137"/>
                    </a:cubicBezTo>
                    <a:cubicBezTo>
                      <a:pt x="2" y="141"/>
                      <a:pt x="0" y="149"/>
                      <a:pt x="5" y="155"/>
                    </a:cubicBezTo>
                    <a:cubicBezTo>
                      <a:pt x="9" y="161"/>
                      <a:pt x="17" y="162"/>
                      <a:pt x="23" y="158"/>
                    </a:cubicBezTo>
                    <a:cubicBezTo>
                      <a:pt x="203" y="25"/>
                      <a:pt x="203" y="25"/>
                      <a:pt x="203" y="25"/>
                    </a:cubicBezTo>
                    <a:cubicBezTo>
                      <a:pt x="209" y="21"/>
                      <a:pt x="211" y="13"/>
                      <a:pt x="206" y="7"/>
                    </a:cubicBezTo>
                    <a:cubicBezTo>
                      <a:pt x="202" y="1"/>
                      <a:pt x="194" y="0"/>
                      <a:pt x="188" y="4"/>
                    </a:cubicBezTo>
                  </a:path>
                </a:pathLst>
              </a:custGeom>
              <a:solidFill>
                <a:srgbClr val="7F7370"/>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35" name="iś1iḑé">
                <a:extLst>
                  <a:ext uri="{FF2B5EF4-FFF2-40B4-BE49-F238E27FC236}">
                    <a16:creationId xmlns="" xmlns:a14="http://schemas.microsoft.com/office/drawing/2010/main" xmlns:p14="http://schemas.microsoft.com/office/powerpoint/2010/main" xmlns:a16="http://schemas.microsoft.com/office/drawing/2014/main" id="{9333B4ED-C4BB-43BF-A4BF-E899EEE8D7F4}"/>
                  </a:ext>
                </a:extLst>
              </p:cNvPr>
              <p:cNvSpPr/>
              <p:nvPr/>
            </p:nvSpPr>
            <p:spPr bwMode="auto">
              <a:xfrm>
                <a:off x="4391025" y="44869101"/>
                <a:ext cx="10977563" cy="574675"/>
              </a:xfrm>
              <a:custGeom>
                <a:avLst/>
                <a:gdLst/>
                <a:ahLst/>
                <a:cxnLst>
                  <a:cxn ang="0">
                    <a:pos x="764" y="20"/>
                  </a:cxn>
                  <a:cxn ang="0">
                    <a:pos x="744" y="40"/>
                  </a:cxn>
                  <a:cxn ang="0">
                    <a:pos x="20" y="40"/>
                  </a:cxn>
                  <a:cxn ang="0">
                    <a:pos x="0" y="20"/>
                  </a:cxn>
                  <a:cxn ang="0">
                    <a:pos x="20" y="0"/>
                  </a:cxn>
                  <a:cxn ang="0">
                    <a:pos x="744" y="0"/>
                  </a:cxn>
                  <a:cxn ang="0">
                    <a:pos x="764" y="20"/>
                  </a:cxn>
                </a:cxnLst>
                <a:rect l="0" t="0" r="r" b="b"/>
                <a:pathLst>
                  <a:path w="764" h="40">
                    <a:moveTo>
                      <a:pt x="764" y="20"/>
                    </a:moveTo>
                    <a:cubicBezTo>
                      <a:pt x="764" y="31"/>
                      <a:pt x="755" y="40"/>
                      <a:pt x="744" y="40"/>
                    </a:cubicBezTo>
                    <a:cubicBezTo>
                      <a:pt x="20" y="40"/>
                      <a:pt x="20" y="40"/>
                      <a:pt x="20" y="40"/>
                    </a:cubicBezTo>
                    <a:cubicBezTo>
                      <a:pt x="9" y="40"/>
                      <a:pt x="0" y="31"/>
                      <a:pt x="0" y="20"/>
                    </a:cubicBezTo>
                    <a:cubicBezTo>
                      <a:pt x="0" y="8"/>
                      <a:pt x="9" y="0"/>
                      <a:pt x="20" y="0"/>
                    </a:cubicBezTo>
                    <a:cubicBezTo>
                      <a:pt x="744" y="0"/>
                      <a:pt x="744" y="0"/>
                      <a:pt x="744" y="0"/>
                    </a:cubicBezTo>
                    <a:cubicBezTo>
                      <a:pt x="755" y="0"/>
                      <a:pt x="764" y="8"/>
                      <a:pt x="764" y="20"/>
                    </a:cubicBezTo>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36" name="išlïḋê">
                <a:extLst>
                  <a:ext uri="{FF2B5EF4-FFF2-40B4-BE49-F238E27FC236}">
                    <a16:creationId xmlns="" xmlns:a14="http://schemas.microsoft.com/office/drawing/2010/main" xmlns:p14="http://schemas.microsoft.com/office/powerpoint/2010/main" xmlns:a16="http://schemas.microsoft.com/office/drawing/2014/main" id="{F404B033-7E3E-4007-88A1-51333C0161D3}"/>
                  </a:ext>
                </a:extLst>
              </p:cNvPr>
              <p:cNvSpPr/>
              <p:nvPr/>
            </p:nvSpPr>
            <p:spPr bwMode="auto">
              <a:xfrm>
                <a:off x="15081250" y="44869101"/>
                <a:ext cx="287338" cy="574675"/>
              </a:xfrm>
              <a:custGeom>
                <a:avLst/>
                <a:gdLst/>
                <a:ahLst/>
                <a:cxnLst>
                  <a:cxn ang="0">
                    <a:pos x="0" y="0"/>
                  </a:cxn>
                  <a:cxn ang="0">
                    <a:pos x="0" y="0"/>
                  </a:cxn>
                  <a:cxn ang="0">
                    <a:pos x="0" y="0"/>
                  </a:cxn>
                  <a:cxn ang="0">
                    <a:pos x="20" y="20"/>
                  </a:cxn>
                  <a:cxn ang="0">
                    <a:pos x="0" y="40"/>
                  </a:cxn>
                  <a:cxn ang="0">
                    <a:pos x="0" y="40"/>
                  </a:cxn>
                  <a:cxn ang="0">
                    <a:pos x="20" y="20"/>
                  </a:cxn>
                  <a:cxn ang="0">
                    <a:pos x="0" y="0"/>
                  </a:cxn>
                </a:cxnLst>
                <a:rect l="0" t="0" r="r" b="b"/>
                <a:pathLst>
                  <a:path w="20" h="40">
                    <a:moveTo>
                      <a:pt x="0" y="0"/>
                    </a:moveTo>
                    <a:cubicBezTo>
                      <a:pt x="0" y="0"/>
                      <a:pt x="0" y="0"/>
                      <a:pt x="0" y="0"/>
                    </a:cubicBezTo>
                    <a:cubicBezTo>
                      <a:pt x="0" y="0"/>
                      <a:pt x="0" y="0"/>
                      <a:pt x="0" y="0"/>
                    </a:cubicBezTo>
                    <a:cubicBezTo>
                      <a:pt x="11" y="0"/>
                      <a:pt x="20" y="8"/>
                      <a:pt x="20" y="20"/>
                    </a:cubicBezTo>
                    <a:cubicBezTo>
                      <a:pt x="20" y="31"/>
                      <a:pt x="11" y="40"/>
                      <a:pt x="0" y="40"/>
                    </a:cubicBezTo>
                    <a:cubicBezTo>
                      <a:pt x="0" y="40"/>
                      <a:pt x="0" y="40"/>
                      <a:pt x="0" y="40"/>
                    </a:cubicBezTo>
                    <a:cubicBezTo>
                      <a:pt x="11" y="40"/>
                      <a:pt x="20" y="31"/>
                      <a:pt x="20" y="20"/>
                    </a:cubicBezTo>
                    <a:cubicBezTo>
                      <a:pt x="20" y="8"/>
                      <a:pt x="11" y="0"/>
                      <a:pt x="0" y="0"/>
                    </a:cubicBezTo>
                  </a:path>
                </a:pathLst>
              </a:custGeom>
              <a:solidFill>
                <a:srgbClr val="CEE599"/>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237" name="ïs1ïḋe">
                <a:extLst>
                  <a:ext uri="{FF2B5EF4-FFF2-40B4-BE49-F238E27FC236}">
                    <a16:creationId xmlns="" xmlns:a14="http://schemas.microsoft.com/office/drawing/2010/main" xmlns:p14="http://schemas.microsoft.com/office/powerpoint/2010/main" xmlns:a16="http://schemas.microsoft.com/office/drawing/2014/main" id="{509736A8-13EF-435A-A040-41277A59EF3A}"/>
                  </a:ext>
                </a:extLst>
              </p:cNvPr>
              <p:cNvSpPr/>
              <p:nvPr/>
            </p:nvSpPr>
            <p:spPr bwMode="auto">
              <a:xfrm>
                <a:off x="4519613" y="44869101"/>
                <a:ext cx="10848975" cy="574675"/>
              </a:xfrm>
              <a:custGeom>
                <a:avLst/>
                <a:gdLst/>
                <a:ahLst/>
                <a:cxnLst>
                  <a:cxn ang="0">
                    <a:pos x="735" y="0"/>
                  </a:cxn>
                  <a:cxn ang="0">
                    <a:pos x="11" y="40"/>
                  </a:cxn>
                  <a:cxn ang="0">
                    <a:pos x="735" y="40"/>
                  </a:cxn>
                  <a:cxn ang="0">
                    <a:pos x="755" y="20"/>
                  </a:cxn>
                  <a:cxn ang="0">
                    <a:pos x="735" y="0"/>
                  </a:cxn>
                </a:cxnLst>
                <a:rect l="0" t="0" r="r" b="b"/>
                <a:pathLst>
                  <a:path w="755" h="40">
                    <a:moveTo>
                      <a:pt x="735" y="0"/>
                    </a:moveTo>
                    <a:cubicBezTo>
                      <a:pt x="734" y="0"/>
                      <a:pt x="0" y="40"/>
                      <a:pt x="11" y="40"/>
                    </a:cubicBezTo>
                    <a:cubicBezTo>
                      <a:pt x="735" y="40"/>
                      <a:pt x="735" y="40"/>
                      <a:pt x="735" y="40"/>
                    </a:cubicBezTo>
                    <a:cubicBezTo>
                      <a:pt x="746" y="40"/>
                      <a:pt x="755" y="31"/>
                      <a:pt x="755" y="20"/>
                    </a:cubicBezTo>
                    <a:cubicBezTo>
                      <a:pt x="755" y="8"/>
                      <a:pt x="746" y="0"/>
                      <a:pt x="735" y="0"/>
                    </a:cubicBezTo>
                  </a:path>
                </a:pathLst>
              </a:custGeom>
              <a:solidFill>
                <a:schemeClr val="bg1">
                  <a:lumMod val="50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grpSp>
        <p:grpSp>
          <p:nvGrpSpPr>
            <p:cNvPr id="34" name="íṥļîďe">
              <a:extLst>
                <a:ext uri="{FF2B5EF4-FFF2-40B4-BE49-F238E27FC236}">
                  <a16:creationId xmlns="" xmlns:a14="http://schemas.microsoft.com/office/drawing/2010/main" xmlns:p14="http://schemas.microsoft.com/office/powerpoint/2010/main" xmlns:a16="http://schemas.microsoft.com/office/drawing/2014/main" id="{E7AA793F-4E35-44E1-98A5-4D71F3338AB5}"/>
                </a:ext>
              </a:extLst>
            </p:cNvPr>
            <p:cNvGrpSpPr/>
            <p:nvPr/>
          </p:nvGrpSpPr>
          <p:grpSpPr>
            <a:xfrm>
              <a:off x="7057727" y="2348141"/>
              <a:ext cx="1244582" cy="918370"/>
              <a:chOff x="19062700" y="36420426"/>
              <a:chExt cx="12228513" cy="9023350"/>
            </a:xfrm>
          </p:grpSpPr>
          <p:sp>
            <p:nvSpPr>
              <p:cNvPr id="36" name="ïŝľídê">
                <a:extLst>
                  <a:ext uri="{FF2B5EF4-FFF2-40B4-BE49-F238E27FC236}">
                    <a16:creationId xmlns="" xmlns:a14="http://schemas.microsoft.com/office/drawing/2010/main" xmlns:p14="http://schemas.microsoft.com/office/powerpoint/2010/main" xmlns:a16="http://schemas.microsoft.com/office/drawing/2014/main" id="{0E792674-67E7-4CBE-8720-787CDE01C882}"/>
                  </a:ext>
                </a:extLst>
              </p:cNvPr>
              <p:cNvSpPr/>
              <p:nvPr/>
            </p:nvSpPr>
            <p:spPr bwMode="auto">
              <a:xfrm>
                <a:off x="19350038" y="39136639"/>
                <a:ext cx="3419475" cy="5732463"/>
              </a:xfrm>
              <a:prstGeom prst="rect">
                <a:avLst/>
              </a:prstGeom>
              <a:solidFill>
                <a:srgbClr val="F2F2F0"/>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7" name="íṥ1îḋê">
                <a:extLst>
                  <a:ext uri="{FF2B5EF4-FFF2-40B4-BE49-F238E27FC236}">
                    <a16:creationId xmlns="" xmlns:a14="http://schemas.microsoft.com/office/drawing/2010/main" xmlns:p14="http://schemas.microsoft.com/office/powerpoint/2010/main" xmlns:a16="http://schemas.microsoft.com/office/drawing/2014/main" id="{579C7373-4E77-476B-AF41-EB911847D95B}"/>
                  </a:ext>
                </a:extLst>
              </p:cNvPr>
              <p:cNvSpPr/>
              <p:nvPr/>
            </p:nvSpPr>
            <p:spPr bwMode="auto">
              <a:xfrm>
                <a:off x="19350038" y="39136639"/>
                <a:ext cx="3419475" cy="5732463"/>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8" name="iş1îḍe">
                <a:extLst>
                  <a:ext uri="{FF2B5EF4-FFF2-40B4-BE49-F238E27FC236}">
                    <a16:creationId xmlns="" xmlns:a14="http://schemas.microsoft.com/office/drawing/2010/main" xmlns:p14="http://schemas.microsoft.com/office/powerpoint/2010/main" xmlns:a16="http://schemas.microsoft.com/office/drawing/2014/main" id="{66947501-2C35-49AD-B9B7-3D29B0BFFAC3}"/>
                  </a:ext>
                </a:extLst>
              </p:cNvPr>
              <p:cNvSpPr/>
              <p:nvPr/>
            </p:nvSpPr>
            <p:spPr bwMode="auto">
              <a:xfrm>
                <a:off x="20024725" y="39797039"/>
                <a:ext cx="819150" cy="833438"/>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39" name="ïşľîdê">
                <a:extLst>
                  <a:ext uri="{FF2B5EF4-FFF2-40B4-BE49-F238E27FC236}">
                    <a16:creationId xmlns="" xmlns:a14="http://schemas.microsoft.com/office/drawing/2010/main" xmlns:p14="http://schemas.microsoft.com/office/powerpoint/2010/main" xmlns:a16="http://schemas.microsoft.com/office/drawing/2014/main" id="{39EA1F2C-A5FE-4CA9-B7F6-9999EA15323D}"/>
                  </a:ext>
                </a:extLst>
              </p:cNvPr>
              <p:cNvSpPr/>
              <p:nvPr/>
            </p:nvSpPr>
            <p:spPr bwMode="auto">
              <a:xfrm>
                <a:off x="21432838" y="39797039"/>
                <a:ext cx="819150" cy="833438"/>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40" name="î$ḷïdè">
                <a:extLst>
                  <a:ext uri="{FF2B5EF4-FFF2-40B4-BE49-F238E27FC236}">
                    <a16:creationId xmlns="" xmlns:a14="http://schemas.microsoft.com/office/drawing/2010/main" xmlns:p14="http://schemas.microsoft.com/office/powerpoint/2010/main" xmlns:a16="http://schemas.microsoft.com/office/drawing/2014/main" id="{C69C1636-6A0E-4FDF-810E-1D4711D66C37}"/>
                  </a:ext>
                </a:extLst>
              </p:cNvPr>
              <p:cNvSpPr/>
              <p:nvPr/>
            </p:nvSpPr>
            <p:spPr bwMode="auto">
              <a:xfrm>
                <a:off x="21432838" y="39797039"/>
                <a:ext cx="819150" cy="83343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41" name="îšľíḑè">
                <a:extLst>
                  <a:ext uri="{FF2B5EF4-FFF2-40B4-BE49-F238E27FC236}">
                    <a16:creationId xmlns="" xmlns:a14="http://schemas.microsoft.com/office/drawing/2010/main" xmlns:p14="http://schemas.microsoft.com/office/powerpoint/2010/main" xmlns:a16="http://schemas.microsoft.com/office/drawing/2014/main" id="{D2E317CE-0230-4CA4-A921-BA3B0C5743C4}"/>
                  </a:ext>
                </a:extLst>
              </p:cNvPr>
              <p:cNvSpPr/>
              <p:nvPr/>
            </p:nvSpPr>
            <p:spPr bwMode="auto">
              <a:xfrm>
                <a:off x="20024725" y="41133713"/>
                <a:ext cx="819150" cy="819150"/>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42" name="iŝlíḓe">
                <a:extLst>
                  <a:ext uri="{FF2B5EF4-FFF2-40B4-BE49-F238E27FC236}">
                    <a16:creationId xmlns="" xmlns:a14="http://schemas.microsoft.com/office/drawing/2010/main" xmlns:p14="http://schemas.microsoft.com/office/powerpoint/2010/main" xmlns:a16="http://schemas.microsoft.com/office/drawing/2014/main" id="{BCB786AE-341E-4D5E-8EC3-C7888135029F}"/>
                  </a:ext>
                </a:extLst>
              </p:cNvPr>
              <p:cNvSpPr/>
              <p:nvPr/>
            </p:nvSpPr>
            <p:spPr bwMode="auto">
              <a:xfrm>
                <a:off x="21432838" y="41133713"/>
                <a:ext cx="819150" cy="819150"/>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43" name="îṥļíḓe">
                <a:extLst>
                  <a:ext uri="{FF2B5EF4-FFF2-40B4-BE49-F238E27FC236}">
                    <a16:creationId xmlns="" xmlns:a14="http://schemas.microsoft.com/office/drawing/2010/main" xmlns:p14="http://schemas.microsoft.com/office/powerpoint/2010/main" xmlns:a16="http://schemas.microsoft.com/office/drawing/2014/main" id="{14C50490-E7D9-4DC4-8232-F482009B6D60}"/>
                  </a:ext>
                </a:extLst>
              </p:cNvPr>
              <p:cNvSpPr/>
              <p:nvPr/>
            </p:nvSpPr>
            <p:spPr bwMode="auto">
              <a:xfrm>
                <a:off x="21432838" y="41133713"/>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44" name="ïśḷïdè">
                <a:extLst>
                  <a:ext uri="{FF2B5EF4-FFF2-40B4-BE49-F238E27FC236}">
                    <a16:creationId xmlns="" xmlns:a14="http://schemas.microsoft.com/office/drawing/2010/main" xmlns:p14="http://schemas.microsoft.com/office/powerpoint/2010/main" xmlns:a16="http://schemas.microsoft.com/office/drawing/2014/main" id="{00A796CC-8696-4678-B9F3-F6B809954783}"/>
                  </a:ext>
                </a:extLst>
              </p:cNvPr>
              <p:cNvSpPr/>
              <p:nvPr/>
            </p:nvSpPr>
            <p:spPr bwMode="auto">
              <a:xfrm>
                <a:off x="20024725" y="42454513"/>
                <a:ext cx="819150" cy="819150"/>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45" name="ï$ḷíḓê">
                <a:extLst>
                  <a:ext uri="{FF2B5EF4-FFF2-40B4-BE49-F238E27FC236}">
                    <a16:creationId xmlns="" xmlns:a14="http://schemas.microsoft.com/office/drawing/2010/main" xmlns:p14="http://schemas.microsoft.com/office/powerpoint/2010/main" xmlns:a16="http://schemas.microsoft.com/office/drawing/2014/main" id="{40934481-9715-4642-A8F2-FBA360C87BEB}"/>
                  </a:ext>
                </a:extLst>
              </p:cNvPr>
              <p:cNvSpPr/>
              <p:nvPr/>
            </p:nvSpPr>
            <p:spPr bwMode="auto">
              <a:xfrm>
                <a:off x="20024725" y="42454513"/>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46" name="ïṥļîdè">
                <a:extLst>
                  <a:ext uri="{FF2B5EF4-FFF2-40B4-BE49-F238E27FC236}">
                    <a16:creationId xmlns="" xmlns:a14="http://schemas.microsoft.com/office/drawing/2010/main" xmlns:p14="http://schemas.microsoft.com/office/powerpoint/2010/main" xmlns:a16="http://schemas.microsoft.com/office/drawing/2014/main" id="{B6C8AC9A-D457-4FAC-84E8-1E51C5B0BC87}"/>
                  </a:ext>
                </a:extLst>
              </p:cNvPr>
              <p:cNvSpPr/>
              <p:nvPr/>
            </p:nvSpPr>
            <p:spPr bwMode="auto">
              <a:xfrm>
                <a:off x="21432838" y="42454513"/>
                <a:ext cx="819150" cy="819150"/>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47" name="íŝľîḑé">
                <a:extLst>
                  <a:ext uri="{FF2B5EF4-FFF2-40B4-BE49-F238E27FC236}">
                    <a16:creationId xmlns="" xmlns:a14="http://schemas.microsoft.com/office/drawing/2010/main" xmlns:p14="http://schemas.microsoft.com/office/powerpoint/2010/main" xmlns:a16="http://schemas.microsoft.com/office/drawing/2014/main" id="{AE8FFAF5-132D-4480-8BB7-D10BA248A9CE}"/>
                  </a:ext>
                </a:extLst>
              </p:cNvPr>
              <p:cNvSpPr/>
              <p:nvPr/>
            </p:nvSpPr>
            <p:spPr bwMode="auto">
              <a:xfrm>
                <a:off x="21432838" y="42454513"/>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48" name="ïṩlíďè">
                <a:extLst>
                  <a:ext uri="{FF2B5EF4-FFF2-40B4-BE49-F238E27FC236}">
                    <a16:creationId xmlns="" xmlns:a14="http://schemas.microsoft.com/office/drawing/2010/main" xmlns:p14="http://schemas.microsoft.com/office/powerpoint/2010/main" xmlns:a16="http://schemas.microsoft.com/office/drawing/2014/main" id="{4B935FC1-9BEC-4514-AF66-73FCEB2E2667}"/>
                  </a:ext>
                </a:extLst>
              </p:cNvPr>
              <p:cNvSpPr/>
              <p:nvPr/>
            </p:nvSpPr>
            <p:spPr bwMode="auto">
              <a:xfrm>
                <a:off x="19350038" y="39136638"/>
                <a:ext cx="3419475" cy="5732463"/>
              </a:xfrm>
              <a:custGeom>
                <a:avLst/>
                <a:gdLst/>
                <a:ahLst/>
                <a:cxnLst>
                  <a:cxn ang="0">
                    <a:pos x="1312" y="2606"/>
                  </a:cxn>
                  <a:cxn ang="0">
                    <a:pos x="1312" y="2090"/>
                  </a:cxn>
                  <a:cxn ang="0">
                    <a:pos x="1828" y="2090"/>
                  </a:cxn>
                  <a:cxn ang="0">
                    <a:pos x="1828" y="2606"/>
                  </a:cxn>
                  <a:cxn ang="0">
                    <a:pos x="1312" y="2606"/>
                  </a:cxn>
                  <a:cxn ang="0">
                    <a:pos x="2154" y="0"/>
                  </a:cxn>
                  <a:cxn ang="0">
                    <a:pos x="2154" y="0"/>
                  </a:cxn>
                  <a:cxn ang="0">
                    <a:pos x="1828" y="543"/>
                  </a:cxn>
                  <a:cxn ang="0">
                    <a:pos x="1828" y="941"/>
                  </a:cxn>
                  <a:cxn ang="0">
                    <a:pos x="1593" y="941"/>
                  </a:cxn>
                  <a:cxn ang="0">
                    <a:pos x="1403" y="1258"/>
                  </a:cxn>
                  <a:cxn ang="0">
                    <a:pos x="1828" y="1258"/>
                  </a:cxn>
                  <a:cxn ang="0">
                    <a:pos x="1828" y="1774"/>
                  </a:cxn>
                  <a:cxn ang="0">
                    <a:pos x="1312" y="1774"/>
                  </a:cxn>
                  <a:cxn ang="0">
                    <a:pos x="1312" y="1403"/>
                  </a:cxn>
                  <a:cxn ang="0">
                    <a:pos x="905" y="2090"/>
                  </a:cxn>
                  <a:cxn ang="0">
                    <a:pos x="941" y="2090"/>
                  </a:cxn>
                  <a:cxn ang="0">
                    <a:pos x="941" y="2606"/>
                  </a:cxn>
                  <a:cxn ang="0">
                    <a:pos x="597" y="2606"/>
                  </a:cxn>
                  <a:cxn ang="0">
                    <a:pos x="0" y="3611"/>
                  </a:cxn>
                  <a:cxn ang="0">
                    <a:pos x="0" y="3611"/>
                  </a:cxn>
                  <a:cxn ang="0">
                    <a:pos x="0" y="3611"/>
                  </a:cxn>
                  <a:cxn ang="0">
                    <a:pos x="2154" y="3611"/>
                  </a:cxn>
                  <a:cxn ang="0">
                    <a:pos x="2154" y="0"/>
                  </a:cxn>
                </a:cxnLst>
                <a:rect l="0" t="0" r="r" b="b"/>
                <a:pathLst>
                  <a:path w="2154" h="3611">
                    <a:moveTo>
                      <a:pt x="1312" y="2606"/>
                    </a:moveTo>
                    <a:lnTo>
                      <a:pt x="1312" y="2090"/>
                    </a:lnTo>
                    <a:lnTo>
                      <a:pt x="1828" y="2090"/>
                    </a:lnTo>
                    <a:lnTo>
                      <a:pt x="1828" y="2606"/>
                    </a:lnTo>
                    <a:lnTo>
                      <a:pt x="1312" y="2606"/>
                    </a:lnTo>
                    <a:close/>
                    <a:moveTo>
                      <a:pt x="2154" y="0"/>
                    </a:moveTo>
                    <a:lnTo>
                      <a:pt x="2154" y="0"/>
                    </a:lnTo>
                    <a:lnTo>
                      <a:pt x="1828" y="543"/>
                    </a:lnTo>
                    <a:lnTo>
                      <a:pt x="1828" y="941"/>
                    </a:lnTo>
                    <a:lnTo>
                      <a:pt x="1593" y="941"/>
                    </a:lnTo>
                    <a:lnTo>
                      <a:pt x="1403" y="1258"/>
                    </a:lnTo>
                    <a:lnTo>
                      <a:pt x="1828" y="1258"/>
                    </a:lnTo>
                    <a:lnTo>
                      <a:pt x="1828" y="1774"/>
                    </a:lnTo>
                    <a:lnTo>
                      <a:pt x="1312" y="1774"/>
                    </a:lnTo>
                    <a:lnTo>
                      <a:pt x="1312" y="1403"/>
                    </a:lnTo>
                    <a:lnTo>
                      <a:pt x="905" y="2090"/>
                    </a:lnTo>
                    <a:lnTo>
                      <a:pt x="941" y="2090"/>
                    </a:lnTo>
                    <a:lnTo>
                      <a:pt x="941" y="2606"/>
                    </a:lnTo>
                    <a:lnTo>
                      <a:pt x="597" y="2606"/>
                    </a:lnTo>
                    <a:lnTo>
                      <a:pt x="0" y="3611"/>
                    </a:lnTo>
                    <a:lnTo>
                      <a:pt x="0" y="3611"/>
                    </a:lnTo>
                    <a:lnTo>
                      <a:pt x="0" y="3611"/>
                    </a:lnTo>
                    <a:lnTo>
                      <a:pt x="2154" y="3611"/>
                    </a:lnTo>
                    <a:lnTo>
                      <a:pt x="2154" y="0"/>
                    </a:lnTo>
                    <a:close/>
                  </a:path>
                </a:pathLst>
              </a:custGeom>
              <a:solidFill>
                <a:srgbClr val="EAEAE8"/>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49" name="íṡľîďê">
                <a:extLst>
                  <a:ext uri="{FF2B5EF4-FFF2-40B4-BE49-F238E27FC236}">
                    <a16:creationId xmlns="" xmlns:a14="http://schemas.microsoft.com/office/drawing/2010/main" xmlns:p14="http://schemas.microsoft.com/office/powerpoint/2010/main" xmlns:a16="http://schemas.microsoft.com/office/drawing/2014/main" id="{F5321062-D818-410E-8FD3-C0CCA53A0561}"/>
                  </a:ext>
                </a:extLst>
              </p:cNvPr>
              <p:cNvSpPr/>
              <p:nvPr/>
            </p:nvSpPr>
            <p:spPr bwMode="auto">
              <a:xfrm>
                <a:off x="19350038" y="39136638"/>
                <a:ext cx="3419475" cy="5732463"/>
              </a:xfrm>
              <a:custGeom>
                <a:avLst/>
                <a:gdLst/>
                <a:ahLst/>
                <a:cxnLst>
                  <a:cxn ang="0">
                    <a:pos x="1312" y="2606"/>
                  </a:cxn>
                  <a:cxn ang="0">
                    <a:pos x="1312" y="2090"/>
                  </a:cxn>
                  <a:cxn ang="0">
                    <a:pos x="1828" y="2090"/>
                  </a:cxn>
                  <a:cxn ang="0">
                    <a:pos x="1828" y="2606"/>
                  </a:cxn>
                  <a:cxn ang="0">
                    <a:pos x="1312" y="2606"/>
                  </a:cxn>
                  <a:cxn ang="0">
                    <a:pos x="2154" y="0"/>
                  </a:cxn>
                  <a:cxn ang="0">
                    <a:pos x="2154" y="0"/>
                  </a:cxn>
                  <a:cxn ang="0">
                    <a:pos x="1828" y="543"/>
                  </a:cxn>
                  <a:cxn ang="0">
                    <a:pos x="1828" y="941"/>
                  </a:cxn>
                  <a:cxn ang="0">
                    <a:pos x="1593" y="941"/>
                  </a:cxn>
                  <a:cxn ang="0">
                    <a:pos x="1403" y="1258"/>
                  </a:cxn>
                  <a:cxn ang="0">
                    <a:pos x="1828" y="1258"/>
                  </a:cxn>
                  <a:cxn ang="0">
                    <a:pos x="1828" y="1774"/>
                  </a:cxn>
                  <a:cxn ang="0">
                    <a:pos x="1312" y="1774"/>
                  </a:cxn>
                  <a:cxn ang="0">
                    <a:pos x="1312" y="1403"/>
                  </a:cxn>
                  <a:cxn ang="0">
                    <a:pos x="905" y="2090"/>
                  </a:cxn>
                  <a:cxn ang="0">
                    <a:pos x="941" y="2090"/>
                  </a:cxn>
                  <a:cxn ang="0">
                    <a:pos x="941" y="2606"/>
                  </a:cxn>
                  <a:cxn ang="0">
                    <a:pos x="597" y="2606"/>
                  </a:cxn>
                  <a:cxn ang="0">
                    <a:pos x="0" y="3611"/>
                  </a:cxn>
                  <a:cxn ang="0">
                    <a:pos x="0" y="3611"/>
                  </a:cxn>
                  <a:cxn ang="0">
                    <a:pos x="0" y="3611"/>
                  </a:cxn>
                  <a:cxn ang="0">
                    <a:pos x="2154" y="3611"/>
                  </a:cxn>
                  <a:cxn ang="0">
                    <a:pos x="2154" y="0"/>
                  </a:cxn>
                </a:cxnLst>
                <a:rect l="0" t="0" r="r" b="b"/>
                <a:pathLst>
                  <a:path w="2154" h="3611">
                    <a:moveTo>
                      <a:pt x="1312" y="2606"/>
                    </a:moveTo>
                    <a:lnTo>
                      <a:pt x="1312" y="2090"/>
                    </a:lnTo>
                    <a:lnTo>
                      <a:pt x="1828" y="2090"/>
                    </a:lnTo>
                    <a:lnTo>
                      <a:pt x="1828" y="2606"/>
                    </a:lnTo>
                    <a:lnTo>
                      <a:pt x="1312" y="2606"/>
                    </a:lnTo>
                    <a:moveTo>
                      <a:pt x="2154" y="0"/>
                    </a:moveTo>
                    <a:lnTo>
                      <a:pt x="2154" y="0"/>
                    </a:lnTo>
                    <a:lnTo>
                      <a:pt x="1828" y="543"/>
                    </a:lnTo>
                    <a:lnTo>
                      <a:pt x="1828" y="941"/>
                    </a:lnTo>
                    <a:lnTo>
                      <a:pt x="1593" y="941"/>
                    </a:lnTo>
                    <a:lnTo>
                      <a:pt x="1403" y="1258"/>
                    </a:lnTo>
                    <a:lnTo>
                      <a:pt x="1828" y="1258"/>
                    </a:lnTo>
                    <a:lnTo>
                      <a:pt x="1828" y="1774"/>
                    </a:lnTo>
                    <a:lnTo>
                      <a:pt x="1312" y="1774"/>
                    </a:lnTo>
                    <a:lnTo>
                      <a:pt x="1312" y="1403"/>
                    </a:lnTo>
                    <a:lnTo>
                      <a:pt x="905" y="2090"/>
                    </a:lnTo>
                    <a:lnTo>
                      <a:pt x="941" y="2090"/>
                    </a:lnTo>
                    <a:lnTo>
                      <a:pt x="941" y="2606"/>
                    </a:lnTo>
                    <a:lnTo>
                      <a:pt x="597" y="2606"/>
                    </a:lnTo>
                    <a:lnTo>
                      <a:pt x="0" y="3611"/>
                    </a:lnTo>
                    <a:lnTo>
                      <a:pt x="0" y="3611"/>
                    </a:lnTo>
                    <a:lnTo>
                      <a:pt x="0" y="3611"/>
                    </a:lnTo>
                    <a:lnTo>
                      <a:pt x="2154" y="3611"/>
                    </a:lnTo>
                    <a:lnTo>
                      <a:pt x="2154"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50" name="îṣḷiḑè">
                <a:extLst>
                  <a:ext uri="{FF2B5EF4-FFF2-40B4-BE49-F238E27FC236}">
                    <a16:creationId xmlns="" xmlns:a14="http://schemas.microsoft.com/office/drawing/2010/main" xmlns:p14="http://schemas.microsoft.com/office/powerpoint/2010/main" xmlns:a16="http://schemas.microsoft.com/office/drawing/2014/main" id="{E214560E-64FA-4535-84A7-5C958B9146EB}"/>
                  </a:ext>
                </a:extLst>
              </p:cNvPr>
              <p:cNvSpPr/>
              <p:nvPr/>
            </p:nvSpPr>
            <p:spPr bwMode="auto">
              <a:xfrm>
                <a:off x="21878925" y="39998651"/>
                <a:ext cx="373063" cy="631825"/>
              </a:xfrm>
              <a:custGeom>
                <a:avLst/>
                <a:gdLst/>
                <a:ahLst/>
                <a:cxnLst>
                  <a:cxn ang="0">
                    <a:pos x="235" y="0"/>
                  </a:cxn>
                  <a:cxn ang="0">
                    <a:pos x="0" y="398"/>
                  </a:cxn>
                  <a:cxn ang="0">
                    <a:pos x="235" y="398"/>
                  </a:cxn>
                  <a:cxn ang="0">
                    <a:pos x="235" y="0"/>
                  </a:cxn>
                </a:cxnLst>
                <a:rect l="0" t="0" r="r" b="b"/>
                <a:pathLst>
                  <a:path w="235" h="398">
                    <a:moveTo>
                      <a:pt x="235" y="0"/>
                    </a:moveTo>
                    <a:lnTo>
                      <a:pt x="0" y="398"/>
                    </a:lnTo>
                    <a:lnTo>
                      <a:pt x="235" y="398"/>
                    </a:lnTo>
                    <a:lnTo>
                      <a:pt x="235" y="0"/>
                    </a:lnTo>
                    <a:close/>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51" name="ïṥḻíḍe">
                <a:extLst>
                  <a:ext uri="{FF2B5EF4-FFF2-40B4-BE49-F238E27FC236}">
                    <a16:creationId xmlns="" xmlns:a14="http://schemas.microsoft.com/office/drawing/2010/main" xmlns:p14="http://schemas.microsoft.com/office/powerpoint/2010/main" xmlns:a16="http://schemas.microsoft.com/office/drawing/2014/main" id="{DE7C3012-BD4C-49CD-AD8F-B699157FA5E8}"/>
                  </a:ext>
                </a:extLst>
              </p:cNvPr>
              <p:cNvSpPr/>
              <p:nvPr/>
            </p:nvSpPr>
            <p:spPr bwMode="auto">
              <a:xfrm>
                <a:off x="21878925" y="39998651"/>
                <a:ext cx="373063" cy="631825"/>
              </a:xfrm>
              <a:custGeom>
                <a:avLst/>
                <a:gdLst/>
                <a:ahLst/>
                <a:cxnLst>
                  <a:cxn ang="0">
                    <a:pos x="235" y="0"/>
                  </a:cxn>
                  <a:cxn ang="0">
                    <a:pos x="0" y="398"/>
                  </a:cxn>
                  <a:cxn ang="0">
                    <a:pos x="235" y="398"/>
                  </a:cxn>
                  <a:cxn ang="0">
                    <a:pos x="235" y="0"/>
                  </a:cxn>
                </a:cxnLst>
                <a:rect l="0" t="0" r="r" b="b"/>
                <a:pathLst>
                  <a:path w="235" h="398">
                    <a:moveTo>
                      <a:pt x="235" y="0"/>
                    </a:moveTo>
                    <a:lnTo>
                      <a:pt x="0" y="398"/>
                    </a:lnTo>
                    <a:lnTo>
                      <a:pt x="235" y="398"/>
                    </a:lnTo>
                    <a:lnTo>
                      <a:pt x="235"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52" name="îşļiďe">
                <a:extLst>
                  <a:ext uri="{FF2B5EF4-FFF2-40B4-BE49-F238E27FC236}">
                    <a16:creationId xmlns="" xmlns:a14="http://schemas.microsoft.com/office/drawing/2010/main" xmlns:p14="http://schemas.microsoft.com/office/powerpoint/2010/main" xmlns:a16="http://schemas.microsoft.com/office/drawing/2014/main" id="{F6AAF4AA-0AB9-4733-862F-6B3507E8B8D8}"/>
                  </a:ext>
                </a:extLst>
              </p:cNvPr>
              <p:cNvSpPr/>
              <p:nvPr/>
            </p:nvSpPr>
            <p:spPr bwMode="auto">
              <a:xfrm>
                <a:off x="21432838" y="41133713"/>
                <a:ext cx="819150" cy="819150"/>
              </a:xfrm>
              <a:custGeom>
                <a:avLst/>
                <a:gdLst/>
                <a:ahLst/>
                <a:cxnLst>
                  <a:cxn ang="0">
                    <a:pos x="516" y="0"/>
                  </a:cxn>
                  <a:cxn ang="0">
                    <a:pos x="91" y="0"/>
                  </a:cxn>
                  <a:cxn ang="0">
                    <a:pos x="0" y="145"/>
                  </a:cxn>
                  <a:cxn ang="0">
                    <a:pos x="0" y="516"/>
                  </a:cxn>
                  <a:cxn ang="0">
                    <a:pos x="516" y="516"/>
                  </a:cxn>
                  <a:cxn ang="0">
                    <a:pos x="516" y="0"/>
                  </a:cxn>
                </a:cxnLst>
                <a:rect l="0" t="0" r="r" b="b"/>
                <a:pathLst>
                  <a:path w="516" h="516">
                    <a:moveTo>
                      <a:pt x="516" y="0"/>
                    </a:moveTo>
                    <a:lnTo>
                      <a:pt x="91" y="0"/>
                    </a:lnTo>
                    <a:lnTo>
                      <a:pt x="0" y="145"/>
                    </a:lnTo>
                    <a:lnTo>
                      <a:pt x="0" y="516"/>
                    </a:lnTo>
                    <a:lnTo>
                      <a:pt x="516" y="516"/>
                    </a:lnTo>
                    <a:lnTo>
                      <a:pt x="516" y="0"/>
                    </a:lnTo>
                    <a:close/>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53" name="ïśḷidé">
                <a:extLst>
                  <a:ext uri="{FF2B5EF4-FFF2-40B4-BE49-F238E27FC236}">
                    <a16:creationId xmlns="" xmlns:a14="http://schemas.microsoft.com/office/drawing/2010/main" xmlns:p14="http://schemas.microsoft.com/office/powerpoint/2010/main" xmlns:a16="http://schemas.microsoft.com/office/drawing/2014/main" id="{8390D530-5683-4EEA-A6FD-6CEA5C4F1EB9}"/>
                  </a:ext>
                </a:extLst>
              </p:cNvPr>
              <p:cNvSpPr/>
              <p:nvPr/>
            </p:nvSpPr>
            <p:spPr bwMode="auto">
              <a:xfrm>
                <a:off x="21432838" y="41133713"/>
                <a:ext cx="819150" cy="819150"/>
              </a:xfrm>
              <a:custGeom>
                <a:avLst/>
                <a:gdLst/>
                <a:ahLst/>
                <a:cxnLst>
                  <a:cxn ang="0">
                    <a:pos x="516" y="0"/>
                  </a:cxn>
                  <a:cxn ang="0">
                    <a:pos x="91" y="0"/>
                  </a:cxn>
                  <a:cxn ang="0">
                    <a:pos x="0" y="145"/>
                  </a:cxn>
                  <a:cxn ang="0">
                    <a:pos x="0" y="516"/>
                  </a:cxn>
                  <a:cxn ang="0">
                    <a:pos x="516" y="516"/>
                  </a:cxn>
                  <a:cxn ang="0">
                    <a:pos x="516" y="0"/>
                  </a:cxn>
                </a:cxnLst>
                <a:rect l="0" t="0" r="r" b="b"/>
                <a:pathLst>
                  <a:path w="516" h="516">
                    <a:moveTo>
                      <a:pt x="516" y="0"/>
                    </a:moveTo>
                    <a:lnTo>
                      <a:pt x="91" y="0"/>
                    </a:lnTo>
                    <a:lnTo>
                      <a:pt x="0" y="145"/>
                    </a:lnTo>
                    <a:lnTo>
                      <a:pt x="0" y="516"/>
                    </a:lnTo>
                    <a:lnTo>
                      <a:pt x="516" y="516"/>
                    </a:lnTo>
                    <a:lnTo>
                      <a:pt x="516"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54" name="iṥlidè">
                <a:extLst>
                  <a:ext uri="{FF2B5EF4-FFF2-40B4-BE49-F238E27FC236}">
                    <a16:creationId xmlns="" xmlns:a14="http://schemas.microsoft.com/office/drawing/2010/main" xmlns:p14="http://schemas.microsoft.com/office/powerpoint/2010/main" xmlns:a16="http://schemas.microsoft.com/office/drawing/2014/main" id="{6DF26423-C41C-4DF4-AF4F-050ABD6DA628}"/>
                  </a:ext>
                </a:extLst>
              </p:cNvPr>
              <p:cNvSpPr/>
              <p:nvPr/>
            </p:nvSpPr>
            <p:spPr bwMode="auto">
              <a:xfrm>
                <a:off x="20297775" y="42454513"/>
                <a:ext cx="546100" cy="819150"/>
              </a:xfrm>
              <a:custGeom>
                <a:avLst/>
                <a:gdLst/>
                <a:ahLst/>
                <a:cxnLst>
                  <a:cxn ang="0">
                    <a:pos x="344" y="0"/>
                  </a:cxn>
                  <a:cxn ang="0">
                    <a:pos x="308" y="0"/>
                  </a:cxn>
                  <a:cxn ang="0">
                    <a:pos x="0" y="516"/>
                  </a:cxn>
                  <a:cxn ang="0">
                    <a:pos x="344" y="516"/>
                  </a:cxn>
                  <a:cxn ang="0">
                    <a:pos x="344" y="0"/>
                  </a:cxn>
                </a:cxnLst>
                <a:rect l="0" t="0" r="r" b="b"/>
                <a:pathLst>
                  <a:path w="344" h="516">
                    <a:moveTo>
                      <a:pt x="344" y="0"/>
                    </a:moveTo>
                    <a:lnTo>
                      <a:pt x="308" y="0"/>
                    </a:lnTo>
                    <a:lnTo>
                      <a:pt x="0" y="516"/>
                    </a:lnTo>
                    <a:lnTo>
                      <a:pt x="344" y="516"/>
                    </a:lnTo>
                    <a:lnTo>
                      <a:pt x="344" y="0"/>
                    </a:lnTo>
                    <a:close/>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55" name="íṡļïďè">
                <a:extLst>
                  <a:ext uri="{FF2B5EF4-FFF2-40B4-BE49-F238E27FC236}">
                    <a16:creationId xmlns="" xmlns:a14="http://schemas.microsoft.com/office/drawing/2010/main" xmlns:p14="http://schemas.microsoft.com/office/powerpoint/2010/main" xmlns:a16="http://schemas.microsoft.com/office/drawing/2014/main" id="{3EE17D99-934F-42D3-994B-9B4EB1A13BA9}"/>
                  </a:ext>
                </a:extLst>
              </p:cNvPr>
              <p:cNvSpPr/>
              <p:nvPr/>
            </p:nvSpPr>
            <p:spPr bwMode="auto">
              <a:xfrm>
                <a:off x="20297775" y="42454513"/>
                <a:ext cx="546100" cy="819150"/>
              </a:xfrm>
              <a:custGeom>
                <a:avLst/>
                <a:gdLst/>
                <a:ahLst/>
                <a:cxnLst>
                  <a:cxn ang="0">
                    <a:pos x="344" y="0"/>
                  </a:cxn>
                  <a:cxn ang="0">
                    <a:pos x="308" y="0"/>
                  </a:cxn>
                  <a:cxn ang="0">
                    <a:pos x="0" y="516"/>
                  </a:cxn>
                  <a:cxn ang="0">
                    <a:pos x="344" y="516"/>
                  </a:cxn>
                  <a:cxn ang="0">
                    <a:pos x="344" y="0"/>
                  </a:cxn>
                </a:cxnLst>
                <a:rect l="0" t="0" r="r" b="b"/>
                <a:pathLst>
                  <a:path w="344" h="516">
                    <a:moveTo>
                      <a:pt x="344" y="0"/>
                    </a:moveTo>
                    <a:lnTo>
                      <a:pt x="308" y="0"/>
                    </a:lnTo>
                    <a:lnTo>
                      <a:pt x="0" y="516"/>
                    </a:lnTo>
                    <a:lnTo>
                      <a:pt x="344" y="516"/>
                    </a:lnTo>
                    <a:lnTo>
                      <a:pt x="344"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56" name="îś1ïḓê">
                <a:extLst>
                  <a:ext uri="{FF2B5EF4-FFF2-40B4-BE49-F238E27FC236}">
                    <a16:creationId xmlns="" xmlns:a14="http://schemas.microsoft.com/office/drawing/2010/main" xmlns:p14="http://schemas.microsoft.com/office/powerpoint/2010/main" xmlns:a16="http://schemas.microsoft.com/office/drawing/2014/main" id="{E29B258B-58C1-4B26-8D53-73620D5BB0C9}"/>
                  </a:ext>
                </a:extLst>
              </p:cNvPr>
              <p:cNvSpPr/>
              <p:nvPr/>
            </p:nvSpPr>
            <p:spPr bwMode="auto">
              <a:xfrm>
                <a:off x="21432838" y="42454513"/>
                <a:ext cx="819150" cy="819150"/>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57" name="îṡ1ïḓe">
                <a:extLst>
                  <a:ext uri="{FF2B5EF4-FFF2-40B4-BE49-F238E27FC236}">
                    <a16:creationId xmlns="" xmlns:a14="http://schemas.microsoft.com/office/drawing/2010/main" xmlns:p14="http://schemas.microsoft.com/office/powerpoint/2010/main" xmlns:a16="http://schemas.microsoft.com/office/drawing/2014/main" id="{B220A869-792B-47C4-9018-D440A9E8EFF1}"/>
                  </a:ext>
                </a:extLst>
              </p:cNvPr>
              <p:cNvSpPr/>
              <p:nvPr/>
            </p:nvSpPr>
            <p:spPr bwMode="auto">
              <a:xfrm>
                <a:off x="21432838" y="42454513"/>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58" name="ï$ļíḓé">
                <a:extLst>
                  <a:ext uri="{FF2B5EF4-FFF2-40B4-BE49-F238E27FC236}">
                    <a16:creationId xmlns="" xmlns:a14="http://schemas.microsoft.com/office/drawing/2010/main" xmlns:p14="http://schemas.microsoft.com/office/powerpoint/2010/main" xmlns:a16="http://schemas.microsoft.com/office/drawing/2014/main" id="{6387E907-1E76-47E2-9E56-1D7A37D9923F}"/>
                  </a:ext>
                </a:extLst>
              </p:cNvPr>
              <p:cNvSpPr/>
              <p:nvPr/>
            </p:nvSpPr>
            <p:spPr bwMode="auto">
              <a:xfrm>
                <a:off x="19105563" y="38806438"/>
                <a:ext cx="3894138" cy="330200"/>
              </a:xfrm>
              <a:custGeom>
                <a:avLst/>
                <a:gdLst/>
                <a:ahLst/>
                <a:cxnLst>
                  <a:cxn ang="0">
                    <a:pos x="271" y="11"/>
                  </a:cxn>
                  <a:cxn ang="0">
                    <a:pos x="260" y="23"/>
                  </a:cxn>
                  <a:cxn ang="0">
                    <a:pos x="12" y="23"/>
                  </a:cxn>
                  <a:cxn ang="0">
                    <a:pos x="0" y="11"/>
                  </a:cxn>
                  <a:cxn ang="0">
                    <a:pos x="12" y="0"/>
                  </a:cxn>
                  <a:cxn ang="0">
                    <a:pos x="260" y="0"/>
                  </a:cxn>
                  <a:cxn ang="0">
                    <a:pos x="271" y="11"/>
                  </a:cxn>
                </a:cxnLst>
                <a:rect l="0" t="0" r="r" b="b"/>
                <a:pathLst>
                  <a:path w="271" h="23">
                    <a:moveTo>
                      <a:pt x="271" y="11"/>
                    </a:moveTo>
                    <a:cubicBezTo>
                      <a:pt x="271" y="18"/>
                      <a:pt x="266" y="23"/>
                      <a:pt x="260" y="23"/>
                    </a:cubicBezTo>
                    <a:cubicBezTo>
                      <a:pt x="12" y="23"/>
                      <a:pt x="12" y="23"/>
                      <a:pt x="12" y="23"/>
                    </a:cubicBezTo>
                    <a:cubicBezTo>
                      <a:pt x="5" y="23"/>
                      <a:pt x="0" y="18"/>
                      <a:pt x="0" y="11"/>
                    </a:cubicBezTo>
                    <a:cubicBezTo>
                      <a:pt x="0" y="5"/>
                      <a:pt x="5" y="0"/>
                      <a:pt x="12" y="0"/>
                    </a:cubicBezTo>
                    <a:cubicBezTo>
                      <a:pt x="260" y="0"/>
                      <a:pt x="260" y="0"/>
                      <a:pt x="260" y="0"/>
                    </a:cubicBezTo>
                    <a:cubicBezTo>
                      <a:pt x="266" y="0"/>
                      <a:pt x="271" y="5"/>
                      <a:pt x="271" y="11"/>
                    </a:cubicBezTo>
                    <a:close/>
                  </a:path>
                </a:pathLst>
              </a:custGeom>
              <a:solidFill>
                <a:srgbClr val="7F7370"/>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59" name="iṣļiďe">
                <a:extLst>
                  <a:ext uri="{FF2B5EF4-FFF2-40B4-BE49-F238E27FC236}">
                    <a16:creationId xmlns="" xmlns:a14="http://schemas.microsoft.com/office/drawing/2010/main" xmlns:p14="http://schemas.microsoft.com/office/powerpoint/2010/main" xmlns:a16="http://schemas.microsoft.com/office/drawing/2014/main" id="{CD6F7CB6-8321-4ABE-9F43-4E8E90570A72}"/>
                  </a:ext>
                </a:extLst>
              </p:cNvPr>
              <p:cNvSpPr/>
              <p:nvPr/>
            </p:nvSpPr>
            <p:spPr bwMode="auto">
              <a:xfrm>
                <a:off x="22769513" y="36736338"/>
                <a:ext cx="8234363" cy="8132763"/>
              </a:xfrm>
              <a:prstGeom prst="rect">
                <a:avLst/>
              </a:prstGeom>
              <a:solidFill>
                <a:schemeClr val="accent2"/>
              </a:solidFill>
              <a:ln w="9525">
                <a:solidFill>
                  <a:schemeClr val="accent4"/>
                </a:solid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60" name="iṣľîdê">
                <a:extLst>
                  <a:ext uri="{FF2B5EF4-FFF2-40B4-BE49-F238E27FC236}">
                    <a16:creationId xmlns="" xmlns:a14="http://schemas.microsoft.com/office/drawing/2010/main" xmlns:p14="http://schemas.microsoft.com/office/powerpoint/2010/main" xmlns:a16="http://schemas.microsoft.com/office/drawing/2014/main" id="{FE71B55B-B3D3-4CE4-9C1E-B0401B868192}"/>
                  </a:ext>
                </a:extLst>
              </p:cNvPr>
              <p:cNvSpPr/>
              <p:nvPr/>
            </p:nvSpPr>
            <p:spPr bwMode="auto">
              <a:xfrm>
                <a:off x="22769513" y="36736338"/>
                <a:ext cx="8234363" cy="8132763"/>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61" name="îŝḻiḑé">
                <a:extLst>
                  <a:ext uri="{FF2B5EF4-FFF2-40B4-BE49-F238E27FC236}">
                    <a16:creationId xmlns="" xmlns:a14="http://schemas.microsoft.com/office/drawing/2010/main" xmlns:p14="http://schemas.microsoft.com/office/powerpoint/2010/main" xmlns:a16="http://schemas.microsoft.com/office/drawing/2014/main" id="{047A5BDB-8245-4726-AA07-9B4AECE4DC90}"/>
                  </a:ext>
                </a:extLst>
              </p:cNvPr>
              <p:cNvSpPr/>
              <p:nvPr/>
            </p:nvSpPr>
            <p:spPr bwMode="auto">
              <a:xfrm>
                <a:off x="25628600" y="42713276"/>
                <a:ext cx="2514600" cy="2155825"/>
              </a:xfrm>
              <a:prstGeom prst="rect">
                <a:avLst/>
              </a:prstGeom>
              <a:solidFill>
                <a:srgbClr val="7F7370"/>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62" name="ïšľîḍé">
                <a:extLst>
                  <a:ext uri="{FF2B5EF4-FFF2-40B4-BE49-F238E27FC236}">
                    <a16:creationId xmlns="" xmlns:a14="http://schemas.microsoft.com/office/drawing/2010/main" xmlns:p14="http://schemas.microsoft.com/office/powerpoint/2010/main" xmlns:a16="http://schemas.microsoft.com/office/drawing/2014/main" id="{46A9988C-CB65-4278-A188-5979AB9BBF45}"/>
                  </a:ext>
                </a:extLst>
              </p:cNvPr>
              <p:cNvSpPr/>
              <p:nvPr/>
            </p:nvSpPr>
            <p:spPr bwMode="auto">
              <a:xfrm>
                <a:off x="25628600" y="42713276"/>
                <a:ext cx="2514600" cy="215582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63" name="îsḷiḋê">
                <a:extLst>
                  <a:ext uri="{FF2B5EF4-FFF2-40B4-BE49-F238E27FC236}">
                    <a16:creationId xmlns="" xmlns:a14="http://schemas.microsoft.com/office/drawing/2010/main" xmlns:p14="http://schemas.microsoft.com/office/powerpoint/2010/main" xmlns:a16="http://schemas.microsoft.com/office/drawing/2014/main" id="{F8D88CC0-6EE7-47BF-AD1A-843015A78DC6}"/>
                  </a:ext>
                </a:extLst>
              </p:cNvPr>
              <p:cNvSpPr/>
              <p:nvPr/>
            </p:nvSpPr>
            <p:spPr bwMode="auto">
              <a:xfrm>
                <a:off x="23329900" y="37785676"/>
                <a:ext cx="819150" cy="1839913"/>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64" name="ïšļïḓè">
                <a:extLst>
                  <a:ext uri="{FF2B5EF4-FFF2-40B4-BE49-F238E27FC236}">
                    <a16:creationId xmlns="" xmlns:a14="http://schemas.microsoft.com/office/drawing/2010/main" xmlns:p14="http://schemas.microsoft.com/office/powerpoint/2010/main" xmlns:a16="http://schemas.microsoft.com/office/drawing/2014/main" id="{73BC6B21-0F3A-46DB-9880-29A083F440AA}"/>
                  </a:ext>
                </a:extLst>
              </p:cNvPr>
              <p:cNvSpPr/>
              <p:nvPr/>
            </p:nvSpPr>
            <p:spPr bwMode="auto">
              <a:xfrm>
                <a:off x="24364950" y="37785676"/>
                <a:ext cx="819150" cy="819150"/>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65" name="ïṩlïḓe">
                <a:extLst>
                  <a:ext uri="{FF2B5EF4-FFF2-40B4-BE49-F238E27FC236}">
                    <a16:creationId xmlns="" xmlns:a14="http://schemas.microsoft.com/office/drawing/2010/main" xmlns:p14="http://schemas.microsoft.com/office/powerpoint/2010/main" xmlns:a16="http://schemas.microsoft.com/office/drawing/2014/main" id="{C005D523-A735-422B-82B2-B786486DF935}"/>
                  </a:ext>
                </a:extLst>
              </p:cNvPr>
              <p:cNvSpPr/>
              <p:nvPr/>
            </p:nvSpPr>
            <p:spPr bwMode="auto">
              <a:xfrm>
                <a:off x="24364950" y="38792151"/>
                <a:ext cx="819150" cy="83343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66" name="îsliḍe">
                <a:extLst>
                  <a:ext uri="{FF2B5EF4-FFF2-40B4-BE49-F238E27FC236}">
                    <a16:creationId xmlns="" xmlns:a14="http://schemas.microsoft.com/office/drawing/2010/main" xmlns:p14="http://schemas.microsoft.com/office/powerpoint/2010/main" xmlns:a16="http://schemas.microsoft.com/office/drawing/2014/main" id="{383CD25C-B660-4F5E-898B-FE1180DDD5BA}"/>
                  </a:ext>
                </a:extLst>
              </p:cNvPr>
              <p:cNvSpPr/>
              <p:nvPr/>
            </p:nvSpPr>
            <p:spPr bwMode="auto">
              <a:xfrm>
                <a:off x="25428575" y="37785676"/>
                <a:ext cx="817563" cy="1839913"/>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67" name="iṧļïḍê">
                <a:extLst>
                  <a:ext uri="{FF2B5EF4-FFF2-40B4-BE49-F238E27FC236}">
                    <a16:creationId xmlns="" xmlns:a14="http://schemas.microsoft.com/office/drawing/2010/main" xmlns:p14="http://schemas.microsoft.com/office/powerpoint/2010/main" xmlns:a16="http://schemas.microsoft.com/office/drawing/2014/main" id="{A702B2D1-DA08-4E09-9714-8A0B798565F4}"/>
                  </a:ext>
                </a:extLst>
              </p:cNvPr>
              <p:cNvSpPr/>
              <p:nvPr/>
            </p:nvSpPr>
            <p:spPr bwMode="auto">
              <a:xfrm>
                <a:off x="26462038" y="37785676"/>
                <a:ext cx="819150" cy="819150"/>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68" name="iślïḑê">
                <a:extLst>
                  <a:ext uri="{FF2B5EF4-FFF2-40B4-BE49-F238E27FC236}">
                    <a16:creationId xmlns="" xmlns:a14="http://schemas.microsoft.com/office/drawing/2010/main" xmlns:p14="http://schemas.microsoft.com/office/powerpoint/2010/main" xmlns:a16="http://schemas.microsoft.com/office/drawing/2014/main" id="{7730A813-42E0-4BDE-81C0-98456F90C4EB}"/>
                  </a:ext>
                </a:extLst>
              </p:cNvPr>
              <p:cNvSpPr/>
              <p:nvPr/>
            </p:nvSpPr>
            <p:spPr bwMode="auto">
              <a:xfrm>
                <a:off x="26462038" y="38792151"/>
                <a:ext cx="819150" cy="83343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69" name="íSľîḓè">
                <a:extLst>
                  <a:ext uri="{FF2B5EF4-FFF2-40B4-BE49-F238E27FC236}">
                    <a16:creationId xmlns="" xmlns:a14="http://schemas.microsoft.com/office/drawing/2010/main" xmlns:p14="http://schemas.microsoft.com/office/powerpoint/2010/main" xmlns:a16="http://schemas.microsoft.com/office/drawing/2014/main" id="{61CFFBC3-295C-4597-AE32-B84DAE76BD3A}"/>
                  </a:ext>
                </a:extLst>
              </p:cNvPr>
              <p:cNvSpPr/>
              <p:nvPr/>
            </p:nvSpPr>
            <p:spPr bwMode="auto">
              <a:xfrm>
                <a:off x="27525663" y="37785676"/>
                <a:ext cx="819150" cy="1839913"/>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70" name="íŝḻîḋe">
                <a:extLst>
                  <a:ext uri="{FF2B5EF4-FFF2-40B4-BE49-F238E27FC236}">
                    <a16:creationId xmlns="" xmlns:a14="http://schemas.microsoft.com/office/drawing/2010/main" xmlns:p14="http://schemas.microsoft.com/office/powerpoint/2010/main" xmlns:a16="http://schemas.microsoft.com/office/drawing/2014/main" id="{CE06C8E2-1F80-4A3E-A60F-0F61A0853835}"/>
                  </a:ext>
                </a:extLst>
              </p:cNvPr>
              <p:cNvSpPr/>
              <p:nvPr/>
            </p:nvSpPr>
            <p:spPr bwMode="auto">
              <a:xfrm>
                <a:off x="27525663" y="37785676"/>
                <a:ext cx="819150" cy="1839913"/>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71" name="íSlíḋe">
                <a:extLst>
                  <a:ext uri="{FF2B5EF4-FFF2-40B4-BE49-F238E27FC236}">
                    <a16:creationId xmlns="" xmlns:a14="http://schemas.microsoft.com/office/drawing/2010/main" xmlns:p14="http://schemas.microsoft.com/office/powerpoint/2010/main" xmlns:a16="http://schemas.microsoft.com/office/drawing/2014/main" id="{822408F1-408F-4E94-9EA9-5E8A8A6B220E}"/>
                  </a:ext>
                </a:extLst>
              </p:cNvPr>
              <p:cNvSpPr/>
              <p:nvPr/>
            </p:nvSpPr>
            <p:spPr bwMode="auto">
              <a:xfrm>
                <a:off x="28560713" y="37785676"/>
                <a:ext cx="819150" cy="819150"/>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72" name="íṩḷïdé">
                <a:extLst>
                  <a:ext uri="{FF2B5EF4-FFF2-40B4-BE49-F238E27FC236}">
                    <a16:creationId xmlns="" xmlns:a14="http://schemas.microsoft.com/office/drawing/2010/main" xmlns:p14="http://schemas.microsoft.com/office/powerpoint/2010/main" xmlns:a16="http://schemas.microsoft.com/office/drawing/2014/main" id="{06EC99F6-6723-430A-8C71-022E4F720F2A}"/>
                  </a:ext>
                </a:extLst>
              </p:cNvPr>
              <p:cNvSpPr/>
              <p:nvPr/>
            </p:nvSpPr>
            <p:spPr bwMode="auto">
              <a:xfrm>
                <a:off x="28560713" y="37785676"/>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73" name="íşľîḓè">
                <a:extLst>
                  <a:ext uri="{FF2B5EF4-FFF2-40B4-BE49-F238E27FC236}">
                    <a16:creationId xmlns="" xmlns:a14="http://schemas.microsoft.com/office/drawing/2010/main" xmlns:p14="http://schemas.microsoft.com/office/powerpoint/2010/main" xmlns:a16="http://schemas.microsoft.com/office/drawing/2014/main" id="{ADE63960-D3EE-4474-A37F-8CD5AF6C8000}"/>
                  </a:ext>
                </a:extLst>
              </p:cNvPr>
              <p:cNvSpPr/>
              <p:nvPr/>
            </p:nvSpPr>
            <p:spPr bwMode="auto">
              <a:xfrm>
                <a:off x="28560713" y="38792151"/>
                <a:ext cx="819150" cy="83343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74" name="ïşḻíḑé">
                <a:extLst>
                  <a:ext uri="{FF2B5EF4-FFF2-40B4-BE49-F238E27FC236}">
                    <a16:creationId xmlns="" xmlns:a14="http://schemas.microsoft.com/office/drawing/2010/main" xmlns:p14="http://schemas.microsoft.com/office/powerpoint/2010/main" xmlns:a16="http://schemas.microsoft.com/office/drawing/2014/main" id="{FB610B5D-E66D-493F-A10B-43657B7457D5}"/>
                  </a:ext>
                </a:extLst>
              </p:cNvPr>
              <p:cNvSpPr/>
              <p:nvPr/>
            </p:nvSpPr>
            <p:spPr bwMode="auto">
              <a:xfrm>
                <a:off x="28560713" y="38792151"/>
                <a:ext cx="819150" cy="83343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75" name="ïSľïḑé">
                <a:extLst>
                  <a:ext uri="{FF2B5EF4-FFF2-40B4-BE49-F238E27FC236}">
                    <a16:creationId xmlns="" xmlns:a14="http://schemas.microsoft.com/office/drawing/2010/main" xmlns:p14="http://schemas.microsoft.com/office/powerpoint/2010/main" xmlns:a16="http://schemas.microsoft.com/office/drawing/2014/main" id="{35EE2B83-3C4D-4163-99C6-7B1AABF0E545}"/>
                  </a:ext>
                </a:extLst>
              </p:cNvPr>
              <p:cNvSpPr/>
              <p:nvPr/>
            </p:nvSpPr>
            <p:spPr bwMode="auto">
              <a:xfrm>
                <a:off x="29624338" y="37785676"/>
                <a:ext cx="819150" cy="1839913"/>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76" name="iṡľíḑè">
                <a:extLst>
                  <a:ext uri="{FF2B5EF4-FFF2-40B4-BE49-F238E27FC236}">
                    <a16:creationId xmlns="" xmlns:a14="http://schemas.microsoft.com/office/drawing/2010/main" xmlns:p14="http://schemas.microsoft.com/office/powerpoint/2010/main" xmlns:a16="http://schemas.microsoft.com/office/drawing/2014/main" id="{E9DF3767-B501-46ED-923B-B8F92621C21A}"/>
                  </a:ext>
                </a:extLst>
              </p:cNvPr>
              <p:cNvSpPr/>
              <p:nvPr/>
            </p:nvSpPr>
            <p:spPr bwMode="auto">
              <a:xfrm>
                <a:off x="29624338" y="37785676"/>
                <a:ext cx="819150" cy="1839913"/>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77" name="îš1iḍe">
                <a:extLst>
                  <a:ext uri="{FF2B5EF4-FFF2-40B4-BE49-F238E27FC236}">
                    <a16:creationId xmlns="" xmlns:a14="http://schemas.microsoft.com/office/drawing/2010/main" xmlns:p14="http://schemas.microsoft.com/office/powerpoint/2010/main" xmlns:a16="http://schemas.microsoft.com/office/drawing/2014/main" id="{E69B1548-53B9-4757-8F63-79732C573C8F}"/>
                  </a:ext>
                </a:extLst>
              </p:cNvPr>
              <p:cNvSpPr/>
              <p:nvPr/>
            </p:nvSpPr>
            <p:spPr bwMode="auto">
              <a:xfrm>
                <a:off x="23329900" y="39927213"/>
                <a:ext cx="819150" cy="1838325"/>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78" name="iṥḻïḋê">
                <a:extLst>
                  <a:ext uri="{FF2B5EF4-FFF2-40B4-BE49-F238E27FC236}">
                    <a16:creationId xmlns="" xmlns:a14="http://schemas.microsoft.com/office/drawing/2010/main" xmlns:p14="http://schemas.microsoft.com/office/powerpoint/2010/main" xmlns:a16="http://schemas.microsoft.com/office/drawing/2014/main" id="{AAC016F4-1206-4101-8809-DBC7DE1F6FC9}"/>
                  </a:ext>
                </a:extLst>
              </p:cNvPr>
              <p:cNvSpPr/>
              <p:nvPr/>
            </p:nvSpPr>
            <p:spPr bwMode="auto">
              <a:xfrm>
                <a:off x="24364950" y="39927213"/>
                <a:ext cx="819150" cy="83343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79" name="ïṧḻîḓè">
                <a:extLst>
                  <a:ext uri="{FF2B5EF4-FFF2-40B4-BE49-F238E27FC236}">
                    <a16:creationId xmlns="" xmlns:a14="http://schemas.microsoft.com/office/drawing/2010/main" xmlns:p14="http://schemas.microsoft.com/office/powerpoint/2010/main" xmlns:a16="http://schemas.microsoft.com/office/drawing/2014/main" id="{9059FA53-4B86-4CAB-95F8-2CED4958AC86}"/>
                  </a:ext>
                </a:extLst>
              </p:cNvPr>
              <p:cNvSpPr/>
              <p:nvPr/>
            </p:nvSpPr>
            <p:spPr bwMode="auto">
              <a:xfrm>
                <a:off x="24364950" y="40946388"/>
                <a:ext cx="819150" cy="819150"/>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80" name="íšļíḑe">
                <a:extLst>
                  <a:ext uri="{FF2B5EF4-FFF2-40B4-BE49-F238E27FC236}">
                    <a16:creationId xmlns="" xmlns:a14="http://schemas.microsoft.com/office/drawing/2010/main" xmlns:p14="http://schemas.microsoft.com/office/powerpoint/2010/main" xmlns:a16="http://schemas.microsoft.com/office/drawing/2014/main" id="{D5F91095-5507-40B9-A82C-EA7CB74ACAA4}"/>
                  </a:ext>
                </a:extLst>
              </p:cNvPr>
              <p:cNvSpPr/>
              <p:nvPr/>
            </p:nvSpPr>
            <p:spPr bwMode="auto">
              <a:xfrm>
                <a:off x="25428575" y="39927213"/>
                <a:ext cx="817563" cy="1838325"/>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81" name="ïṥḷiḓé">
                <a:extLst>
                  <a:ext uri="{FF2B5EF4-FFF2-40B4-BE49-F238E27FC236}">
                    <a16:creationId xmlns="" xmlns:a14="http://schemas.microsoft.com/office/drawing/2010/main" xmlns:p14="http://schemas.microsoft.com/office/powerpoint/2010/main" xmlns:a16="http://schemas.microsoft.com/office/drawing/2014/main" id="{5B0084A9-E13D-4CD8-9C92-6A7D65E670A8}"/>
                  </a:ext>
                </a:extLst>
              </p:cNvPr>
              <p:cNvSpPr/>
              <p:nvPr/>
            </p:nvSpPr>
            <p:spPr bwMode="auto">
              <a:xfrm>
                <a:off x="25428575" y="39927213"/>
                <a:ext cx="817563" cy="183832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82" name="išlïďê">
                <a:extLst>
                  <a:ext uri="{FF2B5EF4-FFF2-40B4-BE49-F238E27FC236}">
                    <a16:creationId xmlns="" xmlns:a14="http://schemas.microsoft.com/office/drawing/2010/main" xmlns:p14="http://schemas.microsoft.com/office/powerpoint/2010/main" xmlns:a16="http://schemas.microsoft.com/office/drawing/2014/main" id="{FAC62EAE-BC52-4989-A150-F18FD19FB555}"/>
                  </a:ext>
                </a:extLst>
              </p:cNvPr>
              <p:cNvSpPr/>
              <p:nvPr/>
            </p:nvSpPr>
            <p:spPr bwMode="auto">
              <a:xfrm>
                <a:off x="26462038" y="39927213"/>
                <a:ext cx="819150" cy="83343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83" name="íşľïḍê">
                <a:extLst>
                  <a:ext uri="{FF2B5EF4-FFF2-40B4-BE49-F238E27FC236}">
                    <a16:creationId xmlns="" xmlns:a14="http://schemas.microsoft.com/office/drawing/2010/main" xmlns:p14="http://schemas.microsoft.com/office/powerpoint/2010/main" xmlns:a16="http://schemas.microsoft.com/office/drawing/2014/main" id="{4E413305-60AD-4587-B947-B363B59793AB}"/>
                  </a:ext>
                </a:extLst>
              </p:cNvPr>
              <p:cNvSpPr/>
              <p:nvPr/>
            </p:nvSpPr>
            <p:spPr bwMode="auto">
              <a:xfrm>
                <a:off x="26462038" y="39927213"/>
                <a:ext cx="819150" cy="83343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84" name="ïşḷîďê">
                <a:extLst>
                  <a:ext uri="{FF2B5EF4-FFF2-40B4-BE49-F238E27FC236}">
                    <a16:creationId xmlns="" xmlns:a14="http://schemas.microsoft.com/office/drawing/2010/main" xmlns:p14="http://schemas.microsoft.com/office/powerpoint/2010/main" xmlns:a16="http://schemas.microsoft.com/office/drawing/2014/main" id="{B1A1C9FA-B7E7-4951-8CD1-FCCE99893A53}"/>
                  </a:ext>
                </a:extLst>
              </p:cNvPr>
              <p:cNvSpPr/>
              <p:nvPr/>
            </p:nvSpPr>
            <p:spPr bwMode="auto">
              <a:xfrm>
                <a:off x="26462038" y="40946388"/>
                <a:ext cx="819150" cy="819150"/>
              </a:xfrm>
              <a:prstGeom prst="rect">
                <a:avLst/>
              </a:prstGeom>
              <a:solidFill>
                <a:schemeClr val="bg1">
                  <a:lumMod val="6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85" name="îṥļidé">
                <a:extLst>
                  <a:ext uri="{FF2B5EF4-FFF2-40B4-BE49-F238E27FC236}">
                    <a16:creationId xmlns="" xmlns:a14="http://schemas.microsoft.com/office/drawing/2010/main" xmlns:p14="http://schemas.microsoft.com/office/powerpoint/2010/main" xmlns:a16="http://schemas.microsoft.com/office/drawing/2014/main" id="{877E99EB-64BD-4B06-9529-BC2CCC3546F9}"/>
                  </a:ext>
                </a:extLst>
              </p:cNvPr>
              <p:cNvSpPr/>
              <p:nvPr/>
            </p:nvSpPr>
            <p:spPr bwMode="auto">
              <a:xfrm>
                <a:off x="26462038" y="40946388"/>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86" name="ï$ľïḋê">
                <a:extLst>
                  <a:ext uri="{FF2B5EF4-FFF2-40B4-BE49-F238E27FC236}">
                    <a16:creationId xmlns="" xmlns:a14="http://schemas.microsoft.com/office/drawing/2010/main" xmlns:p14="http://schemas.microsoft.com/office/powerpoint/2010/main" xmlns:a16="http://schemas.microsoft.com/office/drawing/2014/main" id="{A8A94F66-1E6E-4DAA-A5C1-37465D890F71}"/>
                  </a:ext>
                </a:extLst>
              </p:cNvPr>
              <p:cNvSpPr/>
              <p:nvPr/>
            </p:nvSpPr>
            <p:spPr bwMode="auto">
              <a:xfrm>
                <a:off x="27525663" y="39927213"/>
                <a:ext cx="819150" cy="1838325"/>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87" name="íşḻiḓè">
                <a:extLst>
                  <a:ext uri="{FF2B5EF4-FFF2-40B4-BE49-F238E27FC236}">
                    <a16:creationId xmlns="" xmlns:a14="http://schemas.microsoft.com/office/drawing/2010/main" xmlns:p14="http://schemas.microsoft.com/office/powerpoint/2010/main" xmlns:a16="http://schemas.microsoft.com/office/drawing/2014/main" id="{76F0A418-298A-42DC-9395-37CE81C86218}"/>
                  </a:ext>
                </a:extLst>
              </p:cNvPr>
              <p:cNvSpPr/>
              <p:nvPr/>
            </p:nvSpPr>
            <p:spPr bwMode="auto">
              <a:xfrm>
                <a:off x="27525663" y="39927213"/>
                <a:ext cx="819150" cy="183832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88" name="íşḷiḋê">
                <a:extLst>
                  <a:ext uri="{FF2B5EF4-FFF2-40B4-BE49-F238E27FC236}">
                    <a16:creationId xmlns="" xmlns:a14="http://schemas.microsoft.com/office/drawing/2010/main" xmlns:p14="http://schemas.microsoft.com/office/powerpoint/2010/main" xmlns:a16="http://schemas.microsoft.com/office/drawing/2014/main" id="{EF58001F-B51F-4729-8814-20C964E04CD0}"/>
                  </a:ext>
                </a:extLst>
              </p:cNvPr>
              <p:cNvSpPr/>
              <p:nvPr/>
            </p:nvSpPr>
            <p:spPr bwMode="auto">
              <a:xfrm>
                <a:off x="28560713" y="39927213"/>
                <a:ext cx="819150" cy="833438"/>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89" name="ïṥľîḓé">
                <a:extLst>
                  <a:ext uri="{FF2B5EF4-FFF2-40B4-BE49-F238E27FC236}">
                    <a16:creationId xmlns="" xmlns:a14="http://schemas.microsoft.com/office/drawing/2010/main" xmlns:p14="http://schemas.microsoft.com/office/powerpoint/2010/main" xmlns:a16="http://schemas.microsoft.com/office/drawing/2014/main" id="{5DF27BAD-2AE5-4735-85DF-64F787819254}"/>
                  </a:ext>
                </a:extLst>
              </p:cNvPr>
              <p:cNvSpPr/>
              <p:nvPr/>
            </p:nvSpPr>
            <p:spPr bwMode="auto">
              <a:xfrm>
                <a:off x="28560713" y="39927213"/>
                <a:ext cx="819150" cy="83343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90" name="íśļïḋe">
                <a:extLst>
                  <a:ext uri="{FF2B5EF4-FFF2-40B4-BE49-F238E27FC236}">
                    <a16:creationId xmlns="" xmlns:a14="http://schemas.microsoft.com/office/drawing/2010/main" xmlns:p14="http://schemas.microsoft.com/office/powerpoint/2010/main" xmlns:a16="http://schemas.microsoft.com/office/drawing/2014/main" id="{EFD68D3A-DE68-4154-B278-694A8AB2A41B}"/>
                  </a:ext>
                </a:extLst>
              </p:cNvPr>
              <p:cNvSpPr/>
              <p:nvPr/>
            </p:nvSpPr>
            <p:spPr bwMode="auto">
              <a:xfrm>
                <a:off x="28560713" y="40946388"/>
                <a:ext cx="819150" cy="819150"/>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91" name="iSḷîdé">
                <a:extLst>
                  <a:ext uri="{FF2B5EF4-FFF2-40B4-BE49-F238E27FC236}">
                    <a16:creationId xmlns="" xmlns:a14="http://schemas.microsoft.com/office/drawing/2010/main" xmlns:p14="http://schemas.microsoft.com/office/powerpoint/2010/main" xmlns:a16="http://schemas.microsoft.com/office/drawing/2014/main" id="{F0A7E895-575A-4224-BED7-DD5FA70A0E9A}"/>
                  </a:ext>
                </a:extLst>
              </p:cNvPr>
              <p:cNvSpPr/>
              <p:nvPr/>
            </p:nvSpPr>
            <p:spPr bwMode="auto">
              <a:xfrm>
                <a:off x="28560713" y="40946388"/>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92" name="îśḷîḍè">
                <a:extLst>
                  <a:ext uri="{FF2B5EF4-FFF2-40B4-BE49-F238E27FC236}">
                    <a16:creationId xmlns="" xmlns:a14="http://schemas.microsoft.com/office/drawing/2010/main" xmlns:p14="http://schemas.microsoft.com/office/powerpoint/2010/main" xmlns:a16="http://schemas.microsoft.com/office/drawing/2014/main" id="{002D1F2C-58E1-45B3-8096-FE0A4FAEE746}"/>
                  </a:ext>
                </a:extLst>
              </p:cNvPr>
              <p:cNvSpPr/>
              <p:nvPr/>
            </p:nvSpPr>
            <p:spPr bwMode="auto">
              <a:xfrm>
                <a:off x="29624338" y="39927213"/>
                <a:ext cx="819150" cy="1838325"/>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93" name="iṥlîde">
                <a:extLst>
                  <a:ext uri="{FF2B5EF4-FFF2-40B4-BE49-F238E27FC236}">
                    <a16:creationId xmlns="" xmlns:a14="http://schemas.microsoft.com/office/drawing/2010/main" xmlns:p14="http://schemas.microsoft.com/office/powerpoint/2010/main" xmlns:a16="http://schemas.microsoft.com/office/drawing/2014/main" id="{BAEED7EB-356D-468A-92E5-E7C976141229}"/>
                  </a:ext>
                </a:extLst>
              </p:cNvPr>
              <p:cNvSpPr/>
              <p:nvPr/>
            </p:nvSpPr>
            <p:spPr bwMode="auto">
              <a:xfrm>
                <a:off x="29624338" y="39927213"/>
                <a:ext cx="819150" cy="183832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94" name="iṣlïdé">
                <a:extLst>
                  <a:ext uri="{FF2B5EF4-FFF2-40B4-BE49-F238E27FC236}">
                    <a16:creationId xmlns="" xmlns:a14="http://schemas.microsoft.com/office/drawing/2010/main" xmlns:p14="http://schemas.microsoft.com/office/powerpoint/2010/main" xmlns:a16="http://schemas.microsoft.com/office/drawing/2014/main" id="{A9481F75-0003-43AF-8158-6130E1D94245}"/>
                  </a:ext>
                </a:extLst>
              </p:cNvPr>
              <p:cNvSpPr/>
              <p:nvPr/>
            </p:nvSpPr>
            <p:spPr bwMode="auto">
              <a:xfrm>
                <a:off x="23329900" y="42081451"/>
                <a:ext cx="819150" cy="1839913"/>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95" name="íṡļïḑê">
                <a:extLst>
                  <a:ext uri="{FF2B5EF4-FFF2-40B4-BE49-F238E27FC236}">
                    <a16:creationId xmlns="" xmlns:a14="http://schemas.microsoft.com/office/drawing/2010/main" xmlns:p14="http://schemas.microsoft.com/office/powerpoint/2010/main" xmlns:a16="http://schemas.microsoft.com/office/drawing/2014/main" id="{53DF5BCD-02F2-4A8F-8496-E5969ED39ECE}"/>
                  </a:ext>
                </a:extLst>
              </p:cNvPr>
              <p:cNvSpPr/>
              <p:nvPr/>
            </p:nvSpPr>
            <p:spPr bwMode="auto">
              <a:xfrm>
                <a:off x="23329900" y="42081451"/>
                <a:ext cx="819150" cy="1839913"/>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96" name="íṡḷîdé">
                <a:extLst>
                  <a:ext uri="{FF2B5EF4-FFF2-40B4-BE49-F238E27FC236}">
                    <a16:creationId xmlns="" xmlns:a14="http://schemas.microsoft.com/office/drawing/2010/main" xmlns:p14="http://schemas.microsoft.com/office/powerpoint/2010/main" xmlns:a16="http://schemas.microsoft.com/office/drawing/2014/main" id="{6C49D3BE-053C-4C6B-BCF8-076CBB7E571D}"/>
                  </a:ext>
                </a:extLst>
              </p:cNvPr>
              <p:cNvSpPr/>
              <p:nvPr/>
            </p:nvSpPr>
            <p:spPr bwMode="auto">
              <a:xfrm>
                <a:off x="24364950" y="42081451"/>
                <a:ext cx="819150" cy="819150"/>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97" name="îšḻiḑê">
                <a:extLst>
                  <a:ext uri="{FF2B5EF4-FFF2-40B4-BE49-F238E27FC236}">
                    <a16:creationId xmlns="" xmlns:a14="http://schemas.microsoft.com/office/drawing/2010/main" xmlns:p14="http://schemas.microsoft.com/office/powerpoint/2010/main" xmlns:a16="http://schemas.microsoft.com/office/drawing/2014/main" id="{3D11C30E-1054-4D4E-898E-5C881C1EE2AD}"/>
                  </a:ext>
                </a:extLst>
              </p:cNvPr>
              <p:cNvSpPr/>
              <p:nvPr/>
            </p:nvSpPr>
            <p:spPr bwMode="auto">
              <a:xfrm>
                <a:off x="24364950" y="42081451"/>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98" name="iṡ1iḍe">
                <a:extLst>
                  <a:ext uri="{FF2B5EF4-FFF2-40B4-BE49-F238E27FC236}">
                    <a16:creationId xmlns="" xmlns:a14="http://schemas.microsoft.com/office/drawing/2010/main" xmlns:p14="http://schemas.microsoft.com/office/powerpoint/2010/main" xmlns:a16="http://schemas.microsoft.com/office/drawing/2014/main" id="{F4504F8E-D9BB-46C3-9846-A6BB7BF06F47}"/>
                  </a:ext>
                </a:extLst>
              </p:cNvPr>
              <p:cNvSpPr/>
              <p:nvPr/>
            </p:nvSpPr>
            <p:spPr bwMode="auto">
              <a:xfrm>
                <a:off x="24364950" y="43087926"/>
                <a:ext cx="819150" cy="833438"/>
              </a:xfrm>
              <a:prstGeom prst="rect">
                <a:avLst/>
              </a:prstGeom>
              <a:solidFill>
                <a:schemeClr val="bg1">
                  <a:lumMod val="8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99" name="íṧ1îďé">
                <a:extLst>
                  <a:ext uri="{FF2B5EF4-FFF2-40B4-BE49-F238E27FC236}">
                    <a16:creationId xmlns="" xmlns:a14="http://schemas.microsoft.com/office/drawing/2010/main" xmlns:p14="http://schemas.microsoft.com/office/powerpoint/2010/main" xmlns:a16="http://schemas.microsoft.com/office/drawing/2014/main" id="{D1439798-47B8-4698-92C2-A32515F25F6A}"/>
                  </a:ext>
                </a:extLst>
              </p:cNvPr>
              <p:cNvSpPr/>
              <p:nvPr/>
            </p:nvSpPr>
            <p:spPr bwMode="auto">
              <a:xfrm>
                <a:off x="24364950" y="43087926"/>
                <a:ext cx="819150" cy="83343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00" name="ï$ḻiḍé">
                <a:extLst>
                  <a:ext uri="{FF2B5EF4-FFF2-40B4-BE49-F238E27FC236}">
                    <a16:creationId xmlns="" xmlns:a14="http://schemas.microsoft.com/office/drawing/2010/main" xmlns:p14="http://schemas.microsoft.com/office/powerpoint/2010/main" xmlns:a16="http://schemas.microsoft.com/office/drawing/2014/main" id="{2158CF48-8662-49AE-AE69-78918BA66D51}"/>
                  </a:ext>
                </a:extLst>
              </p:cNvPr>
              <p:cNvSpPr/>
              <p:nvPr/>
            </p:nvSpPr>
            <p:spPr bwMode="auto">
              <a:xfrm>
                <a:off x="28560713" y="42081451"/>
                <a:ext cx="819150" cy="819150"/>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01" name="iŝļîḋe">
                <a:extLst>
                  <a:ext uri="{FF2B5EF4-FFF2-40B4-BE49-F238E27FC236}">
                    <a16:creationId xmlns="" xmlns:a14="http://schemas.microsoft.com/office/drawing/2010/main" xmlns:p14="http://schemas.microsoft.com/office/powerpoint/2010/main" xmlns:a16="http://schemas.microsoft.com/office/drawing/2014/main" id="{62496765-5762-4591-BACD-9B9DE93F359B}"/>
                  </a:ext>
                </a:extLst>
              </p:cNvPr>
              <p:cNvSpPr/>
              <p:nvPr/>
            </p:nvSpPr>
            <p:spPr bwMode="auto">
              <a:xfrm>
                <a:off x="28560713" y="42081451"/>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02" name="îṩľíďè">
                <a:extLst>
                  <a:ext uri="{FF2B5EF4-FFF2-40B4-BE49-F238E27FC236}">
                    <a16:creationId xmlns="" xmlns:a14="http://schemas.microsoft.com/office/drawing/2010/main" xmlns:p14="http://schemas.microsoft.com/office/powerpoint/2010/main" xmlns:a16="http://schemas.microsoft.com/office/drawing/2014/main" id="{8B5F6EE3-C196-4C68-8643-3CE79F6BD2C5}"/>
                  </a:ext>
                </a:extLst>
              </p:cNvPr>
              <p:cNvSpPr/>
              <p:nvPr/>
            </p:nvSpPr>
            <p:spPr bwMode="auto">
              <a:xfrm>
                <a:off x="28560713" y="43087926"/>
                <a:ext cx="819150" cy="833438"/>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03" name="işḻíḓé">
                <a:extLst>
                  <a:ext uri="{FF2B5EF4-FFF2-40B4-BE49-F238E27FC236}">
                    <a16:creationId xmlns="" xmlns:a14="http://schemas.microsoft.com/office/drawing/2010/main" xmlns:p14="http://schemas.microsoft.com/office/powerpoint/2010/main" xmlns:a16="http://schemas.microsoft.com/office/drawing/2014/main" id="{F28AB22E-CB9F-4FFD-99A9-A980DEA3C917}"/>
                  </a:ext>
                </a:extLst>
              </p:cNvPr>
              <p:cNvSpPr/>
              <p:nvPr/>
            </p:nvSpPr>
            <p:spPr bwMode="auto">
              <a:xfrm>
                <a:off x="28560713" y="43087926"/>
                <a:ext cx="819150" cy="83343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04" name="î$ḻíḍê">
                <a:extLst>
                  <a:ext uri="{FF2B5EF4-FFF2-40B4-BE49-F238E27FC236}">
                    <a16:creationId xmlns="" xmlns:a14="http://schemas.microsoft.com/office/drawing/2010/main" xmlns:p14="http://schemas.microsoft.com/office/powerpoint/2010/main" xmlns:a16="http://schemas.microsoft.com/office/drawing/2014/main" id="{38D21482-D3DB-4835-B86D-44486A756A17}"/>
                  </a:ext>
                </a:extLst>
              </p:cNvPr>
              <p:cNvSpPr/>
              <p:nvPr/>
            </p:nvSpPr>
            <p:spPr bwMode="auto">
              <a:xfrm>
                <a:off x="29624338" y="42081451"/>
                <a:ext cx="819150" cy="1839913"/>
              </a:xfrm>
              <a:prstGeom prst="rect">
                <a:avLst/>
              </a:prstGeom>
              <a:solidFill>
                <a:srgbClr val="0094A8"/>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05" name="ïṧļïḓê">
                <a:extLst>
                  <a:ext uri="{FF2B5EF4-FFF2-40B4-BE49-F238E27FC236}">
                    <a16:creationId xmlns="" xmlns:a14="http://schemas.microsoft.com/office/drawing/2010/main" xmlns:p14="http://schemas.microsoft.com/office/powerpoint/2010/main" xmlns:a16="http://schemas.microsoft.com/office/drawing/2014/main" id="{B95C42A2-B3E5-4F77-8C2A-0A72627FB1E2}"/>
                  </a:ext>
                </a:extLst>
              </p:cNvPr>
              <p:cNvSpPr/>
              <p:nvPr/>
            </p:nvSpPr>
            <p:spPr bwMode="auto">
              <a:xfrm>
                <a:off x="29624338" y="42081451"/>
                <a:ext cx="819150" cy="1839913"/>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06" name="ïṩļiďê">
                <a:extLst>
                  <a:ext uri="{FF2B5EF4-FFF2-40B4-BE49-F238E27FC236}">
                    <a16:creationId xmlns="" xmlns:a14="http://schemas.microsoft.com/office/drawing/2010/main" xmlns:p14="http://schemas.microsoft.com/office/powerpoint/2010/main" xmlns:a16="http://schemas.microsoft.com/office/drawing/2014/main" id="{76A11F17-8066-4CCD-ABC4-587806F2F5BC}"/>
                  </a:ext>
                </a:extLst>
              </p:cNvPr>
              <p:cNvSpPr/>
              <p:nvPr/>
            </p:nvSpPr>
            <p:spPr bwMode="auto">
              <a:xfrm>
                <a:off x="25326975" y="42167176"/>
                <a:ext cx="3117850" cy="317500"/>
              </a:xfrm>
              <a:custGeom>
                <a:avLst/>
                <a:gdLst/>
                <a:ahLst/>
                <a:cxnLst>
                  <a:cxn ang="0">
                    <a:pos x="217" y="11"/>
                  </a:cxn>
                  <a:cxn ang="0">
                    <a:pos x="206" y="22"/>
                  </a:cxn>
                  <a:cxn ang="0">
                    <a:pos x="11" y="22"/>
                  </a:cxn>
                  <a:cxn ang="0">
                    <a:pos x="0" y="11"/>
                  </a:cxn>
                  <a:cxn ang="0">
                    <a:pos x="11" y="0"/>
                  </a:cxn>
                  <a:cxn ang="0">
                    <a:pos x="206" y="0"/>
                  </a:cxn>
                  <a:cxn ang="0">
                    <a:pos x="217" y="11"/>
                  </a:cxn>
                </a:cxnLst>
                <a:rect l="0" t="0" r="r" b="b"/>
                <a:pathLst>
                  <a:path w="217" h="22">
                    <a:moveTo>
                      <a:pt x="217" y="11"/>
                    </a:moveTo>
                    <a:cubicBezTo>
                      <a:pt x="217" y="17"/>
                      <a:pt x="212" y="22"/>
                      <a:pt x="206" y="22"/>
                    </a:cubicBezTo>
                    <a:cubicBezTo>
                      <a:pt x="11" y="22"/>
                      <a:pt x="11" y="22"/>
                      <a:pt x="11" y="22"/>
                    </a:cubicBezTo>
                    <a:cubicBezTo>
                      <a:pt x="5" y="22"/>
                      <a:pt x="0" y="17"/>
                      <a:pt x="0" y="11"/>
                    </a:cubicBezTo>
                    <a:cubicBezTo>
                      <a:pt x="0" y="5"/>
                      <a:pt x="5" y="0"/>
                      <a:pt x="11" y="0"/>
                    </a:cubicBezTo>
                    <a:cubicBezTo>
                      <a:pt x="206" y="0"/>
                      <a:pt x="206" y="0"/>
                      <a:pt x="206" y="0"/>
                    </a:cubicBezTo>
                    <a:cubicBezTo>
                      <a:pt x="212" y="0"/>
                      <a:pt x="217" y="5"/>
                      <a:pt x="217" y="11"/>
                    </a:cubicBezTo>
                  </a:path>
                </a:pathLst>
              </a:custGeom>
              <a:solidFill>
                <a:srgbClr val="333333"/>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07" name="íṡlïḍê">
                <a:extLst>
                  <a:ext uri="{FF2B5EF4-FFF2-40B4-BE49-F238E27FC236}">
                    <a16:creationId xmlns="" xmlns:a14="http://schemas.microsoft.com/office/drawing/2010/main" xmlns:p14="http://schemas.microsoft.com/office/powerpoint/2010/main" xmlns:a16="http://schemas.microsoft.com/office/drawing/2014/main" id="{C171297C-8795-4A4E-A7C6-EFF30EA66E55}"/>
                  </a:ext>
                </a:extLst>
              </p:cNvPr>
              <p:cNvSpPr/>
              <p:nvPr/>
            </p:nvSpPr>
            <p:spPr bwMode="auto">
              <a:xfrm>
                <a:off x="22769513" y="36736338"/>
                <a:ext cx="8234363" cy="8132763"/>
              </a:xfrm>
              <a:custGeom>
                <a:avLst/>
                <a:gdLst/>
                <a:ahLst/>
                <a:cxnLst>
                  <a:cxn ang="0">
                    <a:pos x="403" y="442"/>
                  </a:cxn>
                  <a:cxn ang="0">
                    <a:pos x="460" y="500"/>
                  </a:cxn>
                  <a:cxn ang="0">
                    <a:pos x="403" y="429"/>
                  </a:cxn>
                  <a:cxn ang="0">
                    <a:pos x="460" y="372"/>
                  </a:cxn>
                  <a:cxn ang="0">
                    <a:pos x="403" y="429"/>
                  </a:cxn>
                  <a:cxn ang="0">
                    <a:pos x="477" y="372"/>
                  </a:cxn>
                  <a:cxn ang="0">
                    <a:pos x="534" y="500"/>
                  </a:cxn>
                  <a:cxn ang="0">
                    <a:pos x="403" y="350"/>
                  </a:cxn>
                  <a:cxn ang="0">
                    <a:pos x="460" y="293"/>
                  </a:cxn>
                  <a:cxn ang="0">
                    <a:pos x="403" y="350"/>
                  </a:cxn>
                  <a:cxn ang="0">
                    <a:pos x="403" y="222"/>
                  </a:cxn>
                  <a:cxn ang="0">
                    <a:pos x="460" y="280"/>
                  </a:cxn>
                  <a:cxn ang="0">
                    <a:pos x="477" y="350"/>
                  </a:cxn>
                  <a:cxn ang="0">
                    <a:pos x="534" y="222"/>
                  </a:cxn>
                  <a:cxn ang="0">
                    <a:pos x="477" y="350"/>
                  </a:cxn>
                  <a:cxn ang="0">
                    <a:pos x="573" y="0"/>
                  </a:cxn>
                  <a:cxn ang="0">
                    <a:pos x="534" y="73"/>
                  </a:cxn>
                  <a:cxn ang="0">
                    <a:pos x="477" y="201"/>
                  </a:cxn>
                  <a:cxn ang="0">
                    <a:pos x="460" y="111"/>
                  </a:cxn>
                  <a:cxn ang="0">
                    <a:pos x="441" y="130"/>
                  </a:cxn>
                  <a:cxn ang="0">
                    <a:pos x="460" y="143"/>
                  </a:cxn>
                  <a:cxn ang="0">
                    <a:pos x="403" y="201"/>
                  </a:cxn>
                  <a:cxn ang="0">
                    <a:pos x="388" y="182"/>
                  </a:cxn>
                  <a:cxn ang="0">
                    <a:pos x="370" y="201"/>
                  </a:cxn>
                  <a:cxn ang="0">
                    <a:pos x="388" y="222"/>
                  </a:cxn>
                  <a:cxn ang="0">
                    <a:pos x="331" y="350"/>
                  </a:cxn>
                  <a:cxn ang="0">
                    <a:pos x="314" y="255"/>
                  </a:cxn>
                  <a:cxn ang="0">
                    <a:pos x="290" y="280"/>
                  </a:cxn>
                  <a:cxn ang="0">
                    <a:pos x="314" y="293"/>
                  </a:cxn>
                  <a:cxn ang="0">
                    <a:pos x="257" y="350"/>
                  </a:cxn>
                  <a:cxn ang="0">
                    <a:pos x="242" y="326"/>
                  </a:cxn>
                  <a:cxn ang="0">
                    <a:pos x="218" y="350"/>
                  </a:cxn>
                  <a:cxn ang="0">
                    <a:pos x="384" y="378"/>
                  </a:cxn>
                  <a:cxn ang="0">
                    <a:pos x="384" y="400"/>
                  </a:cxn>
                  <a:cxn ang="0">
                    <a:pos x="178" y="390"/>
                  </a:cxn>
                  <a:cxn ang="0">
                    <a:pos x="168" y="429"/>
                  </a:cxn>
                  <a:cxn ang="0">
                    <a:pos x="125" y="442"/>
                  </a:cxn>
                  <a:cxn ang="0">
                    <a:pos x="168" y="500"/>
                  </a:cxn>
                  <a:cxn ang="0">
                    <a:pos x="111" y="456"/>
                  </a:cxn>
                  <a:cxn ang="0">
                    <a:pos x="96" y="500"/>
                  </a:cxn>
                  <a:cxn ang="0">
                    <a:pos x="0" y="566"/>
                  </a:cxn>
                  <a:cxn ang="0">
                    <a:pos x="199" y="416"/>
                  </a:cxn>
                  <a:cxn ang="0">
                    <a:pos x="374" y="566"/>
                  </a:cxn>
                  <a:cxn ang="0">
                    <a:pos x="573" y="566"/>
                  </a:cxn>
                </a:cxnLst>
                <a:rect l="0" t="0" r="r" b="b"/>
                <a:pathLst>
                  <a:path w="573" h="566">
                    <a:moveTo>
                      <a:pt x="403" y="500"/>
                    </a:moveTo>
                    <a:cubicBezTo>
                      <a:pt x="403" y="442"/>
                      <a:pt x="403" y="442"/>
                      <a:pt x="403" y="442"/>
                    </a:cubicBezTo>
                    <a:cubicBezTo>
                      <a:pt x="460" y="442"/>
                      <a:pt x="460" y="442"/>
                      <a:pt x="460" y="442"/>
                    </a:cubicBezTo>
                    <a:cubicBezTo>
                      <a:pt x="460" y="500"/>
                      <a:pt x="460" y="500"/>
                      <a:pt x="460" y="500"/>
                    </a:cubicBezTo>
                    <a:cubicBezTo>
                      <a:pt x="403" y="500"/>
                      <a:pt x="403" y="500"/>
                      <a:pt x="403" y="500"/>
                    </a:cubicBezTo>
                    <a:moveTo>
                      <a:pt x="403" y="429"/>
                    </a:moveTo>
                    <a:cubicBezTo>
                      <a:pt x="403" y="372"/>
                      <a:pt x="403" y="372"/>
                      <a:pt x="403" y="372"/>
                    </a:cubicBezTo>
                    <a:cubicBezTo>
                      <a:pt x="460" y="372"/>
                      <a:pt x="460" y="372"/>
                      <a:pt x="460" y="372"/>
                    </a:cubicBezTo>
                    <a:cubicBezTo>
                      <a:pt x="460" y="429"/>
                      <a:pt x="460" y="429"/>
                      <a:pt x="460" y="429"/>
                    </a:cubicBezTo>
                    <a:cubicBezTo>
                      <a:pt x="403" y="429"/>
                      <a:pt x="403" y="429"/>
                      <a:pt x="403" y="429"/>
                    </a:cubicBezTo>
                    <a:moveTo>
                      <a:pt x="477" y="500"/>
                    </a:moveTo>
                    <a:cubicBezTo>
                      <a:pt x="477" y="372"/>
                      <a:pt x="477" y="372"/>
                      <a:pt x="477" y="372"/>
                    </a:cubicBezTo>
                    <a:cubicBezTo>
                      <a:pt x="534" y="372"/>
                      <a:pt x="534" y="372"/>
                      <a:pt x="534" y="372"/>
                    </a:cubicBezTo>
                    <a:cubicBezTo>
                      <a:pt x="534" y="500"/>
                      <a:pt x="534" y="500"/>
                      <a:pt x="534" y="500"/>
                    </a:cubicBezTo>
                    <a:cubicBezTo>
                      <a:pt x="477" y="500"/>
                      <a:pt x="477" y="500"/>
                      <a:pt x="477" y="500"/>
                    </a:cubicBezTo>
                    <a:moveTo>
                      <a:pt x="403" y="350"/>
                    </a:moveTo>
                    <a:cubicBezTo>
                      <a:pt x="403" y="293"/>
                      <a:pt x="403" y="293"/>
                      <a:pt x="403" y="293"/>
                    </a:cubicBezTo>
                    <a:cubicBezTo>
                      <a:pt x="460" y="293"/>
                      <a:pt x="460" y="293"/>
                      <a:pt x="460" y="293"/>
                    </a:cubicBezTo>
                    <a:cubicBezTo>
                      <a:pt x="460" y="350"/>
                      <a:pt x="460" y="350"/>
                      <a:pt x="460" y="350"/>
                    </a:cubicBezTo>
                    <a:cubicBezTo>
                      <a:pt x="403" y="350"/>
                      <a:pt x="403" y="350"/>
                      <a:pt x="403" y="350"/>
                    </a:cubicBezTo>
                    <a:moveTo>
                      <a:pt x="403" y="280"/>
                    </a:moveTo>
                    <a:cubicBezTo>
                      <a:pt x="403" y="222"/>
                      <a:pt x="403" y="222"/>
                      <a:pt x="403" y="222"/>
                    </a:cubicBezTo>
                    <a:cubicBezTo>
                      <a:pt x="460" y="222"/>
                      <a:pt x="460" y="222"/>
                      <a:pt x="460" y="222"/>
                    </a:cubicBezTo>
                    <a:cubicBezTo>
                      <a:pt x="460" y="280"/>
                      <a:pt x="460" y="280"/>
                      <a:pt x="460" y="280"/>
                    </a:cubicBezTo>
                    <a:cubicBezTo>
                      <a:pt x="403" y="280"/>
                      <a:pt x="403" y="280"/>
                      <a:pt x="403" y="280"/>
                    </a:cubicBezTo>
                    <a:moveTo>
                      <a:pt x="477" y="350"/>
                    </a:moveTo>
                    <a:cubicBezTo>
                      <a:pt x="477" y="222"/>
                      <a:pt x="477" y="222"/>
                      <a:pt x="477" y="222"/>
                    </a:cubicBezTo>
                    <a:cubicBezTo>
                      <a:pt x="534" y="222"/>
                      <a:pt x="534" y="222"/>
                      <a:pt x="534" y="222"/>
                    </a:cubicBezTo>
                    <a:cubicBezTo>
                      <a:pt x="534" y="350"/>
                      <a:pt x="534" y="350"/>
                      <a:pt x="534" y="350"/>
                    </a:cubicBezTo>
                    <a:cubicBezTo>
                      <a:pt x="477" y="350"/>
                      <a:pt x="477" y="350"/>
                      <a:pt x="477" y="350"/>
                    </a:cubicBezTo>
                    <a:moveTo>
                      <a:pt x="573" y="0"/>
                    </a:moveTo>
                    <a:cubicBezTo>
                      <a:pt x="573" y="0"/>
                      <a:pt x="573" y="0"/>
                      <a:pt x="573" y="0"/>
                    </a:cubicBezTo>
                    <a:cubicBezTo>
                      <a:pt x="499" y="73"/>
                      <a:pt x="499" y="73"/>
                      <a:pt x="499" y="73"/>
                    </a:cubicBezTo>
                    <a:cubicBezTo>
                      <a:pt x="534" y="73"/>
                      <a:pt x="534" y="73"/>
                      <a:pt x="534" y="73"/>
                    </a:cubicBezTo>
                    <a:cubicBezTo>
                      <a:pt x="534" y="201"/>
                      <a:pt x="534" y="201"/>
                      <a:pt x="534" y="201"/>
                    </a:cubicBezTo>
                    <a:cubicBezTo>
                      <a:pt x="477" y="201"/>
                      <a:pt x="477" y="201"/>
                      <a:pt x="477" y="201"/>
                    </a:cubicBezTo>
                    <a:cubicBezTo>
                      <a:pt x="477" y="95"/>
                      <a:pt x="477" y="95"/>
                      <a:pt x="477" y="95"/>
                    </a:cubicBezTo>
                    <a:cubicBezTo>
                      <a:pt x="460" y="111"/>
                      <a:pt x="460" y="111"/>
                      <a:pt x="460" y="111"/>
                    </a:cubicBezTo>
                    <a:cubicBezTo>
                      <a:pt x="460" y="130"/>
                      <a:pt x="460" y="130"/>
                      <a:pt x="460" y="130"/>
                    </a:cubicBezTo>
                    <a:cubicBezTo>
                      <a:pt x="441" y="130"/>
                      <a:pt x="441" y="130"/>
                      <a:pt x="441" y="130"/>
                    </a:cubicBezTo>
                    <a:cubicBezTo>
                      <a:pt x="428" y="143"/>
                      <a:pt x="428" y="143"/>
                      <a:pt x="428" y="143"/>
                    </a:cubicBezTo>
                    <a:cubicBezTo>
                      <a:pt x="460" y="143"/>
                      <a:pt x="460" y="143"/>
                      <a:pt x="460" y="143"/>
                    </a:cubicBezTo>
                    <a:cubicBezTo>
                      <a:pt x="460" y="201"/>
                      <a:pt x="460" y="201"/>
                      <a:pt x="460" y="201"/>
                    </a:cubicBezTo>
                    <a:cubicBezTo>
                      <a:pt x="403" y="201"/>
                      <a:pt x="403" y="201"/>
                      <a:pt x="403" y="201"/>
                    </a:cubicBezTo>
                    <a:cubicBezTo>
                      <a:pt x="403" y="168"/>
                      <a:pt x="403" y="168"/>
                      <a:pt x="403" y="168"/>
                    </a:cubicBezTo>
                    <a:cubicBezTo>
                      <a:pt x="388" y="182"/>
                      <a:pt x="388" y="182"/>
                      <a:pt x="388" y="182"/>
                    </a:cubicBezTo>
                    <a:cubicBezTo>
                      <a:pt x="388" y="201"/>
                      <a:pt x="388" y="201"/>
                      <a:pt x="388" y="201"/>
                    </a:cubicBezTo>
                    <a:cubicBezTo>
                      <a:pt x="370" y="201"/>
                      <a:pt x="370" y="201"/>
                      <a:pt x="370" y="201"/>
                    </a:cubicBezTo>
                    <a:cubicBezTo>
                      <a:pt x="348" y="222"/>
                      <a:pt x="348" y="222"/>
                      <a:pt x="348" y="222"/>
                    </a:cubicBezTo>
                    <a:cubicBezTo>
                      <a:pt x="388" y="222"/>
                      <a:pt x="388" y="222"/>
                      <a:pt x="388" y="222"/>
                    </a:cubicBezTo>
                    <a:cubicBezTo>
                      <a:pt x="388" y="350"/>
                      <a:pt x="388" y="350"/>
                      <a:pt x="388" y="350"/>
                    </a:cubicBezTo>
                    <a:cubicBezTo>
                      <a:pt x="331" y="350"/>
                      <a:pt x="331" y="350"/>
                      <a:pt x="331" y="350"/>
                    </a:cubicBezTo>
                    <a:cubicBezTo>
                      <a:pt x="331" y="239"/>
                      <a:pt x="331" y="239"/>
                      <a:pt x="331" y="239"/>
                    </a:cubicBezTo>
                    <a:cubicBezTo>
                      <a:pt x="314" y="255"/>
                      <a:pt x="314" y="255"/>
                      <a:pt x="314" y="255"/>
                    </a:cubicBezTo>
                    <a:cubicBezTo>
                      <a:pt x="314" y="280"/>
                      <a:pt x="314" y="280"/>
                      <a:pt x="314" y="280"/>
                    </a:cubicBezTo>
                    <a:cubicBezTo>
                      <a:pt x="290" y="280"/>
                      <a:pt x="290" y="280"/>
                      <a:pt x="290" y="280"/>
                    </a:cubicBezTo>
                    <a:cubicBezTo>
                      <a:pt x="276" y="293"/>
                      <a:pt x="276" y="293"/>
                      <a:pt x="276" y="293"/>
                    </a:cubicBezTo>
                    <a:cubicBezTo>
                      <a:pt x="314" y="293"/>
                      <a:pt x="314" y="293"/>
                      <a:pt x="314" y="293"/>
                    </a:cubicBezTo>
                    <a:cubicBezTo>
                      <a:pt x="314" y="350"/>
                      <a:pt x="314" y="350"/>
                      <a:pt x="314" y="350"/>
                    </a:cubicBezTo>
                    <a:cubicBezTo>
                      <a:pt x="257" y="350"/>
                      <a:pt x="257" y="350"/>
                      <a:pt x="257" y="350"/>
                    </a:cubicBezTo>
                    <a:cubicBezTo>
                      <a:pt x="257" y="312"/>
                      <a:pt x="257" y="312"/>
                      <a:pt x="257" y="312"/>
                    </a:cubicBezTo>
                    <a:cubicBezTo>
                      <a:pt x="242" y="326"/>
                      <a:pt x="242" y="326"/>
                      <a:pt x="242" y="326"/>
                    </a:cubicBezTo>
                    <a:cubicBezTo>
                      <a:pt x="242" y="350"/>
                      <a:pt x="242" y="350"/>
                      <a:pt x="242" y="350"/>
                    </a:cubicBezTo>
                    <a:cubicBezTo>
                      <a:pt x="218" y="350"/>
                      <a:pt x="218" y="350"/>
                      <a:pt x="218" y="350"/>
                    </a:cubicBezTo>
                    <a:cubicBezTo>
                      <a:pt x="190" y="378"/>
                      <a:pt x="190" y="378"/>
                      <a:pt x="190" y="378"/>
                    </a:cubicBezTo>
                    <a:cubicBezTo>
                      <a:pt x="384" y="378"/>
                      <a:pt x="384" y="378"/>
                      <a:pt x="384" y="378"/>
                    </a:cubicBezTo>
                    <a:cubicBezTo>
                      <a:pt x="390" y="378"/>
                      <a:pt x="395" y="383"/>
                      <a:pt x="395" y="389"/>
                    </a:cubicBezTo>
                    <a:cubicBezTo>
                      <a:pt x="395" y="395"/>
                      <a:pt x="390" y="400"/>
                      <a:pt x="384" y="400"/>
                    </a:cubicBezTo>
                    <a:cubicBezTo>
                      <a:pt x="189" y="400"/>
                      <a:pt x="189" y="400"/>
                      <a:pt x="189" y="400"/>
                    </a:cubicBezTo>
                    <a:cubicBezTo>
                      <a:pt x="183" y="400"/>
                      <a:pt x="178" y="396"/>
                      <a:pt x="178" y="390"/>
                    </a:cubicBezTo>
                    <a:cubicBezTo>
                      <a:pt x="168" y="399"/>
                      <a:pt x="168" y="399"/>
                      <a:pt x="168" y="399"/>
                    </a:cubicBezTo>
                    <a:cubicBezTo>
                      <a:pt x="168" y="429"/>
                      <a:pt x="168" y="429"/>
                      <a:pt x="168" y="429"/>
                    </a:cubicBezTo>
                    <a:cubicBezTo>
                      <a:pt x="138" y="429"/>
                      <a:pt x="138" y="429"/>
                      <a:pt x="138" y="429"/>
                    </a:cubicBezTo>
                    <a:cubicBezTo>
                      <a:pt x="125" y="442"/>
                      <a:pt x="125" y="442"/>
                      <a:pt x="125" y="442"/>
                    </a:cubicBezTo>
                    <a:cubicBezTo>
                      <a:pt x="168" y="442"/>
                      <a:pt x="168" y="442"/>
                      <a:pt x="168" y="442"/>
                    </a:cubicBezTo>
                    <a:cubicBezTo>
                      <a:pt x="168" y="500"/>
                      <a:pt x="168" y="500"/>
                      <a:pt x="168" y="500"/>
                    </a:cubicBezTo>
                    <a:cubicBezTo>
                      <a:pt x="111" y="500"/>
                      <a:pt x="111" y="500"/>
                      <a:pt x="111" y="500"/>
                    </a:cubicBezTo>
                    <a:cubicBezTo>
                      <a:pt x="111" y="456"/>
                      <a:pt x="111" y="456"/>
                      <a:pt x="111" y="456"/>
                    </a:cubicBezTo>
                    <a:cubicBezTo>
                      <a:pt x="96" y="470"/>
                      <a:pt x="96" y="470"/>
                      <a:pt x="96" y="470"/>
                    </a:cubicBezTo>
                    <a:cubicBezTo>
                      <a:pt x="96" y="500"/>
                      <a:pt x="96" y="500"/>
                      <a:pt x="96" y="500"/>
                    </a:cubicBezTo>
                    <a:cubicBezTo>
                      <a:pt x="66" y="500"/>
                      <a:pt x="66" y="500"/>
                      <a:pt x="66" y="500"/>
                    </a:cubicBezTo>
                    <a:cubicBezTo>
                      <a:pt x="0" y="566"/>
                      <a:pt x="0" y="566"/>
                      <a:pt x="0" y="566"/>
                    </a:cubicBezTo>
                    <a:cubicBezTo>
                      <a:pt x="199" y="566"/>
                      <a:pt x="199" y="566"/>
                      <a:pt x="199" y="566"/>
                    </a:cubicBezTo>
                    <a:cubicBezTo>
                      <a:pt x="199" y="416"/>
                      <a:pt x="199" y="416"/>
                      <a:pt x="199" y="416"/>
                    </a:cubicBezTo>
                    <a:cubicBezTo>
                      <a:pt x="374" y="416"/>
                      <a:pt x="374" y="416"/>
                      <a:pt x="374" y="416"/>
                    </a:cubicBezTo>
                    <a:cubicBezTo>
                      <a:pt x="374" y="566"/>
                      <a:pt x="374" y="566"/>
                      <a:pt x="374" y="566"/>
                    </a:cubicBezTo>
                    <a:cubicBezTo>
                      <a:pt x="573" y="566"/>
                      <a:pt x="573" y="566"/>
                      <a:pt x="573" y="566"/>
                    </a:cubicBezTo>
                    <a:cubicBezTo>
                      <a:pt x="573" y="566"/>
                      <a:pt x="573" y="566"/>
                      <a:pt x="573" y="566"/>
                    </a:cubicBezTo>
                    <a:cubicBezTo>
                      <a:pt x="573" y="0"/>
                      <a:pt x="573" y="0"/>
                      <a:pt x="573" y="0"/>
                    </a:cubicBezTo>
                  </a:path>
                </a:pathLst>
              </a:custGeom>
              <a:solidFill>
                <a:schemeClr val="accent1"/>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08" name="îšḻïḍê">
                <a:extLst>
                  <a:ext uri="{FF2B5EF4-FFF2-40B4-BE49-F238E27FC236}">
                    <a16:creationId xmlns="" xmlns:a14="http://schemas.microsoft.com/office/drawing/2010/main" xmlns:p14="http://schemas.microsoft.com/office/powerpoint/2010/main" xmlns:a16="http://schemas.microsoft.com/office/drawing/2014/main" id="{BC6114AF-F9B8-4B34-9F50-E936AC82E98A}"/>
                  </a:ext>
                </a:extLst>
              </p:cNvPr>
              <p:cNvSpPr/>
              <p:nvPr/>
            </p:nvSpPr>
            <p:spPr bwMode="auto">
              <a:xfrm>
                <a:off x="25628600" y="42713276"/>
                <a:ext cx="2514600" cy="2155825"/>
              </a:xfrm>
              <a:custGeom>
                <a:avLst/>
                <a:gdLst/>
                <a:ahLst/>
                <a:cxnLst>
                  <a:cxn ang="0">
                    <a:pos x="1584" y="0"/>
                  </a:cxn>
                  <a:cxn ang="0">
                    <a:pos x="0" y="0"/>
                  </a:cxn>
                  <a:cxn ang="0">
                    <a:pos x="0" y="1358"/>
                  </a:cxn>
                  <a:cxn ang="0">
                    <a:pos x="1584" y="0"/>
                  </a:cxn>
                </a:cxnLst>
                <a:rect l="0" t="0" r="r" b="b"/>
                <a:pathLst>
                  <a:path w="1584" h="1358">
                    <a:moveTo>
                      <a:pt x="1584" y="0"/>
                    </a:moveTo>
                    <a:lnTo>
                      <a:pt x="0" y="0"/>
                    </a:lnTo>
                    <a:lnTo>
                      <a:pt x="0" y="1358"/>
                    </a:lnTo>
                    <a:lnTo>
                      <a:pt x="1584" y="0"/>
                    </a:lnTo>
                    <a:close/>
                  </a:path>
                </a:pathLst>
              </a:custGeom>
              <a:solidFill>
                <a:srgbClr val="7F6260"/>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09" name="îŝľiḑe">
                <a:extLst>
                  <a:ext uri="{FF2B5EF4-FFF2-40B4-BE49-F238E27FC236}">
                    <a16:creationId xmlns="" xmlns:a14="http://schemas.microsoft.com/office/drawing/2010/main" xmlns:p14="http://schemas.microsoft.com/office/powerpoint/2010/main" xmlns:a16="http://schemas.microsoft.com/office/drawing/2014/main" id="{B8FD36ED-663C-473E-AE7B-B7AF7D9E5A35}"/>
                  </a:ext>
                </a:extLst>
              </p:cNvPr>
              <p:cNvSpPr/>
              <p:nvPr/>
            </p:nvSpPr>
            <p:spPr bwMode="auto">
              <a:xfrm>
                <a:off x="25628600" y="42713276"/>
                <a:ext cx="2514600" cy="2155825"/>
              </a:xfrm>
              <a:custGeom>
                <a:avLst/>
                <a:gdLst/>
                <a:ahLst/>
                <a:cxnLst>
                  <a:cxn ang="0">
                    <a:pos x="1584" y="0"/>
                  </a:cxn>
                  <a:cxn ang="0">
                    <a:pos x="0" y="0"/>
                  </a:cxn>
                  <a:cxn ang="0">
                    <a:pos x="0" y="1358"/>
                  </a:cxn>
                  <a:cxn ang="0">
                    <a:pos x="1584" y="0"/>
                  </a:cxn>
                </a:cxnLst>
                <a:rect l="0" t="0" r="r" b="b"/>
                <a:pathLst>
                  <a:path w="1584" h="1358">
                    <a:moveTo>
                      <a:pt x="1584" y="0"/>
                    </a:moveTo>
                    <a:lnTo>
                      <a:pt x="0" y="0"/>
                    </a:lnTo>
                    <a:lnTo>
                      <a:pt x="0" y="1358"/>
                    </a:lnTo>
                    <a:lnTo>
                      <a:pt x="1584"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10" name="îṧlïďè">
                <a:extLst>
                  <a:ext uri="{FF2B5EF4-FFF2-40B4-BE49-F238E27FC236}">
                    <a16:creationId xmlns="" xmlns:a14="http://schemas.microsoft.com/office/drawing/2010/main" xmlns:p14="http://schemas.microsoft.com/office/powerpoint/2010/main" xmlns:a16="http://schemas.microsoft.com/office/drawing/2014/main" id="{1306E5E8-F149-4BA9-9793-704EDB188D35}"/>
                  </a:ext>
                </a:extLst>
              </p:cNvPr>
              <p:cNvSpPr/>
              <p:nvPr/>
            </p:nvSpPr>
            <p:spPr bwMode="auto">
              <a:xfrm>
                <a:off x="25628600" y="42713276"/>
                <a:ext cx="2514600" cy="2155825"/>
              </a:xfrm>
              <a:custGeom>
                <a:avLst/>
                <a:gdLst/>
                <a:ahLst/>
                <a:cxnLst>
                  <a:cxn ang="0">
                    <a:pos x="1584" y="0"/>
                  </a:cxn>
                  <a:cxn ang="0">
                    <a:pos x="1584" y="0"/>
                  </a:cxn>
                  <a:cxn ang="0">
                    <a:pos x="0" y="1358"/>
                  </a:cxn>
                  <a:cxn ang="0">
                    <a:pos x="1584" y="1358"/>
                  </a:cxn>
                  <a:cxn ang="0">
                    <a:pos x="1584" y="0"/>
                  </a:cxn>
                </a:cxnLst>
                <a:rect l="0" t="0" r="r" b="b"/>
                <a:pathLst>
                  <a:path w="1584" h="1358">
                    <a:moveTo>
                      <a:pt x="1584" y="0"/>
                    </a:moveTo>
                    <a:lnTo>
                      <a:pt x="1584" y="0"/>
                    </a:lnTo>
                    <a:lnTo>
                      <a:pt x="0" y="1358"/>
                    </a:lnTo>
                    <a:lnTo>
                      <a:pt x="1584" y="1358"/>
                    </a:lnTo>
                    <a:lnTo>
                      <a:pt x="1584" y="0"/>
                    </a:lnTo>
                    <a:close/>
                  </a:path>
                </a:pathLst>
              </a:custGeom>
              <a:solidFill>
                <a:srgbClr val="6C5250"/>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11" name="îṧḷîḓè">
                <a:extLst>
                  <a:ext uri="{FF2B5EF4-FFF2-40B4-BE49-F238E27FC236}">
                    <a16:creationId xmlns="" xmlns:a14="http://schemas.microsoft.com/office/drawing/2010/main" xmlns:p14="http://schemas.microsoft.com/office/powerpoint/2010/main" xmlns:a16="http://schemas.microsoft.com/office/drawing/2014/main" id="{9E1234FE-5F26-4C47-A1D8-C1217BDCCD74}"/>
                  </a:ext>
                </a:extLst>
              </p:cNvPr>
              <p:cNvSpPr/>
              <p:nvPr/>
            </p:nvSpPr>
            <p:spPr bwMode="auto">
              <a:xfrm>
                <a:off x="25628600" y="42713276"/>
                <a:ext cx="2514600" cy="2155825"/>
              </a:xfrm>
              <a:custGeom>
                <a:avLst/>
                <a:gdLst/>
                <a:ahLst/>
                <a:cxnLst>
                  <a:cxn ang="0">
                    <a:pos x="1584" y="0"/>
                  </a:cxn>
                  <a:cxn ang="0">
                    <a:pos x="1584" y="0"/>
                  </a:cxn>
                  <a:cxn ang="0">
                    <a:pos x="0" y="1358"/>
                  </a:cxn>
                  <a:cxn ang="0">
                    <a:pos x="1584" y="1358"/>
                  </a:cxn>
                  <a:cxn ang="0">
                    <a:pos x="1584" y="0"/>
                  </a:cxn>
                </a:cxnLst>
                <a:rect l="0" t="0" r="r" b="b"/>
                <a:pathLst>
                  <a:path w="1584" h="1358">
                    <a:moveTo>
                      <a:pt x="1584" y="0"/>
                    </a:moveTo>
                    <a:lnTo>
                      <a:pt x="1584" y="0"/>
                    </a:lnTo>
                    <a:lnTo>
                      <a:pt x="0" y="1358"/>
                    </a:lnTo>
                    <a:lnTo>
                      <a:pt x="1584" y="1358"/>
                    </a:lnTo>
                    <a:lnTo>
                      <a:pt x="1584"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12" name="îşḻiďè">
                <a:extLst>
                  <a:ext uri="{FF2B5EF4-FFF2-40B4-BE49-F238E27FC236}">
                    <a16:creationId xmlns="" xmlns:a14="http://schemas.microsoft.com/office/drawing/2010/main" xmlns:p14="http://schemas.microsoft.com/office/powerpoint/2010/main" xmlns:a16="http://schemas.microsoft.com/office/drawing/2014/main" id="{A72174F3-E465-4E08-8B7B-A250B3FD8A32}"/>
                  </a:ext>
                </a:extLst>
              </p:cNvPr>
              <p:cNvSpPr/>
              <p:nvPr/>
            </p:nvSpPr>
            <p:spPr bwMode="auto">
              <a:xfrm>
                <a:off x="28086050" y="39352538"/>
                <a:ext cx="258763" cy="273050"/>
              </a:xfrm>
              <a:custGeom>
                <a:avLst/>
                <a:gdLst/>
                <a:ahLst/>
                <a:cxnLst>
                  <a:cxn ang="0">
                    <a:pos x="163" y="0"/>
                  </a:cxn>
                  <a:cxn ang="0">
                    <a:pos x="0" y="172"/>
                  </a:cxn>
                  <a:cxn ang="0">
                    <a:pos x="163" y="172"/>
                  </a:cxn>
                  <a:cxn ang="0">
                    <a:pos x="163" y="0"/>
                  </a:cxn>
                </a:cxnLst>
                <a:rect l="0" t="0" r="r" b="b"/>
                <a:pathLst>
                  <a:path w="163" h="172">
                    <a:moveTo>
                      <a:pt x="163" y="0"/>
                    </a:moveTo>
                    <a:lnTo>
                      <a:pt x="0" y="172"/>
                    </a:lnTo>
                    <a:lnTo>
                      <a:pt x="163" y="172"/>
                    </a:lnTo>
                    <a:lnTo>
                      <a:pt x="163" y="0"/>
                    </a:lnTo>
                    <a:close/>
                  </a:path>
                </a:pathLst>
              </a:custGeom>
              <a:solidFill>
                <a:schemeClr val="bg1">
                  <a:lumMod val="8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13" name="îṣḷiḓé">
                <a:extLst>
                  <a:ext uri="{FF2B5EF4-FFF2-40B4-BE49-F238E27FC236}">
                    <a16:creationId xmlns="" xmlns:a14="http://schemas.microsoft.com/office/drawing/2010/main" xmlns:p14="http://schemas.microsoft.com/office/powerpoint/2010/main" xmlns:a16="http://schemas.microsoft.com/office/drawing/2014/main" id="{8EBB394C-62F1-417D-BDCC-2141473D4FA0}"/>
                  </a:ext>
                </a:extLst>
              </p:cNvPr>
              <p:cNvSpPr/>
              <p:nvPr/>
            </p:nvSpPr>
            <p:spPr bwMode="auto">
              <a:xfrm>
                <a:off x="28086050" y="39352538"/>
                <a:ext cx="258763" cy="273050"/>
              </a:xfrm>
              <a:custGeom>
                <a:avLst/>
                <a:gdLst/>
                <a:ahLst/>
                <a:cxnLst>
                  <a:cxn ang="0">
                    <a:pos x="163" y="0"/>
                  </a:cxn>
                  <a:cxn ang="0">
                    <a:pos x="0" y="172"/>
                  </a:cxn>
                  <a:cxn ang="0">
                    <a:pos x="163" y="172"/>
                  </a:cxn>
                  <a:cxn ang="0">
                    <a:pos x="163" y="0"/>
                  </a:cxn>
                </a:cxnLst>
                <a:rect l="0" t="0" r="r" b="b"/>
                <a:pathLst>
                  <a:path w="163" h="172">
                    <a:moveTo>
                      <a:pt x="163" y="0"/>
                    </a:moveTo>
                    <a:lnTo>
                      <a:pt x="0" y="172"/>
                    </a:lnTo>
                    <a:lnTo>
                      <a:pt x="163" y="172"/>
                    </a:lnTo>
                    <a:lnTo>
                      <a:pt x="163"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14" name="ïşlîḋe">
                <a:extLst>
                  <a:ext uri="{FF2B5EF4-FFF2-40B4-BE49-F238E27FC236}">
                    <a16:creationId xmlns="" xmlns:a14="http://schemas.microsoft.com/office/drawing/2010/main" xmlns:p14="http://schemas.microsoft.com/office/powerpoint/2010/main" xmlns:a16="http://schemas.microsoft.com/office/drawing/2014/main" id="{B66AD6CC-6FBE-4995-81AE-7E7C91A2C5CC}"/>
                  </a:ext>
                </a:extLst>
              </p:cNvPr>
              <p:cNvSpPr/>
              <p:nvPr/>
            </p:nvSpPr>
            <p:spPr bwMode="auto">
              <a:xfrm>
                <a:off x="29106813" y="38331776"/>
                <a:ext cx="273050" cy="273050"/>
              </a:xfrm>
              <a:custGeom>
                <a:avLst/>
                <a:gdLst/>
                <a:ahLst/>
                <a:cxnLst>
                  <a:cxn ang="0">
                    <a:pos x="172" y="0"/>
                  </a:cxn>
                  <a:cxn ang="0">
                    <a:pos x="0" y="172"/>
                  </a:cxn>
                  <a:cxn ang="0">
                    <a:pos x="172" y="172"/>
                  </a:cxn>
                  <a:cxn ang="0">
                    <a:pos x="172" y="0"/>
                  </a:cxn>
                </a:cxnLst>
                <a:rect l="0" t="0" r="r" b="b"/>
                <a:pathLst>
                  <a:path w="172" h="172">
                    <a:moveTo>
                      <a:pt x="172" y="0"/>
                    </a:moveTo>
                    <a:lnTo>
                      <a:pt x="0" y="172"/>
                    </a:lnTo>
                    <a:lnTo>
                      <a:pt x="172" y="172"/>
                    </a:lnTo>
                    <a:lnTo>
                      <a:pt x="172" y="0"/>
                    </a:lnTo>
                    <a:close/>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15" name="íṥḻíḍe">
                <a:extLst>
                  <a:ext uri="{FF2B5EF4-FFF2-40B4-BE49-F238E27FC236}">
                    <a16:creationId xmlns="" xmlns:a14="http://schemas.microsoft.com/office/drawing/2010/main" xmlns:p14="http://schemas.microsoft.com/office/powerpoint/2010/main" xmlns:a16="http://schemas.microsoft.com/office/drawing/2014/main" id="{990236FF-3B28-4B2A-AC3F-F22970BE8E54}"/>
                  </a:ext>
                </a:extLst>
              </p:cNvPr>
              <p:cNvSpPr/>
              <p:nvPr/>
            </p:nvSpPr>
            <p:spPr bwMode="auto">
              <a:xfrm>
                <a:off x="29106813" y="38331776"/>
                <a:ext cx="273050" cy="273050"/>
              </a:xfrm>
              <a:custGeom>
                <a:avLst/>
                <a:gdLst/>
                <a:ahLst/>
                <a:cxnLst>
                  <a:cxn ang="0">
                    <a:pos x="172" y="0"/>
                  </a:cxn>
                  <a:cxn ang="0">
                    <a:pos x="0" y="172"/>
                  </a:cxn>
                  <a:cxn ang="0">
                    <a:pos x="172" y="172"/>
                  </a:cxn>
                  <a:cxn ang="0">
                    <a:pos x="172" y="0"/>
                  </a:cxn>
                </a:cxnLst>
                <a:rect l="0" t="0" r="r" b="b"/>
                <a:pathLst>
                  <a:path w="172" h="172">
                    <a:moveTo>
                      <a:pt x="172" y="0"/>
                    </a:moveTo>
                    <a:lnTo>
                      <a:pt x="0" y="172"/>
                    </a:lnTo>
                    <a:lnTo>
                      <a:pt x="172" y="172"/>
                    </a:lnTo>
                    <a:lnTo>
                      <a:pt x="172"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16" name="îṩľîḍé">
                <a:extLst>
                  <a:ext uri="{FF2B5EF4-FFF2-40B4-BE49-F238E27FC236}">
                    <a16:creationId xmlns="" xmlns:a14="http://schemas.microsoft.com/office/drawing/2010/main" xmlns:p14="http://schemas.microsoft.com/office/powerpoint/2010/main" xmlns:a16="http://schemas.microsoft.com/office/drawing/2014/main" id="{3A884404-5BC6-42AE-B29F-4AFF03EBEFF5}"/>
                  </a:ext>
                </a:extLst>
              </p:cNvPr>
              <p:cNvSpPr/>
              <p:nvPr/>
            </p:nvSpPr>
            <p:spPr bwMode="auto">
              <a:xfrm>
                <a:off x="28560713" y="38792151"/>
                <a:ext cx="819150" cy="833438"/>
              </a:xfrm>
              <a:custGeom>
                <a:avLst/>
                <a:gdLst/>
                <a:ahLst/>
                <a:cxnLst>
                  <a:cxn ang="0">
                    <a:pos x="516" y="0"/>
                  </a:cxn>
                  <a:cxn ang="0">
                    <a:pos x="226" y="0"/>
                  </a:cxn>
                  <a:cxn ang="0">
                    <a:pos x="0" y="226"/>
                  </a:cxn>
                  <a:cxn ang="0">
                    <a:pos x="0" y="525"/>
                  </a:cxn>
                  <a:cxn ang="0">
                    <a:pos x="516" y="525"/>
                  </a:cxn>
                  <a:cxn ang="0">
                    <a:pos x="516" y="0"/>
                  </a:cxn>
                </a:cxnLst>
                <a:rect l="0" t="0" r="r" b="b"/>
                <a:pathLst>
                  <a:path w="516" h="525">
                    <a:moveTo>
                      <a:pt x="516" y="0"/>
                    </a:moveTo>
                    <a:lnTo>
                      <a:pt x="226" y="0"/>
                    </a:lnTo>
                    <a:lnTo>
                      <a:pt x="0" y="226"/>
                    </a:lnTo>
                    <a:lnTo>
                      <a:pt x="0" y="525"/>
                    </a:lnTo>
                    <a:lnTo>
                      <a:pt x="516" y="525"/>
                    </a:lnTo>
                    <a:lnTo>
                      <a:pt x="516"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17" name="íS1ídè">
                <a:extLst>
                  <a:ext uri="{FF2B5EF4-FFF2-40B4-BE49-F238E27FC236}">
                    <a16:creationId xmlns="" xmlns:a14="http://schemas.microsoft.com/office/drawing/2010/main" xmlns:p14="http://schemas.microsoft.com/office/powerpoint/2010/main" xmlns:a16="http://schemas.microsoft.com/office/drawing/2014/main" id="{F35B6225-03E7-4A6B-8844-9E02407F59E4}"/>
                  </a:ext>
                </a:extLst>
              </p:cNvPr>
              <p:cNvSpPr/>
              <p:nvPr/>
            </p:nvSpPr>
            <p:spPr bwMode="auto">
              <a:xfrm>
                <a:off x="28560713" y="38792151"/>
                <a:ext cx="819150" cy="833438"/>
              </a:xfrm>
              <a:custGeom>
                <a:avLst/>
                <a:gdLst/>
                <a:ahLst/>
                <a:cxnLst>
                  <a:cxn ang="0">
                    <a:pos x="516" y="0"/>
                  </a:cxn>
                  <a:cxn ang="0">
                    <a:pos x="226" y="0"/>
                  </a:cxn>
                  <a:cxn ang="0">
                    <a:pos x="0" y="226"/>
                  </a:cxn>
                  <a:cxn ang="0">
                    <a:pos x="0" y="525"/>
                  </a:cxn>
                  <a:cxn ang="0">
                    <a:pos x="516" y="525"/>
                  </a:cxn>
                  <a:cxn ang="0">
                    <a:pos x="516" y="0"/>
                  </a:cxn>
                </a:cxnLst>
                <a:rect l="0" t="0" r="r" b="b"/>
                <a:pathLst>
                  <a:path w="516" h="525">
                    <a:moveTo>
                      <a:pt x="516" y="0"/>
                    </a:moveTo>
                    <a:lnTo>
                      <a:pt x="226" y="0"/>
                    </a:lnTo>
                    <a:lnTo>
                      <a:pt x="0" y="226"/>
                    </a:lnTo>
                    <a:lnTo>
                      <a:pt x="0" y="525"/>
                    </a:lnTo>
                    <a:lnTo>
                      <a:pt x="516" y="525"/>
                    </a:lnTo>
                    <a:lnTo>
                      <a:pt x="516"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18" name="ïṣḷïḑê">
                <a:extLst>
                  <a:ext uri="{FF2B5EF4-FFF2-40B4-BE49-F238E27FC236}">
                    <a16:creationId xmlns="" xmlns:a14="http://schemas.microsoft.com/office/drawing/2010/main" xmlns:p14="http://schemas.microsoft.com/office/powerpoint/2010/main" xmlns:a16="http://schemas.microsoft.com/office/drawing/2014/main" id="{33ED5A4C-6D40-4E00-B6E0-8288463911B4}"/>
                  </a:ext>
                </a:extLst>
              </p:cNvPr>
              <p:cNvSpPr/>
              <p:nvPr/>
            </p:nvSpPr>
            <p:spPr bwMode="auto">
              <a:xfrm>
                <a:off x="29624338" y="37785676"/>
                <a:ext cx="819150" cy="1839913"/>
              </a:xfrm>
              <a:custGeom>
                <a:avLst/>
                <a:gdLst/>
                <a:ahLst/>
                <a:cxnLst>
                  <a:cxn ang="0">
                    <a:pos x="516" y="0"/>
                  </a:cxn>
                  <a:cxn ang="0">
                    <a:pos x="199" y="0"/>
                  </a:cxn>
                  <a:cxn ang="0">
                    <a:pos x="0" y="199"/>
                  </a:cxn>
                  <a:cxn ang="0">
                    <a:pos x="0" y="1159"/>
                  </a:cxn>
                  <a:cxn ang="0">
                    <a:pos x="516" y="1159"/>
                  </a:cxn>
                  <a:cxn ang="0">
                    <a:pos x="516" y="0"/>
                  </a:cxn>
                </a:cxnLst>
                <a:rect l="0" t="0" r="r" b="b"/>
                <a:pathLst>
                  <a:path w="516" h="1159">
                    <a:moveTo>
                      <a:pt x="516" y="0"/>
                    </a:moveTo>
                    <a:lnTo>
                      <a:pt x="199" y="0"/>
                    </a:lnTo>
                    <a:lnTo>
                      <a:pt x="0" y="199"/>
                    </a:lnTo>
                    <a:lnTo>
                      <a:pt x="0" y="1159"/>
                    </a:lnTo>
                    <a:lnTo>
                      <a:pt x="516" y="1159"/>
                    </a:lnTo>
                    <a:lnTo>
                      <a:pt x="516"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19" name="íŝ1îďê">
                <a:extLst>
                  <a:ext uri="{FF2B5EF4-FFF2-40B4-BE49-F238E27FC236}">
                    <a16:creationId xmlns="" xmlns:a14="http://schemas.microsoft.com/office/drawing/2010/main" xmlns:p14="http://schemas.microsoft.com/office/powerpoint/2010/main" xmlns:a16="http://schemas.microsoft.com/office/drawing/2014/main" id="{106CC495-5481-4A99-8DBD-404F9C7E8672}"/>
                  </a:ext>
                </a:extLst>
              </p:cNvPr>
              <p:cNvSpPr/>
              <p:nvPr/>
            </p:nvSpPr>
            <p:spPr bwMode="auto">
              <a:xfrm>
                <a:off x="29624338" y="37785676"/>
                <a:ext cx="819150" cy="1839913"/>
              </a:xfrm>
              <a:custGeom>
                <a:avLst/>
                <a:gdLst/>
                <a:ahLst/>
                <a:cxnLst>
                  <a:cxn ang="0">
                    <a:pos x="516" y="0"/>
                  </a:cxn>
                  <a:cxn ang="0">
                    <a:pos x="199" y="0"/>
                  </a:cxn>
                  <a:cxn ang="0">
                    <a:pos x="0" y="199"/>
                  </a:cxn>
                  <a:cxn ang="0">
                    <a:pos x="0" y="1159"/>
                  </a:cxn>
                  <a:cxn ang="0">
                    <a:pos x="516" y="1159"/>
                  </a:cxn>
                  <a:cxn ang="0">
                    <a:pos x="516" y="0"/>
                  </a:cxn>
                </a:cxnLst>
                <a:rect l="0" t="0" r="r" b="b"/>
                <a:pathLst>
                  <a:path w="516" h="1159">
                    <a:moveTo>
                      <a:pt x="516" y="0"/>
                    </a:moveTo>
                    <a:lnTo>
                      <a:pt x="199" y="0"/>
                    </a:lnTo>
                    <a:lnTo>
                      <a:pt x="0" y="199"/>
                    </a:lnTo>
                    <a:lnTo>
                      <a:pt x="0" y="1159"/>
                    </a:lnTo>
                    <a:lnTo>
                      <a:pt x="516" y="1159"/>
                    </a:lnTo>
                    <a:lnTo>
                      <a:pt x="516"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20" name="işļîḋe">
                <a:extLst>
                  <a:ext uri="{FF2B5EF4-FFF2-40B4-BE49-F238E27FC236}">
                    <a16:creationId xmlns="" xmlns:a14="http://schemas.microsoft.com/office/drawing/2010/main" xmlns:p14="http://schemas.microsoft.com/office/powerpoint/2010/main" xmlns:a16="http://schemas.microsoft.com/office/drawing/2014/main" id="{30E70BED-71BE-4A3D-B50D-0A83EB579C61}"/>
                  </a:ext>
                </a:extLst>
              </p:cNvPr>
              <p:cNvSpPr/>
              <p:nvPr/>
            </p:nvSpPr>
            <p:spPr bwMode="auto">
              <a:xfrm>
                <a:off x="25901650" y="41421051"/>
                <a:ext cx="344488" cy="344488"/>
              </a:xfrm>
              <a:custGeom>
                <a:avLst/>
                <a:gdLst/>
                <a:ahLst/>
                <a:cxnLst>
                  <a:cxn ang="0">
                    <a:pos x="217" y="0"/>
                  </a:cxn>
                  <a:cxn ang="0">
                    <a:pos x="0" y="217"/>
                  </a:cxn>
                  <a:cxn ang="0">
                    <a:pos x="217" y="217"/>
                  </a:cxn>
                  <a:cxn ang="0">
                    <a:pos x="217" y="0"/>
                  </a:cxn>
                </a:cxnLst>
                <a:rect l="0" t="0" r="r" b="b"/>
                <a:pathLst>
                  <a:path w="217" h="217">
                    <a:moveTo>
                      <a:pt x="217" y="0"/>
                    </a:moveTo>
                    <a:lnTo>
                      <a:pt x="0" y="217"/>
                    </a:lnTo>
                    <a:lnTo>
                      <a:pt x="217" y="217"/>
                    </a:lnTo>
                    <a:lnTo>
                      <a:pt x="217" y="0"/>
                    </a:lnTo>
                    <a:close/>
                  </a:path>
                </a:pathLst>
              </a:custGeom>
              <a:solidFill>
                <a:schemeClr val="bg1">
                  <a:lumMod val="8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21" name="íṡľïḍè">
                <a:extLst>
                  <a:ext uri="{FF2B5EF4-FFF2-40B4-BE49-F238E27FC236}">
                    <a16:creationId xmlns="" xmlns:a14="http://schemas.microsoft.com/office/drawing/2010/main" xmlns:p14="http://schemas.microsoft.com/office/powerpoint/2010/main" xmlns:a16="http://schemas.microsoft.com/office/drawing/2014/main" id="{6540D6D9-E9AF-4A94-AA01-67401F895822}"/>
                  </a:ext>
                </a:extLst>
              </p:cNvPr>
              <p:cNvSpPr/>
              <p:nvPr/>
            </p:nvSpPr>
            <p:spPr bwMode="auto">
              <a:xfrm>
                <a:off x="25901650" y="41421051"/>
                <a:ext cx="344488" cy="344488"/>
              </a:xfrm>
              <a:custGeom>
                <a:avLst/>
                <a:gdLst/>
                <a:ahLst/>
                <a:cxnLst>
                  <a:cxn ang="0">
                    <a:pos x="217" y="0"/>
                  </a:cxn>
                  <a:cxn ang="0">
                    <a:pos x="0" y="217"/>
                  </a:cxn>
                  <a:cxn ang="0">
                    <a:pos x="217" y="217"/>
                  </a:cxn>
                  <a:cxn ang="0">
                    <a:pos x="217" y="0"/>
                  </a:cxn>
                </a:cxnLst>
                <a:rect l="0" t="0" r="r" b="b"/>
                <a:pathLst>
                  <a:path w="217" h="217">
                    <a:moveTo>
                      <a:pt x="217" y="0"/>
                    </a:moveTo>
                    <a:lnTo>
                      <a:pt x="0" y="217"/>
                    </a:lnTo>
                    <a:lnTo>
                      <a:pt x="217" y="217"/>
                    </a:lnTo>
                    <a:lnTo>
                      <a:pt x="217"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22" name="išliḓé">
                <a:extLst>
                  <a:ext uri="{FF2B5EF4-FFF2-40B4-BE49-F238E27FC236}">
                    <a16:creationId xmlns="" xmlns:a14="http://schemas.microsoft.com/office/drawing/2010/main" xmlns:p14="http://schemas.microsoft.com/office/powerpoint/2010/main" xmlns:a16="http://schemas.microsoft.com/office/drawing/2014/main" id="{F351840C-221E-4732-BFC3-5173FF1366D7}"/>
                  </a:ext>
                </a:extLst>
              </p:cNvPr>
              <p:cNvSpPr/>
              <p:nvPr/>
            </p:nvSpPr>
            <p:spPr bwMode="auto">
              <a:xfrm>
                <a:off x="26936700" y="40400288"/>
                <a:ext cx="344488" cy="360363"/>
              </a:xfrm>
              <a:custGeom>
                <a:avLst/>
                <a:gdLst/>
                <a:ahLst/>
                <a:cxnLst>
                  <a:cxn ang="0">
                    <a:pos x="217" y="0"/>
                  </a:cxn>
                  <a:cxn ang="0">
                    <a:pos x="0" y="227"/>
                  </a:cxn>
                  <a:cxn ang="0">
                    <a:pos x="217" y="227"/>
                  </a:cxn>
                  <a:cxn ang="0">
                    <a:pos x="217" y="0"/>
                  </a:cxn>
                </a:cxnLst>
                <a:rect l="0" t="0" r="r" b="b"/>
                <a:pathLst>
                  <a:path w="217" h="227">
                    <a:moveTo>
                      <a:pt x="217" y="0"/>
                    </a:moveTo>
                    <a:lnTo>
                      <a:pt x="0" y="227"/>
                    </a:lnTo>
                    <a:lnTo>
                      <a:pt x="217" y="227"/>
                    </a:lnTo>
                    <a:lnTo>
                      <a:pt x="217" y="0"/>
                    </a:lnTo>
                    <a:close/>
                  </a:path>
                </a:pathLst>
              </a:custGeom>
              <a:solidFill>
                <a:schemeClr val="bg1">
                  <a:lumMod val="8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23" name="íṩḻïḓé">
                <a:extLst>
                  <a:ext uri="{FF2B5EF4-FFF2-40B4-BE49-F238E27FC236}">
                    <a16:creationId xmlns="" xmlns:a14="http://schemas.microsoft.com/office/drawing/2010/main" xmlns:p14="http://schemas.microsoft.com/office/powerpoint/2010/main" xmlns:a16="http://schemas.microsoft.com/office/drawing/2014/main" id="{C1788FAC-DA36-40E1-B3DF-8D16D8B01E03}"/>
                  </a:ext>
                </a:extLst>
              </p:cNvPr>
              <p:cNvSpPr/>
              <p:nvPr/>
            </p:nvSpPr>
            <p:spPr bwMode="auto">
              <a:xfrm>
                <a:off x="26936700" y="40400288"/>
                <a:ext cx="344488" cy="360363"/>
              </a:xfrm>
              <a:custGeom>
                <a:avLst/>
                <a:gdLst/>
                <a:ahLst/>
                <a:cxnLst>
                  <a:cxn ang="0">
                    <a:pos x="217" y="0"/>
                  </a:cxn>
                  <a:cxn ang="0">
                    <a:pos x="0" y="227"/>
                  </a:cxn>
                  <a:cxn ang="0">
                    <a:pos x="217" y="227"/>
                  </a:cxn>
                  <a:cxn ang="0">
                    <a:pos x="217" y="0"/>
                  </a:cxn>
                </a:cxnLst>
                <a:rect l="0" t="0" r="r" b="b"/>
                <a:pathLst>
                  <a:path w="217" h="227">
                    <a:moveTo>
                      <a:pt x="217" y="0"/>
                    </a:moveTo>
                    <a:lnTo>
                      <a:pt x="0" y="227"/>
                    </a:lnTo>
                    <a:lnTo>
                      <a:pt x="217" y="227"/>
                    </a:lnTo>
                    <a:lnTo>
                      <a:pt x="217"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24" name="íṩḻidê">
                <a:extLst>
                  <a:ext uri="{FF2B5EF4-FFF2-40B4-BE49-F238E27FC236}">
                    <a16:creationId xmlns="" xmlns:a14="http://schemas.microsoft.com/office/drawing/2010/main" xmlns:p14="http://schemas.microsoft.com/office/powerpoint/2010/main" xmlns:a16="http://schemas.microsoft.com/office/drawing/2014/main" id="{685E610D-0118-432F-ABEA-02D659A35A49}"/>
                  </a:ext>
                </a:extLst>
              </p:cNvPr>
              <p:cNvSpPr/>
              <p:nvPr/>
            </p:nvSpPr>
            <p:spPr bwMode="auto">
              <a:xfrm>
                <a:off x="26462038" y="40946388"/>
                <a:ext cx="819150" cy="819150"/>
              </a:xfrm>
              <a:custGeom>
                <a:avLst/>
                <a:gdLst/>
                <a:ahLst/>
                <a:cxnLst>
                  <a:cxn ang="0">
                    <a:pos x="516" y="0"/>
                  </a:cxn>
                  <a:cxn ang="0">
                    <a:pos x="172" y="0"/>
                  </a:cxn>
                  <a:cxn ang="0">
                    <a:pos x="0" y="172"/>
                  </a:cxn>
                  <a:cxn ang="0">
                    <a:pos x="0" y="516"/>
                  </a:cxn>
                  <a:cxn ang="0">
                    <a:pos x="516" y="516"/>
                  </a:cxn>
                  <a:cxn ang="0">
                    <a:pos x="516" y="0"/>
                  </a:cxn>
                </a:cxnLst>
                <a:rect l="0" t="0" r="r" b="b"/>
                <a:pathLst>
                  <a:path w="516" h="516">
                    <a:moveTo>
                      <a:pt x="516" y="0"/>
                    </a:moveTo>
                    <a:lnTo>
                      <a:pt x="172" y="0"/>
                    </a:lnTo>
                    <a:lnTo>
                      <a:pt x="0" y="172"/>
                    </a:lnTo>
                    <a:lnTo>
                      <a:pt x="0" y="516"/>
                    </a:lnTo>
                    <a:lnTo>
                      <a:pt x="516" y="516"/>
                    </a:lnTo>
                    <a:lnTo>
                      <a:pt x="516"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25" name="išļîḑè">
                <a:extLst>
                  <a:ext uri="{FF2B5EF4-FFF2-40B4-BE49-F238E27FC236}">
                    <a16:creationId xmlns="" xmlns:a14="http://schemas.microsoft.com/office/drawing/2010/main" xmlns:p14="http://schemas.microsoft.com/office/powerpoint/2010/main" xmlns:a16="http://schemas.microsoft.com/office/drawing/2014/main" id="{AF16F6A1-C81D-4DE4-B02C-F45819074862}"/>
                  </a:ext>
                </a:extLst>
              </p:cNvPr>
              <p:cNvSpPr/>
              <p:nvPr/>
            </p:nvSpPr>
            <p:spPr bwMode="auto">
              <a:xfrm>
                <a:off x="26462038" y="40946388"/>
                <a:ext cx="819150" cy="819150"/>
              </a:xfrm>
              <a:custGeom>
                <a:avLst/>
                <a:gdLst/>
                <a:ahLst/>
                <a:cxnLst>
                  <a:cxn ang="0">
                    <a:pos x="516" y="0"/>
                  </a:cxn>
                  <a:cxn ang="0">
                    <a:pos x="172" y="0"/>
                  </a:cxn>
                  <a:cxn ang="0">
                    <a:pos x="0" y="172"/>
                  </a:cxn>
                  <a:cxn ang="0">
                    <a:pos x="0" y="516"/>
                  </a:cxn>
                  <a:cxn ang="0">
                    <a:pos x="516" y="516"/>
                  </a:cxn>
                  <a:cxn ang="0">
                    <a:pos x="516" y="0"/>
                  </a:cxn>
                </a:cxnLst>
                <a:rect l="0" t="0" r="r" b="b"/>
                <a:pathLst>
                  <a:path w="516" h="516">
                    <a:moveTo>
                      <a:pt x="516" y="0"/>
                    </a:moveTo>
                    <a:lnTo>
                      <a:pt x="172" y="0"/>
                    </a:lnTo>
                    <a:lnTo>
                      <a:pt x="0" y="172"/>
                    </a:lnTo>
                    <a:lnTo>
                      <a:pt x="0" y="516"/>
                    </a:lnTo>
                    <a:lnTo>
                      <a:pt x="516" y="516"/>
                    </a:lnTo>
                    <a:lnTo>
                      <a:pt x="516"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26" name="ïŝḷiďê">
                <a:extLst>
                  <a:ext uri="{FF2B5EF4-FFF2-40B4-BE49-F238E27FC236}">
                    <a16:creationId xmlns="" xmlns:a14="http://schemas.microsoft.com/office/drawing/2010/main" xmlns:p14="http://schemas.microsoft.com/office/powerpoint/2010/main" xmlns:a16="http://schemas.microsoft.com/office/drawing/2014/main" id="{81AA43F3-0D0B-4E11-B9C1-439E05C8526C}"/>
                  </a:ext>
                </a:extLst>
              </p:cNvPr>
              <p:cNvSpPr/>
              <p:nvPr/>
            </p:nvSpPr>
            <p:spPr bwMode="auto">
              <a:xfrm>
                <a:off x="27525663" y="39927213"/>
                <a:ext cx="819150" cy="1838325"/>
              </a:xfrm>
              <a:custGeom>
                <a:avLst/>
                <a:gdLst/>
                <a:ahLst/>
                <a:cxnLst>
                  <a:cxn ang="0">
                    <a:pos x="516" y="0"/>
                  </a:cxn>
                  <a:cxn ang="0">
                    <a:pos x="154" y="0"/>
                  </a:cxn>
                  <a:cxn ang="0">
                    <a:pos x="0" y="153"/>
                  </a:cxn>
                  <a:cxn ang="0">
                    <a:pos x="0" y="1158"/>
                  </a:cxn>
                  <a:cxn ang="0">
                    <a:pos x="516" y="1158"/>
                  </a:cxn>
                  <a:cxn ang="0">
                    <a:pos x="516" y="0"/>
                  </a:cxn>
                </a:cxnLst>
                <a:rect l="0" t="0" r="r" b="b"/>
                <a:pathLst>
                  <a:path w="516" h="1158">
                    <a:moveTo>
                      <a:pt x="516" y="0"/>
                    </a:moveTo>
                    <a:lnTo>
                      <a:pt x="154" y="0"/>
                    </a:lnTo>
                    <a:lnTo>
                      <a:pt x="0" y="153"/>
                    </a:lnTo>
                    <a:lnTo>
                      <a:pt x="0" y="1158"/>
                    </a:lnTo>
                    <a:lnTo>
                      <a:pt x="516" y="1158"/>
                    </a:lnTo>
                    <a:lnTo>
                      <a:pt x="516"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27" name="islíďê">
                <a:extLst>
                  <a:ext uri="{FF2B5EF4-FFF2-40B4-BE49-F238E27FC236}">
                    <a16:creationId xmlns="" xmlns:a14="http://schemas.microsoft.com/office/drawing/2010/main" xmlns:p14="http://schemas.microsoft.com/office/powerpoint/2010/main" xmlns:a16="http://schemas.microsoft.com/office/drawing/2014/main" id="{1A713FFB-38BB-4F84-BF8B-E073CDD27B39}"/>
                  </a:ext>
                </a:extLst>
              </p:cNvPr>
              <p:cNvSpPr/>
              <p:nvPr/>
            </p:nvSpPr>
            <p:spPr bwMode="auto">
              <a:xfrm>
                <a:off x="27525663" y="39927213"/>
                <a:ext cx="819150" cy="1838325"/>
              </a:xfrm>
              <a:custGeom>
                <a:avLst/>
                <a:gdLst/>
                <a:ahLst/>
                <a:cxnLst>
                  <a:cxn ang="0">
                    <a:pos x="516" y="0"/>
                  </a:cxn>
                  <a:cxn ang="0">
                    <a:pos x="154" y="0"/>
                  </a:cxn>
                  <a:cxn ang="0">
                    <a:pos x="0" y="153"/>
                  </a:cxn>
                  <a:cxn ang="0">
                    <a:pos x="0" y="1158"/>
                  </a:cxn>
                  <a:cxn ang="0">
                    <a:pos x="516" y="1158"/>
                  </a:cxn>
                  <a:cxn ang="0">
                    <a:pos x="516" y="0"/>
                  </a:cxn>
                </a:cxnLst>
                <a:rect l="0" t="0" r="r" b="b"/>
                <a:pathLst>
                  <a:path w="516" h="1158">
                    <a:moveTo>
                      <a:pt x="516" y="0"/>
                    </a:moveTo>
                    <a:lnTo>
                      <a:pt x="154" y="0"/>
                    </a:lnTo>
                    <a:lnTo>
                      <a:pt x="0" y="153"/>
                    </a:lnTo>
                    <a:lnTo>
                      <a:pt x="0" y="1158"/>
                    </a:lnTo>
                    <a:lnTo>
                      <a:pt x="516" y="1158"/>
                    </a:lnTo>
                    <a:lnTo>
                      <a:pt x="516"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28" name="îsḻíḋè">
                <a:extLst>
                  <a:ext uri="{FF2B5EF4-FFF2-40B4-BE49-F238E27FC236}">
                    <a16:creationId xmlns="" xmlns:a14="http://schemas.microsoft.com/office/drawing/2010/main" xmlns:p14="http://schemas.microsoft.com/office/powerpoint/2010/main" xmlns:a16="http://schemas.microsoft.com/office/drawing/2014/main" id="{CACA5A4D-F0FE-4BA2-8AFD-BE5E719A199F}"/>
                  </a:ext>
                </a:extLst>
              </p:cNvPr>
              <p:cNvSpPr/>
              <p:nvPr/>
            </p:nvSpPr>
            <p:spPr bwMode="auto">
              <a:xfrm>
                <a:off x="28560713" y="39927213"/>
                <a:ext cx="819150" cy="83343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29" name="iṡliḋé">
                <a:extLst>
                  <a:ext uri="{FF2B5EF4-FFF2-40B4-BE49-F238E27FC236}">
                    <a16:creationId xmlns="" xmlns:a14="http://schemas.microsoft.com/office/drawing/2010/main" xmlns:p14="http://schemas.microsoft.com/office/powerpoint/2010/main" xmlns:a16="http://schemas.microsoft.com/office/drawing/2014/main" id="{DE5CD927-90F8-4B25-874B-56E9F5745223}"/>
                  </a:ext>
                </a:extLst>
              </p:cNvPr>
              <p:cNvSpPr/>
              <p:nvPr/>
            </p:nvSpPr>
            <p:spPr bwMode="auto">
              <a:xfrm>
                <a:off x="28560713" y="39927213"/>
                <a:ext cx="819150" cy="83343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30" name="iṡľîḓé">
                <a:extLst>
                  <a:ext uri="{FF2B5EF4-FFF2-40B4-BE49-F238E27FC236}">
                    <a16:creationId xmlns="" xmlns:a14="http://schemas.microsoft.com/office/drawing/2010/main" xmlns:p14="http://schemas.microsoft.com/office/powerpoint/2010/main" xmlns:a16="http://schemas.microsoft.com/office/drawing/2014/main" id="{C818C71A-50A9-4509-B363-3B597E784BD5}"/>
                  </a:ext>
                </a:extLst>
              </p:cNvPr>
              <p:cNvSpPr/>
              <p:nvPr/>
            </p:nvSpPr>
            <p:spPr bwMode="auto">
              <a:xfrm>
                <a:off x="28560713" y="40946388"/>
                <a:ext cx="819150" cy="819150"/>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31" name="ïṩlïḋe">
                <a:extLst>
                  <a:ext uri="{FF2B5EF4-FFF2-40B4-BE49-F238E27FC236}">
                    <a16:creationId xmlns="" xmlns:a14="http://schemas.microsoft.com/office/drawing/2010/main" xmlns:p14="http://schemas.microsoft.com/office/powerpoint/2010/main" xmlns:a16="http://schemas.microsoft.com/office/drawing/2014/main" id="{A231D1FE-6009-4BAD-B682-6DBFEE7B6AE6}"/>
                  </a:ext>
                </a:extLst>
              </p:cNvPr>
              <p:cNvSpPr/>
              <p:nvPr/>
            </p:nvSpPr>
            <p:spPr bwMode="auto">
              <a:xfrm>
                <a:off x="28560713" y="40946388"/>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32" name="ïṡľiḓé">
                <a:extLst>
                  <a:ext uri="{FF2B5EF4-FFF2-40B4-BE49-F238E27FC236}">
                    <a16:creationId xmlns="" xmlns:a14="http://schemas.microsoft.com/office/drawing/2010/main" xmlns:p14="http://schemas.microsoft.com/office/powerpoint/2010/main" xmlns:a16="http://schemas.microsoft.com/office/drawing/2014/main" id="{4926D5C8-65D5-40C9-B97D-5047D8748F75}"/>
                  </a:ext>
                </a:extLst>
              </p:cNvPr>
              <p:cNvSpPr/>
              <p:nvPr/>
            </p:nvSpPr>
            <p:spPr bwMode="auto">
              <a:xfrm>
                <a:off x="29624338" y="39927213"/>
                <a:ext cx="819150" cy="1838325"/>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33" name="ísľiḋê">
                <a:extLst>
                  <a:ext uri="{FF2B5EF4-FFF2-40B4-BE49-F238E27FC236}">
                    <a16:creationId xmlns="" xmlns:a14="http://schemas.microsoft.com/office/drawing/2010/main" xmlns:p14="http://schemas.microsoft.com/office/powerpoint/2010/main" xmlns:a16="http://schemas.microsoft.com/office/drawing/2014/main" id="{1FC2968B-3BE1-4630-9EDC-07DF86C35846}"/>
                  </a:ext>
                </a:extLst>
              </p:cNvPr>
              <p:cNvSpPr/>
              <p:nvPr/>
            </p:nvSpPr>
            <p:spPr bwMode="auto">
              <a:xfrm>
                <a:off x="29624338" y="39927213"/>
                <a:ext cx="819150" cy="1838325"/>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34" name="ïṧļiḑe">
                <a:extLst>
                  <a:ext uri="{FF2B5EF4-FFF2-40B4-BE49-F238E27FC236}">
                    <a16:creationId xmlns="" xmlns:a14="http://schemas.microsoft.com/office/drawing/2010/main" xmlns:p14="http://schemas.microsoft.com/office/powerpoint/2010/main" xmlns:a16="http://schemas.microsoft.com/office/drawing/2014/main" id="{AC744A43-7F89-4668-A6A6-83D85507F6F1}"/>
                  </a:ext>
                </a:extLst>
              </p:cNvPr>
              <p:cNvSpPr/>
              <p:nvPr/>
            </p:nvSpPr>
            <p:spPr bwMode="auto">
              <a:xfrm>
                <a:off x="23717250" y="43489563"/>
                <a:ext cx="431800" cy="431800"/>
              </a:xfrm>
              <a:custGeom>
                <a:avLst/>
                <a:gdLst/>
                <a:ahLst/>
                <a:cxnLst>
                  <a:cxn ang="0">
                    <a:pos x="272" y="0"/>
                  </a:cxn>
                  <a:cxn ang="0">
                    <a:pos x="0" y="272"/>
                  </a:cxn>
                  <a:cxn ang="0">
                    <a:pos x="272" y="272"/>
                  </a:cxn>
                  <a:cxn ang="0">
                    <a:pos x="272" y="0"/>
                  </a:cxn>
                </a:cxnLst>
                <a:rect l="0" t="0" r="r" b="b"/>
                <a:pathLst>
                  <a:path w="272" h="272">
                    <a:moveTo>
                      <a:pt x="272" y="0"/>
                    </a:moveTo>
                    <a:lnTo>
                      <a:pt x="0" y="272"/>
                    </a:lnTo>
                    <a:lnTo>
                      <a:pt x="272" y="272"/>
                    </a:lnTo>
                    <a:lnTo>
                      <a:pt x="272" y="0"/>
                    </a:lnTo>
                    <a:close/>
                  </a:path>
                </a:pathLst>
              </a:custGeom>
              <a:solidFill>
                <a:schemeClr val="bg1">
                  <a:lumMod val="8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35" name="işľiďé">
                <a:extLst>
                  <a:ext uri="{FF2B5EF4-FFF2-40B4-BE49-F238E27FC236}">
                    <a16:creationId xmlns="" xmlns:a14="http://schemas.microsoft.com/office/drawing/2010/main" xmlns:p14="http://schemas.microsoft.com/office/powerpoint/2010/main" xmlns:a16="http://schemas.microsoft.com/office/drawing/2014/main" id="{C0F09B6A-82F0-48C0-8EDD-756AEEB20F31}"/>
                  </a:ext>
                </a:extLst>
              </p:cNvPr>
              <p:cNvSpPr/>
              <p:nvPr/>
            </p:nvSpPr>
            <p:spPr bwMode="auto">
              <a:xfrm>
                <a:off x="23717250" y="43489563"/>
                <a:ext cx="431800" cy="431800"/>
              </a:xfrm>
              <a:custGeom>
                <a:avLst/>
                <a:gdLst/>
                <a:ahLst/>
                <a:cxnLst>
                  <a:cxn ang="0">
                    <a:pos x="272" y="0"/>
                  </a:cxn>
                  <a:cxn ang="0">
                    <a:pos x="0" y="272"/>
                  </a:cxn>
                  <a:cxn ang="0">
                    <a:pos x="272" y="272"/>
                  </a:cxn>
                  <a:cxn ang="0">
                    <a:pos x="272" y="0"/>
                  </a:cxn>
                </a:cxnLst>
                <a:rect l="0" t="0" r="r" b="b"/>
                <a:pathLst>
                  <a:path w="272" h="272">
                    <a:moveTo>
                      <a:pt x="272" y="0"/>
                    </a:moveTo>
                    <a:lnTo>
                      <a:pt x="0" y="272"/>
                    </a:lnTo>
                    <a:lnTo>
                      <a:pt x="272" y="272"/>
                    </a:lnTo>
                    <a:lnTo>
                      <a:pt x="272"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36" name="íṡľîḍé">
                <a:extLst>
                  <a:ext uri="{FF2B5EF4-FFF2-40B4-BE49-F238E27FC236}">
                    <a16:creationId xmlns="" xmlns:a14="http://schemas.microsoft.com/office/drawing/2010/main" xmlns:p14="http://schemas.microsoft.com/office/powerpoint/2010/main" xmlns:a16="http://schemas.microsoft.com/office/drawing/2014/main" id="{60144FBE-66DD-48A5-8911-63F5328BC59B}"/>
                  </a:ext>
                </a:extLst>
              </p:cNvPr>
              <p:cNvSpPr/>
              <p:nvPr/>
            </p:nvSpPr>
            <p:spPr bwMode="auto">
              <a:xfrm>
                <a:off x="24752300" y="42470388"/>
                <a:ext cx="431800" cy="430213"/>
              </a:xfrm>
              <a:custGeom>
                <a:avLst/>
                <a:gdLst/>
                <a:ahLst/>
                <a:cxnLst>
                  <a:cxn ang="0">
                    <a:pos x="272" y="0"/>
                  </a:cxn>
                  <a:cxn ang="0">
                    <a:pos x="0" y="271"/>
                  </a:cxn>
                  <a:cxn ang="0">
                    <a:pos x="272" y="271"/>
                  </a:cxn>
                  <a:cxn ang="0">
                    <a:pos x="272" y="0"/>
                  </a:cxn>
                </a:cxnLst>
                <a:rect l="0" t="0" r="r" b="b"/>
                <a:pathLst>
                  <a:path w="272" h="271">
                    <a:moveTo>
                      <a:pt x="272" y="0"/>
                    </a:moveTo>
                    <a:lnTo>
                      <a:pt x="0" y="271"/>
                    </a:lnTo>
                    <a:lnTo>
                      <a:pt x="272" y="271"/>
                    </a:lnTo>
                    <a:lnTo>
                      <a:pt x="272"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37" name="îşḻïḍê">
                <a:extLst>
                  <a:ext uri="{FF2B5EF4-FFF2-40B4-BE49-F238E27FC236}">
                    <a16:creationId xmlns="" xmlns:a14="http://schemas.microsoft.com/office/drawing/2010/main" xmlns:p14="http://schemas.microsoft.com/office/powerpoint/2010/main" xmlns:a16="http://schemas.microsoft.com/office/drawing/2014/main" id="{1281DA9C-29ED-41CB-9D96-D1A0AD6B31B2}"/>
                  </a:ext>
                </a:extLst>
              </p:cNvPr>
              <p:cNvSpPr/>
              <p:nvPr/>
            </p:nvSpPr>
            <p:spPr bwMode="auto">
              <a:xfrm>
                <a:off x="24752300" y="42470388"/>
                <a:ext cx="431800" cy="430213"/>
              </a:xfrm>
              <a:custGeom>
                <a:avLst/>
                <a:gdLst/>
                <a:ahLst/>
                <a:cxnLst>
                  <a:cxn ang="0">
                    <a:pos x="272" y="0"/>
                  </a:cxn>
                  <a:cxn ang="0">
                    <a:pos x="0" y="271"/>
                  </a:cxn>
                  <a:cxn ang="0">
                    <a:pos x="272" y="271"/>
                  </a:cxn>
                  <a:cxn ang="0">
                    <a:pos x="272" y="0"/>
                  </a:cxn>
                </a:cxnLst>
                <a:rect l="0" t="0" r="r" b="b"/>
                <a:pathLst>
                  <a:path w="272" h="271">
                    <a:moveTo>
                      <a:pt x="272" y="0"/>
                    </a:moveTo>
                    <a:lnTo>
                      <a:pt x="0" y="271"/>
                    </a:lnTo>
                    <a:lnTo>
                      <a:pt x="272" y="271"/>
                    </a:lnTo>
                    <a:lnTo>
                      <a:pt x="272"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38" name="ïšļîḓe">
                <a:extLst>
                  <a:ext uri="{FF2B5EF4-FFF2-40B4-BE49-F238E27FC236}">
                    <a16:creationId xmlns="" xmlns:a14="http://schemas.microsoft.com/office/drawing/2010/main" xmlns:p14="http://schemas.microsoft.com/office/powerpoint/2010/main" xmlns:a16="http://schemas.microsoft.com/office/drawing/2014/main" id="{CA2B36AB-59A5-4EF5-9902-1DF4FE49A8A3}"/>
                  </a:ext>
                </a:extLst>
              </p:cNvPr>
              <p:cNvSpPr/>
              <p:nvPr/>
            </p:nvSpPr>
            <p:spPr bwMode="auto">
              <a:xfrm>
                <a:off x="24364950" y="43087926"/>
                <a:ext cx="819150" cy="833438"/>
              </a:xfrm>
              <a:custGeom>
                <a:avLst/>
                <a:gdLst/>
                <a:ahLst/>
                <a:cxnLst>
                  <a:cxn ang="0">
                    <a:pos x="516" y="0"/>
                  </a:cxn>
                  <a:cxn ang="0">
                    <a:pos x="126" y="0"/>
                  </a:cxn>
                  <a:cxn ang="0">
                    <a:pos x="0" y="126"/>
                  </a:cxn>
                  <a:cxn ang="0">
                    <a:pos x="0" y="525"/>
                  </a:cxn>
                  <a:cxn ang="0">
                    <a:pos x="516" y="525"/>
                  </a:cxn>
                  <a:cxn ang="0">
                    <a:pos x="516" y="0"/>
                  </a:cxn>
                </a:cxnLst>
                <a:rect l="0" t="0" r="r" b="b"/>
                <a:pathLst>
                  <a:path w="516" h="525">
                    <a:moveTo>
                      <a:pt x="516" y="0"/>
                    </a:moveTo>
                    <a:lnTo>
                      <a:pt x="126" y="0"/>
                    </a:lnTo>
                    <a:lnTo>
                      <a:pt x="0" y="126"/>
                    </a:lnTo>
                    <a:lnTo>
                      <a:pt x="0" y="525"/>
                    </a:lnTo>
                    <a:lnTo>
                      <a:pt x="516" y="525"/>
                    </a:lnTo>
                    <a:lnTo>
                      <a:pt x="516" y="0"/>
                    </a:lnTo>
                    <a:close/>
                  </a:path>
                </a:pathLst>
              </a:custGeom>
              <a:solidFill>
                <a:schemeClr val="bg1">
                  <a:lumMod val="7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39" name="ís1íḓê">
                <a:extLst>
                  <a:ext uri="{FF2B5EF4-FFF2-40B4-BE49-F238E27FC236}">
                    <a16:creationId xmlns="" xmlns:a14="http://schemas.microsoft.com/office/drawing/2010/main" xmlns:p14="http://schemas.microsoft.com/office/powerpoint/2010/main" xmlns:a16="http://schemas.microsoft.com/office/drawing/2014/main" id="{9D38B8C0-5CCF-4667-966C-9C887FA8A082}"/>
                  </a:ext>
                </a:extLst>
              </p:cNvPr>
              <p:cNvSpPr/>
              <p:nvPr/>
            </p:nvSpPr>
            <p:spPr bwMode="auto">
              <a:xfrm>
                <a:off x="24364950" y="43087926"/>
                <a:ext cx="819150" cy="833438"/>
              </a:xfrm>
              <a:custGeom>
                <a:avLst/>
                <a:gdLst/>
                <a:ahLst/>
                <a:cxnLst>
                  <a:cxn ang="0">
                    <a:pos x="516" y="0"/>
                  </a:cxn>
                  <a:cxn ang="0">
                    <a:pos x="126" y="0"/>
                  </a:cxn>
                  <a:cxn ang="0">
                    <a:pos x="0" y="126"/>
                  </a:cxn>
                  <a:cxn ang="0">
                    <a:pos x="0" y="525"/>
                  </a:cxn>
                  <a:cxn ang="0">
                    <a:pos x="516" y="525"/>
                  </a:cxn>
                  <a:cxn ang="0">
                    <a:pos x="516" y="0"/>
                  </a:cxn>
                </a:cxnLst>
                <a:rect l="0" t="0" r="r" b="b"/>
                <a:pathLst>
                  <a:path w="516" h="525">
                    <a:moveTo>
                      <a:pt x="516" y="0"/>
                    </a:moveTo>
                    <a:lnTo>
                      <a:pt x="126" y="0"/>
                    </a:lnTo>
                    <a:lnTo>
                      <a:pt x="0" y="126"/>
                    </a:lnTo>
                    <a:lnTo>
                      <a:pt x="0" y="525"/>
                    </a:lnTo>
                    <a:lnTo>
                      <a:pt x="516" y="525"/>
                    </a:lnTo>
                    <a:lnTo>
                      <a:pt x="516" y="0"/>
                    </a:lnTo>
                  </a:path>
                </a:pathLst>
              </a:custGeom>
              <a:no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40" name="ïṧḻiḑè">
                <a:extLst>
                  <a:ext uri="{FF2B5EF4-FFF2-40B4-BE49-F238E27FC236}">
                    <a16:creationId xmlns="" xmlns:a14="http://schemas.microsoft.com/office/drawing/2010/main" xmlns:p14="http://schemas.microsoft.com/office/powerpoint/2010/main" xmlns:a16="http://schemas.microsoft.com/office/drawing/2014/main" id="{5B346F0B-EFC0-4DE7-BE91-71301BFC8BD2}"/>
                  </a:ext>
                </a:extLst>
              </p:cNvPr>
              <p:cNvSpPr/>
              <p:nvPr/>
            </p:nvSpPr>
            <p:spPr bwMode="auto">
              <a:xfrm>
                <a:off x="28560713" y="42081451"/>
                <a:ext cx="819150" cy="819150"/>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41" name="îšļïḓè">
                <a:extLst>
                  <a:ext uri="{FF2B5EF4-FFF2-40B4-BE49-F238E27FC236}">
                    <a16:creationId xmlns="" xmlns:a14="http://schemas.microsoft.com/office/drawing/2010/main" xmlns:p14="http://schemas.microsoft.com/office/powerpoint/2010/main" xmlns:a16="http://schemas.microsoft.com/office/drawing/2014/main" id="{9BD86660-BE36-43D6-812E-E0F7C7D1FA97}"/>
                  </a:ext>
                </a:extLst>
              </p:cNvPr>
              <p:cNvSpPr/>
              <p:nvPr/>
            </p:nvSpPr>
            <p:spPr bwMode="auto">
              <a:xfrm>
                <a:off x="28560713" y="42081451"/>
                <a:ext cx="819150" cy="819150"/>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42" name="iŝḷïḑè">
                <a:extLst>
                  <a:ext uri="{FF2B5EF4-FFF2-40B4-BE49-F238E27FC236}">
                    <a16:creationId xmlns="" xmlns:a14="http://schemas.microsoft.com/office/drawing/2010/main" xmlns:p14="http://schemas.microsoft.com/office/powerpoint/2010/main" xmlns:a16="http://schemas.microsoft.com/office/drawing/2014/main" id="{BA5B56A8-21D4-47E3-96F5-61973FD4C127}"/>
                  </a:ext>
                </a:extLst>
              </p:cNvPr>
              <p:cNvSpPr/>
              <p:nvPr/>
            </p:nvSpPr>
            <p:spPr bwMode="auto">
              <a:xfrm>
                <a:off x="28560713" y="43087926"/>
                <a:ext cx="819150" cy="833438"/>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43" name="işľïdé">
                <a:extLst>
                  <a:ext uri="{FF2B5EF4-FFF2-40B4-BE49-F238E27FC236}">
                    <a16:creationId xmlns="" xmlns:a14="http://schemas.microsoft.com/office/drawing/2010/main" xmlns:p14="http://schemas.microsoft.com/office/powerpoint/2010/main" xmlns:a16="http://schemas.microsoft.com/office/drawing/2014/main" id="{BF7FEB80-0345-4E89-8C8C-2B1828821634}"/>
                  </a:ext>
                </a:extLst>
              </p:cNvPr>
              <p:cNvSpPr/>
              <p:nvPr/>
            </p:nvSpPr>
            <p:spPr bwMode="auto">
              <a:xfrm>
                <a:off x="28560713" y="43087926"/>
                <a:ext cx="819150" cy="833438"/>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44" name="îṩlíḓé">
                <a:extLst>
                  <a:ext uri="{FF2B5EF4-FFF2-40B4-BE49-F238E27FC236}">
                    <a16:creationId xmlns="" xmlns:a14="http://schemas.microsoft.com/office/drawing/2010/main" xmlns:p14="http://schemas.microsoft.com/office/powerpoint/2010/main" xmlns:a16="http://schemas.microsoft.com/office/drawing/2014/main" id="{1A379109-DFA9-4FDB-9B9D-D67E6A788C11}"/>
                  </a:ext>
                </a:extLst>
              </p:cNvPr>
              <p:cNvSpPr/>
              <p:nvPr/>
            </p:nvSpPr>
            <p:spPr bwMode="auto">
              <a:xfrm>
                <a:off x="29624338" y="42081451"/>
                <a:ext cx="819150" cy="1839913"/>
              </a:xfrm>
              <a:prstGeom prst="rect">
                <a:avLst/>
              </a:prstGeom>
              <a:solidFill>
                <a:schemeClr val="bg1">
                  <a:lumMod val="75000"/>
                </a:schemeClr>
              </a:solid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45" name="íşļîḓé">
                <a:extLst>
                  <a:ext uri="{FF2B5EF4-FFF2-40B4-BE49-F238E27FC236}">
                    <a16:creationId xmlns="" xmlns:a14="http://schemas.microsoft.com/office/drawing/2010/main" xmlns:p14="http://schemas.microsoft.com/office/powerpoint/2010/main" xmlns:a16="http://schemas.microsoft.com/office/drawing/2014/main" id="{2FF8C954-39A4-452D-8530-0DAEA2965494}"/>
                  </a:ext>
                </a:extLst>
              </p:cNvPr>
              <p:cNvSpPr/>
              <p:nvPr/>
            </p:nvSpPr>
            <p:spPr bwMode="auto">
              <a:xfrm>
                <a:off x="29624338" y="42081451"/>
                <a:ext cx="819150" cy="1839913"/>
              </a:xfrm>
              <a:prstGeom prst="rect">
                <a:avLst/>
              </a:prstGeom>
              <a:noFill/>
              <a:ln w="9525">
                <a:noFill/>
                <a:miter lim="800000"/>
              </a:ln>
            </p:spPr>
            <p:txBody>
              <a:bodyPr anchor="ctr"/>
              <a:lstStyle/>
              <a:p>
                <a:pPr defTabSz="2438430" hangingPunct="1"/>
                <a:endParaRPr sz="4800" b="0" kern="1200">
                  <a:solidFill>
                    <a:srgbClr val="FFFFFF"/>
                  </a:solidFill>
                  <a:latin typeface="+mn-lt"/>
                  <a:ea typeface="+mn-ea"/>
                  <a:cs typeface="+mn-ea"/>
                  <a:sym typeface="+mn-lt"/>
                </a:endParaRPr>
              </a:p>
            </p:txBody>
          </p:sp>
          <p:sp>
            <p:nvSpPr>
              <p:cNvPr id="146" name="îṡľîḍé">
                <a:extLst>
                  <a:ext uri="{FF2B5EF4-FFF2-40B4-BE49-F238E27FC236}">
                    <a16:creationId xmlns="" xmlns:a14="http://schemas.microsoft.com/office/drawing/2010/main" xmlns:p14="http://schemas.microsoft.com/office/powerpoint/2010/main" xmlns:a16="http://schemas.microsoft.com/office/drawing/2014/main" id="{2BCC1184-7815-4E79-8C4E-D1FDB78A2F38}"/>
                  </a:ext>
                </a:extLst>
              </p:cNvPr>
              <p:cNvSpPr/>
              <p:nvPr/>
            </p:nvSpPr>
            <p:spPr bwMode="auto">
              <a:xfrm>
                <a:off x="25326975" y="42167176"/>
                <a:ext cx="3117850" cy="317500"/>
              </a:xfrm>
              <a:custGeom>
                <a:avLst/>
                <a:gdLst/>
                <a:ahLst/>
                <a:cxnLst>
                  <a:cxn ang="0">
                    <a:pos x="206" y="0"/>
                  </a:cxn>
                  <a:cxn ang="0">
                    <a:pos x="12" y="0"/>
                  </a:cxn>
                  <a:cxn ang="0">
                    <a:pos x="0" y="12"/>
                  </a:cxn>
                  <a:cxn ang="0">
                    <a:pos x="11" y="22"/>
                  </a:cxn>
                  <a:cxn ang="0">
                    <a:pos x="206" y="22"/>
                  </a:cxn>
                  <a:cxn ang="0">
                    <a:pos x="217" y="11"/>
                  </a:cxn>
                  <a:cxn ang="0">
                    <a:pos x="206" y="0"/>
                  </a:cxn>
                </a:cxnLst>
                <a:rect l="0" t="0" r="r" b="b"/>
                <a:pathLst>
                  <a:path w="217" h="22">
                    <a:moveTo>
                      <a:pt x="206" y="0"/>
                    </a:moveTo>
                    <a:cubicBezTo>
                      <a:pt x="12" y="0"/>
                      <a:pt x="12" y="0"/>
                      <a:pt x="12" y="0"/>
                    </a:cubicBezTo>
                    <a:cubicBezTo>
                      <a:pt x="0" y="12"/>
                      <a:pt x="0" y="12"/>
                      <a:pt x="0" y="12"/>
                    </a:cubicBezTo>
                    <a:cubicBezTo>
                      <a:pt x="0" y="18"/>
                      <a:pt x="5" y="22"/>
                      <a:pt x="11" y="22"/>
                    </a:cubicBezTo>
                    <a:cubicBezTo>
                      <a:pt x="206" y="22"/>
                      <a:pt x="206" y="22"/>
                      <a:pt x="206" y="22"/>
                    </a:cubicBezTo>
                    <a:cubicBezTo>
                      <a:pt x="212" y="22"/>
                      <a:pt x="217" y="17"/>
                      <a:pt x="217" y="11"/>
                    </a:cubicBezTo>
                    <a:cubicBezTo>
                      <a:pt x="217" y="5"/>
                      <a:pt x="212" y="0"/>
                      <a:pt x="206" y="0"/>
                    </a:cubicBezTo>
                  </a:path>
                </a:pathLst>
              </a:custGeom>
              <a:solidFill>
                <a:srgbClr val="332C2C"/>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47" name="íSliḑê">
                <a:extLst>
                  <a:ext uri="{FF2B5EF4-FFF2-40B4-BE49-F238E27FC236}">
                    <a16:creationId xmlns="" xmlns:a14="http://schemas.microsoft.com/office/drawing/2010/main" xmlns:p14="http://schemas.microsoft.com/office/powerpoint/2010/main" xmlns:a16="http://schemas.microsoft.com/office/drawing/2014/main" id="{4DF956B4-9FEA-4405-A718-FDCFF4F2BA6F}"/>
                  </a:ext>
                </a:extLst>
              </p:cNvPr>
              <p:cNvSpPr/>
              <p:nvPr/>
            </p:nvSpPr>
            <p:spPr bwMode="auto">
              <a:xfrm>
                <a:off x="22596475" y="36420426"/>
                <a:ext cx="8578850" cy="330200"/>
              </a:xfrm>
              <a:custGeom>
                <a:avLst/>
                <a:gdLst/>
                <a:ahLst/>
                <a:cxnLst>
                  <a:cxn ang="0">
                    <a:pos x="597" y="11"/>
                  </a:cxn>
                  <a:cxn ang="0">
                    <a:pos x="585" y="23"/>
                  </a:cxn>
                  <a:cxn ang="0">
                    <a:pos x="12" y="23"/>
                  </a:cxn>
                  <a:cxn ang="0">
                    <a:pos x="0" y="11"/>
                  </a:cxn>
                  <a:cxn ang="0">
                    <a:pos x="12" y="0"/>
                  </a:cxn>
                  <a:cxn ang="0">
                    <a:pos x="585" y="0"/>
                  </a:cxn>
                  <a:cxn ang="0">
                    <a:pos x="597" y="11"/>
                  </a:cxn>
                </a:cxnLst>
                <a:rect l="0" t="0" r="r" b="b"/>
                <a:pathLst>
                  <a:path w="597" h="23">
                    <a:moveTo>
                      <a:pt x="597" y="11"/>
                    </a:moveTo>
                    <a:cubicBezTo>
                      <a:pt x="597" y="18"/>
                      <a:pt x="591" y="23"/>
                      <a:pt x="585" y="23"/>
                    </a:cubicBezTo>
                    <a:cubicBezTo>
                      <a:pt x="12" y="23"/>
                      <a:pt x="12" y="23"/>
                      <a:pt x="12" y="23"/>
                    </a:cubicBezTo>
                    <a:cubicBezTo>
                      <a:pt x="5" y="23"/>
                      <a:pt x="0" y="18"/>
                      <a:pt x="0" y="11"/>
                    </a:cubicBezTo>
                    <a:cubicBezTo>
                      <a:pt x="0" y="5"/>
                      <a:pt x="5" y="0"/>
                      <a:pt x="12" y="0"/>
                    </a:cubicBezTo>
                    <a:cubicBezTo>
                      <a:pt x="585" y="0"/>
                      <a:pt x="585" y="0"/>
                      <a:pt x="585" y="0"/>
                    </a:cubicBezTo>
                    <a:cubicBezTo>
                      <a:pt x="591" y="0"/>
                      <a:pt x="597" y="5"/>
                      <a:pt x="597" y="11"/>
                    </a:cubicBezTo>
                    <a:close/>
                  </a:path>
                </a:pathLst>
              </a:custGeom>
              <a:solidFill>
                <a:srgbClr val="534741"/>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48" name="íśļîḍê">
                <a:extLst>
                  <a:ext uri="{FF2B5EF4-FFF2-40B4-BE49-F238E27FC236}">
                    <a16:creationId xmlns="" xmlns:a14="http://schemas.microsoft.com/office/drawing/2010/main" xmlns:p14="http://schemas.microsoft.com/office/powerpoint/2010/main" xmlns:a16="http://schemas.microsoft.com/office/drawing/2014/main" id="{123141BB-0304-4AE3-AAFA-A754AA49B08F}"/>
                  </a:ext>
                </a:extLst>
              </p:cNvPr>
              <p:cNvSpPr/>
              <p:nvPr/>
            </p:nvSpPr>
            <p:spPr bwMode="auto">
              <a:xfrm>
                <a:off x="19062700" y="44869101"/>
                <a:ext cx="12228513" cy="574675"/>
              </a:xfrm>
              <a:custGeom>
                <a:avLst/>
                <a:gdLst/>
                <a:ahLst/>
                <a:cxnLst>
                  <a:cxn ang="0">
                    <a:pos x="851" y="20"/>
                  </a:cxn>
                  <a:cxn ang="0">
                    <a:pos x="831" y="40"/>
                  </a:cxn>
                  <a:cxn ang="0">
                    <a:pos x="20" y="40"/>
                  </a:cxn>
                  <a:cxn ang="0">
                    <a:pos x="0" y="20"/>
                  </a:cxn>
                  <a:cxn ang="0">
                    <a:pos x="20" y="0"/>
                  </a:cxn>
                  <a:cxn ang="0">
                    <a:pos x="831" y="0"/>
                  </a:cxn>
                  <a:cxn ang="0">
                    <a:pos x="851" y="20"/>
                  </a:cxn>
                </a:cxnLst>
                <a:rect l="0" t="0" r="r" b="b"/>
                <a:pathLst>
                  <a:path w="851" h="40">
                    <a:moveTo>
                      <a:pt x="851" y="20"/>
                    </a:moveTo>
                    <a:cubicBezTo>
                      <a:pt x="851" y="31"/>
                      <a:pt x="842" y="40"/>
                      <a:pt x="831" y="40"/>
                    </a:cubicBezTo>
                    <a:cubicBezTo>
                      <a:pt x="20" y="40"/>
                      <a:pt x="20" y="40"/>
                      <a:pt x="20" y="40"/>
                    </a:cubicBezTo>
                    <a:cubicBezTo>
                      <a:pt x="9" y="40"/>
                      <a:pt x="0" y="31"/>
                      <a:pt x="0" y="20"/>
                    </a:cubicBezTo>
                    <a:cubicBezTo>
                      <a:pt x="0" y="8"/>
                      <a:pt x="9" y="0"/>
                      <a:pt x="20" y="0"/>
                    </a:cubicBezTo>
                    <a:cubicBezTo>
                      <a:pt x="831" y="0"/>
                      <a:pt x="831" y="0"/>
                      <a:pt x="831" y="0"/>
                    </a:cubicBezTo>
                    <a:cubicBezTo>
                      <a:pt x="842" y="0"/>
                      <a:pt x="851" y="8"/>
                      <a:pt x="851" y="20"/>
                    </a:cubicBezTo>
                  </a:path>
                </a:pathLst>
              </a:custGeom>
              <a:solidFill>
                <a:schemeClr val="bg1">
                  <a:lumMod val="65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sp>
            <p:nvSpPr>
              <p:cNvPr id="149" name="ísļíḑe">
                <a:extLst>
                  <a:ext uri="{FF2B5EF4-FFF2-40B4-BE49-F238E27FC236}">
                    <a16:creationId xmlns="" xmlns:a14="http://schemas.microsoft.com/office/drawing/2010/main" xmlns:p14="http://schemas.microsoft.com/office/powerpoint/2010/main" xmlns:a16="http://schemas.microsoft.com/office/drawing/2014/main" id="{F213B0DD-2D6E-4D6F-B494-A3A5BEF367C9}"/>
                  </a:ext>
                </a:extLst>
              </p:cNvPr>
              <p:cNvSpPr/>
              <p:nvPr/>
            </p:nvSpPr>
            <p:spPr bwMode="auto">
              <a:xfrm>
                <a:off x="19191288" y="44869101"/>
                <a:ext cx="12099925" cy="574675"/>
              </a:xfrm>
              <a:custGeom>
                <a:avLst/>
                <a:gdLst/>
                <a:ahLst/>
                <a:cxnLst>
                  <a:cxn ang="0">
                    <a:pos x="822" y="0"/>
                  </a:cxn>
                  <a:cxn ang="0">
                    <a:pos x="822" y="0"/>
                  </a:cxn>
                  <a:cxn ang="0">
                    <a:pos x="11" y="40"/>
                  </a:cxn>
                  <a:cxn ang="0">
                    <a:pos x="822" y="40"/>
                  </a:cxn>
                  <a:cxn ang="0">
                    <a:pos x="842" y="20"/>
                  </a:cxn>
                  <a:cxn ang="0">
                    <a:pos x="822" y="0"/>
                  </a:cxn>
                </a:cxnLst>
                <a:rect l="0" t="0" r="r" b="b"/>
                <a:pathLst>
                  <a:path w="842" h="40">
                    <a:moveTo>
                      <a:pt x="822" y="0"/>
                    </a:moveTo>
                    <a:cubicBezTo>
                      <a:pt x="822" y="0"/>
                      <a:pt x="822" y="0"/>
                      <a:pt x="822" y="0"/>
                    </a:cubicBezTo>
                    <a:cubicBezTo>
                      <a:pt x="822" y="0"/>
                      <a:pt x="0" y="40"/>
                      <a:pt x="11" y="40"/>
                    </a:cubicBezTo>
                    <a:cubicBezTo>
                      <a:pt x="822" y="40"/>
                      <a:pt x="822" y="40"/>
                      <a:pt x="822" y="40"/>
                    </a:cubicBezTo>
                    <a:cubicBezTo>
                      <a:pt x="833" y="40"/>
                      <a:pt x="842" y="31"/>
                      <a:pt x="842" y="20"/>
                    </a:cubicBezTo>
                    <a:cubicBezTo>
                      <a:pt x="842" y="8"/>
                      <a:pt x="833" y="0"/>
                      <a:pt x="822" y="0"/>
                    </a:cubicBezTo>
                  </a:path>
                </a:pathLst>
              </a:custGeom>
              <a:solidFill>
                <a:schemeClr val="bg1">
                  <a:lumMod val="50000"/>
                </a:schemeClr>
              </a:solidFill>
              <a:ln w="9525">
                <a:noFill/>
                <a:round/>
              </a:ln>
            </p:spPr>
            <p:txBody>
              <a:bodyPr anchor="ctr"/>
              <a:lstStyle/>
              <a:p>
                <a:pPr defTabSz="2438430" hangingPunct="1"/>
                <a:endParaRPr sz="4800" b="0" kern="1200">
                  <a:solidFill>
                    <a:srgbClr val="FFFFFF"/>
                  </a:solidFill>
                  <a:latin typeface="+mn-lt"/>
                  <a:ea typeface="+mn-ea"/>
                  <a:cs typeface="+mn-ea"/>
                  <a:sym typeface="+mn-lt"/>
                </a:endParaRPr>
              </a:p>
            </p:txBody>
          </p:sp>
        </p:grpSp>
        <p:sp>
          <p:nvSpPr>
            <p:cNvPr id="35" name="is1ïḍê">
              <a:extLst>
                <a:ext uri="{FF2B5EF4-FFF2-40B4-BE49-F238E27FC236}">
                  <a16:creationId xmlns="" xmlns:a14="http://schemas.microsoft.com/office/drawing/2010/main" xmlns:p14="http://schemas.microsoft.com/office/powerpoint/2010/main" xmlns:a16="http://schemas.microsoft.com/office/drawing/2014/main" id="{03949B9C-69ED-4BAE-A9D4-D67894C05C73}"/>
                </a:ext>
              </a:extLst>
            </p:cNvPr>
            <p:cNvSpPr/>
            <p:nvPr/>
          </p:nvSpPr>
          <p:spPr bwMode="auto">
            <a:xfrm>
              <a:off x="3881897" y="2984232"/>
              <a:ext cx="191111" cy="65945"/>
            </a:xfrm>
            <a:prstGeom prst="rect">
              <a:avLst/>
            </a:prstGeom>
            <a:solidFill>
              <a:schemeClr val="bg1">
                <a:lumMod val="75000"/>
              </a:schemeClr>
            </a:solidFill>
            <a:ln w="9525">
              <a:noFill/>
              <a:miter lim="800000"/>
            </a:ln>
          </p:spPr>
          <p:txBody>
            <a:bodyPr wrap="square" lIns="243840" tIns="121920" rIns="243840" bIns="121920" anchor="ctr">
              <a:normAutofit fontScale="25000" lnSpcReduction="20000"/>
            </a:bodyPr>
            <a:lstStyle/>
            <a:p>
              <a:pPr defTabSz="2438430" hangingPunct="1"/>
              <a:endParaRPr sz="4800" b="0" kern="1200">
                <a:solidFill>
                  <a:srgbClr val="FFFFFF"/>
                </a:solidFill>
                <a:latin typeface="+mn-lt"/>
                <a:ea typeface="+mn-ea"/>
                <a:cs typeface="+mn-ea"/>
                <a:sym typeface="+mn-lt"/>
              </a:endParaRPr>
            </a:p>
          </p:txBody>
        </p:sp>
      </p:grpSp>
      <p:pic>
        <p:nvPicPr>
          <p:cNvPr id="341" name="Picture 2" descr="C:\Users\Administrator\Desktop\qw.png">
            <a:extLst>
              <a:ext uri="{FF2B5EF4-FFF2-40B4-BE49-F238E27FC236}">
                <a16:creationId xmlns="" xmlns:a14="http://schemas.microsoft.com/office/drawing/2010/main" xmlns:p14="http://schemas.microsoft.com/office/powerpoint/2010/main" xmlns:a16="http://schemas.microsoft.com/office/drawing/2014/main" id="{3E1AE282-1CC0-4CBA-8171-EE954BDDD582}"/>
              </a:ext>
            </a:extLst>
          </p:cNvPr>
          <p:cNvPicPr>
            <a:picLocks noChangeAspect="1" noChangeArrowheads="1"/>
          </p:cNvPicPr>
          <p:nvPr/>
        </p:nvPicPr>
        <p:blipFill>
          <a:blip r:embed="rId4" cstate="print"/>
          <a:srcRect/>
          <a:stretch>
            <a:fillRect/>
          </a:stretch>
        </p:blipFill>
        <p:spPr bwMode="auto">
          <a:xfrm>
            <a:off x="2132777" y="3492029"/>
            <a:ext cx="4523957" cy="2544427"/>
          </a:xfrm>
          <a:prstGeom prst="rect">
            <a:avLst/>
          </a:prstGeom>
          <a:noFill/>
        </p:spPr>
      </p:pic>
      <p:sp>
        <p:nvSpPr>
          <p:cNvPr id="342" name="标题 6">
            <a:extLst>
              <a:ext uri="{FF2B5EF4-FFF2-40B4-BE49-F238E27FC236}">
                <a16:creationId xmlns="" xmlns:a14="http://schemas.microsoft.com/office/drawing/2010/main" xmlns:p14="http://schemas.microsoft.com/office/powerpoint/2010/main" xmlns:a16="http://schemas.microsoft.com/office/drawing/2014/main" id="{9B6992EA-858D-4DE1-A4F8-7673B855C202}"/>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343" name="组合 342">
            <a:extLst>
              <a:ext uri="{FF2B5EF4-FFF2-40B4-BE49-F238E27FC236}">
                <a16:creationId xmlns="" xmlns:a14="http://schemas.microsoft.com/office/drawing/2010/main" xmlns:p14="http://schemas.microsoft.com/office/powerpoint/2010/main" xmlns:a16="http://schemas.microsoft.com/office/drawing/2014/main" id="{B57F74EC-4D92-4F1A-B4BB-778B22349AD7}"/>
              </a:ext>
            </a:extLst>
          </p:cNvPr>
          <p:cNvGrpSpPr/>
          <p:nvPr/>
        </p:nvGrpSpPr>
        <p:grpSpPr>
          <a:xfrm>
            <a:off x="1148515" y="944039"/>
            <a:ext cx="6281790" cy="1366053"/>
            <a:chOff x="394974" y="341599"/>
            <a:chExt cx="2355671" cy="512270"/>
          </a:xfrm>
        </p:grpSpPr>
        <p:sp>
          <p:nvSpPr>
            <p:cNvPr id="344" name="矩形 343">
              <a:extLst>
                <a:ext uri="{FF2B5EF4-FFF2-40B4-BE49-F238E27FC236}">
                  <a16:creationId xmlns="" xmlns:a14="http://schemas.microsoft.com/office/drawing/2010/main" xmlns:p14="http://schemas.microsoft.com/office/powerpoint/2010/main" xmlns:a16="http://schemas.microsoft.com/office/drawing/2014/main" id="{0BB0C2EE-BBC2-4454-BA50-121C2EE1ED26}"/>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345" name="直接连接符 344">
              <a:extLst>
                <a:ext uri="{FF2B5EF4-FFF2-40B4-BE49-F238E27FC236}">
                  <a16:creationId xmlns="" xmlns:a14="http://schemas.microsoft.com/office/drawing/2010/main" xmlns:p14="http://schemas.microsoft.com/office/powerpoint/2010/main" xmlns:a16="http://schemas.microsoft.com/office/drawing/2014/main" id="{0D1F490F-1235-4A3F-90F2-285B235273D3}"/>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4210767"/>
      </p:ext>
    </p:extLst>
  </p:cSld>
  <p:clrMapOvr>
    <a:masterClrMapping/>
  </p:clrMapOvr>
  <p:transition spd="slow" advClick="0" advTm="5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 name="Group 49"/>
          <p:cNvGrpSpPr/>
          <p:nvPr/>
        </p:nvGrpSpPr>
        <p:grpSpPr>
          <a:xfrm>
            <a:off x="-2" y="3286840"/>
            <a:ext cx="9850066" cy="3198612"/>
            <a:chOff x="-1" y="0"/>
            <a:chExt cx="9850064" cy="3198610"/>
          </a:xfrm>
          <a:effectLst>
            <a:outerShdw blurRad="63500" sx="102000" sy="102000" algn="ctr" rotWithShape="0">
              <a:prstClr val="black">
                <a:alpha val="40000"/>
              </a:prstClr>
            </a:outerShdw>
          </a:effectLst>
        </p:grpSpPr>
        <p:sp>
          <p:nvSpPr>
            <p:cNvPr id="232" name="Rectangle 9"/>
            <p:cNvSpPr/>
            <p:nvPr/>
          </p:nvSpPr>
          <p:spPr>
            <a:xfrm>
              <a:off x="-1" y="0"/>
              <a:ext cx="9850064" cy="3198610"/>
            </a:xfrm>
            <a:prstGeom prst="rect">
              <a:avLst/>
            </a:prstGeom>
            <a:solidFill>
              <a:srgbClr val="1136B3"/>
            </a:solidFill>
            <a:ln w="12700" cap="flat">
              <a:noFill/>
              <a:miter lim="400000"/>
            </a:ln>
            <a:effectLst/>
          </p:spPr>
          <p:txBody>
            <a:bodyPr wrap="square" lIns="91439" tIns="91439" rIns="91439" bIns="91439" numCol="1" anchor="ctr">
              <a:noAutofit/>
            </a:bodyPr>
            <a:lstStyle/>
            <a:p>
              <a:pPr defTabSz="1828800">
                <a:defRPr sz="3600" b="0">
                  <a:solidFill>
                    <a:srgbClr val="FFFFFF"/>
                  </a:solidFill>
                  <a:latin typeface="Calibri"/>
                  <a:ea typeface="Calibri"/>
                  <a:cs typeface="Calibri"/>
                  <a:sym typeface="Calibri"/>
                </a:defRPr>
              </a:pPr>
              <a:endParaRPr dirty="0">
                <a:latin typeface="+mn-lt"/>
                <a:ea typeface="+mn-ea"/>
                <a:cs typeface="+mn-ea"/>
                <a:sym typeface="+mn-lt"/>
              </a:endParaRPr>
            </a:p>
          </p:txBody>
        </p:sp>
        <p:sp>
          <p:nvSpPr>
            <p:cNvPr id="233" name="Title 11"/>
            <p:cNvSpPr txBox="1"/>
            <p:nvPr/>
          </p:nvSpPr>
          <p:spPr>
            <a:xfrm>
              <a:off x="427008" y="952975"/>
              <a:ext cx="5907840" cy="1292659"/>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lgn="l" defTabSz="1828800">
                <a:defRPr sz="7200">
                  <a:solidFill>
                    <a:srgbClr val="FFFFFF"/>
                  </a:solidFill>
                  <a:latin typeface="Calibri"/>
                  <a:ea typeface="Calibri"/>
                  <a:cs typeface="Calibri"/>
                  <a:sym typeface="Calibri"/>
                </a:defRPr>
              </a:lvl1pPr>
            </a:lstStyle>
            <a:p>
              <a:r>
                <a:rPr dirty="0">
                  <a:latin typeface="+mn-lt"/>
                  <a:ea typeface="+mn-ea"/>
                  <a:cs typeface="+mn-ea"/>
                  <a:sym typeface="+mn-lt"/>
                </a:rPr>
                <a:t>COMAPANY</a:t>
              </a:r>
            </a:p>
          </p:txBody>
        </p:sp>
      </p:grpSp>
      <p:sp>
        <p:nvSpPr>
          <p:cNvPr id="235" name="Title 11"/>
          <p:cNvSpPr txBox="1"/>
          <p:nvPr/>
        </p:nvSpPr>
        <p:spPr>
          <a:xfrm>
            <a:off x="13597907" y="2155833"/>
            <a:ext cx="4298935" cy="1292660"/>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tIns="91439" bIns="91439">
            <a:spAutoFit/>
          </a:bodyPr>
          <a:lstStyle/>
          <a:p>
            <a:pPr algn="l" defTabSz="1828800">
              <a:defRPr sz="7200">
                <a:solidFill>
                  <a:srgbClr val="FFFFFF"/>
                </a:solidFill>
                <a:latin typeface="Calibri"/>
                <a:ea typeface="Calibri"/>
                <a:cs typeface="Calibri"/>
                <a:sym typeface="Calibri"/>
              </a:defRPr>
            </a:pPr>
            <a:r>
              <a:rPr lang="zh-CN" altLang="en-US" b="0" dirty="0">
                <a:latin typeface="+mn-lt"/>
                <a:ea typeface="+mn-ea"/>
                <a:cs typeface="+mn-ea"/>
                <a:sym typeface="+mn-lt"/>
              </a:rPr>
              <a:t>文本内容</a:t>
            </a:r>
            <a:endParaRPr dirty="0">
              <a:latin typeface="+mn-lt"/>
              <a:ea typeface="+mn-ea"/>
              <a:cs typeface="+mn-ea"/>
              <a:sym typeface="+mn-lt"/>
            </a:endParaRPr>
          </a:p>
        </p:txBody>
      </p:sp>
      <p:sp>
        <p:nvSpPr>
          <p:cNvPr id="236" name="Straight Connector 32"/>
          <p:cNvSpPr/>
          <p:nvPr/>
        </p:nvSpPr>
        <p:spPr>
          <a:xfrm>
            <a:off x="6599581" y="8806911"/>
            <a:ext cx="1" cy="3198611"/>
          </a:xfrm>
          <a:prstGeom prst="line">
            <a:avLst/>
          </a:prstGeom>
          <a:ln w="25400">
            <a:solidFill>
              <a:srgbClr val="FFFFFF"/>
            </a:solidFill>
            <a:miter/>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237" name="Straight Connector 33"/>
          <p:cNvSpPr/>
          <p:nvPr/>
        </p:nvSpPr>
        <p:spPr>
          <a:xfrm>
            <a:off x="12271512" y="8806911"/>
            <a:ext cx="1" cy="3198611"/>
          </a:xfrm>
          <a:prstGeom prst="line">
            <a:avLst/>
          </a:prstGeom>
          <a:ln w="25400">
            <a:solidFill>
              <a:srgbClr val="FFFFFF"/>
            </a:solidFill>
            <a:miter/>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238" name="Straight Connector 34"/>
          <p:cNvSpPr/>
          <p:nvPr/>
        </p:nvSpPr>
        <p:spPr>
          <a:xfrm>
            <a:off x="17810921" y="8806911"/>
            <a:ext cx="1" cy="3198611"/>
          </a:xfrm>
          <a:prstGeom prst="line">
            <a:avLst/>
          </a:prstGeom>
          <a:ln w="25400">
            <a:solidFill>
              <a:srgbClr val="FFFFFF"/>
            </a:solidFill>
            <a:miter/>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239" name="TextBox 29"/>
          <p:cNvSpPr txBox="1"/>
          <p:nvPr/>
        </p:nvSpPr>
        <p:spPr>
          <a:xfrm>
            <a:off x="13741268" y="3328243"/>
            <a:ext cx="4094577" cy="1316449"/>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tIns="91439" bIns="91439">
            <a:spAutoFit/>
          </a:bodyPr>
          <a:lstStyle>
            <a:lvl1pPr algn="l" defTabSz="1828800">
              <a:lnSpc>
                <a:spcPct val="120000"/>
              </a:lnSpc>
              <a:defRPr>
                <a:solidFill>
                  <a:srgbClr val="FFFFFF"/>
                </a:solidFill>
                <a:latin typeface="Calibri"/>
                <a:ea typeface="Calibri"/>
                <a:cs typeface="Calibri"/>
                <a:sym typeface="Calibri"/>
              </a:defRPr>
            </a:lvl1pPr>
          </a:lstStyle>
          <a:p>
            <a:r>
              <a:rPr dirty="0">
                <a:latin typeface="+mn-lt"/>
                <a:ea typeface="+mn-ea"/>
                <a:cs typeface="+mn-ea"/>
                <a:sym typeface="+mn-lt"/>
              </a:rPr>
              <a:t>CEO MANAGEMENT</a:t>
            </a:r>
          </a:p>
        </p:txBody>
      </p:sp>
      <p:sp>
        <p:nvSpPr>
          <p:cNvPr id="241" name="Rectangle 4"/>
          <p:cNvSpPr txBox="1"/>
          <p:nvPr/>
        </p:nvSpPr>
        <p:spPr>
          <a:xfrm>
            <a:off x="13741268" y="4486838"/>
            <a:ext cx="8590413" cy="2400655"/>
          </a:xfrm>
          <a:prstGeom prst="rect">
            <a:avLst/>
          </a:prstGeom>
          <a:ln w="12700">
            <a:miter lim="400000"/>
          </a:ln>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tIns="91439" bIns="91439">
            <a:spAutoFit/>
          </a:bodyPr>
          <a:lstStyle>
            <a:lvl1pPr algn="l"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点击此处输入相关文本内容点击此处输入相关文本内容点击此处输入相关文本内容点击此处输入相关文本内容点击此处输入相关文本内容点击此处输入相关文本内容点击此处输入相关文本内容</a:t>
            </a:r>
            <a:endParaRPr dirty="0">
              <a:latin typeface="+mn-lt"/>
              <a:ea typeface="+mn-ea"/>
              <a:cs typeface="+mn-ea"/>
              <a:sym typeface="+mn-lt"/>
            </a:endParaRPr>
          </a:p>
        </p:txBody>
      </p:sp>
      <p:grpSp>
        <p:nvGrpSpPr>
          <p:cNvPr id="246" name="Group 30"/>
          <p:cNvGrpSpPr/>
          <p:nvPr/>
        </p:nvGrpSpPr>
        <p:grpSpPr>
          <a:xfrm>
            <a:off x="1999073" y="8907042"/>
            <a:ext cx="4355033" cy="3494471"/>
            <a:chOff x="0" y="0"/>
            <a:chExt cx="4355031" cy="3494469"/>
          </a:xfrm>
        </p:grpSpPr>
        <p:sp>
          <p:nvSpPr>
            <p:cNvPr id="242" name="AutoShape 59"/>
            <p:cNvSpPr/>
            <p:nvPr/>
          </p:nvSpPr>
          <p:spPr>
            <a:xfrm>
              <a:off x="1576216" y="0"/>
              <a:ext cx="898614" cy="897061"/>
            </a:xfrm>
            <a:custGeom>
              <a:avLst/>
              <a:gdLst/>
              <a:ahLst/>
              <a:cxnLst>
                <a:cxn ang="0">
                  <a:pos x="wd2" y="hd2"/>
                </a:cxn>
                <a:cxn ang="5400000">
                  <a:pos x="wd2" y="hd2"/>
                </a:cxn>
                <a:cxn ang="10800000">
                  <a:pos x="wd2" y="hd2"/>
                </a:cxn>
                <a:cxn ang="16200000">
                  <a:pos x="wd2" y="hd2"/>
                </a:cxn>
              </a:cxnLst>
              <a:rect l="0" t="0" r="r" b="b"/>
              <a:pathLst>
                <a:path w="21543" h="21600" extrusionOk="0">
                  <a:moveTo>
                    <a:pt x="16978" y="19987"/>
                  </a:moveTo>
                  <a:lnTo>
                    <a:pt x="11228" y="17681"/>
                  </a:lnTo>
                  <a:cubicBezTo>
                    <a:pt x="11090" y="17627"/>
                    <a:pt x="10948" y="17609"/>
                    <a:pt x="10808" y="17601"/>
                  </a:cubicBezTo>
                  <a:lnTo>
                    <a:pt x="19662" y="3837"/>
                  </a:lnTo>
                  <a:cubicBezTo>
                    <a:pt x="19662" y="3837"/>
                    <a:pt x="16978" y="19987"/>
                    <a:pt x="16978" y="19987"/>
                  </a:cubicBezTo>
                  <a:close/>
                  <a:moveTo>
                    <a:pt x="6860" y="16245"/>
                  </a:moveTo>
                  <a:cubicBezTo>
                    <a:pt x="6859" y="16243"/>
                    <a:pt x="6856" y="16241"/>
                    <a:pt x="6855" y="16239"/>
                  </a:cubicBezTo>
                  <a:lnTo>
                    <a:pt x="19608" y="2552"/>
                  </a:lnTo>
                  <a:lnTo>
                    <a:pt x="8736" y="19537"/>
                  </a:lnTo>
                  <a:cubicBezTo>
                    <a:pt x="8736" y="19537"/>
                    <a:pt x="6860" y="16245"/>
                    <a:pt x="6860" y="16245"/>
                  </a:cubicBezTo>
                  <a:close/>
                  <a:moveTo>
                    <a:pt x="2112" y="14025"/>
                  </a:moveTo>
                  <a:lnTo>
                    <a:pt x="17714" y="3595"/>
                  </a:lnTo>
                  <a:lnTo>
                    <a:pt x="6370" y="15771"/>
                  </a:lnTo>
                  <a:cubicBezTo>
                    <a:pt x="6310" y="15735"/>
                    <a:pt x="6257" y="15688"/>
                    <a:pt x="6191" y="15661"/>
                  </a:cubicBezTo>
                  <a:cubicBezTo>
                    <a:pt x="6191" y="15661"/>
                    <a:pt x="2112" y="14025"/>
                    <a:pt x="2112" y="14025"/>
                  </a:cubicBezTo>
                  <a:close/>
                  <a:moveTo>
                    <a:pt x="21236" y="108"/>
                  </a:moveTo>
                  <a:cubicBezTo>
                    <a:pt x="21125" y="35"/>
                    <a:pt x="20998" y="0"/>
                    <a:pt x="20870" y="0"/>
                  </a:cubicBezTo>
                  <a:cubicBezTo>
                    <a:pt x="20740" y="0"/>
                    <a:pt x="20610" y="36"/>
                    <a:pt x="20497" y="113"/>
                  </a:cubicBezTo>
                  <a:lnTo>
                    <a:pt x="300" y="13614"/>
                  </a:lnTo>
                  <a:cubicBezTo>
                    <a:pt x="92" y="13752"/>
                    <a:pt x="-22" y="13996"/>
                    <a:pt x="4" y="14245"/>
                  </a:cubicBezTo>
                  <a:cubicBezTo>
                    <a:pt x="29" y="14495"/>
                    <a:pt x="191" y="14709"/>
                    <a:pt x="423" y="14802"/>
                  </a:cubicBezTo>
                  <a:lnTo>
                    <a:pt x="5690" y="16915"/>
                  </a:lnTo>
                  <a:lnTo>
                    <a:pt x="8167" y="21260"/>
                  </a:lnTo>
                  <a:cubicBezTo>
                    <a:pt x="8285" y="21469"/>
                    <a:pt x="8506" y="21598"/>
                    <a:pt x="8744" y="21600"/>
                  </a:cubicBezTo>
                  <a:lnTo>
                    <a:pt x="8752" y="21600"/>
                  </a:lnTo>
                  <a:cubicBezTo>
                    <a:pt x="8988" y="21600"/>
                    <a:pt x="9207" y="21475"/>
                    <a:pt x="9329" y="21272"/>
                  </a:cubicBezTo>
                  <a:lnTo>
                    <a:pt x="10727" y="18935"/>
                  </a:lnTo>
                  <a:lnTo>
                    <a:pt x="17255" y="21552"/>
                  </a:lnTo>
                  <a:cubicBezTo>
                    <a:pt x="17334" y="21585"/>
                    <a:pt x="17420" y="21600"/>
                    <a:pt x="17504" y="21600"/>
                  </a:cubicBezTo>
                  <a:cubicBezTo>
                    <a:pt x="17619" y="21600"/>
                    <a:pt x="17733" y="21572"/>
                    <a:pt x="17834" y="21513"/>
                  </a:cubicBezTo>
                  <a:cubicBezTo>
                    <a:pt x="18012" y="21413"/>
                    <a:pt x="18135" y="21239"/>
                    <a:pt x="18169" y="21036"/>
                  </a:cubicBezTo>
                  <a:lnTo>
                    <a:pt x="21535" y="785"/>
                  </a:lnTo>
                  <a:cubicBezTo>
                    <a:pt x="21578" y="520"/>
                    <a:pt x="21461" y="254"/>
                    <a:pt x="21236" y="108"/>
                  </a:cubicBezTo>
                </a:path>
              </a:pathLst>
            </a:custGeom>
            <a:gradFill>
              <a:gsLst>
                <a:gs pos="0">
                  <a:srgbClr val="2E2A90"/>
                </a:gs>
                <a:gs pos="52000">
                  <a:srgbClr val="5EFFFF"/>
                </a:gs>
              </a:gsLst>
              <a:lin ang="5400000" scaled="1"/>
            </a:gradFill>
            <a:ln w="12700" cap="flat">
              <a:noFill/>
              <a:miter lim="400000"/>
            </a:ln>
            <a:effectLst/>
          </p:spPr>
          <p:txBody>
            <a:bodyPr wrap="square" lIns="91439" tIns="91439" rIns="91439" bIns="91439" numCol="1" anchor="ctr">
              <a:noAutofit/>
            </a:bodyPr>
            <a:lstStyle/>
            <a:p>
              <a:pPr defTabSz="457200">
                <a:defRPr sz="3000" b="0">
                  <a:effectLst>
                    <a:outerShdw blurRad="38100" dist="38100" dir="2700000" rotWithShape="0">
                      <a:srgbClr val="000000"/>
                    </a:outerShdw>
                  </a:effectLst>
                  <a:latin typeface="Calibri"/>
                  <a:ea typeface="Calibri"/>
                  <a:cs typeface="Calibri"/>
                  <a:sym typeface="Calibri"/>
                </a:defRPr>
              </a:pPr>
              <a:endParaRPr dirty="0">
                <a:latin typeface="+mn-lt"/>
                <a:ea typeface="+mn-ea"/>
                <a:cs typeface="+mn-ea"/>
                <a:sym typeface="+mn-lt"/>
              </a:endParaRPr>
            </a:p>
          </p:txBody>
        </p:sp>
        <p:grpSp>
          <p:nvGrpSpPr>
            <p:cNvPr id="245" name="Group 8"/>
            <p:cNvGrpSpPr/>
            <p:nvPr/>
          </p:nvGrpSpPr>
          <p:grpSpPr>
            <a:xfrm>
              <a:off x="0" y="1073699"/>
              <a:ext cx="4355031" cy="2420770"/>
              <a:chOff x="0" y="32288"/>
              <a:chExt cx="4355030" cy="2420767"/>
            </a:xfrm>
          </p:grpSpPr>
          <p:sp>
            <p:nvSpPr>
              <p:cNvPr id="243" name="Rectangle 31"/>
              <p:cNvSpPr txBox="1"/>
              <p:nvPr/>
            </p:nvSpPr>
            <p:spPr>
              <a:xfrm>
                <a:off x="331341" y="606401"/>
                <a:ext cx="3692345" cy="1846654"/>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a:t>
                </a:r>
                <a:endParaRPr dirty="0">
                  <a:latin typeface="+mn-lt"/>
                  <a:ea typeface="+mn-ea"/>
                  <a:cs typeface="+mn-ea"/>
                  <a:sym typeface="+mn-lt"/>
                </a:endParaRPr>
              </a:p>
            </p:txBody>
          </p:sp>
          <p:sp>
            <p:nvSpPr>
              <p:cNvPr id="244" name="TextBox 35"/>
              <p:cNvSpPr txBox="1"/>
              <p:nvPr/>
            </p:nvSpPr>
            <p:spPr>
              <a:xfrm>
                <a:off x="0" y="32288"/>
                <a:ext cx="4355030" cy="677105"/>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defTabSz="1828800">
                  <a:defRPr b="0" spc="600">
                    <a:solidFill>
                      <a:srgbClr val="FFFFFF"/>
                    </a:solidFill>
                    <a:latin typeface="黑体"/>
                    <a:ea typeface="黑体"/>
                    <a:cs typeface="黑体"/>
                    <a:sym typeface="黑体"/>
                  </a:defRPr>
                </a:lvl1pPr>
              </a:lstStyle>
              <a:p>
                <a:pPr>
                  <a:defRPr>
                    <a:latin typeface="Calibri"/>
                    <a:ea typeface="Calibri"/>
                    <a:cs typeface="Calibri"/>
                    <a:sym typeface="Calibri"/>
                  </a:defRPr>
                </a:pPr>
                <a:r>
                  <a:rPr>
                    <a:latin typeface="+mn-lt"/>
                    <a:ea typeface="+mn-ea"/>
                    <a:cs typeface="+mn-ea"/>
                    <a:sym typeface="+mn-lt"/>
                  </a:rPr>
                  <a:t>添加标题</a:t>
                </a:r>
              </a:p>
            </p:txBody>
          </p:sp>
        </p:grpSp>
      </p:grpSp>
      <p:grpSp>
        <p:nvGrpSpPr>
          <p:cNvPr id="254" name="Group 46"/>
          <p:cNvGrpSpPr/>
          <p:nvPr/>
        </p:nvGrpSpPr>
        <p:grpSpPr>
          <a:xfrm>
            <a:off x="7342682" y="8907042"/>
            <a:ext cx="4355032" cy="3494471"/>
            <a:chOff x="0" y="0"/>
            <a:chExt cx="4355031" cy="3494469"/>
          </a:xfrm>
        </p:grpSpPr>
        <p:grpSp>
          <p:nvGrpSpPr>
            <p:cNvPr id="250" name="Group 13"/>
            <p:cNvGrpSpPr/>
            <p:nvPr/>
          </p:nvGrpSpPr>
          <p:grpSpPr>
            <a:xfrm>
              <a:off x="1610279" y="0"/>
              <a:ext cx="897062" cy="897061"/>
              <a:chOff x="0" y="0"/>
              <a:chExt cx="897060" cy="897060"/>
            </a:xfrm>
          </p:grpSpPr>
          <p:sp>
            <p:nvSpPr>
              <p:cNvPr id="247" name="AutoShape 123"/>
              <p:cNvSpPr/>
              <p:nvPr/>
            </p:nvSpPr>
            <p:spPr>
              <a:xfrm>
                <a:off x="-1" y="-1"/>
                <a:ext cx="897062" cy="897062"/>
              </a:xfrm>
              <a:custGeom>
                <a:avLst/>
                <a:gdLst/>
                <a:ahLst/>
                <a:cxnLst>
                  <a:cxn ang="0">
                    <a:pos x="wd2" y="hd2"/>
                  </a:cxn>
                  <a:cxn ang="5400000">
                    <a:pos x="wd2" y="hd2"/>
                  </a:cxn>
                  <a:cxn ang="10800000">
                    <a:pos x="wd2" y="hd2"/>
                  </a:cxn>
                  <a:cxn ang="16200000">
                    <a:pos x="wd2" y="hd2"/>
                  </a:cxn>
                </a:cxnLst>
                <a:rect l="0" t="0" r="r" b="b"/>
                <a:pathLst>
                  <a:path w="21600" h="21600" extrusionOk="0">
                    <a:moveTo>
                      <a:pt x="18181" y="12133"/>
                    </a:moveTo>
                    <a:cubicBezTo>
                      <a:pt x="17711" y="12227"/>
                      <a:pt x="17328" y="12562"/>
                      <a:pt x="17171" y="13013"/>
                    </a:cubicBezTo>
                    <a:cubicBezTo>
                      <a:pt x="17084" y="13262"/>
                      <a:pt x="16982" y="13504"/>
                      <a:pt x="16869" y="13739"/>
                    </a:cubicBezTo>
                    <a:cubicBezTo>
                      <a:pt x="16659" y="14170"/>
                      <a:pt x="16695" y="14678"/>
                      <a:pt x="16960" y="15076"/>
                    </a:cubicBezTo>
                    <a:lnTo>
                      <a:pt x="18132" y="16834"/>
                    </a:lnTo>
                    <a:lnTo>
                      <a:pt x="16833" y="18133"/>
                    </a:lnTo>
                    <a:lnTo>
                      <a:pt x="15076" y="16961"/>
                    </a:lnTo>
                    <a:cubicBezTo>
                      <a:pt x="14851" y="16811"/>
                      <a:pt x="14590" y="16734"/>
                      <a:pt x="14327" y="16734"/>
                    </a:cubicBezTo>
                    <a:cubicBezTo>
                      <a:pt x="14127" y="16734"/>
                      <a:pt x="13925" y="16779"/>
                      <a:pt x="13739" y="16869"/>
                    </a:cubicBezTo>
                    <a:cubicBezTo>
                      <a:pt x="13505" y="16982"/>
                      <a:pt x="13263" y="17084"/>
                      <a:pt x="13013" y="17171"/>
                    </a:cubicBezTo>
                    <a:cubicBezTo>
                      <a:pt x="12562" y="17328"/>
                      <a:pt x="12227" y="17713"/>
                      <a:pt x="12134" y="18181"/>
                    </a:cubicBezTo>
                    <a:lnTo>
                      <a:pt x="11718" y="20250"/>
                    </a:lnTo>
                    <a:lnTo>
                      <a:pt x="9881" y="20250"/>
                    </a:lnTo>
                    <a:lnTo>
                      <a:pt x="9467" y="18181"/>
                    </a:lnTo>
                    <a:cubicBezTo>
                      <a:pt x="9373" y="17713"/>
                      <a:pt x="9039" y="17328"/>
                      <a:pt x="8588" y="17171"/>
                    </a:cubicBezTo>
                    <a:cubicBezTo>
                      <a:pt x="8339" y="17084"/>
                      <a:pt x="8096" y="16984"/>
                      <a:pt x="7861" y="16870"/>
                    </a:cubicBezTo>
                    <a:cubicBezTo>
                      <a:pt x="7675" y="16779"/>
                      <a:pt x="7474" y="16734"/>
                      <a:pt x="7273" y="16734"/>
                    </a:cubicBezTo>
                    <a:cubicBezTo>
                      <a:pt x="7011" y="16734"/>
                      <a:pt x="6750" y="16811"/>
                      <a:pt x="6525" y="16961"/>
                    </a:cubicBezTo>
                    <a:lnTo>
                      <a:pt x="4767" y="18133"/>
                    </a:lnTo>
                    <a:lnTo>
                      <a:pt x="3468" y="16834"/>
                    </a:lnTo>
                    <a:lnTo>
                      <a:pt x="4639" y="15076"/>
                    </a:lnTo>
                    <a:cubicBezTo>
                      <a:pt x="4904" y="14678"/>
                      <a:pt x="4939" y="14170"/>
                      <a:pt x="4732" y="13739"/>
                    </a:cubicBezTo>
                    <a:cubicBezTo>
                      <a:pt x="4618" y="13505"/>
                      <a:pt x="4516" y="13264"/>
                      <a:pt x="4429" y="13014"/>
                    </a:cubicBezTo>
                    <a:cubicBezTo>
                      <a:pt x="4273" y="12562"/>
                      <a:pt x="3888" y="12228"/>
                      <a:pt x="3419" y="12134"/>
                    </a:cubicBezTo>
                    <a:lnTo>
                      <a:pt x="1350" y="11719"/>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8" y="1350"/>
                    </a:lnTo>
                    <a:lnTo>
                      <a:pt x="12132" y="3420"/>
                    </a:lnTo>
                    <a:cubicBezTo>
                      <a:pt x="12226" y="3888"/>
                      <a:pt x="12561" y="4272"/>
                      <a:pt x="13013" y="4430"/>
                    </a:cubicBezTo>
                    <a:cubicBezTo>
                      <a:pt x="13262" y="4517"/>
                      <a:pt x="13503" y="4617"/>
                      <a:pt x="13738" y="4731"/>
                    </a:cubicBezTo>
                    <a:cubicBezTo>
                      <a:pt x="13925" y="4822"/>
                      <a:pt x="14126" y="4866"/>
                      <a:pt x="14327" y="4866"/>
                    </a:cubicBezTo>
                    <a:cubicBezTo>
                      <a:pt x="14590" y="4866"/>
                      <a:pt x="14851" y="4790"/>
                      <a:pt x="15076" y="4639"/>
                    </a:cubicBezTo>
                    <a:lnTo>
                      <a:pt x="16833" y="3468"/>
                    </a:lnTo>
                    <a:lnTo>
                      <a:pt x="18132" y="4767"/>
                    </a:lnTo>
                    <a:lnTo>
                      <a:pt x="16960" y="6524"/>
                    </a:lnTo>
                    <a:cubicBezTo>
                      <a:pt x="16695" y="6923"/>
                      <a:pt x="16661" y="7431"/>
                      <a:pt x="16868" y="7861"/>
                    </a:cubicBezTo>
                    <a:cubicBezTo>
                      <a:pt x="16981" y="8096"/>
                      <a:pt x="17084" y="8337"/>
                      <a:pt x="17171" y="8587"/>
                    </a:cubicBezTo>
                    <a:cubicBezTo>
                      <a:pt x="17328" y="9039"/>
                      <a:pt x="17711" y="9373"/>
                      <a:pt x="18181" y="9467"/>
                    </a:cubicBezTo>
                    <a:lnTo>
                      <a:pt x="20249" y="9882"/>
                    </a:lnTo>
                    <a:lnTo>
                      <a:pt x="20251" y="11719"/>
                    </a:lnTo>
                    <a:cubicBezTo>
                      <a:pt x="20251" y="11719"/>
                      <a:pt x="18181" y="12133"/>
                      <a:pt x="18181" y="12133"/>
                    </a:cubicBezTo>
                    <a:close/>
                    <a:moveTo>
                      <a:pt x="20514" y="8558"/>
                    </a:moveTo>
                    <a:lnTo>
                      <a:pt x="18446" y="8143"/>
                    </a:lnTo>
                    <a:cubicBezTo>
                      <a:pt x="18342" y="7844"/>
                      <a:pt x="18219" y="7554"/>
                      <a:pt x="18083" y="7273"/>
                    </a:cubicBezTo>
                    <a:lnTo>
                      <a:pt x="19255" y="5516"/>
                    </a:lnTo>
                    <a:cubicBezTo>
                      <a:pt x="19612" y="4980"/>
                      <a:pt x="19541" y="4268"/>
                      <a:pt x="19086" y="3813"/>
                    </a:cubicBezTo>
                    <a:lnTo>
                      <a:pt x="17788" y="2514"/>
                    </a:lnTo>
                    <a:cubicBezTo>
                      <a:pt x="17527" y="2253"/>
                      <a:pt x="17182" y="2118"/>
                      <a:pt x="16832" y="2118"/>
                    </a:cubicBezTo>
                    <a:cubicBezTo>
                      <a:pt x="16574" y="2118"/>
                      <a:pt x="16313" y="2193"/>
                      <a:pt x="16085" y="2345"/>
                    </a:cubicBezTo>
                    <a:lnTo>
                      <a:pt x="14327" y="3516"/>
                    </a:lnTo>
                    <a:cubicBezTo>
                      <a:pt x="14045" y="3380"/>
                      <a:pt x="13755" y="3258"/>
                      <a:pt x="13456" y="3155"/>
                    </a:cubicBezTo>
                    <a:lnTo>
                      <a:pt x="13042" y="1085"/>
                    </a:lnTo>
                    <a:cubicBezTo>
                      <a:pt x="12917" y="454"/>
                      <a:pt x="12362" y="0"/>
                      <a:pt x="11718"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9"/>
                    </a:lnTo>
                    <a:cubicBezTo>
                      <a:pt x="0" y="12362"/>
                      <a:pt x="454" y="12917"/>
                      <a:pt x="1085" y="13043"/>
                    </a:cubicBezTo>
                    <a:lnTo>
                      <a:pt x="3154" y="13457"/>
                    </a:lnTo>
                    <a:cubicBezTo>
                      <a:pt x="3258" y="13756"/>
                      <a:pt x="3380" y="14047"/>
                      <a:pt x="3516" y="14327"/>
                    </a:cubicBezTo>
                    <a:lnTo>
                      <a:pt x="2345" y="16084"/>
                    </a:lnTo>
                    <a:cubicBezTo>
                      <a:pt x="1988" y="16620"/>
                      <a:pt x="2059" y="17333"/>
                      <a:pt x="2514" y="17788"/>
                    </a:cubicBezTo>
                    <a:lnTo>
                      <a:pt x="3812" y="19087"/>
                    </a:lnTo>
                    <a:cubicBezTo>
                      <a:pt x="4073" y="19347"/>
                      <a:pt x="4419" y="19483"/>
                      <a:pt x="4767" y="19483"/>
                    </a:cubicBezTo>
                    <a:cubicBezTo>
                      <a:pt x="5026" y="19483"/>
                      <a:pt x="5287" y="19407"/>
                      <a:pt x="5516" y="19255"/>
                    </a:cubicBezTo>
                    <a:lnTo>
                      <a:pt x="7273" y="18084"/>
                    </a:lnTo>
                    <a:cubicBezTo>
                      <a:pt x="7554" y="18221"/>
                      <a:pt x="7843" y="18342"/>
                      <a:pt x="8143" y="18446"/>
                    </a:cubicBezTo>
                    <a:lnTo>
                      <a:pt x="8557" y="20515"/>
                    </a:lnTo>
                    <a:cubicBezTo>
                      <a:pt x="8684" y="21147"/>
                      <a:pt x="9238" y="21600"/>
                      <a:pt x="9881" y="21600"/>
                    </a:cubicBezTo>
                    <a:lnTo>
                      <a:pt x="11718" y="21600"/>
                    </a:lnTo>
                    <a:cubicBezTo>
                      <a:pt x="12362" y="21600"/>
                      <a:pt x="12917" y="21147"/>
                      <a:pt x="13042" y="20515"/>
                    </a:cubicBezTo>
                    <a:lnTo>
                      <a:pt x="13457" y="18446"/>
                    </a:lnTo>
                    <a:cubicBezTo>
                      <a:pt x="13756" y="18342"/>
                      <a:pt x="14047" y="18220"/>
                      <a:pt x="14327" y="18084"/>
                    </a:cubicBezTo>
                    <a:lnTo>
                      <a:pt x="16085" y="19255"/>
                    </a:lnTo>
                    <a:cubicBezTo>
                      <a:pt x="16313" y="19407"/>
                      <a:pt x="16574" y="19483"/>
                      <a:pt x="16832" y="19483"/>
                    </a:cubicBezTo>
                    <a:cubicBezTo>
                      <a:pt x="17182" y="19483"/>
                      <a:pt x="17527" y="19347"/>
                      <a:pt x="17788" y="19087"/>
                    </a:cubicBezTo>
                    <a:lnTo>
                      <a:pt x="19086" y="17788"/>
                    </a:lnTo>
                    <a:cubicBezTo>
                      <a:pt x="19541" y="17333"/>
                      <a:pt x="19612" y="16620"/>
                      <a:pt x="19255" y="16084"/>
                    </a:cubicBezTo>
                    <a:lnTo>
                      <a:pt x="18083" y="14327"/>
                    </a:lnTo>
                    <a:cubicBezTo>
                      <a:pt x="18220" y="14046"/>
                      <a:pt x="18342" y="13756"/>
                      <a:pt x="18446" y="13457"/>
                    </a:cubicBezTo>
                    <a:lnTo>
                      <a:pt x="20514" y="13043"/>
                    </a:lnTo>
                    <a:cubicBezTo>
                      <a:pt x="21146" y="12917"/>
                      <a:pt x="21600" y="12362"/>
                      <a:pt x="21600" y="11719"/>
                    </a:cubicBezTo>
                    <a:lnTo>
                      <a:pt x="21600" y="9882"/>
                    </a:lnTo>
                    <a:cubicBezTo>
                      <a:pt x="21600" y="9238"/>
                      <a:pt x="21146" y="8684"/>
                      <a:pt x="20514" y="8558"/>
                    </a:cubicBezTo>
                  </a:path>
                </a:pathLst>
              </a:custGeom>
              <a:solidFill>
                <a:srgbClr val="00FFFF"/>
              </a:solidFill>
              <a:ln w="12700" cap="flat">
                <a:noFill/>
                <a:miter lim="400000"/>
              </a:ln>
              <a:effectLst/>
            </p:spPr>
            <p:txBody>
              <a:bodyPr wrap="square" lIns="91439" tIns="91439" rIns="91439" bIns="91439" numCol="1" anchor="ctr">
                <a:noAutofit/>
              </a:bodyPr>
              <a:lstStyle/>
              <a:p>
                <a:pPr defTabSz="457200">
                  <a:defRPr sz="3000" b="0">
                    <a:effectLst>
                      <a:outerShdw blurRad="38100" dist="38100" dir="2700000" rotWithShape="0">
                        <a:srgbClr val="000000"/>
                      </a:outerShdw>
                    </a:effectLst>
                    <a:latin typeface="Calibri"/>
                    <a:ea typeface="Calibri"/>
                    <a:cs typeface="Calibri"/>
                    <a:sym typeface="Calibri"/>
                  </a:defRPr>
                </a:pPr>
                <a:endParaRPr>
                  <a:latin typeface="+mn-lt"/>
                  <a:ea typeface="+mn-ea"/>
                  <a:cs typeface="+mn-ea"/>
                  <a:sym typeface="+mn-lt"/>
                </a:endParaRPr>
              </a:p>
            </p:txBody>
          </p:sp>
          <p:sp>
            <p:nvSpPr>
              <p:cNvPr id="248" name="AutoShape 124"/>
              <p:cNvSpPr/>
              <p:nvPr/>
            </p:nvSpPr>
            <p:spPr>
              <a:xfrm>
                <a:off x="253029" y="251495"/>
                <a:ext cx="392560" cy="392578"/>
              </a:xfrm>
              <a:custGeom>
                <a:avLst/>
                <a:gdLst/>
                <a:ahLst/>
                <a:cxnLst>
                  <a:cxn ang="0">
                    <a:pos x="wd2" y="hd2"/>
                  </a:cxn>
                  <a:cxn ang="5400000">
                    <a:pos x="wd2" y="hd2"/>
                  </a:cxn>
                  <a:cxn ang="10800000">
                    <a:pos x="wd2" y="hd2"/>
                  </a:cxn>
                  <a:cxn ang="16200000">
                    <a:pos x="wd2" y="hd2"/>
                  </a:cxn>
                </a:cxnLst>
                <a:rect l="0" t="0" r="r" b="b"/>
                <a:pathLst>
                  <a:path w="21600" h="21600" extrusionOk="0">
                    <a:moveTo>
                      <a:pt x="10800" y="20250"/>
                    </a:moveTo>
                    <a:cubicBezTo>
                      <a:pt x="5580" y="20250"/>
                      <a:pt x="1350" y="16017"/>
                      <a:pt x="1350" y="10800"/>
                    </a:cubicBezTo>
                    <a:cubicBezTo>
                      <a:pt x="1350" y="5582"/>
                      <a:pt x="5580" y="1349"/>
                      <a:pt x="10800" y="1349"/>
                    </a:cubicBezTo>
                    <a:cubicBezTo>
                      <a:pt x="16017" y="1349"/>
                      <a:pt x="20251" y="5582"/>
                      <a:pt x="20251" y="10800"/>
                    </a:cubicBezTo>
                    <a:cubicBezTo>
                      <a:pt x="20251" y="16017"/>
                      <a:pt x="16017" y="20250"/>
                      <a:pt x="10800" y="20250"/>
                    </a:cubicBezTo>
                    <a:moveTo>
                      <a:pt x="10800" y="0"/>
                    </a:moveTo>
                    <a:cubicBezTo>
                      <a:pt x="4836" y="0"/>
                      <a:pt x="0" y="4836"/>
                      <a:pt x="0" y="10800"/>
                    </a:cubicBezTo>
                    <a:cubicBezTo>
                      <a:pt x="0" y="16763"/>
                      <a:pt x="4836" y="21600"/>
                      <a:pt x="10800" y="21600"/>
                    </a:cubicBezTo>
                    <a:cubicBezTo>
                      <a:pt x="16764" y="21600"/>
                      <a:pt x="21600" y="16763"/>
                      <a:pt x="21600" y="10800"/>
                    </a:cubicBezTo>
                    <a:cubicBezTo>
                      <a:pt x="21600" y="4836"/>
                      <a:pt x="16764" y="0"/>
                      <a:pt x="10800" y="0"/>
                    </a:cubicBezTo>
                  </a:path>
                </a:pathLst>
              </a:custGeom>
              <a:solidFill>
                <a:srgbClr val="00FFFF"/>
              </a:solidFill>
              <a:ln w="12700" cap="flat">
                <a:noFill/>
                <a:miter lim="400000"/>
              </a:ln>
              <a:effectLst/>
            </p:spPr>
            <p:txBody>
              <a:bodyPr wrap="square" lIns="91439" tIns="91439" rIns="91439" bIns="91439" numCol="1" anchor="ctr">
                <a:noAutofit/>
              </a:bodyPr>
              <a:lstStyle/>
              <a:p>
                <a:pPr defTabSz="457200">
                  <a:defRPr sz="3000" b="0">
                    <a:effectLst>
                      <a:outerShdw blurRad="38100" dist="38100" dir="2700000" rotWithShape="0">
                        <a:srgbClr val="000000"/>
                      </a:outerShdw>
                    </a:effectLst>
                    <a:latin typeface="Calibri"/>
                    <a:ea typeface="Calibri"/>
                    <a:cs typeface="Calibri"/>
                    <a:sym typeface="Calibri"/>
                  </a:defRPr>
                </a:pPr>
                <a:endParaRPr>
                  <a:latin typeface="+mn-lt"/>
                  <a:ea typeface="+mn-ea"/>
                  <a:cs typeface="+mn-ea"/>
                  <a:sym typeface="+mn-lt"/>
                </a:endParaRPr>
              </a:p>
            </p:txBody>
          </p:sp>
          <p:sp>
            <p:nvSpPr>
              <p:cNvPr id="249" name="AutoShape 125"/>
              <p:cNvSpPr/>
              <p:nvPr/>
            </p:nvSpPr>
            <p:spPr>
              <a:xfrm>
                <a:off x="335837" y="335837"/>
                <a:ext cx="225428" cy="225418"/>
              </a:xfrm>
              <a:custGeom>
                <a:avLst/>
                <a:gdLst/>
                <a:ahLst/>
                <a:cxnLst>
                  <a:cxn ang="0">
                    <a:pos x="wd2" y="hd2"/>
                  </a:cxn>
                  <a:cxn ang="5400000">
                    <a:pos x="wd2" y="hd2"/>
                  </a:cxn>
                  <a:cxn ang="10800000">
                    <a:pos x="wd2" y="hd2"/>
                  </a:cxn>
                  <a:cxn ang="16200000">
                    <a:pos x="wd2" y="hd2"/>
                  </a:cxn>
                </a:cxnLst>
                <a:rect l="0" t="0" r="r" b="b"/>
                <a:pathLst>
                  <a:path w="21600" h="21600" extrusionOk="0">
                    <a:moveTo>
                      <a:pt x="10800" y="18901"/>
                    </a:moveTo>
                    <a:cubicBezTo>
                      <a:pt x="6328" y="18901"/>
                      <a:pt x="2699" y="15272"/>
                      <a:pt x="2699" y="10801"/>
                    </a:cubicBezTo>
                    <a:cubicBezTo>
                      <a:pt x="2699" y="6329"/>
                      <a:pt x="6328" y="2700"/>
                      <a:pt x="10800" y="2700"/>
                    </a:cubicBezTo>
                    <a:cubicBezTo>
                      <a:pt x="15271" y="2700"/>
                      <a:pt x="18899" y="6329"/>
                      <a:pt x="18899" y="10801"/>
                    </a:cubicBezTo>
                    <a:cubicBezTo>
                      <a:pt x="18899" y="15272"/>
                      <a:pt x="15271" y="18901"/>
                      <a:pt x="10800" y="18901"/>
                    </a:cubicBezTo>
                    <a:moveTo>
                      <a:pt x="10800" y="0"/>
                    </a:moveTo>
                    <a:cubicBezTo>
                      <a:pt x="4830" y="0"/>
                      <a:pt x="0" y="4833"/>
                      <a:pt x="0" y="10801"/>
                    </a:cubicBezTo>
                    <a:cubicBezTo>
                      <a:pt x="0" y="16767"/>
                      <a:pt x="4830" y="21600"/>
                      <a:pt x="10800" y="21600"/>
                    </a:cubicBezTo>
                    <a:cubicBezTo>
                      <a:pt x="16764" y="21600"/>
                      <a:pt x="21600" y="16767"/>
                      <a:pt x="21600" y="10801"/>
                    </a:cubicBezTo>
                    <a:cubicBezTo>
                      <a:pt x="21600" y="4833"/>
                      <a:pt x="16764" y="0"/>
                      <a:pt x="10800" y="0"/>
                    </a:cubicBezTo>
                  </a:path>
                </a:pathLst>
              </a:custGeom>
              <a:solidFill>
                <a:srgbClr val="00FFFF"/>
              </a:solidFill>
              <a:ln w="12700" cap="flat">
                <a:noFill/>
                <a:miter lim="400000"/>
              </a:ln>
              <a:effectLst/>
            </p:spPr>
            <p:txBody>
              <a:bodyPr wrap="square" lIns="91439" tIns="91439" rIns="91439" bIns="91439" numCol="1" anchor="ctr">
                <a:noAutofit/>
              </a:bodyPr>
              <a:lstStyle/>
              <a:p>
                <a:pPr defTabSz="457200">
                  <a:defRPr sz="3000" b="0">
                    <a:effectLst>
                      <a:outerShdw blurRad="38100" dist="38100" dir="2700000" rotWithShape="0">
                        <a:srgbClr val="000000"/>
                      </a:outerShdw>
                    </a:effectLst>
                    <a:latin typeface="Calibri"/>
                    <a:ea typeface="Calibri"/>
                    <a:cs typeface="Calibri"/>
                    <a:sym typeface="Calibri"/>
                  </a:defRPr>
                </a:pPr>
                <a:endParaRPr>
                  <a:latin typeface="+mn-lt"/>
                  <a:ea typeface="+mn-ea"/>
                  <a:cs typeface="+mn-ea"/>
                  <a:sym typeface="+mn-lt"/>
                </a:endParaRPr>
              </a:p>
            </p:txBody>
          </p:sp>
        </p:grpSp>
        <p:grpSp>
          <p:nvGrpSpPr>
            <p:cNvPr id="253" name="Group 36"/>
            <p:cNvGrpSpPr/>
            <p:nvPr/>
          </p:nvGrpSpPr>
          <p:grpSpPr>
            <a:xfrm>
              <a:off x="0" y="1073699"/>
              <a:ext cx="4355031" cy="2420770"/>
              <a:chOff x="0" y="32288"/>
              <a:chExt cx="4355030" cy="2420767"/>
            </a:xfrm>
          </p:grpSpPr>
          <p:sp>
            <p:nvSpPr>
              <p:cNvPr id="251" name="Rectangle 37"/>
              <p:cNvSpPr txBox="1"/>
              <p:nvPr/>
            </p:nvSpPr>
            <p:spPr>
              <a:xfrm>
                <a:off x="331341" y="606401"/>
                <a:ext cx="3692345" cy="1846654"/>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a:t>
                </a:r>
                <a:endParaRPr dirty="0">
                  <a:latin typeface="+mn-lt"/>
                  <a:ea typeface="+mn-ea"/>
                  <a:cs typeface="+mn-ea"/>
                  <a:sym typeface="+mn-lt"/>
                </a:endParaRPr>
              </a:p>
            </p:txBody>
          </p:sp>
          <p:sp>
            <p:nvSpPr>
              <p:cNvPr id="252" name="TextBox 38"/>
              <p:cNvSpPr txBox="1"/>
              <p:nvPr/>
            </p:nvSpPr>
            <p:spPr>
              <a:xfrm>
                <a:off x="0" y="32288"/>
                <a:ext cx="4355030" cy="677105"/>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defTabSz="1828800">
                  <a:defRPr b="0" spc="600">
                    <a:solidFill>
                      <a:srgbClr val="FFFFFF"/>
                    </a:solidFill>
                    <a:latin typeface="黑体"/>
                    <a:ea typeface="黑体"/>
                    <a:cs typeface="黑体"/>
                    <a:sym typeface="黑体"/>
                  </a:defRPr>
                </a:lvl1pPr>
              </a:lstStyle>
              <a:p>
                <a:pPr>
                  <a:defRPr>
                    <a:latin typeface="Calibri"/>
                    <a:ea typeface="Calibri"/>
                    <a:cs typeface="Calibri"/>
                    <a:sym typeface="Calibri"/>
                  </a:defRPr>
                </a:pPr>
                <a:r>
                  <a:rPr>
                    <a:latin typeface="+mn-lt"/>
                    <a:ea typeface="+mn-ea"/>
                    <a:cs typeface="+mn-ea"/>
                    <a:sym typeface="+mn-lt"/>
                  </a:rPr>
                  <a:t>添加标题</a:t>
                </a:r>
              </a:p>
            </p:txBody>
          </p:sp>
        </p:grpSp>
      </p:grpSp>
      <p:grpSp>
        <p:nvGrpSpPr>
          <p:cNvPr id="259" name="Group 47"/>
          <p:cNvGrpSpPr/>
          <p:nvPr/>
        </p:nvGrpSpPr>
        <p:grpSpPr>
          <a:xfrm>
            <a:off x="12686289" y="8905676"/>
            <a:ext cx="4355033" cy="3495837"/>
            <a:chOff x="0" y="0"/>
            <a:chExt cx="4355031" cy="3495835"/>
          </a:xfrm>
        </p:grpSpPr>
        <p:sp>
          <p:nvSpPr>
            <p:cNvPr id="255" name="Freeform 158"/>
            <p:cNvSpPr/>
            <p:nvPr/>
          </p:nvSpPr>
          <p:spPr>
            <a:xfrm>
              <a:off x="1663731" y="0"/>
              <a:ext cx="894874" cy="856804"/>
            </a:xfrm>
            <a:custGeom>
              <a:avLst/>
              <a:gdLst/>
              <a:ahLst/>
              <a:cxnLst>
                <a:cxn ang="0">
                  <a:pos x="wd2" y="hd2"/>
                </a:cxn>
                <a:cxn ang="5400000">
                  <a:pos x="wd2" y="hd2"/>
                </a:cxn>
                <a:cxn ang="10800000">
                  <a:pos x="wd2" y="hd2"/>
                </a:cxn>
                <a:cxn ang="16200000">
                  <a:pos x="wd2" y="hd2"/>
                </a:cxn>
              </a:cxnLst>
              <a:rect l="0" t="0" r="r" b="b"/>
              <a:pathLst>
                <a:path w="20634" h="21600" extrusionOk="0">
                  <a:moveTo>
                    <a:pt x="16684" y="2714"/>
                  </a:moveTo>
                  <a:cubicBezTo>
                    <a:pt x="16684" y="1100"/>
                    <a:pt x="15717" y="0"/>
                    <a:pt x="14250" y="0"/>
                  </a:cubicBezTo>
                  <a:cubicBezTo>
                    <a:pt x="6384" y="0"/>
                    <a:pt x="6384" y="0"/>
                    <a:pt x="6384" y="0"/>
                  </a:cubicBezTo>
                  <a:cubicBezTo>
                    <a:pt x="4917" y="0"/>
                    <a:pt x="3950" y="1100"/>
                    <a:pt x="3950" y="2714"/>
                  </a:cubicBezTo>
                  <a:cubicBezTo>
                    <a:pt x="-483" y="2714"/>
                    <a:pt x="17" y="2714"/>
                    <a:pt x="17" y="5941"/>
                  </a:cubicBezTo>
                  <a:cubicBezTo>
                    <a:pt x="17" y="8105"/>
                    <a:pt x="1484" y="10268"/>
                    <a:pt x="3950" y="10268"/>
                  </a:cubicBezTo>
                  <a:cubicBezTo>
                    <a:pt x="3950" y="10268"/>
                    <a:pt x="3950" y="10268"/>
                    <a:pt x="4417" y="10268"/>
                  </a:cubicBezTo>
                  <a:cubicBezTo>
                    <a:pt x="4917" y="12945"/>
                    <a:pt x="7384" y="15659"/>
                    <a:pt x="9817" y="15659"/>
                  </a:cubicBezTo>
                  <a:cubicBezTo>
                    <a:pt x="9817" y="19986"/>
                    <a:pt x="9817" y="19986"/>
                    <a:pt x="9817" y="19986"/>
                  </a:cubicBezTo>
                  <a:cubicBezTo>
                    <a:pt x="7850" y="19986"/>
                    <a:pt x="7850" y="19986"/>
                    <a:pt x="7850" y="19986"/>
                  </a:cubicBezTo>
                  <a:cubicBezTo>
                    <a:pt x="7384" y="19986"/>
                    <a:pt x="6884" y="20537"/>
                    <a:pt x="6884" y="21050"/>
                  </a:cubicBezTo>
                  <a:cubicBezTo>
                    <a:pt x="6884" y="21050"/>
                    <a:pt x="7384" y="21600"/>
                    <a:pt x="7850" y="21600"/>
                  </a:cubicBezTo>
                  <a:cubicBezTo>
                    <a:pt x="12750" y="21600"/>
                    <a:pt x="12750" y="21600"/>
                    <a:pt x="12750" y="21600"/>
                  </a:cubicBezTo>
                  <a:cubicBezTo>
                    <a:pt x="13284" y="21600"/>
                    <a:pt x="13750" y="21050"/>
                    <a:pt x="13750" y="21050"/>
                  </a:cubicBezTo>
                  <a:cubicBezTo>
                    <a:pt x="13750" y="20537"/>
                    <a:pt x="13284" y="19986"/>
                    <a:pt x="12750" y="19986"/>
                  </a:cubicBezTo>
                  <a:cubicBezTo>
                    <a:pt x="10817" y="19986"/>
                    <a:pt x="10817" y="19986"/>
                    <a:pt x="10817" y="19986"/>
                  </a:cubicBezTo>
                  <a:cubicBezTo>
                    <a:pt x="10817" y="15659"/>
                    <a:pt x="10817" y="15659"/>
                    <a:pt x="10817" y="15659"/>
                  </a:cubicBezTo>
                  <a:cubicBezTo>
                    <a:pt x="13284" y="15659"/>
                    <a:pt x="15717" y="12945"/>
                    <a:pt x="16217" y="10268"/>
                  </a:cubicBezTo>
                  <a:cubicBezTo>
                    <a:pt x="16684" y="10268"/>
                    <a:pt x="16684" y="10268"/>
                    <a:pt x="16684" y="10268"/>
                  </a:cubicBezTo>
                  <a:cubicBezTo>
                    <a:pt x="19150" y="10268"/>
                    <a:pt x="20617" y="8105"/>
                    <a:pt x="20617" y="5941"/>
                  </a:cubicBezTo>
                  <a:cubicBezTo>
                    <a:pt x="20617" y="2714"/>
                    <a:pt x="21117" y="2714"/>
                    <a:pt x="16684" y="2714"/>
                  </a:cubicBezTo>
                  <a:close/>
                  <a:moveTo>
                    <a:pt x="3950" y="8655"/>
                  </a:moveTo>
                  <a:cubicBezTo>
                    <a:pt x="2450" y="8655"/>
                    <a:pt x="984" y="7554"/>
                    <a:pt x="984" y="5941"/>
                  </a:cubicBezTo>
                  <a:cubicBezTo>
                    <a:pt x="984" y="4327"/>
                    <a:pt x="984" y="4327"/>
                    <a:pt x="3950" y="4327"/>
                  </a:cubicBezTo>
                  <a:lnTo>
                    <a:pt x="3950" y="8655"/>
                  </a:lnTo>
                  <a:close/>
                  <a:moveTo>
                    <a:pt x="15717" y="7004"/>
                  </a:moveTo>
                  <a:cubicBezTo>
                    <a:pt x="15717" y="10268"/>
                    <a:pt x="13284" y="14596"/>
                    <a:pt x="10317" y="14596"/>
                  </a:cubicBezTo>
                  <a:cubicBezTo>
                    <a:pt x="7384" y="14596"/>
                    <a:pt x="4917" y="10268"/>
                    <a:pt x="4917" y="7004"/>
                  </a:cubicBezTo>
                  <a:cubicBezTo>
                    <a:pt x="4917" y="2714"/>
                    <a:pt x="4917" y="2714"/>
                    <a:pt x="4917" y="2714"/>
                  </a:cubicBezTo>
                  <a:cubicBezTo>
                    <a:pt x="4917" y="2164"/>
                    <a:pt x="5917" y="1614"/>
                    <a:pt x="6384" y="1614"/>
                  </a:cubicBezTo>
                  <a:cubicBezTo>
                    <a:pt x="14250" y="1614"/>
                    <a:pt x="14250" y="1614"/>
                    <a:pt x="14250" y="1614"/>
                  </a:cubicBezTo>
                  <a:cubicBezTo>
                    <a:pt x="14717" y="1614"/>
                    <a:pt x="15717" y="2164"/>
                    <a:pt x="15717" y="2714"/>
                  </a:cubicBezTo>
                  <a:lnTo>
                    <a:pt x="15717" y="7004"/>
                  </a:lnTo>
                  <a:close/>
                  <a:moveTo>
                    <a:pt x="16684" y="8655"/>
                  </a:moveTo>
                  <a:cubicBezTo>
                    <a:pt x="16684" y="4327"/>
                    <a:pt x="16684" y="4327"/>
                    <a:pt x="16684" y="4327"/>
                  </a:cubicBezTo>
                  <a:cubicBezTo>
                    <a:pt x="19650" y="4327"/>
                    <a:pt x="19650" y="4327"/>
                    <a:pt x="19650" y="5941"/>
                  </a:cubicBezTo>
                  <a:cubicBezTo>
                    <a:pt x="19650" y="7554"/>
                    <a:pt x="18184" y="8655"/>
                    <a:pt x="16684" y="8655"/>
                  </a:cubicBezTo>
                  <a:close/>
                </a:path>
              </a:pathLst>
            </a:custGeom>
            <a:solidFill>
              <a:srgbClr val="00FFFF"/>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grpSp>
          <p:nvGrpSpPr>
            <p:cNvPr id="258" name="Group 39"/>
            <p:cNvGrpSpPr/>
            <p:nvPr/>
          </p:nvGrpSpPr>
          <p:grpSpPr>
            <a:xfrm>
              <a:off x="0" y="1075065"/>
              <a:ext cx="4355031" cy="2420770"/>
              <a:chOff x="0" y="32288"/>
              <a:chExt cx="4355030" cy="2420767"/>
            </a:xfrm>
          </p:grpSpPr>
          <p:sp>
            <p:nvSpPr>
              <p:cNvPr id="256" name="Rectangle 40"/>
              <p:cNvSpPr txBox="1"/>
              <p:nvPr/>
            </p:nvSpPr>
            <p:spPr>
              <a:xfrm>
                <a:off x="331341" y="606401"/>
                <a:ext cx="3692345" cy="1846654"/>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a:t>
                </a:r>
                <a:endParaRPr dirty="0">
                  <a:latin typeface="+mn-lt"/>
                  <a:ea typeface="+mn-ea"/>
                  <a:cs typeface="+mn-ea"/>
                  <a:sym typeface="+mn-lt"/>
                </a:endParaRPr>
              </a:p>
            </p:txBody>
          </p:sp>
          <p:sp>
            <p:nvSpPr>
              <p:cNvPr id="257" name="TextBox 41"/>
              <p:cNvSpPr txBox="1"/>
              <p:nvPr/>
            </p:nvSpPr>
            <p:spPr>
              <a:xfrm>
                <a:off x="0" y="32288"/>
                <a:ext cx="4355030" cy="677105"/>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defTabSz="1828800">
                  <a:defRPr b="0" spc="600">
                    <a:solidFill>
                      <a:srgbClr val="FFFFFF"/>
                    </a:solidFill>
                    <a:latin typeface="黑体"/>
                    <a:ea typeface="黑体"/>
                    <a:cs typeface="黑体"/>
                    <a:sym typeface="黑体"/>
                  </a:defRPr>
                </a:lvl1pPr>
              </a:lstStyle>
              <a:p>
                <a:pPr>
                  <a:defRPr>
                    <a:latin typeface="Calibri"/>
                    <a:ea typeface="Calibri"/>
                    <a:cs typeface="Calibri"/>
                    <a:sym typeface="Calibri"/>
                  </a:defRPr>
                </a:pPr>
                <a:r>
                  <a:rPr>
                    <a:latin typeface="+mn-lt"/>
                    <a:ea typeface="+mn-ea"/>
                    <a:cs typeface="+mn-ea"/>
                    <a:sym typeface="+mn-lt"/>
                  </a:rPr>
                  <a:t>添加标题</a:t>
                </a:r>
              </a:p>
            </p:txBody>
          </p:sp>
        </p:grpSp>
      </p:grpSp>
      <p:grpSp>
        <p:nvGrpSpPr>
          <p:cNvPr id="264" name="Group 48"/>
          <p:cNvGrpSpPr/>
          <p:nvPr/>
        </p:nvGrpSpPr>
        <p:grpSpPr>
          <a:xfrm>
            <a:off x="18029896" y="8868362"/>
            <a:ext cx="4355033" cy="3533151"/>
            <a:chOff x="0" y="0"/>
            <a:chExt cx="4355031" cy="3533149"/>
          </a:xfrm>
        </p:grpSpPr>
        <p:sp>
          <p:nvSpPr>
            <p:cNvPr id="260" name="Freeform 157"/>
            <p:cNvSpPr/>
            <p:nvPr/>
          </p:nvSpPr>
          <p:spPr>
            <a:xfrm>
              <a:off x="1716399" y="0"/>
              <a:ext cx="920775" cy="894126"/>
            </a:xfrm>
            <a:custGeom>
              <a:avLst/>
              <a:gdLst/>
              <a:ahLst/>
              <a:cxnLst>
                <a:cxn ang="0">
                  <a:pos x="wd2" y="hd2"/>
                </a:cxn>
                <a:cxn ang="5400000">
                  <a:pos x="wd2" y="hd2"/>
                </a:cxn>
                <a:cxn ang="10800000">
                  <a:pos x="wd2" y="hd2"/>
                </a:cxn>
                <a:cxn ang="16200000">
                  <a:pos x="wd2" y="hd2"/>
                </a:cxn>
              </a:cxnLst>
              <a:rect l="0" t="0" r="r" b="b"/>
              <a:pathLst>
                <a:path w="21600" h="21600" extrusionOk="0">
                  <a:moveTo>
                    <a:pt x="10544" y="3076"/>
                  </a:moveTo>
                  <a:cubicBezTo>
                    <a:pt x="8019" y="3076"/>
                    <a:pt x="6006" y="5662"/>
                    <a:pt x="6006" y="8214"/>
                  </a:cubicBezTo>
                  <a:cubicBezTo>
                    <a:pt x="6006" y="10800"/>
                    <a:pt x="8019" y="12827"/>
                    <a:pt x="10544" y="12827"/>
                  </a:cubicBezTo>
                  <a:cubicBezTo>
                    <a:pt x="13069" y="12827"/>
                    <a:pt x="15560" y="10800"/>
                    <a:pt x="15560" y="8214"/>
                  </a:cubicBezTo>
                  <a:cubicBezTo>
                    <a:pt x="15560" y="5662"/>
                    <a:pt x="13069" y="3076"/>
                    <a:pt x="10544" y="3076"/>
                  </a:cubicBezTo>
                  <a:close/>
                  <a:moveTo>
                    <a:pt x="10544" y="11289"/>
                  </a:moveTo>
                  <a:cubicBezTo>
                    <a:pt x="9043" y="11289"/>
                    <a:pt x="7541" y="9751"/>
                    <a:pt x="7541" y="8214"/>
                  </a:cubicBezTo>
                  <a:cubicBezTo>
                    <a:pt x="7541" y="6151"/>
                    <a:pt x="9043" y="4614"/>
                    <a:pt x="10544" y="4614"/>
                  </a:cubicBezTo>
                  <a:cubicBezTo>
                    <a:pt x="12557" y="4614"/>
                    <a:pt x="14059" y="6151"/>
                    <a:pt x="14059" y="8214"/>
                  </a:cubicBezTo>
                  <a:cubicBezTo>
                    <a:pt x="14059" y="9751"/>
                    <a:pt x="12557" y="11289"/>
                    <a:pt x="10544" y="11289"/>
                  </a:cubicBezTo>
                  <a:close/>
                  <a:moveTo>
                    <a:pt x="18085" y="11814"/>
                  </a:moveTo>
                  <a:cubicBezTo>
                    <a:pt x="18563" y="10800"/>
                    <a:pt x="19075" y="9227"/>
                    <a:pt x="19075" y="8214"/>
                  </a:cubicBezTo>
                  <a:cubicBezTo>
                    <a:pt x="19075" y="3600"/>
                    <a:pt x="15048" y="0"/>
                    <a:pt x="10544" y="0"/>
                  </a:cubicBezTo>
                  <a:cubicBezTo>
                    <a:pt x="6006" y="0"/>
                    <a:pt x="2491" y="3600"/>
                    <a:pt x="2491" y="8214"/>
                  </a:cubicBezTo>
                  <a:cubicBezTo>
                    <a:pt x="2491" y="9227"/>
                    <a:pt x="3003" y="10800"/>
                    <a:pt x="3515" y="11814"/>
                  </a:cubicBezTo>
                  <a:cubicBezTo>
                    <a:pt x="0" y="17476"/>
                    <a:pt x="0" y="17476"/>
                    <a:pt x="0" y="17476"/>
                  </a:cubicBezTo>
                  <a:cubicBezTo>
                    <a:pt x="0" y="17476"/>
                    <a:pt x="1979" y="18000"/>
                    <a:pt x="3992" y="18524"/>
                  </a:cubicBezTo>
                  <a:cubicBezTo>
                    <a:pt x="5528" y="20062"/>
                    <a:pt x="7029" y="21600"/>
                    <a:pt x="7029" y="21600"/>
                  </a:cubicBezTo>
                  <a:cubicBezTo>
                    <a:pt x="10032" y="16462"/>
                    <a:pt x="10032" y="16462"/>
                    <a:pt x="10032" y="16462"/>
                  </a:cubicBezTo>
                  <a:cubicBezTo>
                    <a:pt x="10544" y="16462"/>
                    <a:pt x="10544" y="16462"/>
                    <a:pt x="10544" y="16462"/>
                  </a:cubicBezTo>
                  <a:cubicBezTo>
                    <a:pt x="11056" y="16462"/>
                    <a:pt x="11056" y="16462"/>
                    <a:pt x="11056" y="16462"/>
                  </a:cubicBezTo>
                  <a:cubicBezTo>
                    <a:pt x="14059" y="21600"/>
                    <a:pt x="14059" y="21600"/>
                    <a:pt x="14059" y="21600"/>
                  </a:cubicBezTo>
                  <a:cubicBezTo>
                    <a:pt x="14059" y="21600"/>
                    <a:pt x="15560" y="20062"/>
                    <a:pt x="17062" y="18524"/>
                  </a:cubicBezTo>
                  <a:cubicBezTo>
                    <a:pt x="19075" y="18000"/>
                    <a:pt x="21600" y="17476"/>
                    <a:pt x="21600" y="17476"/>
                  </a:cubicBezTo>
                  <a:lnTo>
                    <a:pt x="18085" y="11814"/>
                  </a:lnTo>
                  <a:close/>
                  <a:moveTo>
                    <a:pt x="7029" y="19014"/>
                  </a:moveTo>
                  <a:cubicBezTo>
                    <a:pt x="7029" y="19014"/>
                    <a:pt x="6006" y="18524"/>
                    <a:pt x="5016" y="17476"/>
                  </a:cubicBezTo>
                  <a:cubicBezTo>
                    <a:pt x="3515" y="16951"/>
                    <a:pt x="1979" y="16462"/>
                    <a:pt x="1979" y="16462"/>
                  </a:cubicBezTo>
                  <a:cubicBezTo>
                    <a:pt x="3992" y="13351"/>
                    <a:pt x="3992" y="13351"/>
                    <a:pt x="3992" y="13351"/>
                  </a:cubicBezTo>
                  <a:cubicBezTo>
                    <a:pt x="5016" y="14400"/>
                    <a:pt x="7029" y="15938"/>
                    <a:pt x="8531" y="15938"/>
                  </a:cubicBezTo>
                  <a:lnTo>
                    <a:pt x="7029" y="19014"/>
                  </a:lnTo>
                  <a:close/>
                  <a:moveTo>
                    <a:pt x="10544" y="14889"/>
                  </a:moveTo>
                  <a:cubicBezTo>
                    <a:pt x="7029" y="14889"/>
                    <a:pt x="3992" y="11814"/>
                    <a:pt x="3992" y="8214"/>
                  </a:cubicBezTo>
                  <a:cubicBezTo>
                    <a:pt x="3992" y="4089"/>
                    <a:pt x="7029" y="1014"/>
                    <a:pt x="10544" y="1014"/>
                  </a:cubicBezTo>
                  <a:cubicBezTo>
                    <a:pt x="14536" y="1014"/>
                    <a:pt x="17573" y="4089"/>
                    <a:pt x="17573" y="8214"/>
                  </a:cubicBezTo>
                  <a:cubicBezTo>
                    <a:pt x="17573" y="11814"/>
                    <a:pt x="14536" y="14889"/>
                    <a:pt x="10544" y="14889"/>
                  </a:cubicBezTo>
                  <a:close/>
                  <a:moveTo>
                    <a:pt x="16550" y="17476"/>
                  </a:moveTo>
                  <a:cubicBezTo>
                    <a:pt x="15560" y="18524"/>
                    <a:pt x="14536" y="19014"/>
                    <a:pt x="14536" y="19014"/>
                  </a:cubicBezTo>
                  <a:cubicBezTo>
                    <a:pt x="12557" y="15938"/>
                    <a:pt x="12557" y="15938"/>
                    <a:pt x="12557" y="15938"/>
                  </a:cubicBezTo>
                  <a:cubicBezTo>
                    <a:pt x="14536" y="15938"/>
                    <a:pt x="16072" y="14400"/>
                    <a:pt x="17062" y="13351"/>
                  </a:cubicBezTo>
                  <a:cubicBezTo>
                    <a:pt x="19075" y="16462"/>
                    <a:pt x="19075" y="16462"/>
                    <a:pt x="19075" y="16462"/>
                  </a:cubicBezTo>
                  <a:cubicBezTo>
                    <a:pt x="19075" y="16462"/>
                    <a:pt x="18085" y="16951"/>
                    <a:pt x="16550" y="17476"/>
                  </a:cubicBezTo>
                  <a:close/>
                </a:path>
              </a:pathLst>
            </a:custGeom>
            <a:solidFill>
              <a:srgbClr val="00FFFF"/>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grpSp>
          <p:nvGrpSpPr>
            <p:cNvPr id="263" name="Group 42"/>
            <p:cNvGrpSpPr/>
            <p:nvPr/>
          </p:nvGrpSpPr>
          <p:grpSpPr>
            <a:xfrm>
              <a:off x="0" y="1112379"/>
              <a:ext cx="4355031" cy="2420770"/>
              <a:chOff x="0" y="32288"/>
              <a:chExt cx="4355030" cy="2420767"/>
            </a:xfrm>
          </p:grpSpPr>
          <p:sp>
            <p:nvSpPr>
              <p:cNvPr id="261" name="Rectangle 43"/>
              <p:cNvSpPr txBox="1"/>
              <p:nvPr/>
            </p:nvSpPr>
            <p:spPr>
              <a:xfrm>
                <a:off x="331341" y="606401"/>
                <a:ext cx="3692345" cy="1846654"/>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a:t>
                </a:r>
                <a:endParaRPr dirty="0">
                  <a:latin typeface="+mn-lt"/>
                  <a:ea typeface="+mn-ea"/>
                  <a:cs typeface="+mn-ea"/>
                  <a:sym typeface="+mn-lt"/>
                </a:endParaRPr>
              </a:p>
            </p:txBody>
          </p:sp>
          <p:sp>
            <p:nvSpPr>
              <p:cNvPr id="262" name="TextBox 44"/>
              <p:cNvSpPr txBox="1"/>
              <p:nvPr/>
            </p:nvSpPr>
            <p:spPr>
              <a:xfrm>
                <a:off x="0" y="32288"/>
                <a:ext cx="4355030" cy="677105"/>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defTabSz="1828800">
                  <a:defRPr b="0" spc="600">
                    <a:solidFill>
                      <a:srgbClr val="FFFFFF"/>
                    </a:solidFill>
                    <a:latin typeface="黑体"/>
                    <a:ea typeface="黑体"/>
                    <a:cs typeface="黑体"/>
                    <a:sym typeface="黑体"/>
                  </a:defRPr>
                </a:lvl1pPr>
              </a:lstStyle>
              <a:p>
                <a:pPr>
                  <a:defRPr>
                    <a:latin typeface="Calibri"/>
                    <a:ea typeface="Calibri"/>
                    <a:cs typeface="Calibri"/>
                    <a:sym typeface="Calibri"/>
                  </a:defRPr>
                </a:pPr>
                <a:r>
                  <a:rPr>
                    <a:latin typeface="+mn-lt"/>
                    <a:ea typeface="+mn-ea"/>
                    <a:cs typeface="+mn-ea"/>
                    <a:sym typeface="+mn-lt"/>
                  </a:rPr>
                  <a:t>添加标题</a:t>
                </a:r>
              </a:p>
            </p:txBody>
          </p:sp>
        </p:grpSp>
      </p:grpSp>
      <p:sp>
        <p:nvSpPr>
          <p:cNvPr id="35" name="标题 6">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FEE5575D-A458-4568-80CD-5C22E07ED5E8}"/>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36" name="组合 35">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62816401-7958-41F9-A4E1-D3C904924D7E}"/>
              </a:ext>
            </a:extLst>
          </p:cNvPr>
          <p:cNvGrpSpPr/>
          <p:nvPr/>
        </p:nvGrpSpPr>
        <p:grpSpPr>
          <a:xfrm>
            <a:off x="1148515" y="944039"/>
            <a:ext cx="6281790" cy="1366053"/>
            <a:chOff x="394974" y="341599"/>
            <a:chExt cx="2355671" cy="512270"/>
          </a:xfrm>
        </p:grpSpPr>
        <p:sp>
          <p:nvSpPr>
            <p:cNvPr id="37" name="矩形 36">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4C779BF7-E76B-47FC-8913-41A342FE035F}"/>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38" name="直接连接符 37">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DBE76D96-EB4D-4D81-892D-113BEC5951D8}"/>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pic>
        <p:nvPicPr>
          <p:cNvPr id="2" name="图片 1">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B5B129DF-8BC9-4DCF-A254-8ABFC419DF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1759" y="3026982"/>
            <a:ext cx="7110131" cy="3952561"/>
          </a:xfrm>
          <a:prstGeom prst="rect">
            <a:avLst/>
          </a:prstGeom>
          <a:effectLst>
            <a:outerShdw blurRad="63500" sx="102000" sy="102000" algn="ctr" rotWithShape="0">
              <a:prstClr val="black">
                <a:alpha val="40000"/>
              </a:prstClr>
            </a:outerShdw>
          </a:effectLst>
        </p:spPr>
      </p:pic>
    </p:spTree>
  </p:cSld>
  <p:clrMapOvr>
    <a:masterClrMapping/>
  </p:clrMapOvr>
  <p:transition spd="slow" advClick="0" advTm="7000">
    <p:random/>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34"/>
                                        </p:tgtEl>
                                        <p:attrNameLst>
                                          <p:attrName>style.visibility</p:attrName>
                                        </p:attrNameLst>
                                      </p:cBhvr>
                                      <p:to>
                                        <p:strVal val="visible"/>
                                      </p:to>
                                    </p:set>
                                    <p:animEffect transition="in" filter="wipe(left)">
                                      <p:cBhvr>
                                        <p:cTn id="7" dur="500"/>
                                        <p:tgtEl>
                                          <p:spTgt spid="234"/>
                                        </p:tgtEl>
                                      </p:cBhvr>
                                    </p:animEffect>
                                  </p:childTnLst>
                                </p:cTn>
                              </p:par>
                            </p:childTnLst>
                          </p:cTn>
                        </p:par>
                        <p:par>
                          <p:cTn id="8" fill="hold">
                            <p:stCondLst>
                              <p:cond delay="500"/>
                            </p:stCondLst>
                            <p:childTnLst>
                              <p:par>
                                <p:cTn id="9" presetID="22" presetClass="entr" presetSubtype="8" fill="hold" grpId="3" nodeType="afterEffect">
                                  <p:stCondLst>
                                    <p:cond delay="600"/>
                                  </p:stCondLst>
                                  <p:iterate>
                                    <p:tmAbs val="0"/>
                                  </p:iterate>
                                  <p:childTnLst>
                                    <p:set>
                                      <p:cBhvr>
                                        <p:cTn id="10" fill="hold"/>
                                        <p:tgtEl>
                                          <p:spTgt spid="235"/>
                                        </p:tgtEl>
                                        <p:attrNameLst>
                                          <p:attrName>style.visibility</p:attrName>
                                        </p:attrNameLst>
                                      </p:cBhvr>
                                      <p:to>
                                        <p:strVal val="visible"/>
                                      </p:to>
                                    </p:set>
                                    <p:animEffect transition="in" filter="wipe(left)">
                                      <p:cBhvr>
                                        <p:cTn id="11" dur="500"/>
                                        <p:tgtEl>
                                          <p:spTgt spid="235"/>
                                        </p:tgtEl>
                                      </p:cBhvr>
                                    </p:animEffect>
                                  </p:childTnLst>
                                </p:cTn>
                              </p:par>
                            </p:childTnLst>
                          </p:cTn>
                        </p:par>
                        <p:par>
                          <p:cTn id="12" fill="hold">
                            <p:stCondLst>
                              <p:cond delay="1600"/>
                            </p:stCondLst>
                            <p:childTnLst>
                              <p:par>
                                <p:cTn id="13" presetID="22" presetClass="entr" presetSubtype="8" fill="hold" grpId="4" nodeType="afterEffect">
                                  <p:stCondLst>
                                    <p:cond delay="900"/>
                                  </p:stCondLst>
                                  <p:iterate>
                                    <p:tmAbs val="0"/>
                                  </p:iterate>
                                  <p:childTnLst>
                                    <p:set>
                                      <p:cBhvr>
                                        <p:cTn id="14" fill="hold"/>
                                        <p:tgtEl>
                                          <p:spTgt spid="239"/>
                                        </p:tgtEl>
                                        <p:attrNameLst>
                                          <p:attrName>style.visibility</p:attrName>
                                        </p:attrNameLst>
                                      </p:cBhvr>
                                      <p:to>
                                        <p:strVal val="visible"/>
                                      </p:to>
                                    </p:set>
                                    <p:animEffect transition="in" filter="wipe(left)">
                                      <p:cBhvr>
                                        <p:cTn id="15" dur="500"/>
                                        <p:tgtEl>
                                          <p:spTgt spid="239"/>
                                        </p:tgtEl>
                                      </p:cBhvr>
                                    </p:animEffect>
                                  </p:childTnLst>
                                </p:cTn>
                              </p:par>
                            </p:childTnLst>
                          </p:cTn>
                        </p:par>
                        <p:par>
                          <p:cTn id="16" fill="hold">
                            <p:stCondLst>
                              <p:cond delay="3000"/>
                            </p:stCondLst>
                            <p:childTnLst>
                              <p:par>
                                <p:cTn id="17" presetID="22" presetClass="entr" presetSubtype="8" fill="hold" grpId="5" nodeType="afterEffect">
                                  <p:stCondLst>
                                    <p:cond delay="1200"/>
                                  </p:stCondLst>
                                  <p:iterate>
                                    <p:tmAbs val="0"/>
                                  </p:iterate>
                                  <p:childTnLst>
                                    <p:set>
                                      <p:cBhvr>
                                        <p:cTn id="18" fill="hold"/>
                                        <p:tgtEl>
                                          <p:spTgt spid="241"/>
                                        </p:tgtEl>
                                        <p:attrNameLst>
                                          <p:attrName>style.visibility</p:attrName>
                                        </p:attrNameLst>
                                      </p:cBhvr>
                                      <p:to>
                                        <p:strVal val="visible"/>
                                      </p:to>
                                    </p:set>
                                    <p:animEffect transition="in" filter="wipe(left)">
                                      <p:cBhvr>
                                        <p:cTn id="19" dur="500"/>
                                        <p:tgtEl>
                                          <p:spTgt spid="241"/>
                                        </p:tgtEl>
                                      </p:cBhvr>
                                    </p:animEffect>
                                  </p:childTnLst>
                                </p:cTn>
                              </p:par>
                            </p:childTnLst>
                          </p:cTn>
                        </p:par>
                        <p:par>
                          <p:cTn id="20" fill="hold">
                            <p:stCondLst>
                              <p:cond delay="4700"/>
                            </p:stCondLst>
                            <p:childTnLst>
                              <p:par>
                                <p:cTn id="21" presetID="22" presetClass="entr" presetSubtype="1" fill="hold" grpId="6" nodeType="afterEffect">
                                  <p:stCondLst>
                                    <p:cond delay="1500"/>
                                  </p:stCondLst>
                                  <p:iterate>
                                    <p:tmAbs val="0"/>
                                  </p:iterate>
                                  <p:childTnLst>
                                    <p:set>
                                      <p:cBhvr>
                                        <p:cTn id="22" fill="hold"/>
                                        <p:tgtEl>
                                          <p:spTgt spid="236"/>
                                        </p:tgtEl>
                                        <p:attrNameLst>
                                          <p:attrName>style.visibility</p:attrName>
                                        </p:attrNameLst>
                                      </p:cBhvr>
                                      <p:to>
                                        <p:strVal val="visible"/>
                                      </p:to>
                                    </p:set>
                                    <p:animEffect transition="in" filter="wipe(up)">
                                      <p:cBhvr>
                                        <p:cTn id="23" dur="500"/>
                                        <p:tgtEl>
                                          <p:spTgt spid="236"/>
                                        </p:tgtEl>
                                      </p:cBhvr>
                                    </p:animEffect>
                                  </p:childTnLst>
                                </p:cTn>
                              </p:par>
                            </p:childTnLst>
                          </p:cTn>
                        </p:par>
                        <p:par>
                          <p:cTn id="24" fill="hold">
                            <p:stCondLst>
                              <p:cond delay="6700"/>
                            </p:stCondLst>
                            <p:childTnLst>
                              <p:par>
                                <p:cTn id="25" presetID="22" presetClass="entr" presetSubtype="1" fill="hold" grpId="7" nodeType="afterEffect">
                                  <p:stCondLst>
                                    <p:cond delay="1800"/>
                                  </p:stCondLst>
                                  <p:iterate>
                                    <p:tmAbs val="0"/>
                                  </p:iterate>
                                  <p:childTnLst>
                                    <p:set>
                                      <p:cBhvr>
                                        <p:cTn id="26" fill="hold"/>
                                        <p:tgtEl>
                                          <p:spTgt spid="237"/>
                                        </p:tgtEl>
                                        <p:attrNameLst>
                                          <p:attrName>style.visibility</p:attrName>
                                        </p:attrNameLst>
                                      </p:cBhvr>
                                      <p:to>
                                        <p:strVal val="visible"/>
                                      </p:to>
                                    </p:set>
                                    <p:animEffect transition="in" filter="wipe(up)">
                                      <p:cBhvr>
                                        <p:cTn id="27" dur="500"/>
                                        <p:tgtEl>
                                          <p:spTgt spid="237"/>
                                        </p:tgtEl>
                                      </p:cBhvr>
                                    </p:animEffect>
                                  </p:childTnLst>
                                </p:cTn>
                              </p:par>
                            </p:childTnLst>
                          </p:cTn>
                        </p:par>
                        <p:par>
                          <p:cTn id="28" fill="hold">
                            <p:stCondLst>
                              <p:cond delay="9000"/>
                            </p:stCondLst>
                            <p:childTnLst>
                              <p:par>
                                <p:cTn id="29" presetID="22" presetClass="entr" presetSubtype="1" fill="hold" grpId="8" nodeType="afterEffect">
                                  <p:stCondLst>
                                    <p:cond delay="2100"/>
                                  </p:stCondLst>
                                  <p:iterate>
                                    <p:tmAbs val="0"/>
                                  </p:iterate>
                                  <p:childTnLst>
                                    <p:set>
                                      <p:cBhvr>
                                        <p:cTn id="30" fill="hold"/>
                                        <p:tgtEl>
                                          <p:spTgt spid="238"/>
                                        </p:tgtEl>
                                        <p:attrNameLst>
                                          <p:attrName>style.visibility</p:attrName>
                                        </p:attrNameLst>
                                      </p:cBhvr>
                                      <p:to>
                                        <p:strVal val="visible"/>
                                      </p:to>
                                    </p:set>
                                    <p:animEffect transition="in" filter="wipe(up)">
                                      <p:cBhvr>
                                        <p:cTn id="31" dur="500"/>
                                        <p:tgtEl>
                                          <p:spTgt spid="238"/>
                                        </p:tgtEl>
                                      </p:cBhvr>
                                    </p:animEffect>
                                  </p:childTnLst>
                                </p:cTn>
                              </p:par>
                            </p:childTnLst>
                          </p:cTn>
                        </p:par>
                        <p:par>
                          <p:cTn id="32" fill="hold">
                            <p:stCondLst>
                              <p:cond delay="11600"/>
                            </p:stCondLst>
                            <p:childTnLst>
                              <p:par>
                                <p:cTn id="33" presetID="22" presetClass="entr" presetSubtype="1" fill="hold" grpId="9" nodeType="afterEffect">
                                  <p:stCondLst>
                                    <p:cond delay="2400"/>
                                  </p:stCondLst>
                                  <p:iterate>
                                    <p:tmAbs val="0"/>
                                  </p:iterate>
                                  <p:childTnLst>
                                    <p:set>
                                      <p:cBhvr>
                                        <p:cTn id="34" fill="hold"/>
                                        <p:tgtEl>
                                          <p:spTgt spid="246"/>
                                        </p:tgtEl>
                                        <p:attrNameLst>
                                          <p:attrName>style.visibility</p:attrName>
                                        </p:attrNameLst>
                                      </p:cBhvr>
                                      <p:to>
                                        <p:strVal val="visible"/>
                                      </p:to>
                                    </p:set>
                                    <p:animEffect transition="in" filter="wipe(up)">
                                      <p:cBhvr>
                                        <p:cTn id="35" dur="500"/>
                                        <p:tgtEl>
                                          <p:spTgt spid="246"/>
                                        </p:tgtEl>
                                      </p:cBhvr>
                                    </p:animEffect>
                                  </p:childTnLst>
                                </p:cTn>
                              </p:par>
                            </p:childTnLst>
                          </p:cTn>
                        </p:par>
                        <p:par>
                          <p:cTn id="36" fill="hold">
                            <p:stCondLst>
                              <p:cond delay="14500"/>
                            </p:stCondLst>
                            <p:childTnLst>
                              <p:par>
                                <p:cTn id="37" presetID="22" presetClass="entr" presetSubtype="1" fill="hold" grpId="10" nodeType="afterEffect">
                                  <p:stCondLst>
                                    <p:cond delay="2700"/>
                                  </p:stCondLst>
                                  <p:iterate>
                                    <p:tmAbs val="0"/>
                                  </p:iterate>
                                  <p:childTnLst>
                                    <p:set>
                                      <p:cBhvr>
                                        <p:cTn id="38" fill="hold"/>
                                        <p:tgtEl>
                                          <p:spTgt spid="254"/>
                                        </p:tgtEl>
                                        <p:attrNameLst>
                                          <p:attrName>style.visibility</p:attrName>
                                        </p:attrNameLst>
                                      </p:cBhvr>
                                      <p:to>
                                        <p:strVal val="visible"/>
                                      </p:to>
                                    </p:set>
                                    <p:animEffect transition="in" filter="wipe(up)">
                                      <p:cBhvr>
                                        <p:cTn id="39" dur="500"/>
                                        <p:tgtEl>
                                          <p:spTgt spid="254"/>
                                        </p:tgtEl>
                                      </p:cBhvr>
                                    </p:animEffect>
                                  </p:childTnLst>
                                </p:cTn>
                              </p:par>
                            </p:childTnLst>
                          </p:cTn>
                        </p:par>
                        <p:par>
                          <p:cTn id="40" fill="hold">
                            <p:stCondLst>
                              <p:cond delay="17700"/>
                            </p:stCondLst>
                            <p:childTnLst>
                              <p:par>
                                <p:cTn id="41" presetID="22" presetClass="entr" presetSubtype="1" fill="hold" grpId="11" nodeType="afterEffect">
                                  <p:stCondLst>
                                    <p:cond delay="3000"/>
                                  </p:stCondLst>
                                  <p:iterate>
                                    <p:tmAbs val="0"/>
                                  </p:iterate>
                                  <p:childTnLst>
                                    <p:set>
                                      <p:cBhvr>
                                        <p:cTn id="42" fill="hold"/>
                                        <p:tgtEl>
                                          <p:spTgt spid="259"/>
                                        </p:tgtEl>
                                        <p:attrNameLst>
                                          <p:attrName>style.visibility</p:attrName>
                                        </p:attrNameLst>
                                      </p:cBhvr>
                                      <p:to>
                                        <p:strVal val="visible"/>
                                      </p:to>
                                    </p:set>
                                    <p:animEffect transition="in" filter="wipe(up)">
                                      <p:cBhvr>
                                        <p:cTn id="43" dur="500"/>
                                        <p:tgtEl>
                                          <p:spTgt spid="259"/>
                                        </p:tgtEl>
                                      </p:cBhvr>
                                    </p:animEffect>
                                  </p:childTnLst>
                                </p:cTn>
                              </p:par>
                            </p:childTnLst>
                          </p:cTn>
                        </p:par>
                        <p:par>
                          <p:cTn id="44" fill="hold">
                            <p:stCondLst>
                              <p:cond delay="21200"/>
                            </p:stCondLst>
                            <p:childTnLst>
                              <p:par>
                                <p:cTn id="45" presetID="22" presetClass="entr" presetSubtype="1" fill="hold" grpId="12" nodeType="afterEffect">
                                  <p:stCondLst>
                                    <p:cond delay="3300"/>
                                  </p:stCondLst>
                                  <p:iterate>
                                    <p:tmAbs val="0"/>
                                  </p:iterate>
                                  <p:childTnLst>
                                    <p:set>
                                      <p:cBhvr>
                                        <p:cTn id="46" fill="hold"/>
                                        <p:tgtEl>
                                          <p:spTgt spid="264"/>
                                        </p:tgtEl>
                                        <p:attrNameLst>
                                          <p:attrName>style.visibility</p:attrName>
                                        </p:attrNameLst>
                                      </p:cBhvr>
                                      <p:to>
                                        <p:strVal val="visible"/>
                                      </p:to>
                                    </p:set>
                                    <p:animEffect transition="in" filter="wipe(up)">
                                      <p:cBhvr>
                                        <p:cTn id="47"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 grpId="1" animBg="1" advAuto="0"/>
      <p:bldP spid="235" grpId="3" animBg="1" advAuto="0"/>
      <p:bldP spid="236" grpId="6" animBg="1" advAuto="0"/>
      <p:bldP spid="237" grpId="7" animBg="1" advAuto="0"/>
      <p:bldP spid="238" grpId="8" animBg="1" advAuto="0"/>
      <p:bldP spid="239" grpId="4" animBg="1" advAuto="0"/>
      <p:bldP spid="241" grpId="5" animBg="1" advAuto="0"/>
      <p:bldP spid="246" grpId="9" animBg="1" advAuto="0"/>
      <p:bldP spid="254" grpId="10" animBg="1" advAuto="0"/>
      <p:bldP spid="259" grpId="11" animBg="1" advAuto="0"/>
      <p:bldP spid="264" grpId="1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成组">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8262C7A-1E6E-4DB1-B12F-A33E65162BFC}"/>
              </a:ext>
            </a:extLst>
          </p:cNvPr>
          <p:cNvGrpSpPr/>
          <p:nvPr/>
        </p:nvGrpSpPr>
        <p:grpSpPr>
          <a:xfrm>
            <a:off x="7471581" y="6377304"/>
            <a:ext cx="4194175" cy="2199641"/>
            <a:chOff x="0" y="0"/>
            <a:chExt cx="4194175" cy="2199640"/>
          </a:xfrm>
        </p:grpSpPr>
        <p:sp>
          <p:nvSpPr>
            <p:cNvPr id="3"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0383A88-FB9F-4C10-9CDF-DCCDCD764D62}"/>
                </a:ext>
              </a:extLst>
            </p:cNvPr>
            <p:cNvSpPr/>
            <p:nvPr/>
          </p:nvSpPr>
          <p:spPr>
            <a:xfrm>
              <a:off x="0" y="0"/>
              <a:ext cx="4194175" cy="1393191"/>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gradFill flip="none" rotWithShape="1">
              <a:gsLst>
                <a:gs pos="0">
                  <a:srgbClr val="7D1EDC"/>
                </a:gs>
                <a:gs pos="41000">
                  <a:srgbClr val="2C99E6"/>
                </a:gs>
                <a:gs pos="72000">
                  <a:srgbClr val="28BCE1"/>
                </a:gs>
                <a:gs pos="100000">
                  <a:srgbClr val="28BCE1"/>
                </a:gs>
              </a:gsLst>
              <a:lin ang="10800000" scaled="0"/>
            </a:gra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grpSp>
          <p:nvGrpSpPr>
            <p:cNvPr id="4" name="成组">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4D55951-4F95-4813-9422-8DB9F2C9090B}"/>
                </a:ext>
              </a:extLst>
            </p:cNvPr>
            <p:cNvGrpSpPr/>
            <p:nvPr/>
          </p:nvGrpSpPr>
          <p:grpSpPr>
            <a:xfrm>
              <a:off x="0" y="0"/>
              <a:ext cx="4194175" cy="2199641"/>
              <a:chOff x="0" y="0"/>
              <a:chExt cx="4194175" cy="2199640"/>
            </a:xfrm>
          </p:grpSpPr>
          <p:sp>
            <p:nvSpPr>
              <p:cNvPr id="5"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FA6434F-3EDB-40D7-B32B-C4DE37B15ADA}"/>
                  </a:ext>
                </a:extLst>
              </p:cNvPr>
              <p:cNvSpPr/>
              <p:nvPr/>
            </p:nvSpPr>
            <p:spPr>
              <a:xfrm>
                <a:off x="0" y="0"/>
                <a:ext cx="4194175" cy="1647190"/>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F2F2F2"/>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6"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01C1F39-F3B5-41A7-ABC5-468B6ACDF248}"/>
                  </a:ext>
                </a:extLst>
              </p:cNvPr>
              <p:cNvSpPr/>
              <p:nvPr/>
            </p:nvSpPr>
            <p:spPr>
              <a:xfrm>
                <a:off x="0" y="806449"/>
                <a:ext cx="4194175" cy="1393192"/>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gradFill flip="none" rotWithShape="1">
                <a:gsLst>
                  <a:gs pos="0">
                    <a:srgbClr val="7D1EDC"/>
                  </a:gs>
                  <a:gs pos="41000">
                    <a:srgbClr val="2C99E6"/>
                  </a:gs>
                  <a:gs pos="72000">
                    <a:srgbClr val="28BCE1"/>
                  </a:gs>
                  <a:gs pos="100000">
                    <a:srgbClr val="28BCE1"/>
                  </a:gs>
                </a:gsLst>
                <a:lin ang="10800000" scaled="0"/>
              </a:gra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grpSp>
      </p:grpSp>
      <p:pic>
        <p:nvPicPr>
          <p:cNvPr id="7" name="image.png" descr="image.png">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F57CE7E-43DD-4C22-8E1D-7FD748B73E4E}"/>
              </a:ext>
            </a:extLst>
          </p:cNvPr>
          <p:cNvPicPr>
            <a:picLocks noChangeAspect="1"/>
          </p:cNvPicPr>
          <p:nvPr/>
        </p:nvPicPr>
        <p:blipFill>
          <a:blip r:embed="rId3"/>
          <a:stretch>
            <a:fillRect/>
          </a:stretch>
        </p:blipFill>
        <p:spPr>
          <a:xfrm>
            <a:off x="8976531" y="5610225"/>
            <a:ext cx="1219200" cy="1219200"/>
          </a:xfrm>
          <a:prstGeom prst="rect">
            <a:avLst/>
          </a:prstGeom>
          <a:ln w="12700">
            <a:miter lim="400000"/>
          </a:ln>
        </p:spPr>
      </p:pic>
      <p:pic>
        <p:nvPicPr>
          <p:cNvPr id="8" name="image.png" descr="image.png">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EFC6A65-8EF1-4739-94CF-2FF3609C2217}"/>
              </a:ext>
            </a:extLst>
          </p:cNvPr>
          <p:cNvPicPr>
            <a:picLocks noChangeAspect="1"/>
          </p:cNvPicPr>
          <p:nvPr/>
        </p:nvPicPr>
        <p:blipFill>
          <a:blip r:embed="rId4"/>
          <a:stretch>
            <a:fillRect/>
          </a:stretch>
        </p:blipFill>
        <p:spPr>
          <a:xfrm>
            <a:off x="9513106" y="6864350"/>
            <a:ext cx="171450" cy="635000"/>
          </a:xfrm>
          <a:prstGeom prst="rect">
            <a:avLst/>
          </a:prstGeom>
          <a:ln w="12700">
            <a:miter lim="400000"/>
          </a:ln>
        </p:spPr>
      </p:pic>
      <p:sp>
        <p:nvSpPr>
          <p:cNvPr id="9"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DCEBE6B-9DCE-4215-8319-F3A1A8239D67}"/>
              </a:ext>
            </a:extLst>
          </p:cNvPr>
          <p:cNvSpPr/>
          <p:nvPr/>
        </p:nvSpPr>
        <p:spPr>
          <a:xfrm>
            <a:off x="9332131" y="5994400"/>
            <a:ext cx="215900" cy="215900"/>
          </a:xfrm>
          <a:custGeom>
            <a:avLst/>
            <a:gdLst/>
            <a:ahLst/>
            <a:cxnLst>
              <a:cxn ang="0">
                <a:pos x="wd2" y="hd2"/>
              </a:cxn>
              <a:cxn ang="5400000">
                <a:pos x="wd2" y="hd2"/>
              </a:cxn>
              <a:cxn ang="10800000">
                <a:pos x="wd2" y="hd2"/>
              </a:cxn>
              <a:cxn ang="16200000">
                <a:pos x="wd2" y="hd2"/>
              </a:cxn>
            </a:cxnLst>
            <a:rect l="0" t="0" r="r" b="b"/>
            <a:pathLst>
              <a:path w="21600" h="21600" extrusionOk="0">
                <a:moveTo>
                  <a:pt x="15980" y="21600"/>
                </a:moveTo>
                <a:lnTo>
                  <a:pt x="21600" y="15977"/>
                </a:lnTo>
                <a:lnTo>
                  <a:pt x="11776" y="6145"/>
                </a:lnTo>
                <a:lnTo>
                  <a:pt x="17948" y="0"/>
                </a:lnTo>
                <a:lnTo>
                  <a:pt x="14" y="0"/>
                </a:lnTo>
                <a:lnTo>
                  <a:pt x="0" y="17918"/>
                </a:lnTo>
                <a:lnTo>
                  <a:pt x="6130" y="11744"/>
                </a:lnTo>
                <a:lnTo>
                  <a:pt x="15980" y="21600"/>
                </a:lnTo>
                <a:close/>
              </a:path>
            </a:pathLst>
          </a:custGeom>
          <a:solidFill>
            <a:srgbClr val="FFFFFF"/>
          </a:solidFill>
          <a:ln w="12700">
            <a:miter lim="400000"/>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0"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7D15A7B-0032-4EDC-A49B-84A77FEA7BF2}"/>
              </a:ext>
            </a:extLst>
          </p:cNvPr>
          <p:cNvSpPr/>
          <p:nvPr/>
        </p:nvSpPr>
        <p:spPr>
          <a:xfrm>
            <a:off x="9649631" y="6311900"/>
            <a:ext cx="212725" cy="215900"/>
          </a:xfrm>
          <a:custGeom>
            <a:avLst/>
            <a:gdLst/>
            <a:ahLst/>
            <a:cxnLst>
              <a:cxn ang="0">
                <a:pos x="wd2" y="hd2"/>
              </a:cxn>
              <a:cxn ang="5400000">
                <a:pos x="wd2" y="hd2"/>
              </a:cxn>
              <a:cxn ang="10800000">
                <a:pos x="wd2" y="hd2"/>
              </a:cxn>
              <a:cxn ang="16200000">
                <a:pos x="wd2" y="hd2"/>
              </a:cxn>
            </a:cxnLst>
            <a:rect l="0" t="0" r="r" b="b"/>
            <a:pathLst>
              <a:path w="21600" h="21600" extrusionOk="0">
                <a:moveTo>
                  <a:pt x="15470" y="9856"/>
                </a:moveTo>
                <a:lnTo>
                  <a:pt x="5620" y="0"/>
                </a:lnTo>
                <a:lnTo>
                  <a:pt x="0" y="5623"/>
                </a:lnTo>
                <a:lnTo>
                  <a:pt x="9824" y="15455"/>
                </a:lnTo>
                <a:lnTo>
                  <a:pt x="3652" y="21600"/>
                </a:lnTo>
                <a:lnTo>
                  <a:pt x="21586" y="21600"/>
                </a:lnTo>
                <a:lnTo>
                  <a:pt x="21600" y="3682"/>
                </a:lnTo>
                <a:lnTo>
                  <a:pt x="15470" y="9856"/>
                </a:lnTo>
                <a:close/>
              </a:path>
            </a:pathLst>
          </a:custGeom>
          <a:solidFill>
            <a:srgbClr val="FFFFFF"/>
          </a:solidFill>
          <a:ln w="12700">
            <a:miter lim="400000"/>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1"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C070A13-16E5-4597-A14C-896379A77F22}"/>
              </a:ext>
            </a:extLst>
          </p:cNvPr>
          <p:cNvSpPr/>
          <p:nvPr/>
        </p:nvSpPr>
        <p:spPr>
          <a:xfrm>
            <a:off x="9649631" y="5994400"/>
            <a:ext cx="212725" cy="215900"/>
          </a:xfrm>
          <a:custGeom>
            <a:avLst/>
            <a:gdLst/>
            <a:ahLst/>
            <a:cxnLst>
              <a:cxn ang="0">
                <a:pos x="wd2" y="hd2"/>
              </a:cxn>
              <a:cxn ang="5400000">
                <a:pos x="wd2" y="hd2"/>
              </a:cxn>
              <a:cxn ang="10800000">
                <a:pos x="wd2" y="hd2"/>
              </a:cxn>
              <a:cxn ang="16200000">
                <a:pos x="wd2" y="hd2"/>
              </a:cxn>
            </a:cxnLst>
            <a:rect l="0" t="0" r="r" b="b"/>
            <a:pathLst>
              <a:path w="21600" h="21600" extrusionOk="0">
                <a:moveTo>
                  <a:pt x="5623" y="21600"/>
                </a:moveTo>
                <a:lnTo>
                  <a:pt x="15455" y="11776"/>
                </a:lnTo>
                <a:lnTo>
                  <a:pt x="21600" y="17948"/>
                </a:lnTo>
                <a:lnTo>
                  <a:pt x="21600" y="15"/>
                </a:lnTo>
                <a:lnTo>
                  <a:pt x="3682" y="0"/>
                </a:lnTo>
                <a:lnTo>
                  <a:pt x="9856" y="6130"/>
                </a:lnTo>
                <a:lnTo>
                  <a:pt x="0" y="15981"/>
                </a:lnTo>
                <a:lnTo>
                  <a:pt x="5623" y="21600"/>
                </a:lnTo>
                <a:close/>
              </a:path>
            </a:pathLst>
          </a:custGeom>
          <a:solidFill>
            <a:srgbClr val="FFFFFF"/>
          </a:solidFill>
          <a:ln w="12700">
            <a:miter lim="400000"/>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2"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9C578F7D-38BC-4B82-83F1-D2592CE07838}"/>
              </a:ext>
            </a:extLst>
          </p:cNvPr>
          <p:cNvSpPr/>
          <p:nvPr/>
        </p:nvSpPr>
        <p:spPr>
          <a:xfrm>
            <a:off x="9332131" y="6311900"/>
            <a:ext cx="215900" cy="215900"/>
          </a:xfrm>
          <a:custGeom>
            <a:avLst/>
            <a:gdLst/>
            <a:ahLst/>
            <a:cxnLst>
              <a:cxn ang="0">
                <a:pos x="wd2" y="hd2"/>
              </a:cxn>
              <a:cxn ang="5400000">
                <a:pos x="wd2" y="hd2"/>
              </a:cxn>
              <a:cxn ang="10800000">
                <a:pos x="wd2" y="hd2"/>
              </a:cxn>
              <a:cxn ang="16200000">
                <a:pos x="wd2" y="hd2"/>
              </a:cxn>
            </a:cxnLst>
            <a:rect l="0" t="0" r="r" b="b"/>
            <a:pathLst>
              <a:path w="21600" h="21600" extrusionOk="0">
                <a:moveTo>
                  <a:pt x="15977" y="0"/>
                </a:moveTo>
                <a:lnTo>
                  <a:pt x="6145" y="9824"/>
                </a:lnTo>
                <a:lnTo>
                  <a:pt x="0" y="3652"/>
                </a:lnTo>
                <a:lnTo>
                  <a:pt x="0" y="21585"/>
                </a:lnTo>
                <a:lnTo>
                  <a:pt x="17918" y="21600"/>
                </a:lnTo>
                <a:lnTo>
                  <a:pt x="11744" y="15470"/>
                </a:lnTo>
                <a:lnTo>
                  <a:pt x="21600" y="5619"/>
                </a:lnTo>
                <a:lnTo>
                  <a:pt x="15977" y="0"/>
                </a:lnTo>
                <a:close/>
              </a:path>
            </a:pathLst>
          </a:custGeom>
          <a:solidFill>
            <a:srgbClr val="FFFFFF"/>
          </a:solidFill>
          <a:ln w="12700">
            <a:miter lim="400000"/>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3" name="关键词">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285423F-EDCC-4275-96C4-423F18565BF8}"/>
              </a:ext>
            </a:extLst>
          </p:cNvPr>
          <p:cNvSpPr txBox="1"/>
          <p:nvPr/>
        </p:nvSpPr>
        <p:spPr>
          <a:xfrm>
            <a:off x="8891588" y="8820150"/>
            <a:ext cx="1354162" cy="707832"/>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137133" tIns="137133" rIns="137133" bIns="137133">
            <a:spAutoFit/>
          </a:bodyPr>
          <a:lstStyle>
            <a:lvl1pPr defTabSz="1828800">
              <a:defRPr sz="2800" b="0">
                <a:solidFill>
                  <a:srgbClr val="F2F2F2"/>
                </a:solidFill>
                <a:latin typeface="Noto Sans S Chinese Bold Bold"/>
                <a:ea typeface="Noto Sans S Chinese Bold Bold"/>
                <a:cs typeface="Noto Sans S Chinese Bold Bold"/>
                <a:sym typeface="Noto Sans S Chinese Bold Bold"/>
              </a:defRPr>
            </a:lvl1pPr>
          </a:lstStyle>
          <a:p>
            <a:r>
              <a:rPr>
                <a:solidFill>
                  <a:schemeClr val="bg1"/>
                </a:solidFill>
                <a:latin typeface="+mn-lt"/>
                <a:ea typeface="+mn-ea"/>
                <a:cs typeface="+mn-ea"/>
                <a:sym typeface="+mn-lt"/>
              </a:rPr>
              <a:t>关键词</a:t>
            </a:r>
          </a:p>
        </p:txBody>
      </p:sp>
      <p:sp>
        <p:nvSpPr>
          <p:cNvPr id="14" name="关键词">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3BF42FB-B442-486F-8E83-34C3F92D4B1C}"/>
              </a:ext>
            </a:extLst>
          </p:cNvPr>
          <p:cNvSpPr txBox="1"/>
          <p:nvPr/>
        </p:nvSpPr>
        <p:spPr>
          <a:xfrm>
            <a:off x="3836182" y="5991225"/>
            <a:ext cx="1354162" cy="707832"/>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137133" tIns="137133" rIns="137133" bIns="137133">
            <a:spAutoFit/>
          </a:bodyPr>
          <a:lstStyle>
            <a:lvl1pPr defTabSz="1828800">
              <a:defRPr sz="2800" b="0">
                <a:solidFill>
                  <a:srgbClr val="F2F2F2"/>
                </a:solidFill>
                <a:latin typeface="Noto Sans S Chinese Medium"/>
                <a:ea typeface="Noto Sans S Chinese Medium"/>
                <a:cs typeface="Noto Sans S Chinese Medium"/>
                <a:sym typeface="Noto Sans S Chinese Medium"/>
              </a:defRPr>
            </a:lvl1pPr>
          </a:lstStyle>
          <a:p>
            <a:r>
              <a:rPr>
                <a:latin typeface="+mn-lt"/>
                <a:ea typeface="+mn-ea"/>
                <a:cs typeface="+mn-ea"/>
                <a:sym typeface="+mn-lt"/>
              </a:rPr>
              <a:t>关键词</a:t>
            </a:r>
          </a:p>
        </p:txBody>
      </p:sp>
      <p:grpSp>
        <p:nvGrpSpPr>
          <p:cNvPr id="15" name="成组">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C5CE464-7500-4CAA-B5F5-9118768FC1EC}"/>
              </a:ext>
            </a:extLst>
          </p:cNvPr>
          <p:cNvGrpSpPr/>
          <p:nvPr/>
        </p:nvGrpSpPr>
        <p:grpSpPr>
          <a:xfrm>
            <a:off x="2414904" y="3606799"/>
            <a:ext cx="4194176" cy="2200276"/>
            <a:chOff x="0" y="0"/>
            <a:chExt cx="4194175" cy="2200275"/>
          </a:xfrm>
        </p:grpSpPr>
        <p:sp>
          <p:nvSpPr>
            <p:cNvPr id="16"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7AD0866-C1CF-4270-9F67-C00180E15902}"/>
                </a:ext>
              </a:extLst>
            </p:cNvPr>
            <p:cNvSpPr/>
            <p:nvPr/>
          </p:nvSpPr>
          <p:spPr>
            <a:xfrm>
              <a:off x="0" y="0"/>
              <a:ext cx="4194175" cy="1393593"/>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gradFill flip="none" rotWithShape="1">
              <a:gsLst>
                <a:gs pos="0">
                  <a:srgbClr val="7D1EDC"/>
                </a:gs>
                <a:gs pos="41000">
                  <a:srgbClr val="2C99E6"/>
                </a:gs>
                <a:gs pos="72000">
                  <a:srgbClr val="28BCE1"/>
                </a:gs>
                <a:gs pos="100000">
                  <a:srgbClr val="28BCE1"/>
                </a:gs>
              </a:gsLst>
              <a:lin ang="16200000" scaled="0"/>
            </a:gra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grpSp>
          <p:nvGrpSpPr>
            <p:cNvPr id="17" name="成组">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57BDE18-23F8-4D60-9D8B-63DA07D34DF1}"/>
                </a:ext>
              </a:extLst>
            </p:cNvPr>
            <p:cNvGrpSpPr/>
            <p:nvPr/>
          </p:nvGrpSpPr>
          <p:grpSpPr>
            <a:xfrm>
              <a:off x="0" y="0"/>
              <a:ext cx="4194175" cy="2200275"/>
              <a:chOff x="0" y="0"/>
              <a:chExt cx="4194175" cy="2200274"/>
            </a:xfrm>
          </p:grpSpPr>
          <p:sp>
            <p:nvSpPr>
              <p:cNvPr id="18"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C2E6027-AC30-436F-B665-4ED548A8E1D5}"/>
                  </a:ext>
                </a:extLst>
              </p:cNvPr>
              <p:cNvSpPr/>
              <p:nvPr/>
            </p:nvSpPr>
            <p:spPr>
              <a:xfrm>
                <a:off x="0" y="0"/>
                <a:ext cx="4194175" cy="1647666"/>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D9D9D9"/>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19"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EF899F3-5AB0-46E5-9033-B5E86D5E680B}"/>
                  </a:ext>
                </a:extLst>
              </p:cNvPr>
              <p:cNvSpPr/>
              <p:nvPr/>
            </p:nvSpPr>
            <p:spPr>
              <a:xfrm>
                <a:off x="0" y="809223"/>
                <a:ext cx="4194175" cy="1391052"/>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gradFill flip="none" rotWithShape="1">
                <a:gsLst>
                  <a:gs pos="0">
                    <a:srgbClr val="7D1EDC"/>
                  </a:gs>
                  <a:gs pos="41000">
                    <a:srgbClr val="2C99E6"/>
                  </a:gs>
                  <a:gs pos="72000">
                    <a:srgbClr val="28BCE1"/>
                  </a:gs>
                  <a:gs pos="100000">
                    <a:srgbClr val="28BCE1"/>
                  </a:gs>
                </a:gsLst>
                <a:lin ang="16200000" scaled="0"/>
              </a:gra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grpSp>
      </p:grpSp>
      <p:pic>
        <p:nvPicPr>
          <p:cNvPr id="20" name="image.png" descr="image.png">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ADD6CF9-2F3B-497D-8120-4BAE0BC58CB0}"/>
              </a:ext>
            </a:extLst>
          </p:cNvPr>
          <p:cNvPicPr>
            <a:picLocks noChangeAspect="1"/>
          </p:cNvPicPr>
          <p:nvPr/>
        </p:nvPicPr>
        <p:blipFill>
          <a:blip r:embed="rId5"/>
          <a:stretch>
            <a:fillRect/>
          </a:stretch>
        </p:blipFill>
        <p:spPr>
          <a:xfrm>
            <a:off x="3924300" y="2876550"/>
            <a:ext cx="1219200" cy="1219200"/>
          </a:xfrm>
          <a:prstGeom prst="rect">
            <a:avLst/>
          </a:prstGeom>
          <a:ln w="12700">
            <a:miter lim="400000"/>
          </a:ln>
        </p:spPr>
      </p:pic>
      <p:pic>
        <p:nvPicPr>
          <p:cNvPr id="21" name="image.png" descr="image.png">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D80A3BD-A6A9-454F-89AB-A9AC349076A1}"/>
              </a:ext>
            </a:extLst>
          </p:cNvPr>
          <p:cNvPicPr>
            <a:picLocks noChangeAspect="1"/>
          </p:cNvPicPr>
          <p:nvPr/>
        </p:nvPicPr>
        <p:blipFill>
          <a:blip r:embed="rId4"/>
          <a:stretch>
            <a:fillRect/>
          </a:stretch>
        </p:blipFill>
        <p:spPr>
          <a:xfrm>
            <a:off x="4460875" y="4146550"/>
            <a:ext cx="171450" cy="631825"/>
          </a:xfrm>
          <a:prstGeom prst="rect">
            <a:avLst/>
          </a:prstGeom>
          <a:ln w="12700">
            <a:miter lim="400000"/>
          </a:ln>
        </p:spPr>
      </p:pic>
      <p:sp>
        <p:nvSpPr>
          <p:cNvPr id="22"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D270D6D-DB8D-4214-8137-8455497BBBBB}"/>
              </a:ext>
            </a:extLst>
          </p:cNvPr>
          <p:cNvSpPr/>
          <p:nvPr/>
        </p:nvSpPr>
        <p:spPr>
          <a:xfrm>
            <a:off x="4318000" y="3222617"/>
            <a:ext cx="431800" cy="577858"/>
          </a:xfrm>
          <a:custGeom>
            <a:avLst/>
            <a:gdLst/>
            <a:ahLst/>
            <a:cxnLst>
              <a:cxn ang="0">
                <a:pos x="wd2" y="hd2"/>
              </a:cxn>
              <a:cxn ang="5400000">
                <a:pos x="wd2" y="hd2"/>
              </a:cxn>
              <a:cxn ang="10800000">
                <a:pos x="wd2" y="hd2"/>
              </a:cxn>
              <a:cxn ang="16200000">
                <a:pos x="wd2" y="hd2"/>
              </a:cxn>
            </a:cxnLst>
            <a:rect l="0" t="0" r="r" b="b"/>
            <a:pathLst>
              <a:path w="21600" h="21599" extrusionOk="0">
                <a:moveTo>
                  <a:pt x="18750" y="9429"/>
                </a:moveTo>
                <a:lnTo>
                  <a:pt x="18750" y="5885"/>
                </a:lnTo>
                <a:cubicBezTo>
                  <a:pt x="18750" y="2636"/>
                  <a:pt x="15238" y="1"/>
                  <a:pt x="10907" y="1"/>
                </a:cubicBezTo>
                <a:cubicBezTo>
                  <a:pt x="10853" y="1"/>
                  <a:pt x="10814" y="-1"/>
                  <a:pt x="10761" y="0"/>
                </a:cubicBezTo>
                <a:cubicBezTo>
                  <a:pt x="10718" y="0"/>
                  <a:pt x="10662" y="2"/>
                  <a:pt x="10618" y="2"/>
                </a:cubicBezTo>
                <a:cubicBezTo>
                  <a:pt x="6286" y="2"/>
                  <a:pt x="2776" y="2636"/>
                  <a:pt x="2776" y="5886"/>
                </a:cubicBezTo>
                <a:lnTo>
                  <a:pt x="2776" y="9429"/>
                </a:lnTo>
                <a:lnTo>
                  <a:pt x="0" y="9429"/>
                </a:lnTo>
                <a:lnTo>
                  <a:pt x="0" y="21599"/>
                </a:lnTo>
                <a:lnTo>
                  <a:pt x="21600" y="21599"/>
                </a:lnTo>
                <a:lnTo>
                  <a:pt x="21600" y="9429"/>
                </a:lnTo>
                <a:lnTo>
                  <a:pt x="18750" y="9429"/>
                </a:lnTo>
                <a:close/>
                <a:moveTo>
                  <a:pt x="13251" y="19368"/>
                </a:moveTo>
                <a:lnTo>
                  <a:pt x="8353" y="19368"/>
                </a:lnTo>
                <a:lnTo>
                  <a:pt x="9552" y="15434"/>
                </a:lnTo>
                <a:cubicBezTo>
                  <a:pt x="8835" y="15113"/>
                  <a:pt x="8353" y="14527"/>
                  <a:pt x="8353" y="13855"/>
                </a:cubicBezTo>
                <a:cubicBezTo>
                  <a:pt x="8353" y="12840"/>
                  <a:pt x="9449" y="12017"/>
                  <a:pt x="10802" y="12017"/>
                </a:cubicBezTo>
                <a:cubicBezTo>
                  <a:pt x="12154" y="12017"/>
                  <a:pt x="13251" y="12840"/>
                  <a:pt x="13251" y="13855"/>
                </a:cubicBezTo>
                <a:cubicBezTo>
                  <a:pt x="13251" y="14530"/>
                  <a:pt x="12765" y="15118"/>
                  <a:pt x="12043" y="15438"/>
                </a:cubicBezTo>
                <a:lnTo>
                  <a:pt x="13251" y="19368"/>
                </a:lnTo>
                <a:close/>
                <a:moveTo>
                  <a:pt x="14826" y="9429"/>
                </a:moveTo>
                <a:lnTo>
                  <a:pt x="6699" y="9429"/>
                </a:lnTo>
                <a:lnTo>
                  <a:pt x="6699" y="5886"/>
                </a:lnTo>
                <a:cubicBezTo>
                  <a:pt x="6699" y="4265"/>
                  <a:pt x="8457" y="2946"/>
                  <a:pt x="10617" y="2946"/>
                </a:cubicBezTo>
                <a:cubicBezTo>
                  <a:pt x="10679" y="2946"/>
                  <a:pt x="10809" y="2944"/>
                  <a:pt x="10809" y="2944"/>
                </a:cubicBezTo>
                <a:cubicBezTo>
                  <a:pt x="10809" y="2944"/>
                  <a:pt x="10874" y="2946"/>
                  <a:pt x="10907" y="2946"/>
                </a:cubicBezTo>
                <a:cubicBezTo>
                  <a:pt x="13067" y="2946"/>
                  <a:pt x="14826" y="4264"/>
                  <a:pt x="14826" y="5885"/>
                </a:cubicBezTo>
                <a:lnTo>
                  <a:pt x="14826" y="9429"/>
                </a:lnTo>
                <a:close/>
              </a:path>
            </a:pathLst>
          </a:custGeom>
          <a:solidFill>
            <a:srgbClr val="FFFFFF"/>
          </a:solidFill>
          <a:ln w="12700">
            <a:miter lim="400000"/>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24" name="标题文本预设">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AA6BEC8E-8C42-4A2A-BF3A-93FE63345451}"/>
              </a:ext>
            </a:extLst>
          </p:cNvPr>
          <p:cNvSpPr txBox="1"/>
          <p:nvPr/>
        </p:nvSpPr>
        <p:spPr>
          <a:xfrm>
            <a:off x="3267612" y="7012110"/>
            <a:ext cx="2646878" cy="67710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defRPr b="0">
                <a:solidFill>
                  <a:srgbClr val="F2F2F2"/>
                </a:solidFill>
                <a:latin typeface="Noto Sans S Chinese Bold Bold"/>
                <a:ea typeface="Noto Sans S Chinese Bold Bold"/>
                <a:cs typeface="Noto Sans S Chinese Bold Bold"/>
                <a:sym typeface="Noto Sans S Chinese Bold Bold"/>
              </a:defRPr>
            </a:lvl1pPr>
          </a:lstStyle>
          <a:p>
            <a:r>
              <a:rPr>
                <a:solidFill>
                  <a:schemeClr val="bg1"/>
                </a:solidFill>
                <a:latin typeface="+mn-lt"/>
                <a:ea typeface="+mn-ea"/>
                <a:cs typeface="+mn-ea"/>
                <a:sym typeface="+mn-lt"/>
              </a:rPr>
              <a:t>标题文本预设</a:t>
            </a:r>
          </a:p>
        </p:txBody>
      </p:sp>
      <p:sp>
        <p:nvSpPr>
          <p:cNvPr id="26" name="标题文本预设">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958119B-D4B0-4D13-B8EB-C8109A965227}"/>
              </a:ext>
            </a:extLst>
          </p:cNvPr>
          <p:cNvSpPr txBox="1"/>
          <p:nvPr/>
        </p:nvSpPr>
        <p:spPr>
          <a:xfrm>
            <a:off x="8189667" y="9668017"/>
            <a:ext cx="2646878" cy="67710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defRPr>
                <a:solidFill>
                  <a:srgbClr val="F2F2F2"/>
                </a:solidFill>
                <a:latin typeface="微软雅黑"/>
                <a:ea typeface="微软雅黑"/>
                <a:cs typeface="微软雅黑"/>
                <a:sym typeface="微软雅黑"/>
              </a:defRPr>
            </a:lvl1pPr>
          </a:lstStyle>
          <a:p>
            <a:pPr>
              <a:defRPr>
                <a:latin typeface="Helvetica"/>
                <a:ea typeface="Helvetica"/>
                <a:cs typeface="Helvetica"/>
                <a:sym typeface="Helvetica"/>
              </a:defRPr>
            </a:pPr>
            <a:r>
              <a:rPr>
                <a:solidFill>
                  <a:schemeClr val="bg1"/>
                </a:solidFill>
                <a:latin typeface="+mn-lt"/>
                <a:ea typeface="+mn-ea"/>
                <a:cs typeface="+mn-ea"/>
                <a:sym typeface="+mn-lt"/>
              </a:rPr>
              <a:t>标题文本预设</a:t>
            </a:r>
          </a:p>
        </p:txBody>
      </p:sp>
      <p:pic>
        <p:nvPicPr>
          <p:cNvPr id="27" name="原创2.5D科技感透明城市商务办公元素" descr="原创2.5D科技感透明城市商务办公元素">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E9E2C80-7743-4B44-B4AA-1DD5A0799A2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7346395" y="6026150"/>
            <a:ext cx="6121400" cy="5588000"/>
          </a:xfrm>
          <a:prstGeom prst="rect">
            <a:avLst/>
          </a:prstGeom>
          <a:ln w="12700">
            <a:miter lim="400000"/>
          </a:ln>
        </p:spPr>
      </p:pic>
      <p:sp>
        <p:nvSpPr>
          <p:cNvPr id="28" name="标题 6">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C8ABA20-3FF2-4575-9F00-7A007DBCD4FC}"/>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29" name="组合 28">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4103231-705F-4632-AC88-F0BE347341B7}"/>
              </a:ext>
            </a:extLst>
          </p:cNvPr>
          <p:cNvGrpSpPr/>
          <p:nvPr/>
        </p:nvGrpSpPr>
        <p:grpSpPr>
          <a:xfrm>
            <a:off x="1148515" y="944039"/>
            <a:ext cx="6281790" cy="1366053"/>
            <a:chOff x="394974" y="341599"/>
            <a:chExt cx="2355671" cy="512270"/>
          </a:xfrm>
        </p:grpSpPr>
        <p:sp>
          <p:nvSpPr>
            <p:cNvPr id="30" name="矩形 29">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DC51CBC-AD35-4A92-8EBF-5D0205B5531E}"/>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31" name="直接连接符 30">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36B80DB5-D04D-4598-89C7-1B1979974C1A}"/>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grpSp>
        <p:nvGrpSpPr>
          <p:cNvPr id="32" name="成组">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F6EE031-A957-44F4-824F-015F1A487AB5}"/>
              </a:ext>
            </a:extLst>
          </p:cNvPr>
          <p:cNvGrpSpPr/>
          <p:nvPr/>
        </p:nvGrpSpPr>
        <p:grpSpPr>
          <a:xfrm>
            <a:off x="12563182" y="3678554"/>
            <a:ext cx="4194175" cy="2199641"/>
            <a:chOff x="0" y="0"/>
            <a:chExt cx="4194175" cy="2199640"/>
          </a:xfrm>
        </p:grpSpPr>
        <p:sp>
          <p:nvSpPr>
            <p:cNvPr id="33"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81B21145-E39D-4149-AC1E-FE16F0AE634D}"/>
                </a:ext>
              </a:extLst>
            </p:cNvPr>
            <p:cNvSpPr/>
            <p:nvPr/>
          </p:nvSpPr>
          <p:spPr>
            <a:xfrm>
              <a:off x="0" y="0"/>
              <a:ext cx="4194175" cy="1393191"/>
            </a:xfrm>
            <a:custGeom>
              <a:avLst/>
              <a:gdLst/>
              <a:ahLst/>
              <a:cxnLst>
                <a:cxn ang="0">
                  <a:pos x="wd2" y="hd2"/>
                </a:cxn>
                <a:cxn ang="5400000">
                  <a:pos x="wd2" y="hd2"/>
                </a:cxn>
                <a:cxn ang="10800000">
                  <a:pos x="wd2" y="hd2"/>
                </a:cxn>
                <a:cxn ang="16200000">
                  <a:pos x="wd2" y="hd2"/>
                </a:cxn>
              </a:cxnLst>
              <a:rect l="0" t="0" r="r" b="b"/>
              <a:pathLst>
                <a:path w="21600" h="21600" extrusionOk="0">
                  <a:moveTo>
                    <a:pt x="21600" y="12748"/>
                  </a:moveTo>
                  <a:cubicBezTo>
                    <a:pt x="21600" y="5725"/>
                    <a:pt x="16754" y="0"/>
                    <a:pt x="10789" y="0"/>
                  </a:cubicBezTo>
                  <a:cubicBezTo>
                    <a:pt x="4824" y="0"/>
                    <a:pt x="0" y="5725"/>
                    <a:pt x="0" y="12748"/>
                  </a:cubicBezTo>
                  <a:cubicBezTo>
                    <a:pt x="0" y="21600"/>
                    <a:pt x="0" y="21600"/>
                    <a:pt x="0" y="21600"/>
                  </a:cubicBezTo>
                  <a:cubicBezTo>
                    <a:pt x="0" y="14528"/>
                    <a:pt x="4824" y="8804"/>
                    <a:pt x="10789" y="8804"/>
                  </a:cubicBezTo>
                  <a:cubicBezTo>
                    <a:pt x="16754" y="8804"/>
                    <a:pt x="21600" y="14528"/>
                    <a:pt x="21600" y="21600"/>
                  </a:cubicBezTo>
                  <a:lnTo>
                    <a:pt x="21600" y="12748"/>
                  </a:lnTo>
                  <a:close/>
                </a:path>
              </a:pathLst>
            </a:custGeom>
            <a:gradFill flip="none" rotWithShape="1">
              <a:gsLst>
                <a:gs pos="0">
                  <a:srgbClr val="7D1EDC"/>
                </a:gs>
                <a:gs pos="41000">
                  <a:srgbClr val="2C99E6"/>
                </a:gs>
                <a:gs pos="72000">
                  <a:srgbClr val="28BCE1"/>
                </a:gs>
                <a:gs pos="100000">
                  <a:srgbClr val="28BCE1"/>
                </a:gs>
              </a:gsLst>
              <a:lin ang="10800000" scaled="0"/>
            </a:gra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grpSp>
          <p:nvGrpSpPr>
            <p:cNvPr id="34" name="成组">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5DE08D83-AC72-4534-936F-69EE9D9D76B8}"/>
                </a:ext>
              </a:extLst>
            </p:cNvPr>
            <p:cNvGrpSpPr/>
            <p:nvPr/>
          </p:nvGrpSpPr>
          <p:grpSpPr>
            <a:xfrm>
              <a:off x="0" y="0"/>
              <a:ext cx="4194175" cy="2199641"/>
              <a:chOff x="0" y="0"/>
              <a:chExt cx="4194175" cy="2199640"/>
            </a:xfrm>
          </p:grpSpPr>
          <p:sp>
            <p:nvSpPr>
              <p:cNvPr id="35"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8D056E5-69F4-470C-8E32-4286D9699CA8}"/>
                  </a:ext>
                </a:extLst>
              </p:cNvPr>
              <p:cNvSpPr/>
              <p:nvPr/>
            </p:nvSpPr>
            <p:spPr>
              <a:xfrm>
                <a:off x="0" y="0"/>
                <a:ext cx="4194175" cy="1647190"/>
              </a:xfrm>
              <a:custGeom>
                <a:avLst/>
                <a:gdLst/>
                <a:ahLst/>
                <a:cxnLst>
                  <a:cxn ang="0">
                    <a:pos x="wd2" y="hd2"/>
                  </a:cxn>
                  <a:cxn ang="5400000">
                    <a:pos x="wd2" y="hd2"/>
                  </a:cxn>
                  <a:cxn ang="10800000">
                    <a:pos x="wd2" y="hd2"/>
                  </a:cxn>
                  <a:cxn ang="16200000">
                    <a:pos x="wd2" y="hd2"/>
                  </a:cxn>
                </a:cxnLst>
                <a:rect l="0" t="0" r="r" b="b"/>
                <a:pathLst>
                  <a:path w="21600" h="21600" extrusionOk="0">
                    <a:moveTo>
                      <a:pt x="10789" y="2441"/>
                    </a:moveTo>
                    <a:cubicBezTo>
                      <a:pt x="16381" y="2441"/>
                      <a:pt x="20284" y="6834"/>
                      <a:pt x="20284" y="10780"/>
                    </a:cubicBezTo>
                    <a:cubicBezTo>
                      <a:pt x="20284" y="14725"/>
                      <a:pt x="16381" y="19159"/>
                      <a:pt x="10789" y="19159"/>
                    </a:cubicBezTo>
                    <a:cubicBezTo>
                      <a:pt x="5197" y="19159"/>
                      <a:pt x="1316" y="14725"/>
                      <a:pt x="1316" y="10780"/>
                    </a:cubicBezTo>
                    <a:cubicBezTo>
                      <a:pt x="1316" y="6834"/>
                      <a:pt x="5197" y="2441"/>
                      <a:pt x="10789" y="2441"/>
                    </a:cubicBezTo>
                    <a:moveTo>
                      <a:pt x="10789" y="0"/>
                    </a:moveTo>
                    <a:cubicBezTo>
                      <a:pt x="4824" y="0"/>
                      <a:pt x="0" y="4841"/>
                      <a:pt x="0" y="10780"/>
                    </a:cubicBezTo>
                    <a:cubicBezTo>
                      <a:pt x="0" y="16759"/>
                      <a:pt x="4824" y="21600"/>
                      <a:pt x="10789" y="21600"/>
                    </a:cubicBezTo>
                    <a:cubicBezTo>
                      <a:pt x="16754" y="21600"/>
                      <a:pt x="21600" y="16759"/>
                      <a:pt x="21600" y="10780"/>
                    </a:cubicBezTo>
                    <a:cubicBezTo>
                      <a:pt x="21600" y="4841"/>
                      <a:pt x="16754" y="0"/>
                      <a:pt x="10789" y="0"/>
                    </a:cubicBezTo>
                    <a:close/>
                  </a:path>
                </a:pathLst>
              </a:custGeom>
              <a:solidFill>
                <a:srgbClr val="F2F2F2"/>
              </a:soli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36"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4AFD6D15-31CA-46D6-B5DC-08346B2519B1}"/>
                  </a:ext>
                </a:extLst>
              </p:cNvPr>
              <p:cNvSpPr/>
              <p:nvPr/>
            </p:nvSpPr>
            <p:spPr>
              <a:xfrm>
                <a:off x="0" y="806449"/>
                <a:ext cx="4194175" cy="1393192"/>
              </a:xfrm>
              <a:custGeom>
                <a:avLst/>
                <a:gdLst/>
                <a:ahLst/>
                <a:cxnLst>
                  <a:cxn ang="0">
                    <a:pos x="wd2" y="hd2"/>
                  </a:cxn>
                  <a:cxn ang="5400000">
                    <a:pos x="wd2" y="hd2"/>
                  </a:cxn>
                  <a:cxn ang="10800000">
                    <a:pos x="wd2" y="hd2"/>
                  </a:cxn>
                  <a:cxn ang="16200000">
                    <a:pos x="wd2" y="hd2"/>
                  </a:cxn>
                </a:cxnLst>
                <a:rect l="0" t="0" r="r" b="b"/>
                <a:pathLst>
                  <a:path w="21600" h="21600" extrusionOk="0">
                    <a:moveTo>
                      <a:pt x="21600" y="8852"/>
                    </a:moveTo>
                    <a:cubicBezTo>
                      <a:pt x="21600" y="15875"/>
                      <a:pt x="16754" y="21600"/>
                      <a:pt x="10789" y="21600"/>
                    </a:cubicBezTo>
                    <a:cubicBezTo>
                      <a:pt x="4824" y="21600"/>
                      <a:pt x="0" y="15875"/>
                      <a:pt x="0" y="8852"/>
                    </a:cubicBezTo>
                    <a:cubicBezTo>
                      <a:pt x="0" y="0"/>
                      <a:pt x="0" y="0"/>
                      <a:pt x="0" y="0"/>
                    </a:cubicBezTo>
                    <a:cubicBezTo>
                      <a:pt x="0" y="7072"/>
                      <a:pt x="4824" y="12796"/>
                      <a:pt x="10789" y="12796"/>
                    </a:cubicBezTo>
                    <a:cubicBezTo>
                      <a:pt x="16754" y="12796"/>
                      <a:pt x="21600" y="7072"/>
                      <a:pt x="21600" y="0"/>
                    </a:cubicBezTo>
                    <a:lnTo>
                      <a:pt x="21600" y="8852"/>
                    </a:lnTo>
                    <a:close/>
                  </a:path>
                </a:pathLst>
              </a:custGeom>
              <a:gradFill flip="none" rotWithShape="1">
                <a:gsLst>
                  <a:gs pos="0">
                    <a:srgbClr val="7D1EDC"/>
                  </a:gs>
                  <a:gs pos="41000">
                    <a:srgbClr val="2C99E6"/>
                  </a:gs>
                  <a:gs pos="72000">
                    <a:srgbClr val="28BCE1"/>
                  </a:gs>
                  <a:gs pos="100000">
                    <a:srgbClr val="28BCE1"/>
                  </a:gs>
                </a:gsLst>
                <a:lin ang="10800000" scaled="0"/>
              </a:gradFill>
              <a:ln w="12700" cap="flat">
                <a:noFill/>
                <a:miter lim="400000"/>
              </a:ln>
              <a:effectLst/>
            </p:spPr>
            <p:txBody>
              <a:bodyPr wrap="square" lIns="91439" tIns="91439" rIns="91439" bIns="91439" numCol="1" anchor="t">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grpSp>
      </p:grpSp>
      <p:pic>
        <p:nvPicPr>
          <p:cNvPr id="37" name="image.png" descr="image.png">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EF177D9-6C6A-4C4B-A090-6CDCC39BEE90}"/>
              </a:ext>
            </a:extLst>
          </p:cNvPr>
          <p:cNvPicPr>
            <a:picLocks noChangeAspect="1"/>
          </p:cNvPicPr>
          <p:nvPr/>
        </p:nvPicPr>
        <p:blipFill>
          <a:blip r:embed="rId3"/>
          <a:stretch>
            <a:fillRect/>
          </a:stretch>
        </p:blipFill>
        <p:spPr>
          <a:xfrm>
            <a:off x="14068132" y="2911475"/>
            <a:ext cx="1219200" cy="1219200"/>
          </a:xfrm>
          <a:prstGeom prst="rect">
            <a:avLst/>
          </a:prstGeom>
          <a:ln w="12700">
            <a:miter lim="400000"/>
          </a:ln>
        </p:spPr>
      </p:pic>
      <p:pic>
        <p:nvPicPr>
          <p:cNvPr id="38" name="image.png" descr="image.png">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3A14CF4-E12F-4EAE-AD7E-37347CD509BE}"/>
              </a:ext>
            </a:extLst>
          </p:cNvPr>
          <p:cNvPicPr>
            <a:picLocks noChangeAspect="1"/>
          </p:cNvPicPr>
          <p:nvPr/>
        </p:nvPicPr>
        <p:blipFill>
          <a:blip r:embed="rId4"/>
          <a:stretch>
            <a:fillRect/>
          </a:stretch>
        </p:blipFill>
        <p:spPr>
          <a:xfrm>
            <a:off x="14604707" y="4165600"/>
            <a:ext cx="171450" cy="635000"/>
          </a:xfrm>
          <a:prstGeom prst="rect">
            <a:avLst/>
          </a:prstGeom>
          <a:ln w="12700">
            <a:miter lim="400000"/>
          </a:ln>
        </p:spPr>
      </p:pic>
      <p:sp>
        <p:nvSpPr>
          <p:cNvPr id="39"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B6D05814-066A-43F7-B669-A602EE454063}"/>
              </a:ext>
            </a:extLst>
          </p:cNvPr>
          <p:cNvSpPr/>
          <p:nvPr/>
        </p:nvSpPr>
        <p:spPr>
          <a:xfrm>
            <a:off x="14423732" y="3295650"/>
            <a:ext cx="215900" cy="215900"/>
          </a:xfrm>
          <a:custGeom>
            <a:avLst/>
            <a:gdLst/>
            <a:ahLst/>
            <a:cxnLst>
              <a:cxn ang="0">
                <a:pos x="wd2" y="hd2"/>
              </a:cxn>
              <a:cxn ang="5400000">
                <a:pos x="wd2" y="hd2"/>
              </a:cxn>
              <a:cxn ang="10800000">
                <a:pos x="wd2" y="hd2"/>
              </a:cxn>
              <a:cxn ang="16200000">
                <a:pos x="wd2" y="hd2"/>
              </a:cxn>
            </a:cxnLst>
            <a:rect l="0" t="0" r="r" b="b"/>
            <a:pathLst>
              <a:path w="21600" h="21600" extrusionOk="0">
                <a:moveTo>
                  <a:pt x="15980" y="21600"/>
                </a:moveTo>
                <a:lnTo>
                  <a:pt x="21600" y="15977"/>
                </a:lnTo>
                <a:lnTo>
                  <a:pt x="11776" y="6145"/>
                </a:lnTo>
                <a:lnTo>
                  <a:pt x="17948" y="0"/>
                </a:lnTo>
                <a:lnTo>
                  <a:pt x="14" y="0"/>
                </a:lnTo>
                <a:lnTo>
                  <a:pt x="0" y="17918"/>
                </a:lnTo>
                <a:lnTo>
                  <a:pt x="6130" y="11744"/>
                </a:lnTo>
                <a:lnTo>
                  <a:pt x="15980" y="21600"/>
                </a:lnTo>
                <a:close/>
              </a:path>
            </a:pathLst>
          </a:custGeom>
          <a:solidFill>
            <a:srgbClr val="FFFFFF"/>
          </a:solidFill>
          <a:ln w="12700">
            <a:miter lim="400000"/>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40"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7811D448-D089-4770-A9CB-37F23E9A70D8}"/>
              </a:ext>
            </a:extLst>
          </p:cNvPr>
          <p:cNvSpPr/>
          <p:nvPr/>
        </p:nvSpPr>
        <p:spPr>
          <a:xfrm>
            <a:off x="14741232" y="3613150"/>
            <a:ext cx="212725" cy="215900"/>
          </a:xfrm>
          <a:custGeom>
            <a:avLst/>
            <a:gdLst/>
            <a:ahLst/>
            <a:cxnLst>
              <a:cxn ang="0">
                <a:pos x="wd2" y="hd2"/>
              </a:cxn>
              <a:cxn ang="5400000">
                <a:pos x="wd2" y="hd2"/>
              </a:cxn>
              <a:cxn ang="10800000">
                <a:pos x="wd2" y="hd2"/>
              </a:cxn>
              <a:cxn ang="16200000">
                <a:pos x="wd2" y="hd2"/>
              </a:cxn>
            </a:cxnLst>
            <a:rect l="0" t="0" r="r" b="b"/>
            <a:pathLst>
              <a:path w="21600" h="21600" extrusionOk="0">
                <a:moveTo>
                  <a:pt x="15470" y="9856"/>
                </a:moveTo>
                <a:lnTo>
                  <a:pt x="5620" y="0"/>
                </a:lnTo>
                <a:lnTo>
                  <a:pt x="0" y="5623"/>
                </a:lnTo>
                <a:lnTo>
                  <a:pt x="9824" y="15455"/>
                </a:lnTo>
                <a:lnTo>
                  <a:pt x="3652" y="21600"/>
                </a:lnTo>
                <a:lnTo>
                  <a:pt x="21586" y="21600"/>
                </a:lnTo>
                <a:lnTo>
                  <a:pt x="21600" y="3682"/>
                </a:lnTo>
                <a:lnTo>
                  <a:pt x="15470" y="9856"/>
                </a:lnTo>
                <a:close/>
              </a:path>
            </a:pathLst>
          </a:custGeom>
          <a:solidFill>
            <a:srgbClr val="FFFFFF"/>
          </a:solidFill>
          <a:ln w="12700">
            <a:miter lim="400000"/>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41"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D12AA813-85E0-423B-A4D1-E2F57ACA5768}"/>
              </a:ext>
            </a:extLst>
          </p:cNvPr>
          <p:cNvSpPr/>
          <p:nvPr/>
        </p:nvSpPr>
        <p:spPr>
          <a:xfrm>
            <a:off x="14741232" y="3295650"/>
            <a:ext cx="212725" cy="215900"/>
          </a:xfrm>
          <a:custGeom>
            <a:avLst/>
            <a:gdLst/>
            <a:ahLst/>
            <a:cxnLst>
              <a:cxn ang="0">
                <a:pos x="wd2" y="hd2"/>
              </a:cxn>
              <a:cxn ang="5400000">
                <a:pos x="wd2" y="hd2"/>
              </a:cxn>
              <a:cxn ang="10800000">
                <a:pos x="wd2" y="hd2"/>
              </a:cxn>
              <a:cxn ang="16200000">
                <a:pos x="wd2" y="hd2"/>
              </a:cxn>
            </a:cxnLst>
            <a:rect l="0" t="0" r="r" b="b"/>
            <a:pathLst>
              <a:path w="21600" h="21600" extrusionOk="0">
                <a:moveTo>
                  <a:pt x="5623" y="21600"/>
                </a:moveTo>
                <a:lnTo>
                  <a:pt x="15455" y="11776"/>
                </a:lnTo>
                <a:lnTo>
                  <a:pt x="21600" y="17948"/>
                </a:lnTo>
                <a:lnTo>
                  <a:pt x="21600" y="15"/>
                </a:lnTo>
                <a:lnTo>
                  <a:pt x="3682" y="0"/>
                </a:lnTo>
                <a:lnTo>
                  <a:pt x="9856" y="6130"/>
                </a:lnTo>
                <a:lnTo>
                  <a:pt x="0" y="15981"/>
                </a:lnTo>
                <a:lnTo>
                  <a:pt x="5623" y="21600"/>
                </a:lnTo>
                <a:close/>
              </a:path>
            </a:pathLst>
          </a:custGeom>
          <a:solidFill>
            <a:srgbClr val="FFFFFF"/>
          </a:solidFill>
          <a:ln w="12700">
            <a:miter lim="400000"/>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42" name="形状">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A5BAB36-19CC-402F-98A3-E605FF03F92F}"/>
              </a:ext>
            </a:extLst>
          </p:cNvPr>
          <p:cNvSpPr/>
          <p:nvPr/>
        </p:nvSpPr>
        <p:spPr>
          <a:xfrm>
            <a:off x="14423732" y="3613150"/>
            <a:ext cx="215900" cy="215900"/>
          </a:xfrm>
          <a:custGeom>
            <a:avLst/>
            <a:gdLst/>
            <a:ahLst/>
            <a:cxnLst>
              <a:cxn ang="0">
                <a:pos x="wd2" y="hd2"/>
              </a:cxn>
              <a:cxn ang="5400000">
                <a:pos x="wd2" y="hd2"/>
              </a:cxn>
              <a:cxn ang="10800000">
                <a:pos x="wd2" y="hd2"/>
              </a:cxn>
              <a:cxn ang="16200000">
                <a:pos x="wd2" y="hd2"/>
              </a:cxn>
            </a:cxnLst>
            <a:rect l="0" t="0" r="r" b="b"/>
            <a:pathLst>
              <a:path w="21600" h="21600" extrusionOk="0">
                <a:moveTo>
                  <a:pt x="15977" y="0"/>
                </a:moveTo>
                <a:lnTo>
                  <a:pt x="6145" y="9824"/>
                </a:lnTo>
                <a:lnTo>
                  <a:pt x="0" y="3652"/>
                </a:lnTo>
                <a:lnTo>
                  <a:pt x="0" y="21585"/>
                </a:lnTo>
                <a:lnTo>
                  <a:pt x="17918" y="21600"/>
                </a:lnTo>
                <a:lnTo>
                  <a:pt x="11744" y="15470"/>
                </a:lnTo>
                <a:lnTo>
                  <a:pt x="21600" y="5619"/>
                </a:lnTo>
                <a:lnTo>
                  <a:pt x="15977" y="0"/>
                </a:lnTo>
                <a:close/>
              </a:path>
            </a:pathLst>
          </a:custGeom>
          <a:solidFill>
            <a:srgbClr val="FFFFFF"/>
          </a:solidFill>
          <a:ln w="12700">
            <a:miter lim="400000"/>
          </a:ln>
        </p:spPr>
        <p:txBody>
          <a:bodyPr tIns="91439" bIns="91439"/>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43" name="关键词">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6DA00DA7-9799-4A35-BF8C-3B1E8DB28DC2}"/>
              </a:ext>
            </a:extLst>
          </p:cNvPr>
          <p:cNvSpPr txBox="1"/>
          <p:nvPr/>
        </p:nvSpPr>
        <p:spPr>
          <a:xfrm>
            <a:off x="13983189" y="6121400"/>
            <a:ext cx="1354162" cy="707832"/>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lIns="137133" tIns="137133" rIns="137133" bIns="137133">
            <a:spAutoFit/>
          </a:bodyPr>
          <a:lstStyle>
            <a:lvl1pPr defTabSz="1828800">
              <a:defRPr sz="2800" b="0">
                <a:solidFill>
                  <a:srgbClr val="F2F2F2"/>
                </a:solidFill>
                <a:latin typeface="Noto Sans S Chinese Bold Bold"/>
                <a:ea typeface="Noto Sans S Chinese Bold Bold"/>
                <a:cs typeface="Noto Sans S Chinese Bold Bold"/>
                <a:sym typeface="Noto Sans S Chinese Bold Bold"/>
              </a:defRPr>
            </a:lvl1pPr>
          </a:lstStyle>
          <a:p>
            <a:r>
              <a:rPr>
                <a:latin typeface="+mn-lt"/>
                <a:ea typeface="+mn-ea"/>
                <a:cs typeface="+mn-ea"/>
                <a:sym typeface="+mn-lt"/>
              </a:rPr>
              <a:t>关键词</a:t>
            </a:r>
          </a:p>
        </p:txBody>
      </p:sp>
      <p:sp>
        <p:nvSpPr>
          <p:cNvPr id="45" name="标题文本预设">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C51DF2C-8315-43A1-8F8B-21C0315AFD22}"/>
              </a:ext>
            </a:extLst>
          </p:cNvPr>
          <p:cNvSpPr txBox="1"/>
          <p:nvPr/>
        </p:nvSpPr>
        <p:spPr>
          <a:xfrm>
            <a:off x="13417793" y="7012110"/>
            <a:ext cx="2646878" cy="677106"/>
          </a:xfrm>
          <a:prstGeom prst="rect">
            <a:avLst/>
          </a:prstGeom>
          <a:ln w="12700">
            <a:miter lim="400000"/>
          </a:ln>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none" tIns="91439" bIns="91439">
            <a:spAutoFit/>
          </a:bodyPr>
          <a:lstStyle>
            <a:lvl1pPr defTabSz="1828800">
              <a:defRPr>
                <a:solidFill>
                  <a:srgbClr val="F2F2F2"/>
                </a:solidFill>
                <a:latin typeface="微软雅黑"/>
                <a:ea typeface="微软雅黑"/>
                <a:cs typeface="微软雅黑"/>
                <a:sym typeface="微软雅黑"/>
              </a:defRPr>
            </a:lvl1pPr>
          </a:lstStyle>
          <a:p>
            <a:pPr>
              <a:defRPr>
                <a:latin typeface="Helvetica"/>
                <a:ea typeface="Helvetica"/>
                <a:cs typeface="Helvetica"/>
                <a:sym typeface="Helvetica"/>
              </a:defRPr>
            </a:pPr>
            <a:r>
              <a:rPr>
                <a:solidFill>
                  <a:schemeClr val="bg1"/>
                </a:solidFill>
                <a:latin typeface="+mn-lt"/>
                <a:ea typeface="+mn-ea"/>
                <a:cs typeface="+mn-ea"/>
                <a:sym typeface="+mn-lt"/>
              </a:rPr>
              <a:t>标题文本预设</a:t>
            </a:r>
          </a:p>
        </p:txBody>
      </p:sp>
      <p:sp>
        <p:nvSpPr>
          <p:cNvPr id="46" name="Rectangle 3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EA60DE70-ABDE-44EC-AE2F-84C76098590E}"/>
              </a:ext>
            </a:extLst>
          </p:cNvPr>
          <p:cNvSpPr txBox="1"/>
          <p:nvPr/>
        </p:nvSpPr>
        <p:spPr>
          <a:xfrm>
            <a:off x="2614701" y="7656635"/>
            <a:ext cx="3692348" cy="184665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a:t>
            </a:r>
            <a:endParaRPr dirty="0">
              <a:latin typeface="+mn-lt"/>
              <a:ea typeface="+mn-ea"/>
              <a:cs typeface="+mn-ea"/>
              <a:sym typeface="+mn-lt"/>
            </a:endParaRPr>
          </a:p>
        </p:txBody>
      </p:sp>
      <p:sp>
        <p:nvSpPr>
          <p:cNvPr id="47" name="Rectangle 3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0E7FEAB7-6741-429B-9AAA-1B7D35A6819C}"/>
              </a:ext>
            </a:extLst>
          </p:cNvPr>
          <p:cNvSpPr txBox="1"/>
          <p:nvPr/>
        </p:nvSpPr>
        <p:spPr>
          <a:xfrm>
            <a:off x="7666931" y="10330518"/>
            <a:ext cx="3692348" cy="184665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a:t>
            </a:r>
            <a:endParaRPr dirty="0">
              <a:latin typeface="+mn-lt"/>
              <a:ea typeface="+mn-ea"/>
              <a:cs typeface="+mn-ea"/>
              <a:sym typeface="+mn-lt"/>
            </a:endParaRPr>
          </a:p>
        </p:txBody>
      </p:sp>
      <p:sp>
        <p:nvSpPr>
          <p:cNvPr id="48" name="Rectangle 31">
            <a:extLst>
              <a:ext uri="{FF2B5EF4-FFF2-40B4-BE49-F238E27FC236}">
                <a16:creationId xmlns="" xmlns:m="http://schemas.openxmlformats.org/officeDocument/2006/math" xmlns:a14="http://schemas.microsoft.com/office/drawing/2010/main" xmlns:ma14="http://schemas.microsoft.com/office/mac/drawingml/2011/main" xmlns:p14="http://schemas.microsoft.com/office/powerpoint/2010/main" xmlns:a16="http://schemas.microsoft.com/office/drawing/2014/main" id="{2F7E229E-F4EC-42CD-868D-43C3CABCF8F9}"/>
              </a:ext>
            </a:extLst>
          </p:cNvPr>
          <p:cNvSpPr txBox="1"/>
          <p:nvPr/>
        </p:nvSpPr>
        <p:spPr>
          <a:xfrm>
            <a:off x="12869450" y="7522014"/>
            <a:ext cx="3692348" cy="1846657"/>
          </a:xfrm>
          <a:prstGeom prst="rect">
            <a:avLst/>
          </a:prstGeom>
          <a:noFill/>
          <a:ln w="12700" cap="flat">
            <a:noFill/>
            <a:miter lim="400000"/>
          </a:ln>
          <a:effectLst/>
          <a:extLst>
            <a:ext uri="{C572A759-6A51-4108-AA02-DFA0A04FC94B}">
              <ma14:wrappingTextBoxFlag xmlns="" xmlns:a16="http://schemas.microsoft.com/office/drawing/2014/main"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a:t>
            </a:r>
            <a:endParaRPr dirty="0">
              <a:latin typeface="+mn-lt"/>
              <a:ea typeface="+mn-ea"/>
              <a:cs typeface="+mn-ea"/>
              <a:sym typeface="+mn-lt"/>
            </a:endParaRPr>
          </a:p>
        </p:txBody>
      </p:sp>
    </p:spTree>
    <p:extLst>
      <p:ext uri="{BB962C8B-B14F-4D97-AF65-F5344CB8AC3E}">
        <p14:creationId xmlns:p14="http://schemas.microsoft.com/office/powerpoint/2010/main" val="129177740"/>
      </p:ext>
    </p:extLst>
  </p:cSld>
  <p:clrMapOvr>
    <a:masterClrMapping/>
  </p:clrMapOvr>
  <p:transition spd="slow" advClick="0" advTm="8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9" fill="hold" grpId="0" nodeType="afterEffect">
                                  <p:stCondLst>
                                    <p:cond delay="0"/>
                                  </p:stCondLst>
                                  <p:iterate>
                                    <p:tmAbs val="0"/>
                                  </p:iterate>
                                  <p:childTnLst>
                                    <p:set>
                                      <p:cBhvr>
                                        <p:cTn id="6" fill="hold"/>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fltVal val="0"/>
                                          </p:val>
                                        </p:tav>
                                        <p:tav tm="100000">
                                          <p:val>
                                            <p:strVal val="#ppt_h"/>
                                          </p:val>
                                        </p:tav>
                                      </p:tavLst>
                                    </p:anim>
                                    <p:anim calcmode="lin" valueType="num">
                                      <p:cBhvr>
                                        <p:cTn id="9"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fill="hold" grpId="0" nodeType="afterEffect">
                                  <p:stCondLst>
                                    <p:cond delay="0"/>
                                  </p:stCondLst>
                                  <p:iterate>
                                    <p:tmAbs val="0"/>
                                  </p:iterate>
                                  <p:childTnLst>
                                    <p:set>
                                      <p:cBhvr>
                                        <p:cTn id="13" fill="hold"/>
                                        <p:tgtEl>
                                          <p:spTgt spid="15"/>
                                        </p:tgtEl>
                                        <p:attrNameLst>
                                          <p:attrName>style.visibility</p:attrName>
                                        </p:attrNameLst>
                                      </p:cBhvr>
                                      <p:to>
                                        <p:strVal val="visible"/>
                                      </p:to>
                                    </p:set>
                                    <p:animEffect transition="in" filter="dissolve">
                                      <p:cBhvr>
                                        <p:cTn id="14" dur="1000"/>
                                        <p:tgtEl>
                                          <p:spTgt spid="15"/>
                                        </p:tgtEl>
                                      </p:cBhvr>
                                    </p:animEffect>
                                  </p:childTnLst>
                                </p:cTn>
                              </p:par>
                            </p:childTnLst>
                          </p:cTn>
                        </p:par>
                        <p:par>
                          <p:cTn id="15" fill="hold">
                            <p:stCondLst>
                              <p:cond delay="2000"/>
                            </p:stCondLst>
                            <p:childTnLst>
                              <p:par>
                                <p:cTn id="16" presetID="22" presetClass="entr" presetSubtype="4" fill="hold" grpId="0" nodeType="afterEffect">
                                  <p:stCondLst>
                                    <p:cond delay="0"/>
                                  </p:stCondLst>
                                  <p:iterate>
                                    <p:tmAbs val="0"/>
                                  </p:iterate>
                                  <p:childTnLst>
                                    <p:set>
                                      <p:cBhvr>
                                        <p:cTn id="17" fill="hold"/>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iterate>
                                    <p:tmAbs val="0"/>
                                  </p:iterate>
                                  <p:childTnLst>
                                    <p:set>
                                      <p:cBhvr>
                                        <p:cTn id="21" fill="hold"/>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fmla="#ppt_w*sin(2.5*pi*$)">
                                          <p:val>
                                            <p:fltVal val="0"/>
                                          </p:val>
                                        </p:tav>
                                        <p:tav tm="100000">
                                          <p:val>
                                            <p:fltVal val="1"/>
                                          </p:val>
                                        </p:tav>
                                      </p:tavLst>
                                    </p:anim>
                                    <p:anim calcmode="lin" valueType="num">
                                      <p:cBhvr>
                                        <p:cTn id="23" dur="500" fill="hold"/>
                                        <p:tgtEl>
                                          <p:spTgt spid="22"/>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19" presetClass="entr" presetSubtype="10" fill="hold" grpId="0" nodeType="afterEffect">
                                  <p:stCondLst>
                                    <p:cond delay="0"/>
                                  </p:stCondLst>
                                  <p:iterate>
                                    <p:tmAbs val="0"/>
                                  </p:iterate>
                                  <p:childTnLst>
                                    <p:set>
                                      <p:cBhvr>
                                        <p:cTn id="26" fill="hold"/>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fmla="#ppt_w*sin(2.5*pi*$)">
                                          <p:val>
                                            <p:fltVal val="0"/>
                                          </p:val>
                                        </p:tav>
                                        <p:tav tm="100000">
                                          <p:val>
                                            <p:fltVal val="1"/>
                                          </p:val>
                                        </p:tav>
                                      </p:tavLst>
                                    </p:anim>
                                    <p:anim calcmode="lin" valueType="num">
                                      <p:cBhvr>
                                        <p:cTn id="28" dur="500" fill="hold"/>
                                        <p:tgtEl>
                                          <p:spTgt spid="20"/>
                                        </p:tgtEl>
                                        <p:attrNameLst>
                                          <p:attrName>ppt_h</p:attrName>
                                        </p:attrNameLst>
                                      </p:cBhvr>
                                      <p:tavLst>
                                        <p:tav tm="0">
                                          <p:val>
                                            <p:strVal val="#ppt_h"/>
                                          </p:val>
                                        </p:tav>
                                        <p:tav tm="100000">
                                          <p:val>
                                            <p:strVal val="#ppt_h"/>
                                          </p:val>
                                        </p:tav>
                                      </p:tavLst>
                                    </p:anim>
                                  </p:childTnLst>
                                </p:cTn>
                              </p:par>
                            </p:childTnLst>
                          </p:cTn>
                        </p:par>
                        <p:par>
                          <p:cTn id="29" fill="hold">
                            <p:stCondLst>
                              <p:cond delay="3500"/>
                            </p:stCondLst>
                            <p:childTnLst>
                              <p:par>
                                <p:cTn id="30" presetID="2" presetClass="entr" presetSubtype="8" fill="hold" grpId="0" nodeType="afterEffect">
                                  <p:stCondLst>
                                    <p:cond delay="0"/>
                                  </p:stCondLst>
                                  <p:iterate>
                                    <p:tmAbs val="0"/>
                                  </p:iterate>
                                  <p:childTnLst>
                                    <p:set>
                                      <p:cBhvr>
                                        <p:cTn id="31" fill="hold"/>
                                        <p:tgtEl>
                                          <p:spTgt spid="14"/>
                                        </p:tgtEl>
                                        <p:attrNameLst>
                                          <p:attrName>style.visibility</p:attrName>
                                        </p:attrNameLst>
                                      </p:cBhvr>
                                      <p:to>
                                        <p:strVal val="visible"/>
                                      </p:to>
                                    </p:set>
                                    <p:anim calcmode="lin" valueType="num">
                                      <p:cBhvr>
                                        <p:cTn id="32" dur="500" fill="hold"/>
                                        <p:tgtEl>
                                          <p:spTgt spid="14"/>
                                        </p:tgtEl>
                                        <p:attrNameLst>
                                          <p:attrName>ppt_x</p:attrName>
                                        </p:attrNameLst>
                                      </p:cBhvr>
                                      <p:tavLst>
                                        <p:tav tm="0">
                                          <p:val>
                                            <p:strVal val="0-#ppt_w/2"/>
                                          </p:val>
                                        </p:tav>
                                        <p:tav tm="100000">
                                          <p:val>
                                            <p:strVal val="#ppt_x"/>
                                          </p:val>
                                        </p:tav>
                                      </p:tavLst>
                                    </p:anim>
                                    <p:anim calcmode="lin" valueType="num">
                                      <p:cBhvr>
                                        <p:cTn id="33" dur="5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3" presetClass="entr" presetSubtype="16" fill="hold" grpId="0" nodeType="afterEffect">
                                  <p:stCondLst>
                                    <p:cond delay="0"/>
                                  </p:stCondLst>
                                  <p:iterate>
                                    <p:tmAbs val="0"/>
                                  </p:iterate>
                                  <p:childTnLst>
                                    <p:set>
                                      <p:cBhvr>
                                        <p:cTn id="36" fill="hold"/>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9" presetClass="entr" fill="hold" grpId="0" nodeType="afterEffect">
                                  <p:stCondLst>
                                    <p:cond delay="0"/>
                                  </p:stCondLst>
                                  <p:iterate>
                                    <p:tmAbs val="0"/>
                                  </p:iterate>
                                  <p:childTnLst>
                                    <p:set>
                                      <p:cBhvr>
                                        <p:cTn id="41" fill="hold"/>
                                        <p:tgtEl>
                                          <p:spTgt spid="2"/>
                                        </p:tgtEl>
                                        <p:attrNameLst>
                                          <p:attrName>style.visibility</p:attrName>
                                        </p:attrNameLst>
                                      </p:cBhvr>
                                      <p:to>
                                        <p:strVal val="visible"/>
                                      </p:to>
                                    </p:set>
                                    <p:animEffect transition="in" filter="dissolve">
                                      <p:cBhvr>
                                        <p:cTn id="42" dur="1000"/>
                                        <p:tgtEl>
                                          <p:spTgt spid="2"/>
                                        </p:tgtEl>
                                      </p:cBhvr>
                                    </p:animEffect>
                                  </p:childTnLst>
                                </p:cTn>
                              </p:par>
                            </p:childTnLst>
                          </p:cTn>
                        </p:par>
                        <p:par>
                          <p:cTn id="43" fill="hold">
                            <p:stCondLst>
                              <p:cond delay="5500"/>
                            </p:stCondLst>
                            <p:childTnLst>
                              <p:par>
                                <p:cTn id="44" presetID="22" presetClass="entr" presetSubtype="4" fill="hold" grpId="0" nodeType="afterEffect">
                                  <p:stCondLst>
                                    <p:cond delay="0"/>
                                  </p:stCondLst>
                                  <p:iterate>
                                    <p:tmAbs val="0"/>
                                  </p:iterate>
                                  <p:childTnLst>
                                    <p:set>
                                      <p:cBhvr>
                                        <p:cTn id="45" fill="hold"/>
                                        <p:tgtEl>
                                          <p:spTgt spid="8"/>
                                        </p:tgtEl>
                                        <p:attrNameLst>
                                          <p:attrName>style.visibility</p:attrName>
                                        </p:attrNameLst>
                                      </p:cBhvr>
                                      <p:to>
                                        <p:strVal val="visible"/>
                                      </p:to>
                                    </p:set>
                                    <p:animEffect transition="in" filter="wipe(down)">
                                      <p:cBhvr>
                                        <p:cTn id="46" dur="500"/>
                                        <p:tgtEl>
                                          <p:spTgt spid="8"/>
                                        </p:tgtEl>
                                      </p:cBhvr>
                                    </p:animEffect>
                                  </p:childTnLst>
                                </p:cTn>
                              </p:par>
                            </p:childTnLst>
                          </p:cTn>
                        </p:par>
                        <p:par>
                          <p:cTn id="47" fill="hold">
                            <p:stCondLst>
                              <p:cond delay="6000"/>
                            </p:stCondLst>
                            <p:childTnLst>
                              <p:par>
                                <p:cTn id="48" presetID="19" presetClass="entr" presetSubtype="10" fill="hold" grpId="0" nodeType="afterEffect">
                                  <p:stCondLst>
                                    <p:cond delay="0"/>
                                  </p:stCondLst>
                                  <p:iterate>
                                    <p:tmAbs val="0"/>
                                  </p:iterate>
                                  <p:childTnLst>
                                    <p:set>
                                      <p:cBhvr>
                                        <p:cTn id="49" fill="hold"/>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fmla="#ppt_w*sin(2.5*pi*$)">
                                          <p:val>
                                            <p:fltVal val="0"/>
                                          </p:val>
                                        </p:tav>
                                        <p:tav tm="100000">
                                          <p:val>
                                            <p:fltVal val="1"/>
                                          </p:val>
                                        </p:tav>
                                      </p:tavLst>
                                    </p:anim>
                                    <p:anim calcmode="lin" valueType="num">
                                      <p:cBhvr>
                                        <p:cTn id="51" dur="500" fill="hold"/>
                                        <p:tgtEl>
                                          <p:spTgt spid="9"/>
                                        </p:tgtEl>
                                        <p:attrNameLst>
                                          <p:attrName>ppt_h</p:attrName>
                                        </p:attrNameLst>
                                      </p:cBhvr>
                                      <p:tavLst>
                                        <p:tav tm="0">
                                          <p:val>
                                            <p:strVal val="#ppt_h"/>
                                          </p:val>
                                        </p:tav>
                                        <p:tav tm="100000">
                                          <p:val>
                                            <p:strVal val="#ppt_h"/>
                                          </p:val>
                                        </p:tav>
                                      </p:tavLst>
                                    </p:anim>
                                  </p:childTnLst>
                                </p:cTn>
                              </p:par>
                            </p:childTnLst>
                          </p:cTn>
                        </p:par>
                        <p:par>
                          <p:cTn id="52" fill="hold">
                            <p:stCondLst>
                              <p:cond delay="6500"/>
                            </p:stCondLst>
                            <p:childTnLst>
                              <p:par>
                                <p:cTn id="53" presetID="19" presetClass="entr" presetSubtype="10" fill="hold" grpId="0" nodeType="afterEffect">
                                  <p:stCondLst>
                                    <p:cond delay="0"/>
                                  </p:stCondLst>
                                  <p:iterate>
                                    <p:tmAbs val="0"/>
                                  </p:iterate>
                                  <p:childTnLst>
                                    <p:set>
                                      <p:cBhvr>
                                        <p:cTn id="54" fill="hold"/>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fmla="#ppt_w*sin(2.5*pi*$)">
                                          <p:val>
                                            <p:fltVal val="0"/>
                                          </p:val>
                                        </p:tav>
                                        <p:tav tm="100000">
                                          <p:val>
                                            <p:fltVal val="1"/>
                                          </p:val>
                                        </p:tav>
                                      </p:tavLst>
                                    </p:anim>
                                    <p:anim calcmode="lin" valueType="num">
                                      <p:cBhvr>
                                        <p:cTn id="56" dur="500" fill="hold"/>
                                        <p:tgtEl>
                                          <p:spTgt spid="1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19" presetClass="entr" presetSubtype="10" fill="hold" grpId="0" nodeType="afterEffect">
                                  <p:stCondLst>
                                    <p:cond delay="0"/>
                                  </p:stCondLst>
                                  <p:iterate>
                                    <p:tmAbs val="0"/>
                                  </p:iterate>
                                  <p:childTnLst>
                                    <p:set>
                                      <p:cBhvr>
                                        <p:cTn id="59" fill="hold"/>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fmla="#ppt_w*sin(2.5*pi*$)">
                                          <p:val>
                                            <p:fltVal val="0"/>
                                          </p:val>
                                        </p:tav>
                                        <p:tav tm="100000">
                                          <p:val>
                                            <p:fltVal val="1"/>
                                          </p:val>
                                        </p:tav>
                                      </p:tavLst>
                                    </p:anim>
                                    <p:anim calcmode="lin" valueType="num">
                                      <p:cBhvr>
                                        <p:cTn id="61" dur="500" fill="hold"/>
                                        <p:tgtEl>
                                          <p:spTgt spid="12"/>
                                        </p:tgtEl>
                                        <p:attrNameLst>
                                          <p:attrName>ppt_h</p:attrName>
                                        </p:attrNameLst>
                                      </p:cBhvr>
                                      <p:tavLst>
                                        <p:tav tm="0">
                                          <p:val>
                                            <p:strVal val="#ppt_h"/>
                                          </p:val>
                                        </p:tav>
                                        <p:tav tm="100000">
                                          <p:val>
                                            <p:strVal val="#ppt_h"/>
                                          </p:val>
                                        </p:tav>
                                      </p:tavLst>
                                    </p:anim>
                                  </p:childTnLst>
                                </p:cTn>
                              </p:par>
                            </p:childTnLst>
                          </p:cTn>
                        </p:par>
                        <p:par>
                          <p:cTn id="62" fill="hold">
                            <p:stCondLst>
                              <p:cond delay="7500"/>
                            </p:stCondLst>
                            <p:childTnLst>
                              <p:par>
                                <p:cTn id="63" presetID="19" presetClass="entr" presetSubtype="10" fill="hold" grpId="0" nodeType="afterEffect">
                                  <p:stCondLst>
                                    <p:cond delay="0"/>
                                  </p:stCondLst>
                                  <p:iterate>
                                    <p:tmAbs val="0"/>
                                  </p:iterate>
                                  <p:childTnLst>
                                    <p:set>
                                      <p:cBhvr>
                                        <p:cTn id="64" fill="hold"/>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fmla="#ppt_w*sin(2.5*pi*$)">
                                          <p:val>
                                            <p:fltVal val="0"/>
                                          </p:val>
                                        </p:tav>
                                        <p:tav tm="100000">
                                          <p:val>
                                            <p:fltVal val="1"/>
                                          </p:val>
                                        </p:tav>
                                      </p:tavLst>
                                    </p:anim>
                                    <p:anim calcmode="lin" valueType="num">
                                      <p:cBhvr>
                                        <p:cTn id="66" dur="500" fill="hold"/>
                                        <p:tgtEl>
                                          <p:spTgt spid="10"/>
                                        </p:tgtEl>
                                        <p:attrNameLst>
                                          <p:attrName>ppt_h</p:attrName>
                                        </p:attrNameLst>
                                      </p:cBhvr>
                                      <p:tavLst>
                                        <p:tav tm="0">
                                          <p:val>
                                            <p:strVal val="#ppt_h"/>
                                          </p:val>
                                        </p:tav>
                                        <p:tav tm="100000">
                                          <p:val>
                                            <p:strVal val="#ppt_h"/>
                                          </p:val>
                                        </p:tav>
                                      </p:tavLst>
                                    </p:anim>
                                  </p:childTnLst>
                                </p:cTn>
                              </p:par>
                            </p:childTnLst>
                          </p:cTn>
                        </p:par>
                        <p:par>
                          <p:cTn id="67" fill="hold">
                            <p:stCondLst>
                              <p:cond delay="8000"/>
                            </p:stCondLst>
                            <p:childTnLst>
                              <p:par>
                                <p:cTn id="68" presetID="19" presetClass="entr" presetSubtype="10" fill="hold" grpId="0" nodeType="afterEffect">
                                  <p:stCondLst>
                                    <p:cond delay="0"/>
                                  </p:stCondLst>
                                  <p:iterate>
                                    <p:tmAbs val="0"/>
                                  </p:iterate>
                                  <p:childTnLst>
                                    <p:set>
                                      <p:cBhvr>
                                        <p:cTn id="69" fill="hold"/>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fmla="#ppt_w*sin(2.5*pi*$)">
                                          <p:val>
                                            <p:fltVal val="0"/>
                                          </p:val>
                                        </p:tav>
                                        <p:tav tm="100000">
                                          <p:val>
                                            <p:fltVal val="1"/>
                                          </p:val>
                                        </p:tav>
                                      </p:tavLst>
                                    </p:anim>
                                    <p:anim calcmode="lin" valueType="num">
                                      <p:cBhvr>
                                        <p:cTn id="71" dur="500" fill="hold"/>
                                        <p:tgtEl>
                                          <p:spTgt spid="7"/>
                                        </p:tgtEl>
                                        <p:attrNameLst>
                                          <p:attrName>ppt_h</p:attrName>
                                        </p:attrNameLst>
                                      </p:cBhvr>
                                      <p:tavLst>
                                        <p:tav tm="0">
                                          <p:val>
                                            <p:strVal val="#ppt_h"/>
                                          </p:val>
                                        </p:tav>
                                        <p:tav tm="100000">
                                          <p:val>
                                            <p:strVal val="#ppt_h"/>
                                          </p:val>
                                        </p:tav>
                                      </p:tavLst>
                                    </p:anim>
                                  </p:childTnLst>
                                </p:cTn>
                              </p:par>
                            </p:childTnLst>
                          </p:cTn>
                        </p:par>
                        <p:par>
                          <p:cTn id="72" fill="hold">
                            <p:stCondLst>
                              <p:cond delay="8500"/>
                            </p:stCondLst>
                            <p:childTnLst>
                              <p:par>
                                <p:cTn id="73" presetID="2" presetClass="entr" presetSubtype="8" fill="hold" grpId="0" nodeType="afterEffect">
                                  <p:stCondLst>
                                    <p:cond delay="0"/>
                                  </p:stCondLst>
                                  <p:iterate>
                                    <p:tmAbs val="0"/>
                                  </p:iterate>
                                  <p:childTnLst>
                                    <p:set>
                                      <p:cBhvr>
                                        <p:cTn id="74" fill="hold"/>
                                        <p:tgtEl>
                                          <p:spTgt spid="13"/>
                                        </p:tgtEl>
                                        <p:attrNameLst>
                                          <p:attrName>style.visibility</p:attrName>
                                        </p:attrNameLst>
                                      </p:cBhvr>
                                      <p:to>
                                        <p:strVal val="visible"/>
                                      </p:to>
                                    </p:set>
                                    <p:anim calcmode="lin" valueType="num">
                                      <p:cBhvr>
                                        <p:cTn id="75" dur="500" fill="hold"/>
                                        <p:tgtEl>
                                          <p:spTgt spid="13"/>
                                        </p:tgtEl>
                                        <p:attrNameLst>
                                          <p:attrName>ppt_x</p:attrName>
                                        </p:attrNameLst>
                                      </p:cBhvr>
                                      <p:tavLst>
                                        <p:tav tm="0">
                                          <p:val>
                                            <p:strVal val="0-#ppt_w/2"/>
                                          </p:val>
                                        </p:tav>
                                        <p:tav tm="100000">
                                          <p:val>
                                            <p:strVal val="#ppt_x"/>
                                          </p:val>
                                        </p:tav>
                                      </p:tavLst>
                                    </p:anim>
                                    <p:anim calcmode="lin" valueType="num">
                                      <p:cBhvr>
                                        <p:cTn id="76" dur="500" fill="hold"/>
                                        <p:tgtEl>
                                          <p:spTgt spid="13"/>
                                        </p:tgtEl>
                                        <p:attrNameLst>
                                          <p:attrName>ppt_y</p:attrName>
                                        </p:attrNameLst>
                                      </p:cBhvr>
                                      <p:tavLst>
                                        <p:tav tm="0">
                                          <p:val>
                                            <p:strVal val="#ppt_y"/>
                                          </p:val>
                                        </p:tav>
                                        <p:tav tm="100000">
                                          <p:val>
                                            <p:strVal val="#ppt_y"/>
                                          </p:val>
                                        </p:tav>
                                      </p:tavLst>
                                    </p:anim>
                                  </p:childTnLst>
                                </p:cTn>
                              </p:par>
                            </p:childTnLst>
                          </p:cTn>
                        </p:par>
                        <p:par>
                          <p:cTn id="77" fill="hold">
                            <p:stCondLst>
                              <p:cond delay="9000"/>
                            </p:stCondLst>
                            <p:childTnLst>
                              <p:par>
                                <p:cTn id="78" presetID="23" presetClass="entr" presetSubtype="16" fill="hold" grpId="0" nodeType="afterEffect">
                                  <p:stCondLst>
                                    <p:cond delay="0"/>
                                  </p:stCondLst>
                                  <p:iterate>
                                    <p:tmAbs val="0"/>
                                  </p:iterate>
                                  <p:childTnLst>
                                    <p:set>
                                      <p:cBhvr>
                                        <p:cTn id="79" fill="hold"/>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9" presetClass="entr" fill="hold" grpId="0" nodeType="afterEffect">
                                  <p:stCondLst>
                                    <p:cond delay="0"/>
                                  </p:stCondLst>
                                  <p:iterate>
                                    <p:tmAbs val="0"/>
                                  </p:iterate>
                                  <p:childTnLst>
                                    <p:set>
                                      <p:cBhvr>
                                        <p:cTn id="84" fill="hold"/>
                                        <p:tgtEl>
                                          <p:spTgt spid="32"/>
                                        </p:tgtEl>
                                        <p:attrNameLst>
                                          <p:attrName>style.visibility</p:attrName>
                                        </p:attrNameLst>
                                      </p:cBhvr>
                                      <p:to>
                                        <p:strVal val="visible"/>
                                      </p:to>
                                    </p:set>
                                    <p:animEffect transition="in" filter="dissolve">
                                      <p:cBhvr>
                                        <p:cTn id="85" dur="1000"/>
                                        <p:tgtEl>
                                          <p:spTgt spid="32"/>
                                        </p:tgtEl>
                                      </p:cBhvr>
                                    </p:animEffect>
                                  </p:childTnLst>
                                </p:cTn>
                              </p:par>
                            </p:childTnLst>
                          </p:cTn>
                        </p:par>
                        <p:par>
                          <p:cTn id="86" fill="hold">
                            <p:stCondLst>
                              <p:cond delay="10500"/>
                            </p:stCondLst>
                            <p:childTnLst>
                              <p:par>
                                <p:cTn id="87" presetID="22" presetClass="entr" presetSubtype="4" fill="hold" grpId="0" nodeType="afterEffect">
                                  <p:stCondLst>
                                    <p:cond delay="0"/>
                                  </p:stCondLst>
                                  <p:iterate>
                                    <p:tmAbs val="0"/>
                                  </p:iterate>
                                  <p:childTnLst>
                                    <p:set>
                                      <p:cBhvr>
                                        <p:cTn id="88" fill="hold"/>
                                        <p:tgtEl>
                                          <p:spTgt spid="38"/>
                                        </p:tgtEl>
                                        <p:attrNameLst>
                                          <p:attrName>style.visibility</p:attrName>
                                        </p:attrNameLst>
                                      </p:cBhvr>
                                      <p:to>
                                        <p:strVal val="visible"/>
                                      </p:to>
                                    </p:set>
                                    <p:animEffect transition="in" filter="wipe(down)">
                                      <p:cBhvr>
                                        <p:cTn id="89" dur="500"/>
                                        <p:tgtEl>
                                          <p:spTgt spid="38"/>
                                        </p:tgtEl>
                                      </p:cBhvr>
                                    </p:animEffect>
                                  </p:childTnLst>
                                </p:cTn>
                              </p:par>
                            </p:childTnLst>
                          </p:cTn>
                        </p:par>
                        <p:par>
                          <p:cTn id="90" fill="hold">
                            <p:stCondLst>
                              <p:cond delay="11000"/>
                            </p:stCondLst>
                            <p:childTnLst>
                              <p:par>
                                <p:cTn id="91" presetID="19" presetClass="entr" presetSubtype="10" fill="hold" grpId="0" nodeType="afterEffect">
                                  <p:stCondLst>
                                    <p:cond delay="0"/>
                                  </p:stCondLst>
                                  <p:iterate>
                                    <p:tmAbs val="0"/>
                                  </p:iterate>
                                  <p:childTnLst>
                                    <p:set>
                                      <p:cBhvr>
                                        <p:cTn id="92" fill="hold"/>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fmla="#ppt_w*sin(2.5*pi*$)">
                                          <p:val>
                                            <p:fltVal val="0"/>
                                          </p:val>
                                        </p:tav>
                                        <p:tav tm="100000">
                                          <p:val>
                                            <p:fltVal val="1"/>
                                          </p:val>
                                        </p:tav>
                                      </p:tavLst>
                                    </p:anim>
                                    <p:anim calcmode="lin" valueType="num">
                                      <p:cBhvr>
                                        <p:cTn id="94" dur="500" fill="hold"/>
                                        <p:tgtEl>
                                          <p:spTgt spid="39"/>
                                        </p:tgtEl>
                                        <p:attrNameLst>
                                          <p:attrName>ppt_h</p:attrName>
                                        </p:attrNameLst>
                                      </p:cBhvr>
                                      <p:tavLst>
                                        <p:tav tm="0">
                                          <p:val>
                                            <p:strVal val="#ppt_h"/>
                                          </p:val>
                                        </p:tav>
                                        <p:tav tm="100000">
                                          <p:val>
                                            <p:strVal val="#ppt_h"/>
                                          </p:val>
                                        </p:tav>
                                      </p:tavLst>
                                    </p:anim>
                                  </p:childTnLst>
                                </p:cTn>
                              </p:par>
                            </p:childTnLst>
                          </p:cTn>
                        </p:par>
                        <p:par>
                          <p:cTn id="95" fill="hold">
                            <p:stCondLst>
                              <p:cond delay="11500"/>
                            </p:stCondLst>
                            <p:childTnLst>
                              <p:par>
                                <p:cTn id="96" presetID="19" presetClass="entr" presetSubtype="10" fill="hold" grpId="0" nodeType="afterEffect">
                                  <p:stCondLst>
                                    <p:cond delay="0"/>
                                  </p:stCondLst>
                                  <p:iterate>
                                    <p:tmAbs val="0"/>
                                  </p:iterate>
                                  <p:childTnLst>
                                    <p:set>
                                      <p:cBhvr>
                                        <p:cTn id="97" fill="hold"/>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fmla="#ppt_w*sin(2.5*pi*$)">
                                          <p:val>
                                            <p:fltVal val="0"/>
                                          </p:val>
                                        </p:tav>
                                        <p:tav tm="100000">
                                          <p:val>
                                            <p:fltVal val="1"/>
                                          </p:val>
                                        </p:tav>
                                      </p:tavLst>
                                    </p:anim>
                                    <p:anim calcmode="lin" valueType="num">
                                      <p:cBhvr>
                                        <p:cTn id="99" dur="500" fill="hold"/>
                                        <p:tgtEl>
                                          <p:spTgt spid="41"/>
                                        </p:tgtEl>
                                        <p:attrNameLst>
                                          <p:attrName>ppt_h</p:attrName>
                                        </p:attrNameLst>
                                      </p:cBhvr>
                                      <p:tavLst>
                                        <p:tav tm="0">
                                          <p:val>
                                            <p:strVal val="#ppt_h"/>
                                          </p:val>
                                        </p:tav>
                                        <p:tav tm="100000">
                                          <p:val>
                                            <p:strVal val="#ppt_h"/>
                                          </p:val>
                                        </p:tav>
                                      </p:tavLst>
                                    </p:anim>
                                  </p:childTnLst>
                                </p:cTn>
                              </p:par>
                            </p:childTnLst>
                          </p:cTn>
                        </p:par>
                        <p:par>
                          <p:cTn id="100" fill="hold">
                            <p:stCondLst>
                              <p:cond delay="12000"/>
                            </p:stCondLst>
                            <p:childTnLst>
                              <p:par>
                                <p:cTn id="101" presetID="19" presetClass="entr" presetSubtype="10" fill="hold" grpId="0" nodeType="afterEffect">
                                  <p:stCondLst>
                                    <p:cond delay="0"/>
                                  </p:stCondLst>
                                  <p:iterate>
                                    <p:tmAbs val="0"/>
                                  </p:iterate>
                                  <p:childTnLst>
                                    <p:set>
                                      <p:cBhvr>
                                        <p:cTn id="102" fill="hold"/>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fmla="#ppt_w*sin(2.5*pi*$)">
                                          <p:val>
                                            <p:fltVal val="0"/>
                                          </p:val>
                                        </p:tav>
                                        <p:tav tm="100000">
                                          <p:val>
                                            <p:fltVal val="1"/>
                                          </p:val>
                                        </p:tav>
                                      </p:tavLst>
                                    </p:anim>
                                    <p:anim calcmode="lin" valueType="num">
                                      <p:cBhvr>
                                        <p:cTn id="104" dur="500" fill="hold"/>
                                        <p:tgtEl>
                                          <p:spTgt spid="42"/>
                                        </p:tgtEl>
                                        <p:attrNameLst>
                                          <p:attrName>ppt_h</p:attrName>
                                        </p:attrNameLst>
                                      </p:cBhvr>
                                      <p:tavLst>
                                        <p:tav tm="0">
                                          <p:val>
                                            <p:strVal val="#ppt_h"/>
                                          </p:val>
                                        </p:tav>
                                        <p:tav tm="100000">
                                          <p:val>
                                            <p:strVal val="#ppt_h"/>
                                          </p:val>
                                        </p:tav>
                                      </p:tavLst>
                                    </p:anim>
                                  </p:childTnLst>
                                </p:cTn>
                              </p:par>
                            </p:childTnLst>
                          </p:cTn>
                        </p:par>
                        <p:par>
                          <p:cTn id="105" fill="hold">
                            <p:stCondLst>
                              <p:cond delay="12500"/>
                            </p:stCondLst>
                            <p:childTnLst>
                              <p:par>
                                <p:cTn id="106" presetID="19" presetClass="entr" presetSubtype="10" fill="hold" grpId="0" nodeType="afterEffect">
                                  <p:stCondLst>
                                    <p:cond delay="0"/>
                                  </p:stCondLst>
                                  <p:iterate>
                                    <p:tmAbs val="0"/>
                                  </p:iterate>
                                  <p:childTnLst>
                                    <p:set>
                                      <p:cBhvr>
                                        <p:cTn id="107" fill="hold"/>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fmla="#ppt_w*sin(2.5*pi*$)">
                                          <p:val>
                                            <p:fltVal val="0"/>
                                          </p:val>
                                        </p:tav>
                                        <p:tav tm="100000">
                                          <p:val>
                                            <p:fltVal val="1"/>
                                          </p:val>
                                        </p:tav>
                                      </p:tavLst>
                                    </p:anim>
                                    <p:anim calcmode="lin" valueType="num">
                                      <p:cBhvr>
                                        <p:cTn id="109" dur="500" fill="hold"/>
                                        <p:tgtEl>
                                          <p:spTgt spid="40"/>
                                        </p:tgtEl>
                                        <p:attrNameLst>
                                          <p:attrName>ppt_h</p:attrName>
                                        </p:attrNameLst>
                                      </p:cBhvr>
                                      <p:tavLst>
                                        <p:tav tm="0">
                                          <p:val>
                                            <p:strVal val="#ppt_h"/>
                                          </p:val>
                                        </p:tav>
                                        <p:tav tm="100000">
                                          <p:val>
                                            <p:strVal val="#ppt_h"/>
                                          </p:val>
                                        </p:tav>
                                      </p:tavLst>
                                    </p:anim>
                                  </p:childTnLst>
                                </p:cTn>
                              </p:par>
                            </p:childTnLst>
                          </p:cTn>
                        </p:par>
                        <p:par>
                          <p:cTn id="110" fill="hold">
                            <p:stCondLst>
                              <p:cond delay="13000"/>
                            </p:stCondLst>
                            <p:childTnLst>
                              <p:par>
                                <p:cTn id="111" presetID="19" presetClass="entr" presetSubtype="10" fill="hold" grpId="0" nodeType="afterEffect">
                                  <p:stCondLst>
                                    <p:cond delay="0"/>
                                  </p:stCondLst>
                                  <p:iterate>
                                    <p:tmAbs val="0"/>
                                  </p:iterate>
                                  <p:childTnLst>
                                    <p:set>
                                      <p:cBhvr>
                                        <p:cTn id="112" fill="hold"/>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fmla="#ppt_w*sin(2.5*pi*$)">
                                          <p:val>
                                            <p:fltVal val="0"/>
                                          </p:val>
                                        </p:tav>
                                        <p:tav tm="100000">
                                          <p:val>
                                            <p:fltVal val="1"/>
                                          </p:val>
                                        </p:tav>
                                      </p:tavLst>
                                    </p:anim>
                                    <p:anim calcmode="lin" valueType="num">
                                      <p:cBhvr>
                                        <p:cTn id="114" dur="500" fill="hold"/>
                                        <p:tgtEl>
                                          <p:spTgt spid="37"/>
                                        </p:tgtEl>
                                        <p:attrNameLst>
                                          <p:attrName>ppt_h</p:attrName>
                                        </p:attrNameLst>
                                      </p:cBhvr>
                                      <p:tavLst>
                                        <p:tav tm="0">
                                          <p:val>
                                            <p:strVal val="#ppt_h"/>
                                          </p:val>
                                        </p:tav>
                                        <p:tav tm="100000">
                                          <p:val>
                                            <p:strVal val="#ppt_h"/>
                                          </p:val>
                                        </p:tav>
                                      </p:tavLst>
                                    </p:anim>
                                  </p:childTnLst>
                                </p:cTn>
                              </p:par>
                            </p:childTnLst>
                          </p:cTn>
                        </p:par>
                        <p:par>
                          <p:cTn id="115" fill="hold">
                            <p:stCondLst>
                              <p:cond delay="13500"/>
                            </p:stCondLst>
                            <p:childTnLst>
                              <p:par>
                                <p:cTn id="116" presetID="2" presetClass="entr" presetSubtype="8" fill="hold" grpId="0" nodeType="afterEffect">
                                  <p:stCondLst>
                                    <p:cond delay="0"/>
                                  </p:stCondLst>
                                  <p:iterate>
                                    <p:tmAbs val="0"/>
                                  </p:iterate>
                                  <p:childTnLst>
                                    <p:set>
                                      <p:cBhvr>
                                        <p:cTn id="117" fill="hold"/>
                                        <p:tgtEl>
                                          <p:spTgt spid="43"/>
                                        </p:tgtEl>
                                        <p:attrNameLst>
                                          <p:attrName>style.visibility</p:attrName>
                                        </p:attrNameLst>
                                      </p:cBhvr>
                                      <p:to>
                                        <p:strVal val="visible"/>
                                      </p:to>
                                    </p:set>
                                    <p:anim calcmode="lin" valueType="num">
                                      <p:cBhvr>
                                        <p:cTn id="118" dur="500" fill="hold"/>
                                        <p:tgtEl>
                                          <p:spTgt spid="43"/>
                                        </p:tgtEl>
                                        <p:attrNameLst>
                                          <p:attrName>ppt_x</p:attrName>
                                        </p:attrNameLst>
                                      </p:cBhvr>
                                      <p:tavLst>
                                        <p:tav tm="0">
                                          <p:val>
                                            <p:strVal val="0-#ppt_w/2"/>
                                          </p:val>
                                        </p:tav>
                                        <p:tav tm="100000">
                                          <p:val>
                                            <p:strVal val="#ppt_x"/>
                                          </p:val>
                                        </p:tav>
                                      </p:tavLst>
                                    </p:anim>
                                    <p:anim calcmode="lin" valueType="num">
                                      <p:cBhvr>
                                        <p:cTn id="119" dur="500" fill="hold"/>
                                        <p:tgtEl>
                                          <p:spTgt spid="43"/>
                                        </p:tgtEl>
                                        <p:attrNameLst>
                                          <p:attrName>ppt_y</p:attrName>
                                        </p:attrNameLst>
                                      </p:cBhvr>
                                      <p:tavLst>
                                        <p:tav tm="0">
                                          <p:val>
                                            <p:strVal val="#ppt_y"/>
                                          </p:val>
                                        </p:tav>
                                        <p:tav tm="100000">
                                          <p:val>
                                            <p:strVal val="#ppt_y"/>
                                          </p:val>
                                        </p:tav>
                                      </p:tavLst>
                                    </p:anim>
                                  </p:childTnLst>
                                </p:cTn>
                              </p:par>
                            </p:childTnLst>
                          </p:cTn>
                        </p:par>
                        <p:par>
                          <p:cTn id="120" fill="hold">
                            <p:stCondLst>
                              <p:cond delay="14000"/>
                            </p:stCondLst>
                            <p:childTnLst>
                              <p:par>
                                <p:cTn id="121" presetID="23" presetClass="entr" presetSubtype="16" fill="hold" grpId="0" nodeType="afterEffect">
                                  <p:stCondLst>
                                    <p:cond delay="0"/>
                                  </p:stCondLst>
                                  <p:iterate>
                                    <p:tmAbs val="0"/>
                                  </p:iterate>
                                  <p:childTnLst>
                                    <p:set>
                                      <p:cBhvr>
                                        <p:cTn id="122" fill="hold"/>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20" grpId="0" animBg="1" advAuto="0"/>
      <p:bldP spid="21" grpId="0" animBg="1" advAuto="0"/>
      <p:bldP spid="22" grpId="0" animBg="1" advAuto="0"/>
      <p:bldP spid="24" grpId="0" animBg="1" advAuto="0"/>
      <p:bldP spid="26" grpId="0" animBg="1" advAuto="0"/>
      <p:bldP spid="27" grpId="0" animBg="1" advAuto="0"/>
      <p:bldP spid="32" grpId="0" animBg="1" advAuto="0"/>
      <p:bldP spid="37" grpId="0" animBg="1" advAuto="0"/>
      <p:bldP spid="38" grpId="0" animBg="1" advAuto="0"/>
      <p:bldP spid="39" grpId="0" animBg="1" advAuto="0"/>
      <p:bldP spid="40" grpId="0" animBg="1" advAuto="0"/>
      <p:bldP spid="41" grpId="0" animBg="1" advAuto="0"/>
      <p:bldP spid="42" grpId="0" animBg="1" advAuto="0"/>
      <p:bldP spid="43" grpId="0" animBg="1" advAuto="0"/>
      <p:bldP spid="45"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6"/>
          <p:cNvSpPr>
            <a:spLocks noGrp="1"/>
          </p:cNvSpPr>
          <p:nvPr/>
        </p:nvSpPr>
        <p:spPr>
          <a:xfrm>
            <a:off x="1358294" y="739575"/>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b="1" dirty="0">
                <a:solidFill>
                  <a:prstClr val="white"/>
                </a:solidFill>
                <a:latin typeface="+mn-lt"/>
                <a:ea typeface="+mn-ea"/>
                <a:cs typeface="+mn-ea"/>
                <a:sym typeface="+mn-lt"/>
              </a:rPr>
              <a:t>工作完成情况</a:t>
            </a:r>
          </a:p>
        </p:txBody>
      </p:sp>
      <p:grpSp>
        <p:nvGrpSpPr>
          <p:cNvPr id="24" name="组合 23"/>
          <p:cNvGrpSpPr/>
          <p:nvPr/>
        </p:nvGrpSpPr>
        <p:grpSpPr>
          <a:xfrm>
            <a:off x="1300916" y="981561"/>
            <a:ext cx="6034139" cy="1295424"/>
            <a:chOff x="487843" y="368085"/>
            <a:chExt cx="2262802" cy="485784"/>
          </a:xfrm>
        </p:grpSpPr>
        <p:sp>
          <p:nvSpPr>
            <p:cNvPr id="25" name="矩形 24"/>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26" name="直接连接符 25"/>
            <p:cNvCxnSpPr/>
            <p:nvPr/>
          </p:nvCxnSpPr>
          <p:spPr>
            <a:xfrm rot="5400000">
              <a:off x="248852" y="607076"/>
              <a:ext cx="47798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l="10288" r="2874"/>
          <a:stretch>
            <a:fillRect/>
          </a:stretch>
        </p:blipFill>
        <p:spPr bwMode="auto">
          <a:xfrm>
            <a:off x="11734800" y="0"/>
            <a:ext cx="12649200" cy="13716000"/>
          </a:xfrm>
          <a:prstGeom prst="rect">
            <a:avLst/>
          </a:prstGeom>
          <a:noFill/>
          <a:ln w="9525">
            <a:noFill/>
            <a:miter lim="800000"/>
            <a:headEnd/>
            <a:tailEnd/>
          </a:ln>
        </p:spPr>
      </p:pic>
      <p:sp>
        <p:nvSpPr>
          <p:cNvPr id="19" name="矩形 18"/>
          <p:cNvSpPr/>
          <p:nvPr/>
        </p:nvSpPr>
        <p:spPr>
          <a:xfrm>
            <a:off x="11734800" y="12703"/>
            <a:ext cx="12687301" cy="13690600"/>
          </a:xfrm>
          <a:prstGeom prst="rect">
            <a:avLst/>
          </a:prstGeom>
          <a:solidFill>
            <a:srgbClr val="01033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438430" hangingPunct="1"/>
            <a:endParaRPr lang="zh-CN" altLang="en-US" sz="4800" b="0" kern="1200">
              <a:solidFill>
                <a:prstClr val="white"/>
              </a:solidFill>
              <a:cs typeface="+mn-ea"/>
              <a:sym typeface="+mn-lt"/>
            </a:endParaRPr>
          </a:p>
        </p:txBody>
      </p:sp>
      <p:sp>
        <p:nvSpPr>
          <p:cNvPr id="12" name="Title 3"/>
          <p:cNvSpPr txBox="1">
            <a:spLocks/>
          </p:cNvSpPr>
          <p:nvPr/>
        </p:nvSpPr>
        <p:spPr bwMode="auto">
          <a:xfrm>
            <a:off x="12675024" y="4042835"/>
            <a:ext cx="10020299" cy="133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defTabSz="2438430" fontAlgn="base" hangingPunct="1">
              <a:lnSpc>
                <a:spcPct val="90000"/>
              </a:lnSpc>
              <a:spcBef>
                <a:spcPct val="0"/>
              </a:spcBef>
              <a:spcAft>
                <a:spcPct val="0"/>
              </a:spcAft>
              <a:defRPr/>
            </a:pPr>
            <a:r>
              <a:rPr lang="en-US" altLang="zh-CN" sz="7467" kern="1200" dirty="0">
                <a:solidFill>
                  <a:srgbClr val="F6F8F8"/>
                </a:solidFill>
                <a:latin typeface="+mn-lt"/>
                <a:ea typeface="+mn-ea"/>
                <a:cs typeface="+mn-ea"/>
                <a:sym typeface="+mn-lt"/>
              </a:rPr>
              <a:t>Your Title Here</a:t>
            </a:r>
          </a:p>
        </p:txBody>
      </p:sp>
      <p:sp>
        <p:nvSpPr>
          <p:cNvPr id="13" name="TextBox 12"/>
          <p:cNvSpPr txBox="1"/>
          <p:nvPr/>
        </p:nvSpPr>
        <p:spPr>
          <a:xfrm>
            <a:off x="12829543" y="6015568"/>
            <a:ext cx="9711267" cy="5364995"/>
          </a:xfrm>
          <a:prstGeom prst="rect">
            <a:avLst/>
          </a:prstGeom>
          <a:noFill/>
        </p:spPr>
        <p:txBody>
          <a:bodyPr>
            <a:spAutoFit/>
          </a:bodyPr>
          <a:lstStyle/>
          <a:p>
            <a:pPr algn="r" defTabSz="2438430" fontAlgn="base" hangingPunct="1">
              <a:lnSpc>
                <a:spcPct val="150000"/>
              </a:lnSpc>
              <a:spcBef>
                <a:spcPct val="0"/>
              </a:spcBef>
              <a:spcAft>
                <a:spcPct val="0"/>
              </a:spcAft>
              <a:defRPr/>
            </a:pPr>
            <a:r>
              <a:rPr lang="en-US" altLang="zh-CN" sz="2933" b="0" dirty="0">
                <a:solidFill>
                  <a:prstClr val="white">
                    <a:lumMod val="85000"/>
                  </a:prstClr>
                </a:solidFill>
                <a:latin typeface="+mn-lt"/>
                <a:ea typeface="+mn-ea"/>
                <a:cs typeface="+mn-ea"/>
                <a:sym typeface="+mn-lt"/>
              </a:rPr>
              <a:t>您的内容打在这里，或者通过复制您的文本后</a:t>
            </a:r>
            <a:endParaRPr lang="id-ID" altLang="zh-CN" sz="2933" b="0" kern="1200" dirty="0">
              <a:solidFill>
                <a:prstClr val="white">
                  <a:lumMod val="85000"/>
                </a:prstClr>
              </a:solidFill>
              <a:latin typeface="+mn-lt"/>
              <a:ea typeface="+mn-ea"/>
              <a:cs typeface="+mn-ea"/>
              <a:sym typeface="+mn-lt"/>
            </a:endParaRPr>
          </a:p>
          <a:p>
            <a:pPr defTabSz="2438430" hangingPunct="1">
              <a:lnSpc>
                <a:spcPct val="200000"/>
              </a:lnSpc>
              <a:defRPr/>
            </a:pPr>
            <a:r>
              <a:rPr lang="en-US" altLang="zh-CN" sz="2933" b="0" dirty="0">
                <a:solidFill>
                  <a:prstClr val="white">
                    <a:lumMod val="85000"/>
                  </a:prstClr>
                </a:solidFill>
                <a:latin typeface="+mn-lt"/>
                <a:ea typeface="+mn-ea"/>
                <a:cs typeface="+mn-ea"/>
                <a:sym typeface="+mn-lt"/>
              </a:rPr>
              <a:t>您的内容打在这里，或者通过复制您的文本后您的内容打在这里，或者通过复制您的文本后您的内容打在这里，或者通过复制您的文本后您的内容打在这里，或者通过复制您的文本后</a:t>
            </a:r>
            <a:endParaRPr lang="id-ID" sz="2933" b="0" kern="1200" dirty="0">
              <a:solidFill>
                <a:prstClr val="white">
                  <a:lumMod val="85000"/>
                </a:prstClr>
              </a:solidFill>
              <a:latin typeface="+mn-lt"/>
              <a:ea typeface="+mn-ea"/>
              <a:cs typeface="+mn-ea"/>
              <a:sym typeface="+mn-lt"/>
            </a:endParaRPr>
          </a:p>
          <a:p>
            <a:pPr defTabSz="2438430" hangingPunct="1">
              <a:lnSpc>
                <a:spcPct val="200000"/>
              </a:lnSpc>
              <a:defRPr/>
            </a:pPr>
            <a:endParaRPr lang="id-ID" b="0" kern="1200" dirty="0">
              <a:solidFill>
                <a:prstClr val="white">
                  <a:lumMod val="85000"/>
                </a:prstClr>
              </a:solidFill>
              <a:latin typeface="+mn-lt"/>
              <a:ea typeface="+mn-ea"/>
              <a:cs typeface="+mn-ea"/>
              <a:sym typeface="+mn-lt"/>
            </a:endParaRPr>
          </a:p>
        </p:txBody>
      </p:sp>
      <p:sp>
        <p:nvSpPr>
          <p:cNvPr id="14" name="Rectangle 36"/>
          <p:cNvSpPr/>
          <p:nvPr/>
        </p:nvSpPr>
        <p:spPr>
          <a:xfrm>
            <a:off x="12435840" y="1899922"/>
            <a:ext cx="10498667" cy="979593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2438430" hangingPunct="1">
              <a:defRPr/>
            </a:pPr>
            <a:endParaRPr lang="en-US" sz="4800" b="0" kern="1200">
              <a:solidFill>
                <a:srgbClr val="F6F8F8"/>
              </a:solidFill>
              <a:cs typeface="+mn-ea"/>
              <a:sym typeface="+mn-lt"/>
            </a:endParaRPr>
          </a:p>
        </p:txBody>
      </p:sp>
      <p:cxnSp>
        <p:nvCxnSpPr>
          <p:cNvPr id="17" name="直接连接符 16"/>
          <p:cNvCxnSpPr/>
          <p:nvPr/>
        </p:nvCxnSpPr>
        <p:spPr>
          <a:xfrm>
            <a:off x="14091076" y="5765800"/>
            <a:ext cx="7188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473200" y="4287963"/>
            <a:ext cx="9753600" cy="2308323"/>
            <a:chOff x="514350" y="1828800"/>
            <a:chExt cx="3657600" cy="865621"/>
          </a:xfrm>
        </p:grpSpPr>
        <p:sp>
          <p:nvSpPr>
            <p:cNvPr id="20" name="Freeform 25"/>
            <p:cNvSpPr>
              <a:spLocks noEditPoints="1"/>
            </p:cNvSpPr>
            <p:nvPr/>
          </p:nvSpPr>
          <p:spPr bwMode="auto">
            <a:xfrm>
              <a:off x="514350" y="1981200"/>
              <a:ext cx="409575" cy="247650"/>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rgbClr val="0070C0"/>
            </a:solidFill>
            <a:ln>
              <a:noFill/>
            </a:ln>
          </p:spPr>
          <p:txBody>
            <a:bodyPr/>
            <a:lstStyle/>
            <a:p>
              <a:pPr algn="l" defTabSz="2438430" hangingPunct="1">
                <a:defRPr/>
              </a:pPr>
              <a:endParaRPr lang="en-US" sz="4800" b="0" kern="1200">
                <a:solidFill>
                  <a:schemeClr val="bg1"/>
                </a:solidFill>
                <a:latin typeface="+mn-lt"/>
                <a:ea typeface="+mn-ea"/>
                <a:cs typeface="+mn-ea"/>
                <a:sym typeface="+mn-lt"/>
              </a:endParaRPr>
            </a:p>
          </p:txBody>
        </p:sp>
        <p:sp>
          <p:nvSpPr>
            <p:cNvPr id="21" name="TextBox 20"/>
            <p:cNvSpPr txBox="1"/>
            <p:nvPr/>
          </p:nvSpPr>
          <p:spPr>
            <a:xfrm>
              <a:off x="933450" y="1828800"/>
              <a:ext cx="3238500" cy="865621"/>
            </a:xfrm>
            <a:prstGeom prst="rect">
              <a:avLst/>
            </a:prstGeom>
            <a:noFill/>
          </p:spPr>
          <p:txBody>
            <a:bodyPr wrap="square" rtlCol="0">
              <a:spAutoFit/>
            </a:bodyPr>
            <a:lstStyle/>
            <a:p>
              <a:pPr algn="l" defTabSz="2438430" hangingPunct="1">
                <a:lnSpc>
                  <a:spcPct val="150000"/>
                </a:lnSpc>
              </a:pPr>
              <a:r>
                <a:rPr lang="zh-CN" altLang="en-US" sz="4800" b="0" kern="1200" dirty="0">
                  <a:solidFill>
                    <a:schemeClr val="bg1"/>
                  </a:solidFill>
                  <a:latin typeface="+mn-lt"/>
                  <a:ea typeface="+mn-ea"/>
                  <a:cs typeface="+mn-ea"/>
                  <a:sym typeface="+mn-lt"/>
                </a:rPr>
                <a:t>文本</a:t>
              </a:r>
              <a:endParaRPr lang="en-US" altLang="zh-CN" sz="4800" b="0" kern="1200" dirty="0">
                <a:solidFill>
                  <a:schemeClr val="bg1"/>
                </a:solidFill>
                <a:latin typeface="+mn-lt"/>
                <a:ea typeface="+mn-ea"/>
                <a:cs typeface="+mn-ea"/>
                <a:sym typeface="+mn-lt"/>
              </a:endParaRPr>
            </a:p>
            <a:p>
              <a:pPr algn="l" defTabSz="2438430" hangingPunct="1">
                <a:lnSpc>
                  <a:spcPct val="150000"/>
                </a:lnSpc>
              </a:pPr>
              <a:r>
                <a:rPr lang="en-US" altLang="zh-CN" sz="2400" b="0" dirty="0">
                  <a:solidFill>
                    <a:schemeClr val="bg1"/>
                  </a:solidFill>
                  <a:latin typeface="+mn-lt"/>
                  <a:ea typeface="+mn-ea"/>
                  <a:cs typeface="+mn-ea"/>
                  <a:sym typeface="+mn-lt"/>
                </a:rPr>
                <a:t>您的内容打在这里，或者通过复制您的文本后您的内容打在这里，或者通过复制您的文本后</a:t>
              </a:r>
              <a:endParaRPr lang="zh-CN" altLang="en-US" sz="4000" b="0" kern="1200" dirty="0">
                <a:solidFill>
                  <a:schemeClr val="bg1"/>
                </a:solidFill>
                <a:latin typeface="+mn-lt"/>
                <a:ea typeface="+mn-ea"/>
                <a:cs typeface="+mn-ea"/>
                <a:sym typeface="+mn-lt"/>
              </a:endParaRPr>
            </a:p>
          </p:txBody>
        </p:sp>
      </p:grpSp>
      <p:grpSp>
        <p:nvGrpSpPr>
          <p:cNvPr id="27" name="组合 26"/>
          <p:cNvGrpSpPr/>
          <p:nvPr/>
        </p:nvGrpSpPr>
        <p:grpSpPr>
          <a:xfrm>
            <a:off x="1473200" y="6599361"/>
            <a:ext cx="9753600" cy="2308325"/>
            <a:chOff x="514350" y="1828800"/>
            <a:chExt cx="3657600" cy="865622"/>
          </a:xfrm>
        </p:grpSpPr>
        <p:sp>
          <p:nvSpPr>
            <p:cNvPr id="28" name="Freeform 25"/>
            <p:cNvSpPr>
              <a:spLocks noEditPoints="1"/>
            </p:cNvSpPr>
            <p:nvPr/>
          </p:nvSpPr>
          <p:spPr bwMode="auto">
            <a:xfrm>
              <a:off x="514350" y="1981200"/>
              <a:ext cx="409575" cy="247650"/>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rgbClr val="0070C0"/>
            </a:solidFill>
            <a:ln>
              <a:noFill/>
            </a:ln>
          </p:spPr>
          <p:txBody>
            <a:bodyPr/>
            <a:lstStyle/>
            <a:p>
              <a:pPr algn="l" defTabSz="2438430" hangingPunct="1">
                <a:defRPr/>
              </a:pPr>
              <a:endParaRPr lang="en-US" sz="4800" b="0" kern="1200">
                <a:solidFill>
                  <a:schemeClr val="bg1"/>
                </a:solidFill>
                <a:latin typeface="+mn-lt"/>
                <a:ea typeface="+mn-ea"/>
                <a:cs typeface="+mn-ea"/>
                <a:sym typeface="+mn-lt"/>
              </a:endParaRPr>
            </a:p>
          </p:txBody>
        </p:sp>
        <p:sp>
          <p:nvSpPr>
            <p:cNvPr id="35" name="TextBox 34"/>
            <p:cNvSpPr txBox="1"/>
            <p:nvPr/>
          </p:nvSpPr>
          <p:spPr>
            <a:xfrm>
              <a:off x="933450" y="1828800"/>
              <a:ext cx="3238500" cy="865622"/>
            </a:xfrm>
            <a:prstGeom prst="rect">
              <a:avLst/>
            </a:prstGeom>
            <a:noFill/>
          </p:spPr>
          <p:txBody>
            <a:bodyPr wrap="square" rtlCol="0">
              <a:spAutoFit/>
            </a:bodyPr>
            <a:lstStyle/>
            <a:p>
              <a:pPr algn="l" defTabSz="2438430" hangingPunct="1">
                <a:lnSpc>
                  <a:spcPct val="150000"/>
                </a:lnSpc>
              </a:pPr>
              <a:r>
                <a:rPr lang="zh-CN" altLang="en-US" sz="4800" b="0" kern="1200" dirty="0">
                  <a:solidFill>
                    <a:schemeClr val="bg1"/>
                  </a:solidFill>
                  <a:latin typeface="+mn-lt"/>
                  <a:ea typeface="+mn-ea"/>
                  <a:cs typeface="+mn-ea"/>
                  <a:sym typeface="+mn-lt"/>
                </a:rPr>
                <a:t>文本</a:t>
              </a:r>
              <a:endParaRPr lang="en-US" altLang="zh-CN" sz="4800" b="0" kern="1200" dirty="0">
                <a:solidFill>
                  <a:schemeClr val="bg1"/>
                </a:solidFill>
                <a:latin typeface="+mn-lt"/>
                <a:ea typeface="+mn-ea"/>
                <a:cs typeface="+mn-ea"/>
                <a:sym typeface="+mn-lt"/>
              </a:endParaRPr>
            </a:p>
            <a:p>
              <a:pPr algn="l" defTabSz="2438430" hangingPunct="1">
                <a:lnSpc>
                  <a:spcPct val="150000"/>
                </a:lnSpc>
              </a:pPr>
              <a:r>
                <a:rPr lang="en-US" altLang="zh-CN" sz="2400" b="0" dirty="0">
                  <a:solidFill>
                    <a:schemeClr val="bg1"/>
                  </a:solidFill>
                  <a:latin typeface="+mn-lt"/>
                  <a:ea typeface="+mn-ea"/>
                  <a:cs typeface="+mn-ea"/>
                  <a:sym typeface="+mn-lt"/>
                </a:rPr>
                <a:t>您的内容打在这里，或者通过复制您的文本后您的内容打在这里，或者通过复制您的文本后</a:t>
              </a:r>
              <a:endParaRPr lang="zh-CN" altLang="en-US" sz="4000" b="0" kern="1200" dirty="0">
                <a:solidFill>
                  <a:schemeClr val="bg1"/>
                </a:solidFill>
                <a:latin typeface="+mn-lt"/>
                <a:ea typeface="+mn-ea"/>
                <a:cs typeface="+mn-ea"/>
                <a:sym typeface="+mn-lt"/>
              </a:endParaRPr>
            </a:p>
          </p:txBody>
        </p:sp>
      </p:grpSp>
      <p:grpSp>
        <p:nvGrpSpPr>
          <p:cNvPr id="36" name="组合 35"/>
          <p:cNvGrpSpPr/>
          <p:nvPr/>
        </p:nvGrpSpPr>
        <p:grpSpPr>
          <a:xfrm>
            <a:off x="1473200" y="9215561"/>
            <a:ext cx="9753600" cy="2308325"/>
            <a:chOff x="514350" y="1828800"/>
            <a:chExt cx="3657600" cy="865622"/>
          </a:xfrm>
        </p:grpSpPr>
        <p:sp>
          <p:nvSpPr>
            <p:cNvPr id="37" name="Freeform 25"/>
            <p:cNvSpPr>
              <a:spLocks noEditPoints="1"/>
            </p:cNvSpPr>
            <p:nvPr/>
          </p:nvSpPr>
          <p:spPr bwMode="auto">
            <a:xfrm>
              <a:off x="514350" y="1981200"/>
              <a:ext cx="409575" cy="247650"/>
            </a:xfrm>
            <a:custGeom>
              <a:avLst/>
              <a:gdLst>
                <a:gd name="T0" fmla="*/ 28 w 176"/>
                <a:gd name="T1" fmla="*/ 88 h 144"/>
                <a:gd name="T2" fmla="*/ 4 w 176"/>
                <a:gd name="T3" fmla="*/ 88 h 144"/>
                <a:gd name="T4" fmla="*/ 0 w 176"/>
                <a:gd name="T5" fmla="*/ 92 h 144"/>
                <a:gd name="T6" fmla="*/ 0 w 176"/>
                <a:gd name="T7" fmla="*/ 140 h 144"/>
                <a:gd name="T8" fmla="*/ 4 w 176"/>
                <a:gd name="T9" fmla="*/ 144 h 144"/>
                <a:gd name="T10" fmla="*/ 28 w 176"/>
                <a:gd name="T11" fmla="*/ 144 h 144"/>
                <a:gd name="T12" fmla="*/ 32 w 176"/>
                <a:gd name="T13" fmla="*/ 140 h 144"/>
                <a:gd name="T14" fmla="*/ 32 w 176"/>
                <a:gd name="T15" fmla="*/ 92 h 144"/>
                <a:gd name="T16" fmla="*/ 28 w 176"/>
                <a:gd name="T17" fmla="*/ 88 h 144"/>
                <a:gd name="T18" fmla="*/ 24 w 176"/>
                <a:gd name="T19" fmla="*/ 136 h 144"/>
                <a:gd name="T20" fmla="*/ 8 w 176"/>
                <a:gd name="T21" fmla="*/ 136 h 144"/>
                <a:gd name="T22" fmla="*/ 8 w 176"/>
                <a:gd name="T23" fmla="*/ 96 h 144"/>
                <a:gd name="T24" fmla="*/ 24 w 176"/>
                <a:gd name="T25" fmla="*/ 96 h 144"/>
                <a:gd name="T26" fmla="*/ 24 w 176"/>
                <a:gd name="T27" fmla="*/ 136 h 144"/>
                <a:gd name="T28" fmla="*/ 124 w 176"/>
                <a:gd name="T29" fmla="*/ 64 h 144"/>
                <a:gd name="T30" fmla="*/ 100 w 176"/>
                <a:gd name="T31" fmla="*/ 64 h 144"/>
                <a:gd name="T32" fmla="*/ 96 w 176"/>
                <a:gd name="T33" fmla="*/ 68 h 144"/>
                <a:gd name="T34" fmla="*/ 96 w 176"/>
                <a:gd name="T35" fmla="*/ 140 h 144"/>
                <a:gd name="T36" fmla="*/ 100 w 176"/>
                <a:gd name="T37" fmla="*/ 144 h 144"/>
                <a:gd name="T38" fmla="*/ 124 w 176"/>
                <a:gd name="T39" fmla="*/ 144 h 144"/>
                <a:gd name="T40" fmla="*/ 128 w 176"/>
                <a:gd name="T41" fmla="*/ 140 h 144"/>
                <a:gd name="T42" fmla="*/ 128 w 176"/>
                <a:gd name="T43" fmla="*/ 68 h 144"/>
                <a:gd name="T44" fmla="*/ 124 w 176"/>
                <a:gd name="T45" fmla="*/ 64 h 144"/>
                <a:gd name="T46" fmla="*/ 120 w 176"/>
                <a:gd name="T47" fmla="*/ 136 h 144"/>
                <a:gd name="T48" fmla="*/ 104 w 176"/>
                <a:gd name="T49" fmla="*/ 136 h 144"/>
                <a:gd name="T50" fmla="*/ 104 w 176"/>
                <a:gd name="T51" fmla="*/ 72 h 144"/>
                <a:gd name="T52" fmla="*/ 120 w 176"/>
                <a:gd name="T53" fmla="*/ 72 h 144"/>
                <a:gd name="T54" fmla="*/ 120 w 176"/>
                <a:gd name="T55" fmla="*/ 136 h 144"/>
                <a:gd name="T56" fmla="*/ 76 w 176"/>
                <a:gd name="T57" fmla="*/ 16 h 144"/>
                <a:gd name="T58" fmla="*/ 52 w 176"/>
                <a:gd name="T59" fmla="*/ 16 h 144"/>
                <a:gd name="T60" fmla="*/ 48 w 176"/>
                <a:gd name="T61" fmla="*/ 20 h 144"/>
                <a:gd name="T62" fmla="*/ 48 w 176"/>
                <a:gd name="T63" fmla="*/ 140 h 144"/>
                <a:gd name="T64" fmla="*/ 52 w 176"/>
                <a:gd name="T65" fmla="*/ 144 h 144"/>
                <a:gd name="T66" fmla="*/ 76 w 176"/>
                <a:gd name="T67" fmla="*/ 144 h 144"/>
                <a:gd name="T68" fmla="*/ 80 w 176"/>
                <a:gd name="T69" fmla="*/ 140 h 144"/>
                <a:gd name="T70" fmla="*/ 80 w 176"/>
                <a:gd name="T71" fmla="*/ 20 h 144"/>
                <a:gd name="T72" fmla="*/ 76 w 176"/>
                <a:gd name="T73" fmla="*/ 16 h 144"/>
                <a:gd name="T74" fmla="*/ 72 w 176"/>
                <a:gd name="T75" fmla="*/ 136 h 144"/>
                <a:gd name="T76" fmla="*/ 56 w 176"/>
                <a:gd name="T77" fmla="*/ 136 h 144"/>
                <a:gd name="T78" fmla="*/ 56 w 176"/>
                <a:gd name="T79" fmla="*/ 24 h 144"/>
                <a:gd name="T80" fmla="*/ 72 w 176"/>
                <a:gd name="T81" fmla="*/ 24 h 144"/>
                <a:gd name="T82" fmla="*/ 72 w 176"/>
                <a:gd name="T83" fmla="*/ 136 h 144"/>
                <a:gd name="T84" fmla="*/ 172 w 176"/>
                <a:gd name="T85" fmla="*/ 0 h 144"/>
                <a:gd name="T86" fmla="*/ 148 w 176"/>
                <a:gd name="T87" fmla="*/ 0 h 144"/>
                <a:gd name="T88" fmla="*/ 144 w 176"/>
                <a:gd name="T89" fmla="*/ 4 h 144"/>
                <a:gd name="T90" fmla="*/ 144 w 176"/>
                <a:gd name="T91" fmla="*/ 140 h 144"/>
                <a:gd name="T92" fmla="*/ 148 w 176"/>
                <a:gd name="T93" fmla="*/ 144 h 144"/>
                <a:gd name="T94" fmla="*/ 172 w 176"/>
                <a:gd name="T95" fmla="*/ 144 h 144"/>
                <a:gd name="T96" fmla="*/ 176 w 176"/>
                <a:gd name="T97" fmla="*/ 140 h 144"/>
                <a:gd name="T98" fmla="*/ 176 w 176"/>
                <a:gd name="T99" fmla="*/ 4 h 144"/>
                <a:gd name="T100" fmla="*/ 172 w 176"/>
                <a:gd name="T101" fmla="*/ 0 h 144"/>
                <a:gd name="T102" fmla="*/ 168 w 176"/>
                <a:gd name="T103" fmla="*/ 136 h 144"/>
                <a:gd name="T104" fmla="*/ 152 w 176"/>
                <a:gd name="T105" fmla="*/ 136 h 144"/>
                <a:gd name="T106" fmla="*/ 152 w 176"/>
                <a:gd name="T107" fmla="*/ 8 h 144"/>
                <a:gd name="T108" fmla="*/ 168 w 176"/>
                <a:gd name="T109" fmla="*/ 8 h 144"/>
                <a:gd name="T110" fmla="*/ 168 w 176"/>
                <a:gd name="T11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44">
                  <a:moveTo>
                    <a:pt x="28" y="88"/>
                  </a:moveTo>
                  <a:cubicBezTo>
                    <a:pt x="4" y="88"/>
                    <a:pt x="4" y="88"/>
                    <a:pt x="4" y="88"/>
                  </a:cubicBezTo>
                  <a:cubicBezTo>
                    <a:pt x="2" y="88"/>
                    <a:pt x="0" y="90"/>
                    <a:pt x="0" y="92"/>
                  </a:cubicBezTo>
                  <a:cubicBezTo>
                    <a:pt x="0" y="140"/>
                    <a:pt x="0" y="140"/>
                    <a:pt x="0" y="140"/>
                  </a:cubicBezTo>
                  <a:cubicBezTo>
                    <a:pt x="0" y="142"/>
                    <a:pt x="2" y="144"/>
                    <a:pt x="4" y="144"/>
                  </a:cubicBezTo>
                  <a:cubicBezTo>
                    <a:pt x="28" y="144"/>
                    <a:pt x="28" y="144"/>
                    <a:pt x="28" y="144"/>
                  </a:cubicBezTo>
                  <a:cubicBezTo>
                    <a:pt x="30" y="144"/>
                    <a:pt x="32" y="142"/>
                    <a:pt x="32" y="140"/>
                  </a:cubicBezTo>
                  <a:cubicBezTo>
                    <a:pt x="32" y="92"/>
                    <a:pt x="32" y="92"/>
                    <a:pt x="32" y="92"/>
                  </a:cubicBezTo>
                  <a:cubicBezTo>
                    <a:pt x="32" y="90"/>
                    <a:pt x="30" y="88"/>
                    <a:pt x="28" y="88"/>
                  </a:cubicBezTo>
                  <a:moveTo>
                    <a:pt x="24" y="136"/>
                  </a:moveTo>
                  <a:cubicBezTo>
                    <a:pt x="8" y="136"/>
                    <a:pt x="8" y="136"/>
                    <a:pt x="8" y="136"/>
                  </a:cubicBezTo>
                  <a:cubicBezTo>
                    <a:pt x="8" y="96"/>
                    <a:pt x="8" y="96"/>
                    <a:pt x="8" y="96"/>
                  </a:cubicBezTo>
                  <a:cubicBezTo>
                    <a:pt x="24" y="96"/>
                    <a:pt x="24" y="96"/>
                    <a:pt x="24" y="96"/>
                  </a:cubicBezTo>
                  <a:lnTo>
                    <a:pt x="24" y="136"/>
                  </a:lnTo>
                  <a:close/>
                  <a:moveTo>
                    <a:pt x="124" y="64"/>
                  </a:moveTo>
                  <a:cubicBezTo>
                    <a:pt x="100" y="64"/>
                    <a:pt x="100" y="64"/>
                    <a:pt x="100" y="64"/>
                  </a:cubicBezTo>
                  <a:cubicBezTo>
                    <a:pt x="98" y="64"/>
                    <a:pt x="96" y="66"/>
                    <a:pt x="96" y="68"/>
                  </a:cubicBezTo>
                  <a:cubicBezTo>
                    <a:pt x="96" y="140"/>
                    <a:pt x="96" y="140"/>
                    <a:pt x="96" y="140"/>
                  </a:cubicBezTo>
                  <a:cubicBezTo>
                    <a:pt x="96" y="142"/>
                    <a:pt x="98" y="144"/>
                    <a:pt x="100" y="144"/>
                  </a:cubicBezTo>
                  <a:cubicBezTo>
                    <a:pt x="124" y="144"/>
                    <a:pt x="124" y="144"/>
                    <a:pt x="124" y="144"/>
                  </a:cubicBezTo>
                  <a:cubicBezTo>
                    <a:pt x="126" y="144"/>
                    <a:pt x="128" y="142"/>
                    <a:pt x="128" y="140"/>
                  </a:cubicBezTo>
                  <a:cubicBezTo>
                    <a:pt x="128" y="68"/>
                    <a:pt x="128" y="68"/>
                    <a:pt x="128" y="68"/>
                  </a:cubicBezTo>
                  <a:cubicBezTo>
                    <a:pt x="128" y="66"/>
                    <a:pt x="126" y="64"/>
                    <a:pt x="124" y="64"/>
                  </a:cubicBezTo>
                  <a:moveTo>
                    <a:pt x="120" y="136"/>
                  </a:moveTo>
                  <a:cubicBezTo>
                    <a:pt x="104" y="136"/>
                    <a:pt x="104" y="136"/>
                    <a:pt x="104" y="136"/>
                  </a:cubicBezTo>
                  <a:cubicBezTo>
                    <a:pt x="104" y="72"/>
                    <a:pt x="104" y="72"/>
                    <a:pt x="104" y="72"/>
                  </a:cubicBezTo>
                  <a:cubicBezTo>
                    <a:pt x="120" y="72"/>
                    <a:pt x="120" y="72"/>
                    <a:pt x="120" y="72"/>
                  </a:cubicBezTo>
                  <a:lnTo>
                    <a:pt x="120" y="136"/>
                  </a:lnTo>
                  <a:close/>
                  <a:moveTo>
                    <a:pt x="76" y="16"/>
                  </a:moveTo>
                  <a:cubicBezTo>
                    <a:pt x="52" y="16"/>
                    <a:pt x="52" y="16"/>
                    <a:pt x="52" y="16"/>
                  </a:cubicBezTo>
                  <a:cubicBezTo>
                    <a:pt x="50" y="16"/>
                    <a:pt x="48" y="18"/>
                    <a:pt x="48" y="20"/>
                  </a:cubicBezTo>
                  <a:cubicBezTo>
                    <a:pt x="48" y="140"/>
                    <a:pt x="48" y="140"/>
                    <a:pt x="48" y="140"/>
                  </a:cubicBezTo>
                  <a:cubicBezTo>
                    <a:pt x="48" y="142"/>
                    <a:pt x="50" y="144"/>
                    <a:pt x="52" y="144"/>
                  </a:cubicBezTo>
                  <a:cubicBezTo>
                    <a:pt x="76" y="144"/>
                    <a:pt x="76" y="144"/>
                    <a:pt x="76" y="144"/>
                  </a:cubicBezTo>
                  <a:cubicBezTo>
                    <a:pt x="78" y="144"/>
                    <a:pt x="80" y="142"/>
                    <a:pt x="80" y="140"/>
                  </a:cubicBezTo>
                  <a:cubicBezTo>
                    <a:pt x="80" y="20"/>
                    <a:pt x="80" y="20"/>
                    <a:pt x="80" y="20"/>
                  </a:cubicBezTo>
                  <a:cubicBezTo>
                    <a:pt x="80" y="18"/>
                    <a:pt x="78" y="16"/>
                    <a:pt x="76" y="16"/>
                  </a:cubicBezTo>
                  <a:moveTo>
                    <a:pt x="72" y="136"/>
                  </a:moveTo>
                  <a:cubicBezTo>
                    <a:pt x="56" y="136"/>
                    <a:pt x="56" y="136"/>
                    <a:pt x="56" y="136"/>
                  </a:cubicBezTo>
                  <a:cubicBezTo>
                    <a:pt x="56" y="24"/>
                    <a:pt x="56" y="24"/>
                    <a:pt x="56" y="24"/>
                  </a:cubicBezTo>
                  <a:cubicBezTo>
                    <a:pt x="72" y="24"/>
                    <a:pt x="72" y="24"/>
                    <a:pt x="72" y="24"/>
                  </a:cubicBezTo>
                  <a:lnTo>
                    <a:pt x="72" y="136"/>
                  </a:lnTo>
                  <a:close/>
                  <a:moveTo>
                    <a:pt x="172" y="0"/>
                  </a:moveTo>
                  <a:cubicBezTo>
                    <a:pt x="148" y="0"/>
                    <a:pt x="148" y="0"/>
                    <a:pt x="148" y="0"/>
                  </a:cubicBezTo>
                  <a:cubicBezTo>
                    <a:pt x="146" y="0"/>
                    <a:pt x="144" y="2"/>
                    <a:pt x="144" y="4"/>
                  </a:cubicBezTo>
                  <a:cubicBezTo>
                    <a:pt x="144" y="140"/>
                    <a:pt x="144" y="140"/>
                    <a:pt x="144" y="140"/>
                  </a:cubicBezTo>
                  <a:cubicBezTo>
                    <a:pt x="144" y="142"/>
                    <a:pt x="146" y="144"/>
                    <a:pt x="148" y="144"/>
                  </a:cubicBezTo>
                  <a:cubicBezTo>
                    <a:pt x="172" y="144"/>
                    <a:pt x="172" y="144"/>
                    <a:pt x="172" y="144"/>
                  </a:cubicBezTo>
                  <a:cubicBezTo>
                    <a:pt x="174" y="144"/>
                    <a:pt x="176" y="142"/>
                    <a:pt x="176" y="140"/>
                  </a:cubicBezTo>
                  <a:cubicBezTo>
                    <a:pt x="176" y="4"/>
                    <a:pt x="176" y="4"/>
                    <a:pt x="176" y="4"/>
                  </a:cubicBezTo>
                  <a:cubicBezTo>
                    <a:pt x="176" y="2"/>
                    <a:pt x="174" y="0"/>
                    <a:pt x="172" y="0"/>
                  </a:cubicBezTo>
                  <a:moveTo>
                    <a:pt x="168" y="136"/>
                  </a:moveTo>
                  <a:cubicBezTo>
                    <a:pt x="152" y="136"/>
                    <a:pt x="152" y="136"/>
                    <a:pt x="152" y="136"/>
                  </a:cubicBezTo>
                  <a:cubicBezTo>
                    <a:pt x="152" y="8"/>
                    <a:pt x="152" y="8"/>
                    <a:pt x="152" y="8"/>
                  </a:cubicBezTo>
                  <a:cubicBezTo>
                    <a:pt x="168" y="8"/>
                    <a:pt x="168" y="8"/>
                    <a:pt x="168" y="8"/>
                  </a:cubicBezTo>
                  <a:lnTo>
                    <a:pt x="168" y="136"/>
                  </a:lnTo>
                  <a:close/>
                </a:path>
              </a:pathLst>
            </a:custGeom>
            <a:solidFill>
              <a:srgbClr val="0070C0"/>
            </a:solidFill>
            <a:ln>
              <a:noFill/>
            </a:ln>
          </p:spPr>
          <p:txBody>
            <a:bodyPr/>
            <a:lstStyle/>
            <a:p>
              <a:pPr algn="l" defTabSz="2438430" hangingPunct="1">
                <a:defRPr/>
              </a:pPr>
              <a:endParaRPr lang="en-US" sz="4800" b="0" kern="1200">
                <a:solidFill>
                  <a:schemeClr val="bg1"/>
                </a:solidFill>
                <a:latin typeface="+mn-lt"/>
                <a:ea typeface="+mn-ea"/>
                <a:cs typeface="+mn-ea"/>
                <a:sym typeface="+mn-lt"/>
              </a:endParaRPr>
            </a:p>
          </p:txBody>
        </p:sp>
        <p:sp>
          <p:nvSpPr>
            <p:cNvPr id="38" name="TextBox 37"/>
            <p:cNvSpPr txBox="1"/>
            <p:nvPr/>
          </p:nvSpPr>
          <p:spPr>
            <a:xfrm>
              <a:off x="933450" y="1828800"/>
              <a:ext cx="3238500" cy="865622"/>
            </a:xfrm>
            <a:prstGeom prst="rect">
              <a:avLst/>
            </a:prstGeom>
            <a:noFill/>
          </p:spPr>
          <p:txBody>
            <a:bodyPr wrap="square" rtlCol="0">
              <a:spAutoFit/>
            </a:bodyPr>
            <a:lstStyle/>
            <a:p>
              <a:pPr algn="l" defTabSz="2438430" hangingPunct="1">
                <a:lnSpc>
                  <a:spcPct val="150000"/>
                </a:lnSpc>
              </a:pPr>
              <a:r>
                <a:rPr lang="zh-CN" altLang="en-US" sz="4800" b="0" kern="1200" dirty="0">
                  <a:solidFill>
                    <a:schemeClr val="bg1"/>
                  </a:solidFill>
                  <a:latin typeface="+mn-lt"/>
                  <a:ea typeface="+mn-ea"/>
                  <a:cs typeface="+mn-ea"/>
                  <a:sym typeface="+mn-lt"/>
                </a:rPr>
                <a:t>文本</a:t>
              </a:r>
              <a:endParaRPr lang="en-US" altLang="zh-CN" sz="4800" b="0" kern="1200" dirty="0">
                <a:solidFill>
                  <a:schemeClr val="bg1"/>
                </a:solidFill>
                <a:latin typeface="+mn-lt"/>
                <a:ea typeface="+mn-ea"/>
                <a:cs typeface="+mn-ea"/>
                <a:sym typeface="+mn-lt"/>
              </a:endParaRPr>
            </a:p>
            <a:p>
              <a:pPr algn="l" defTabSz="2438430" hangingPunct="1">
                <a:lnSpc>
                  <a:spcPct val="150000"/>
                </a:lnSpc>
              </a:pPr>
              <a:r>
                <a:rPr lang="en-US" altLang="zh-CN" sz="2400" b="0" dirty="0">
                  <a:solidFill>
                    <a:schemeClr val="bg1"/>
                  </a:solidFill>
                  <a:latin typeface="+mn-lt"/>
                  <a:ea typeface="+mn-ea"/>
                  <a:cs typeface="+mn-ea"/>
                  <a:sym typeface="+mn-lt"/>
                </a:rPr>
                <a:t>您的内容打在这里，或者通过复制您的文本后您的内容打在这里，或者通过复制您的文本后</a:t>
              </a:r>
              <a:endParaRPr lang="zh-CN" altLang="en-US" sz="4000" b="0" kern="1200" dirty="0">
                <a:solidFill>
                  <a:schemeClr val="bg1"/>
                </a:solidFill>
                <a:latin typeface="+mn-lt"/>
                <a:ea typeface="+mn-ea"/>
                <a:cs typeface="+mn-ea"/>
                <a:sym typeface="+mn-lt"/>
              </a:endParaRPr>
            </a:p>
          </p:txBody>
        </p:sp>
      </p:grpSp>
    </p:spTree>
  </p:cSld>
  <p:clrMapOvr>
    <a:masterClrMapping/>
  </p:clrMapOvr>
  <p:transition spd="slow" advClick="0" advTm="8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50" presetClass="entr" presetSubtype="0"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strVal val="#ppt_w+.3"/>
                                          </p:val>
                                        </p:tav>
                                        <p:tav tm="100000">
                                          <p:val>
                                            <p:strVal val="#ppt_w"/>
                                          </p:val>
                                        </p:tav>
                                      </p:tavLst>
                                    </p:anim>
                                    <p:anim calcmode="lin" valueType="num">
                                      <p:cBhvr>
                                        <p:cTn id="17" dur="1000" fill="hold"/>
                                        <p:tgtEl>
                                          <p:spTgt spid="14"/>
                                        </p:tgtEl>
                                        <p:attrNameLst>
                                          <p:attrName>ppt_h</p:attrName>
                                        </p:attrNameLst>
                                      </p:cBhvr>
                                      <p:tavLst>
                                        <p:tav tm="0">
                                          <p:val>
                                            <p:strVal val="#ppt_h"/>
                                          </p:val>
                                        </p:tav>
                                        <p:tav tm="100000">
                                          <p:val>
                                            <p:strVal val="#ppt_h"/>
                                          </p:val>
                                        </p:tav>
                                      </p:tavLst>
                                    </p:anim>
                                    <p:animEffect transition="in" filter="fade">
                                      <p:cBhvr>
                                        <p:cTn id="18" dur="1000"/>
                                        <p:tgtEl>
                                          <p:spTgt spid="14"/>
                                        </p:tgtEl>
                                      </p:cBhvr>
                                    </p:animEffect>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0-#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 presetClass="entr" presetSubtype="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0-#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 presetClass="entr" presetSubtype="8"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0-#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Group 23"/>
          <p:cNvGrpSpPr/>
          <p:nvPr/>
        </p:nvGrpSpPr>
        <p:grpSpPr>
          <a:xfrm>
            <a:off x="1209474" y="8518472"/>
            <a:ext cx="4290712" cy="2661994"/>
            <a:chOff x="-217923" y="0"/>
            <a:chExt cx="4290711" cy="2661993"/>
          </a:xfrm>
        </p:grpSpPr>
        <p:sp>
          <p:nvSpPr>
            <p:cNvPr id="280" name="Text Placeholder 9"/>
            <p:cNvSpPr txBox="1"/>
            <p:nvPr/>
          </p:nvSpPr>
          <p:spPr>
            <a:xfrm>
              <a:off x="-217923" y="815337"/>
              <a:ext cx="4290711" cy="1846656"/>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点击此处输入相关文本内容点击此处输入相关文本内容点击此处输入相关文本内容</a:t>
              </a:r>
              <a:endParaRPr dirty="0">
                <a:latin typeface="+mn-lt"/>
                <a:ea typeface="+mn-ea"/>
                <a:cs typeface="+mn-ea"/>
                <a:sym typeface="+mn-lt"/>
              </a:endParaRPr>
            </a:p>
          </p:txBody>
        </p:sp>
        <p:sp>
          <p:nvSpPr>
            <p:cNvPr id="281" name="Text Placeholder 10"/>
            <p:cNvSpPr txBox="1"/>
            <p:nvPr/>
          </p:nvSpPr>
          <p:spPr>
            <a:xfrm>
              <a:off x="780535" y="0"/>
              <a:ext cx="2449720" cy="800213"/>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121917" tIns="121917" rIns="121917" bIns="121917" numCol="1" anchor="t">
              <a:spAutoFit/>
            </a:bodyPr>
            <a:lstStyle/>
            <a:p>
              <a:pPr defTabSz="1828800">
                <a:spcBef>
                  <a:spcPts val="700"/>
                </a:spcBef>
                <a:defRPr b="0">
                  <a:solidFill>
                    <a:srgbClr val="FFFFFF"/>
                  </a:solidFill>
                  <a:latin typeface="Calibri"/>
                  <a:ea typeface="Calibri"/>
                  <a:cs typeface="Calibri"/>
                  <a:sym typeface="Calibri"/>
                </a:defRPr>
              </a:pPr>
              <a:r>
                <a:rPr sz="3600">
                  <a:latin typeface="+mn-lt"/>
                  <a:ea typeface="+mn-ea"/>
                  <a:cs typeface="+mn-ea"/>
                  <a:sym typeface="+mn-lt"/>
                </a:rPr>
                <a:t>标题 01</a:t>
              </a:r>
            </a:p>
          </p:txBody>
        </p:sp>
      </p:grpSp>
      <p:grpSp>
        <p:nvGrpSpPr>
          <p:cNvPr id="309" name="Group 43"/>
          <p:cNvGrpSpPr/>
          <p:nvPr/>
        </p:nvGrpSpPr>
        <p:grpSpPr>
          <a:xfrm>
            <a:off x="2155204" y="3785973"/>
            <a:ext cx="19934192" cy="4165260"/>
            <a:chOff x="0" y="0"/>
            <a:chExt cx="19934190" cy="4165259"/>
          </a:xfrm>
        </p:grpSpPr>
        <p:sp>
          <p:nvSpPr>
            <p:cNvPr id="295" name="Shape 433"/>
            <p:cNvSpPr/>
            <p:nvPr/>
          </p:nvSpPr>
          <p:spPr>
            <a:xfrm rot="10800000">
              <a:off x="14834137" y="3089550"/>
              <a:ext cx="2688850" cy="863306"/>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noFill/>
            <a:ln w="50800" cap="flat">
              <a:solidFill>
                <a:srgbClr val="00FFFF"/>
              </a:solidFill>
              <a:prstDash val="solid"/>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296" name="Shape 434"/>
            <p:cNvSpPr/>
            <p:nvPr/>
          </p:nvSpPr>
          <p:spPr>
            <a:xfrm>
              <a:off x="10808869" y="-1"/>
              <a:ext cx="2688849" cy="863306"/>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noFill/>
            <a:ln w="50800" cap="flat">
              <a:solidFill>
                <a:srgbClr val="00FFFF"/>
              </a:solidFill>
              <a:prstDash val="solid"/>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297" name="Shape 435"/>
            <p:cNvSpPr/>
            <p:nvPr/>
          </p:nvSpPr>
          <p:spPr>
            <a:xfrm rot="10800000">
              <a:off x="6826089" y="3301954"/>
              <a:ext cx="2688847" cy="863306"/>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noFill/>
            <a:ln w="50800" cap="flat">
              <a:solidFill>
                <a:srgbClr val="00FFFF"/>
              </a:solidFill>
              <a:prstDash val="solid"/>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298" name="Shape 436"/>
            <p:cNvSpPr/>
            <p:nvPr/>
          </p:nvSpPr>
          <p:spPr>
            <a:xfrm>
              <a:off x="2652999" y="-1"/>
              <a:ext cx="2688847" cy="863306"/>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noFill/>
            <a:ln w="50800" cap="flat">
              <a:solidFill>
                <a:srgbClr val="00FFFF"/>
              </a:solidFill>
              <a:prstDash val="solid"/>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299" name="Shape 440"/>
            <p:cNvSpPr/>
            <p:nvPr/>
          </p:nvSpPr>
          <p:spPr>
            <a:xfrm rot="1551354">
              <a:off x="474403" y="638284"/>
              <a:ext cx="2823805" cy="2823805"/>
            </a:xfrm>
            <a:prstGeom prst="roundRect">
              <a:avLst>
                <a:gd name="adj" fmla="val 15000"/>
              </a:avLst>
            </a:prstGeom>
            <a:solidFill>
              <a:srgbClr val="00B0F0"/>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300" name="Shape 441"/>
            <p:cNvSpPr/>
            <p:nvPr/>
          </p:nvSpPr>
          <p:spPr>
            <a:xfrm rot="19780869">
              <a:off x="4572173" y="638284"/>
              <a:ext cx="2823805" cy="2823805"/>
            </a:xfrm>
            <a:prstGeom prst="roundRect">
              <a:avLst>
                <a:gd name="adj" fmla="val 15000"/>
              </a:avLst>
            </a:prstGeom>
            <a:solidFill>
              <a:srgbClr val="00B0F0"/>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301" name="Shape 442"/>
            <p:cNvSpPr/>
            <p:nvPr/>
          </p:nvSpPr>
          <p:spPr>
            <a:xfrm rot="747171">
              <a:off x="8676089" y="638284"/>
              <a:ext cx="2823805" cy="2823805"/>
            </a:xfrm>
            <a:prstGeom prst="roundRect">
              <a:avLst>
                <a:gd name="adj" fmla="val 15000"/>
              </a:avLst>
            </a:prstGeom>
            <a:solidFill>
              <a:srgbClr val="00B0F0"/>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302" name="Shape 443"/>
            <p:cNvSpPr/>
            <p:nvPr/>
          </p:nvSpPr>
          <p:spPr>
            <a:xfrm rot="20246332">
              <a:off x="12716883" y="638284"/>
              <a:ext cx="2823805" cy="2823805"/>
            </a:xfrm>
            <a:prstGeom prst="roundRect">
              <a:avLst>
                <a:gd name="adj" fmla="val 15000"/>
              </a:avLst>
            </a:prstGeom>
            <a:solidFill>
              <a:srgbClr val="00B0F0"/>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303" name="Shape 444"/>
            <p:cNvSpPr/>
            <p:nvPr/>
          </p:nvSpPr>
          <p:spPr>
            <a:xfrm rot="961862">
              <a:off x="16775383" y="638284"/>
              <a:ext cx="2823805" cy="2823805"/>
            </a:xfrm>
            <a:prstGeom prst="roundRect">
              <a:avLst>
                <a:gd name="adj" fmla="val 15000"/>
              </a:avLst>
            </a:prstGeom>
            <a:solidFill>
              <a:srgbClr val="03DCF1"/>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304" name="Shape 5059"/>
            <p:cNvSpPr/>
            <p:nvPr/>
          </p:nvSpPr>
          <p:spPr>
            <a:xfrm>
              <a:off x="1349845" y="1624740"/>
              <a:ext cx="1070766" cy="848718"/>
            </a:xfrm>
            <a:custGeom>
              <a:avLst/>
              <a:gdLst/>
              <a:ahLst/>
              <a:cxnLst>
                <a:cxn ang="0">
                  <a:pos x="wd2" y="hd2"/>
                </a:cxn>
                <a:cxn ang="5400000">
                  <a:pos x="wd2" y="hd2"/>
                </a:cxn>
                <a:cxn ang="10800000">
                  <a:pos x="wd2" y="hd2"/>
                </a:cxn>
                <a:cxn ang="16200000">
                  <a:pos x="wd2" y="hd2"/>
                </a:cxn>
              </a:cxnLst>
              <a:rect l="0" t="0" r="r" b="b"/>
              <a:pathLst>
                <a:path w="21600" h="21600" extrusionOk="0">
                  <a:moveTo>
                    <a:pt x="16167" y="18665"/>
                  </a:moveTo>
                  <a:cubicBezTo>
                    <a:pt x="2303" y="18665"/>
                    <a:pt x="2303" y="18665"/>
                    <a:pt x="2303" y="18665"/>
                  </a:cubicBezTo>
                  <a:cubicBezTo>
                    <a:pt x="2303" y="6425"/>
                    <a:pt x="2303" y="6425"/>
                    <a:pt x="2303" y="6425"/>
                  </a:cubicBezTo>
                  <a:cubicBezTo>
                    <a:pt x="5041" y="6425"/>
                    <a:pt x="5041" y="6425"/>
                    <a:pt x="5041" y="6425"/>
                  </a:cubicBezTo>
                  <a:cubicBezTo>
                    <a:pt x="5041" y="6425"/>
                    <a:pt x="5780" y="5428"/>
                    <a:pt x="7345" y="3932"/>
                  </a:cubicBezTo>
                  <a:cubicBezTo>
                    <a:pt x="1173" y="3932"/>
                    <a:pt x="1173" y="3932"/>
                    <a:pt x="1173" y="3932"/>
                  </a:cubicBezTo>
                  <a:cubicBezTo>
                    <a:pt x="391" y="3932"/>
                    <a:pt x="0" y="4431"/>
                    <a:pt x="0" y="4929"/>
                  </a:cubicBezTo>
                  <a:cubicBezTo>
                    <a:pt x="0" y="20105"/>
                    <a:pt x="0" y="20105"/>
                    <a:pt x="0" y="20105"/>
                  </a:cubicBezTo>
                  <a:cubicBezTo>
                    <a:pt x="0" y="21157"/>
                    <a:pt x="391" y="21600"/>
                    <a:pt x="1173" y="21600"/>
                  </a:cubicBezTo>
                  <a:cubicBezTo>
                    <a:pt x="17341" y="21600"/>
                    <a:pt x="17341" y="21600"/>
                    <a:pt x="17341" y="21600"/>
                  </a:cubicBezTo>
                  <a:cubicBezTo>
                    <a:pt x="17732" y="21600"/>
                    <a:pt x="18514" y="21157"/>
                    <a:pt x="18514" y="20105"/>
                  </a:cubicBezTo>
                  <a:cubicBezTo>
                    <a:pt x="18514" y="15231"/>
                    <a:pt x="18514" y="15231"/>
                    <a:pt x="18514" y="15231"/>
                  </a:cubicBezTo>
                  <a:cubicBezTo>
                    <a:pt x="16167" y="17169"/>
                    <a:pt x="16167" y="17169"/>
                    <a:pt x="16167" y="17169"/>
                  </a:cubicBezTo>
                  <a:lnTo>
                    <a:pt x="16167" y="18665"/>
                  </a:lnTo>
                  <a:close/>
                  <a:moveTo>
                    <a:pt x="14255" y="9360"/>
                  </a:moveTo>
                  <a:cubicBezTo>
                    <a:pt x="14255" y="14234"/>
                    <a:pt x="14255" y="14234"/>
                    <a:pt x="14255" y="14234"/>
                  </a:cubicBezTo>
                  <a:cubicBezTo>
                    <a:pt x="21600" y="6923"/>
                    <a:pt x="21600" y="6923"/>
                    <a:pt x="21600" y="6923"/>
                  </a:cubicBezTo>
                  <a:cubicBezTo>
                    <a:pt x="14255" y="0"/>
                    <a:pt x="14255" y="0"/>
                    <a:pt x="14255" y="0"/>
                  </a:cubicBezTo>
                  <a:cubicBezTo>
                    <a:pt x="14255" y="4431"/>
                    <a:pt x="14255" y="4431"/>
                    <a:pt x="14255" y="4431"/>
                  </a:cubicBezTo>
                  <a:cubicBezTo>
                    <a:pt x="5780" y="4431"/>
                    <a:pt x="5780" y="15231"/>
                    <a:pt x="5780" y="15231"/>
                  </a:cubicBezTo>
                  <a:cubicBezTo>
                    <a:pt x="8084" y="10357"/>
                    <a:pt x="9648" y="9360"/>
                    <a:pt x="14255" y="9360"/>
                  </a:cubicBezTo>
                  <a:close/>
                </a:path>
              </a:pathLst>
            </a:custGeom>
            <a:solidFill>
              <a:srgbClr val="FFFFFF"/>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305" name="Shape 5063"/>
            <p:cNvSpPr/>
            <p:nvPr/>
          </p:nvSpPr>
          <p:spPr>
            <a:xfrm>
              <a:off x="17646994" y="1567246"/>
              <a:ext cx="1078407" cy="963700"/>
            </a:xfrm>
            <a:custGeom>
              <a:avLst/>
              <a:gdLst/>
              <a:ahLst/>
              <a:cxnLst>
                <a:cxn ang="0">
                  <a:pos x="wd2" y="hd2"/>
                </a:cxn>
                <a:cxn ang="5400000">
                  <a:pos x="wd2" y="hd2"/>
                </a:cxn>
                <a:cxn ang="10800000">
                  <a:pos x="wd2" y="hd2"/>
                </a:cxn>
                <a:cxn ang="16200000">
                  <a:pos x="wd2" y="hd2"/>
                </a:cxn>
              </a:cxnLst>
              <a:rect l="0" t="0" r="r" b="b"/>
              <a:pathLst>
                <a:path w="21600" h="21600" extrusionOk="0">
                  <a:moveTo>
                    <a:pt x="13500" y="16383"/>
                  </a:moveTo>
                  <a:cubicBezTo>
                    <a:pt x="10800" y="15115"/>
                    <a:pt x="9624" y="14237"/>
                    <a:pt x="9624" y="12531"/>
                  </a:cubicBezTo>
                  <a:cubicBezTo>
                    <a:pt x="9624" y="11214"/>
                    <a:pt x="10408" y="11653"/>
                    <a:pt x="10800" y="9508"/>
                  </a:cubicBezTo>
                  <a:cubicBezTo>
                    <a:pt x="11192" y="8630"/>
                    <a:pt x="11932" y="9508"/>
                    <a:pt x="11932" y="7362"/>
                  </a:cubicBezTo>
                  <a:cubicBezTo>
                    <a:pt x="11932" y="6485"/>
                    <a:pt x="11584" y="6485"/>
                    <a:pt x="11584" y="6485"/>
                  </a:cubicBezTo>
                  <a:cubicBezTo>
                    <a:pt x="11584" y="6485"/>
                    <a:pt x="11932" y="5168"/>
                    <a:pt x="11932" y="4340"/>
                  </a:cubicBezTo>
                  <a:cubicBezTo>
                    <a:pt x="11932" y="3023"/>
                    <a:pt x="11192" y="0"/>
                    <a:pt x="7708" y="0"/>
                  </a:cubicBezTo>
                  <a:cubicBezTo>
                    <a:pt x="3832" y="0"/>
                    <a:pt x="3048" y="3023"/>
                    <a:pt x="3048" y="4340"/>
                  </a:cubicBezTo>
                  <a:cubicBezTo>
                    <a:pt x="3048" y="5168"/>
                    <a:pt x="3440" y="6485"/>
                    <a:pt x="3440" y="6485"/>
                  </a:cubicBezTo>
                  <a:cubicBezTo>
                    <a:pt x="3440" y="6485"/>
                    <a:pt x="3048" y="6485"/>
                    <a:pt x="3048" y="7362"/>
                  </a:cubicBezTo>
                  <a:cubicBezTo>
                    <a:pt x="3048" y="9508"/>
                    <a:pt x="3832" y="8630"/>
                    <a:pt x="4224" y="9508"/>
                  </a:cubicBezTo>
                  <a:cubicBezTo>
                    <a:pt x="4616" y="11653"/>
                    <a:pt x="5356" y="11214"/>
                    <a:pt x="5356" y="12531"/>
                  </a:cubicBezTo>
                  <a:cubicBezTo>
                    <a:pt x="5356" y="14237"/>
                    <a:pt x="4224" y="15115"/>
                    <a:pt x="1524" y="16383"/>
                  </a:cubicBezTo>
                  <a:cubicBezTo>
                    <a:pt x="1524" y="16383"/>
                    <a:pt x="740" y="16383"/>
                    <a:pt x="0" y="16822"/>
                  </a:cubicBezTo>
                  <a:cubicBezTo>
                    <a:pt x="0" y="21600"/>
                    <a:pt x="0" y="21600"/>
                    <a:pt x="0" y="21600"/>
                  </a:cubicBezTo>
                  <a:cubicBezTo>
                    <a:pt x="17332" y="21600"/>
                    <a:pt x="17332" y="21600"/>
                    <a:pt x="17332" y="21600"/>
                  </a:cubicBezTo>
                  <a:cubicBezTo>
                    <a:pt x="17332" y="21600"/>
                    <a:pt x="17332" y="19894"/>
                    <a:pt x="17332" y="19455"/>
                  </a:cubicBezTo>
                  <a:cubicBezTo>
                    <a:pt x="17332" y="18577"/>
                    <a:pt x="16200" y="17260"/>
                    <a:pt x="13500" y="16383"/>
                  </a:cubicBezTo>
                  <a:close/>
                  <a:moveTo>
                    <a:pt x="18508" y="9508"/>
                  </a:moveTo>
                  <a:cubicBezTo>
                    <a:pt x="18508" y="6046"/>
                    <a:pt x="18508" y="6046"/>
                    <a:pt x="18508" y="6046"/>
                  </a:cubicBezTo>
                  <a:cubicBezTo>
                    <a:pt x="16200" y="6046"/>
                    <a:pt x="16200" y="6046"/>
                    <a:pt x="16200" y="6046"/>
                  </a:cubicBezTo>
                  <a:cubicBezTo>
                    <a:pt x="16200" y="9508"/>
                    <a:pt x="16200" y="9508"/>
                    <a:pt x="16200" y="9508"/>
                  </a:cubicBezTo>
                  <a:cubicBezTo>
                    <a:pt x="13108" y="9508"/>
                    <a:pt x="13108" y="9508"/>
                    <a:pt x="13108" y="9508"/>
                  </a:cubicBezTo>
                  <a:cubicBezTo>
                    <a:pt x="13108" y="12092"/>
                    <a:pt x="13108" y="12092"/>
                    <a:pt x="13108" y="12092"/>
                  </a:cubicBezTo>
                  <a:cubicBezTo>
                    <a:pt x="16200" y="12092"/>
                    <a:pt x="16200" y="12092"/>
                    <a:pt x="16200" y="12092"/>
                  </a:cubicBezTo>
                  <a:cubicBezTo>
                    <a:pt x="16200" y="15554"/>
                    <a:pt x="16200" y="15554"/>
                    <a:pt x="16200" y="15554"/>
                  </a:cubicBezTo>
                  <a:cubicBezTo>
                    <a:pt x="18508" y="15554"/>
                    <a:pt x="18508" y="15554"/>
                    <a:pt x="18508" y="15554"/>
                  </a:cubicBezTo>
                  <a:cubicBezTo>
                    <a:pt x="18508" y="12092"/>
                    <a:pt x="18508" y="12092"/>
                    <a:pt x="18508" y="12092"/>
                  </a:cubicBezTo>
                  <a:cubicBezTo>
                    <a:pt x="21600" y="12092"/>
                    <a:pt x="21600" y="12092"/>
                    <a:pt x="21600" y="12092"/>
                  </a:cubicBezTo>
                  <a:cubicBezTo>
                    <a:pt x="21600" y="9508"/>
                    <a:pt x="21600" y="9508"/>
                    <a:pt x="21600" y="9508"/>
                  </a:cubicBezTo>
                  <a:lnTo>
                    <a:pt x="18508" y="9508"/>
                  </a:lnTo>
                  <a:close/>
                </a:path>
              </a:pathLst>
            </a:custGeom>
            <a:solidFill>
              <a:srgbClr val="FFFFFF"/>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306" name="Shape 5067"/>
            <p:cNvSpPr/>
            <p:nvPr/>
          </p:nvSpPr>
          <p:spPr>
            <a:xfrm>
              <a:off x="9835091" y="1513586"/>
              <a:ext cx="503619" cy="1071046"/>
            </a:xfrm>
            <a:custGeom>
              <a:avLst/>
              <a:gdLst/>
              <a:ahLst/>
              <a:cxnLst>
                <a:cxn ang="0">
                  <a:pos x="wd2" y="hd2"/>
                </a:cxn>
                <a:cxn ang="5400000">
                  <a:pos x="wd2" y="hd2"/>
                </a:cxn>
                <a:cxn ang="10800000">
                  <a:pos x="wd2" y="hd2"/>
                </a:cxn>
                <a:cxn ang="16200000">
                  <a:pos x="wd2" y="hd2"/>
                </a:cxn>
              </a:cxnLst>
              <a:rect l="0" t="0" r="r" b="b"/>
              <a:pathLst>
                <a:path w="21600" h="21600" extrusionOk="0">
                  <a:moveTo>
                    <a:pt x="16644" y="0"/>
                  </a:moveTo>
                  <a:cubicBezTo>
                    <a:pt x="19917" y="0"/>
                    <a:pt x="20758" y="1173"/>
                    <a:pt x="20758" y="2303"/>
                  </a:cubicBezTo>
                  <a:cubicBezTo>
                    <a:pt x="20758" y="3477"/>
                    <a:pt x="18327" y="4998"/>
                    <a:pt x="14961" y="4998"/>
                  </a:cubicBezTo>
                  <a:cubicBezTo>
                    <a:pt x="11688" y="4998"/>
                    <a:pt x="10005" y="4216"/>
                    <a:pt x="10005" y="2694"/>
                  </a:cubicBezTo>
                  <a:cubicBezTo>
                    <a:pt x="10005" y="1521"/>
                    <a:pt x="12530" y="0"/>
                    <a:pt x="16644" y="0"/>
                  </a:cubicBezTo>
                  <a:close/>
                  <a:moveTo>
                    <a:pt x="6732" y="21600"/>
                  </a:moveTo>
                  <a:cubicBezTo>
                    <a:pt x="4208" y="21600"/>
                    <a:pt x="2618" y="20774"/>
                    <a:pt x="4208" y="17688"/>
                  </a:cubicBezTo>
                  <a:cubicBezTo>
                    <a:pt x="7574" y="12343"/>
                    <a:pt x="7574" y="12343"/>
                    <a:pt x="7574" y="12343"/>
                  </a:cubicBezTo>
                  <a:cubicBezTo>
                    <a:pt x="7574" y="11560"/>
                    <a:pt x="7574" y="11169"/>
                    <a:pt x="7574" y="11169"/>
                  </a:cubicBezTo>
                  <a:cubicBezTo>
                    <a:pt x="6732" y="11169"/>
                    <a:pt x="3460" y="11952"/>
                    <a:pt x="1777" y="12343"/>
                  </a:cubicBezTo>
                  <a:cubicBezTo>
                    <a:pt x="0" y="11560"/>
                    <a:pt x="0" y="11560"/>
                    <a:pt x="0" y="11560"/>
                  </a:cubicBezTo>
                  <a:cubicBezTo>
                    <a:pt x="5891" y="9257"/>
                    <a:pt x="13371" y="7736"/>
                    <a:pt x="15803" y="7736"/>
                  </a:cubicBezTo>
                  <a:cubicBezTo>
                    <a:pt x="18327" y="7736"/>
                    <a:pt x="19169" y="9257"/>
                    <a:pt x="17486" y="11169"/>
                  </a:cubicBezTo>
                  <a:cubicBezTo>
                    <a:pt x="14119" y="16950"/>
                    <a:pt x="14119" y="16950"/>
                    <a:pt x="14119" y="16950"/>
                  </a:cubicBezTo>
                  <a:cubicBezTo>
                    <a:pt x="14119" y="18080"/>
                    <a:pt x="14119" y="18471"/>
                    <a:pt x="14961" y="18471"/>
                  </a:cubicBezTo>
                  <a:cubicBezTo>
                    <a:pt x="14961" y="18471"/>
                    <a:pt x="17486" y="17688"/>
                    <a:pt x="19917" y="16950"/>
                  </a:cubicBezTo>
                  <a:cubicBezTo>
                    <a:pt x="21600" y="17688"/>
                    <a:pt x="21600" y="17688"/>
                    <a:pt x="21600" y="17688"/>
                  </a:cubicBezTo>
                  <a:cubicBezTo>
                    <a:pt x="15803" y="20774"/>
                    <a:pt x="9164" y="21600"/>
                    <a:pt x="6732" y="21600"/>
                  </a:cubicBezTo>
                  <a:close/>
                </a:path>
              </a:pathLst>
            </a:custGeom>
            <a:solidFill>
              <a:srgbClr val="FFFFFF"/>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307" name="Shape 5123"/>
            <p:cNvSpPr/>
            <p:nvPr/>
          </p:nvSpPr>
          <p:spPr>
            <a:xfrm>
              <a:off x="13588493" y="1617074"/>
              <a:ext cx="1078407" cy="864062"/>
            </a:xfrm>
            <a:custGeom>
              <a:avLst/>
              <a:gdLst/>
              <a:ahLst/>
              <a:cxnLst>
                <a:cxn ang="0">
                  <a:pos x="wd2" y="hd2"/>
                </a:cxn>
                <a:cxn ang="5400000">
                  <a:pos x="wd2" y="hd2"/>
                </a:cxn>
                <a:cxn ang="10800000">
                  <a:pos x="wd2" y="hd2"/>
                </a:cxn>
                <a:cxn ang="16200000">
                  <a:pos x="wd2" y="hd2"/>
                </a:cxn>
              </a:cxnLst>
              <a:rect l="0" t="0" r="r" b="b"/>
              <a:pathLst>
                <a:path w="21600" h="21600" extrusionOk="0">
                  <a:moveTo>
                    <a:pt x="19292" y="0"/>
                  </a:moveTo>
                  <a:cubicBezTo>
                    <a:pt x="2308" y="0"/>
                    <a:pt x="2308" y="0"/>
                    <a:pt x="2308" y="0"/>
                  </a:cubicBezTo>
                  <a:cubicBezTo>
                    <a:pt x="740" y="0"/>
                    <a:pt x="0" y="974"/>
                    <a:pt x="0" y="2382"/>
                  </a:cubicBezTo>
                  <a:cubicBezTo>
                    <a:pt x="0" y="18731"/>
                    <a:pt x="0" y="18731"/>
                    <a:pt x="0" y="18731"/>
                  </a:cubicBezTo>
                  <a:cubicBezTo>
                    <a:pt x="0" y="20192"/>
                    <a:pt x="740" y="21600"/>
                    <a:pt x="2308" y="21600"/>
                  </a:cubicBezTo>
                  <a:cubicBezTo>
                    <a:pt x="19292" y="21600"/>
                    <a:pt x="19292" y="21600"/>
                    <a:pt x="19292" y="21600"/>
                  </a:cubicBezTo>
                  <a:cubicBezTo>
                    <a:pt x="20468" y="21600"/>
                    <a:pt x="21600" y="20192"/>
                    <a:pt x="21600" y="18731"/>
                  </a:cubicBezTo>
                  <a:cubicBezTo>
                    <a:pt x="21600" y="2382"/>
                    <a:pt x="21600" y="2382"/>
                    <a:pt x="21600" y="2382"/>
                  </a:cubicBezTo>
                  <a:cubicBezTo>
                    <a:pt x="21600" y="974"/>
                    <a:pt x="20468" y="0"/>
                    <a:pt x="19292" y="0"/>
                  </a:cubicBezTo>
                  <a:close/>
                  <a:moveTo>
                    <a:pt x="19292" y="18731"/>
                  </a:moveTo>
                  <a:cubicBezTo>
                    <a:pt x="2308" y="18731"/>
                    <a:pt x="2308" y="18731"/>
                    <a:pt x="2308" y="18731"/>
                  </a:cubicBezTo>
                  <a:cubicBezTo>
                    <a:pt x="2308" y="2382"/>
                    <a:pt x="2308" y="2382"/>
                    <a:pt x="2308" y="2382"/>
                  </a:cubicBezTo>
                  <a:cubicBezTo>
                    <a:pt x="19292" y="2382"/>
                    <a:pt x="19292" y="2382"/>
                    <a:pt x="19292" y="2382"/>
                  </a:cubicBezTo>
                  <a:lnTo>
                    <a:pt x="19292" y="18731"/>
                  </a:lnTo>
                  <a:close/>
                  <a:moveTo>
                    <a:pt x="9668" y="13480"/>
                  </a:moveTo>
                  <a:cubicBezTo>
                    <a:pt x="4224" y="13480"/>
                    <a:pt x="4224" y="13480"/>
                    <a:pt x="4224" y="13480"/>
                  </a:cubicBezTo>
                  <a:cubicBezTo>
                    <a:pt x="4224" y="15862"/>
                    <a:pt x="4224" y="15862"/>
                    <a:pt x="4224" y="15862"/>
                  </a:cubicBezTo>
                  <a:cubicBezTo>
                    <a:pt x="9668" y="15862"/>
                    <a:pt x="9668" y="15862"/>
                    <a:pt x="9668" y="15862"/>
                  </a:cubicBezTo>
                  <a:lnTo>
                    <a:pt x="9668" y="13480"/>
                  </a:lnTo>
                  <a:close/>
                  <a:moveTo>
                    <a:pt x="9668" y="9636"/>
                  </a:moveTo>
                  <a:cubicBezTo>
                    <a:pt x="4224" y="9636"/>
                    <a:pt x="4224" y="9636"/>
                    <a:pt x="4224" y="9636"/>
                  </a:cubicBezTo>
                  <a:cubicBezTo>
                    <a:pt x="4224" y="12018"/>
                    <a:pt x="4224" y="12018"/>
                    <a:pt x="4224" y="12018"/>
                  </a:cubicBezTo>
                  <a:cubicBezTo>
                    <a:pt x="9668" y="12018"/>
                    <a:pt x="9668" y="12018"/>
                    <a:pt x="9668" y="12018"/>
                  </a:cubicBezTo>
                  <a:lnTo>
                    <a:pt x="9668" y="9636"/>
                  </a:lnTo>
                  <a:close/>
                  <a:moveTo>
                    <a:pt x="9668" y="5305"/>
                  </a:moveTo>
                  <a:cubicBezTo>
                    <a:pt x="4224" y="5305"/>
                    <a:pt x="4224" y="5305"/>
                    <a:pt x="4224" y="5305"/>
                  </a:cubicBezTo>
                  <a:cubicBezTo>
                    <a:pt x="4224" y="7741"/>
                    <a:pt x="4224" y="7741"/>
                    <a:pt x="4224" y="7741"/>
                  </a:cubicBezTo>
                  <a:cubicBezTo>
                    <a:pt x="9668" y="7741"/>
                    <a:pt x="9668" y="7741"/>
                    <a:pt x="9668" y="7741"/>
                  </a:cubicBezTo>
                  <a:lnTo>
                    <a:pt x="9668" y="5305"/>
                  </a:lnTo>
                  <a:close/>
                  <a:moveTo>
                    <a:pt x="16940" y="13913"/>
                  </a:moveTo>
                  <a:cubicBezTo>
                    <a:pt x="16940" y="13913"/>
                    <a:pt x="15416" y="13480"/>
                    <a:pt x="15416" y="12505"/>
                  </a:cubicBezTo>
                  <a:cubicBezTo>
                    <a:pt x="15416" y="11044"/>
                    <a:pt x="16592" y="10611"/>
                    <a:pt x="16592" y="8174"/>
                  </a:cubicBezTo>
                  <a:cubicBezTo>
                    <a:pt x="16592" y="6767"/>
                    <a:pt x="16200" y="5305"/>
                    <a:pt x="14632" y="5305"/>
                  </a:cubicBezTo>
                  <a:cubicBezTo>
                    <a:pt x="13108" y="5305"/>
                    <a:pt x="12716" y="6767"/>
                    <a:pt x="12716" y="8174"/>
                  </a:cubicBezTo>
                  <a:cubicBezTo>
                    <a:pt x="12716" y="10611"/>
                    <a:pt x="13892" y="11044"/>
                    <a:pt x="13892" y="12505"/>
                  </a:cubicBezTo>
                  <a:cubicBezTo>
                    <a:pt x="13892" y="13480"/>
                    <a:pt x="11976" y="13913"/>
                    <a:pt x="11976" y="13913"/>
                  </a:cubicBezTo>
                  <a:lnTo>
                    <a:pt x="11976" y="15862"/>
                  </a:lnTo>
                  <a:cubicBezTo>
                    <a:pt x="17332" y="15862"/>
                    <a:pt x="17332" y="15862"/>
                    <a:pt x="17332" y="15862"/>
                  </a:cubicBezTo>
                  <a:cubicBezTo>
                    <a:pt x="17332" y="15862"/>
                    <a:pt x="17332" y="13913"/>
                    <a:pt x="16940" y="13913"/>
                  </a:cubicBezTo>
                  <a:close/>
                </a:path>
              </a:pathLst>
            </a:custGeom>
            <a:solidFill>
              <a:srgbClr val="FFFFFF"/>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sp>
          <p:nvSpPr>
            <p:cNvPr id="308" name="Shape 5176"/>
            <p:cNvSpPr/>
            <p:nvPr/>
          </p:nvSpPr>
          <p:spPr>
            <a:xfrm>
              <a:off x="5501259" y="1620906"/>
              <a:ext cx="963452" cy="856408"/>
            </a:xfrm>
            <a:custGeom>
              <a:avLst/>
              <a:gdLst/>
              <a:ahLst/>
              <a:cxnLst>
                <a:cxn ang="0">
                  <a:pos x="wd2" y="hd2"/>
                </a:cxn>
                <a:cxn ang="5400000">
                  <a:pos x="wd2" y="hd2"/>
                </a:cxn>
                <a:cxn ang="10800000">
                  <a:pos x="wd2" y="hd2"/>
                </a:cxn>
                <a:cxn ang="16200000">
                  <a:pos x="wd2" y="hd2"/>
                </a:cxn>
              </a:cxnLst>
              <a:rect l="0" t="0" r="r" b="b"/>
              <a:pathLst>
                <a:path w="21600" h="21600" extrusionOk="0">
                  <a:moveTo>
                    <a:pt x="20771" y="0"/>
                  </a:moveTo>
                  <a:cubicBezTo>
                    <a:pt x="439" y="0"/>
                    <a:pt x="439" y="0"/>
                    <a:pt x="439" y="0"/>
                  </a:cubicBezTo>
                  <a:cubicBezTo>
                    <a:pt x="0" y="0"/>
                    <a:pt x="0" y="434"/>
                    <a:pt x="0" y="922"/>
                  </a:cubicBezTo>
                  <a:cubicBezTo>
                    <a:pt x="0" y="3799"/>
                    <a:pt x="0" y="3799"/>
                    <a:pt x="0" y="3799"/>
                  </a:cubicBezTo>
                  <a:cubicBezTo>
                    <a:pt x="21600" y="3799"/>
                    <a:pt x="21600" y="3799"/>
                    <a:pt x="21600" y="3799"/>
                  </a:cubicBezTo>
                  <a:cubicBezTo>
                    <a:pt x="21600" y="922"/>
                    <a:pt x="21600" y="922"/>
                    <a:pt x="21600" y="922"/>
                  </a:cubicBezTo>
                  <a:cubicBezTo>
                    <a:pt x="21600" y="434"/>
                    <a:pt x="21161" y="0"/>
                    <a:pt x="20771" y="0"/>
                  </a:cubicBezTo>
                  <a:close/>
                  <a:moveTo>
                    <a:pt x="1316" y="19700"/>
                  </a:moveTo>
                  <a:cubicBezTo>
                    <a:pt x="1316" y="20623"/>
                    <a:pt x="1755" y="21600"/>
                    <a:pt x="2633" y="21600"/>
                  </a:cubicBezTo>
                  <a:cubicBezTo>
                    <a:pt x="18577" y="21600"/>
                    <a:pt x="18577" y="21600"/>
                    <a:pt x="18577" y="21600"/>
                  </a:cubicBezTo>
                  <a:cubicBezTo>
                    <a:pt x="19894" y="21600"/>
                    <a:pt x="20332" y="20623"/>
                    <a:pt x="20332" y="19700"/>
                  </a:cubicBezTo>
                  <a:cubicBezTo>
                    <a:pt x="20332" y="5264"/>
                    <a:pt x="20332" y="5264"/>
                    <a:pt x="20332" y="5264"/>
                  </a:cubicBezTo>
                  <a:cubicBezTo>
                    <a:pt x="1316" y="5264"/>
                    <a:pt x="1316" y="5264"/>
                    <a:pt x="1316" y="5264"/>
                  </a:cubicBezTo>
                  <a:lnTo>
                    <a:pt x="1316" y="19700"/>
                  </a:lnTo>
                  <a:close/>
                  <a:moveTo>
                    <a:pt x="7362" y="8141"/>
                  </a:moveTo>
                  <a:cubicBezTo>
                    <a:pt x="14286" y="8141"/>
                    <a:pt x="14286" y="8141"/>
                    <a:pt x="14286" y="8141"/>
                  </a:cubicBezTo>
                  <a:cubicBezTo>
                    <a:pt x="14286" y="10529"/>
                    <a:pt x="14286" y="10529"/>
                    <a:pt x="14286" y="10529"/>
                  </a:cubicBezTo>
                  <a:cubicBezTo>
                    <a:pt x="7362" y="10529"/>
                    <a:pt x="7362" y="10529"/>
                    <a:pt x="7362" y="10529"/>
                  </a:cubicBezTo>
                  <a:lnTo>
                    <a:pt x="7362" y="8141"/>
                  </a:lnTo>
                  <a:close/>
                </a:path>
              </a:pathLst>
            </a:custGeom>
            <a:solidFill>
              <a:srgbClr val="FFFFFF"/>
            </a:solidFill>
            <a:ln w="12700" cap="flat">
              <a:noFill/>
              <a:miter lim="400000"/>
            </a:ln>
            <a:effectLst/>
          </p:spPr>
          <p:txBody>
            <a:bodyPr wrap="square" lIns="91439" tIns="91439" rIns="91439" bIns="91439" numCol="1" anchor="ctr">
              <a:noAutofit/>
            </a:bodyPr>
            <a:lstStyle/>
            <a:p>
              <a:pPr algn="l" defTabSz="1828800">
                <a:defRPr sz="3600" b="0">
                  <a:latin typeface="Calibri"/>
                  <a:ea typeface="Calibri"/>
                  <a:cs typeface="Calibri"/>
                  <a:sym typeface="Calibri"/>
                </a:defRPr>
              </a:pPr>
              <a:endParaRPr>
                <a:latin typeface="+mn-lt"/>
                <a:ea typeface="+mn-ea"/>
                <a:cs typeface="+mn-ea"/>
                <a:sym typeface="+mn-lt"/>
              </a:endParaRPr>
            </a:p>
          </p:txBody>
        </p:sp>
      </p:grpSp>
      <p:grpSp>
        <p:nvGrpSpPr>
          <p:cNvPr id="35" name="Group 23">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A051D3FE-E65E-4136-90E5-E96E9E0B8456}"/>
              </a:ext>
            </a:extLst>
          </p:cNvPr>
          <p:cNvGrpSpPr/>
          <p:nvPr/>
        </p:nvGrpSpPr>
        <p:grpSpPr>
          <a:xfrm>
            <a:off x="5780109" y="8518472"/>
            <a:ext cx="4290712" cy="2661994"/>
            <a:chOff x="-217923" y="0"/>
            <a:chExt cx="4290711" cy="2661993"/>
          </a:xfrm>
        </p:grpSpPr>
        <p:sp>
          <p:nvSpPr>
            <p:cNvPr id="36" name="Text Placeholder 9">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4C6D5A9F-3C73-48E2-AD5B-704674CB2C4B}"/>
                </a:ext>
              </a:extLst>
            </p:cNvPr>
            <p:cNvSpPr txBox="1"/>
            <p:nvPr/>
          </p:nvSpPr>
          <p:spPr>
            <a:xfrm>
              <a:off x="-217923" y="815337"/>
              <a:ext cx="4290711" cy="1846656"/>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点击此处输入相关文本内容点击此处输入相关文本内容点击此处输入相关文本内容</a:t>
              </a:r>
              <a:endParaRPr dirty="0">
                <a:latin typeface="+mn-lt"/>
                <a:ea typeface="+mn-ea"/>
                <a:cs typeface="+mn-ea"/>
                <a:sym typeface="+mn-lt"/>
              </a:endParaRPr>
            </a:p>
          </p:txBody>
        </p:sp>
        <p:sp>
          <p:nvSpPr>
            <p:cNvPr id="37" name="Text Placeholder 10">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AB48A9A2-5E01-49FE-9F71-02E9F29FDF7F}"/>
                </a:ext>
              </a:extLst>
            </p:cNvPr>
            <p:cNvSpPr txBox="1"/>
            <p:nvPr/>
          </p:nvSpPr>
          <p:spPr>
            <a:xfrm>
              <a:off x="780535" y="0"/>
              <a:ext cx="2449720" cy="800213"/>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121917" tIns="121917" rIns="121917" bIns="121917" numCol="1" anchor="t">
              <a:spAutoFit/>
            </a:bodyPr>
            <a:lstStyle/>
            <a:p>
              <a:pPr defTabSz="1828800">
                <a:spcBef>
                  <a:spcPts val="700"/>
                </a:spcBef>
                <a:defRPr b="0">
                  <a:solidFill>
                    <a:srgbClr val="FFFFFF"/>
                  </a:solidFill>
                  <a:latin typeface="Calibri"/>
                  <a:ea typeface="Calibri"/>
                  <a:cs typeface="Calibri"/>
                  <a:sym typeface="Calibri"/>
                </a:defRPr>
              </a:pPr>
              <a:r>
                <a:rPr sz="3600">
                  <a:latin typeface="+mn-lt"/>
                  <a:ea typeface="+mn-ea"/>
                  <a:cs typeface="+mn-ea"/>
                  <a:sym typeface="+mn-lt"/>
                </a:rPr>
                <a:t>标题 01</a:t>
              </a:r>
            </a:p>
          </p:txBody>
        </p:sp>
      </p:grpSp>
      <p:grpSp>
        <p:nvGrpSpPr>
          <p:cNvPr id="38" name="Group 23">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7265B626-5EDC-4291-AD96-583CBA5A36B4}"/>
              </a:ext>
            </a:extLst>
          </p:cNvPr>
          <p:cNvGrpSpPr/>
          <p:nvPr/>
        </p:nvGrpSpPr>
        <p:grpSpPr>
          <a:xfrm>
            <a:off x="10251778" y="8518472"/>
            <a:ext cx="4290712" cy="2661994"/>
            <a:chOff x="-217923" y="0"/>
            <a:chExt cx="4290711" cy="2661993"/>
          </a:xfrm>
        </p:grpSpPr>
        <p:sp>
          <p:nvSpPr>
            <p:cNvPr id="39" name="Text Placeholder 9">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EDF1D3A2-8556-47F6-BAFC-7A4024D32A91}"/>
                </a:ext>
              </a:extLst>
            </p:cNvPr>
            <p:cNvSpPr txBox="1"/>
            <p:nvPr/>
          </p:nvSpPr>
          <p:spPr>
            <a:xfrm>
              <a:off x="-217923" y="815337"/>
              <a:ext cx="4290711" cy="1846656"/>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点击此处输入相关文本内容点击此处输入相关文本内容点击此处输入相关文本内容</a:t>
              </a:r>
              <a:endParaRPr dirty="0">
                <a:latin typeface="+mn-lt"/>
                <a:ea typeface="+mn-ea"/>
                <a:cs typeface="+mn-ea"/>
                <a:sym typeface="+mn-lt"/>
              </a:endParaRPr>
            </a:p>
          </p:txBody>
        </p:sp>
        <p:sp>
          <p:nvSpPr>
            <p:cNvPr id="40" name="Text Placeholder 10">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A2120771-7A17-4255-9CF1-834B54576902}"/>
                </a:ext>
              </a:extLst>
            </p:cNvPr>
            <p:cNvSpPr txBox="1"/>
            <p:nvPr/>
          </p:nvSpPr>
          <p:spPr>
            <a:xfrm>
              <a:off x="780535" y="0"/>
              <a:ext cx="2449720" cy="800213"/>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121917" tIns="121917" rIns="121917" bIns="121917" numCol="1" anchor="t">
              <a:spAutoFit/>
            </a:bodyPr>
            <a:lstStyle/>
            <a:p>
              <a:pPr defTabSz="1828800">
                <a:spcBef>
                  <a:spcPts val="700"/>
                </a:spcBef>
                <a:defRPr b="0">
                  <a:solidFill>
                    <a:srgbClr val="FFFFFF"/>
                  </a:solidFill>
                  <a:latin typeface="Calibri"/>
                  <a:ea typeface="Calibri"/>
                  <a:cs typeface="Calibri"/>
                  <a:sym typeface="Calibri"/>
                </a:defRPr>
              </a:pPr>
              <a:r>
                <a:rPr sz="3600">
                  <a:latin typeface="+mn-lt"/>
                  <a:ea typeface="+mn-ea"/>
                  <a:cs typeface="+mn-ea"/>
                  <a:sym typeface="+mn-lt"/>
                </a:rPr>
                <a:t>标题 01</a:t>
              </a:r>
            </a:p>
          </p:txBody>
        </p:sp>
      </p:grpSp>
      <p:grpSp>
        <p:nvGrpSpPr>
          <p:cNvPr id="41" name="Group 23">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953ED76D-2EBC-4BE5-815D-10E00D0DCD1A}"/>
              </a:ext>
            </a:extLst>
          </p:cNvPr>
          <p:cNvGrpSpPr/>
          <p:nvPr/>
        </p:nvGrpSpPr>
        <p:grpSpPr>
          <a:xfrm>
            <a:off x="14822413" y="8518472"/>
            <a:ext cx="4290712" cy="2661994"/>
            <a:chOff x="-217923" y="0"/>
            <a:chExt cx="4290711" cy="2661993"/>
          </a:xfrm>
        </p:grpSpPr>
        <p:sp>
          <p:nvSpPr>
            <p:cNvPr id="42" name="Text Placeholder 9">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F38AB157-D3B6-4020-BC14-414F1F0B436F}"/>
                </a:ext>
              </a:extLst>
            </p:cNvPr>
            <p:cNvSpPr txBox="1"/>
            <p:nvPr/>
          </p:nvSpPr>
          <p:spPr>
            <a:xfrm>
              <a:off x="-217923" y="815337"/>
              <a:ext cx="4290711" cy="1846656"/>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点击此处输入相关文本内容点击此处输入相关文本内容点击此处输入相关文本内容</a:t>
              </a:r>
              <a:endParaRPr dirty="0">
                <a:latin typeface="+mn-lt"/>
                <a:ea typeface="+mn-ea"/>
                <a:cs typeface="+mn-ea"/>
                <a:sym typeface="+mn-lt"/>
              </a:endParaRPr>
            </a:p>
          </p:txBody>
        </p:sp>
        <p:sp>
          <p:nvSpPr>
            <p:cNvPr id="43" name="Text Placeholder 10">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CDFBDDE5-C697-4A96-9818-9BBBC568D58A}"/>
                </a:ext>
              </a:extLst>
            </p:cNvPr>
            <p:cNvSpPr txBox="1"/>
            <p:nvPr/>
          </p:nvSpPr>
          <p:spPr>
            <a:xfrm>
              <a:off x="780535" y="0"/>
              <a:ext cx="2449720" cy="800213"/>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121917" tIns="121917" rIns="121917" bIns="121917" numCol="1" anchor="t">
              <a:spAutoFit/>
            </a:bodyPr>
            <a:lstStyle/>
            <a:p>
              <a:pPr defTabSz="1828800">
                <a:spcBef>
                  <a:spcPts val="700"/>
                </a:spcBef>
                <a:defRPr b="0">
                  <a:solidFill>
                    <a:srgbClr val="FFFFFF"/>
                  </a:solidFill>
                  <a:latin typeface="Calibri"/>
                  <a:ea typeface="Calibri"/>
                  <a:cs typeface="Calibri"/>
                  <a:sym typeface="Calibri"/>
                </a:defRPr>
              </a:pPr>
              <a:r>
                <a:rPr sz="3600">
                  <a:latin typeface="+mn-lt"/>
                  <a:ea typeface="+mn-ea"/>
                  <a:cs typeface="+mn-ea"/>
                  <a:sym typeface="+mn-lt"/>
                </a:rPr>
                <a:t>标题 01</a:t>
              </a:r>
            </a:p>
          </p:txBody>
        </p:sp>
      </p:grpSp>
      <p:grpSp>
        <p:nvGrpSpPr>
          <p:cNvPr id="44" name="Group 23">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A88ADBB3-B635-4AB9-AC58-49300F5142AA}"/>
              </a:ext>
            </a:extLst>
          </p:cNvPr>
          <p:cNvGrpSpPr/>
          <p:nvPr/>
        </p:nvGrpSpPr>
        <p:grpSpPr>
          <a:xfrm>
            <a:off x="19423296" y="8518472"/>
            <a:ext cx="4290712" cy="2661994"/>
            <a:chOff x="-217923" y="0"/>
            <a:chExt cx="4290711" cy="2661993"/>
          </a:xfrm>
        </p:grpSpPr>
        <p:sp>
          <p:nvSpPr>
            <p:cNvPr id="45" name="Text Placeholder 9">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AC48FF43-B3C6-464A-BDCE-A87E6041C6C3}"/>
                </a:ext>
              </a:extLst>
            </p:cNvPr>
            <p:cNvSpPr txBox="1"/>
            <p:nvPr/>
          </p:nvSpPr>
          <p:spPr>
            <a:xfrm>
              <a:off x="-217923" y="815337"/>
              <a:ext cx="4290711" cy="1846656"/>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1828800">
                <a:lnSpc>
                  <a:spcPct val="120000"/>
                </a:lnSpc>
                <a:defRPr sz="2400" b="0">
                  <a:solidFill>
                    <a:srgbClr val="FFFFFF"/>
                  </a:solidFill>
                  <a:latin typeface="Calibri"/>
                  <a:ea typeface="Calibri"/>
                  <a:cs typeface="Calibri"/>
                  <a:sym typeface="Calibri"/>
                </a:defRPr>
              </a:lvl1pPr>
            </a:lstStyle>
            <a:p>
              <a:pPr>
                <a:lnSpc>
                  <a:spcPct val="150000"/>
                </a:lnSpc>
              </a:pPr>
              <a:r>
                <a:rPr lang="zh-CN" altLang="en-US" dirty="0">
                  <a:latin typeface="+mn-lt"/>
                  <a:ea typeface="+mn-ea"/>
                  <a:cs typeface="+mn-ea"/>
                  <a:sym typeface="+mn-lt"/>
                </a:rPr>
                <a:t>点击此处输入相关文本内容点击此处输入相关文本内容点击此处输入相关文本内容</a:t>
              </a:r>
              <a:endParaRPr dirty="0">
                <a:latin typeface="+mn-lt"/>
                <a:ea typeface="+mn-ea"/>
                <a:cs typeface="+mn-ea"/>
                <a:sym typeface="+mn-lt"/>
              </a:endParaRPr>
            </a:p>
          </p:txBody>
        </p:sp>
        <p:sp>
          <p:nvSpPr>
            <p:cNvPr id="46" name="Text Placeholder 10">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359DB6DB-4507-438D-A287-693CDAE83B6C}"/>
                </a:ext>
              </a:extLst>
            </p:cNvPr>
            <p:cNvSpPr txBox="1"/>
            <p:nvPr/>
          </p:nvSpPr>
          <p:spPr>
            <a:xfrm>
              <a:off x="780535" y="0"/>
              <a:ext cx="2449720" cy="800213"/>
            </a:xfrm>
            <a:prstGeom prst="rect">
              <a:avLst/>
            </a:prstGeom>
            <a:noFill/>
            <a:ln w="12700" cap="flat">
              <a:noFill/>
              <a:miter lim="400000"/>
            </a:ln>
            <a:effectLst/>
            <a:extLst>
              <a:ext uri="{C572A759-6A51-4108-AA02-DFA0A04FC94B}">
                <ma14:wrappingTextBoxFlag xmlns="" xmlns:a16="http://schemas.microsoft.com/office/drawing/2014/main" xmlns:m="http://schemas.openxmlformats.org/officeDocument/2006/math" xmlns:a14="http://schemas.microsoft.com/office/drawing/2010/main" xmlns:ma14="http://schemas.microsoft.com/office/mac/drawingml/2011/main" val="1"/>
              </a:ext>
            </a:extLst>
          </p:spPr>
          <p:txBody>
            <a:bodyPr wrap="square" lIns="121917" tIns="121917" rIns="121917" bIns="121917" numCol="1" anchor="t">
              <a:spAutoFit/>
            </a:bodyPr>
            <a:lstStyle/>
            <a:p>
              <a:pPr defTabSz="1828800">
                <a:spcBef>
                  <a:spcPts val="700"/>
                </a:spcBef>
                <a:defRPr b="0">
                  <a:solidFill>
                    <a:srgbClr val="FFFFFF"/>
                  </a:solidFill>
                  <a:latin typeface="Calibri"/>
                  <a:ea typeface="Calibri"/>
                  <a:cs typeface="Calibri"/>
                  <a:sym typeface="Calibri"/>
                </a:defRPr>
              </a:pPr>
              <a:r>
                <a:rPr sz="3600">
                  <a:latin typeface="+mn-lt"/>
                  <a:ea typeface="+mn-ea"/>
                  <a:cs typeface="+mn-ea"/>
                  <a:sym typeface="+mn-lt"/>
                </a:rPr>
                <a:t>标题 01</a:t>
              </a:r>
            </a:p>
          </p:txBody>
        </p:sp>
      </p:grpSp>
      <p:sp>
        <p:nvSpPr>
          <p:cNvPr id="32" name="标题 6">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980B3982-DE44-4F4A-ABBA-CAE6988A1A6B}"/>
              </a:ext>
            </a:extLst>
          </p:cNvPr>
          <p:cNvSpPr>
            <a:spLocks noGrp="1"/>
          </p:cNvSpPr>
          <p:nvPr/>
        </p:nvSpPr>
        <p:spPr>
          <a:xfrm>
            <a:off x="1276188" y="772683"/>
            <a:ext cx="6229957" cy="1385421"/>
          </a:xfrm>
          <a:prstGeom prst="rect">
            <a:avLst/>
          </a:prstGeom>
          <a:noFill/>
        </p:spPr>
        <p:txBody>
          <a:bodyPr vert="horz" lIns="243840" tIns="121920" rIns="243840" bIns="121920" rtlCol="0" anchor="ctr">
            <a:normAutofit/>
          </a:bodyPr>
          <a:lstStyle>
            <a:lvl1pPr algn="l" defTabSz="685800" rtl="0" eaLnBrk="1" latinLnBrk="0" hangingPunct="1">
              <a:lnSpc>
                <a:spcPct val="90000"/>
              </a:lnSpc>
              <a:spcBef>
                <a:spcPct val="0"/>
              </a:spcBef>
              <a:buNone/>
              <a:defRPr sz="2100" b="0" kern="1200">
                <a:gradFill>
                  <a:gsLst>
                    <a:gs pos="0">
                      <a:srgbClr val="1E5B93"/>
                    </a:gs>
                    <a:gs pos="100000">
                      <a:srgbClr val="3E1840"/>
                    </a:gs>
                  </a:gsLst>
                  <a:lin ang="0" scaled="1"/>
                </a:gradFill>
                <a:latin typeface="时尚中黑简体" panose="01010104010101010101" pitchFamily="2" charset="-122"/>
                <a:ea typeface="时尚中黑简体" panose="01010104010101010101" pitchFamily="2" charset="-122"/>
                <a:cs typeface="+mj-cs"/>
              </a:defRPr>
            </a:lvl1pPr>
          </a:lstStyle>
          <a:p>
            <a:pPr defTabSz="1828823"/>
            <a:r>
              <a:rPr lang="zh-CN" altLang="en-US" sz="5600" dirty="0">
                <a:solidFill>
                  <a:prstClr val="white"/>
                </a:solidFill>
                <a:latin typeface="+mn-lt"/>
                <a:ea typeface="+mn-ea"/>
                <a:cs typeface="+mn-ea"/>
                <a:sym typeface="+mn-lt"/>
              </a:rPr>
              <a:t>相关标题文本</a:t>
            </a:r>
          </a:p>
        </p:txBody>
      </p:sp>
      <p:grpSp>
        <p:nvGrpSpPr>
          <p:cNvPr id="33" name="组合 32">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F21BC7B6-E041-4CE7-8FBC-32EDFB9AC2BF}"/>
              </a:ext>
            </a:extLst>
          </p:cNvPr>
          <p:cNvGrpSpPr/>
          <p:nvPr/>
        </p:nvGrpSpPr>
        <p:grpSpPr>
          <a:xfrm>
            <a:off x="1148515" y="944039"/>
            <a:ext cx="6281790" cy="1366053"/>
            <a:chOff x="394974" y="341599"/>
            <a:chExt cx="2355671" cy="512270"/>
          </a:xfrm>
        </p:grpSpPr>
        <p:sp>
          <p:nvSpPr>
            <p:cNvPr id="34" name="矩形 33">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154AFCEB-73A3-4D15-99CF-C2D2B2464CA2}"/>
                </a:ext>
              </a:extLst>
            </p:cNvPr>
            <p:cNvSpPr/>
            <p:nvPr/>
          </p:nvSpPr>
          <p:spPr>
            <a:xfrm>
              <a:off x="509359" y="680745"/>
              <a:ext cx="2241286" cy="173124"/>
            </a:xfrm>
            <a:prstGeom prst="rect">
              <a:avLst/>
            </a:prstGeom>
          </p:spPr>
          <p:txBody>
            <a:bodyPr wrap="none">
              <a:spAutoFit/>
            </a:bodyPr>
            <a:lstStyle/>
            <a:p>
              <a:pPr algn="l" defTabSz="2438430" hangingPunct="1"/>
              <a:r>
                <a:rPr lang="en-US" altLang="zh-CN" sz="2400" b="0" kern="1200" dirty="0">
                  <a:solidFill>
                    <a:prstClr val="white"/>
                  </a:solidFill>
                  <a:latin typeface="+mn-lt"/>
                  <a:ea typeface="+mn-ea"/>
                  <a:cs typeface="+mn-ea"/>
                  <a:sym typeface="+mn-lt"/>
                </a:rPr>
                <a:t>This is a good space for a short subtitle</a:t>
              </a:r>
            </a:p>
          </p:txBody>
        </p:sp>
        <p:cxnSp>
          <p:nvCxnSpPr>
            <p:cNvPr id="47" name="直接连接符 46">
              <a:extLst>
                <a:ext uri="{FF2B5EF4-FFF2-40B4-BE49-F238E27FC236}">
                  <a16:creationId xmlns="" xmlns:m="http://schemas.openxmlformats.org/officeDocument/2006/math" xmlns:a14="http://schemas.microsoft.com/office/drawing/2010/main" xmlns:ma14="http://schemas.microsoft.com/office/mac/drawingml/2011/main" xmlns:a16="http://schemas.microsoft.com/office/drawing/2014/main" id="{6DFB9EDC-BD06-428F-A2FC-274688D4A8E5}"/>
                </a:ext>
              </a:extLst>
            </p:cNvPr>
            <p:cNvCxnSpPr/>
            <p:nvPr/>
          </p:nvCxnSpPr>
          <p:spPr>
            <a:xfrm rot="5400000">
              <a:off x="155983" y="580590"/>
              <a:ext cx="477982" cy="0"/>
            </a:xfrm>
            <a:prstGeom prst="line">
              <a:avLst/>
            </a:prstGeom>
            <a:ln w="76200">
              <a:solidFill>
                <a:srgbClr val="5EFFFF"/>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1276188" y="13074359"/>
            <a:ext cx="1440159" cy="118430"/>
          </a:xfrm>
          <a:prstGeom prst="rect">
            <a:avLst/>
          </a:prstGeom>
          <a:noFill/>
        </p:spPr>
        <p:txBody>
          <a:bodyPr wrap="square" rtlCol="0">
            <a:spAutoFit/>
          </a:bodyPr>
          <a:lstStyle/>
          <a:p>
            <a:pPr algn="l" defTabSz="914400" hangingPunct="1">
              <a:lnSpc>
                <a:spcPct val="200000"/>
              </a:lnSpc>
            </a:pPr>
            <a:r>
              <a:rPr lang="zh-CN" altLang="en-US" sz="100" b="0" kern="1200" dirty="0">
                <a:solidFill>
                  <a:prstClr val="black"/>
                </a:solidFill>
                <a:latin typeface="微软雅黑" panose="020B0503020204020204" pitchFamily="34" charset="-122"/>
                <a:ea typeface="微软雅黑" panose="020B0503020204020204" pitchFamily="34" charset="-122"/>
                <a:cs typeface="+mn-cs"/>
              </a:rPr>
              <a:t>行</a:t>
            </a:r>
            <a:r>
              <a:rPr lang="zh-CN" altLang="en-US" sz="100" b="0" kern="1200" dirty="0" smtClean="0">
                <a:solidFill>
                  <a:prstClr val="black"/>
                </a:solidFill>
                <a:latin typeface="微软雅黑" panose="020B0503020204020204" pitchFamily="34" charset="-122"/>
                <a:ea typeface="微软雅黑" panose="020B0503020204020204" pitchFamily="34" charset="-122"/>
                <a:cs typeface="+mn-cs"/>
              </a:rPr>
              <a:t>业</a:t>
            </a:r>
            <a:r>
              <a:rPr lang="en-US" altLang="zh-CN" sz="100" b="0" kern="1200" dirty="0" smtClean="0">
                <a:solidFill>
                  <a:prstClr val="black"/>
                </a:solidFill>
                <a:latin typeface="微软雅黑" panose="020B0503020204020204" pitchFamily="34" charset="-122"/>
                <a:ea typeface="微软雅黑" panose="020B0503020204020204" pitchFamily="34" charset="-122"/>
                <a:cs typeface="+mn-cs"/>
              </a:rPr>
              <a:t>PPT</a:t>
            </a:r>
            <a:r>
              <a:rPr lang="zh-CN" altLang="en-US" sz="100" b="0" kern="1200" dirty="0" smtClean="0">
                <a:solidFill>
                  <a:prstClr val="black"/>
                </a:solidFill>
                <a:latin typeface="微软雅黑" panose="020B0503020204020204" pitchFamily="34" charset="-122"/>
                <a:ea typeface="微软雅黑" panose="020B0503020204020204" pitchFamily="34" charset="-122"/>
                <a:cs typeface="+mn-cs"/>
              </a:rPr>
              <a:t>模板</a:t>
            </a:r>
            <a:r>
              <a:rPr lang="en-US" altLang="zh-CN" sz="100" b="0" kern="1200" dirty="0">
                <a:solidFill>
                  <a:prstClr val="black"/>
                </a:solidFill>
                <a:latin typeface="微软雅黑" panose="020B0503020204020204" pitchFamily="34" charset="-122"/>
                <a:ea typeface="微软雅黑" panose="020B0503020204020204" pitchFamily="34" charset="-122"/>
                <a:cs typeface="+mn-cs"/>
              </a:rPr>
              <a:t>http://www.1ppt.com/hangye/</a:t>
            </a:r>
            <a:endParaRPr lang="en-US" altLang="zh-CN" sz="100" b="0" kern="1200" dirty="0" smtClean="0">
              <a:solidFill>
                <a:prstClr val="black"/>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5000">
    <p:random/>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2" nodeType="afterEffect">
                                  <p:stCondLst>
                                    <p:cond delay="300"/>
                                  </p:stCondLst>
                                  <p:iterate>
                                    <p:tmAbs val="0"/>
                                  </p:iterate>
                                  <p:childTnLst>
                                    <p:set>
                                      <p:cBhvr>
                                        <p:cTn id="6" fill="hold"/>
                                        <p:tgtEl>
                                          <p:spTgt spid="309"/>
                                        </p:tgtEl>
                                        <p:attrNameLst>
                                          <p:attrName>style.visibility</p:attrName>
                                        </p:attrNameLst>
                                      </p:cBhvr>
                                      <p:to>
                                        <p:strVal val="visible"/>
                                      </p:to>
                                    </p:set>
                                    <p:animEffect transition="in" filter="wipe(left)">
                                      <p:cBhvr>
                                        <p:cTn id="7" dur="500"/>
                                        <p:tgtEl>
                                          <p:spTgt spid="309"/>
                                        </p:tgtEl>
                                      </p:cBhvr>
                                    </p:animEffect>
                                  </p:childTnLst>
                                </p:cTn>
                              </p:par>
                            </p:childTnLst>
                          </p:cTn>
                        </p:par>
                        <p:par>
                          <p:cTn id="8" fill="hold">
                            <p:stCondLst>
                              <p:cond delay="800"/>
                            </p:stCondLst>
                            <p:childTnLst>
                              <p:par>
                                <p:cTn id="9" presetID="22" presetClass="entr" presetSubtype="8" fill="hold" grpId="3" nodeType="afterEffect">
                                  <p:stCondLst>
                                    <p:cond delay="600"/>
                                  </p:stCondLst>
                                  <p:iterate>
                                    <p:tmAbs val="0"/>
                                  </p:iterate>
                                  <p:childTnLst>
                                    <p:set>
                                      <p:cBhvr>
                                        <p:cTn id="10" fill="hold"/>
                                        <p:tgtEl>
                                          <p:spTgt spid="282"/>
                                        </p:tgtEl>
                                        <p:attrNameLst>
                                          <p:attrName>style.visibility</p:attrName>
                                        </p:attrNameLst>
                                      </p:cBhvr>
                                      <p:to>
                                        <p:strVal val="visible"/>
                                      </p:to>
                                    </p:set>
                                    <p:animEffect transition="in" filter="wipe(left)">
                                      <p:cBhvr>
                                        <p:cTn id="11" dur="500"/>
                                        <p:tgtEl>
                                          <p:spTgt spid="282"/>
                                        </p:tgtEl>
                                      </p:cBhvr>
                                    </p:animEffect>
                                  </p:childTnLst>
                                </p:cTn>
                              </p:par>
                            </p:childTnLst>
                          </p:cTn>
                        </p:par>
                        <p:par>
                          <p:cTn id="12" fill="hold">
                            <p:stCondLst>
                              <p:cond delay="1900"/>
                            </p:stCondLst>
                            <p:childTnLst>
                              <p:par>
                                <p:cTn id="13" presetID="22" presetClass="entr" presetSubtype="8" fill="hold" grpId="0" nodeType="afterEffect">
                                  <p:stCondLst>
                                    <p:cond delay="600"/>
                                  </p:stCondLst>
                                  <p:iterate>
                                    <p:tmAbs val="0"/>
                                  </p:iterate>
                                  <p:childTnLst>
                                    <p:set>
                                      <p:cBhvr>
                                        <p:cTn id="14" fill="hold"/>
                                        <p:tgtEl>
                                          <p:spTgt spid="35"/>
                                        </p:tgtEl>
                                        <p:attrNameLst>
                                          <p:attrName>style.visibility</p:attrName>
                                        </p:attrNameLst>
                                      </p:cBhvr>
                                      <p:to>
                                        <p:strVal val="visible"/>
                                      </p:to>
                                    </p:set>
                                    <p:animEffect transition="in" filter="wipe(left)">
                                      <p:cBhvr>
                                        <p:cTn id="15" dur="500"/>
                                        <p:tgtEl>
                                          <p:spTgt spid="35"/>
                                        </p:tgtEl>
                                      </p:cBhvr>
                                    </p:animEffect>
                                  </p:childTnLst>
                                </p:cTn>
                              </p:par>
                            </p:childTnLst>
                          </p:cTn>
                        </p:par>
                        <p:par>
                          <p:cTn id="16" fill="hold">
                            <p:stCondLst>
                              <p:cond delay="3000"/>
                            </p:stCondLst>
                            <p:childTnLst>
                              <p:par>
                                <p:cTn id="17" presetID="22" presetClass="entr" presetSubtype="8" fill="hold" grpId="0" nodeType="afterEffect">
                                  <p:stCondLst>
                                    <p:cond delay="600"/>
                                  </p:stCondLst>
                                  <p:iterate>
                                    <p:tmAbs val="0"/>
                                  </p:iterate>
                                  <p:childTnLst>
                                    <p:set>
                                      <p:cBhvr>
                                        <p:cTn id="18" fill="hold"/>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4100"/>
                            </p:stCondLst>
                            <p:childTnLst>
                              <p:par>
                                <p:cTn id="21" presetID="22" presetClass="entr" presetSubtype="8" fill="hold" grpId="0" nodeType="afterEffect">
                                  <p:stCondLst>
                                    <p:cond delay="600"/>
                                  </p:stCondLst>
                                  <p:iterate>
                                    <p:tmAbs val="0"/>
                                  </p:iterate>
                                  <p:childTnLst>
                                    <p:set>
                                      <p:cBhvr>
                                        <p:cTn id="22" fill="hold"/>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5200"/>
                            </p:stCondLst>
                            <p:childTnLst>
                              <p:par>
                                <p:cTn id="25" presetID="22" presetClass="entr" presetSubtype="8" fill="hold" grpId="0" nodeType="afterEffect">
                                  <p:stCondLst>
                                    <p:cond delay="600"/>
                                  </p:stCondLst>
                                  <p:iterate>
                                    <p:tmAbs val="0"/>
                                  </p:iterate>
                                  <p:childTnLst>
                                    <p:set>
                                      <p:cBhvr>
                                        <p:cTn id="26" fill="hold"/>
                                        <p:tgtEl>
                                          <p:spTgt spid="44"/>
                                        </p:tgtEl>
                                        <p:attrNameLst>
                                          <p:attrName>style.visibility</p:attrName>
                                        </p:attrNameLst>
                                      </p:cBhvr>
                                      <p:to>
                                        <p:strVal val="visible"/>
                                      </p:to>
                                    </p:set>
                                    <p:animEffect transition="in" filter="wipe(left)">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3" animBg="1" advAuto="0"/>
      <p:bldP spid="309" grpId="2" animBg="1" advAuto="0"/>
      <p:bldP spid="35" grpId="0" animBg="1" advAuto="0"/>
      <p:bldP spid="38" grpId="0" animBg="1" advAuto="0"/>
      <p:bldP spid="41" grpId="0" animBg="1" advAuto="0"/>
      <p:bldP spid="44"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2" name="PA-组合 19"/>
          <p:cNvGrpSpPr/>
          <p:nvPr/>
        </p:nvGrpSpPr>
        <p:grpSpPr>
          <a:xfrm>
            <a:off x="-2601968" y="3006180"/>
            <a:ext cx="20680225" cy="14327712"/>
            <a:chOff x="0" y="0"/>
            <a:chExt cx="20680224" cy="14327711"/>
          </a:xfrm>
        </p:grpSpPr>
        <p:pic>
          <p:nvPicPr>
            <p:cNvPr id="200" name="PA-图片 17" descr="PA-图片 17"/>
            <p:cNvPicPr>
              <a:picLocks noChangeAspect="1"/>
            </p:cNvPicPr>
            <p:nvPr/>
          </p:nvPicPr>
          <p:blipFill>
            <a:blip r:embed="rId3"/>
            <a:stretch>
              <a:fillRect/>
            </a:stretch>
          </p:blipFill>
          <p:spPr>
            <a:xfrm>
              <a:off x="0" y="1813497"/>
              <a:ext cx="20680225" cy="11984493"/>
            </a:xfrm>
            <a:prstGeom prst="rect">
              <a:avLst/>
            </a:prstGeom>
            <a:ln w="12700" cap="flat">
              <a:noFill/>
              <a:miter lim="400000"/>
            </a:ln>
            <a:effectLst/>
          </p:spPr>
        </p:pic>
        <p:pic>
          <p:nvPicPr>
            <p:cNvPr id="201" name="PA-图片 18" descr="PA-图片 18"/>
            <p:cNvPicPr>
              <a:picLocks noChangeAspect="1"/>
            </p:cNvPicPr>
            <p:nvPr/>
          </p:nvPicPr>
          <p:blipFill>
            <a:blip r:embed="rId4"/>
            <a:stretch>
              <a:fillRect/>
            </a:stretch>
          </p:blipFill>
          <p:spPr>
            <a:xfrm>
              <a:off x="2026966" y="0"/>
              <a:ext cx="17182279" cy="14327712"/>
            </a:xfrm>
            <a:prstGeom prst="rect">
              <a:avLst/>
            </a:prstGeom>
            <a:ln w="12700" cap="flat">
              <a:noFill/>
              <a:miter lim="400000"/>
            </a:ln>
            <a:effectLst/>
          </p:spPr>
        </p:pic>
      </p:grpSp>
      <p:grpSp>
        <p:nvGrpSpPr>
          <p:cNvPr id="205" name="PA-圆角矩形 13"/>
          <p:cNvGrpSpPr/>
          <p:nvPr/>
        </p:nvGrpSpPr>
        <p:grpSpPr>
          <a:xfrm>
            <a:off x="12768546" y="9477892"/>
            <a:ext cx="3193068" cy="692146"/>
            <a:chOff x="0" y="0"/>
            <a:chExt cx="3193066" cy="692144"/>
          </a:xfrm>
        </p:grpSpPr>
        <p:sp>
          <p:nvSpPr>
            <p:cNvPr id="203" name="圆角矩形"/>
            <p:cNvSpPr/>
            <p:nvPr/>
          </p:nvSpPr>
          <p:spPr>
            <a:xfrm>
              <a:off x="0" y="0"/>
              <a:ext cx="3193066" cy="692144"/>
            </a:xfrm>
            <a:prstGeom prst="roundRect">
              <a:avLst>
                <a:gd name="adj" fmla="val 50000"/>
              </a:avLst>
            </a:prstGeom>
            <a:solidFill>
              <a:srgbClr val="00B0F0"/>
            </a:solidFill>
            <a:ln w="12700" cap="flat">
              <a:noFill/>
              <a:miter lim="400000"/>
            </a:ln>
            <a:effectLst>
              <a:outerShdw blurRad="457200" dist="76200" dir="5400000" rotWithShape="0">
                <a:srgbClr val="00FFFF">
                  <a:alpha val="30000"/>
                </a:srgbClr>
              </a:outerShdw>
            </a:effectLst>
          </p:spPr>
          <p:txBody>
            <a:bodyPr wrap="square" lIns="91439" tIns="91439" rIns="91439" bIns="91439" numCol="1" anchor="ctr">
              <a:noAutofit/>
            </a:bodyPr>
            <a:lstStyle/>
            <a:p>
              <a:pPr defTabSz="1828800">
                <a:defRPr sz="2800" b="0">
                  <a:solidFill>
                    <a:srgbClr val="FFFFFF"/>
                  </a:solidFill>
                  <a:latin typeface="Calibri"/>
                  <a:ea typeface="Calibri"/>
                  <a:cs typeface="Calibri"/>
                  <a:sym typeface="Calibri"/>
                </a:defRPr>
              </a:pPr>
              <a:endParaRPr>
                <a:latin typeface="+mn-lt"/>
                <a:ea typeface="+mn-ea"/>
                <a:cs typeface="+mn-ea"/>
                <a:sym typeface="+mn-lt"/>
              </a:endParaRPr>
            </a:p>
          </p:txBody>
        </p:sp>
        <p:sp>
          <p:nvSpPr>
            <p:cNvPr id="204" name="添加姓名"/>
            <p:cNvSpPr txBox="1"/>
            <p:nvPr/>
          </p:nvSpPr>
          <p:spPr>
            <a:xfrm>
              <a:off x="101361" y="38297"/>
              <a:ext cx="2990344" cy="615549"/>
            </a:xfrm>
            <a:prstGeom prst="rect">
              <a:avLst/>
            </a:prstGeom>
            <a:noFill/>
            <a:ln w="12700" cap="flat">
              <a:noFill/>
              <a:miter lim="400000"/>
            </a:ln>
            <a:effectLst/>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defTabSz="1828800">
                <a:defRPr sz="2800" b="0">
                  <a:solidFill>
                    <a:srgbClr val="FFFFFF"/>
                  </a:solidFill>
                  <a:latin typeface="黑体"/>
                  <a:ea typeface="黑体"/>
                  <a:cs typeface="黑体"/>
                  <a:sym typeface="黑体"/>
                </a:defRPr>
              </a:lvl1pPr>
            </a:lstStyle>
            <a:p>
              <a:pPr>
                <a:defRPr>
                  <a:latin typeface="Calibri"/>
                  <a:ea typeface="Calibri"/>
                  <a:cs typeface="Calibri"/>
                  <a:sym typeface="Calibri"/>
                </a:defRPr>
              </a:pPr>
              <a:r>
                <a:rPr lang="en-US" dirty="0">
                  <a:latin typeface="+mn-lt"/>
                  <a:ea typeface="+mn-ea"/>
                  <a:cs typeface="+mn-ea"/>
                  <a:sym typeface="+mn-lt"/>
                </a:rPr>
                <a:t>COMPANY</a:t>
              </a:r>
              <a:endParaRPr dirty="0">
                <a:latin typeface="+mn-lt"/>
                <a:ea typeface="+mn-ea"/>
                <a:cs typeface="+mn-ea"/>
                <a:sym typeface="+mn-lt"/>
              </a:endParaRPr>
            </a:p>
          </p:txBody>
        </p:sp>
      </p:grpSp>
      <p:sp>
        <p:nvSpPr>
          <p:cNvPr id="206" name="PA-文本框 14"/>
          <p:cNvSpPr txBox="1"/>
          <p:nvPr/>
        </p:nvSpPr>
        <p:spPr>
          <a:xfrm>
            <a:off x="12785899" y="2585944"/>
            <a:ext cx="4438277" cy="1538881"/>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wrap="square" tIns="91439" bIns="91439">
            <a:spAutoFit/>
          </a:bodyPr>
          <a:lstStyle/>
          <a:p>
            <a:pPr algn="l" defTabSz="1828800">
              <a:defRPr sz="7200" b="0">
                <a:solidFill>
                  <a:srgbClr val="00FFFF"/>
                </a:solidFill>
                <a:latin typeface="Calibri"/>
                <a:ea typeface="Calibri"/>
                <a:cs typeface="Calibri"/>
                <a:sym typeface="Calibri"/>
              </a:defRPr>
            </a:pPr>
            <a:r>
              <a:rPr sz="7200" dirty="0">
                <a:latin typeface="+mn-lt"/>
                <a:ea typeface="+mn-ea"/>
                <a:cs typeface="+mn-ea"/>
                <a:sym typeface="+mn-lt"/>
              </a:rPr>
              <a:t>Part</a:t>
            </a:r>
            <a:r>
              <a:rPr sz="7200">
                <a:latin typeface="+mn-lt"/>
                <a:ea typeface="+mn-ea"/>
                <a:cs typeface="+mn-ea"/>
                <a:sym typeface="+mn-lt"/>
              </a:rPr>
              <a:t>.</a:t>
            </a:r>
            <a:r>
              <a:rPr sz="8800">
                <a:latin typeface="+mn-lt"/>
                <a:ea typeface="+mn-ea"/>
                <a:cs typeface="+mn-ea"/>
                <a:sym typeface="+mn-lt"/>
              </a:rPr>
              <a:t>0</a:t>
            </a:r>
            <a:r>
              <a:rPr lang="en-US" sz="8800">
                <a:latin typeface="+mn-lt"/>
                <a:ea typeface="+mn-ea"/>
                <a:cs typeface="+mn-ea"/>
                <a:sym typeface="+mn-lt"/>
              </a:rPr>
              <a:t>2</a:t>
            </a:r>
            <a:endParaRPr sz="8800" dirty="0">
              <a:latin typeface="+mn-lt"/>
              <a:ea typeface="+mn-ea"/>
              <a:cs typeface="+mn-ea"/>
              <a:sym typeface="+mn-lt"/>
            </a:endParaRPr>
          </a:p>
        </p:txBody>
      </p:sp>
      <p:sp>
        <p:nvSpPr>
          <p:cNvPr id="207" name="PA-文本框 15"/>
          <p:cNvSpPr txBox="1"/>
          <p:nvPr/>
        </p:nvSpPr>
        <p:spPr>
          <a:xfrm>
            <a:off x="12768546" y="6782013"/>
            <a:ext cx="7508349" cy="2363081"/>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tIns="91439" bIns="91439">
            <a:spAutoFit/>
          </a:bodyPr>
          <a:lstStyle>
            <a:lvl1pPr algn="l" defTabSz="1828800">
              <a:lnSpc>
                <a:spcPct val="120000"/>
              </a:lnSpc>
              <a:defRPr sz="2400" b="0">
                <a:solidFill>
                  <a:srgbClr val="FFFFFF"/>
                </a:solidFill>
                <a:latin typeface="Calibri"/>
                <a:ea typeface="Calibri"/>
                <a:cs typeface="Calibri"/>
                <a:sym typeface="Calibri"/>
              </a:defRPr>
            </a:lvl1pPr>
          </a:lstStyle>
          <a:p>
            <a:r>
              <a:rPr dirty="0">
                <a:latin typeface="+mn-lt"/>
                <a:ea typeface="+mn-ea"/>
                <a:cs typeface="+mn-ea"/>
                <a:sym typeface="+mn-lt"/>
              </a:rPr>
              <a:t>Lorem ipsum dolor sit </a:t>
            </a:r>
            <a:r>
              <a:rPr dirty="0" err="1">
                <a:latin typeface="+mn-lt"/>
                <a:ea typeface="+mn-ea"/>
                <a:cs typeface="+mn-ea"/>
                <a:sym typeface="+mn-lt"/>
              </a:rPr>
              <a:t>amet</a:t>
            </a:r>
            <a:r>
              <a:rPr dirty="0">
                <a:latin typeface="+mn-lt"/>
                <a:ea typeface="+mn-ea"/>
                <a:cs typeface="+mn-ea"/>
                <a:sym typeface="+mn-lt"/>
              </a:rPr>
              <a:t>, </a:t>
            </a:r>
            <a:r>
              <a:rPr dirty="0" err="1">
                <a:latin typeface="+mn-lt"/>
                <a:ea typeface="+mn-ea"/>
                <a:cs typeface="+mn-ea"/>
                <a:sym typeface="+mn-lt"/>
              </a:rPr>
              <a:t>consectetuer</a:t>
            </a:r>
            <a:r>
              <a:rPr dirty="0">
                <a:latin typeface="+mn-lt"/>
                <a:ea typeface="+mn-ea"/>
                <a:cs typeface="+mn-ea"/>
                <a:sym typeface="+mn-lt"/>
              </a:rPr>
              <a:t> </a:t>
            </a:r>
            <a:r>
              <a:rPr dirty="0" err="1">
                <a:latin typeface="+mn-lt"/>
                <a:ea typeface="+mn-ea"/>
                <a:cs typeface="+mn-ea"/>
                <a:sym typeface="+mn-lt"/>
              </a:rPr>
              <a:t>adipiscing</a:t>
            </a:r>
            <a:r>
              <a:rPr dirty="0">
                <a:latin typeface="+mn-lt"/>
                <a:ea typeface="+mn-ea"/>
                <a:cs typeface="+mn-ea"/>
                <a:sym typeface="+mn-lt"/>
              </a:rPr>
              <a:t> </a:t>
            </a:r>
            <a:r>
              <a:rPr dirty="0" err="1">
                <a:latin typeface="+mn-lt"/>
                <a:ea typeface="+mn-ea"/>
                <a:cs typeface="+mn-ea"/>
                <a:sym typeface="+mn-lt"/>
              </a:rPr>
              <a:t>elit</a:t>
            </a:r>
            <a:r>
              <a:rPr dirty="0">
                <a:latin typeface="+mn-lt"/>
                <a:ea typeface="+mn-ea"/>
                <a:cs typeface="+mn-ea"/>
                <a:sym typeface="+mn-lt"/>
              </a:rPr>
              <a:t>. Maecenas </a:t>
            </a:r>
            <a:r>
              <a:rPr dirty="0" err="1">
                <a:latin typeface="+mn-lt"/>
                <a:ea typeface="+mn-ea"/>
                <a:cs typeface="+mn-ea"/>
                <a:sym typeface="+mn-lt"/>
              </a:rPr>
              <a:t>porttitor</a:t>
            </a:r>
            <a:r>
              <a:rPr dirty="0">
                <a:latin typeface="+mn-lt"/>
                <a:ea typeface="+mn-ea"/>
                <a:cs typeface="+mn-ea"/>
                <a:sym typeface="+mn-lt"/>
              </a:rPr>
              <a:t> </a:t>
            </a:r>
            <a:r>
              <a:rPr dirty="0" err="1">
                <a:latin typeface="+mn-lt"/>
                <a:ea typeface="+mn-ea"/>
                <a:cs typeface="+mn-ea"/>
                <a:sym typeface="+mn-lt"/>
              </a:rPr>
              <a:t>congue</a:t>
            </a:r>
            <a:r>
              <a:rPr dirty="0">
                <a:latin typeface="+mn-lt"/>
                <a:ea typeface="+mn-ea"/>
                <a:cs typeface="+mn-ea"/>
                <a:sym typeface="+mn-lt"/>
              </a:rPr>
              <a:t> </a:t>
            </a:r>
            <a:r>
              <a:rPr dirty="0" err="1">
                <a:latin typeface="+mn-lt"/>
                <a:ea typeface="+mn-ea"/>
                <a:cs typeface="+mn-ea"/>
                <a:sym typeface="+mn-lt"/>
              </a:rPr>
              <a:t>massa</a:t>
            </a:r>
            <a:r>
              <a:rPr dirty="0">
                <a:latin typeface="+mn-lt"/>
                <a:ea typeface="+mn-ea"/>
                <a:cs typeface="+mn-ea"/>
                <a:sym typeface="+mn-lt"/>
              </a:rPr>
              <a:t>. </a:t>
            </a:r>
            <a:r>
              <a:rPr dirty="0" err="1">
                <a:latin typeface="+mn-lt"/>
                <a:ea typeface="+mn-ea"/>
                <a:cs typeface="+mn-ea"/>
                <a:sym typeface="+mn-lt"/>
              </a:rPr>
              <a:t>Fusce</a:t>
            </a:r>
            <a:r>
              <a:rPr dirty="0">
                <a:latin typeface="+mn-lt"/>
                <a:ea typeface="+mn-ea"/>
                <a:cs typeface="+mn-ea"/>
                <a:sym typeface="+mn-lt"/>
              </a:rPr>
              <a:t> </a:t>
            </a:r>
            <a:r>
              <a:rPr dirty="0" err="1">
                <a:latin typeface="+mn-lt"/>
                <a:ea typeface="+mn-ea"/>
                <a:cs typeface="+mn-ea"/>
                <a:sym typeface="+mn-lt"/>
              </a:rPr>
              <a:t>posuere</a:t>
            </a:r>
            <a:r>
              <a:rPr dirty="0">
                <a:latin typeface="+mn-lt"/>
                <a:ea typeface="+mn-ea"/>
                <a:cs typeface="+mn-ea"/>
                <a:sym typeface="+mn-lt"/>
              </a:rPr>
              <a:t>, magna sed pulvinar </a:t>
            </a:r>
            <a:r>
              <a:rPr dirty="0" err="1">
                <a:latin typeface="+mn-lt"/>
                <a:ea typeface="+mn-ea"/>
                <a:cs typeface="+mn-ea"/>
                <a:sym typeface="+mn-lt"/>
              </a:rPr>
              <a:t>ultricies</a:t>
            </a:r>
            <a:r>
              <a:rPr dirty="0">
                <a:latin typeface="+mn-lt"/>
                <a:ea typeface="+mn-ea"/>
                <a:cs typeface="+mn-ea"/>
                <a:sym typeface="+mn-lt"/>
              </a:rPr>
              <a:t>, </a:t>
            </a:r>
            <a:r>
              <a:rPr dirty="0" err="1">
                <a:latin typeface="+mn-lt"/>
                <a:ea typeface="+mn-ea"/>
                <a:cs typeface="+mn-ea"/>
                <a:sym typeface="+mn-lt"/>
              </a:rPr>
              <a:t>purus</a:t>
            </a:r>
            <a:r>
              <a:rPr dirty="0">
                <a:latin typeface="+mn-lt"/>
                <a:ea typeface="+mn-ea"/>
                <a:cs typeface="+mn-ea"/>
                <a:sym typeface="+mn-lt"/>
              </a:rPr>
              <a:t> </a:t>
            </a:r>
            <a:r>
              <a:rPr dirty="0" err="1">
                <a:latin typeface="+mn-lt"/>
                <a:ea typeface="+mn-ea"/>
                <a:cs typeface="+mn-ea"/>
                <a:sym typeface="+mn-lt"/>
              </a:rPr>
              <a:t>lectus</a:t>
            </a:r>
            <a:r>
              <a:rPr dirty="0">
                <a:latin typeface="+mn-lt"/>
                <a:ea typeface="+mn-ea"/>
                <a:cs typeface="+mn-ea"/>
                <a:sym typeface="+mn-lt"/>
              </a:rPr>
              <a:t> </a:t>
            </a:r>
            <a:r>
              <a:rPr dirty="0" err="1">
                <a:latin typeface="+mn-lt"/>
                <a:ea typeface="+mn-ea"/>
                <a:cs typeface="+mn-ea"/>
                <a:sym typeface="+mn-lt"/>
              </a:rPr>
              <a:t>malesuada</a:t>
            </a:r>
            <a:r>
              <a:rPr dirty="0">
                <a:latin typeface="+mn-lt"/>
                <a:ea typeface="+mn-ea"/>
                <a:cs typeface="+mn-ea"/>
                <a:sym typeface="+mn-lt"/>
              </a:rPr>
              <a:t> libero, sit </a:t>
            </a:r>
            <a:r>
              <a:rPr dirty="0" err="1">
                <a:latin typeface="+mn-lt"/>
                <a:ea typeface="+mn-ea"/>
                <a:cs typeface="+mn-ea"/>
                <a:sym typeface="+mn-lt"/>
              </a:rPr>
              <a:t>amet</a:t>
            </a:r>
            <a:r>
              <a:rPr dirty="0">
                <a:latin typeface="+mn-lt"/>
                <a:ea typeface="+mn-ea"/>
                <a:cs typeface="+mn-ea"/>
                <a:sym typeface="+mn-lt"/>
              </a:rPr>
              <a:t> </a:t>
            </a:r>
            <a:r>
              <a:rPr dirty="0" err="1">
                <a:latin typeface="+mn-lt"/>
                <a:ea typeface="+mn-ea"/>
                <a:cs typeface="+mn-ea"/>
                <a:sym typeface="+mn-lt"/>
              </a:rPr>
              <a:t>commodo</a:t>
            </a:r>
            <a:r>
              <a:rPr dirty="0">
                <a:latin typeface="+mn-lt"/>
                <a:ea typeface="+mn-ea"/>
                <a:cs typeface="+mn-ea"/>
                <a:sym typeface="+mn-lt"/>
              </a:rPr>
              <a:t> magna </a:t>
            </a:r>
            <a:r>
              <a:rPr dirty="0" err="1">
                <a:latin typeface="+mn-lt"/>
                <a:ea typeface="+mn-ea"/>
                <a:cs typeface="+mn-ea"/>
                <a:sym typeface="+mn-lt"/>
              </a:rPr>
              <a:t>eros</a:t>
            </a:r>
            <a:r>
              <a:rPr dirty="0">
                <a:latin typeface="+mn-lt"/>
                <a:ea typeface="+mn-ea"/>
                <a:cs typeface="+mn-ea"/>
                <a:sym typeface="+mn-lt"/>
              </a:rPr>
              <a:t> </a:t>
            </a:r>
            <a:r>
              <a:rPr dirty="0" err="1">
                <a:latin typeface="+mn-lt"/>
                <a:ea typeface="+mn-ea"/>
                <a:cs typeface="+mn-ea"/>
                <a:sym typeface="+mn-lt"/>
              </a:rPr>
              <a:t>quis</a:t>
            </a:r>
            <a:r>
              <a:rPr dirty="0">
                <a:latin typeface="+mn-lt"/>
                <a:ea typeface="+mn-ea"/>
                <a:cs typeface="+mn-ea"/>
                <a:sym typeface="+mn-lt"/>
              </a:rPr>
              <a:t> </a:t>
            </a:r>
            <a:r>
              <a:rPr dirty="0" err="1">
                <a:latin typeface="+mn-lt"/>
                <a:ea typeface="+mn-ea"/>
                <a:cs typeface="+mn-ea"/>
                <a:sym typeface="+mn-lt"/>
              </a:rPr>
              <a:t>urna</a:t>
            </a:r>
            <a:r>
              <a:rPr dirty="0">
                <a:latin typeface="+mn-lt"/>
                <a:ea typeface="+mn-ea"/>
                <a:cs typeface="+mn-ea"/>
                <a:sym typeface="+mn-lt"/>
              </a:rPr>
              <a:t>.</a:t>
            </a:r>
          </a:p>
        </p:txBody>
      </p:sp>
      <p:sp>
        <p:nvSpPr>
          <p:cNvPr id="208" name="PA-文本框 14"/>
          <p:cNvSpPr txBox="1"/>
          <p:nvPr/>
        </p:nvSpPr>
        <p:spPr>
          <a:xfrm>
            <a:off x="12785898" y="4232106"/>
            <a:ext cx="12752516" cy="2739209"/>
          </a:xfrm>
          <a:prstGeom prst="rect">
            <a:avLst/>
          </a:prstGeom>
          <a:ln w="12700">
            <a:miter lim="400000"/>
          </a:ln>
          <a:extLst>
            <a:ext uri="{C572A759-6A51-4108-AA02-DFA0A04FC94B}">
              <ma14:wrappingTextBoxFlag xmlns="" xmlns:p14="http://schemas.microsoft.com/office/powerpoint/2010/main"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lgn="l" defTabSz="1828800">
              <a:defRPr sz="4800" b="0">
                <a:solidFill>
                  <a:srgbClr val="00FFFF"/>
                </a:solidFill>
                <a:latin typeface="黑体"/>
                <a:ea typeface="黑体"/>
                <a:cs typeface="黑体"/>
                <a:sym typeface="黑体"/>
              </a:defRPr>
            </a:lvl1pPr>
          </a:lstStyle>
          <a:p>
            <a:pPr>
              <a:defRPr>
                <a:latin typeface="Calibri"/>
                <a:ea typeface="Calibri"/>
                <a:cs typeface="Calibri"/>
                <a:sym typeface="Calibri"/>
              </a:defRPr>
            </a:pPr>
            <a:r>
              <a:rPr lang="en-US" altLang="zh-CN" sz="16600" dirty="0">
                <a:latin typeface="+mn-lt"/>
                <a:ea typeface="+mn-ea"/>
                <a:cs typeface="+mn-ea"/>
                <a:sym typeface="+mn-lt"/>
              </a:rPr>
              <a:t>5G</a:t>
            </a:r>
            <a:r>
              <a:rPr lang="zh-CN" altLang="en-US" sz="16600" dirty="0">
                <a:latin typeface="+mn-lt"/>
                <a:ea typeface="+mn-ea"/>
                <a:cs typeface="+mn-ea"/>
                <a:sym typeface="+mn-lt"/>
              </a:rPr>
              <a:t>时代来临</a:t>
            </a:r>
            <a:endParaRPr sz="16600" dirty="0">
              <a:latin typeface="+mn-lt"/>
              <a:ea typeface="+mn-ea"/>
              <a:cs typeface="+mn-ea"/>
              <a:sym typeface="+mn-lt"/>
            </a:endParaRPr>
          </a:p>
        </p:txBody>
      </p:sp>
      <p:pic>
        <p:nvPicPr>
          <p:cNvPr id="209" name="PA-图片 12" descr="PA-图片 12"/>
          <p:cNvPicPr>
            <a:picLocks noChangeAspect="1"/>
          </p:cNvPicPr>
          <p:nvPr/>
        </p:nvPicPr>
        <p:blipFill>
          <a:blip r:embed="rId5"/>
          <a:stretch>
            <a:fillRect/>
          </a:stretch>
        </p:blipFill>
        <p:spPr>
          <a:xfrm>
            <a:off x="2477717" y="2585944"/>
            <a:ext cx="10290829" cy="9470088"/>
          </a:xfrm>
          <a:prstGeom prst="rect">
            <a:avLst/>
          </a:prstGeom>
          <a:ln w="12700">
            <a:miter lim="400000"/>
          </a:ln>
        </p:spPr>
      </p:pic>
    </p:spTree>
    <p:extLst>
      <p:ext uri="{BB962C8B-B14F-4D97-AF65-F5344CB8AC3E}">
        <p14:creationId xmlns:p14="http://schemas.microsoft.com/office/powerpoint/2010/main" val="2220412694"/>
      </p:ext>
    </p:extLst>
  </p:cSld>
  <p:clrMapOvr>
    <a:masterClrMapping/>
  </p:clrMapOvr>
  <p:transition spd="slow" advClick="0" advTm="5000">
    <p:random/>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02"/>
                                        </p:tgtEl>
                                        <p:attrNameLst>
                                          <p:attrName>style.visibility</p:attrName>
                                        </p:attrNameLst>
                                      </p:cBhvr>
                                      <p:to>
                                        <p:strVal val="visible"/>
                                      </p:to>
                                    </p:set>
                                    <p:anim calcmode="lin" valueType="num">
                                      <p:cBhvr>
                                        <p:cTn id="7" dur="500" fill="hold"/>
                                        <p:tgtEl>
                                          <p:spTgt spid="202"/>
                                        </p:tgtEl>
                                        <p:attrNameLst>
                                          <p:attrName>ppt_x</p:attrName>
                                        </p:attrNameLst>
                                      </p:cBhvr>
                                      <p:tavLst>
                                        <p:tav tm="0">
                                          <p:val>
                                            <p:strVal val="#ppt_x"/>
                                          </p:val>
                                        </p:tav>
                                        <p:tav tm="100000">
                                          <p:val>
                                            <p:strVal val="#ppt_x"/>
                                          </p:val>
                                        </p:tav>
                                      </p:tavLst>
                                    </p:anim>
                                    <p:anim calcmode="lin" valueType="num">
                                      <p:cBhvr>
                                        <p:cTn id="8" dur="500" fill="hold"/>
                                        <p:tgtEl>
                                          <p:spTgt spid="20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300"/>
                                  </p:stCondLst>
                                  <p:iterate>
                                    <p:tmAbs val="0"/>
                                  </p:iterate>
                                  <p:childTnLst>
                                    <p:set>
                                      <p:cBhvr>
                                        <p:cTn id="11" fill="hold"/>
                                        <p:tgtEl>
                                          <p:spTgt spid="209"/>
                                        </p:tgtEl>
                                        <p:attrNameLst>
                                          <p:attrName>style.visibility</p:attrName>
                                        </p:attrNameLst>
                                      </p:cBhvr>
                                      <p:to>
                                        <p:strVal val="visible"/>
                                      </p:to>
                                    </p:set>
                                    <p:anim calcmode="lin" valueType="num">
                                      <p:cBhvr>
                                        <p:cTn id="12" dur="500" fill="hold"/>
                                        <p:tgtEl>
                                          <p:spTgt spid="209"/>
                                        </p:tgtEl>
                                        <p:attrNameLst>
                                          <p:attrName>ppt_w</p:attrName>
                                        </p:attrNameLst>
                                      </p:cBhvr>
                                      <p:tavLst>
                                        <p:tav tm="0">
                                          <p:val>
                                            <p:fltVal val="0"/>
                                          </p:val>
                                        </p:tav>
                                        <p:tav tm="100000">
                                          <p:val>
                                            <p:strVal val="#ppt_w"/>
                                          </p:val>
                                        </p:tav>
                                      </p:tavLst>
                                    </p:anim>
                                    <p:anim calcmode="lin" valueType="num">
                                      <p:cBhvr>
                                        <p:cTn id="13" dur="500" fill="hold"/>
                                        <p:tgtEl>
                                          <p:spTgt spid="209"/>
                                        </p:tgtEl>
                                        <p:attrNameLst>
                                          <p:attrName>ppt_h</p:attrName>
                                        </p:attrNameLst>
                                      </p:cBhvr>
                                      <p:tavLst>
                                        <p:tav tm="0">
                                          <p:val>
                                            <p:fltVal val="0"/>
                                          </p:val>
                                        </p:tav>
                                        <p:tav tm="100000">
                                          <p:val>
                                            <p:strVal val="#ppt_h"/>
                                          </p:val>
                                        </p:tav>
                                      </p:tavLst>
                                    </p:anim>
                                  </p:childTnLst>
                                </p:cTn>
                              </p:par>
                            </p:childTnLst>
                          </p:cTn>
                        </p:par>
                        <p:par>
                          <p:cTn id="14" fill="hold">
                            <p:stCondLst>
                              <p:cond delay="1300"/>
                            </p:stCondLst>
                            <p:childTnLst>
                              <p:par>
                                <p:cTn id="15" presetID="22" presetClass="entr" presetSubtype="1" fill="hold" grpId="0" nodeType="afterEffect">
                                  <p:stCondLst>
                                    <p:cond delay="600"/>
                                  </p:stCondLst>
                                  <p:iterate>
                                    <p:tmAbs val="0"/>
                                  </p:iterate>
                                  <p:childTnLst>
                                    <p:set>
                                      <p:cBhvr>
                                        <p:cTn id="16" fill="hold"/>
                                        <p:tgtEl>
                                          <p:spTgt spid="206"/>
                                        </p:tgtEl>
                                        <p:attrNameLst>
                                          <p:attrName>style.visibility</p:attrName>
                                        </p:attrNameLst>
                                      </p:cBhvr>
                                      <p:to>
                                        <p:strVal val="visible"/>
                                      </p:to>
                                    </p:set>
                                    <p:animEffect transition="in" filter="wipe(up)">
                                      <p:cBhvr>
                                        <p:cTn id="17" dur="500"/>
                                        <p:tgtEl>
                                          <p:spTgt spid="206"/>
                                        </p:tgtEl>
                                      </p:cBhvr>
                                    </p:animEffect>
                                  </p:childTnLst>
                                </p:cTn>
                              </p:par>
                            </p:childTnLst>
                          </p:cTn>
                        </p:par>
                        <p:par>
                          <p:cTn id="18" fill="hold">
                            <p:stCondLst>
                              <p:cond delay="2400"/>
                            </p:stCondLst>
                            <p:childTnLst>
                              <p:par>
                                <p:cTn id="19" presetID="22" presetClass="entr" presetSubtype="1" fill="hold" grpId="0" nodeType="afterEffect">
                                  <p:stCondLst>
                                    <p:cond delay="900"/>
                                  </p:stCondLst>
                                  <p:iterate>
                                    <p:tmAbs val="0"/>
                                  </p:iterate>
                                  <p:childTnLst>
                                    <p:set>
                                      <p:cBhvr>
                                        <p:cTn id="20" fill="hold"/>
                                        <p:tgtEl>
                                          <p:spTgt spid="208"/>
                                        </p:tgtEl>
                                        <p:attrNameLst>
                                          <p:attrName>style.visibility</p:attrName>
                                        </p:attrNameLst>
                                      </p:cBhvr>
                                      <p:to>
                                        <p:strVal val="visible"/>
                                      </p:to>
                                    </p:set>
                                    <p:animEffect transition="in" filter="wipe(up)">
                                      <p:cBhvr>
                                        <p:cTn id="21" dur="500"/>
                                        <p:tgtEl>
                                          <p:spTgt spid="208"/>
                                        </p:tgtEl>
                                      </p:cBhvr>
                                    </p:animEffect>
                                  </p:childTnLst>
                                </p:cTn>
                              </p:par>
                            </p:childTnLst>
                          </p:cTn>
                        </p:par>
                        <p:par>
                          <p:cTn id="22" fill="hold">
                            <p:stCondLst>
                              <p:cond delay="3800"/>
                            </p:stCondLst>
                            <p:childTnLst>
                              <p:par>
                                <p:cTn id="23" presetID="22" presetClass="entr" presetSubtype="1" fill="hold" grpId="0" nodeType="afterEffect">
                                  <p:stCondLst>
                                    <p:cond delay="1200"/>
                                  </p:stCondLst>
                                  <p:iterate>
                                    <p:tmAbs val="0"/>
                                  </p:iterate>
                                  <p:childTnLst>
                                    <p:set>
                                      <p:cBhvr>
                                        <p:cTn id="24" fill="hold"/>
                                        <p:tgtEl>
                                          <p:spTgt spid="207"/>
                                        </p:tgtEl>
                                        <p:attrNameLst>
                                          <p:attrName>style.visibility</p:attrName>
                                        </p:attrNameLst>
                                      </p:cBhvr>
                                      <p:to>
                                        <p:strVal val="visible"/>
                                      </p:to>
                                    </p:set>
                                    <p:animEffect transition="in" filter="wipe(up)">
                                      <p:cBhvr>
                                        <p:cTn id="25" dur="500"/>
                                        <p:tgtEl>
                                          <p:spTgt spid="207"/>
                                        </p:tgtEl>
                                      </p:cBhvr>
                                    </p:animEffect>
                                  </p:childTnLst>
                                </p:cTn>
                              </p:par>
                            </p:childTnLst>
                          </p:cTn>
                        </p:par>
                        <p:par>
                          <p:cTn id="26" fill="hold">
                            <p:stCondLst>
                              <p:cond delay="5500"/>
                            </p:stCondLst>
                            <p:childTnLst>
                              <p:par>
                                <p:cTn id="27" presetID="22" presetClass="entr" presetSubtype="1" fill="hold" grpId="0" nodeType="afterEffect">
                                  <p:stCondLst>
                                    <p:cond delay="1500"/>
                                  </p:stCondLst>
                                  <p:iterate>
                                    <p:tmAbs val="0"/>
                                  </p:iterate>
                                  <p:childTnLst>
                                    <p:set>
                                      <p:cBhvr>
                                        <p:cTn id="28" fill="hold"/>
                                        <p:tgtEl>
                                          <p:spTgt spid="205"/>
                                        </p:tgtEl>
                                        <p:attrNameLst>
                                          <p:attrName>style.visibility</p:attrName>
                                        </p:attrNameLst>
                                      </p:cBhvr>
                                      <p:to>
                                        <p:strVal val="visible"/>
                                      </p:to>
                                    </p:set>
                                    <p:animEffect transition="in" filter="wipe(up)">
                                      <p:cBhvr>
                                        <p:cTn id="29"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advAuto="0"/>
      <p:bldP spid="205" grpId="0" animBg="1" advAuto="0"/>
      <p:bldP spid="206" grpId="0" animBg="1" advAuto="0"/>
      <p:bldP spid="207" grpId="0" animBg="1" advAuto="0"/>
      <p:bldP spid="208" grpId="0" animBg="1" advAuto="0"/>
      <p:bldP spid="209"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04301"/>
</p:tagLst>
</file>

<file path=ppt/tags/tag2.xml><?xml version="1.0" encoding="utf-8"?>
<p:tagLst xmlns:a="http://schemas.openxmlformats.org/drawingml/2006/main" xmlns:r="http://schemas.openxmlformats.org/officeDocument/2006/relationships" xmlns:p="http://schemas.openxmlformats.org/presentationml/2006/main">
  <p:tag name="KSO_WM_UNIT_TIMELINE_IDINGROUP" val="2"/>
  <p:tag name="KSO_WM_UNIT_TIMELINE_EMPHASIS_ID" val="1"/>
  <p:tag name="KSO_WM_UNIT_ISCONTENTSTITLE" val="0"/>
  <p:tag name="KSO_WM_UNIT_PRESET_TEXT" val="40年代"/>
  <p:tag name="KSO_WM_UNIT_VALUE" val="3"/>
  <p:tag name="KSO_WM_UNIT_HIGHLIGHT" val="0"/>
  <p:tag name="KSO_WM_UNIT_COMPATIBLE" val="0"/>
  <p:tag name="KSO_WM_DIAGRAM_GROUP_CODE" val="m1-1"/>
  <p:tag name="KSO_WM_UNIT_TYPE" val="m_h_a"/>
  <p:tag name="KSO_WM_UNIT_INDEX" val="1_1_1"/>
  <p:tag name="KSO_WM_UNIT_ID" val="diagram20191593_5*m_h_a*1_1_1"/>
  <p:tag name="KSO_WM_TEMPLATE_CATEGORY" val="diagram"/>
  <p:tag name="KSO_WM_TEMPLATE_INDEX" val="20191593"/>
  <p:tag name="KSO_WM_UNIT_LAYERLEVEL" val="1_1_1"/>
  <p:tag name="KSO_WM_TAG_VERSION" val="1.0"/>
  <p:tag name="KSO_WM_BEAUTIFY_FLAG" val="#wm#"/>
  <p:tag name="KSO_WM_UNIT_TEXT_FILL_FORE_SCHEMECOLOR_INDEX" val="5"/>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IMELINE_IDINGROUP" val="1"/>
  <p:tag name="KSO_WM_UNIT_TIMELINE_EMPHASIS_ID" val="3"/>
  <p:tag name="KSO_WM_UNIT_PRESET_TEXT" val="简单地描述该时间点发生的一些事件"/>
  <p:tag name="KSO_WM_UNIT_VALUE" val="17"/>
  <p:tag name="KSO_WM_UNIT_HIGHLIGHT" val="0"/>
  <p:tag name="KSO_WM_UNIT_COMPATIBLE" val="0"/>
  <p:tag name="KSO_WM_DIAGRAM_GROUP_CODE" val="m1-1"/>
  <p:tag name="KSO_WM_UNIT_TYPE" val="m_h_f"/>
  <p:tag name="KSO_WM_UNIT_INDEX" val="1_1_1"/>
  <p:tag name="KSO_WM_UNIT_ID" val="diagram20191593_5*m_h_f*1_1_1"/>
  <p:tag name="KSO_WM_TEMPLATE_CATEGORY" val="diagram"/>
  <p:tag name="KSO_WM_TEMPLATE_INDEX" val="20191593"/>
  <p:tag name="KSO_WM_UNIT_LAYERLEVEL" val="1_1_1"/>
  <p:tag name="KSO_WM_TAG_VERSION" val="1.0"/>
  <p:tag name="KSO_WM_BEAUTIFY_FLAG" val="#wm#"/>
  <p:tag name="KSO_WM_UNIT_TEXT_FILL_FORE_SCHEMECOLOR_INDEX" val="14"/>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UNIT_TIMELINE_IDINGROUP" val="2"/>
  <p:tag name="KSO_WM_UNIT_TIMELINE_EMPHASIS_ID" val="1"/>
  <p:tag name="KSO_WM_UNIT_ISCONTENTSTITLE" val="0"/>
  <p:tag name="KSO_WM_UNIT_PRESET_TEXT" val="60年代"/>
  <p:tag name="KSO_WM_UNIT_VALUE" val="3"/>
  <p:tag name="KSO_WM_UNIT_HIGHLIGHT" val="0"/>
  <p:tag name="KSO_WM_UNIT_COMPATIBLE" val="0"/>
  <p:tag name="KSO_WM_DIAGRAM_GROUP_CODE" val="m1-1"/>
  <p:tag name="KSO_WM_UNIT_TYPE" val="m_h_a"/>
  <p:tag name="KSO_WM_UNIT_INDEX" val="1_2_1"/>
  <p:tag name="KSO_WM_UNIT_ID" val="diagram20191593_5*m_h_a*1_2_1"/>
  <p:tag name="KSO_WM_TEMPLATE_CATEGORY" val="diagram"/>
  <p:tag name="KSO_WM_TEMPLATE_INDEX" val="20191593"/>
  <p:tag name="KSO_WM_UNIT_LAYERLEVEL" val="1_1_1"/>
  <p:tag name="KSO_WM_TAG_VERSION" val="1.0"/>
  <p:tag name="KSO_WM_BEAUTIFY_FLAG" val="#wm#"/>
  <p:tag name="KSO_WM_UNIT_TEXT_FILL_FORE_SCHEMECOLOR_INDEX" val="6"/>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TIMELINE_IDINGROUP" val="1"/>
  <p:tag name="KSO_WM_UNIT_TIMELINE_EMPHASIS_ID" val="3"/>
  <p:tag name="KSO_WM_UNIT_PRESET_TEXT" val="简单地描述该时间点发生的一些事件"/>
  <p:tag name="KSO_WM_UNIT_VALUE" val="17"/>
  <p:tag name="KSO_WM_UNIT_HIGHLIGHT" val="0"/>
  <p:tag name="KSO_WM_UNIT_COMPATIBLE" val="0"/>
  <p:tag name="KSO_WM_DIAGRAM_GROUP_CODE" val="m1-1"/>
  <p:tag name="KSO_WM_UNIT_TYPE" val="m_h_f"/>
  <p:tag name="KSO_WM_UNIT_INDEX" val="1_1_1"/>
  <p:tag name="KSO_WM_UNIT_ID" val="diagram20191593_5*m_h_f*1_1_1"/>
  <p:tag name="KSO_WM_TEMPLATE_CATEGORY" val="diagram"/>
  <p:tag name="KSO_WM_TEMPLATE_INDEX" val="20191593"/>
  <p:tag name="KSO_WM_UNIT_LAYERLEVEL" val="1_1_1"/>
  <p:tag name="KSO_WM_TAG_VERSION" val="1.0"/>
  <p:tag name="KSO_WM_BEAUTIFY_FLAG" val="#wm#"/>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TIMELINE_IDINGROUP" val="4"/>
  <p:tag name="KSO_WM_UNIT_HIGHLIGHT" val="0"/>
  <p:tag name="KSO_WM_UNIT_COMPATIBLE" val="0"/>
  <p:tag name="KSO_WM_DIAGRAM_GROUP_CODE" val="m1-1"/>
  <p:tag name="KSO_WM_UNIT_TYPE" val="m_i"/>
  <p:tag name="KSO_WM_UNIT_INDEX" val="1_2"/>
  <p:tag name="KSO_WM_UNIT_ID" val="diagram20191593_5*m_i*1_2"/>
  <p:tag name="KSO_WM_TEMPLATE_CATEGORY" val="diagram"/>
  <p:tag name="KSO_WM_TEMPLATE_INDEX" val="20191593"/>
  <p:tag name="KSO_WM_UNIT_LAYERLEVEL" val="1_1"/>
  <p:tag name="KSO_WM_TAG_VERSION" val="1.0"/>
  <p:tag name="KSO_WM_BEAUTIFY_FLAG" val="#wm#"/>
  <p:tag name="KSO_WM_UNIT_LINE_FORE_SCHEMECOLOR_INDEX" val="5"/>
  <p:tag name="KSO_WM_UNIT_LINE_FILL_TYPE" val="2"/>
</p:tagLst>
</file>

<file path=ppt/tags/tag7.xml><?xml version="1.0" encoding="utf-8"?>
<p:tagLst xmlns:a="http://schemas.openxmlformats.org/drawingml/2006/main" xmlns:r="http://schemas.openxmlformats.org/officeDocument/2006/relationships" xmlns:p="http://schemas.openxmlformats.org/presentationml/2006/main">
  <p:tag name="KSO_WM_UNIT_TIMELINE_IDINGROUP" val="3"/>
  <p:tag name="KSO_WM_UNIT_TIMELINE_EMPHASIS_ID" val="2"/>
  <p:tag name="KSO_WM_UNIT_HIGHLIGHT" val="0"/>
  <p:tag name="KSO_WM_UNIT_COMPATIBLE" val="0"/>
  <p:tag name="KSO_WM_DIAGRAM_GROUP_CODE" val="m1-1"/>
  <p:tag name="KSO_WM_UNIT_TYPE" val="m_h_i"/>
  <p:tag name="KSO_WM_UNIT_INDEX" val="1_1_1"/>
  <p:tag name="KSO_WM_UNIT_ID" val="diagram20191593_5*m_h_i*1_1_1"/>
  <p:tag name="KSO_WM_TEMPLATE_CATEGORY" val="diagram"/>
  <p:tag name="KSO_WM_TEMPLATE_INDEX" val="20191593"/>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TIMELINE_IDINGROUP" val="3"/>
  <p:tag name="KSO_WM_UNIT_TIMELINE_EMPHASIS_ID" val="2"/>
  <p:tag name="KSO_WM_UNIT_HIGHLIGHT" val="0"/>
  <p:tag name="KSO_WM_UNIT_COMPATIBLE" val="0"/>
  <p:tag name="KSO_WM_DIAGRAM_GROUP_CODE" val="m1-1"/>
  <p:tag name="KSO_WM_UNIT_TYPE" val="m_h_i"/>
  <p:tag name="KSO_WM_UNIT_INDEX" val="1_2_1"/>
  <p:tag name="KSO_WM_UNIT_ID" val="diagram20191593_5*m_h_i*1_2_1"/>
  <p:tag name="KSO_WM_TEMPLATE_CATEGORY" val="diagram"/>
  <p:tag name="KSO_WM_TEMPLATE_INDEX" val="20191593"/>
  <p:tag name="KSO_WM_UNIT_LAYERLEVEL" val="1_1_1"/>
  <p:tag name="KSO_WM_TAG_VERSION" val="1.0"/>
  <p:tag name="KSO_WM_BEAUTIFY_FLAG" val="#wm#"/>
  <p:tag name="KSO_WM_UNIT_FILL_FORE_SCHEMECOLOR_INDEX" val="16"/>
  <p:tag name="KSO_WM_UNIT_FILL_TYPE" val="1"/>
  <p:tag name="KSO_WM_UNIT_LINE_FORE_SCHEMECOLOR_INDEX" val="6"/>
  <p:tag name="KSO_WM_UNIT_LINE_FILL_TYPE" val="2"/>
  <p:tag name="KSO_WM_UNIT_TEXT_FILL_FORE_SCHEMECOLOR_INDEX" val="2"/>
  <p:tag name="KSO_WM_UNIT_TEXT_FILL_TYPE" val="1"/>
</p:tagLst>
</file>

<file path=ppt/theme/theme1.xml><?xml version="1.0" encoding="utf-8"?>
<a:theme xmlns:a="http://schemas.openxmlformats.org/drawingml/2006/main" name="第一PPT，www.1ppt.com">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2bo2q53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暗香扑面">
    <a:dk1>
      <a:srgbClr val="000000"/>
    </a:dk1>
    <a:lt1>
      <a:srgbClr val="FFFFFF"/>
    </a:lt1>
    <a:dk2>
      <a:srgbClr val="768395"/>
    </a:dk2>
    <a:lt2>
      <a:srgbClr val="F0F0F0"/>
    </a:lt2>
    <a:accent1>
      <a:srgbClr val="003378"/>
    </a:accent1>
    <a:accent2>
      <a:srgbClr val="01518A"/>
    </a:accent2>
    <a:accent3>
      <a:srgbClr val="0184CB"/>
    </a:accent3>
    <a:accent4>
      <a:srgbClr val="00A0E6"/>
    </a:accent4>
    <a:accent5>
      <a:srgbClr val="015CB3"/>
    </a:accent5>
    <a:accent6>
      <a:srgbClr val="01386A"/>
    </a:accent6>
    <a:hlink>
      <a:srgbClr val="4472C4"/>
    </a:hlink>
    <a:folHlink>
      <a:srgbClr val="BFBFBF"/>
    </a:folHlink>
  </a:clrScheme>
</a:themeOverride>
</file>

<file path=ppt/theme/themeOverride2.xml><?xml version="1.0" encoding="utf-8"?>
<a:themeOverride xmlns:a="http://schemas.openxmlformats.org/drawingml/2006/main">
  <a:clrScheme name="暗香扑面">
    <a:dk1>
      <a:srgbClr val="000000"/>
    </a:dk1>
    <a:lt1>
      <a:srgbClr val="FFFFFF"/>
    </a:lt1>
    <a:dk2>
      <a:srgbClr val="768395"/>
    </a:dk2>
    <a:lt2>
      <a:srgbClr val="F0F0F0"/>
    </a:lt2>
    <a:accent1>
      <a:srgbClr val="17A1E9"/>
    </a:accent1>
    <a:accent2>
      <a:srgbClr val="0080C9"/>
    </a:accent2>
    <a:accent3>
      <a:srgbClr val="0066A6"/>
    </a:accent3>
    <a:accent4>
      <a:srgbClr val="4777A8"/>
    </a:accent4>
    <a:accent5>
      <a:srgbClr val="355D85"/>
    </a:accent5>
    <a:accent6>
      <a:srgbClr val="244D75"/>
    </a:accent6>
    <a:hlink>
      <a:srgbClr val="17A1E9"/>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107</TotalTime>
  <Words>1420</Words>
  <Application>Microsoft Office PowerPoint</Application>
  <PresentationFormat>自定义</PresentationFormat>
  <Paragraphs>244</Paragraphs>
  <Slides>27</Slides>
  <Notes>27</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27</vt:i4>
      </vt:variant>
    </vt:vector>
  </HeadingPairs>
  <TitlesOfParts>
    <vt:vector size="40" baseType="lpstr">
      <vt:lpstr>Helvetica Neue</vt:lpstr>
      <vt:lpstr>Meiryo</vt:lpstr>
      <vt:lpstr>宋体</vt:lpstr>
      <vt:lpstr>微软雅黑</vt:lpstr>
      <vt:lpstr>Arial</vt:lpstr>
      <vt:lpstr>Calibri</vt:lpstr>
      <vt:lpstr>Calibri Light</vt:lpstr>
      <vt:lpstr>Lato Hairline</vt:lpstr>
      <vt:lpstr>Lato Light</vt:lpstr>
      <vt:lpstr>Lato Regular</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30</cp:revision>
  <dcterms:modified xsi:type="dcterms:W3CDTF">2023-01-04T02:35:37Z</dcterms:modified>
</cp:coreProperties>
</file>