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60" r:id="rId4"/>
    <p:sldId id="262" r:id="rId5"/>
    <p:sldId id="264" r:id="rId6"/>
    <p:sldId id="267" r:id="rId7"/>
    <p:sldId id="263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6" r:id="rId17"/>
    <p:sldId id="265" r:id="rId18"/>
    <p:sldId id="277" r:id="rId19"/>
    <p:sldId id="287" r:id="rId20"/>
    <p:sldId id="288" r:id="rId21"/>
    <p:sldId id="289" r:id="rId22"/>
    <p:sldId id="266" r:id="rId23"/>
    <p:sldId id="280" r:id="rId24"/>
    <p:sldId id="291" r:id="rId25"/>
    <p:sldId id="292" r:id="rId26"/>
    <p:sldId id="290" r:id="rId27"/>
    <p:sldId id="279" r:id="rId28"/>
    <p:sldId id="293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D49"/>
    <a:srgbClr val="FCEA34"/>
    <a:srgbClr val="FFFFFF"/>
    <a:srgbClr val="E75250"/>
    <a:srgbClr val="8BEDF2"/>
    <a:srgbClr val="FEB9CE"/>
    <a:srgbClr val="86ECF1"/>
    <a:srgbClr val="FAB0B7"/>
    <a:srgbClr val="FFA4AE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F588-ED65-426D-B1FF-6CCC7C6F58EF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B45C-B98A-41B6-8036-17B05D023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7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90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6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82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25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532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01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62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5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6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97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61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41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55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086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05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51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5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4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6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2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0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0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B45C-B98A-41B6-8036-17B05D023A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44004" y="65814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4223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3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58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92A47B5-A9D1-4984-8E54-ED23DD0AEDA5}"/>
              </a:ext>
            </a:extLst>
          </p:cNvPr>
          <p:cNvGrpSpPr/>
          <p:nvPr userDrawn="1"/>
        </p:nvGrpSpPr>
        <p:grpSpPr>
          <a:xfrm>
            <a:off x="-54746" y="-463327"/>
            <a:ext cx="12463659" cy="8060269"/>
            <a:chOff x="-54746" y="-463327"/>
            <a:chExt cx="12463659" cy="8060269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D059C1EE-931D-4AC1-8D4D-2EBA8464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568"/>
              <a:ext cx="12192000" cy="6869136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F8C043C3-941D-499D-B556-AADFE0ACFCC4}"/>
                </a:ext>
              </a:extLst>
            </p:cNvPr>
            <p:cNvGrpSpPr/>
            <p:nvPr/>
          </p:nvGrpSpPr>
          <p:grpSpPr>
            <a:xfrm>
              <a:off x="-1" y="-463327"/>
              <a:ext cx="12201429" cy="7334039"/>
              <a:chOff x="-8123" y="-267129"/>
              <a:chExt cx="9392571" cy="5731473"/>
            </a:xfrm>
          </p:grpSpPr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DC7D0D4F-5A93-4C8F-A75F-854DBF9647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2" t="6656" b="62622"/>
              <a:stretch/>
            </p:blipFill>
            <p:spPr>
              <a:xfrm flipH="1">
                <a:off x="-8123" y="90604"/>
                <a:ext cx="9385313" cy="5373740"/>
              </a:xfrm>
              <a:prstGeom prst="rect">
                <a:avLst/>
              </a:prstGeom>
            </p:spPr>
          </p:pic>
          <p:pic>
            <p:nvPicPr>
              <p:cNvPr id="15" name="图片 14" descr="图片包含 轮廓&#10;&#10;描述已自动生成">
                <a:extLst>
                  <a:ext uri="{FF2B5EF4-FFF2-40B4-BE49-F238E27FC236}">
                    <a16:creationId xmlns="" xmlns:a16="http://schemas.microsoft.com/office/drawing/2014/main" id="{1DA7B3E9-C49E-4D48-B250-B41D04DE98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98" r="31711" b="69355"/>
              <a:stretch/>
            </p:blipFill>
            <p:spPr>
              <a:xfrm flipH="1">
                <a:off x="6811481" y="-267129"/>
                <a:ext cx="2572967" cy="5731473"/>
              </a:xfrm>
              <a:prstGeom prst="rect">
                <a:avLst/>
              </a:prstGeom>
            </p:spPr>
          </p:pic>
        </p:grpSp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3A4A603-D51C-4218-91C8-B1DEDEE4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60" y="6418951"/>
              <a:ext cx="12235188" cy="45174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C71EAE2-781C-4DA8-9F78-FC1E1EBF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797" y="5732373"/>
              <a:ext cx="3844480" cy="102734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AE251F19-DA9B-4F16-B37E-D4CE01698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0" y="5730463"/>
              <a:ext cx="3472916" cy="103126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4FBAB6A2-0F2E-4246-B02F-8CB6E7D8E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7127276" y="5730463"/>
              <a:ext cx="5064723" cy="103126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4E4557E-1659-4299-855C-52843A56E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82" r="-4442"/>
            <a:stretch/>
          </p:blipFill>
          <p:spPr>
            <a:xfrm>
              <a:off x="10179471" y="3388749"/>
              <a:ext cx="2229442" cy="3560265"/>
            </a:xfrm>
            <a:prstGeom prst="rect">
              <a:avLst/>
            </a:prstGeom>
          </p:spPr>
        </p:pic>
        <p:pic>
          <p:nvPicPr>
            <p:cNvPr id="11" name="图片 10" descr="图片包含 植物, 鲜花&#10;&#10;描述已自动生成">
              <a:extLst>
                <a:ext uri="{FF2B5EF4-FFF2-40B4-BE49-F238E27FC236}">
                  <a16:creationId xmlns="" xmlns:a16="http://schemas.microsoft.com/office/drawing/2014/main" id="{67E76B36-6174-4F6F-9E01-95789235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63459" y="4537757"/>
              <a:ext cx="2728541" cy="232659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EF07894-4108-461B-A7C8-D457371BB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40"/>
            <a:stretch/>
          </p:blipFill>
          <p:spPr>
            <a:xfrm>
              <a:off x="-54746" y="4053088"/>
              <a:ext cx="2219165" cy="3543854"/>
            </a:xfrm>
            <a:prstGeom prst="rect">
              <a:avLst/>
            </a:prstGeom>
          </p:spPr>
        </p:pic>
        <p:pic>
          <p:nvPicPr>
            <p:cNvPr id="13" name="图片 12" descr="图片包含 植物, 鲜花&#10;&#10;描述已自动生成">
              <a:extLst>
                <a:ext uri="{FF2B5EF4-FFF2-40B4-BE49-F238E27FC236}">
                  <a16:creationId xmlns="" xmlns:a16="http://schemas.microsoft.com/office/drawing/2014/main" id="{9FB47E84-8831-447E-8873-818F35084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187" y="5045454"/>
              <a:ext cx="2744531" cy="1864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5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91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2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8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0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5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5BDCBDE-5AB4-4ECA-846C-132CC2AED31F}"/>
              </a:ext>
            </a:extLst>
          </p:cNvPr>
          <p:cNvSpPr txBox="1"/>
          <p:nvPr/>
        </p:nvSpPr>
        <p:spPr>
          <a:xfrm>
            <a:off x="893955" y="1202672"/>
            <a:ext cx="529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纪念少先队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97C7E90-4C57-4E93-981F-5E4BDD6D7836}"/>
              </a:ext>
            </a:extLst>
          </p:cNvPr>
          <p:cNvSpPr txBox="1"/>
          <p:nvPr/>
        </p:nvSpPr>
        <p:spPr>
          <a:xfrm>
            <a:off x="1568868" y="3494188"/>
            <a:ext cx="438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纪念少先队建</a:t>
            </a:r>
            <a:r>
              <a:rPr lang="zh-CN" altLang="en-US" sz="1600" spc="600" dirty="0" smtClean="0">
                <a:solidFill>
                  <a:schemeClr val="bg1"/>
                </a:solidFill>
                <a:cs typeface="+mn-ea"/>
                <a:sym typeface="+mn-lt"/>
              </a:rPr>
              <a:t>队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600" spc="600" dirty="0" smtClean="0">
                <a:solidFill>
                  <a:schemeClr val="bg1"/>
                </a:solidFill>
                <a:cs typeface="+mn-ea"/>
                <a:sym typeface="+mn-lt"/>
              </a:rPr>
              <a:t>周</a:t>
            </a: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年纪念日</a:t>
            </a:r>
          </a:p>
        </p:txBody>
      </p:sp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05212" y="465394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FBA7FD52-8074-43C0-B611-A467733F05E6}"/>
              </a:ext>
            </a:extLst>
          </p:cNvPr>
          <p:cNvSpPr/>
          <p:nvPr/>
        </p:nvSpPr>
        <p:spPr>
          <a:xfrm>
            <a:off x="848178" y="2186167"/>
            <a:ext cx="560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建</a:t>
            </a:r>
            <a:r>
              <a:rPr lang="zh-CN" altLang="en-US" sz="7200" b="1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队</a:t>
            </a:r>
            <a:r>
              <a:rPr lang="en-US" altLang="zh-CN" sz="7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XX</a:t>
            </a:r>
            <a:r>
              <a:rPr lang="en-US" altLang="zh-CN" sz="7200" b="1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7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周年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410"/>
            <a:ext cx="2840617" cy="1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AE8DBCE-F495-4F96-8A6A-F38A6F0306A9}"/>
              </a:ext>
            </a:extLst>
          </p:cNvPr>
          <p:cNvSpPr/>
          <p:nvPr/>
        </p:nvSpPr>
        <p:spPr>
          <a:xfrm>
            <a:off x="1289734" y="1779285"/>
            <a:ext cx="4933266" cy="261302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1990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日在中国少年先锋队代表大会上通过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中国少年先锋队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章程确认五角星加火炬和写有“中国少先队”的红色绶带组成我们的队徽。队徽的使用应该庄重、严肃。队的各级代表大会、团委、少工委的会议室、队室，“六一”、建队日的活动场所以及有关少先队的外事场合等可以悬挂队徽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388FB89-06F0-4193-81EE-7ABB28DC567F}"/>
              </a:ext>
            </a:extLst>
          </p:cNvPr>
          <p:cNvSpPr/>
          <p:nvPr/>
        </p:nvSpPr>
        <p:spPr>
          <a:xfrm>
            <a:off x="1289734" y="958334"/>
            <a:ext cx="1162498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队徽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9D0C51B1-A7A2-4C66-9FB0-A51F1A45686D}"/>
              </a:ext>
            </a:extLst>
          </p:cNvPr>
          <p:cNvGrpSpPr/>
          <p:nvPr/>
        </p:nvGrpSpPr>
        <p:grpSpPr>
          <a:xfrm>
            <a:off x="7172279" y="1250720"/>
            <a:ext cx="2497905" cy="3285031"/>
            <a:chOff x="7141979" y="1250720"/>
            <a:chExt cx="2497905" cy="3285031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1661BC3-0127-43D8-A957-A7779EC19786}"/>
                </a:ext>
              </a:extLst>
            </p:cNvPr>
            <p:cNvSpPr/>
            <p:nvPr/>
          </p:nvSpPr>
          <p:spPr>
            <a:xfrm>
              <a:off x="7264984" y="1602051"/>
              <a:ext cx="2374900" cy="293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C0995882-8D56-493A-BA08-E6E588CEF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41979" y="1250720"/>
              <a:ext cx="2288049" cy="295308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954CB8A-90A7-41F4-B4F7-399B642E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46537" y="2352039"/>
              <a:ext cx="1609483" cy="171312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9ECD2A54-1E2D-4186-A0B9-CA529EB89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9427" y="3114641"/>
              <a:ext cx="2017951" cy="127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7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4BB2396-3C17-4895-A94F-0056C6679BF1}"/>
              </a:ext>
            </a:extLst>
          </p:cNvPr>
          <p:cNvSpPr/>
          <p:nvPr/>
        </p:nvSpPr>
        <p:spPr>
          <a:xfrm>
            <a:off x="1219200" y="1618377"/>
            <a:ext cx="5029200" cy="261302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行少先队队礼要立正站直，右手五指并拢，（左手也要五指并拢，自然下垂，贴裤缝），手掌成平，手腕自然挺直，前肘弯曲，掌心向里，经前胸高举头上，距前额上一拳。掌心向左前，眼睛注视受礼者，表情庄重严肃。在升旗仪式时，队旗进、退场时，集会前列队、行进时，见到师长时和在烈士墓前扫墓时需要行队礼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F770F35-C683-4EC0-9F3C-8820CC369852}"/>
              </a:ext>
            </a:extLst>
          </p:cNvPr>
          <p:cNvSpPr/>
          <p:nvPr/>
        </p:nvSpPr>
        <p:spPr>
          <a:xfrm>
            <a:off x="1219200" y="869434"/>
            <a:ext cx="1435100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队礼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30FA76F-2ED5-4F6B-A923-F1452EFBC93B}"/>
              </a:ext>
            </a:extLst>
          </p:cNvPr>
          <p:cNvGrpSpPr/>
          <p:nvPr/>
        </p:nvGrpSpPr>
        <p:grpSpPr>
          <a:xfrm>
            <a:off x="6409118" y="3340026"/>
            <a:ext cx="2816558" cy="3517974"/>
            <a:chOff x="7760718" y="1758286"/>
            <a:chExt cx="4105090" cy="5127393"/>
          </a:xfrm>
        </p:grpSpPr>
        <p:pic>
          <p:nvPicPr>
            <p:cNvPr id="5" name="图片 4" descr="图片包含 服装&#10;&#10;描述已自动生成">
              <a:extLst>
                <a:ext uri="{FF2B5EF4-FFF2-40B4-BE49-F238E27FC236}">
                  <a16:creationId xmlns="" xmlns:a16="http://schemas.microsoft.com/office/drawing/2014/main" id="{15E61BC3-26BC-4B92-9A88-0D342F558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6" name="图片 5" descr="图片包含 玩具, 玩偶&#10;&#10;描述已自动生成">
              <a:extLst>
                <a:ext uri="{FF2B5EF4-FFF2-40B4-BE49-F238E27FC236}">
                  <a16:creationId xmlns="" xmlns:a16="http://schemas.microsoft.com/office/drawing/2014/main" id="{A57AFEF6-278B-4A1F-B800-0C91715B0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2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A68ACA7-3C0B-4B93-A29F-5F22608F9612}"/>
              </a:ext>
            </a:extLst>
          </p:cNvPr>
          <p:cNvSpPr/>
          <p:nvPr/>
        </p:nvSpPr>
        <p:spPr>
          <a:xfrm>
            <a:off x="1035734" y="437634"/>
            <a:ext cx="173286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D909CD1-7B87-40B8-B5C5-3FA1392343DE}"/>
              </a:ext>
            </a:extLst>
          </p:cNvPr>
          <p:cNvSpPr/>
          <p:nvPr/>
        </p:nvSpPr>
        <p:spPr>
          <a:xfrm>
            <a:off x="1235983" y="1180136"/>
            <a:ext cx="3031217" cy="38270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我们是共产主义接班人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、我们是共产主义接班人，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中国少年先锋队队歌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中国少年先锋队队歌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继承革命先辈的光荣传统，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爱祖国，爱人民，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鲜艳的红领巾飘扬在前胸。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不怕困难，不怕敌人，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顽强学习，坚决斗争，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向着胜利，勇敢前进，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向着胜利，勇敢前进前进，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向着胜利，勇敢前进，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我们是共产主义接班人。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C195025-CA55-409F-926C-C528D0A65D29}"/>
              </a:ext>
            </a:extLst>
          </p:cNvPr>
          <p:cNvSpPr/>
          <p:nvPr/>
        </p:nvSpPr>
        <p:spPr>
          <a:xfrm>
            <a:off x="3962400" y="1573836"/>
            <a:ext cx="2794000" cy="28668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、我们是共产主义接班人，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沿着革命先辈的光荣路程，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爱祖国，爱人民，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少先队员是我们骄傲的名称。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时刻准备，建立功勋，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要把敌人，消灭干净，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为着理想，勇敢前进，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为着理想，勇敢前进前进，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为着理想，勇敢前进，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　　我们是共产主义接班人。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0375B74-DD30-4D9E-9771-F2D9E4720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14600"/>
            <a:ext cx="2743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79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5052FD-0350-4657-A54B-BA3DABB49C4F}"/>
              </a:ext>
            </a:extLst>
          </p:cNvPr>
          <p:cNvSpPr/>
          <p:nvPr/>
        </p:nvSpPr>
        <p:spPr>
          <a:xfrm>
            <a:off x="1137334" y="1983939"/>
            <a:ext cx="5314266" cy="237917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凡是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周岁到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周岁的少年儿童，愿意参加少先队，愿意遵守队章，向所在学校少先队组织提出申请，经批准，就成为队员。队员入队前要为人民做一件好事。要举行入队仪式。队员是少先队组织的主人，在队里都有选举权和被选举权，可以对队的工作和队的活动提出意见和要求。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每个队员都要遵守纪律，服从队的决议，积极参加队的活动，做好队交给的工作，热心为大家服务。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1E5EE07-6069-4121-B887-2B6D6B7A3B3E}"/>
              </a:ext>
            </a:extLst>
          </p:cNvPr>
          <p:cNvSpPr/>
          <p:nvPr/>
        </p:nvSpPr>
        <p:spPr>
          <a:xfrm>
            <a:off x="1137334" y="945634"/>
            <a:ext cx="142806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队员</a:t>
            </a:r>
          </a:p>
        </p:txBody>
      </p:sp>
      <p:pic>
        <p:nvPicPr>
          <p:cNvPr id="5" name="图片 4" descr="图片包含 剪贴画&#10;&#10;描述已自动生成">
            <a:extLst>
              <a:ext uri="{FF2B5EF4-FFF2-40B4-BE49-F238E27FC236}">
                <a16:creationId xmlns="" xmlns:a16="http://schemas.microsoft.com/office/drawing/2014/main" id="{C7CC8600-50AD-4094-BAB2-490DC9464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9" y="2212538"/>
            <a:ext cx="3175001" cy="19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A3E9A8B-C904-48F0-A6D0-0E696D80F658}"/>
              </a:ext>
            </a:extLst>
          </p:cNvPr>
          <p:cNvSpPr/>
          <p:nvPr/>
        </p:nvSpPr>
        <p:spPr>
          <a:xfrm>
            <a:off x="1394649" y="2034739"/>
            <a:ext cx="5120451" cy="237295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中国少年先锋队队长和队委标志说明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一、在左衣袖佩戴级别标志。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二、大队委员会队长和大队委员会委员标志中间是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条红杠，中队委员会队长和中队委员会委员标志是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条红杠，小队长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条。臂章应做到天天佩戴。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三、标志中红色布条长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厘米，宽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1853B7A-A923-438C-A14B-C28CB1CA2EB4}"/>
              </a:ext>
            </a:extLst>
          </p:cNvPr>
          <p:cNvSpPr/>
          <p:nvPr/>
        </p:nvSpPr>
        <p:spPr>
          <a:xfrm>
            <a:off x="1377547" y="945634"/>
            <a:ext cx="4121553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队长、队委员标志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C124F55-7C2F-41EE-9ED8-C0BDFDAEF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0" b="96299" l="9961" r="89941">
                        <a14:foregroundMark x1="50195" y1="96299" x2="50195" y2="96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46"/>
          <a:stretch/>
        </p:blipFill>
        <p:spPr>
          <a:xfrm>
            <a:off x="6901226" y="2234818"/>
            <a:ext cx="2633300" cy="19782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28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16913" y="490811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83"/>
            <a:ext cx="2744531" cy="18644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24614F-E6EF-45E3-8625-C45AC6B5F3F4}"/>
              </a:ext>
            </a:extLst>
          </p:cNvPr>
          <p:cNvSpPr txBox="1"/>
          <p:nvPr/>
        </p:nvSpPr>
        <p:spPr>
          <a:xfrm>
            <a:off x="2432576" y="1139817"/>
            <a:ext cx="920223" cy="923330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7A9F0F5-BD10-43EE-B4D6-B7C1355239C3}"/>
              </a:ext>
            </a:extLst>
          </p:cNvPr>
          <p:cNvSpPr txBox="1"/>
          <p:nvPr/>
        </p:nvSpPr>
        <p:spPr>
          <a:xfrm>
            <a:off x="1329140" y="2285202"/>
            <a:ext cx="3344950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知识问答</a:t>
            </a:r>
          </a:p>
        </p:txBody>
      </p:sp>
    </p:spTree>
    <p:extLst>
      <p:ext uri="{BB962C8B-B14F-4D97-AF65-F5344CB8AC3E}">
        <p14:creationId xmlns:p14="http://schemas.microsoft.com/office/powerpoint/2010/main" val="22707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EDC5AC-E341-429A-90CA-82F8CD04A3A7}"/>
              </a:ext>
            </a:extLst>
          </p:cNvPr>
          <p:cNvSpPr/>
          <p:nvPr/>
        </p:nvSpPr>
        <p:spPr>
          <a:xfrm>
            <a:off x="1555338" y="2418834"/>
            <a:ext cx="4123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问：什么是少先队？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B102430-A55F-4DD6-B6DD-0DFEBD04DB21}"/>
              </a:ext>
            </a:extLst>
          </p:cNvPr>
          <p:cNvSpPr/>
          <p:nvPr/>
        </p:nvSpPr>
        <p:spPr>
          <a:xfrm>
            <a:off x="946364" y="1199634"/>
            <a:ext cx="349863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知识问答  </a:t>
            </a:r>
            <a:r>
              <a:rPr lang="en-US" altLang="zh-CN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(01)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CF88C59D-4C95-4999-81D1-33141A0604C6}"/>
              </a:ext>
            </a:extLst>
          </p:cNvPr>
          <p:cNvCxnSpPr/>
          <p:nvPr/>
        </p:nvCxnSpPr>
        <p:spPr>
          <a:xfrm>
            <a:off x="2695682" y="3965575"/>
            <a:ext cx="3997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3C51D16-1F0E-4EAD-8A22-AFB17D298BA1}"/>
              </a:ext>
            </a:extLst>
          </p:cNvPr>
          <p:cNvSpPr/>
          <p:nvPr/>
        </p:nvSpPr>
        <p:spPr>
          <a:xfrm>
            <a:off x="1945863" y="3443010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答：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48D2628-B6DA-46EE-A5FA-483F13496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0" b="30833"/>
          <a:stretch/>
        </p:blipFill>
        <p:spPr>
          <a:xfrm>
            <a:off x="7442719" y="2063809"/>
            <a:ext cx="1763911" cy="22726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74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EDC5AC-E341-429A-90CA-82F8CD04A3A7}"/>
              </a:ext>
            </a:extLst>
          </p:cNvPr>
          <p:cNvSpPr/>
          <p:nvPr/>
        </p:nvSpPr>
        <p:spPr>
          <a:xfrm>
            <a:off x="1631538" y="2456934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问：如何佩戴红领巾？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B102430-A55F-4DD6-B6DD-0DFEBD04DB21}"/>
              </a:ext>
            </a:extLst>
          </p:cNvPr>
          <p:cNvSpPr/>
          <p:nvPr/>
        </p:nvSpPr>
        <p:spPr>
          <a:xfrm>
            <a:off x="1022564" y="1237734"/>
            <a:ext cx="349863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知识问答  </a:t>
            </a:r>
            <a:r>
              <a:rPr lang="en-US" altLang="zh-CN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(02)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CF88C59D-4C95-4999-81D1-33141A0604C6}"/>
              </a:ext>
            </a:extLst>
          </p:cNvPr>
          <p:cNvCxnSpPr/>
          <p:nvPr/>
        </p:nvCxnSpPr>
        <p:spPr>
          <a:xfrm>
            <a:off x="2771882" y="4003675"/>
            <a:ext cx="3997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3C51D16-1F0E-4EAD-8A22-AFB17D298BA1}"/>
              </a:ext>
            </a:extLst>
          </p:cNvPr>
          <p:cNvSpPr/>
          <p:nvPr/>
        </p:nvSpPr>
        <p:spPr>
          <a:xfrm>
            <a:off x="2022063" y="3481110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答：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7130C35-B677-43C6-A312-1745CA722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9" t="-3308" r="1486" b="34141"/>
          <a:stretch/>
        </p:blipFill>
        <p:spPr>
          <a:xfrm>
            <a:off x="7639462" y="2063235"/>
            <a:ext cx="1609491" cy="23055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25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EDC5AC-E341-429A-90CA-82F8CD04A3A7}"/>
              </a:ext>
            </a:extLst>
          </p:cNvPr>
          <p:cNvSpPr/>
          <p:nvPr/>
        </p:nvSpPr>
        <p:spPr>
          <a:xfrm>
            <a:off x="1631538" y="2374384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问：如何加入少先队？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B102430-A55F-4DD6-B6DD-0DFEBD04DB21}"/>
              </a:ext>
            </a:extLst>
          </p:cNvPr>
          <p:cNvSpPr/>
          <p:nvPr/>
        </p:nvSpPr>
        <p:spPr>
          <a:xfrm>
            <a:off x="1022564" y="1155184"/>
            <a:ext cx="349863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知识问答  </a:t>
            </a:r>
            <a:r>
              <a:rPr lang="en-US" altLang="zh-CN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(03)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CF88C59D-4C95-4999-81D1-33141A0604C6}"/>
              </a:ext>
            </a:extLst>
          </p:cNvPr>
          <p:cNvCxnSpPr/>
          <p:nvPr/>
        </p:nvCxnSpPr>
        <p:spPr>
          <a:xfrm>
            <a:off x="2771882" y="3921125"/>
            <a:ext cx="3997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3C51D16-1F0E-4EAD-8A22-AFB17D298BA1}"/>
              </a:ext>
            </a:extLst>
          </p:cNvPr>
          <p:cNvSpPr/>
          <p:nvPr/>
        </p:nvSpPr>
        <p:spPr>
          <a:xfrm>
            <a:off x="2022063" y="3398560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答：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4F43B8-4081-4358-88F9-674D03735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t="14424" r="31366" b="34141"/>
          <a:stretch/>
        </p:blipFill>
        <p:spPr>
          <a:xfrm>
            <a:off x="7639462" y="2571749"/>
            <a:ext cx="1609491" cy="1714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2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EDC5AC-E341-429A-90CA-82F8CD04A3A7}"/>
              </a:ext>
            </a:extLst>
          </p:cNvPr>
          <p:cNvSpPr/>
          <p:nvPr/>
        </p:nvSpPr>
        <p:spPr>
          <a:xfrm>
            <a:off x="1568038" y="2355334"/>
            <a:ext cx="849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问：大队委员会委员标志中间是几条红杠？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B102430-A55F-4DD6-B6DD-0DFEBD04DB21}"/>
              </a:ext>
            </a:extLst>
          </p:cNvPr>
          <p:cNvSpPr/>
          <p:nvPr/>
        </p:nvSpPr>
        <p:spPr>
          <a:xfrm>
            <a:off x="959064" y="1136134"/>
            <a:ext cx="3498636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知识问答  </a:t>
            </a:r>
            <a:r>
              <a:rPr lang="en-US" altLang="zh-CN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(04)</a:t>
            </a:r>
            <a:endParaRPr lang="zh-CN" altLang="en-US" sz="32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CF88C59D-4C95-4999-81D1-33141A0604C6}"/>
              </a:ext>
            </a:extLst>
          </p:cNvPr>
          <p:cNvCxnSpPr/>
          <p:nvPr/>
        </p:nvCxnSpPr>
        <p:spPr>
          <a:xfrm>
            <a:off x="2708382" y="3902075"/>
            <a:ext cx="39972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3C51D16-1F0E-4EAD-8A22-AFB17D298BA1}"/>
              </a:ext>
            </a:extLst>
          </p:cNvPr>
          <p:cNvSpPr/>
          <p:nvPr/>
        </p:nvSpPr>
        <p:spPr>
          <a:xfrm>
            <a:off x="1958563" y="3379510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答：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F3B005A-AA9E-4E45-A486-E11835D32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57829" r="29727" b="3933"/>
          <a:stretch/>
        </p:blipFill>
        <p:spPr>
          <a:xfrm>
            <a:off x="7302500" y="3469144"/>
            <a:ext cx="2016537" cy="12746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71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16913" y="490811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83"/>
            <a:ext cx="2744531" cy="18644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6F79CD2-2679-466D-999B-7128A5F55F58}"/>
              </a:ext>
            </a:extLst>
          </p:cNvPr>
          <p:cNvSpPr txBox="1"/>
          <p:nvPr/>
        </p:nvSpPr>
        <p:spPr>
          <a:xfrm>
            <a:off x="786926" y="305821"/>
            <a:ext cx="2471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24614F-E6EF-45E3-8625-C45AC6B5F3F4}"/>
              </a:ext>
            </a:extLst>
          </p:cNvPr>
          <p:cNvSpPr txBox="1"/>
          <p:nvPr/>
        </p:nvSpPr>
        <p:spPr>
          <a:xfrm>
            <a:off x="1633238" y="1684414"/>
            <a:ext cx="547151" cy="461665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7A9F0F5-BD10-43EE-B4D6-B7C1355239C3}"/>
              </a:ext>
            </a:extLst>
          </p:cNvPr>
          <p:cNvSpPr txBox="1"/>
          <p:nvPr/>
        </p:nvSpPr>
        <p:spPr>
          <a:xfrm>
            <a:off x="2283003" y="1671890"/>
            <a:ext cx="2619928" cy="4616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什么是少先队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EA55E416-FC4B-4AD6-95B7-38EDEB3667B8}"/>
              </a:ext>
            </a:extLst>
          </p:cNvPr>
          <p:cNvSpPr txBox="1"/>
          <p:nvPr/>
        </p:nvSpPr>
        <p:spPr>
          <a:xfrm>
            <a:off x="1633238" y="2479161"/>
            <a:ext cx="547151" cy="461665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1C1DDDE4-29DB-43B7-9D4A-FDAFCB580DC0}"/>
              </a:ext>
            </a:extLst>
          </p:cNvPr>
          <p:cNvSpPr txBox="1"/>
          <p:nvPr/>
        </p:nvSpPr>
        <p:spPr>
          <a:xfrm>
            <a:off x="2283003" y="2466637"/>
            <a:ext cx="2619928" cy="4616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队旗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E01C8650-88B3-4E65-8765-4A5C26B04324}"/>
              </a:ext>
            </a:extLst>
          </p:cNvPr>
          <p:cNvSpPr txBox="1"/>
          <p:nvPr/>
        </p:nvSpPr>
        <p:spPr>
          <a:xfrm>
            <a:off x="1633238" y="3176965"/>
            <a:ext cx="547151" cy="461665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9684C449-CDC6-4AD3-9834-F6439D4926EF}"/>
              </a:ext>
            </a:extLst>
          </p:cNvPr>
          <p:cNvSpPr txBox="1"/>
          <p:nvPr/>
        </p:nvSpPr>
        <p:spPr>
          <a:xfrm>
            <a:off x="2283003" y="3164441"/>
            <a:ext cx="2619928" cy="4616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知识问答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1038AB56-134B-426A-879E-5640E0E66ACA}"/>
              </a:ext>
            </a:extLst>
          </p:cNvPr>
          <p:cNvSpPr txBox="1"/>
          <p:nvPr/>
        </p:nvSpPr>
        <p:spPr>
          <a:xfrm>
            <a:off x="1633238" y="3908212"/>
            <a:ext cx="547151" cy="461665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614AE2D2-C8AC-4798-8B0A-F0A9B9CBA49F}"/>
              </a:ext>
            </a:extLst>
          </p:cNvPr>
          <p:cNvSpPr txBox="1"/>
          <p:nvPr/>
        </p:nvSpPr>
        <p:spPr>
          <a:xfrm>
            <a:off x="2283003" y="3895688"/>
            <a:ext cx="2619928" cy="4616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前辈的期望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2C5760E2-087C-4F92-94E5-1F63EBCFDADD}"/>
              </a:ext>
            </a:extLst>
          </p:cNvPr>
          <p:cNvCxnSpPr/>
          <p:nvPr/>
        </p:nvCxnSpPr>
        <p:spPr>
          <a:xfrm>
            <a:off x="342900" y="1321484"/>
            <a:ext cx="490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5AA2179-652B-4CD5-9946-F594B3002BAA}"/>
              </a:ext>
            </a:extLst>
          </p:cNvPr>
          <p:cNvSpPr/>
          <p:nvPr/>
        </p:nvSpPr>
        <p:spPr>
          <a:xfrm>
            <a:off x="2781660" y="929736"/>
            <a:ext cx="1043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18408" y="399495"/>
            <a:ext cx="1784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DC4D49"/>
                </a:solidFill>
              </a:rPr>
              <a:t>https://www.ypppt.com/</a:t>
            </a:r>
            <a:endParaRPr lang="zh-CN" altLang="en-US" sz="1050" dirty="0">
              <a:solidFill>
                <a:srgbClr val="DC4D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16913" y="490811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83"/>
            <a:ext cx="2744531" cy="18644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24614F-E6EF-45E3-8625-C45AC6B5F3F4}"/>
              </a:ext>
            </a:extLst>
          </p:cNvPr>
          <p:cNvSpPr txBox="1"/>
          <p:nvPr/>
        </p:nvSpPr>
        <p:spPr>
          <a:xfrm>
            <a:off x="2432576" y="1139817"/>
            <a:ext cx="1034523" cy="923330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7A9F0F5-BD10-43EE-B4D6-B7C1355239C3}"/>
              </a:ext>
            </a:extLst>
          </p:cNvPr>
          <p:cNvSpPr txBox="1"/>
          <p:nvPr/>
        </p:nvSpPr>
        <p:spPr>
          <a:xfrm>
            <a:off x="1054836" y="2382910"/>
            <a:ext cx="4018050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前辈的期望</a:t>
            </a:r>
          </a:p>
        </p:txBody>
      </p:sp>
    </p:spTree>
    <p:extLst>
      <p:ext uri="{BB962C8B-B14F-4D97-AF65-F5344CB8AC3E}">
        <p14:creationId xmlns:p14="http://schemas.microsoft.com/office/powerpoint/2010/main" val="18156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41FCC1B-2CE4-485B-A4A2-A11C540076D8}"/>
              </a:ext>
            </a:extLst>
          </p:cNvPr>
          <p:cNvSpPr txBox="1"/>
          <p:nvPr/>
        </p:nvSpPr>
        <p:spPr>
          <a:xfrm>
            <a:off x="1930400" y="2043430"/>
            <a:ext cx="32131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好好学习，天天向上。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            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9FFB2F6-B999-41BC-A862-D6626850C2BA}"/>
              </a:ext>
            </a:extLst>
          </p:cNvPr>
          <p:cNvSpPr txBox="1"/>
          <p:nvPr/>
        </p:nvSpPr>
        <p:spPr>
          <a:xfrm>
            <a:off x="1334236" y="936010"/>
            <a:ext cx="2945664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前辈的期望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B7D3DEF-C429-42E1-855B-0FFDA94566C5}"/>
              </a:ext>
            </a:extLst>
          </p:cNvPr>
          <p:cNvSpPr/>
          <p:nvPr/>
        </p:nvSpPr>
        <p:spPr>
          <a:xfrm>
            <a:off x="3775065" y="3874125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毛泽东</a:t>
            </a:r>
          </a:p>
        </p:txBody>
      </p:sp>
      <p:pic>
        <p:nvPicPr>
          <p:cNvPr id="6" name="图片 5" descr="图片包含 天空, 建筑物&#10;&#10;描述已自动生成">
            <a:extLst>
              <a:ext uri="{FF2B5EF4-FFF2-40B4-BE49-F238E27FC236}">
                <a16:creationId xmlns="" xmlns:a16="http://schemas.microsoft.com/office/drawing/2014/main" id="{69F2AF70-8743-4F6A-B5AA-DBACEA100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2" y="1290004"/>
            <a:ext cx="2352684" cy="36008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18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41FCC1B-2CE4-485B-A4A2-A11C540076D8}"/>
              </a:ext>
            </a:extLst>
          </p:cNvPr>
          <p:cNvSpPr txBox="1"/>
          <p:nvPr/>
        </p:nvSpPr>
        <p:spPr>
          <a:xfrm>
            <a:off x="1930399" y="1786484"/>
            <a:ext cx="37719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希望全国的小朋友立志做有理想，有道德，有知识，有体力的人。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         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9FFB2F6-B999-41BC-A862-D6626850C2BA}"/>
              </a:ext>
            </a:extLst>
          </p:cNvPr>
          <p:cNvSpPr txBox="1"/>
          <p:nvPr/>
        </p:nvSpPr>
        <p:spPr>
          <a:xfrm>
            <a:off x="1334236" y="936010"/>
            <a:ext cx="2945664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前辈的期望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B7D3DEF-C429-42E1-855B-0FFDA94566C5}"/>
              </a:ext>
            </a:extLst>
          </p:cNvPr>
          <p:cNvSpPr/>
          <p:nvPr/>
        </p:nvSpPr>
        <p:spPr>
          <a:xfrm>
            <a:off x="3681397" y="411428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邓小平</a:t>
            </a:r>
          </a:p>
        </p:txBody>
      </p:sp>
      <p:pic>
        <p:nvPicPr>
          <p:cNvPr id="8" name="图片 7" descr="图片包含 玩具, 室内&#10;&#10;描述已自动生成">
            <a:extLst>
              <a:ext uri="{FF2B5EF4-FFF2-40B4-BE49-F238E27FC236}">
                <a16:creationId xmlns="" xmlns:a16="http://schemas.microsoft.com/office/drawing/2014/main" id="{098F27B3-1EAE-468E-B285-2970A15A6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70" y="1345185"/>
            <a:ext cx="2412630" cy="36182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16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41FCC1B-2CE4-485B-A4A2-A11C540076D8}"/>
              </a:ext>
            </a:extLst>
          </p:cNvPr>
          <p:cNvSpPr txBox="1"/>
          <p:nvPr/>
        </p:nvSpPr>
        <p:spPr>
          <a:xfrm>
            <a:off x="1930399" y="1891030"/>
            <a:ext cx="3541719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自学、自理自护、自强、自律，做社会主义事业的合格建设者和接班人。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            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9FFB2F6-B999-41BC-A862-D6626850C2BA}"/>
              </a:ext>
            </a:extLst>
          </p:cNvPr>
          <p:cNvSpPr txBox="1"/>
          <p:nvPr/>
        </p:nvSpPr>
        <p:spPr>
          <a:xfrm>
            <a:off x="1334236" y="936010"/>
            <a:ext cx="2945664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前辈的期望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B7D3DEF-C429-42E1-855B-0FFDA94566C5}"/>
              </a:ext>
            </a:extLst>
          </p:cNvPr>
          <p:cNvSpPr/>
          <p:nvPr/>
        </p:nvSpPr>
        <p:spPr>
          <a:xfrm>
            <a:off x="3862382" y="4061768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江泽民</a:t>
            </a:r>
          </a:p>
        </p:txBody>
      </p:sp>
      <p:pic>
        <p:nvPicPr>
          <p:cNvPr id="8" name="图片 7" descr="图片包含 玩偶, 玩具, 剪贴画&#10;&#10;描述已自动生成">
            <a:extLst>
              <a:ext uri="{FF2B5EF4-FFF2-40B4-BE49-F238E27FC236}">
                <a16:creationId xmlns="" xmlns:a16="http://schemas.microsoft.com/office/drawing/2014/main" id="{DEBEF56D-77C3-4204-990F-EEC38FB50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31"/>
            <a:ext cx="3711784" cy="20621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75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41FCC1B-2CE4-485B-A4A2-A11C540076D8}"/>
              </a:ext>
            </a:extLst>
          </p:cNvPr>
          <p:cNvSpPr txBox="1"/>
          <p:nvPr/>
        </p:nvSpPr>
        <p:spPr>
          <a:xfrm>
            <a:off x="1928808" y="1781820"/>
            <a:ext cx="3140088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勤奋学习，快乐生活全面发展。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            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9FFB2F6-B999-41BC-A862-D6626850C2BA}"/>
              </a:ext>
            </a:extLst>
          </p:cNvPr>
          <p:cNvSpPr txBox="1"/>
          <p:nvPr/>
        </p:nvSpPr>
        <p:spPr>
          <a:xfrm>
            <a:off x="1334236" y="936010"/>
            <a:ext cx="2945664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前辈的期望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B7D3DEF-C429-42E1-855B-0FFDA94566C5}"/>
              </a:ext>
            </a:extLst>
          </p:cNvPr>
          <p:cNvSpPr/>
          <p:nvPr/>
        </p:nvSpPr>
        <p:spPr>
          <a:xfrm>
            <a:off x="3500444" y="4351179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—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胡锦涛</a:t>
            </a:r>
          </a:p>
        </p:txBody>
      </p:sp>
      <p:pic>
        <p:nvPicPr>
          <p:cNvPr id="8" name="图片 7" descr="图片包含 玩偶, 玩具&#10;&#10;描述已自动生成">
            <a:extLst>
              <a:ext uri="{FF2B5EF4-FFF2-40B4-BE49-F238E27FC236}">
                <a16:creationId xmlns="" xmlns:a16="http://schemas.microsoft.com/office/drawing/2014/main" id="{57C458BC-77CC-4882-9342-B827462F7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76" y="1990975"/>
            <a:ext cx="3709924" cy="20610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09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5BDCBDE-5AB4-4ECA-846C-132CC2AED31F}"/>
              </a:ext>
            </a:extLst>
          </p:cNvPr>
          <p:cNvSpPr txBox="1"/>
          <p:nvPr/>
        </p:nvSpPr>
        <p:spPr>
          <a:xfrm>
            <a:off x="1257238" y="1111906"/>
            <a:ext cx="52904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700" b="1" dirty="0">
                <a:solidFill>
                  <a:schemeClr val="bg1"/>
                </a:solidFill>
                <a:cs typeface="+mn-ea"/>
                <a:sym typeface="+mn-lt"/>
              </a:rPr>
              <a:t>好好学习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97C7E90-4C57-4E93-981F-5E4BDD6D7836}"/>
              </a:ext>
            </a:extLst>
          </p:cNvPr>
          <p:cNvSpPr txBox="1"/>
          <p:nvPr/>
        </p:nvSpPr>
        <p:spPr>
          <a:xfrm>
            <a:off x="1344431" y="3351578"/>
            <a:ext cx="438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纪念少先队建</a:t>
            </a:r>
            <a:r>
              <a:rPr lang="zh-CN" altLang="en-US" sz="1600" spc="600" dirty="0" smtClean="0">
                <a:solidFill>
                  <a:schemeClr val="bg1"/>
                </a:solidFill>
                <a:cs typeface="+mn-ea"/>
                <a:sym typeface="+mn-lt"/>
              </a:rPr>
              <a:t>队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600" spc="600" dirty="0" smtClean="0">
                <a:solidFill>
                  <a:schemeClr val="bg1"/>
                </a:solidFill>
                <a:cs typeface="+mn-ea"/>
                <a:sym typeface="+mn-lt"/>
              </a:rPr>
              <a:t>周</a:t>
            </a:r>
            <a:r>
              <a:rPr lang="zh-CN" altLang="en-US" sz="1600" spc="600" dirty="0">
                <a:solidFill>
                  <a:schemeClr val="bg1"/>
                </a:solidFill>
                <a:cs typeface="+mn-ea"/>
                <a:sym typeface="+mn-lt"/>
              </a:rPr>
              <a:t>年纪念日</a:t>
            </a:r>
          </a:p>
        </p:txBody>
      </p:sp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05212" y="465394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FBA7FD52-8074-43C0-B611-A467733F05E6}"/>
              </a:ext>
            </a:extLst>
          </p:cNvPr>
          <p:cNvSpPr/>
          <p:nvPr/>
        </p:nvSpPr>
        <p:spPr>
          <a:xfrm>
            <a:off x="1210881" y="2097249"/>
            <a:ext cx="56045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700" b="1" dirty="0">
                <a:solidFill>
                  <a:schemeClr val="bg1"/>
                </a:solidFill>
                <a:cs typeface="+mn-ea"/>
                <a:sym typeface="+mn-lt"/>
              </a:rPr>
              <a:t>天天向上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410"/>
            <a:ext cx="2840617" cy="19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7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16913" y="490811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83"/>
            <a:ext cx="2744531" cy="18644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24614F-E6EF-45E3-8625-C45AC6B5F3F4}"/>
              </a:ext>
            </a:extLst>
          </p:cNvPr>
          <p:cNvSpPr txBox="1"/>
          <p:nvPr/>
        </p:nvSpPr>
        <p:spPr>
          <a:xfrm>
            <a:off x="2432577" y="1139817"/>
            <a:ext cx="842014" cy="923330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7A9F0F5-BD10-43EE-B4D6-B7C1355239C3}"/>
              </a:ext>
            </a:extLst>
          </p:cNvPr>
          <p:cNvSpPr txBox="1"/>
          <p:nvPr/>
        </p:nvSpPr>
        <p:spPr>
          <a:xfrm>
            <a:off x="719050" y="2362784"/>
            <a:ext cx="4782772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什么是少先队</a:t>
            </a:r>
          </a:p>
        </p:txBody>
      </p:sp>
    </p:spTree>
    <p:extLst>
      <p:ext uri="{BB962C8B-B14F-4D97-AF65-F5344CB8AC3E}">
        <p14:creationId xmlns:p14="http://schemas.microsoft.com/office/powerpoint/2010/main" val="9240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6DC6CFD-3EA7-4618-B57E-69C7A313F0F6}"/>
              </a:ext>
            </a:extLst>
          </p:cNvPr>
          <p:cNvSpPr/>
          <p:nvPr/>
        </p:nvSpPr>
        <p:spPr>
          <a:xfrm>
            <a:off x="1479549" y="2243561"/>
            <a:ext cx="4110297" cy="153272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中国少年先锋队（简称“少先队”）是中国少年儿童的群众组织，是少年儿童学习共产主义的地方，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1949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日是中国少年先锋队建队日。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E138898-0B9E-4DF8-8984-01F76E2CB59B}"/>
              </a:ext>
            </a:extLst>
          </p:cNvPr>
          <p:cNvSpPr/>
          <p:nvPr/>
        </p:nvSpPr>
        <p:spPr>
          <a:xfrm>
            <a:off x="1064925" y="1295447"/>
            <a:ext cx="3607078" cy="584775"/>
          </a:xfrm>
          <a:prstGeom prst="rect">
            <a:avLst/>
          </a:prstGeom>
          <a:solidFill>
            <a:srgbClr val="FCEA34"/>
          </a:solidFill>
        </p:spPr>
        <p:txBody>
          <a:bodyPr wrap="non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什么是少先队？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79BBFBDA-15D7-46D1-BF3D-F2CE2EFB1D5D}"/>
              </a:ext>
            </a:extLst>
          </p:cNvPr>
          <p:cNvGrpSpPr/>
          <p:nvPr/>
        </p:nvGrpSpPr>
        <p:grpSpPr>
          <a:xfrm>
            <a:off x="6142237" y="3340026"/>
            <a:ext cx="2816558" cy="3517974"/>
            <a:chOff x="7760718" y="1758286"/>
            <a:chExt cx="4105090" cy="5127393"/>
          </a:xfrm>
        </p:grpSpPr>
        <p:pic>
          <p:nvPicPr>
            <p:cNvPr id="28" name="图片 27" descr="图片包含 服装&#10;&#10;描述已自动生成">
              <a:extLst>
                <a:ext uri="{FF2B5EF4-FFF2-40B4-BE49-F238E27FC236}">
                  <a16:creationId xmlns="" xmlns:a16="http://schemas.microsoft.com/office/drawing/2014/main" id="{FF4ABA2C-1CC7-41B7-912A-BEB5A416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9" name="图片 28" descr="图片包含 玩具, 玩偶&#10;&#10;描述已自动生成">
              <a:extLst>
                <a:ext uri="{FF2B5EF4-FFF2-40B4-BE49-F238E27FC236}">
                  <a16:creationId xmlns="" xmlns:a16="http://schemas.microsoft.com/office/drawing/2014/main" id="{E0C4515B-E594-4F1E-BCCE-C3A7F3828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06FF4C-759C-45E7-B089-1F90521B9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8"/>
            <a:ext cx="12192000" cy="6869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BA27C55-9534-4057-A75A-BB64CAF0B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62622"/>
          <a:stretch/>
        </p:blipFill>
        <p:spPr>
          <a:xfrm flipH="1">
            <a:off x="-5" y="-21393"/>
            <a:ext cx="9593943" cy="6026215"/>
          </a:xfrm>
          <a:prstGeom prst="rect">
            <a:avLst/>
          </a:prstGeom>
        </p:spPr>
      </p:pic>
      <p:pic>
        <p:nvPicPr>
          <p:cNvPr id="14" name="图片 13" descr="图片包含 轮廓&#10;&#10;描述已自动生成">
            <a:extLst>
              <a:ext uri="{FF2B5EF4-FFF2-40B4-BE49-F238E27FC236}">
                <a16:creationId xmlns="" xmlns:a16="http://schemas.microsoft.com/office/drawing/2014/main" id="{D1DEB4E6-5043-45B8-8694-B22C675D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31711" b="68929"/>
          <a:stretch/>
        </p:blipFill>
        <p:spPr>
          <a:xfrm flipH="1">
            <a:off x="6786349" y="273350"/>
            <a:ext cx="5410573" cy="58112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52810C0C-7617-474B-8D24-B6751B10C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827"/>
            <a:ext cx="12192000" cy="878394"/>
          </a:xfrm>
          <a:prstGeom prst="rect">
            <a:avLst/>
          </a:prstGeom>
        </p:spPr>
      </p:pic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F5DF2213-5293-44B7-B224-299A78A7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16" y="1851859"/>
            <a:ext cx="1535216" cy="1089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E28771A-624C-43D3-8E7C-C14141B8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82" y="1390378"/>
            <a:ext cx="1431446" cy="139421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F02274-8EC9-4E7E-AE64-920594AC9B72}"/>
              </a:ext>
            </a:extLst>
          </p:cNvPr>
          <p:cNvGrpSpPr/>
          <p:nvPr/>
        </p:nvGrpSpPr>
        <p:grpSpPr>
          <a:xfrm>
            <a:off x="-216913" y="4908119"/>
            <a:ext cx="11061892" cy="1885209"/>
            <a:chOff x="1250941" y="4525170"/>
            <a:chExt cx="11061892" cy="1885209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5A55B970-63A1-4EB6-8572-7A7C44586C50}"/>
                </a:ext>
              </a:extLst>
            </p:cNvPr>
            <p:cNvGrpSpPr/>
            <p:nvPr/>
          </p:nvGrpSpPr>
          <p:grpSpPr>
            <a:xfrm>
              <a:off x="2700367" y="4525170"/>
              <a:ext cx="9612466" cy="1885209"/>
              <a:chOff x="888005" y="4195767"/>
              <a:chExt cx="9612466" cy="1885209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3CCEEE0-0BAF-40EE-A1FB-0B502BD66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005" y="4275591"/>
                <a:ext cx="6564964" cy="1754326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="" xmlns:a16="http://schemas.microsoft.com/office/drawing/2014/main" id="{EA2FB210-4F54-4D98-B703-16E2B34F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26"/>
              <a:stretch/>
            </p:blipFill>
            <p:spPr>
              <a:xfrm>
                <a:off x="7422876" y="4195767"/>
                <a:ext cx="3077595" cy="1885209"/>
              </a:xfrm>
              <a:prstGeom prst="rect">
                <a:avLst/>
              </a:prstGeom>
            </p:spPr>
          </p:pic>
        </p:grpSp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C9B55DC3-0C67-40C0-8008-B9E92409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/>
            <a:stretch/>
          </p:blipFill>
          <p:spPr>
            <a:xfrm flipH="1">
              <a:off x="1250941" y="4601734"/>
              <a:ext cx="1774080" cy="1761020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D2F65B55-93D1-4A8C-AD3A-AE1E42F2EBC9}"/>
              </a:ext>
            </a:extLst>
          </p:cNvPr>
          <p:cNvGrpSpPr/>
          <p:nvPr/>
        </p:nvGrpSpPr>
        <p:grpSpPr>
          <a:xfrm>
            <a:off x="5913818" y="3380976"/>
            <a:ext cx="2816558" cy="3517974"/>
            <a:chOff x="7760718" y="1758286"/>
            <a:chExt cx="4105090" cy="5127393"/>
          </a:xfrm>
        </p:grpSpPr>
        <p:pic>
          <p:nvPicPr>
            <p:cNvPr id="6" name="图片 5" descr="图片包含 服装&#10;&#10;描述已自动生成">
              <a:extLst>
                <a:ext uri="{FF2B5EF4-FFF2-40B4-BE49-F238E27FC236}">
                  <a16:creationId xmlns="" xmlns:a16="http://schemas.microsoft.com/office/drawing/2014/main" id="{5A4B6AAC-4523-472A-B9C3-D19C913CE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18" y="1758286"/>
              <a:ext cx="2354175" cy="5102416"/>
            </a:xfrm>
            <a:prstGeom prst="rect">
              <a:avLst/>
            </a:prstGeom>
          </p:spPr>
        </p:pic>
        <p:pic>
          <p:nvPicPr>
            <p:cNvPr id="26" name="图片 25" descr="图片包含 玩具, 玩偶&#10;&#10;描述已自动生成">
              <a:extLst>
                <a:ext uri="{FF2B5EF4-FFF2-40B4-BE49-F238E27FC236}">
                  <a16:creationId xmlns="" xmlns:a16="http://schemas.microsoft.com/office/drawing/2014/main" id="{E226CBE6-9A5E-437C-BD65-94F9B224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919" y="2004469"/>
              <a:ext cx="2494889" cy="4881210"/>
            </a:xfrm>
            <a:prstGeom prst="rect">
              <a:avLst/>
            </a:prstGeom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865E2503-2552-4BE5-ACB5-F262E8BEE5D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 r="-4442"/>
          <a:stretch/>
        </p:blipFill>
        <p:spPr>
          <a:xfrm>
            <a:off x="10179471" y="3388749"/>
            <a:ext cx="2229442" cy="3560265"/>
          </a:xfrm>
          <a:prstGeom prst="rect">
            <a:avLst/>
          </a:prstGeom>
        </p:spPr>
      </p:pic>
      <p:pic>
        <p:nvPicPr>
          <p:cNvPr id="41" name="图片 40" descr="图片包含 植物, 鲜花&#10;&#10;描述已自动生成">
            <a:extLst>
              <a:ext uri="{FF2B5EF4-FFF2-40B4-BE49-F238E27FC236}">
                <a16:creationId xmlns="" xmlns:a16="http://schemas.microsoft.com/office/drawing/2014/main" id="{BB19DF61-ADA6-403A-A4BC-9CB225E410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2151" y="3429000"/>
            <a:ext cx="4156087" cy="35438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E195639-B69F-4CE6-8187-5B7ED837BA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0"/>
          <a:stretch/>
        </p:blipFill>
        <p:spPr>
          <a:xfrm>
            <a:off x="-54746" y="4141988"/>
            <a:ext cx="2219165" cy="3543854"/>
          </a:xfrm>
          <a:prstGeom prst="rect">
            <a:avLst/>
          </a:prstGeom>
        </p:spPr>
      </p:pic>
      <p:pic>
        <p:nvPicPr>
          <p:cNvPr id="12" name="图片 11" descr="图片包含 植物, 鲜花&#10;&#10;描述已自动生成">
            <a:extLst>
              <a:ext uri="{FF2B5EF4-FFF2-40B4-BE49-F238E27FC236}">
                <a16:creationId xmlns="" xmlns:a16="http://schemas.microsoft.com/office/drawing/2014/main" id="{FF86963C-34B6-4189-83E0-3E48E04767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683"/>
            <a:ext cx="2744531" cy="18644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24614F-E6EF-45E3-8625-C45AC6B5F3F4}"/>
              </a:ext>
            </a:extLst>
          </p:cNvPr>
          <p:cNvSpPr txBox="1"/>
          <p:nvPr/>
        </p:nvSpPr>
        <p:spPr>
          <a:xfrm>
            <a:off x="2432576" y="1139817"/>
            <a:ext cx="932923" cy="923330"/>
          </a:xfrm>
          <a:prstGeom prst="rect">
            <a:avLst/>
          </a:prstGeom>
          <a:solidFill>
            <a:srgbClr val="FCEA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7A9F0F5-BD10-43EE-B4D6-B7C1355239C3}"/>
              </a:ext>
            </a:extLst>
          </p:cNvPr>
          <p:cNvSpPr txBox="1"/>
          <p:nvPr/>
        </p:nvSpPr>
        <p:spPr>
          <a:xfrm>
            <a:off x="1739653" y="2495145"/>
            <a:ext cx="2299465" cy="9233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队  旗</a:t>
            </a:r>
          </a:p>
        </p:txBody>
      </p:sp>
    </p:spTree>
    <p:extLst>
      <p:ext uri="{BB962C8B-B14F-4D97-AF65-F5344CB8AC3E}">
        <p14:creationId xmlns:p14="http://schemas.microsoft.com/office/powerpoint/2010/main" val="327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F1F9097-6694-46DE-A9E3-487EF1769F66}"/>
              </a:ext>
            </a:extLst>
          </p:cNvPr>
          <p:cNvSpPr/>
          <p:nvPr/>
        </p:nvSpPr>
        <p:spPr>
          <a:xfrm>
            <a:off x="1416229" y="932934"/>
            <a:ext cx="1556836" cy="584775"/>
          </a:xfrm>
          <a:prstGeom prst="rect">
            <a:avLst/>
          </a:prstGeom>
          <a:solidFill>
            <a:srgbClr val="FCEA34"/>
          </a:solidFill>
        </p:spPr>
        <p:txBody>
          <a:bodyPr wrap="non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  旗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4EF95956-30D2-4DDA-B59E-077913091424}"/>
              </a:ext>
            </a:extLst>
          </p:cNvPr>
          <p:cNvGrpSpPr/>
          <p:nvPr/>
        </p:nvGrpSpPr>
        <p:grpSpPr>
          <a:xfrm>
            <a:off x="1416229" y="2006720"/>
            <a:ext cx="3708342" cy="2177991"/>
            <a:chOff x="2273358" y="2177923"/>
            <a:chExt cx="3708342" cy="2177991"/>
          </a:xfrm>
        </p:grpSpPr>
        <p:grpSp>
          <p:nvGrpSpPr>
            <p:cNvPr id="109" name="组合 108">
              <a:extLst>
                <a:ext uri="{FF2B5EF4-FFF2-40B4-BE49-F238E27FC236}">
                  <a16:creationId xmlns="" xmlns:a16="http://schemas.microsoft.com/office/drawing/2014/main" id="{DAFB35DF-DB8C-476A-B0FE-5D94EFCEBC27}"/>
                </a:ext>
              </a:extLst>
            </p:cNvPr>
            <p:cNvGrpSpPr/>
            <p:nvPr/>
          </p:nvGrpSpPr>
          <p:grpSpPr>
            <a:xfrm>
              <a:off x="2273358" y="2177923"/>
              <a:ext cx="3708342" cy="2177991"/>
              <a:chOff x="2273358" y="2177923"/>
              <a:chExt cx="3997565" cy="2177991"/>
            </a:xfrm>
          </p:grpSpPr>
          <p:sp>
            <p:nvSpPr>
              <p:cNvPr id="126" name="矩形 125">
                <a:extLst>
                  <a:ext uri="{FF2B5EF4-FFF2-40B4-BE49-F238E27FC236}">
                    <a16:creationId xmlns="" xmlns:a16="http://schemas.microsoft.com/office/drawing/2014/main" id="{2DB2BD7A-8482-49FE-A1AC-52E537CFAAB8}"/>
                  </a:ext>
                </a:extLst>
              </p:cNvPr>
              <p:cNvSpPr/>
              <p:nvPr/>
            </p:nvSpPr>
            <p:spPr>
              <a:xfrm>
                <a:off x="2273358" y="2177923"/>
                <a:ext cx="3997565" cy="2177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="" xmlns:a16="http://schemas.microsoft.com/office/drawing/2014/main" id="{3693E821-C1AE-4519-8497-2F982AF81DC7}"/>
                  </a:ext>
                </a:extLst>
              </p:cNvPr>
              <p:cNvSpPr/>
              <p:nvPr/>
            </p:nvSpPr>
            <p:spPr>
              <a:xfrm>
                <a:off x="2509889" y="2335500"/>
                <a:ext cx="3524504" cy="1862836"/>
              </a:xfrm>
              <a:prstGeom prst="rect">
                <a:avLst/>
              </a:prstGeom>
              <a:solidFill>
                <a:srgbClr val="DC4D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组合 109">
              <a:extLst>
                <a:ext uri="{FF2B5EF4-FFF2-40B4-BE49-F238E27FC236}">
                  <a16:creationId xmlns="" xmlns:a16="http://schemas.microsoft.com/office/drawing/2014/main" id="{F16FE909-A396-4F28-98D3-94BE56199484}"/>
                </a:ext>
              </a:extLst>
            </p:cNvPr>
            <p:cNvGrpSpPr/>
            <p:nvPr/>
          </p:nvGrpSpPr>
          <p:grpSpPr>
            <a:xfrm>
              <a:off x="3695239" y="2841543"/>
              <a:ext cx="622761" cy="687282"/>
              <a:chOff x="3695239" y="2841543"/>
              <a:chExt cx="735057" cy="811212"/>
            </a:xfrm>
          </p:grpSpPr>
          <p:sp>
            <p:nvSpPr>
              <p:cNvPr id="111" name="星形: 五角 110">
                <a:extLst>
                  <a:ext uri="{FF2B5EF4-FFF2-40B4-BE49-F238E27FC236}">
                    <a16:creationId xmlns="" xmlns:a16="http://schemas.microsoft.com/office/drawing/2014/main" id="{B27DF767-94FC-4B16-BA3F-F3DA2DA23FA0}"/>
                  </a:ext>
                </a:extLst>
              </p:cNvPr>
              <p:cNvSpPr/>
              <p:nvPr/>
            </p:nvSpPr>
            <p:spPr>
              <a:xfrm>
                <a:off x="3836710" y="3043557"/>
                <a:ext cx="593586" cy="593586"/>
              </a:xfrm>
              <a:prstGeom prst="star5">
                <a:avLst/>
              </a:prstGeom>
              <a:solidFill>
                <a:srgbClr val="FCEA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2" name="组合 111">
                <a:extLst>
                  <a:ext uri="{FF2B5EF4-FFF2-40B4-BE49-F238E27FC236}">
                    <a16:creationId xmlns="" xmlns:a16="http://schemas.microsoft.com/office/drawing/2014/main" id="{A16E9B1F-570B-411A-9659-A33C2A755B58}"/>
                  </a:ext>
                </a:extLst>
              </p:cNvPr>
              <p:cNvGrpSpPr/>
              <p:nvPr/>
            </p:nvGrpSpPr>
            <p:grpSpPr>
              <a:xfrm>
                <a:off x="3695239" y="2841543"/>
                <a:ext cx="483460" cy="811212"/>
                <a:chOff x="464431" y="2749550"/>
                <a:chExt cx="1176337" cy="1973813"/>
              </a:xfrm>
            </p:grpSpPr>
            <p:sp>
              <p:nvSpPr>
                <p:cNvPr id="113" name="Freeform 26">
                  <a:extLst>
                    <a:ext uri="{FF2B5EF4-FFF2-40B4-BE49-F238E27FC236}">
                      <a16:creationId xmlns="" xmlns:a16="http://schemas.microsoft.com/office/drawing/2014/main" id="{97126F89-20E5-41EF-9425-DF063A6ED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361" y="4131279"/>
                  <a:ext cx="209608" cy="580639"/>
                </a:xfrm>
                <a:custGeom>
                  <a:avLst/>
                  <a:gdLst>
                    <a:gd name="T0" fmla="*/ 19 w 277"/>
                    <a:gd name="T1" fmla="*/ 0 h 767"/>
                    <a:gd name="T2" fmla="*/ 0 w 277"/>
                    <a:gd name="T3" fmla="*/ 4 h 767"/>
                    <a:gd name="T4" fmla="*/ 220 w 277"/>
                    <a:gd name="T5" fmla="*/ 720 h 767"/>
                    <a:gd name="T6" fmla="*/ 267 w 277"/>
                    <a:gd name="T7" fmla="*/ 767 h 767"/>
                    <a:gd name="T8" fmla="*/ 268 w 277"/>
                    <a:gd name="T9" fmla="*/ 767 h 767"/>
                    <a:gd name="T10" fmla="*/ 277 w 277"/>
                    <a:gd name="T11" fmla="*/ 763 h 767"/>
                    <a:gd name="T12" fmla="*/ 240 w 277"/>
                    <a:gd name="T13" fmla="*/ 720 h 767"/>
                    <a:gd name="T14" fmla="*/ 19 w 277"/>
                    <a:gd name="T15" fmla="*/ 0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7" h="767">
                      <a:moveTo>
                        <a:pt x="19" y="0"/>
                      </a:move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220" y="720"/>
                        <a:pt x="220" y="720"/>
                        <a:pt x="220" y="720"/>
                      </a:cubicBezTo>
                      <a:cubicBezTo>
                        <a:pt x="227" y="744"/>
                        <a:pt x="245" y="761"/>
                        <a:pt x="267" y="767"/>
                      </a:cubicBezTo>
                      <a:cubicBezTo>
                        <a:pt x="268" y="767"/>
                        <a:pt x="268" y="767"/>
                        <a:pt x="268" y="767"/>
                      </a:cubicBezTo>
                      <a:cubicBezTo>
                        <a:pt x="271" y="766"/>
                        <a:pt x="274" y="765"/>
                        <a:pt x="277" y="763"/>
                      </a:cubicBezTo>
                      <a:cubicBezTo>
                        <a:pt x="260" y="755"/>
                        <a:pt x="246" y="740"/>
                        <a:pt x="240" y="720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8E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28">
                  <a:extLst>
                    <a:ext uri="{FF2B5EF4-FFF2-40B4-BE49-F238E27FC236}">
                      <a16:creationId xmlns="" xmlns:a16="http://schemas.microsoft.com/office/drawing/2014/main" id="{FFD8A7D3-24BD-4CEA-A61B-525FB1D2D2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48641" y="4709509"/>
                  <a:ext cx="10240" cy="3614"/>
                </a:xfrm>
                <a:custGeom>
                  <a:avLst/>
                  <a:gdLst>
                    <a:gd name="T0" fmla="*/ 0 w 13"/>
                    <a:gd name="T1" fmla="*/ 4 h 4"/>
                    <a:gd name="T2" fmla="*/ 0 w 13"/>
                    <a:gd name="T3" fmla="*/ 4 h 4"/>
                    <a:gd name="T4" fmla="*/ 0 w 13"/>
                    <a:gd name="T5" fmla="*/ 4 h 4"/>
                    <a:gd name="T6" fmla="*/ 1 w 13"/>
                    <a:gd name="T7" fmla="*/ 4 h 4"/>
                    <a:gd name="T8" fmla="*/ 1 w 13"/>
                    <a:gd name="T9" fmla="*/ 4 h 4"/>
                    <a:gd name="T10" fmla="*/ 1 w 13"/>
                    <a:gd name="T11" fmla="*/ 4 h 4"/>
                    <a:gd name="T12" fmla="*/ 1 w 13"/>
                    <a:gd name="T13" fmla="*/ 4 h 4"/>
                    <a:gd name="T14" fmla="*/ 1 w 13"/>
                    <a:gd name="T15" fmla="*/ 4 h 4"/>
                    <a:gd name="T16" fmla="*/ 1 w 13"/>
                    <a:gd name="T17" fmla="*/ 4 h 4"/>
                    <a:gd name="T18" fmla="*/ 3 w 13"/>
                    <a:gd name="T19" fmla="*/ 4 h 4"/>
                    <a:gd name="T20" fmla="*/ 1 w 13"/>
                    <a:gd name="T21" fmla="*/ 4 h 4"/>
                    <a:gd name="T22" fmla="*/ 3 w 13"/>
                    <a:gd name="T23" fmla="*/ 4 h 4"/>
                    <a:gd name="T24" fmla="*/ 5 w 13"/>
                    <a:gd name="T25" fmla="*/ 3 h 4"/>
                    <a:gd name="T26" fmla="*/ 3 w 13"/>
                    <a:gd name="T27" fmla="*/ 4 h 4"/>
                    <a:gd name="T28" fmla="*/ 5 w 13"/>
                    <a:gd name="T29" fmla="*/ 3 h 4"/>
                    <a:gd name="T30" fmla="*/ 5 w 13"/>
                    <a:gd name="T31" fmla="*/ 3 h 4"/>
                    <a:gd name="T32" fmla="*/ 5 w 13"/>
                    <a:gd name="T33" fmla="*/ 3 h 4"/>
                    <a:gd name="T34" fmla="*/ 5 w 13"/>
                    <a:gd name="T35" fmla="*/ 3 h 4"/>
                    <a:gd name="T36" fmla="*/ 5 w 13"/>
                    <a:gd name="T37" fmla="*/ 3 h 4"/>
                    <a:gd name="T38" fmla="*/ 5 w 13"/>
                    <a:gd name="T39" fmla="*/ 3 h 4"/>
                    <a:gd name="T40" fmla="*/ 5 w 13"/>
                    <a:gd name="T41" fmla="*/ 3 h 4"/>
                    <a:gd name="T42" fmla="*/ 5 w 13"/>
                    <a:gd name="T43" fmla="*/ 3 h 4"/>
                    <a:gd name="T44" fmla="*/ 5 w 13"/>
                    <a:gd name="T45" fmla="*/ 3 h 4"/>
                    <a:gd name="T46" fmla="*/ 5 w 13"/>
                    <a:gd name="T47" fmla="*/ 3 h 4"/>
                    <a:gd name="T48" fmla="*/ 6 w 13"/>
                    <a:gd name="T49" fmla="*/ 3 h 4"/>
                    <a:gd name="T50" fmla="*/ 6 w 13"/>
                    <a:gd name="T51" fmla="*/ 3 h 4"/>
                    <a:gd name="T52" fmla="*/ 6 w 13"/>
                    <a:gd name="T53" fmla="*/ 3 h 4"/>
                    <a:gd name="T54" fmla="*/ 7 w 13"/>
                    <a:gd name="T55" fmla="*/ 3 h 4"/>
                    <a:gd name="T56" fmla="*/ 7 w 13"/>
                    <a:gd name="T57" fmla="*/ 3 h 4"/>
                    <a:gd name="T58" fmla="*/ 7 w 13"/>
                    <a:gd name="T59" fmla="*/ 3 h 4"/>
                    <a:gd name="T60" fmla="*/ 7 w 13"/>
                    <a:gd name="T61" fmla="*/ 2 h 4"/>
                    <a:gd name="T62" fmla="*/ 7 w 13"/>
                    <a:gd name="T63" fmla="*/ 2 h 4"/>
                    <a:gd name="T64" fmla="*/ 7 w 13"/>
                    <a:gd name="T65" fmla="*/ 2 h 4"/>
                    <a:gd name="T66" fmla="*/ 7 w 13"/>
                    <a:gd name="T67" fmla="*/ 2 h 4"/>
                    <a:gd name="T68" fmla="*/ 7 w 13"/>
                    <a:gd name="T69" fmla="*/ 2 h 4"/>
                    <a:gd name="T70" fmla="*/ 7 w 13"/>
                    <a:gd name="T71" fmla="*/ 2 h 4"/>
                    <a:gd name="T72" fmla="*/ 8 w 13"/>
                    <a:gd name="T73" fmla="*/ 2 h 4"/>
                    <a:gd name="T74" fmla="*/ 8 w 13"/>
                    <a:gd name="T75" fmla="*/ 2 h 4"/>
                    <a:gd name="T76" fmla="*/ 8 w 13"/>
                    <a:gd name="T77" fmla="*/ 2 h 4"/>
                    <a:gd name="T78" fmla="*/ 8 w 13"/>
                    <a:gd name="T79" fmla="*/ 2 h 4"/>
                    <a:gd name="T80" fmla="*/ 8 w 13"/>
                    <a:gd name="T81" fmla="*/ 2 h 4"/>
                    <a:gd name="T82" fmla="*/ 8 w 13"/>
                    <a:gd name="T83" fmla="*/ 2 h 4"/>
                    <a:gd name="T84" fmla="*/ 9 w 13"/>
                    <a:gd name="T85" fmla="*/ 2 h 4"/>
                    <a:gd name="T86" fmla="*/ 9 w 13"/>
                    <a:gd name="T87" fmla="*/ 2 h 4"/>
                    <a:gd name="T88" fmla="*/ 9 w 13"/>
                    <a:gd name="T89" fmla="*/ 2 h 4"/>
                    <a:gd name="T90" fmla="*/ 9 w 13"/>
                    <a:gd name="T91" fmla="*/ 2 h 4"/>
                    <a:gd name="T92" fmla="*/ 9 w 13"/>
                    <a:gd name="T93" fmla="*/ 2 h 4"/>
                    <a:gd name="T94" fmla="*/ 9 w 13"/>
                    <a:gd name="T95" fmla="*/ 2 h 4"/>
                    <a:gd name="T96" fmla="*/ 13 w 13"/>
                    <a:gd name="T97" fmla="*/ 0 h 4"/>
                    <a:gd name="T98" fmla="*/ 9 w 13"/>
                    <a:gd name="T99" fmla="*/ 2 h 4"/>
                    <a:gd name="T100" fmla="*/ 10 w 13"/>
                    <a:gd name="T101" fmla="*/ 1 h 4"/>
                    <a:gd name="T102" fmla="*/ 13 w 13"/>
                    <a:gd name="T103" fmla="*/ 0 h 4"/>
                    <a:gd name="T104" fmla="*/ 13 w 13"/>
                    <a:gd name="T105" fmla="*/ 0 h 4"/>
                    <a:gd name="T106" fmla="*/ 13 w 13"/>
                    <a:gd name="T107" fmla="*/ 0 h 4"/>
                    <a:gd name="T108" fmla="*/ 13 w 13"/>
                    <a:gd name="T10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3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moveTo>
                        <a:pt x="5" y="3"/>
                      </a:move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4" y="3"/>
                        <a:pt x="4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13" y="0"/>
                      </a:moveTo>
                      <a:cubicBezTo>
                        <a:pt x="12" y="1"/>
                        <a:pt x="11" y="1"/>
                        <a:pt x="9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1" y="1"/>
                        <a:pt x="12" y="1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9">
                  <a:extLst>
                    <a:ext uri="{FF2B5EF4-FFF2-40B4-BE49-F238E27FC236}">
                      <a16:creationId xmlns="" xmlns:a16="http://schemas.microsoft.com/office/drawing/2014/main" id="{E8BD2AB4-3B9A-4DBF-9789-F0249CD023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758" y="4126461"/>
                  <a:ext cx="225269" cy="587867"/>
                </a:xfrm>
                <a:custGeom>
                  <a:avLst/>
                  <a:gdLst>
                    <a:gd name="T0" fmla="*/ 278 w 298"/>
                    <a:gd name="T1" fmla="*/ 769 h 776"/>
                    <a:gd name="T2" fmla="*/ 269 w 298"/>
                    <a:gd name="T3" fmla="*/ 773 h 776"/>
                    <a:gd name="T4" fmla="*/ 268 w 298"/>
                    <a:gd name="T5" fmla="*/ 773 h 776"/>
                    <a:gd name="T6" fmla="*/ 288 w 298"/>
                    <a:gd name="T7" fmla="*/ 776 h 776"/>
                    <a:gd name="T8" fmla="*/ 298 w 298"/>
                    <a:gd name="T9" fmla="*/ 775 h 776"/>
                    <a:gd name="T10" fmla="*/ 278 w 298"/>
                    <a:gd name="T11" fmla="*/ 769 h 776"/>
                    <a:gd name="T12" fmla="*/ 18 w 298"/>
                    <a:gd name="T13" fmla="*/ 0 h 776"/>
                    <a:gd name="T14" fmla="*/ 0 w 298"/>
                    <a:gd name="T15" fmla="*/ 6 h 776"/>
                    <a:gd name="T16" fmla="*/ 1 w 298"/>
                    <a:gd name="T17" fmla="*/ 10 h 776"/>
                    <a:gd name="T18" fmla="*/ 20 w 298"/>
                    <a:gd name="T19" fmla="*/ 6 h 776"/>
                    <a:gd name="T20" fmla="*/ 18 w 298"/>
                    <a:gd name="T21" fmla="*/ 0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8" h="776">
                      <a:moveTo>
                        <a:pt x="278" y="769"/>
                      </a:moveTo>
                      <a:cubicBezTo>
                        <a:pt x="275" y="771"/>
                        <a:pt x="272" y="772"/>
                        <a:pt x="269" y="773"/>
                      </a:cubicBezTo>
                      <a:cubicBezTo>
                        <a:pt x="268" y="773"/>
                        <a:pt x="268" y="773"/>
                        <a:pt x="268" y="773"/>
                      </a:cubicBezTo>
                      <a:cubicBezTo>
                        <a:pt x="275" y="775"/>
                        <a:pt x="281" y="776"/>
                        <a:pt x="288" y="776"/>
                      </a:cubicBezTo>
                      <a:cubicBezTo>
                        <a:pt x="291" y="776"/>
                        <a:pt x="295" y="776"/>
                        <a:pt x="298" y="775"/>
                      </a:cubicBezTo>
                      <a:cubicBezTo>
                        <a:pt x="291" y="774"/>
                        <a:pt x="285" y="772"/>
                        <a:pt x="278" y="769"/>
                      </a:cubicBezTo>
                      <a:moveTo>
                        <a:pt x="18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7" y="8"/>
                        <a:pt x="14" y="7"/>
                        <a:pt x="20" y="6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2CF9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="" xmlns:a16="http://schemas.microsoft.com/office/drawing/2014/main" id="{E8CB86D8-02F2-4402-A27D-F06549FFE0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435" y="3772295"/>
                  <a:ext cx="949261" cy="43367"/>
                </a:xfrm>
                <a:custGeom>
                  <a:avLst/>
                  <a:gdLst>
                    <a:gd name="T0" fmla="*/ 4 w 1255"/>
                    <a:gd name="T1" fmla="*/ 58 h 58"/>
                    <a:gd name="T2" fmla="*/ 4 w 1255"/>
                    <a:gd name="T3" fmla="*/ 58 h 58"/>
                    <a:gd name="T4" fmla="*/ 4 w 1255"/>
                    <a:gd name="T5" fmla="*/ 58 h 58"/>
                    <a:gd name="T6" fmla="*/ 4 w 1255"/>
                    <a:gd name="T7" fmla="*/ 57 h 58"/>
                    <a:gd name="T8" fmla="*/ 4 w 1255"/>
                    <a:gd name="T9" fmla="*/ 57 h 58"/>
                    <a:gd name="T10" fmla="*/ 4 w 1255"/>
                    <a:gd name="T11" fmla="*/ 57 h 58"/>
                    <a:gd name="T12" fmla="*/ 3 w 1255"/>
                    <a:gd name="T13" fmla="*/ 56 h 58"/>
                    <a:gd name="T14" fmla="*/ 3 w 1255"/>
                    <a:gd name="T15" fmla="*/ 57 h 58"/>
                    <a:gd name="T16" fmla="*/ 3 w 1255"/>
                    <a:gd name="T17" fmla="*/ 56 h 58"/>
                    <a:gd name="T18" fmla="*/ 2 w 1255"/>
                    <a:gd name="T19" fmla="*/ 55 h 58"/>
                    <a:gd name="T20" fmla="*/ 2 w 1255"/>
                    <a:gd name="T21" fmla="*/ 55 h 58"/>
                    <a:gd name="T22" fmla="*/ 2 w 1255"/>
                    <a:gd name="T23" fmla="*/ 55 h 58"/>
                    <a:gd name="T24" fmla="*/ 2 w 1255"/>
                    <a:gd name="T25" fmla="*/ 54 h 58"/>
                    <a:gd name="T26" fmla="*/ 2 w 1255"/>
                    <a:gd name="T27" fmla="*/ 54 h 58"/>
                    <a:gd name="T28" fmla="*/ 2 w 1255"/>
                    <a:gd name="T29" fmla="*/ 54 h 58"/>
                    <a:gd name="T30" fmla="*/ 2 w 1255"/>
                    <a:gd name="T31" fmla="*/ 53 h 58"/>
                    <a:gd name="T32" fmla="*/ 2 w 1255"/>
                    <a:gd name="T33" fmla="*/ 54 h 58"/>
                    <a:gd name="T34" fmla="*/ 2 w 1255"/>
                    <a:gd name="T35" fmla="*/ 53 h 58"/>
                    <a:gd name="T36" fmla="*/ 1 w 1255"/>
                    <a:gd name="T37" fmla="*/ 52 h 58"/>
                    <a:gd name="T38" fmla="*/ 1 w 1255"/>
                    <a:gd name="T39" fmla="*/ 52 h 58"/>
                    <a:gd name="T40" fmla="*/ 1 w 1255"/>
                    <a:gd name="T41" fmla="*/ 52 h 58"/>
                    <a:gd name="T42" fmla="*/ 0 w 1255"/>
                    <a:gd name="T43" fmla="*/ 51 h 58"/>
                    <a:gd name="T44" fmla="*/ 0 w 1255"/>
                    <a:gd name="T45" fmla="*/ 51 h 58"/>
                    <a:gd name="T46" fmla="*/ 0 w 1255"/>
                    <a:gd name="T47" fmla="*/ 51 h 58"/>
                    <a:gd name="T48" fmla="*/ 0 w 1255"/>
                    <a:gd name="T49" fmla="*/ 50 h 58"/>
                    <a:gd name="T50" fmla="*/ 0 w 1255"/>
                    <a:gd name="T51" fmla="*/ 50 h 58"/>
                    <a:gd name="T52" fmla="*/ 0 w 1255"/>
                    <a:gd name="T53" fmla="*/ 50 h 58"/>
                    <a:gd name="T54" fmla="*/ 1252 w 1255"/>
                    <a:gd name="T55" fmla="*/ 3 h 58"/>
                    <a:gd name="T56" fmla="*/ 1252 w 1255"/>
                    <a:gd name="T57" fmla="*/ 4 h 58"/>
                    <a:gd name="T58" fmla="*/ 1252 w 1255"/>
                    <a:gd name="T59" fmla="*/ 3 h 58"/>
                    <a:gd name="T60" fmla="*/ 1253 w 1255"/>
                    <a:gd name="T61" fmla="*/ 2 h 58"/>
                    <a:gd name="T62" fmla="*/ 1253 w 1255"/>
                    <a:gd name="T63" fmla="*/ 2 h 58"/>
                    <a:gd name="T64" fmla="*/ 1253 w 1255"/>
                    <a:gd name="T65" fmla="*/ 2 h 58"/>
                    <a:gd name="T66" fmla="*/ 1255 w 1255"/>
                    <a:gd name="T67" fmla="*/ 0 h 58"/>
                    <a:gd name="T68" fmla="*/ 1255 w 1255"/>
                    <a:gd name="T69" fmla="*/ 0 h 58"/>
                    <a:gd name="T70" fmla="*/ 1255 w 1255"/>
                    <a:gd name="T7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5" h="58">
                      <a:moveTo>
                        <a:pt x="4" y="58"/>
                      </a:move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moveTo>
                        <a:pt x="4" y="57"/>
                      </a:move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4" y="57"/>
                        <a:pt x="4" y="57"/>
                        <a:pt x="4" y="57"/>
                      </a:cubicBezTo>
                      <a:moveTo>
                        <a:pt x="3" y="56"/>
                      </a:move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7"/>
                        <a:pt x="3" y="57"/>
                        <a:pt x="3" y="56"/>
                      </a:cubicBezTo>
                      <a:moveTo>
                        <a:pt x="2" y="55"/>
                      </a:move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5"/>
                        <a:pt x="2" y="55"/>
                        <a:pt x="2" y="55"/>
                      </a:cubicBezTo>
                      <a:moveTo>
                        <a:pt x="2" y="54"/>
                      </a:move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moveTo>
                        <a:pt x="2" y="53"/>
                      </a:moveTo>
                      <a:cubicBezTo>
                        <a:pt x="2" y="53"/>
                        <a:pt x="2" y="54"/>
                        <a:pt x="2" y="54"/>
                      </a:cubicBezTo>
                      <a:cubicBezTo>
                        <a:pt x="2" y="54"/>
                        <a:pt x="2" y="53"/>
                        <a:pt x="2" y="53"/>
                      </a:cubicBezTo>
                      <a:moveTo>
                        <a:pt x="1" y="52"/>
                      </a:move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1" y="52"/>
                        <a:pt x="1" y="52"/>
                        <a:pt x="1" y="52"/>
                      </a:cubicBezTo>
                      <a:moveTo>
                        <a:pt x="0" y="51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moveTo>
                        <a:pt x="0" y="5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moveTo>
                        <a:pt x="1252" y="3"/>
                      </a:moveTo>
                      <a:cubicBezTo>
                        <a:pt x="1252" y="3"/>
                        <a:pt x="1252" y="3"/>
                        <a:pt x="1252" y="4"/>
                      </a:cubicBezTo>
                      <a:cubicBezTo>
                        <a:pt x="1252" y="3"/>
                        <a:pt x="1252" y="3"/>
                        <a:pt x="1252" y="3"/>
                      </a:cubicBezTo>
                      <a:moveTo>
                        <a:pt x="1253" y="2"/>
                      </a:moveTo>
                      <a:cubicBezTo>
                        <a:pt x="1253" y="2"/>
                        <a:pt x="1253" y="2"/>
                        <a:pt x="1253" y="2"/>
                      </a:cubicBezTo>
                      <a:cubicBezTo>
                        <a:pt x="1253" y="2"/>
                        <a:pt x="1253" y="2"/>
                        <a:pt x="1253" y="2"/>
                      </a:cubicBezTo>
                      <a:moveTo>
                        <a:pt x="1255" y="0"/>
                      </a:moveTo>
                      <a:cubicBezTo>
                        <a:pt x="1255" y="0"/>
                        <a:pt x="1255" y="0"/>
                        <a:pt x="1255" y="0"/>
                      </a:cubicBezTo>
                      <a:cubicBezTo>
                        <a:pt x="1255" y="0"/>
                        <a:pt x="1255" y="0"/>
                        <a:pt x="1255" y="0"/>
                      </a:cubicBezTo>
                    </a:path>
                  </a:pathLst>
                </a:custGeom>
                <a:solidFill>
                  <a:srgbClr val="DA2822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35">
                  <a:extLst>
                    <a:ext uri="{FF2B5EF4-FFF2-40B4-BE49-F238E27FC236}">
                      <a16:creationId xmlns="" xmlns:a16="http://schemas.microsoft.com/office/drawing/2014/main" id="{179D8EF2-2B9B-45FB-91CC-6905DB9B1B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1993" y="3762055"/>
                  <a:ext cx="925168" cy="367417"/>
                </a:xfrm>
                <a:custGeom>
                  <a:avLst/>
                  <a:gdLst>
                    <a:gd name="T0" fmla="*/ 1131 w 1223"/>
                    <a:gd name="T1" fmla="*/ 12 h 485"/>
                    <a:gd name="T2" fmla="*/ 1198 w 1223"/>
                    <a:gd name="T3" fmla="*/ 61 h 485"/>
                    <a:gd name="T4" fmla="*/ 1151 w 1223"/>
                    <a:gd name="T5" fmla="*/ 149 h 485"/>
                    <a:gd name="T6" fmla="*/ 106 w 1223"/>
                    <a:gd name="T7" fmla="*/ 470 h 485"/>
                    <a:gd name="T8" fmla="*/ 85 w 1223"/>
                    <a:gd name="T9" fmla="*/ 473 h 485"/>
                    <a:gd name="T10" fmla="*/ 18 w 1223"/>
                    <a:gd name="T11" fmla="*/ 423 h 485"/>
                    <a:gd name="T12" fmla="*/ 65 w 1223"/>
                    <a:gd name="T13" fmla="*/ 335 h 485"/>
                    <a:gd name="T14" fmla="*/ 1110 w 1223"/>
                    <a:gd name="T15" fmla="*/ 15 h 485"/>
                    <a:gd name="T16" fmla="*/ 1131 w 1223"/>
                    <a:gd name="T17" fmla="*/ 12 h 485"/>
                    <a:gd name="T18" fmla="*/ 1131 w 1223"/>
                    <a:gd name="T19" fmla="*/ 0 h 485"/>
                    <a:gd name="T20" fmla="*/ 1106 w 1223"/>
                    <a:gd name="T21" fmla="*/ 3 h 485"/>
                    <a:gd name="T22" fmla="*/ 61 w 1223"/>
                    <a:gd name="T23" fmla="*/ 324 h 485"/>
                    <a:gd name="T24" fmla="*/ 13 w 1223"/>
                    <a:gd name="T25" fmla="*/ 364 h 485"/>
                    <a:gd name="T26" fmla="*/ 7 w 1223"/>
                    <a:gd name="T27" fmla="*/ 427 h 485"/>
                    <a:gd name="T28" fmla="*/ 85 w 1223"/>
                    <a:gd name="T29" fmla="*/ 485 h 485"/>
                    <a:gd name="T30" fmla="*/ 110 w 1223"/>
                    <a:gd name="T31" fmla="*/ 481 h 485"/>
                    <a:gd name="T32" fmla="*/ 1155 w 1223"/>
                    <a:gd name="T33" fmla="*/ 161 h 485"/>
                    <a:gd name="T34" fmla="*/ 1209 w 1223"/>
                    <a:gd name="T35" fmla="*/ 58 h 485"/>
                    <a:gd name="T36" fmla="*/ 1131 w 1223"/>
                    <a:gd name="T37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3" h="485">
                      <a:moveTo>
                        <a:pt x="1131" y="12"/>
                      </a:moveTo>
                      <a:cubicBezTo>
                        <a:pt x="1161" y="12"/>
                        <a:pt x="1189" y="31"/>
                        <a:pt x="1198" y="61"/>
                      </a:cubicBezTo>
                      <a:cubicBezTo>
                        <a:pt x="1209" y="98"/>
                        <a:pt x="1188" y="138"/>
                        <a:pt x="1151" y="149"/>
                      </a:cubicBezTo>
                      <a:cubicBezTo>
                        <a:pt x="106" y="470"/>
                        <a:pt x="106" y="470"/>
                        <a:pt x="106" y="470"/>
                      </a:cubicBezTo>
                      <a:cubicBezTo>
                        <a:pt x="99" y="472"/>
                        <a:pt x="92" y="473"/>
                        <a:pt x="85" y="473"/>
                      </a:cubicBezTo>
                      <a:cubicBezTo>
                        <a:pt x="55" y="473"/>
                        <a:pt x="27" y="453"/>
                        <a:pt x="18" y="423"/>
                      </a:cubicBezTo>
                      <a:cubicBezTo>
                        <a:pt x="7" y="386"/>
                        <a:pt x="28" y="347"/>
                        <a:pt x="65" y="335"/>
                      </a:cubicBezTo>
                      <a:cubicBezTo>
                        <a:pt x="1110" y="15"/>
                        <a:pt x="1110" y="15"/>
                        <a:pt x="1110" y="15"/>
                      </a:cubicBezTo>
                      <a:cubicBezTo>
                        <a:pt x="1117" y="13"/>
                        <a:pt x="1124" y="12"/>
                        <a:pt x="1131" y="12"/>
                      </a:cubicBezTo>
                      <a:moveTo>
                        <a:pt x="1131" y="0"/>
                      </a:moveTo>
                      <a:cubicBezTo>
                        <a:pt x="1122" y="0"/>
                        <a:pt x="1114" y="1"/>
                        <a:pt x="1106" y="3"/>
                      </a:cubicBezTo>
                      <a:cubicBezTo>
                        <a:pt x="61" y="324"/>
                        <a:pt x="61" y="324"/>
                        <a:pt x="61" y="324"/>
                      </a:cubicBezTo>
                      <a:cubicBezTo>
                        <a:pt x="40" y="330"/>
                        <a:pt x="23" y="344"/>
                        <a:pt x="13" y="364"/>
                      </a:cubicBezTo>
                      <a:cubicBezTo>
                        <a:pt x="2" y="383"/>
                        <a:pt x="0" y="406"/>
                        <a:pt x="7" y="427"/>
                      </a:cubicBezTo>
                      <a:cubicBezTo>
                        <a:pt x="17" y="461"/>
                        <a:pt x="49" y="485"/>
                        <a:pt x="85" y="485"/>
                      </a:cubicBezTo>
                      <a:cubicBezTo>
                        <a:pt x="94" y="485"/>
                        <a:pt x="102" y="484"/>
                        <a:pt x="110" y="481"/>
                      </a:cubicBezTo>
                      <a:cubicBezTo>
                        <a:pt x="1155" y="161"/>
                        <a:pt x="1155" y="161"/>
                        <a:pt x="1155" y="161"/>
                      </a:cubicBezTo>
                      <a:cubicBezTo>
                        <a:pt x="1198" y="147"/>
                        <a:pt x="1223" y="101"/>
                        <a:pt x="1209" y="58"/>
                      </a:cubicBezTo>
                      <a:cubicBezTo>
                        <a:pt x="1199" y="23"/>
                        <a:pt x="1167" y="0"/>
                        <a:pt x="113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42">
                  <a:extLst>
                    <a:ext uri="{FF2B5EF4-FFF2-40B4-BE49-F238E27FC236}">
                      <a16:creationId xmlns="" xmlns:a16="http://schemas.microsoft.com/office/drawing/2014/main" id="{EB3E8452-CE92-4739-9225-83615B91B7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9178" y="3907817"/>
                  <a:ext cx="545103" cy="148171"/>
                </a:xfrm>
                <a:custGeom>
                  <a:avLst/>
                  <a:gdLst>
                    <a:gd name="T0" fmla="*/ 711 w 721"/>
                    <a:gd name="T1" fmla="*/ 35 h 196"/>
                    <a:gd name="T2" fmla="*/ 718 w 721"/>
                    <a:gd name="T3" fmla="*/ 50 h 196"/>
                    <a:gd name="T4" fmla="*/ 721 w 721"/>
                    <a:gd name="T5" fmla="*/ 70 h 196"/>
                    <a:gd name="T6" fmla="*/ 718 w 721"/>
                    <a:gd name="T7" fmla="*/ 50 h 196"/>
                    <a:gd name="T8" fmla="*/ 711 w 721"/>
                    <a:gd name="T9" fmla="*/ 35 h 196"/>
                    <a:gd name="T10" fmla="*/ 537 w 721"/>
                    <a:gd name="T11" fmla="*/ 32 h 196"/>
                    <a:gd name="T12" fmla="*/ 187 w 721"/>
                    <a:gd name="T13" fmla="*/ 139 h 196"/>
                    <a:gd name="T14" fmla="*/ 0 w 721"/>
                    <a:gd name="T15" fmla="*/ 196 h 196"/>
                    <a:gd name="T16" fmla="*/ 0 w 721"/>
                    <a:gd name="T17" fmla="*/ 196 h 196"/>
                    <a:gd name="T18" fmla="*/ 537 w 721"/>
                    <a:gd name="T19" fmla="*/ 32 h 196"/>
                    <a:gd name="T20" fmla="*/ 630 w 721"/>
                    <a:gd name="T21" fmla="*/ 3 h 196"/>
                    <a:gd name="T22" fmla="*/ 630 w 721"/>
                    <a:gd name="T23" fmla="*/ 3 h 196"/>
                    <a:gd name="T24" fmla="*/ 630 w 721"/>
                    <a:gd name="T25" fmla="*/ 3 h 196"/>
                    <a:gd name="T26" fmla="*/ 650 w 721"/>
                    <a:gd name="T27" fmla="*/ 0 h 196"/>
                    <a:gd name="T28" fmla="*/ 636 w 721"/>
                    <a:gd name="T29" fmla="*/ 2 h 196"/>
                    <a:gd name="T30" fmla="*/ 650 w 721"/>
                    <a:gd name="T31" fmla="*/ 0 h 196"/>
                    <a:gd name="T32" fmla="*/ 650 w 721"/>
                    <a:gd name="T33" fmla="*/ 0 h 196"/>
                    <a:gd name="T34" fmla="*/ 666 w 721"/>
                    <a:gd name="T35" fmla="*/ 2 h 196"/>
                    <a:gd name="T36" fmla="*/ 650 w 721"/>
                    <a:gd name="T3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1" h="196">
                      <a:moveTo>
                        <a:pt x="711" y="35"/>
                      </a:moveTo>
                      <a:cubicBezTo>
                        <a:pt x="714" y="40"/>
                        <a:pt x="716" y="45"/>
                        <a:pt x="718" y="50"/>
                      </a:cubicBezTo>
                      <a:cubicBezTo>
                        <a:pt x="720" y="57"/>
                        <a:pt x="721" y="63"/>
                        <a:pt x="721" y="70"/>
                      </a:cubicBezTo>
                      <a:cubicBezTo>
                        <a:pt x="721" y="63"/>
                        <a:pt x="720" y="57"/>
                        <a:pt x="718" y="50"/>
                      </a:cubicBezTo>
                      <a:cubicBezTo>
                        <a:pt x="716" y="45"/>
                        <a:pt x="714" y="40"/>
                        <a:pt x="711" y="35"/>
                      </a:cubicBezTo>
                      <a:moveTo>
                        <a:pt x="537" y="32"/>
                      </a:moveTo>
                      <a:cubicBezTo>
                        <a:pt x="187" y="139"/>
                        <a:pt x="187" y="139"/>
                        <a:pt x="187" y="139"/>
                      </a:cubicBezTo>
                      <a:cubicBezTo>
                        <a:pt x="125" y="158"/>
                        <a:pt x="62" y="177"/>
                        <a:pt x="0" y="196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537" y="32"/>
                        <a:pt x="537" y="32"/>
                        <a:pt x="537" y="32"/>
                      </a:cubicBezTo>
                      <a:moveTo>
                        <a:pt x="630" y="3"/>
                      </a:moveTo>
                      <a:cubicBezTo>
                        <a:pt x="630" y="3"/>
                        <a:pt x="630" y="3"/>
                        <a:pt x="630" y="3"/>
                      </a:cubicBezTo>
                      <a:cubicBezTo>
                        <a:pt x="630" y="3"/>
                        <a:pt x="630" y="3"/>
                        <a:pt x="630" y="3"/>
                      </a:cubicBezTo>
                      <a:moveTo>
                        <a:pt x="650" y="0"/>
                      </a:moveTo>
                      <a:cubicBezTo>
                        <a:pt x="646" y="0"/>
                        <a:pt x="641" y="0"/>
                        <a:pt x="636" y="2"/>
                      </a:cubicBezTo>
                      <a:cubicBezTo>
                        <a:pt x="641" y="0"/>
                        <a:pt x="646" y="0"/>
                        <a:pt x="650" y="0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ubicBezTo>
                        <a:pt x="656" y="0"/>
                        <a:pt x="661" y="1"/>
                        <a:pt x="666" y="2"/>
                      </a:cubicBezTo>
                      <a:cubicBezTo>
                        <a:pt x="661" y="1"/>
                        <a:pt x="656" y="0"/>
                        <a:pt x="650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45">
                  <a:extLst>
                    <a:ext uri="{FF2B5EF4-FFF2-40B4-BE49-F238E27FC236}">
                      <a16:creationId xmlns="" xmlns:a16="http://schemas.microsoft.com/office/drawing/2014/main" id="{3CD0A1D6-269C-42B1-9948-60AC8788B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27" y="3898783"/>
                  <a:ext cx="630030" cy="193948"/>
                </a:xfrm>
                <a:custGeom>
                  <a:avLst/>
                  <a:gdLst>
                    <a:gd name="T0" fmla="*/ 833 w 833"/>
                    <a:gd name="T1" fmla="*/ 0 h 256"/>
                    <a:gd name="T2" fmla="*/ 815 w 833"/>
                    <a:gd name="T3" fmla="*/ 4 h 256"/>
                    <a:gd name="T4" fmla="*/ 17 w 833"/>
                    <a:gd name="T5" fmla="*/ 248 h 256"/>
                    <a:gd name="T6" fmla="*/ 0 w 833"/>
                    <a:gd name="T7" fmla="*/ 256 h 256"/>
                    <a:gd name="T8" fmla="*/ 833 w 833"/>
                    <a:gd name="T9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3" h="256">
                      <a:moveTo>
                        <a:pt x="833" y="0"/>
                      </a:moveTo>
                      <a:cubicBezTo>
                        <a:pt x="827" y="1"/>
                        <a:pt x="821" y="2"/>
                        <a:pt x="815" y="4"/>
                      </a:cubicBezTo>
                      <a:cubicBezTo>
                        <a:pt x="17" y="248"/>
                        <a:pt x="17" y="248"/>
                        <a:pt x="17" y="248"/>
                      </a:cubicBezTo>
                      <a:cubicBezTo>
                        <a:pt x="11" y="250"/>
                        <a:pt x="5" y="253"/>
                        <a:pt x="0" y="256"/>
                      </a:cubicBezTo>
                      <a:cubicBezTo>
                        <a:pt x="833" y="0"/>
                        <a:pt x="833" y="0"/>
                        <a:pt x="83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20" name="组合 119">
                  <a:extLst>
                    <a:ext uri="{FF2B5EF4-FFF2-40B4-BE49-F238E27FC236}">
                      <a16:creationId xmlns="" xmlns:a16="http://schemas.microsoft.com/office/drawing/2014/main" id="{634BBEB6-5863-425D-85E6-F1EAB6203B91}"/>
                    </a:ext>
                  </a:extLst>
                </p:cNvPr>
                <p:cNvGrpSpPr/>
                <p:nvPr/>
              </p:nvGrpSpPr>
              <p:grpSpPr>
                <a:xfrm>
                  <a:off x="464431" y="2749550"/>
                  <a:ext cx="1176337" cy="1973813"/>
                  <a:chOff x="601663" y="-1588"/>
                  <a:chExt cx="3100388" cy="5202239"/>
                </a:xfrm>
              </p:grpSpPr>
              <p:sp>
                <p:nvSpPr>
                  <p:cNvPr id="121" name="Freeform 25">
                    <a:extLst>
                      <a:ext uri="{FF2B5EF4-FFF2-40B4-BE49-F238E27FC236}">
                        <a16:creationId xmlns="" xmlns:a16="http://schemas.microsoft.com/office/drawing/2014/main" id="{B2C0A49F-CC0E-4D78-94EE-0E5440F642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725" y="3278188"/>
                    <a:ext cx="841375" cy="1922463"/>
                  </a:xfrm>
                  <a:custGeom>
                    <a:avLst/>
                    <a:gdLst>
                      <a:gd name="T0" fmla="*/ 85 w 422"/>
                      <a:gd name="T1" fmla="*/ 12 h 963"/>
                      <a:gd name="T2" fmla="*/ 153 w 422"/>
                      <a:gd name="T3" fmla="*/ 61 h 963"/>
                      <a:gd name="T4" fmla="*/ 398 w 422"/>
                      <a:gd name="T5" fmla="*/ 860 h 963"/>
                      <a:gd name="T6" fmla="*/ 351 w 422"/>
                      <a:gd name="T7" fmla="*/ 948 h 963"/>
                      <a:gd name="T8" fmla="*/ 330 w 422"/>
                      <a:gd name="T9" fmla="*/ 951 h 963"/>
                      <a:gd name="T10" fmla="*/ 263 w 422"/>
                      <a:gd name="T11" fmla="*/ 901 h 963"/>
                      <a:gd name="T12" fmla="*/ 18 w 422"/>
                      <a:gd name="T13" fmla="*/ 103 h 963"/>
                      <a:gd name="T14" fmla="*/ 65 w 422"/>
                      <a:gd name="T15" fmla="*/ 15 h 963"/>
                      <a:gd name="T16" fmla="*/ 85 w 422"/>
                      <a:gd name="T17" fmla="*/ 12 h 963"/>
                      <a:gd name="T18" fmla="*/ 85 w 422"/>
                      <a:gd name="T19" fmla="*/ 0 h 963"/>
                      <a:gd name="T20" fmla="*/ 61 w 422"/>
                      <a:gd name="T21" fmla="*/ 3 h 963"/>
                      <a:gd name="T22" fmla="*/ 13 w 422"/>
                      <a:gd name="T23" fmla="*/ 43 h 963"/>
                      <a:gd name="T24" fmla="*/ 7 w 422"/>
                      <a:gd name="T25" fmla="*/ 106 h 963"/>
                      <a:gd name="T26" fmla="*/ 251 w 422"/>
                      <a:gd name="T27" fmla="*/ 905 h 963"/>
                      <a:gd name="T28" fmla="*/ 330 w 422"/>
                      <a:gd name="T29" fmla="*/ 963 h 963"/>
                      <a:gd name="T30" fmla="*/ 354 w 422"/>
                      <a:gd name="T31" fmla="*/ 959 h 963"/>
                      <a:gd name="T32" fmla="*/ 409 w 422"/>
                      <a:gd name="T33" fmla="*/ 856 h 963"/>
                      <a:gd name="T34" fmla="*/ 164 w 422"/>
                      <a:gd name="T35" fmla="*/ 58 h 963"/>
                      <a:gd name="T36" fmla="*/ 85 w 422"/>
                      <a:gd name="T37" fmla="*/ 0 h 9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2" h="963">
                        <a:moveTo>
                          <a:pt x="85" y="12"/>
                        </a:moveTo>
                        <a:cubicBezTo>
                          <a:pt x="116" y="12"/>
                          <a:pt x="143" y="31"/>
                          <a:pt x="153" y="61"/>
                        </a:cubicBezTo>
                        <a:cubicBezTo>
                          <a:pt x="398" y="860"/>
                          <a:pt x="398" y="860"/>
                          <a:pt x="398" y="860"/>
                        </a:cubicBezTo>
                        <a:cubicBezTo>
                          <a:pt x="409" y="897"/>
                          <a:pt x="388" y="936"/>
                          <a:pt x="351" y="948"/>
                        </a:cubicBezTo>
                        <a:cubicBezTo>
                          <a:pt x="344" y="950"/>
                          <a:pt x="337" y="951"/>
                          <a:pt x="330" y="951"/>
                        </a:cubicBezTo>
                        <a:cubicBezTo>
                          <a:pt x="300" y="951"/>
                          <a:pt x="272" y="931"/>
                          <a:pt x="263" y="901"/>
                        </a:cubicBezTo>
                        <a:cubicBezTo>
                          <a:pt x="18" y="103"/>
                          <a:pt x="18" y="103"/>
                          <a:pt x="18" y="103"/>
                        </a:cubicBezTo>
                        <a:cubicBezTo>
                          <a:pt x="7" y="65"/>
                          <a:pt x="28" y="26"/>
                          <a:pt x="65" y="15"/>
                        </a:cubicBezTo>
                        <a:cubicBezTo>
                          <a:pt x="72" y="13"/>
                          <a:pt x="79" y="12"/>
                          <a:pt x="85" y="12"/>
                        </a:cubicBezTo>
                        <a:moveTo>
                          <a:pt x="85" y="0"/>
                        </a:moveTo>
                        <a:cubicBezTo>
                          <a:pt x="77" y="0"/>
                          <a:pt x="69" y="1"/>
                          <a:pt x="61" y="3"/>
                        </a:cubicBezTo>
                        <a:cubicBezTo>
                          <a:pt x="40" y="10"/>
                          <a:pt x="23" y="24"/>
                          <a:pt x="13" y="43"/>
                        </a:cubicBezTo>
                        <a:cubicBezTo>
                          <a:pt x="2" y="63"/>
                          <a:pt x="0" y="85"/>
                          <a:pt x="7" y="106"/>
                        </a:cubicBezTo>
                        <a:cubicBezTo>
                          <a:pt x="251" y="905"/>
                          <a:pt x="251" y="905"/>
                          <a:pt x="251" y="905"/>
                        </a:cubicBezTo>
                        <a:cubicBezTo>
                          <a:pt x="262" y="940"/>
                          <a:pt x="294" y="963"/>
                          <a:pt x="330" y="963"/>
                        </a:cubicBezTo>
                        <a:cubicBezTo>
                          <a:pt x="338" y="963"/>
                          <a:pt x="346" y="962"/>
                          <a:pt x="354" y="959"/>
                        </a:cubicBezTo>
                        <a:cubicBezTo>
                          <a:pt x="398" y="946"/>
                          <a:pt x="422" y="900"/>
                          <a:pt x="409" y="856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53" y="23"/>
                          <a:pt x="122" y="0"/>
                          <a:pt x="8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31">
                    <a:extLst>
                      <a:ext uri="{FF2B5EF4-FFF2-40B4-BE49-F238E27FC236}">
                        <a16:creationId xmlns="" xmlns:a16="http://schemas.microsoft.com/office/drawing/2014/main" id="{7266F5BA-5E5B-4932-ACFA-B51361FC9DB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1663" y="-1588"/>
                    <a:ext cx="3100388" cy="3317875"/>
                  </a:xfrm>
                  <a:custGeom>
                    <a:avLst/>
                    <a:gdLst>
                      <a:gd name="T0" fmla="*/ 1207 w 1555"/>
                      <a:gd name="T1" fmla="*/ 692 h 1662"/>
                      <a:gd name="T2" fmla="*/ 1540 w 1555"/>
                      <a:gd name="T3" fmla="*/ 566 h 1662"/>
                      <a:gd name="T4" fmla="*/ 1433 w 1555"/>
                      <a:gd name="T5" fmla="*/ 1142 h 1662"/>
                      <a:gd name="T6" fmla="*/ 949 w 1555"/>
                      <a:gd name="T7" fmla="*/ 1495 h 1662"/>
                      <a:gd name="T8" fmla="*/ 459 w 1555"/>
                      <a:gd name="T9" fmla="*/ 1650 h 1662"/>
                      <a:gd name="T10" fmla="*/ 41 w 1555"/>
                      <a:gd name="T11" fmla="*/ 1057 h 1662"/>
                      <a:gd name="T12" fmla="*/ 625 w 1555"/>
                      <a:gd name="T13" fmla="*/ 269 h 1662"/>
                      <a:gd name="T14" fmla="*/ 686 w 1555"/>
                      <a:gd name="T15" fmla="*/ 315 h 1662"/>
                      <a:gd name="T16" fmla="*/ 815 w 1555"/>
                      <a:gd name="T17" fmla="*/ 462 h 1662"/>
                      <a:gd name="T18" fmla="*/ 1289 w 1555"/>
                      <a:gd name="T19" fmla="*/ 12 h 1662"/>
                      <a:gd name="T20" fmla="*/ 737 w 1555"/>
                      <a:gd name="T21" fmla="*/ 202 h 1662"/>
                      <a:gd name="T22" fmla="*/ 1289 w 1555"/>
                      <a:gd name="T23" fmla="*/ 0 h 1662"/>
                      <a:gd name="T24" fmla="*/ 859 w 1555"/>
                      <a:gd name="T25" fmla="*/ 446 h 1662"/>
                      <a:gd name="T26" fmla="*/ 738 w 1555"/>
                      <a:gd name="T27" fmla="*/ 427 h 1662"/>
                      <a:gd name="T28" fmla="*/ 726 w 1555"/>
                      <a:gd name="T29" fmla="*/ 246 h 1662"/>
                      <a:gd name="T30" fmla="*/ 749 w 1555"/>
                      <a:gd name="T31" fmla="*/ 202 h 1662"/>
                      <a:gd name="T32" fmla="*/ 737 w 1555"/>
                      <a:gd name="T33" fmla="*/ 190 h 1662"/>
                      <a:gd name="T34" fmla="*/ 731 w 1555"/>
                      <a:gd name="T35" fmla="*/ 191 h 1662"/>
                      <a:gd name="T36" fmla="*/ 726 w 1555"/>
                      <a:gd name="T37" fmla="*/ 197 h 1662"/>
                      <a:gd name="T38" fmla="*/ 619 w 1555"/>
                      <a:gd name="T39" fmla="*/ 258 h 1662"/>
                      <a:gd name="T40" fmla="*/ 192 w 1555"/>
                      <a:gd name="T41" fmla="*/ 657 h 1662"/>
                      <a:gd name="T42" fmla="*/ 64 w 1555"/>
                      <a:gd name="T43" fmla="*/ 1415 h 1662"/>
                      <a:gd name="T44" fmla="*/ 459 w 1555"/>
                      <a:gd name="T45" fmla="*/ 1662 h 1662"/>
                      <a:gd name="T46" fmla="*/ 758 w 1555"/>
                      <a:gd name="T47" fmla="*/ 1578 h 1662"/>
                      <a:gd name="T48" fmla="*/ 1035 w 1555"/>
                      <a:gd name="T49" fmla="*/ 1491 h 1662"/>
                      <a:gd name="T50" fmla="*/ 1433 w 1555"/>
                      <a:gd name="T51" fmla="*/ 1173 h 1662"/>
                      <a:gd name="T52" fmla="*/ 1547 w 1555"/>
                      <a:gd name="T53" fmla="*/ 764 h 1662"/>
                      <a:gd name="T54" fmla="*/ 1538 w 1555"/>
                      <a:gd name="T55" fmla="*/ 492 h 1662"/>
                      <a:gd name="T56" fmla="*/ 1512 w 1555"/>
                      <a:gd name="T57" fmla="*/ 374 h 1662"/>
                      <a:gd name="T58" fmla="*/ 1232 w 1555"/>
                      <a:gd name="T59" fmla="*/ 668 h 1662"/>
                      <a:gd name="T60" fmla="*/ 1300 w 1555"/>
                      <a:gd name="T61" fmla="*/ 10 h 1662"/>
                      <a:gd name="T62" fmla="*/ 1289 w 1555"/>
                      <a:gd name="T63" fmla="*/ 0 h 1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55" h="1662">
                        <a:moveTo>
                          <a:pt x="1289" y="12"/>
                        </a:moveTo>
                        <a:cubicBezTo>
                          <a:pt x="1348" y="242"/>
                          <a:pt x="1316" y="481"/>
                          <a:pt x="1207" y="692"/>
                        </a:cubicBezTo>
                        <a:cubicBezTo>
                          <a:pt x="1350" y="636"/>
                          <a:pt x="1468" y="521"/>
                          <a:pt x="1512" y="374"/>
                        </a:cubicBezTo>
                        <a:cubicBezTo>
                          <a:pt x="1499" y="416"/>
                          <a:pt x="1537" y="518"/>
                          <a:pt x="1540" y="566"/>
                        </a:cubicBezTo>
                        <a:cubicBezTo>
                          <a:pt x="1543" y="632"/>
                          <a:pt x="1542" y="698"/>
                          <a:pt x="1535" y="763"/>
                        </a:cubicBezTo>
                        <a:cubicBezTo>
                          <a:pt x="1521" y="893"/>
                          <a:pt x="1487" y="1022"/>
                          <a:pt x="1433" y="1142"/>
                        </a:cubicBezTo>
                        <a:cubicBezTo>
                          <a:pt x="1400" y="1216"/>
                          <a:pt x="1369" y="1292"/>
                          <a:pt x="1320" y="1357"/>
                        </a:cubicBezTo>
                        <a:cubicBezTo>
                          <a:pt x="1237" y="1465"/>
                          <a:pt x="1070" y="1468"/>
                          <a:pt x="949" y="1495"/>
                        </a:cubicBezTo>
                        <a:cubicBezTo>
                          <a:pt x="782" y="1533"/>
                          <a:pt x="638" y="1650"/>
                          <a:pt x="464" y="1650"/>
                        </a:cubicBezTo>
                        <a:cubicBezTo>
                          <a:pt x="462" y="1650"/>
                          <a:pt x="461" y="1650"/>
                          <a:pt x="459" y="1650"/>
                        </a:cubicBezTo>
                        <a:cubicBezTo>
                          <a:pt x="316" y="1648"/>
                          <a:pt x="147" y="1532"/>
                          <a:pt x="75" y="1409"/>
                        </a:cubicBezTo>
                        <a:cubicBezTo>
                          <a:pt x="14" y="1305"/>
                          <a:pt x="19" y="1175"/>
                          <a:pt x="41" y="1057"/>
                        </a:cubicBezTo>
                        <a:cubicBezTo>
                          <a:pt x="97" y="770"/>
                          <a:pt x="263" y="529"/>
                          <a:pt x="496" y="357"/>
                        </a:cubicBezTo>
                        <a:cubicBezTo>
                          <a:pt x="538" y="325"/>
                          <a:pt x="581" y="296"/>
                          <a:pt x="625" y="269"/>
                        </a:cubicBezTo>
                        <a:cubicBezTo>
                          <a:pt x="648" y="255"/>
                          <a:pt x="727" y="224"/>
                          <a:pt x="737" y="202"/>
                        </a:cubicBezTo>
                        <a:cubicBezTo>
                          <a:pt x="719" y="243"/>
                          <a:pt x="690" y="270"/>
                          <a:pt x="686" y="315"/>
                        </a:cubicBezTo>
                        <a:cubicBezTo>
                          <a:pt x="682" y="360"/>
                          <a:pt x="695" y="409"/>
                          <a:pt x="731" y="437"/>
                        </a:cubicBezTo>
                        <a:cubicBezTo>
                          <a:pt x="755" y="455"/>
                          <a:pt x="784" y="462"/>
                          <a:pt x="815" y="462"/>
                        </a:cubicBezTo>
                        <a:cubicBezTo>
                          <a:pt x="830" y="462"/>
                          <a:pt x="846" y="460"/>
                          <a:pt x="861" y="457"/>
                        </a:cubicBezTo>
                        <a:cubicBezTo>
                          <a:pt x="1069" y="420"/>
                          <a:pt x="1195" y="202"/>
                          <a:pt x="1289" y="12"/>
                        </a:cubicBezTo>
                        <a:moveTo>
                          <a:pt x="737" y="202"/>
                        </a:moveTo>
                        <a:cubicBezTo>
                          <a:pt x="737" y="202"/>
                          <a:pt x="737" y="202"/>
                          <a:pt x="737" y="202"/>
                        </a:cubicBezTo>
                        <a:cubicBezTo>
                          <a:pt x="737" y="202"/>
                          <a:pt x="737" y="202"/>
                          <a:pt x="737" y="202"/>
                        </a:cubicBezTo>
                        <a:moveTo>
                          <a:pt x="1289" y="0"/>
                        </a:moveTo>
                        <a:cubicBezTo>
                          <a:pt x="1284" y="0"/>
                          <a:pt x="1280" y="3"/>
                          <a:pt x="1278" y="7"/>
                        </a:cubicBezTo>
                        <a:cubicBezTo>
                          <a:pt x="1176" y="214"/>
                          <a:pt x="1055" y="411"/>
                          <a:pt x="859" y="446"/>
                        </a:cubicBezTo>
                        <a:cubicBezTo>
                          <a:pt x="843" y="448"/>
                          <a:pt x="828" y="450"/>
                          <a:pt x="815" y="450"/>
                        </a:cubicBezTo>
                        <a:cubicBezTo>
                          <a:pt x="783" y="450"/>
                          <a:pt x="757" y="442"/>
                          <a:pt x="738" y="427"/>
                        </a:cubicBezTo>
                        <a:cubicBezTo>
                          <a:pt x="703" y="400"/>
                          <a:pt x="694" y="352"/>
                          <a:pt x="698" y="316"/>
                        </a:cubicBezTo>
                        <a:cubicBezTo>
                          <a:pt x="700" y="289"/>
                          <a:pt x="712" y="269"/>
                          <a:pt x="726" y="246"/>
                        </a:cubicBezTo>
                        <a:cubicBezTo>
                          <a:pt x="734" y="234"/>
                          <a:pt x="741" y="222"/>
                          <a:pt x="748" y="207"/>
                        </a:cubicBezTo>
                        <a:cubicBezTo>
                          <a:pt x="749" y="205"/>
                          <a:pt x="749" y="204"/>
                          <a:pt x="749" y="202"/>
                        </a:cubicBezTo>
                        <a:cubicBezTo>
                          <a:pt x="749" y="195"/>
                          <a:pt x="745" y="190"/>
                          <a:pt x="739" y="190"/>
                        </a:cubicBezTo>
                        <a:cubicBezTo>
                          <a:pt x="738" y="190"/>
                          <a:pt x="738" y="190"/>
                          <a:pt x="737" y="190"/>
                        </a:cubicBezTo>
                        <a:cubicBezTo>
                          <a:pt x="737" y="190"/>
                          <a:pt x="736" y="190"/>
                          <a:pt x="736" y="190"/>
                        </a:cubicBezTo>
                        <a:cubicBezTo>
                          <a:pt x="734" y="190"/>
                          <a:pt x="732" y="191"/>
                          <a:pt x="731" y="191"/>
                        </a:cubicBezTo>
                        <a:cubicBezTo>
                          <a:pt x="730" y="192"/>
                          <a:pt x="728" y="194"/>
                          <a:pt x="727" y="195"/>
                        </a:cubicBezTo>
                        <a:cubicBezTo>
                          <a:pt x="727" y="196"/>
                          <a:pt x="727" y="196"/>
                          <a:pt x="726" y="197"/>
                        </a:cubicBezTo>
                        <a:cubicBezTo>
                          <a:pt x="721" y="208"/>
                          <a:pt x="677" y="230"/>
                          <a:pt x="653" y="241"/>
                        </a:cubicBezTo>
                        <a:cubicBezTo>
                          <a:pt x="639" y="248"/>
                          <a:pt x="626" y="254"/>
                          <a:pt x="619" y="258"/>
                        </a:cubicBezTo>
                        <a:cubicBezTo>
                          <a:pt x="570" y="289"/>
                          <a:pt x="527" y="318"/>
                          <a:pt x="489" y="347"/>
                        </a:cubicBezTo>
                        <a:cubicBezTo>
                          <a:pt x="369" y="436"/>
                          <a:pt x="270" y="540"/>
                          <a:pt x="192" y="657"/>
                        </a:cubicBezTo>
                        <a:cubicBezTo>
                          <a:pt x="112" y="779"/>
                          <a:pt x="57" y="913"/>
                          <a:pt x="30" y="1055"/>
                        </a:cubicBezTo>
                        <a:cubicBezTo>
                          <a:pt x="0" y="1207"/>
                          <a:pt x="11" y="1325"/>
                          <a:pt x="64" y="1415"/>
                        </a:cubicBezTo>
                        <a:cubicBezTo>
                          <a:pt x="101" y="1477"/>
                          <a:pt x="162" y="1539"/>
                          <a:pt x="234" y="1585"/>
                        </a:cubicBezTo>
                        <a:cubicBezTo>
                          <a:pt x="309" y="1634"/>
                          <a:pt x="389" y="1661"/>
                          <a:pt x="459" y="1662"/>
                        </a:cubicBezTo>
                        <a:cubicBezTo>
                          <a:pt x="461" y="1662"/>
                          <a:pt x="462" y="1662"/>
                          <a:pt x="464" y="1662"/>
                        </a:cubicBezTo>
                        <a:cubicBezTo>
                          <a:pt x="570" y="1662"/>
                          <a:pt x="666" y="1620"/>
                          <a:pt x="758" y="1578"/>
                        </a:cubicBezTo>
                        <a:cubicBezTo>
                          <a:pt x="821" y="1551"/>
                          <a:pt x="885" y="1522"/>
                          <a:pt x="952" y="1507"/>
                        </a:cubicBezTo>
                        <a:cubicBezTo>
                          <a:pt x="978" y="1501"/>
                          <a:pt x="1006" y="1496"/>
                          <a:pt x="1035" y="1491"/>
                        </a:cubicBezTo>
                        <a:cubicBezTo>
                          <a:pt x="1141" y="1473"/>
                          <a:pt x="1262" y="1453"/>
                          <a:pt x="1329" y="1364"/>
                        </a:cubicBezTo>
                        <a:cubicBezTo>
                          <a:pt x="1374" y="1306"/>
                          <a:pt x="1404" y="1238"/>
                          <a:pt x="1433" y="1173"/>
                        </a:cubicBezTo>
                        <a:cubicBezTo>
                          <a:pt x="1437" y="1164"/>
                          <a:pt x="1440" y="1156"/>
                          <a:pt x="1444" y="1147"/>
                        </a:cubicBezTo>
                        <a:cubicBezTo>
                          <a:pt x="1498" y="1026"/>
                          <a:pt x="1533" y="897"/>
                          <a:pt x="1547" y="764"/>
                        </a:cubicBezTo>
                        <a:cubicBezTo>
                          <a:pt x="1554" y="698"/>
                          <a:pt x="1555" y="631"/>
                          <a:pt x="1552" y="566"/>
                        </a:cubicBezTo>
                        <a:cubicBezTo>
                          <a:pt x="1550" y="546"/>
                          <a:pt x="1544" y="520"/>
                          <a:pt x="1538" y="492"/>
                        </a:cubicBezTo>
                        <a:cubicBezTo>
                          <a:pt x="1528" y="449"/>
                          <a:pt x="1516" y="400"/>
                          <a:pt x="1523" y="377"/>
                        </a:cubicBezTo>
                        <a:cubicBezTo>
                          <a:pt x="1512" y="374"/>
                          <a:pt x="1512" y="374"/>
                          <a:pt x="1512" y="374"/>
                        </a:cubicBezTo>
                        <a:cubicBezTo>
                          <a:pt x="1500" y="370"/>
                          <a:pt x="1500" y="370"/>
                          <a:pt x="1500" y="370"/>
                        </a:cubicBezTo>
                        <a:cubicBezTo>
                          <a:pt x="1462" y="498"/>
                          <a:pt x="1363" y="608"/>
                          <a:pt x="1232" y="668"/>
                        </a:cubicBezTo>
                        <a:cubicBezTo>
                          <a:pt x="1280" y="570"/>
                          <a:pt x="1310" y="467"/>
                          <a:pt x="1323" y="361"/>
                        </a:cubicBezTo>
                        <a:cubicBezTo>
                          <a:pt x="1338" y="242"/>
                          <a:pt x="1330" y="124"/>
                          <a:pt x="1300" y="10"/>
                        </a:cubicBezTo>
                        <a:cubicBezTo>
                          <a:pt x="1299" y="5"/>
                          <a:pt x="1295" y="1"/>
                          <a:pt x="1290" y="1"/>
                        </a:cubicBezTo>
                        <a:cubicBezTo>
                          <a:pt x="1290" y="1"/>
                          <a:pt x="1289" y="0"/>
                          <a:pt x="128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37">
                    <a:extLst>
                      <a:ext uri="{FF2B5EF4-FFF2-40B4-BE49-F238E27FC236}">
                        <a16:creationId xmlns="" xmlns:a16="http://schemas.microsoft.com/office/drawing/2014/main" id="{7AF7DA86-D395-4F95-9EA2-4866A94F47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66850" y="3027363"/>
                    <a:ext cx="1946275" cy="817563"/>
                  </a:xfrm>
                  <a:custGeom>
                    <a:avLst/>
                    <a:gdLst>
                      <a:gd name="T0" fmla="*/ 883 w 976"/>
                      <a:gd name="T1" fmla="*/ 12 h 410"/>
                      <a:gd name="T2" fmla="*/ 951 w 976"/>
                      <a:gd name="T3" fmla="*/ 62 h 410"/>
                      <a:gd name="T4" fmla="*/ 904 w 976"/>
                      <a:gd name="T5" fmla="*/ 150 h 410"/>
                      <a:gd name="T6" fmla="*/ 106 w 976"/>
                      <a:gd name="T7" fmla="*/ 395 h 410"/>
                      <a:gd name="T8" fmla="*/ 85 w 976"/>
                      <a:gd name="T9" fmla="*/ 398 h 410"/>
                      <a:gd name="T10" fmla="*/ 18 w 976"/>
                      <a:gd name="T11" fmla="*/ 348 h 410"/>
                      <a:gd name="T12" fmla="*/ 64 w 976"/>
                      <a:gd name="T13" fmla="*/ 260 h 410"/>
                      <a:gd name="T14" fmla="*/ 863 w 976"/>
                      <a:gd name="T15" fmla="*/ 15 h 410"/>
                      <a:gd name="T16" fmla="*/ 883 w 976"/>
                      <a:gd name="T17" fmla="*/ 12 h 410"/>
                      <a:gd name="T18" fmla="*/ 883 w 976"/>
                      <a:gd name="T19" fmla="*/ 0 h 410"/>
                      <a:gd name="T20" fmla="*/ 859 w 976"/>
                      <a:gd name="T21" fmla="*/ 4 h 410"/>
                      <a:gd name="T22" fmla="*/ 61 w 976"/>
                      <a:gd name="T23" fmla="*/ 248 h 410"/>
                      <a:gd name="T24" fmla="*/ 12 w 976"/>
                      <a:gd name="T25" fmla="*/ 289 h 410"/>
                      <a:gd name="T26" fmla="*/ 6 w 976"/>
                      <a:gd name="T27" fmla="*/ 351 h 410"/>
                      <a:gd name="T28" fmla="*/ 85 w 976"/>
                      <a:gd name="T29" fmla="*/ 410 h 410"/>
                      <a:gd name="T30" fmla="*/ 109 w 976"/>
                      <a:gd name="T31" fmla="*/ 406 h 410"/>
                      <a:gd name="T32" fmla="*/ 908 w 976"/>
                      <a:gd name="T33" fmla="*/ 161 h 410"/>
                      <a:gd name="T34" fmla="*/ 962 w 976"/>
                      <a:gd name="T35" fmla="*/ 58 h 410"/>
                      <a:gd name="T36" fmla="*/ 883 w 976"/>
                      <a:gd name="T37" fmla="*/ 0 h 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76" h="410">
                        <a:moveTo>
                          <a:pt x="883" y="12"/>
                        </a:moveTo>
                        <a:cubicBezTo>
                          <a:pt x="914" y="12"/>
                          <a:pt x="941" y="31"/>
                          <a:pt x="951" y="62"/>
                        </a:cubicBezTo>
                        <a:cubicBezTo>
                          <a:pt x="962" y="99"/>
                          <a:pt x="941" y="138"/>
                          <a:pt x="904" y="150"/>
                        </a:cubicBezTo>
                        <a:cubicBezTo>
                          <a:pt x="106" y="395"/>
                          <a:pt x="106" y="395"/>
                          <a:pt x="106" y="395"/>
                        </a:cubicBezTo>
                        <a:cubicBezTo>
                          <a:pt x="99" y="397"/>
                          <a:pt x="92" y="398"/>
                          <a:pt x="85" y="398"/>
                        </a:cubicBezTo>
                        <a:cubicBezTo>
                          <a:pt x="55" y="398"/>
                          <a:pt x="27" y="378"/>
                          <a:pt x="18" y="348"/>
                        </a:cubicBezTo>
                        <a:cubicBezTo>
                          <a:pt x="6" y="311"/>
                          <a:pt x="27" y="271"/>
                          <a:pt x="64" y="260"/>
                        </a:cubicBezTo>
                        <a:cubicBezTo>
                          <a:pt x="863" y="15"/>
                          <a:pt x="863" y="15"/>
                          <a:pt x="863" y="15"/>
                        </a:cubicBezTo>
                        <a:cubicBezTo>
                          <a:pt x="870" y="13"/>
                          <a:pt x="877" y="12"/>
                          <a:pt x="883" y="12"/>
                        </a:cubicBezTo>
                        <a:moveTo>
                          <a:pt x="883" y="0"/>
                        </a:moveTo>
                        <a:cubicBezTo>
                          <a:pt x="875" y="0"/>
                          <a:pt x="867" y="1"/>
                          <a:pt x="859" y="4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cubicBezTo>
                          <a:pt x="40" y="255"/>
                          <a:pt x="22" y="269"/>
                          <a:pt x="12" y="289"/>
                        </a:cubicBezTo>
                        <a:cubicBezTo>
                          <a:pt x="2" y="308"/>
                          <a:pt x="0" y="330"/>
                          <a:pt x="6" y="351"/>
                        </a:cubicBezTo>
                        <a:cubicBezTo>
                          <a:pt x="17" y="386"/>
                          <a:pt x="49" y="410"/>
                          <a:pt x="85" y="410"/>
                        </a:cubicBezTo>
                        <a:cubicBezTo>
                          <a:pt x="93" y="410"/>
                          <a:pt x="101" y="408"/>
                          <a:pt x="109" y="406"/>
                        </a:cubicBezTo>
                        <a:cubicBezTo>
                          <a:pt x="908" y="161"/>
                          <a:pt x="908" y="161"/>
                          <a:pt x="908" y="161"/>
                        </a:cubicBezTo>
                        <a:cubicBezTo>
                          <a:pt x="951" y="148"/>
                          <a:pt x="976" y="102"/>
                          <a:pt x="962" y="58"/>
                        </a:cubicBezTo>
                        <a:cubicBezTo>
                          <a:pt x="952" y="23"/>
                          <a:pt x="920" y="0"/>
                          <a:pt x="88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44">
                    <a:extLst>
                      <a:ext uri="{FF2B5EF4-FFF2-40B4-BE49-F238E27FC236}">
                        <a16:creationId xmlns="" xmlns:a16="http://schemas.microsoft.com/office/drawing/2014/main" id="{941A7FE3-F66F-4D10-82CD-BC4EB7F898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0325" y="2789238"/>
                    <a:ext cx="2185988" cy="815975"/>
                  </a:xfrm>
                  <a:custGeom>
                    <a:avLst/>
                    <a:gdLst>
                      <a:gd name="T0" fmla="*/ 2 w 1097"/>
                      <a:gd name="T1" fmla="*/ 409 h 409"/>
                      <a:gd name="T2" fmla="*/ 0 w 1097"/>
                      <a:gd name="T3" fmla="*/ 409 h 409"/>
                      <a:gd name="T4" fmla="*/ 2 w 1097"/>
                      <a:gd name="T5" fmla="*/ 409 h 409"/>
                      <a:gd name="T6" fmla="*/ 1094 w 1097"/>
                      <a:gd name="T7" fmla="*/ 0 h 409"/>
                      <a:gd name="T8" fmla="*/ 1094 w 1097"/>
                      <a:gd name="T9" fmla="*/ 0 h 409"/>
                      <a:gd name="T10" fmla="*/ 1097 w 1097"/>
                      <a:gd name="T11" fmla="*/ 21 h 409"/>
                      <a:gd name="T12" fmla="*/ 1094 w 1097"/>
                      <a:gd name="T13" fmla="*/ 0 h 409"/>
                      <a:gd name="T14" fmla="*/ 1094 w 1097"/>
                      <a:gd name="T15" fmla="*/ 0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97" h="409">
                        <a:moveTo>
                          <a:pt x="2" y="409"/>
                        </a:moveTo>
                        <a:cubicBezTo>
                          <a:pt x="1" y="409"/>
                          <a:pt x="0" y="409"/>
                          <a:pt x="0" y="409"/>
                        </a:cubicBezTo>
                        <a:cubicBezTo>
                          <a:pt x="0" y="409"/>
                          <a:pt x="1" y="409"/>
                          <a:pt x="2" y="409"/>
                        </a:cubicBezTo>
                        <a:moveTo>
                          <a:pt x="1094" y="0"/>
                        </a:moveTo>
                        <a:cubicBezTo>
                          <a:pt x="1094" y="0"/>
                          <a:pt x="1094" y="0"/>
                          <a:pt x="1094" y="0"/>
                        </a:cubicBezTo>
                        <a:cubicBezTo>
                          <a:pt x="1096" y="7"/>
                          <a:pt x="1097" y="14"/>
                          <a:pt x="1097" y="21"/>
                        </a:cubicBezTo>
                        <a:cubicBezTo>
                          <a:pt x="1097" y="14"/>
                          <a:pt x="1096" y="7"/>
                          <a:pt x="1094" y="0"/>
                        </a:cubicBezTo>
                        <a:cubicBezTo>
                          <a:pt x="1094" y="0"/>
                          <a:pt x="1094" y="0"/>
                          <a:pt x="1094" y="0"/>
                        </a:cubicBezTo>
                      </a:path>
                    </a:pathLst>
                  </a:custGeom>
                  <a:solidFill>
                    <a:srgbClr val="F3D5A7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47">
                    <a:extLst>
                      <a:ext uri="{FF2B5EF4-FFF2-40B4-BE49-F238E27FC236}">
                        <a16:creationId xmlns="" xmlns:a16="http://schemas.microsoft.com/office/drawing/2014/main" id="{165FA268-6540-419D-B7B4-7EA3782CEE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58875" y="3511550"/>
                    <a:ext cx="1588" cy="4763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1 w 1"/>
                      <a:gd name="T3" fmla="*/ 2 h 2"/>
                      <a:gd name="T4" fmla="*/ 1 w 1"/>
                      <a:gd name="T5" fmla="*/ 2 h 2"/>
                      <a:gd name="T6" fmla="*/ 0 w 1"/>
                      <a:gd name="T7" fmla="*/ 1 h 2"/>
                      <a:gd name="T8" fmla="*/ 0 w 1"/>
                      <a:gd name="T9" fmla="*/ 1 h 2"/>
                      <a:gd name="T10" fmla="*/ 0 w 1"/>
                      <a:gd name="T11" fmla="*/ 1 h 2"/>
                      <a:gd name="T12" fmla="*/ 0 w 1"/>
                      <a:gd name="T13" fmla="*/ 1 h 2"/>
                      <a:gd name="T14" fmla="*/ 0 w 1"/>
                      <a:gd name="T15" fmla="*/ 1 h 2"/>
                      <a:gd name="T16" fmla="*/ 0 w 1"/>
                      <a:gd name="T17" fmla="*/ 1 h 2"/>
                      <a:gd name="T18" fmla="*/ 0 w 1"/>
                      <a:gd name="T19" fmla="*/ 0 h 2"/>
                      <a:gd name="T20" fmla="*/ 0 w 1"/>
                      <a:gd name="T21" fmla="*/ 1 h 2"/>
                      <a:gd name="T22" fmla="*/ 0 w 1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128" name="矩形 127">
            <a:extLst>
              <a:ext uri="{FF2B5EF4-FFF2-40B4-BE49-F238E27FC236}">
                <a16:creationId xmlns="" xmlns:a16="http://schemas.microsoft.com/office/drawing/2014/main" id="{60CDB7EC-313B-404A-B109-F7D769000D61}"/>
              </a:ext>
            </a:extLst>
          </p:cNvPr>
          <p:cNvSpPr/>
          <p:nvPr/>
        </p:nvSpPr>
        <p:spPr>
          <a:xfrm>
            <a:off x="5486400" y="1986149"/>
            <a:ext cx="4229100" cy="261302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国少年先锋队队旗是五角星加火炬的红旗。少先队的队旗是少先队组织的标志。队旗为红色，象征革命胜利，队旗中央的五角星，代表中国共产党的领导，火炬象征光明。队旗寓意着：在中国共产党的领导下，向着光明的未来前进。</a:t>
            </a:r>
          </a:p>
        </p:txBody>
      </p:sp>
    </p:spTree>
    <p:extLst>
      <p:ext uri="{BB962C8B-B14F-4D97-AF65-F5344CB8AC3E}">
        <p14:creationId xmlns:p14="http://schemas.microsoft.com/office/powerpoint/2010/main" val="4495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2D96872-3080-447C-8E72-35ECD134A610}"/>
              </a:ext>
            </a:extLst>
          </p:cNvPr>
          <p:cNvSpPr/>
          <p:nvPr/>
        </p:nvSpPr>
        <p:spPr>
          <a:xfrm>
            <a:off x="5905500" y="2460545"/>
            <a:ext cx="3606800" cy="153272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高为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90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厘米，长为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厘米，旗中心有黄色五角星及火炬（火炬镶黄色边，内为红色）。可用布、绸、缎或其他质的材料制做。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6667D73-A891-4E97-A231-35A7FC5E6899}"/>
              </a:ext>
            </a:extLst>
          </p:cNvPr>
          <p:cNvSpPr/>
          <p:nvPr/>
        </p:nvSpPr>
        <p:spPr>
          <a:xfrm>
            <a:off x="1638358" y="1301619"/>
            <a:ext cx="1930342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大队旗：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27D301D-0869-4248-B1C5-26BF3A0FCE7D}"/>
              </a:ext>
            </a:extLst>
          </p:cNvPr>
          <p:cNvGrpSpPr/>
          <p:nvPr/>
        </p:nvGrpSpPr>
        <p:grpSpPr>
          <a:xfrm>
            <a:off x="1638358" y="2177923"/>
            <a:ext cx="3708342" cy="2177991"/>
            <a:chOff x="2273358" y="2177923"/>
            <a:chExt cx="3708342" cy="2177991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EC1BFD2E-C773-419E-830F-FCF4E2BED863}"/>
                </a:ext>
              </a:extLst>
            </p:cNvPr>
            <p:cNvGrpSpPr/>
            <p:nvPr/>
          </p:nvGrpSpPr>
          <p:grpSpPr>
            <a:xfrm>
              <a:off x="2273358" y="2177923"/>
              <a:ext cx="3708342" cy="2177991"/>
              <a:chOff x="2273358" y="2177923"/>
              <a:chExt cx="3997565" cy="2177991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0104F3A1-D2E2-4F1B-8B62-5819BA77BA73}"/>
                  </a:ext>
                </a:extLst>
              </p:cNvPr>
              <p:cNvSpPr/>
              <p:nvPr/>
            </p:nvSpPr>
            <p:spPr>
              <a:xfrm>
                <a:off x="2273358" y="2177923"/>
                <a:ext cx="3997565" cy="2177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="" xmlns:a16="http://schemas.microsoft.com/office/drawing/2014/main" id="{532BBAAE-3635-476F-B8E3-5527E80B1789}"/>
                  </a:ext>
                </a:extLst>
              </p:cNvPr>
              <p:cNvSpPr/>
              <p:nvPr/>
            </p:nvSpPr>
            <p:spPr>
              <a:xfrm>
                <a:off x="2509889" y="2335500"/>
                <a:ext cx="3524504" cy="1862836"/>
              </a:xfrm>
              <a:prstGeom prst="rect">
                <a:avLst/>
              </a:prstGeom>
              <a:solidFill>
                <a:srgbClr val="DC4D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97187A39-48E6-45DC-95EC-CAD21B3D5CAC}"/>
                </a:ext>
              </a:extLst>
            </p:cNvPr>
            <p:cNvGrpSpPr/>
            <p:nvPr/>
          </p:nvGrpSpPr>
          <p:grpSpPr>
            <a:xfrm>
              <a:off x="3695239" y="2841543"/>
              <a:ext cx="622761" cy="687282"/>
              <a:chOff x="3695239" y="2841543"/>
              <a:chExt cx="735057" cy="811212"/>
            </a:xfrm>
          </p:grpSpPr>
          <p:sp>
            <p:nvSpPr>
              <p:cNvPr id="10" name="星形: 五角 9">
                <a:extLst>
                  <a:ext uri="{FF2B5EF4-FFF2-40B4-BE49-F238E27FC236}">
                    <a16:creationId xmlns="" xmlns:a16="http://schemas.microsoft.com/office/drawing/2014/main" id="{D0227A78-3457-4B6A-B5C6-50D3AE1AA50E}"/>
                  </a:ext>
                </a:extLst>
              </p:cNvPr>
              <p:cNvSpPr/>
              <p:nvPr/>
            </p:nvSpPr>
            <p:spPr>
              <a:xfrm>
                <a:off x="3836710" y="3043557"/>
                <a:ext cx="593586" cy="593586"/>
              </a:xfrm>
              <a:prstGeom prst="star5">
                <a:avLst/>
              </a:prstGeom>
              <a:solidFill>
                <a:srgbClr val="FCEA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0163468B-7FF2-4D95-BA3F-64B1F345B62A}"/>
                  </a:ext>
                </a:extLst>
              </p:cNvPr>
              <p:cNvGrpSpPr/>
              <p:nvPr/>
            </p:nvGrpSpPr>
            <p:grpSpPr>
              <a:xfrm>
                <a:off x="3695239" y="2841543"/>
                <a:ext cx="483460" cy="811212"/>
                <a:chOff x="464431" y="2749550"/>
                <a:chExt cx="1176337" cy="1973813"/>
              </a:xfrm>
            </p:grpSpPr>
            <p:sp>
              <p:nvSpPr>
                <p:cNvPr id="12" name="Freeform 26">
                  <a:extLst>
                    <a:ext uri="{FF2B5EF4-FFF2-40B4-BE49-F238E27FC236}">
                      <a16:creationId xmlns="" xmlns:a16="http://schemas.microsoft.com/office/drawing/2014/main" id="{57A777FA-D2BD-4B19-93E2-3047B6B92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361" y="4131279"/>
                  <a:ext cx="209608" cy="580639"/>
                </a:xfrm>
                <a:custGeom>
                  <a:avLst/>
                  <a:gdLst>
                    <a:gd name="T0" fmla="*/ 19 w 277"/>
                    <a:gd name="T1" fmla="*/ 0 h 767"/>
                    <a:gd name="T2" fmla="*/ 0 w 277"/>
                    <a:gd name="T3" fmla="*/ 4 h 767"/>
                    <a:gd name="T4" fmla="*/ 220 w 277"/>
                    <a:gd name="T5" fmla="*/ 720 h 767"/>
                    <a:gd name="T6" fmla="*/ 267 w 277"/>
                    <a:gd name="T7" fmla="*/ 767 h 767"/>
                    <a:gd name="T8" fmla="*/ 268 w 277"/>
                    <a:gd name="T9" fmla="*/ 767 h 767"/>
                    <a:gd name="T10" fmla="*/ 277 w 277"/>
                    <a:gd name="T11" fmla="*/ 763 h 767"/>
                    <a:gd name="T12" fmla="*/ 240 w 277"/>
                    <a:gd name="T13" fmla="*/ 720 h 767"/>
                    <a:gd name="T14" fmla="*/ 19 w 277"/>
                    <a:gd name="T15" fmla="*/ 0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7" h="767">
                      <a:moveTo>
                        <a:pt x="19" y="0"/>
                      </a:move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220" y="720"/>
                        <a:pt x="220" y="720"/>
                        <a:pt x="220" y="720"/>
                      </a:cubicBezTo>
                      <a:cubicBezTo>
                        <a:pt x="227" y="744"/>
                        <a:pt x="245" y="761"/>
                        <a:pt x="267" y="767"/>
                      </a:cubicBezTo>
                      <a:cubicBezTo>
                        <a:pt x="268" y="767"/>
                        <a:pt x="268" y="767"/>
                        <a:pt x="268" y="767"/>
                      </a:cubicBezTo>
                      <a:cubicBezTo>
                        <a:pt x="271" y="766"/>
                        <a:pt x="274" y="765"/>
                        <a:pt x="277" y="763"/>
                      </a:cubicBezTo>
                      <a:cubicBezTo>
                        <a:pt x="260" y="755"/>
                        <a:pt x="246" y="740"/>
                        <a:pt x="240" y="720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8E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28">
                  <a:extLst>
                    <a:ext uri="{FF2B5EF4-FFF2-40B4-BE49-F238E27FC236}">
                      <a16:creationId xmlns="" xmlns:a16="http://schemas.microsoft.com/office/drawing/2014/main" id="{A63C3624-DC6A-476A-85BF-FE1CC0E46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48641" y="4709509"/>
                  <a:ext cx="10240" cy="3614"/>
                </a:xfrm>
                <a:custGeom>
                  <a:avLst/>
                  <a:gdLst>
                    <a:gd name="T0" fmla="*/ 0 w 13"/>
                    <a:gd name="T1" fmla="*/ 4 h 4"/>
                    <a:gd name="T2" fmla="*/ 0 w 13"/>
                    <a:gd name="T3" fmla="*/ 4 h 4"/>
                    <a:gd name="T4" fmla="*/ 0 w 13"/>
                    <a:gd name="T5" fmla="*/ 4 h 4"/>
                    <a:gd name="T6" fmla="*/ 1 w 13"/>
                    <a:gd name="T7" fmla="*/ 4 h 4"/>
                    <a:gd name="T8" fmla="*/ 1 w 13"/>
                    <a:gd name="T9" fmla="*/ 4 h 4"/>
                    <a:gd name="T10" fmla="*/ 1 w 13"/>
                    <a:gd name="T11" fmla="*/ 4 h 4"/>
                    <a:gd name="T12" fmla="*/ 1 w 13"/>
                    <a:gd name="T13" fmla="*/ 4 h 4"/>
                    <a:gd name="T14" fmla="*/ 1 w 13"/>
                    <a:gd name="T15" fmla="*/ 4 h 4"/>
                    <a:gd name="T16" fmla="*/ 1 w 13"/>
                    <a:gd name="T17" fmla="*/ 4 h 4"/>
                    <a:gd name="T18" fmla="*/ 3 w 13"/>
                    <a:gd name="T19" fmla="*/ 4 h 4"/>
                    <a:gd name="T20" fmla="*/ 1 w 13"/>
                    <a:gd name="T21" fmla="*/ 4 h 4"/>
                    <a:gd name="T22" fmla="*/ 3 w 13"/>
                    <a:gd name="T23" fmla="*/ 4 h 4"/>
                    <a:gd name="T24" fmla="*/ 5 w 13"/>
                    <a:gd name="T25" fmla="*/ 3 h 4"/>
                    <a:gd name="T26" fmla="*/ 3 w 13"/>
                    <a:gd name="T27" fmla="*/ 4 h 4"/>
                    <a:gd name="T28" fmla="*/ 5 w 13"/>
                    <a:gd name="T29" fmla="*/ 3 h 4"/>
                    <a:gd name="T30" fmla="*/ 5 w 13"/>
                    <a:gd name="T31" fmla="*/ 3 h 4"/>
                    <a:gd name="T32" fmla="*/ 5 w 13"/>
                    <a:gd name="T33" fmla="*/ 3 h 4"/>
                    <a:gd name="T34" fmla="*/ 5 w 13"/>
                    <a:gd name="T35" fmla="*/ 3 h 4"/>
                    <a:gd name="T36" fmla="*/ 5 w 13"/>
                    <a:gd name="T37" fmla="*/ 3 h 4"/>
                    <a:gd name="T38" fmla="*/ 5 w 13"/>
                    <a:gd name="T39" fmla="*/ 3 h 4"/>
                    <a:gd name="T40" fmla="*/ 5 w 13"/>
                    <a:gd name="T41" fmla="*/ 3 h 4"/>
                    <a:gd name="T42" fmla="*/ 5 w 13"/>
                    <a:gd name="T43" fmla="*/ 3 h 4"/>
                    <a:gd name="T44" fmla="*/ 5 w 13"/>
                    <a:gd name="T45" fmla="*/ 3 h 4"/>
                    <a:gd name="T46" fmla="*/ 5 w 13"/>
                    <a:gd name="T47" fmla="*/ 3 h 4"/>
                    <a:gd name="T48" fmla="*/ 6 w 13"/>
                    <a:gd name="T49" fmla="*/ 3 h 4"/>
                    <a:gd name="T50" fmla="*/ 6 w 13"/>
                    <a:gd name="T51" fmla="*/ 3 h 4"/>
                    <a:gd name="T52" fmla="*/ 6 w 13"/>
                    <a:gd name="T53" fmla="*/ 3 h 4"/>
                    <a:gd name="T54" fmla="*/ 7 w 13"/>
                    <a:gd name="T55" fmla="*/ 3 h 4"/>
                    <a:gd name="T56" fmla="*/ 7 w 13"/>
                    <a:gd name="T57" fmla="*/ 3 h 4"/>
                    <a:gd name="T58" fmla="*/ 7 w 13"/>
                    <a:gd name="T59" fmla="*/ 3 h 4"/>
                    <a:gd name="T60" fmla="*/ 7 w 13"/>
                    <a:gd name="T61" fmla="*/ 2 h 4"/>
                    <a:gd name="T62" fmla="*/ 7 w 13"/>
                    <a:gd name="T63" fmla="*/ 2 h 4"/>
                    <a:gd name="T64" fmla="*/ 7 w 13"/>
                    <a:gd name="T65" fmla="*/ 2 h 4"/>
                    <a:gd name="T66" fmla="*/ 7 w 13"/>
                    <a:gd name="T67" fmla="*/ 2 h 4"/>
                    <a:gd name="T68" fmla="*/ 7 w 13"/>
                    <a:gd name="T69" fmla="*/ 2 h 4"/>
                    <a:gd name="T70" fmla="*/ 7 w 13"/>
                    <a:gd name="T71" fmla="*/ 2 h 4"/>
                    <a:gd name="T72" fmla="*/ 8 w 13"/>
                    <a:gd name="T73" fmla="*/ 2 h 4"/>
                    <a:gd name="T74" fmla="*/ 8 w 13"/>
                    <a:gd name="T75" fmla="*/ 2 h 4"/>
                    <a:gd name="T76" fmla="*/ 8 w 13"/>
                    <a:gd name="T77" fmla="*/ 2 h 4"/>
                    <a:gd name="T78" fmla="*/ 8 w 13"/>
                    <a:gd name="T79" fmla="*/ 2 h 4"/>
                    <a:gd name="T80" fmla="*/ 8 w 13"/>
                    <a:gd name="T81" fmla="*/ 2 h 4"/>
                    <a:gd name="T82" fmla="*/ 8 w 13"/>
                    <a:gd name="T83" fmla="*/ 2 h 4"/>
                    <a:gd name="T84" fmla="*/ 9 w 13"/>
                    <a:gd name="T85" fmla="*/ 2 h 4"/>
                    <a:gd name="T86" fmla="*/ 9 w 13"/>
                    <a:gd name="T87" fmla="*/ 2 h 4"/>
                    <a:gd name="T88" fmla="*/ 9 w 13"/>
                    <a:gd name="T89" fmla="*/ 2 h 4"/>
                    <a:gd name="T90" fmla="*/ 9 w 13"/>
                    <a:gd name="T91" fmla="*/ 2 h 4"/>
                    <a:gd name="T92" fmla="*/ 9 w 13"/>
                    <a:gd name="T93" fmla="*/ 2 h 4"/>
                    <a:gd name="T94" fmla="*/ 9 w 13"/>
                    <a:gd name="T95" fmla="*/ 2 h 4"/>
                    <a:gd name="T96" fmla="*/ 13 w 13"/>
                    <a:gd name="T97" fmla="*/ 0 h 4"/>
                    <a:gd name="T98" fmla="*/ 9 w 13"/>
                    <a:gd name="T99" fmla="*/ 2 h 4"/>
                    <a:gd name="T100" fmla="*/ 10 w 13"/>
                    <a:gd name="T101" fmla="*/ 1 h 4"/>
                    <a:gd name="T102" fmla="*/ 13 w 13"/>
                    <a:gd name="T103" fmla="*/ 0 h 4"/>
                    <a:gd name="T104" fmla="*/ 13 w 13"/>
                    <a:gd name="T105" fmla="*/ 0 h 4"/>
                    <a:gd name="T106" fmla="*/ 13 w 13"/>
                    <a:gd name="T107" fmla="*/ 0 h 4"/>
                    <a:gd name="T108" fmla="*/ 13 w 13"/>
                    <a:gd name="T10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3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moveTo>
                        <a:pt x="5" y="3"/>
                      </a:move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4" y="3"/>
                        <a:pt x="4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13" y="0"/>
                      </a:moveTo>
                      <a:cubicBezTo>
                        <a:pt x="12" y="1"/>
                        <a:pt x="11" y="1"/>
                        <a:pt x="9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1" y="1"/>
                        <a:pt x="12" y="1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29">
                  <a:extLst>
                    <a:ext uri="{FF2B5EF4-FFF2-40B4-BE49-F238E27FC236}">
                      <a16:creationId xmlns="" xmlns:a16="http://schemas.microsoft.com/office/drawing/2014/main" id="{65310187-D5FB-4171-B89C-078CBC4345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758" y="4126461"/>
                  <a:ext cx="225269" cy="587867"/>
                </a:xfrm>
                <a:custGeom>
                  <a:avLst/>
                  <a:gdLst>
                    <a:gd name="T0" fmla="*/ 278 w 298"/>
                    <a:gd name="T1" fmla="*/ 769 h 776"/>
                    <a:gd name="T2" fmla="*/ 269 w 298"/>
                    <a:gd name="T3" fmla="*/ 773 h 776"/>
                    <a:gd name="T4" fmla="*/ 268 w 298"/>
                    <a:gd name="T5" fmla="*/ 773 h 776"/>
                    <a:gd name="T6" fmla="*/ 288 w 298"/>
                    <a:gd name="T7" fmla="*/ 776 h 776"/>
                    <a:gd name="T8" fmla="*/ 298 w 298"/>
                    <a:gd name="T9" fmla="*/ 775 h 776"/>
                    <a:gd name="T10" fmla="*/ 278 w 298"/>
                    <a:gd name="T11" fmla="*/ 769 h 776"/>
                    <a:gd name="T12" fmla="*/ 18 w 298"/>
                    <a:gd name="T13" fmla="*/ 0 h 776"/>
                    <a:gd name="T14" fmla="*/ 0 w 298"/>
                    <a:gd name="T15" fmla="*/ 6 h 776"/>
                    <a:gd name="T16" fmla="*/ 1 w 298"/>
                    <a:gd name="T17" fmla="*/ 10 h 776"/>
                    <a:gd name="T18" fmla="*/ 20 w 298"/>
                    <a:gd name="T19" fmla="*/ 6 h 776"/>
                    <a:gd name="T20" fmla="*/ 18 w 298"/>
                    <a:gd name="T21" fmla="*/ 0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8" h="776">
                      <a:moveTo>
                        <a:pt x="278" y="769"/>
                      </a:moveTo>
                      <a:cubicBezTo>
                        <a:pt x="275" y="771"/>
                        <a:pt x="272" y="772"/>
                        <a:pt x="269" y="773"/>
                      </a:cubicBezTo>
                      <a:cubicBezTo>
                        <a:pt x="268" y="773"/>
                        <a:pt x="268" y="773"/>
                        <a:pt x="268" y="773"/>
                      </a:cubicBezTo>
                      <a:cubicBezTo>
                        <a:pt x="275" y="775"/>
                        <a:pt x="281" y="776"/>
                        <a:pt x="288" y="776"/>
                      </a:cubicBezTo>
                      <a:cubicBezTo>
                        <a:pt x="291" y="776"/>
                        <a:pt x="295" y="776"/>
                        <a:pt x="298" y="775"/>
                      </a:cubicBezTo>
                      <a:cubicBezTo>
                        <a:pt x="291" y="774"/>
                        <a:pt x="285" y="772"/>
                        <a:pt x="278" y="769"/>
                      </a:cubicBezTo>
                      <a:moveTo>
                        <a:pt x="18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7" y="8"/>
                        <a:pt x="14" y="7"/>
                        <a:pt x="20" y="6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2CF9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33">
                  <a:extLst>
                    <a:ext uri="{FF2B5EF4-FFF2-40B4-BE49-F238E27FC236}">
                      <a16:creationId xmlns="" xmlns:a16="http://schemas.microsoft.com/office/drawing/2014/main" id="{1FFC2533-C0D7-43F8-A4BD-CB9656C3C4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435" y="3772295"/>
                  <a:ext cx="949261" cy="43367"/>
                </a:xfrm>
                <a:custGeom>
                  <a:avLst/>
                  <a:gdLst>
                    <a:gd name="T0" fmla="*/ 4 w 1255"/>
                    <a:gd name="T1" fmla="*/ 58 h 58"/>
                    <a:gd name="T2" fmla="*/ 4 w 1255"/>
                    <a:gd name="T3" fmla="*/ 58 h 58"/>
                    <a:gd name="T4" fmla="*/ 4 w 1255"/>
                    <a:gd name="T5" fmla="*/ 58 h 58"/>
                    <a:gd name="T6" fmla="*/ 4 w 1255"/>
                    <a:gd name="T7" fmla="*/ 57 h 58"/>
                    <a:gd name="T8" fmla="*/ 4 w 1255"/>
                    <a:gd name="T9" fmla="*/ 57 h 58"/>
                    <a:gd name="T10" fmla="*/ 4 w 1255"/>
                    <a:gd name="T11" fmla="*/ 57 h 58"/>
                    <a:gd name="T12" fmla="*/ 3 w 1255"/>
                    <a:gd name="T13" fmla="*/ 56 h 58"/>
                    <a:gd name="T14" fmla="*/ 3 w 1255"/>
                    <a:gd name="T15" fmla="*/ 57 h 58"/>
                    <a:gd name="T16" fmla="*/ 3 w 1255"/>
                    <a:gd name="T17" fmla="*/ 56 h 58"/>
                    <a:gd name="T18" fmla="*/ 2 w 1255"/>
                    <a:gd name="T19" fmla="*/ 55 h 58"/>
                    <a:gd name="T20" fmla="*/ 2 w 1255"/>
                    <a:gd name="T21" fmla="*/ 55 h 58"/>
                    <a:gd name="T22" fmla="*/ 2 w 1255"/>
                    <a:gd name="T23" fmla="*/ 55 h 58"/>
                    <a:gd name="T24" fmla="*/ 2 w 1255"/>
                    <a:gd name="T25" fmla="*/ 54 h 58"/>
                    <a:gd name="T26" fmla="*/ 2 w 1255"/>
                    <a:gd name="T27" fmla="*/ 54 h 58"/>
                    <a:gd name="T28" fmla="*/ 2 w 1255"/>
                    <a:gd name="T29" fmla="*/ 54 h 58"/>
                    <a:gd name="T30" fmla="*/ 2 w 1255"/>
                    <a:gd name="T31" fmla="*/ 53 h 58"/>
                    <a:gd name="T32" fmla="*/ 2 w 1255"/>
                    <a:gd name="T33" fmla="*/ 54 h 58"/>
                    <a:gd name="T34" fmla="*/ 2 w 1255"/>
                    <a:gd name="T35" fmla="*/ 53 h 58"/>
                    <a:gd name="T36" fmla="*/ 1 w 1255"/>
                    <a:gd name="T37" fmla="*/ 52 h 58"/>
                    <a:gd name="T38" fmla="*/ 1 w 1255"/>
                    <a:gd name="T39" fmla="*/ 52 h 58"/>
                    <a:gd name="T40" fmla="*/ 1 w 1255"/>
                    <a:gd name="T41" fmla="*/ 52 h 58"/>
                    <a:gd name="T42" fmla="*/ 0 w 1255"/>
                    <a:gd name="T43" fmla="*/ 51 h 58"/>
                    <a:gd name="T44" fmla="*/ 0 w 1255"/>
                    <a:gd name="T45" fmla="*/ 51 h 58"/>
                    <a:gd name="T46" fmla="*/ 0 w 1255"/>
                    <a:gd name="T47" fmla="*/ 51 h 58"/>
                    <a:gd name="T48" fmla="*/ 0 w 1255"/>
                    <a:gd name="T49" fmla="*/ 50 h 58"/>
                    <a:gd name="T50" fmla="*/ 0 w 1255"/>
                    <a:gd name="T51" fmla="*/ 50 h 58"/>
                    <a:gd name="T52" fmla="*/ 0 w 1255"/>
                    <a:gd name="T53" fmla="*/ 50 h 58"/>
                    <a:gd name="T54" fmla="*/ 1252 w 1255"/>
                    <a:gd name="T55" fmla="*/ 3 h 58"/>
                    <a:gd name="T56" fmla="*/ 1252 w 1255"/>
                    <a:gd name="T57" fmla="*/ 4 h 58"/>
                    <a:gd name="T58" fmla="*/ 1252 w 1255"/>
                    <a:gd name="T59" fmla="*/ 3 h 58"/>
                    <a:gd name="T60" fmla="*/ 1253 w 1255"/>
                    <a:gd name="T61" fmla="*/ 2 h 58"/>
                    <a:gd name="T62" fmla="*/ 1253 w 1255"/>
                    <a:gd name="T63" fmla="*/ 2 h 58"/>
                    <a:gd name="T64" fmla="*/ 1253 w 1255"/>
                    <a:gd name="T65" fmla="*/ 2 h 58"/>
                    <a:gd name="T66" fmla="*/ 1255 w 1255"/>
                    <a:gd name="T67" fmla="*/ 0 h 58"/>
                    <a:gd name="T68" fmla="*/ 1255 w 1255"/>
                    <a:gd name="T69" fmla="*/ 0 h 58"/>
                    <a:gd name="T70" fmla="*/ 1255 w 1255"/>
                    <a:gd name="T7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5" h="58">
                      <a:moveTo>
                        <a:pt x="4" y="58"/>
                      </a:move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moveTo>
                        <a:pt x="4" y="57"/>
                      </a:move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4" y="57"/>
                        <a:pt x="4" y="57"/>
                        <a:pt x="4" y="57"/>
                      </a:cubicBezTo>
                      <a:moveTo>
                        <a:pt x="3" y="56"/>
                      </a:move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7"/>
                        <a:pt x="3" y="57"/>
                        <a:pt x="3" y="56"/>
                      </a:cubicBezTo>
                      <a:moveTo>
                        <a:pt x="2" y="55"/>
                      </a:move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5"/>
                        <a:pt x="2" y="55"/>
                        <a:pt x="2" y="55"/>
                      </a:cubicBezTo>
                      <a:moveTo>
                        <a:pt x="2" y="54"/>
                      </a:move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moveTo>
                        <a:pt x="2" y="53"/>
                      </a:moveTo>
                      <a:cubicBezTo>
                        <a:pt x="2" y="53"/>
                        <a:pt x="2" y="54"/>
                        <a:pt x="2" y="54"/>
                      </a:cubicBezTo>
                      <a:cubicBezTo>
                        <a:pt x="2" y="54"/>
                        <a:pt x="2" y="53"/>
                        <a:pt x="2" y="53"/>
                      </a:cubicBezTo>
                      <a:moveTo>
                        <a:pt x="1" y="52"/>
                      </a:move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1" y="52"/>
                        <a:pt x="1" y="52"/>
                        <a:pt x="1" y="52"/>
                      </a:cubicBezTo>
                      <a:moveTo>
                        <a:pt x="0" y="51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moveTo>
                        <a:pt x="0" y="5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moveTo>
                        <a:pt x="1252" y="3"/>
                      </a:moveTo>
                      <a:cubicBezTo>
                        <a:pt x="1252" y="3"/>
                        <a:pt x="1252" y="3"/>
                        <a:pt x="1252" y="4"/>
                      </a:cubicBezTo>
                      <a:cubicBezTo>
                        <a:pt x="1252" y="3"/>
                        <a:pt x="1252" y="3"/>
                        <a:pt x="1252" y="3"/>
                      </a:cubicBezTo>
                      <a:moveTo>
                        <a:pt x="1253" y="2"/>
                      </a:moveTo>
                      <a:cubicBezTo>
                        <a:pt x="1253" y="2"/>
                        <a:pt x="1253" y="2"/>
                        <a:pt x="1253" y="2"/>
                      </a:cubicBezTo>
                      <a:cubicBezTo>
                        <a:pt x="1253" y="2"/>
                        <a:pt x="1253" y="2"/>
                        <a:pt x="1253" y="2"/>
                      </a:cubicBezTo>
                      <a:moveTo>
                        <a:pt x="1255" y="0"/>
                      </a:moveTo>
                      <a:cubicBezTo>
                        <a:pt x="1255" y="0"/>
                        <a:pt x="1255" y="0"/>
                        <a:pt x="1255" y="0"/>
                      </a:cubicBezTo>
                      <a:cubicBezTo>
                        <a:pt x="1255" y="0"/>
                        <a:pt x="1255" y="0"/>
                        <a:pt x="1255" y="0"/>
                      </a:cubicBezTo>
                    </a:path>
                  </a:pathLst>
                </a:custGeom>
                <a:solidFill>
                  <a:srgbClr val="DA2822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35">
                  <a:extLst>
                    <a:ext uri="{FF2B5EF4-FFF2-40B4-BE49-F238E27FC236}">
                      <a16:creationId xmlns="" xmlns:a16="http://schemas.microsoft.com/office/drawing/2014/main" id="{35718BB2-1753-40C2-BD15-30BF9460B5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1993" y="3762055"/>
                  <a:ext cx="925168" cy="367417"/>
                </a:xfrm>
                <a:custGeom>
                  <a:avLst/>
                  <a:gdLst>
                    <a:gd name="T0" fmla="*/ 1131 w 1223"/>
                    <a:gd name="T1" fmla="*/ 12 h 485"/>
                    <a:gd name="T2" fmla="*/ 1198 w 1223"/>
                    <a:gd name="T3" fmla="*/ 61 h 485"/>
                    <a:gd name="T4" fmla="*/ 1151 w 1223"/>
                    <a:gd name="T5" fmla="*/ 149 h 485"/>
                    <a:gd name="T6" fmla="*/ 106 w 1223"/>
                    <a:gd name="T7" fmla="*/ 470 h 485"/>
                    <a:gd name="T8" fmla="*/ 85 w 1223"/>
                    <a:gd name="T9" fmla="*/ 473 h 485"/>
                    <a:gd name="T10" fmla="*/ 18 w 1223"/>
                    <a:gd name="T11" fmla="*/ 423 h 485"/>
                    <a:gd name="T12" fmla="*/ 65 w 1223"/>
                    <a:gd name="T13" fmla="*/ 335 h 485"/>
                    <a:gd name="T14" fmla="*/ 1110 w 1223"/>
                    <a:gd name="T15" fmla="*/ 15 h 485"/>
                    <a:gd name="T16" fmla="*/ 1131 w 1223"/>
                    <a:gd name="T17" fmla="*/ 12 h 485"/>
                    <a:gd name="T18" fmla="*/ 1131 w 1223"/>
                    <a:gd name="T19" fmla="*/ 0 h 485"/>
                    <a:gd name="T20" fmla="*/ 1106 w 1223"/>
                    <a:gd name="T21" fmla="*/ 3 h 485"/>
                    <a:gd name="T22" fmla="*/ 61 w 1223"/>
                    <a:gd name="T23" fmla="*/ 324 h 485"/>
                    <a:gd name="T24" fmla="*/ 13 w 1223"/>
                    <a:gd name="T25" fmla="*/ 364 h 485"/>
                    <a:gd name="T26" fmla="*/ 7 w 1223"/>
                    <a:gd name="T27" fmla="*/ 427 h 485"/>
                    <a:gd name="T28" fmla="*/ 85 w 1223"/>
                    <a:gd name="T29" fmla="*/ 485 h 485"/>
                    <a:gd name="T30" fmla="*/ 110 w 1223"/>
                    <a:gd name="T31" fmla="*/ 481 h 485"/>
                    <a:gd name="T32" fmla="*/ 1155 w 1223"/>
                    <a:gd name="T33" fmla="*/ 161 h 485"/>
                    <a:gd name="T34" fmla="*/ 1209 w 1223"/>
                    <a:gd name="T35" fmla="*/ 58 h 485"/>
                    <a:gd name="T36" fmla="*/ 1131 w 1223"/>
                    <a:gd name="T37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3" h="485">
                      <a:moveTo>
                        <a:pt x="1131" y="12"/>
                      </a:moveTo>
                      <a:cubicBezTo>
                        <a:pt x="1161" y="12"/>
                        <a:pt x="1189" y="31"/>
                        <a:pt x="1198" y="61"/>
                      </a:cubicBezTo>
                      <a:cubicBezTo>
                        <a:pt x="1209" y="98"/>
                        <a:pt x="1188" y="138"/>
                        <a:pt x="1151" y="149"/>
                      </a:cubicBezTo>
                      <a:cubicBezTo>
                        <a:pt x="106" y="470"/>
                        <a:pt x="106" y="470"/>
                        <a:pt x="106" y="470"/>
                      </a:cubicBezTo>
                      <a:cubicBezTo>
                        <a:pt x="99" y="472"/>
                        <a:pt x="92" y="473"/>
                        <a:pt x="85" y="473"/>
                      </a:cubicBezTo>
                      <a:cubicBezTo>
                        <a:pt x="55" y="473"/>
                        <a:pt x="27" y="453"/>
                        <a:pt x="18" y="423"/>
                      </a:cubicBezTo>
                      <a:cubicBezTo>
                        <a:pt x="7" y="386"/>
                        <a:pt x="28" y="347"/>
                        <a:pt x="65" y="335"/>
                      </a:cubicBezTo>
                      <a:cubicBezTo>
                        <a:pt x="1110" y="15"/>
                        <a:pt x="1110" y="15"/>
                        <a:pt x="1110" y="15"/>
                      </a:cubicBezTo>
                      <a:cubicBezTo>
                        <a:pt x="1117" y="13"/>
                        <a:pt x="1124" y="12"/>
                        <a:pt x="1131" y="12"/>
                      </a:cubicBezTo>
                      <a:moveTo>
                        <a:pt x="1131" y="0"/>
                      </a:moveTo>
                      <a:cubicBezTo>
                        <a:pt x="1122" y="0"/>
                        <a:pt x="1114" y="1"/>
                        <a:pt x="1106" y="3"/>
                      </a:cubicBezTo>
                      <a:cubicBezTo>
                        <a:pt x="61" y="324"/>
                        <a:pt x="61" y="324"/>
                        <a:pt x="61" y="324"/>
                      </a:cubicBezTo>
                      <a:cubicBezTo>
                        <a:pt x="40" y="330"/>
                        <a:pt x="23" y="344"/>
                        <a:pt x="13" y="364"/>
                      </a:cubicBezTo>
                      <a:cubicBezTo>
                        <a:pt x="2" y="383"/>
                        <a:pt x="0" y="406"/>
                        <a:pt x="7" y="427"/>
                      </a:cubicBezTo>
                      <a:cubicBezTo>
                        <a:pt x="17" y="461"/>
                        <a:pt x="49" y="485"/>
                        <a:pt x="85" y="485"/>
                      </a:cubicBezTo>
                      <a:cubicBezTo>
                        <a:pt x="94" y="485"/>
                        <a:pt x="102" y="484"/>
                        <a:pt x="110" y="481"/>
                      </a:cubicBezTo>
                      <a:cubicBezTo>
                        <a:pt x="1155" y="161"/>
                        <a:pt x="1155" y="161"/>
                        <a:pt x="1155" y="161"/>
                      </a:cubicBezTo>
                      <a:cubicBezTo>
                        <a:pt x="1198" y="147"/>
                        <a:pt x="1223" y="101"/>
                        <a:pt x="1209" y="58"/>
                      </a:cubicBezTo>
                      <a:cubicBezTo>
                        <a:pt x="1199" y="23"/>
                        <a:pt x="1167" y="0"/>
                        <a:pt x="113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42">
                  <a:extLst>
                    <a:ext uri="{FF2B5EF4-FFF2-40B4-BE49-F238E27FC236}">
                      <a16:creationId xmlns="" xmlns:a16="http://schemas.microsoft.com/office/drawing/2014/main" id="{A436250E-EAA2-4967-BAB7-123D3E7F6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9178" y="3907817"/>
                  <a:ext cx="545103" cy="148171"/>
                </a:xfrm>
                <a:custGeom>
                  <a:avLst/>
                  <a:gdLst>
                    <a:gd name="T0" fmla="*/ 711 w 721"/>
                    <a:gd name="T1" fmla="*/ 35 h 196"/>
                    <a:gd name="T2" fmla="*/ 718 w 721"/>
                    <a:gd name="T3" fmla="*/ 50 h 196"/>
                    <a:gd name="T4" fmla="*/ 721 w 721"/>
                    <a:gd name="T5" fmla="*/ 70 h 196"/>
                    <a:gd name="T6" fmla="*/ 718 w 721"/>
                    <a:gd name="T7" fmla="*/ 50 h 196"/>
                    <a:gd name="T8" fmla="*/ 711 w 721"/>
                    <a:gd name="T9" fmla="*/ 35 h 196"/>
                    <a:gd name="T10" fmla="*/ 537 w 721"/>
                    <a:gd name="T11" fmla="*/ 32 h 196"/>
                    <a:gd name="T12" fmla="*/ 187 w 721"/>
                    <a:gd name="T13" fmla="*/ 139 h 196"/>
                    <a:gd name="T14" fmla="*/ 0 w 721"/>
                    <a:gd name="T15" fmla="*/ 196 h 196"/>
                    <a:gd name="T16" fmla="*/ 0 w 721"/>
                    <a:gd name="T17" fmla="*/ 196 h 196"/>
                    <a:gd name="T18" fmla="*/ 537 w 721"/>
                    <a:gd name="T19" fmla="*/ 32 h 196"/>
                    <a:gd name="T20" fmla="*/ 630 w 721"/>
                    <a:gd name="T21" fmla="*/ 3 h 196"/>
                    <a:gd name="T22" fmla="*/ 630 w 721"/>
                    <a:gd name="T23" fmla="*/ 3 h 196"/>
                    <a:gd name="T24" fmla="*/ 630 w 721"/>
                    <a:gd name="T25" fmla="*/ 3 h 196"/>
                    <a:gd name="T26" fmla="*/ 650 w 721"/>
                    <a:gd name="T27" fmla="*/ 0 h 196"/>
                    <a:gd name="T28" fmla="*/ 636 w 721"/>
                    <a:gd name="T29" fmla="*/ 2 h 196"/>
                    <a:gd name="T30" fmla="*/ 650 w 721"/>
                    <a:gd name="T31" fmla="*/ 0 h 196"/>
                    <a:gd name="T32" fmla="*/ 650 w 721"/>
                    <a:gd name="T33" fmla="*/ 0 h 196"/>
                    <a:gd name="T34" fmla="*/ 666 w 721"/>
                    <a:gd name="T35" fmla="*/ 2 h 196"/>
                    <a:gd name="T36" fmla="*/ 650 w 721"/>
                    <a:gd name="T3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1" h="196">
                      <a:moveTo>
                        <a:pt x="711" y="35"/>
                      </a:moveTo>
                      <a:cubicBezTo>
                        <a:pt x="714" y="40"/>
                        <a:pt x="716" y="45"/>
                        <a:pt x="718" y="50"/>
                      </a:cubicBezTo>
                      <a:cubicBezTo>
                        <a:pt x="720" y="57"/>
                        <a:pt x="721" y="63"/>
                        <a:pt x="721" y="70"/>
                      </a:cubicBezTo>
                      <a:cubicBezTo>
                        <a:pt x="721" y="63"/>
                        <a:pt x="720" y="57"/>
                        <a:pt x="718" y="50"/>
                      </a:cubicBezTo>
                      <a:cubicBezTo>
                        <a:pt x="716" y="45"/>
                        <a:pt x="714" y="40"/>
                        <a:pt x="711" y="35"/>
                      </a:cubicBezTo>
                      <a:moveTo>
                        <a:pt x="537" y="32"/>
                      </a:moveTo>
                      <a:cubicBezTo>
                        <a:pt x="187" y="139"/>
                        <a:pt x="187" y="139"/>
                        <a:pt x="187" y="139"/>
                      </a:cubicBezTo>
                      <a:cubicBezTo>
                        <a:pt x="125" y="158"/>
                        <a:pt x="62" y="177"/>
                        <a:pt x="0" y="196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537" y="32"/>
                        <a:pt x="537" y="32"/>
                        <a:pt x="537" y="32"/>
                      </a:cubicBezTo>
                      <a:moveTo>
                        <a:pt x="630" y="3"/>
                      </a:moveTo>
                      <a:cubicBezTo>
                        <a:pt x="630" y="3"/>
                        <a:pt x="630" y="3"/>
                        <a:pt x="630" y="3"/>
                      </a:cubicBezTo>
                      <a:cubicBezTo>
                        <a:pt x="630" y="3"/>
                        <a:pt x="630" y="3"/>
                        <a:pt x="630" y="3"/>
                      </a:cubicBezTo>
                      <a:moveTo>
                        <a:pt x="650" y="0"/>
                      </a:moveTo>
                      <a:cubicBezTo>
                        <a:pt x="646" y="0"/>
                        <a:pt x="641" y="0"/>
                        <a:pt x="636" y="2"/>
                      </a:cubicBezTo>
                      <a:cubicBezTo>
                        <a:pt x="641" y="0"/>
                        <a:pt x="646" y="0"/>
                        <a:pt x="650" y="0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ubicBezTo>
                        <a:pt x="656" y="0"/>
                        <a:pt x="661" y="1"/>
                        <a:pt x="666" y="2"/>
                      </a:cubicBezTo>
                      <a:cubicBezTo>
                        <a:pt x="661" y="1"/>
                        <a:pt x="656" y="0"/>
                        <a:pt x="650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45">
                  <a:extLst>
                    <a:ext uri="{FF2B5EF4-FFF2-40B4-BE49-F238E27FC236}">
                      <a16:creationId xmlns="" xmlns:a16="http://schemas.microsoft.com/office/drawing/2014/main" id="{51427A03-81B5-497A-8DF8-266941207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27" y="3898783"/>
                  <a:ext cx="630030" cy="193948"/>
                </a:xfrm>
                <a:custGeom>
                  <a:avLst/>
                  <a:gdLst>
                    <a:gd name="T0" fmla="*/ 833 w 833"/>
                    <a:gd name="T1" fmla="*/ 0 h 256"/>
                    <a:gd name="T2" fmla="*/ 815 w 833"/>
                    <a:gd name="T3" fmla="*/ 4 h 256"/>
                    <a:gd name="T4" fmla="*/ 17 w 833"/>
                    <a:gd name="T5" fmla="*/ 248 h 256"/>
                    <a:gd name="T6" fmla="*/ 0 w 833"/>
                    <a:gd name="T7" fmla="*/ 256 h 256"/>
                    <a:gd name="T8" fmla="*/ 833 w 833"/>
                    <a:gd name="T9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3" h="256">
                      <a:moveTo>
                        <a:pt x="833" y="0"/>
                      </a:moveTo>
                      <a:cubicBezTo>
                        <a:pt x="827" y="1"/>
                        <a:pt x="821" y="2"/>
                        <a:pt x="815" y="4"/>
                      </a:cubicBezTo>
                      <a:cubicBezTo>
                        <a:pt x="17" y="248"/>
                        <a:pt x="17" y="248"/>
                        <a:pt x="17" y="248"/>
                      </a:cubicBezTo>
                      <a:cubicBezTo>
                        <a:pt x="11" y="250"/>
                        <a:pt x="5" y="253"/>
                        <a:pt x="0" y="256"/>
                      </a:cubicBezTo>
                      <a:cubicBezTo>
                        <a:pt x="833" y="0"/>
                        <a:pt x="833" y="0"/>
                        <a:pt x="83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组合 18">
                  <a:extLst>
                    <a:ext uri="{FF2B5EF4-FFF2-40B4-BE49-F238E27FC236}">
                      <a16:creationId xmlns="" xmlns:a16="http://schemas.microsoft.com/office/drawing/2014/main" id="{5E1DFCE7-2592-4E0F-9002-930190021389}"/>
                    </a:ext>
                  </a:extLst>
                </p:cNvPr>
                <p:cNvGrpSpPr/>
                <p:nvPr/>
              </p:nvGrpSpPr>
              <p:grpSpPr>
                <a:xfrm>
                  <a:off x="464431" y="2749550"/>
                  <a:ext cx="1176337" cy="1973813"/>
                  <a:chOff x="601663" y="-1588"/>
                  <a:chExt cx="3100388" cy="5202239"/>
                </a:xfrm>
              </p:grpSpPr>
              <p:sp>
                <p:nvSpPr>
                  <p:cNvPr id="20" name="Freeform 25">
                    <a:extLst>
                      <a:ext uri="{FF2B5EF4-FFF2-40B4-BE49-F238E27FC236}">
                        <a16:creationId xmlns="" xmlns:a16="http://schemas.microsoft.com/office/drawing/2014/main" id="{01AB60F8-9B6C-409B-8DAA-9A8CE31E0EF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725" y="3278188"/>
                    <a:ext cx="841375" cy="1922463"/>
                  </a:xfrm>
                  <a:custGeom>
                    <a:avLst/>
                    <a:gdLst>
                      <a:gd name="T0" fmla="*/ 85 w 422"/>
                      <a:gd name="T1" fmla="*/ 12 h 963"/>
                      <a:gd name="T2" fmla="*/ 153 w 422"/>
                      <a:gd name="T3" fmla="*/ 61 h 963"/>
                      <a:gd name="T4" fmla="*/ 398 w 422"/>
                      <a:gd name="T5" fmla="*/ 860 h 963"/>
                      <a:gd name="T6" fmla="*/ 351 w 422"/>
                      <a:gd name="T7" fmla="*/ 948 h 963"/>
                      <a:gd name="T8" fmla="*/ 330 w 422"/>
                      <a:gd name="T9" fmla="*/ 951 h 963"/>
                      <a:gd name="T10" fmla="*/ 263 w 422"/>
                      <a:gd name="T11" fmla="*/ 901 h 963"/>
                      <a:gd name="T12" fmla="*/ 18 w 422"/>
                      <a:gd name="T13" fmla="*/ 103 h 963"/>
                      <a:gd name="T14" fmla="*/ 65 w 422"/>
                      <a:gd name="T15" fmla="*/ 15 h 963"/>
                      <a:gd name="T16" fmla="*/ 85 w 422"/>
                      <a:gd name="T17" fmla="*/ 12 h 963"/>
                      <a:gd name="T18" fmla="*/ 85 w 422"/>
                      <a:gd name="T19" fmla="*/ 0 h 963"/>
                      <a:gd name="T20" fmla="*/ 61 w 422"/>
                      <a:gd name="T21" fmla="*/ 3 h 963"/>
                      <a:gd name="T22" fmla="*/ 13 w 422"/>
                      <a:gd name="T23" fmla="*/ 43 h 963"/>
                      <a:gd name="T24" fmla="*/ 7 w 422"/>
                      <a:gd name="T25" fmla="*/ 106 h 963"/>
                      <a:gd name="T26" fmla="*/ 251 w 422"/>
                      <a:gd name="T27" fmla="*/ 905 h 963"/>
                      <a:gd name="T28" fmla="*/ 330 w 422"/>
                      <a:gd name="T29" fmla="*/ 963 h 963"/>
                      <a:gd name="T30" fmla="*/ 354 w 422"/>
                      <a:gd name="T31" fmla="*/ 959 h 963"/>
                      <a:gd name="T32" fmla="*/ 409 w 422"/>
                      <a:gd name="T33" fmla="*/ 856 h 963"/>
                      <a:gd name="T34" fmla="*/ 164 w 422"/>
                      <a:gd name="T35" fmla="*/ 58 h 963"/>
                      <a:gd name="T36" fmla="*/ 85 w 422"/>
                      <a:gd name="T37" fmla="*/ 0 h 9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2" h="963">
                        <a:moveTo>
                          <a:pt x="85" y="12"/>
                        </a:moveTo>
                        <a:cubicBezTo>
                          <a:pt x="116" y="12"/>
                          <a:pt x="143" y="31"/>
                          <a:pt x="153" y="61"/>
                        </a:cubicBezTo>
                        <a:cubicBezTo>
                          <a:pt x="398" y="860"/>
                          <a:pt x="398" y="860"/>
                          <a:pt x="398" y="860"/>
                        </a:cubicBezTo>
                        <a:cubicBezTo>
                          <a:pt x="409" y="897"/>
                          <a:pt x="388" y="936"/>
                          <a:pt x="351" y="948"/>
                        </a:cubicBezTo>
                        <a:cubicBezTo>
                          <a:pt x="344" y="950"/>
                          <a:pt x="337" y="951"/>
                          <a:pt x="330" y="951"/>
                        </a:cubicBezTo>
                        <a:cubicBezTo>
                          <a:pt x="300" y="951"/>
                          <a:pt x="272" y="931"/>
                          <a:pt x="263" y="901"/>
                        </a:cubicBezTo>
                        <a:cubicBezTo>
                          <a:pt x="18" y="103"/>
                          <a:pt x="18" y="103"/>
                          <a:pt x="18" y="103"/>
                        </a:cubicBezTo>
                        <a:cubicBezTo>
                          <a:pt x="7" y="65"/>
                          <a:pt x="28" y="26"/>
                          <a:pt x="65" y="15"/>
                        </a:cubicBezTo>
                        <a:cubicBezTo>
                          <a:pt x="72" y="13"/>
                          <a:pt x="79" y="12"/>
                          <a:pt x="85" y="12"/>
                        </a:cubicBezTo>
                        <a:moveTo>
                          <a:pt x="85" y="0"/>
                        </a:moveTo>
                        <a:cubicBezTo>
                          <a:pt x="77" y="0"/>
                          <a:pt x="69" y="1"/>
                          <a:pt x="61" y="3"/>
                        </a:cubicBezTo>
                        <a:cubicBezTo>
                          <a:pt x="40" y="10"/>
                          <a:pt x="23" y="24"/>
                          <a:pt x="13" y="43"/>
                        </a:cubicBezTo>
                        <a:cubicBezTo>
                          <a:pt x="2" y="63"/>
                          <a:pt x="0" y="85"/>
                          <a:pt x="7" y="106"/>
                        </a:cubicBezTo>
                        <a:cubicBezTo>
                          <a:pt x="251" y="905"/>
                          <a:pt x="251" y="905"/>
                          <a:pt x="251" y="905"/>
                        </a:cubicBezTo>
                        <a:cubicBezTo>
                          <a:pt x="262" y="940"/>
                          <a:pt x="294" y="963"/>
                          <a:pt x="330" y="963"/>
                        </a:cubicBezTo>
                        <a:cubicBezTo>
                          <a:pt x="338" y="963"/>
                          <a:pt x="346" y="962"/>
                          <a:pt x="354" y="959"/>
                        </a:cubicBezTo>
                        <a:cubicBezTo>
                          <a:pt x="398" y="946"/>
                          <a:pt x="422" y="900"/>
                          <a:pt x="409" y="856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53" y="23"/>
                          <a:pt x="122" y="0"/>
                          <a:pt x="8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Freeform 31">
                    <a:extLst>
                      <a:ext uri="{FF2B5EF4-FFF2-40B4-BE49-F238E27FC236}">
                        <a16:creationId xmlns="" xmlns:a16="http://schemas.microsoft.com/office/drawing/2014/main" id="{609B0CB3-7094-45E8-89D7-BE1D4FF130D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1663" y="-1588"/>
                    <a:ext cx="3100388" cy="3317875"/>
                  </a:xfrm>
                  <a:custGeom>
                    <a:avLst/>
                    <a:gdLst>
                      <a:gd name="T0" fmla="*/ 1207 w 1555"/>
                      <a:gd name="T1" fmla="*/ 692 h 1662"/>
                      <a:gd name="T2" fmla="*/ 1540 w 1555"/>
                      <a:gd name="T3" fmla="*/ 566 h 1662"/>
                      <a:gd name="T4" fmla="*/ 1433 w 1555"/>
                      <a:gd name="T5" fmla="*/ 1142 h 1662"/>
                      <a:gd name="T6" fmla="*/ 949 w 1555"/>
                      <a:gd name="T7" fmla="*/ 1495 h 1662"/>
                      <a:gd name="T8" fmla="*/ 459 w 1555"/>
                      <a:gd name="T9" fmla="*/ 1650 h 1662"/>
                      <a:gd name="T10" fmla="*/ 41 w 1555"/>
                      <a:gd name="T11" fmla="*/ 1057 h 1662"/>
                      <a:gd name="T12" fmla="*/ 625 w 1555"/>
                      <a:gd name="T13" fmla="*/ 269 h 1662"/>
                      <a:gd name="T14" fmla="*/ 686 w 1555"/>
                      <a:gd name="T15" fmla="*/ 315 h 1662"/>
                      <a:gd name="T16" fmla="*/ 815 w 1555"/>
                      <a:gd name="T17" fmla="*/ 462 h 1662"/>
                      <a:gd name="T18" fmla="*/ 1289 w 1555"/>
                      <a:gd name="T19" fmla="*/ 12 h 1662"/>
                      <a:gd name="T20" fmla="*/ 737 w 1555"/>
                      <a:gd name="T21" fmla="*/ 202 h 1662"/>
                      <a:gd name="T22" fmla="*/ 1289 w 1555"/>
                      <a:gd name="T23" fmla="*/ 0 h 1662"/>
                      <a:gd name="T24" fmla="*/ 859 w 1555"/>
                      <a:gd name="T25" fmla="*/ 446 h 1662"/>
                      <a:gd name="T26" fmla="*/ 738 w 1555"/>
                      <a:gd name="T27" fmla="*/ 427 h 1662"/>
                      <a:gd name="T28" fmla="*/ 726 w 1555"/>
                      <a:gd name="T29" fmla="*/ 246 h 1662"/>
                      <a:gd name="T30" fmla="*/ 749 w 1555"/>
                      <a:gd name="T31" fmla="*/ 202 h 1662"/>
                      <a:gd name="T32" fmla="*/ 737 w 1555"/>
                      <a:gd name="T33" fmla="*/ 190 h 1662"/>
                      <a:gd name="T34" fmla="*/ 731 w 1555"/>
                      <a:gd name="T35" fmla="*/ 191 h 1662"/>
                      <a:gd name="T36" fmla="*/ 726 w 1555"/>
                      <a:gd name="T37" fmla="*/ 197 h 1662"/>
                      <a:gd name="T38" fmla="*/ 619 w 1555"/>
                      <a:gd name="T39" fmla="*/ 258 h 1662"/>
                      <a:gd name="T40" fmla="*/ 192 w 1555"/>
                      <a:gd name="T41" fmla="*/ 657 h 1662"/>
                      <a:gd name="T42" fmla="*/ 64 w 1555"/>
                      <a:gd name="T43" fmla="*/ 1415 h 1662"/>
                      <a:gd name="T44" fmla="*/ 459 w 1555"/>
                      <a:gd name="T45" fmla="*/ 1662 h 1662"/>
                      <a:gd name="T46" fmla="*/ 758 w 1555"/>
                      <a:gd name="T47" fmla="*/ 1578 h 1662"/>
                      <a:gd name="T48" fmla="*/ 1035 w 1555"/>
                      <a:gd name="T49" fmla="*/ 1491 h 1662"/>
                      <a:gd name="T50" fmla="*/ 1433 w 1555"/>
                      <a:gd name="T51" fmla="*/ 1173 h 1662"/>
                      <a:gd name="T52" fmla="*/ 1547 w 1555"/>
                      <a:gd name="T53" fmla="*/ 764 h 1662"/>
                      <a:gd name="T54" fmla="*/ 1538 w 1555"/>
                      <a:gd name="T55" fmla="*/ 492 h 1662"/>
                      <a:gd name="T56" fmla="*/ 1512 w 1555"/>
                      <a:gd name="T57" fmla="*/ 374 h 1662"/>
                      <a:gd name="T58" fmla="*/ 1232 w 1555"/>
                      <a:gd name="T59" fmla="*/ 668 h 1662"/>
                      <a:gd name="T60" fmla="*/ 1300 w 1555"/>
                      <a:gd name="T61" fmla="*/ 10 h 1662"/>
                      <a:gd name="T62" fmla="*/ 1289 w 1555"/>
                      <a:gd name="T63" fmla="*/ 0 h 1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55" h="1662">
                        <a:moveTo>
                          <a:pt x="1289" y="12"/>
                        </a:moveTo>
                        <a:cubicBezTo>
                          <a:pt x="1348" y="242"/>
                          <a:pt x="1316" y="481"/>
                          <a:pt x="1207" y="692"/>
                        </a:cubicBezTo>
                        <a:cubicBezTo>
                          <a:pt x="1350" y="636"/>
                          <a:pt x="1468" y="521"/>
                          <a:pt x="1512" y="374"/>
                        </a:cubicBezTo>
                        <a:cubicBezTo>
                          <a:pt x="1499" y="416"/>
                          <a:pt x="1537" y="518"/>
                          <a:pt x="1540" y="566"/>
                        </a:cubicBezTo>
                        <a:cubicBezTo>
                          <a:pt x="1543" y="632"/>
                          <a:pt x="1542" y="698"/>
                          <a:pt x="1535" y="763"/>
                        </a:cubicBezTo>
                        <a:cubicBezTo>
                          <a:pt x="1521" y="893"/>
                          <a:pt x="1487" y="1022"/>
                          <a:pt x="1433" y="1142"/>
                        </a:cubicBezTo>
                        <a:cubicBezTo>
                          <a:pt x="1400" y="1216"/>
                          <a:pt x="1369" y="1292"/>
                          <a:pt x="1320" y="1357"/>
                        </a:cubicBezTo>
                        <a:cubicBezTo>
                          <a:pt x="1237" y="1465"/>
                          <a:pt x="1070" y="1468"/>
                          <a:pt x="949" y="1495"/>
                        </a:cubicBezTo>
                        <a:cubicBezTo>
                          <a:pt x="782" y="1533"/>
                          <a:pt x="638" y="1650"/>
                          <a:pt x="464" y="1650"/>
                        </a:cubicBezTo>
                        <a:cubicBezTo>
                          <a:pt x="462" y="1650"/>
                          <a:pt x="461" y="1650"/>
                          <a:pt x="459" y="1650"/>
                        </a:cubicBezTo>
                        <a:cubicBezTo>
                          <a:pt x="316" y="1648"/>
                          <a:pt x="147" y="1532"/>
                          <a:pt x="75" y="1409"/>
                        </a:cubicBezTo>
                        <a:cubicBezTo>
                          <a:pt x="14" y="1305"/>
                          <a:pt x="19" y="1175"/>
                          <a:pt x="41" y="1057"/>
                        </a:cubicBezTo>
                        <a:cubicBezTo>
                          <a:pt x="97" y="770"/>
                          <a:pt x="263" y="529"/>
                          <a:pt x="496" y="357"/>
                        </a:cubicBezTo>
                        <a:cubicBezTo>
                          <a:pt x="538" y="325"/>
                          <a:pt x="581" y="296"/>
                          <a:pt x="625" y="269"/>
                        </a:cubicBezTo>
                        <a:cubicBezTo>
                          <a:pt x="648" y="255"/>
                          <a:pt x="727" y="224"/>
                          <a:pt x="737" y="202"/>
                        </a:cubicBezTo>
                        <a:cubicBezTo>
                          <a:pt x="719" y="243"/>
                          <a:pt x="690" y="270"/>
                          <a:pt x="686" y="315"/>
                        </a:cubicBezTo>
                        <a:cubicBezTo>
                          <a:pt x="682" y="360"/>
                          <a:pt x="695" y="409"/>
                          <a:pt x="731" y="437"/>
                        </a:cubicBezTo>
                        <a:cubicBezTo>
                          <a:pt x="755" y="455"/>
                          <a:pt x="784" y="462"/>
                          <a:pt x="815" y="462"/>
                        </a:cubicBezTo>
                        <a:cubicBezTo>
                          <a:pt x="830" y="462"/>
                          <a:pt x="846" y="460"/>
                          <a:pt x="861" y="457"/>
                        </a:cubicBezTo>
                        <a:cubicBezTo>
                          <a:pt x="1069" y="420"/>
                          <a:pt x="1195" y="202"/>
                          <a:pt x="1289" y="12"/>
                        </a:cubicBezTo>
                        <a:moveTo>
                          <a:pt x="737" y="202"/>
                        </a:moveTo>
                        <a:cubicBezTo>
                          <a:pt x="737" y="202"/>
                          <a:pt x="737" y="202"/>
                          <a:pt x="737" y="202"/>
                        </a:cubicBezTo>
                        <a:cubicBezTo>
                          <a:pt x="737" y="202"/>
                          <a:pt x="737" y="202"/>
                          <a:pt x="737" y="202"/>
                        </a:cubicBezTo>
                        <a:moveTo>
                          <a:pt x="1289" y="0"/>
                        </a:moveTo>
                        <a:cubicBezTo>
                          <a:pt x="1284" y="0"/>
                          <a:pt x="1280" y="3"/>
                          <a:pt x="1278" y="7"/>
                        </a:cubicBezTo>
                        <a:cubicBezTo>
                          <a:pt x="1176" y="214"/>
                          <a:pt x="1055" y="411"/>
                          <a:pt x="859" y="446"/>
                        </a:cubicBezTo>
                        <a:cubicBezTo>
                          <a:pt x="843" y="448"/>
                          <a:pt x="828" y="450"/>
                          <a:pt x="815" y="450"/>
                        </a:cubicBezTo>
                        <a:cubicBezTo>
                          <a:pt x="783" y="450"/>
                          <a:pt x="757" y="442"/>
                          <a:pt x="738" y="427"/>
                        </a:cubicBezTo>
                        <a:cubicBezTo>
                          <a:pt x="703" y="400"/>
                          <a:pt x="694" y="352"/>
                          <a:pt x="698" y="316"/>
                        </a:cubicBezTo>
                        <a:cubicBezTo>
                          <a:pt x="700" y="289"/>
                          <a:pt x="712" y="269"/>
                          <a:pt x="726" y="246"/>
                        </a:cubicBezTo>
                        <a:cubicBezTo>
                          <a:pt x="734" y="234"/>
                          <a:pt x="741" y="222"/>
                          <a:pt x="748" y="207"/>
                        </a:cubicBezTo>
                        <a:cubicBezTo>
                          <a:pt x="749" y="205"/>
                          <a:pt x="749" y="204"/>
                          <a:pt x="749" y="202"/>
                        </a:cubicBezTo>
                        <a:cubicBezTo>
                          <a:pt x="749" y="195"/>
                          <a:pt x="745" y="190"/>
                          <a:pt x="739" y="190"/>
                        </a:cubicBezTo>
                        <a:cubicBezTo>
                          <a:pt x="738" y="190"/>
                          <a:pt x="738" y="190"/>
                          <a:pt x="737" y="190"/>
                        </a:cubicBezTo>
                        <a:cubicBezTo>
                          <a:pt x="737" y="190"/>
                          <a:pt x="736" y="190"/>
                          <a:pt x="736" y="190"/>
                        </a:cubicBezTo>
                        <a:cubicBezTo>
                          <a:pt x="734" y="190"/>
                          <a:pt x="732" y="191"/>
                          <a:pt x="731" y="191"/>
                        </a:cubicBezTo>
                        <a:cubicBezTo>
                          <a:pt x="730" y="192"/>
                          <a:pt x="728" y="194"/>
                          <a:pt x="727" y="195"/>
                        </a:cubicBezTo>
                        <a:cubicBezTo>
                          <a:pt x="727" y="196"/>
                          <a:pt x="727" y="196"/>
                          <a:pt x="726" y="197"/>
                        </a:cubicBezTo>
                        <a:cubicBezTo>
                          <a:pt x="721" y="208"/>
                          <a:pt x="677" y="230"/>
                          <a:pt x="653" y="241"/>
                        </a:cubicBezTo>
                        <a:cubicBezTo>
                          <a:pt x="639" y="248"/>
                          <a:pt x="626" y="254"/>
                          <a:pt x="619" y="258"/>
                        </a:cubicBezTo>
                        <a:cubicBezTo>
                          <a:pt x="570" y="289"/>
                          <a:pt x="527" y="318"/>
                          <a:pt x="489" y="347"/>
                        </a:cubicBezTo>
                        <a:cubicBezTo>
                          <a:pt x="369" y="436"/>
                          <a:pt x="270" y="540"/>
                          <a:pt x="192" y="657"/>
                        </a:cubicBezTo>
                        <a:cubicBezTo>
                          <a:pt x="112" y="779"/>
                          <a:pt x="57" y="913"/>
                          <a:pt x="30" y="1055"/>
                        </a:cubicBezTo>
                        <a:cubicBezTo>
                          <a:pt x="0" y="1207"/>
                          <a:pt x="11" y="1325"/>
                          <a:pt x="64" y="1415"/>
                        </a:cubicBezTo>
                        <a:cubicBezTo>
                          <a:pt x="101" y="1477"/>
                          <a:pt x="162" y="1539"/>
                          <a:pt x="234" y="1585"/>
                        </a:cubicBezTo>
                        <a:cubicBezTo>
                          <a:pt x="309" y="1634"/>
                          <a:pt x="389" y="1661"/>
                          <a:pt x="459" y="1662"/>
                        </a:cubicBezTo>
                        <a:cubicBezTo>
                          <a:pt x="461" y="1662"/>
                          <a:pt x="462" y="1662"/>
                          <a:pt x="464" y="1662"/>
                        </a:cubicBezTo>
                        <a:cubicBezTo>
                          <a:pt x="570" y="1662"/>
                          <a:pt x="666" y="1620"/>
                          <a:pt x="758" y="1578"/>
                        </a:cubicBezTo>
                        <a:cubicBezTo>
                          <a:pt x="821" y="1551"/>
                          <a:pt x="885" y="1522"/>
                          <a:pt x="952" y="1507"/>
                        </a:cubicBezTo>
                        <a:cubicBezTo>
                          <a:pt x="978" y="1501"/>
                          <a:pt x="1006" y="1496"/>
                          <a:pt x="1035" y="1491"/>
                        </a:cubicBezTo>
                        <a:cubicBezTo>
                          <a:pt x="1141" y="1473"/>
                          <a:pt x="1262" y="1453"/>
                          <a:pt x="1329" y="1364"/>
                        </a:cubicBezTo>
                        <a:cubicBezTo>
                          <a:pt x="1374" y="1306"/>
                          <a:pt x="1404" y="1238"/>
                          <a:pt x="1433" y="1173"/>
                        </a:cubicBezTo>
                        <a:cubicBezTo>
                          <a:pt x="1437" y="1164"/>
                          <a:pt x="1440" y="1156"/>
                          <a:pt x="1444" y="1147"/>
                        </a:cubicBezTo>
                        <a:cubicBezTo>
                          <a:pt x="1498" y="1026"/>
                          <a:pt x="1533" y="897"/>
                          <a:pt x="1547" y="764"/>
                        </a:cubicBezTo>
                        <a:cubicBezTo>
                          <a:pt x="1554" y="698"/>
                          <a:pt x="1555" y="631"/>
                          <a:pt x="1552" y="566"/>
                        </a:cubicBezTo>
                        <a:cubicBezTo>
                          <a:pt x="1550" y="546"/>
                          <a:pt x="1544" y="520"/>
                          <a:pt x="1538" y="492"/>
                        </a:cubicBezTo>
                        <a:cubicBezTo>
                          <a:pt x="1528" y="449"/>
                          <a:pt x="1516" y="400"/>
                          <a:pt x="1523" y="377"/>
                        </a:cubicBezTo>
                        <a:cubicBezTo>
                          <a:pt x="1512" y="374"/>
                          <a:pt x="1512" y="374"/>
                          <a:pt x="1512" y="374"/>
                        </a:cubicBezTo>
                        <a:cubicBezTo>
                          <a:pt x="1500" y="370"/>
                          <a:pt x="1500" y="370"/>
                          <a:pt x="1500" y="370"/>
                        </a:cubicBezTo>
                        <a:cubicBezTo>
                          <a:pt x="1462" y="498"/>
                          <a:pt x="1363" y="608"/>
                          <a:pt x="1232" y="668"/>
                        </a:cubicBezTo>
                        <a:cubicBezTo>
                          <a:pt x="1280" y="570"/>
                          <a:pt x="1310" y="467"/>
                          <a:pt x="1323" y="361"/>
                        </a:cubicBezTo>
                        <a:cubicBezTo>
                          <a:pt x="1338" y="242"/>
                          <a:pt x="1330" y="124"/>
                          <a:pt x="1300" y="10"/>
                        </a:cubicBezTo>
                        <a:cubicBezTo>
                          <a:pt x="1299" y="5"/>
                          <a:pt x="1295" y="1"/>
                          <a:pt x="1290" y="1"/>
                        </a:cubicBezTo>
                        <a:cubicBezTo>
                          <a:pt x="1290" y="1"/>
                          <a:pt x="1289" y="0"/>
                          <a:pt x="128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Freeform 37">
                    <a:extLst>
                      <a:ext uri="{FF2B5EF4-FFF2-40B4-BE49-F238E27FC236}">
                        <a16:creationId xmlns="" xmlns:a16="http://schemas.microsoft.com/office/drawing/2014/main" id="{F6106857-D71C-4107-B0EA-AA7DF97140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66850" y="3027363"/>
                    <a:ext cx="1946275" cy="817563"/>
                  </a:xfrm>
                  <a:custGeom>
                    <a:avLst/>
                    <a:gdLst>
                      <a:gd name="T0" fmla="*/ 883 w 976"/>
                      <a:gd name="T1" fmla="*/ 12 h 410"/>
                      <a:gd name="T2" fmla="*/ 951 w 976"/>
                      <a:gd name="T3" fmla="*/ 62 h 410"/>
                      <a:gd name="T4" fmla="*/ 904 w 976"/>
                      <a:gd name="T5" fmla="*/ 150 h 410"/>
                      <a:gd name="T6" fmla="*/ 106 w 976"/>
                      <a:gd name="T7" fmla="*/ 395 h 410"/>
                      <a:gd name="T8" fmla="*/ 85 w 976"/>
                      <a:gd name="T9" fmla="*/ 398 h 410"/>
                      <a:gd name="T10" fmla="*/ 18 w 976"/>
                      <a:gd name="T11" fmla="*/ 348 h 410"/>
                      <a:gd name="T12" fmla="*/ 64 w 976"/>
                      <a:gd name="T13" fmla="*/ 260 h 410"/>
                      <a:gd name="T14" fmla="*/ 863 w 976"/>
                      <a:gd name="T15" fmla="*/ 15 h 410"/>
                      <a:gd name="T16" fmla="*/ 883 w 976"/>
                      <a:gd name="T17" fmla="*/ 12 h 410"/>
                      <a:gd name="T18" fmla="*/ 883 w 976"/>
                      <a:gd name="T19" fmla="*/ 0 h 410"/>
                      <a:gd name="T20" fmla="*/ 859 w 976"/>
                      <a:gd name="T21" fmla="*/ 4 h 410"/>
                      <a:gd name="T22" fmla="*/ 61 w 976"/>
                      <a:gd name="T23" fmla="*/ 248 h 410"/>
                      <a:gd name="T24" fmla="*/ 12 w 976"/>
                      <a:gd name="T25" fmla="*/ 289 h 410"/>
                      <a:gd name="T26" fmla="*/ 6 w 976"/>
                      <a:gd name="T27" fmla="*/ 351 h 410"/>
                      <a:gd name="T28" fmla="*/ 85 w 976"/>
                      <a:gd name="T29" fmla="*/ 410 h 410"/>
                      <a:gd name="T30" fmla="*/ 109 w 976"/>
                      <a:gd name="T31" fmla="*/ 406 h 410"/>
                      <a:gd name="T32" fmla="*/ 908 w 976"/>
                      <a:gd name="T33" fmla="*/ 161 h 410"/>
                      <a:gd name="T34" fmla="*/ 962 w 976"/>
                      <a:gd name="T35" fmla="*/ 58 h 410"/>
                      <a:gd name="T36" fmla="*/ 883 w 976"/>
                      <a:gd name="T37" fmla="*/ 0 h 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76" h="410">
                        <a:moveTo>
                          <a:pt x="883" y="12"/>
                        </a:moveTo>
                        <a:cubicBezTo>
                          <a:pt x="914" y="12"/>
                          <a:pt x="941" y="31"/>
                          <a:pt x="951" y="62"/>
                        </a:cubicBezTo>
                        <a:cubicBezTo>
                          <a:pt x="962" y="99"/>
                          <a:pt x="941" y="138"/>
                          <a:pt x="904" y="150"/>
                        </a:cubicBezTo>
                        <a:cubicBezTo>
                          <a:pt x="106" y="395"/>
                          <a:pt x="106" y="395"/>
                          <a:pt x="106" y="395"/>
                        </a:cubicBezTo>
                        <a:cubicBezTo>
                          <a:pt x="99" y="397"/>
                          <a:pt x="92" y="398"/>
                          <a:pt x="85" y="398"/>
                        </a:cubicBezTo>
                        <a:cubicBezTo>
                          <a:pt x="55" y="398"/>
                          <a:pt x="27" y="378"/>
                          <a:pt x="18" y="348"/>
                        </a:cubicBezTo>
                        <a:cubicBezTo>
                          <a:pt x="6" y="311"/>
                          <a:pt x="27" y="271"/>
                          <a:pt x="64" y="260"/>
                        </a:cubicBezTo>
                        <a:cubicBezTo>
                          <a:pt x="863" y="15"/>
                          <a:pt x="863" y="15"/>
                          <a:pt x="863" y="15"/>
                        </a:cubicBezTo>
                        <a:cubicBezTo>
                          <a:pt x="870" y="13"/>
                          <a:pt x="877" y="12"/>
                          <a:pt x="883" y="12"/>
                        </a:cubicBezTo>
                        <a:moveTo>
                          <a:pt x="883" y="0"/>
                        </a:moveTo>
                        <a:cubicBezTo>
                          <a:pt x="875" y="0"/>
                          <a:pt x="867" y="1"/>
                          <a:pt x="859" y="4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cubicBezTo>
                          <a:pt x="40" y="255"/>
                          <a:pt x="22" y="269"/>
                          <a:pt x="12" y="289"/>
                        </a:cubicBezTo>
                        <a:cubicBezTo>
                          <a:pt x="2" y="308"/>
                          <a:pt x="0" y="330"/>
                          <a:pt x="6" y="351"/>
                        </a:cubicBezTo>
                        <a:cubicBezTo>
                          <a:pt x="17" y="386"/>
                          <a:pt x="49" y="410"/>
                          <a:pt x="85" y="410"/>
                        </a:cubicBezTo>
                        <a:cubicBezTo>
                          <a:pt x="93" y="410"/>
                          <a:pt x="101" y="408"/>
                          <a:pt x="109" y="406"/>
                        </a:cubicBezTo>
                        <a:cubicBezTo>
                          <a:pt x="908" y="161"/>
                          <a:pt x="908" y="161"/>
                          <a:pt x="908" y="161"/>
                        </a:cubicBezTo>
                        <a:cubicBezTo>
                          <a:pt x="951" y="148"/>
                          <a:pt x="976" y="102"/>
                          <a:pt x="962" y="58"/>
                        </a:cubicBezTo>
                        <a:cubicBezTo>
                          <a:pt x="952" y="23"/>
                          <a:pt x="920" y="0"/>
                          <a:pt x="88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44">
                    <a:extLst>
                      <a:ext uri="{FF2B5EF4-FFF2-40B4-BE49-F238E27FC236}">
                        <a16:creationId xmlns="" xmlns:a16="http://schemas.microsoft.com/office/drawing/2014/main" id="{0E611F69-1200-484D-8AC4-4765B72D31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0325" y="2789238"/>
                    <a:ext cx="2185988" cy="815975"/>
                  </a:xfrm>
                  <a:custGeom>
                    <a:avLst/>
                    <a:gdLst>
                      <a:gd name="T0" fmla="*/ 2 w 1097"/>
                      <a:gd name="T1" fmla="*/ 409 h 409"/>
                      <a:gd name="T2" fmla="*/ 0 w 1097"/>
                      <a:gd name="T3" fmla="*/ 409 h 409"/>
                      <a:gd name="T4" fmla="*/ 2 w 1097"/>
                      <a:gd name="T5" fmla="*/ 409 h 409"/>
                      <a:gd name="T6" fmla="*/ 1094 w 1097"/>
                      <a:gd name="T7" fmla="*/ 0 h 409"/>
                      <a:gd name="T8" fmla="*/ 1094 w 1097"/>
                      <a:gd name="T9" fmla="*/ 0 h 409"/>
                      <a:gd name="T10" fmla="*/ 1097 w 1097"/>
                      <a:gd name="T11" fmla="*/ 21 h 409"/>
                      <a:gd name="T12" fmla="*/ 1094 w 1097"/>
                      <a:gd name="T13" fmla="*/ 0 h 409"/>
                      <a:gd name="T14" fmla="*/ 1094 w 1097"/>
                      <a:gd name="T15" fmla="*/ 0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97" h="409">
                        <a:moveTo>
                          <a:pt x="2" y="409"/>
                        </a:moveTo>
                        <a:cubicBezTo>
                          <a:pt x="1" y="409"/>
                          <a:pt x="0" y="409"/>
                          <a:pt x="0" y="409"/>
                        </a:cubicBezTo>
                        <a:cubicBezTo>
                          <a:pt x="0" y="409"/>
                          <a:pt x="1" y="409"/>
                          <a:pt x="2" y="409"/>
                        </a:cubicBezTo>
                        <a:moveTo>
                          <a:pt x="1094" y="0"/>
                        </a:moveTo>
                        <a:cubicBezTo>
                          <a:pt x="1094" y="0"/>
                          <a:pt x="1094" y="0"/>
                          <a:pt x="1094" y="0"/>
                        </a:cubicBezTo>
                        <a:cubicBezTo>
                          <a:pt x="1096" y="7"/>
                          <a:pt x="1097" y="14"/>
                          <a:pt x="1097" y="21"/>
                        </a:cubicBezTo>
                        <a:cubicBezTo>
                          <a:pt x="1097" y="14"/>
                          <a:pt x="1096" y="7"/>
                          <a:pt x="1094" y="0"/>
                        </a:cubicBezTo>
                        <a:cubicBezTo>
                          <a:pt x="1094" y="0"/>
                          <a:pt x="1094" y="0"/>
                          <a:pt x="1094" y="0"/>
                        </a:cubicBezTo>
                      </a:path>
                    </a:pathLst>
                  </a:custGeom>
                  <a:solidFill>
                    <a:srgbClr val="F3D5A7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Freeform 47">
                    <a:extLst>
                      <a:ext uri="{FF2B5EF4-FFF2-40B4-BE49-F238E27FC236}">
                        <a16:creationId xmlns="" xmlns:a16="http://schemas.microsoft.com/office/drawing/2014/main" id="{22DF218B-67B1-4FDF-BAD9-F1313AD1AD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58875" y="3511550"/>
                    <a:ext cx="1588" cy="4763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1 w 1"/>
                      <a:gd name="T3" fmla="*/ 2 h 2"/>
                      <a:gd name="T4" fmla="*/ 1 w 1"/>
                      <a:gd name="T5" fmla="*/ 2 h 2"/>
                      <a:gd name="T6" fmla="*/ 0 w 1"/>
                      <a:gd name="T7" fmla="*/ 1 h 2"/>
                      <a:gd name="T8" fmla="*/ 0 w 1"/>
                      <a:gd name="T9" fmla="*/ 1 h 2"/>
                      <a:gd name="T10" fmla="*/ 0 w 1"/>
                      <a:gd name="T11" fmla="*/ 1 h 2"/>
                      <a:gd name="T12" fmla="*/ 0 w 1"/>
                      <a:gd name="T13" fmla="*/ 1 h 2"/>
                      <a:gd name="T14" fmla="*/ 0 w 1"/>
                      <a:gd name="T15" fmla="*/ 1 h 2"/>
                      <a:gd name="T16" fmla="*/ 0 w 1"/>
                      <a:gd name="T17" fmla="*/ 1 h 2"/>
                      <a:gd name="T18" fmla="*/ 0 w 1"/>
                      <a:gd name="T19" fmla="*/ 0 h 2"/>
                      <a:gd name="T20" fmla="*/ 0 w 1"/>
                      <a:gd name="T21" fmla="*/ 1 h 2"/>
                      <a:gd name="T22" fmla="*/ 0 w 1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04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8F0EAFC-EE18-44EA-B934-BDB57B866B78}"/>
              </a:ext>
            </a:extLst>
          </p:cNvPr>
          <p:cNvSpPr/>
          <p:nvPr/>
        </p:nvSpPr>
        <p:spPr>
          <a:xfrm>
            <a:off x="1638358" y="1301619"/>
            <a:ext cx="1930342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中队旗：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9F04AAAC-D184-4FFF-9385-35420F01F456}"/>
              </a:ext>
            </a:extLst>
          </p:cNvPr>
          <p:cNvGrpSpPr/>
          <p:nvPr/>
        </p:nvGrpSpPr>
        <p:grpSpPr>
          <a:xfrm>
            <a:off x="1638358" y="2160035"/>
            <a:ext cx="3708342" cy="2177991"/>
            <a:chOff x="2273358" y="2177923"/>
            <a:chExt cx="3708342" cy="2177991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430D8F40-1625-47CE-9E72-78ECC2EFB12C}"/>
                </a:ext>
              </a:extLst>
            </p:cNvPr>
            <p:cNvSpPr/>
            <p:nvPr/>
          </p:nvSpPr>
          <p:spPr>
            <a:xfrm>
              <a:off x="2273358" y="2177923"/>
              <a:ext cx="3708342" cy="2177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37689103-C126-422C-8224-B96223B6928A}"/>
                </a:ext>
              </a:extLst>
            </p:cNvPr>
            <p:cNvSpPr/>
            <p:nvPr/>
          </p:nvSpPr>
          <p:spPr>
            <a:xfrm>
              <a:off x="2492776" y="2335500"/>
              <a:ext cx="3264337" cy="1862836"/>
            </a:xfrm>
            <a:custGeom>
              <a:avLst/>
              <a:gdLst>
                <a:gd name="connsiteX0" fmla="*/ 0 w 3264337"/>
                <a:gd name="connsiteY0" fmla="*/ 0 h 1862836"/>
                <a:gd name="connsiteX1" fmla="*/ 3264337 w 3264337"/>
                <a:gd name="connsiteY1" fmla="*/ 0 h 1862836"/>
                <a:gd name="connsiteX2" fmla="*/ 2320612 w 3264337"/>
                <a:gd name="connsiteY2" fmla="*/ 933669 h 1862836"/>
                <a:gd name="connsiteX3" fmla="*/ 3239877 w 3264337"/>
                <a:gd name="connsiteY3" fmla="*/ 1862836 h 1862836"/>
                <a:gd name="connsiteX4" fmla="*/ 0 w 3264337"/>
                <a:gd name="connsiteY4" fmla="*/ 1862836 h 1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4337" h="1862836">
                  <a:moveTo>
                    <a:pt x="0" y="0"/>
                  </a:moveTo>
                  <a:lnTo>
                    <a:pt x="3264337" y="0"/>
                  </a:lnTo>
                  <a:lnTo>
                    <a:pt x="2320612" y="933669"/>
                  </a:lnTo>
                  <a:lnTo>
                    <a:pt x="3239877" y="1862836"/>
                  </a:lnTo>
                  <a:lnTo>
                    <a:pt x="0" y="1862836"/>
                  </a:lnTo>
                  <a:close/>
                </a:path>
              </a:pathLst>
            </a:custGeom>
            <a:solidFill>
              <a:srgbClr val="DC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7F2A1C88-9928-40E2-BF2B-046F7446B48D}"/>
                </a:ext>
              </a:extLst>
            </p:cNvPr>
            <p:cNvGrpSpPr/>
            <p:nvPr/>
          </p:nvGrpSpPr>
          <p:grpSpPr>
            <a:xfrm>
              <a:off x="3479339" y="2841543"/>
              <a:ext cx="622761" cy="687282"/>
              <a:chOff x="3695239" y="2841543"/>
              <a:chExt cx="735057" cy="811212"/>
            </a:xfrm>
          </p:grpSpPr>
          <p:sp>
            <p:nvSpPr>
              <p:cNvPr id="27" name="星形: 五角 26">
                <a:extLst>
                  <a:ext uri="{FF2B5EF4-FFF2-40B4-BE49-F238E27FC236}">
                    <a16:creationId xmlns="" xmlns:a16="http://schemas.microsoft.com/office/drawing/2014/main" id="{6E9E24D9-0106-4F34-83CA-C527AB6720BA}"/>
                  </a:ext>
                </a:extLst>
              </p:cNvPr>
              <p:cNvSpPr/>
              <p:nvPr/>
            </p:nvSpPr>
            <p:spPr>
              <a:xfrm>
                <a:off x="3836710" y="3043557"/>
                <a:ext cx="593586" cy="593586"/>
              </a:xfrm>
              <a:prstGeom prst="star5">
                <a:avLst/>
              </a:prstGeom>
              <a:solidFill>
                <a:srgbClr val="FCEA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DC65050D-1AA5-42D0-A9EA-B2B1D2944DEB}"/>
                  </a:ext>
                </a:extLst>
              </p:cNvPr>
              <p:cNvGrpSpPr/>
              <p:nvPr/>
            </p:nvGrpSpPr>
            <p:grpSpPr>
              <a:xfrm>
                <a:off x="3695239" y="2841543"/>
                <a:ext cx="483460" cy="811212"/>
                <a:chOff x="464431" y="2749550"/>
                <a:chExt cx="1176337" cy="1973813"/>
              </a:xfrm>
            </p:grpSpPr>
            <p:sp>
              <p:nvSpPr>
                <p:cNvPr id="29" name="Freeform 26">
                  <a:extLst>
                    <a:ext uri="{FF2B5EF4-FFF2-40B4-BE49-F238E27FC236}">
                      <a16:creationId xmlns="" xmlns:a16="http://schemas.microsoft.com/office/drawing/2014/main" id="{AB858419-546C-4D35-BDA2-CFF49C874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0361" y="4131279"/>
                  <a:ext cx="209608" cy="580639"/>
                </a:xfrm>
                <a:custGeom>
                  <a:avLst/>
                  <a:gdLst>
                    <a:gd name="T0" fmla="*/ 19 w 277"/>
                    <a:gd name="T1" fmla="*/ 0 h 767"/>
                    <a:gd name="T2" fmla="*/ 0 w 277"/>
                    <a:gd name="T3" fmla="*/ 4 h 767"/>
                    <a:gd name="T4" fmla="*/ 220 w 277"/>
                    <a:gd name="T5" fmla="*/ 720 h 767"/>
                    <a:gd name="T6" fmla="*/ 267 w 277"/>
                    <a:gd name="T7" fmla="*/ 767 h 767"/>
                    <a:gd name="T8" fmla="*/ 268 w 277"/>
                    <a:gd name="T9" fmla="*/ 767 h 767"/>
                    <a:gd name="T10" fmla="*/ 277 w 277"/>
                    <a:gd name="T11" fmla="*/ 763 h 767"/>
                    <a:gd name="T12" fmla="*/ 240 w 277"/>
                    <a:gd name="T13" fmla="*/ 720 h 767"/>
                    <a:gd name="T14" fmla="*/ 19 w 277"/>
                    <a:gd name="T15" fmla="*/ 0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7" h="767">
                      <a:moveTo>
                        <a:pt x="19" y="0"/>
                      </a:move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220" y="720"/>
                        <a:pt x="220" y="720"/>
                        <a:pt x="220" y="720"/>
                      </a:cubicBezTo>
                      <a:cubicBezTo>
                        <a:pt x="227" y="744"/>
                        <a:pt x="245" y="761"/>
                        <a:pt x="267" y="767"/>
                      </a:cubicBezTo>
                      <a:cubicBezTo>
                        <a:pt x="268" y="767"/>
                        <a:pt x="268" y="767"/>
                        <a:pt x="268" y="767"/>
                      </a:cubicBezTo>
                      <a:cubicBezTo>
                        <a:pt x="271" y="766"/>
                        <a:pt x="274" y="765"/>
                        <a:pt x="277" y="763"/>
                      </a:cubicBezTo>
                      <a:cubicBezTo>
                        <a:pt x="260" y="755"/>
                        <a:pt x="246" y="740"/>
                        <a:pt x="240" y="720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FFF8E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="" xmlns:a16="http://schemas.microsoft.com/office/drawing/2014/main" id="{9DEA1493-3FBF-4579-9D78-1855505357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48641" y="4709509"/>
                  <a:ext cx="10240" cy="3614"/>
                </a:xfrm>
                <a:custGeom>
                  <a:avLst/>
                  <a:gdLst>
                    <a:gd name="T0" fmla="*/ 0 w 13"/>
                    <a:gd name="T1" fmla="*/ 4 h 4"/>
                    <a:gd name="T2" fmla="*/ 0 w 13"/>
                    <a:gd name="T3" fmla="*/ 4 h 4"/>
                    <a:gd name="T4" fmla="*/ 0 w 13"/>
                    <a:gd name="T5" fmla="*/ 4 h 4"/>
                    <a:gd name="T6" fmla="*/ 1 w 13"/>
                    <a:gd name="T7" fmla="*/ 4 h 4"/>
                    <a:gd name="T8" fmla="*/ 1 w 13"/>
                    <a:gd name="T9" fmla="*/ 4 h 4"/>
                    <a:gd name="T10" fmla="*/ 1 w 13"/>
                    <a:gd name="T11" fmla="*/ 4 h 4"/>
                    <a:gd name="T12" fmla="*/ 1 w 13"/>
                    <a:gd name="T13" fmla="*/ 4 h 4"/>
                    <a:gd name="T14" fmla="*/ 1 w 13"/>
                    <a:gd name="T15" fmla="*/ 4 h 4"/>
                    <a:gd name="T16" fmla="*/ 1 w 13"/>
                    <a:gd name="T17" fmla="*/ 4 h 4"/>
                    <a:gd name="T18" fmla="*/ 3 w 13"/>
                    <a:gd name="T19" fmla="*/ 4 h 4"/>
                    <a:gd name="T20" fmla="*/ 1 w 13"/>
                    <a:gd name="T21" fmla="*/ 4 h 4"/>
                    <a:gd name="T22" fmla="*/ 3 w 13"/>
                    <a:gd name="T23" fmla="*/ 4 h 4"/>
                    <a:gd name="T24" fmla="*/ 5 w 13"/>
                    <a:gd name="T25" fmla="*/ 3 h 4"/>
                    <a:gd name="T26" fmla="*/ 3 w 13"/>
                    <a:gd name="T27" fmla="*/ 4 h 4"/>
                    <a:gd name="T28" fmla="*/ 5 w 13"/>
                    <a:gd name="T29" fmla="*/ 3 h 4"/>
                    <a:gd name="T30" fmla="*/ 5 w 13"/>
                    <a:gd name="T31" fmla="*/ 3 h 4"/>
                    <a:gd name="T32" fmla="*/ 5 w 13"/>
                    <a:gd name="T33" fmla="*/ 3 h 4"/>
                    <a:gd name="T34" fmla="*/ 5 w 13"/>
                    <a:gd name="T35" fmla="*/ 3 h 4"/>
                    <a:gd name="T36" fmla="*/ 5 w 13"/>
                    <a:gd name="T37" fmla="*/ 3 h 4"/>
                    <a:gd name="T38" fmla="*/ 5 w 13"/>
                    <a:gd name="T39" fmla="*/ 3 h 4"/>
                    <a:gd name="T40" fmla="*/ 5 w 13"/>
                    <a:gd name="T41" fmla="*/ 3 h 4"/>
                    <a:gd name="T42" fmla="*/ 5 w 13"/>
                    <a:gd name="T43" fmla="*/ 3 h 4"/>
                    <a:gd name="T44" fmla="*/ 5 w 13"/>
                    <a:gd name="T45" fmla="*/ 3 h 4"/>
                    <a:gd name="T46" fmla="*/ 5 w 13"/>
                    <a:gd name="T47" fmla="*/ 3 h 4"/>
                    <a:gd name="T48" fmla="*/ 6 w 13"/>
                    <a:gd name="T49" fmla="*/ 3 h 4"/>
                    <a:gd name="T50" fmla="*/ 6 w 13"/>
                    <a:gd name="T51" fmla="*/ 3 h 4"/>
                    <a:gd name="T52" fmla="*/ 6 w 13"/>
                    <a:gd name="T53" fmla="*/ 3 h 4"/>
                    <a:gd name="T54" fmla="*/ 7 w 13"/>
                    <a:gd name="T55" fmla="*/ 3 h 4"/>
                    <a:gd name="T56" fmla="*/ 7 w 13"/>
                    <a:gd name="T57" fmla="*/ 3 h 4"/>
                    <a:gd name="T58" fmla="*/ 7 w 13"/>
                    <a:gd name="T59" fmla="*/ 3 h 4"/>
                    <a:gd name="T60" fmla="*/ 7 w 13"/>
                    <a:gd name="T61" fmla="*/ 2 h 4"/>
                    <a:gd name="T62" fmla="*/ 7 w 13"/>
                    <a:gd name="T63" fmla="*/ 2 h 4"/>
                    <a:gd name="T64" fmla="*/ 7 w 13"/>
                    <a:gd name="T65" fmla="*/ 2 h 4"/>
                    <a:gd name="T66" fmla="*/ 7 w 13"/>
                    <a:gd name="T67" fmla="*/ 2 h 4"/>
                    <a:gd name="T68" fmla="*/ 7 w 13"/>
                    <a:gd name="T69" fmla="*/ 2 h 4"/>
                    <a:gd name="T70" fmla="*/ 7 w 13"/>
                    <a:gd name="T71" fmla="*/ 2 h 4"/>
                    <a:gd name="T72" fmla="*/ 8 w 13"/>
                    <a:gd name="T73" fmla="*/ 2 h 4"/>
                    <a:gd name="T74" fmla="*/ 8 w 13"/>
                    <a:gd name="T75" fmla="*/ 2 h 4"/>
                    <a:gd name="T76" fmla="*/ 8 w 13"/>
                    <a:gd name="T77" fmla="*/ 2 h 4"/>
                    <a:gd name="T78" fmla="*/ 8 w 13"/>
                    <a:gd name="T79" fmla="*/ 2 h 4"/>
                    <a:gd name="T80" fmla="*/ 8 w 13"/>
                    <a:gd name="T81" fmla="*/ 2 h 4"/>
                    <a:gd name="T82" fmla="*/ 8 w 13"/>
                    <a:gd name="T83" fmla="*/ 2 h 4"/>
                    <a:gd name="T84" fmla="*/ 9 w 13"/>
                    <a:gd name="T85" fmla="*/ 2 h 4"/>
                    <a:gd name="T86" fmla="*/ 9 w 13"/>
                    <a:gd name="T87" fmla="*/ 2 h 4"/>
                    <a:gd name="T88" fmla="*/ 9 w 13"/>
                    <a:gd name="T89" fmla="*/ 2 h 4"/>
                    <a:gd name="T90" fmla="*/ 9 w 13"/>
                    <a:gd name="T91" fmla="*/ 2 h 4"/>
                    <a:gd name="T92" fmla="*/ 9 w 13"/>
                    <a:gd name="T93" fmla="*/ 2 h 4"/>
                    <a:gd name="T94" fmla="*/ 9 w 13"/>
                    <a:gd name="T95" fmla="*/ 2 h 4"/>
                    <a:gd name="T96" fmla="*/ 13 w 13"/>
                    <a:gd name="T97" fmla="*/ 0 h 4"/>
                    <a:gd name="T98" fmla="*/ 9 w 13"/>
                    <a:gd name="T99" fmla="*/ 2 h 4"/>
                    <a:gd name="T100" fmla="*/ 10 w 13"/>
                    <a:gd name="T101" fmla="*/ 1 h 4"/>
                    <a:gd name="T102" fmla="*/ 13 w 13"/>
                    <a:gd name="T103" fmla="*/ 0 h 4"/>
                    <a:gd name="T104" fmla="*/ 13 w 13"/>
                    <a:gd name="T105" fmla="*/ 0 h 4"/>
                    <a:gd name="T106" fmla="*/ 13 w 13"/>
                    <a:gd name="T107" fmla="*/ 0 h 4"/>
                    <a:gd name="T108" fmla="*/ 13 w 13"/>
                    <a:gd name="T10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3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moveTo>
                        <a:pt x="5" y="3"/>
                      </a:move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4" y="3"/>
                        <a:pt x="4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6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7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7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9" y="2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13" y="0"/>
                      </a:moveTo>
                      <a:cubicBezTo>
                        <a:pt x="12" y="1"/>
                        <a:pt x="11" y="1"/>
                        <a:pt x="9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1" y="1"/>
                        <a:pt x="12" y="1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="" xmlns:a16="http://schemas.microsoft.com/office/drawing/2014/main" id="{454A94E6-99BF-4C51-A674-BEBBEA3214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758" y="4126461"/>
                  <a:ext cx="225269" cy="587867"/>
                </a:xfrm>
                <a:custGeom>
                  <a:avLst/>
                  <a:gdLst>
                    <a:gd name="T0" fmla="*/ 278 w 298"/>
                    <a:gd name="T1" fmla="*/ 769 h 776"/>
                    <a:gd name="T2" fmla="*/ 269 w 298"/>
                    <a:gd name="T3" fmla="*/ 773 h 776"/>
                    <a:gd name="T4" fmla="*/ 268 w 298"/>
                    <a:gd name="T5" fmla="*/ 773 h 776"/>
                    <a:gd name="T6" fmla="*/ 288 w 298"/>
                    <a:gd name="T7" fmla="*/ 776 h 776"/>
                    <a:gd name="T8" fmla="*/ 298 w 298"/>
                    <a:gd name="T9" fmla="*/ 775 h 776"/>
                    <a:gd name="T10" fmla="*/ 278 w 298"/>
                    <a:gd name="T11" fmla="*/ 769 h 776"/>
                    <a:gd name="T12" fmla="*/ 18 w 298"/>
                    <a:gd name="T13" fmla="*/ 0 h 776"/>
                    <a:gd name="T14" fmla="*/ 0 w 298"/>
                    <a:gd name="T15" fmla="*/ 6 h 776"/>
                    <a:gd name="T16" fmla="*/ 1 w 298"/>
                    <a:gd name="T17" fmla="*/ 10 h 776"/>
                    <a:gd name="T18" fmla="*/ 20 w 298"/>
                    <a:gd name="T19" fmla="*/ 6 h 776"/>
                    <a:gd name="T20" fmla="*/ 18 w 298"/>
                    <a:gd name="T21" fmla="*/ 0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8" h="776">
                      <a:moveTo>
                        <a:pt x="278" y="769"/>
                      </a:moveTo>
                      <a:cubicBezTo>
                        <a:pt x="275" y="771"/>
                        <a:pt x="272" y="772"/>
                        <a:pt x="269" y="773"/>
                      </a:cubicBezTo>
                      <a:cubicBezTo>
                        <a:pt x="268" y="773"/>
                        <a:pt x="268" y="773"/>
                        <a:pt x="268" y="773"/>
                      </a:cubicBezTo>
                      <a:cubicBezTo>
                        <a:pt x="275" y="775"/>
                        <a:pt x="281" y="776"/>
                        <a:pt x="288" y="776"/>
                      </a:cubicBezTo>
                      <a:cubicBezTo>
                        <a:pt x="291" y="776"/>
                        <a:pt x="295" y="776"/>
                        <a:pt x="298" y="775"/>
                      </a:cubicBezTo>
                      <a:cubicBezTo>
                        <a:pt x="291" y="774"/>
                        <a:pt x="285" y="772"/>
                        <a:pt x="278" y="769"/>
                      </a:cubicBezTo>
                      <a:moveTo>
                        <a:pt x="18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7" y="8"/>
                        <a:pt x="14" y="7"/>
                        <a:pt x="20" y="6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2CF93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="" xmlns:a16="http://schemas.microsoft.com/office/drawing/2014/main" id="{B19B862F-0B0D-45B0-9C57-604D353344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435" y="3772295"/>
                  <a:ext cx="949261" cy="43367"/>
                </a:xfrm>
                <a:custGeom>
                  <a:avLst/>
                  <a:gdLst>
                    <a:gd name="T0" fmla="*/ 4 w 1255"/>
                    <a:gd name="T1" fmla="*/ 58 h 58"/>
                    <a:gd name="T2" fmla="*/ 4 w 1255"/>
                    <a:gd name="T3" fmla="*/ 58 h 58"/>
                    <a:gd name="T4" fmla="*/ 4 w 1255"/>
                    <a:gd name="T5" fmla="*/ 58 h 58"/>
                    <a:gd name="T6" fmla="*/ 4 w 1255"/>
                    <a:gd name="T7" fmla="*/ 57 h 58"/>
                    <a:gd name="T8" fmla="*/ 4 w 1255"/>
                    <a:gd name="T9" fmla="*/ 57 h 58"/>
                    <a:gd name="T10" fmla="*/ 4 w 1255"/>
                    <a:gd name="T11" fmla="*/ 57 h 58"/>
                    <a:gd name="T12" fmla="*/ 3 w 1255"/>
                    <a:gd name="T13" fmla="*/ 56 h 58"/>
                    <a:gd name="T14" fmla="*/ 3 w 1255"/>
                    <a:gd name="T15" fmla="*/ 57 h 58"/>
                    <a:gd name="T16" fmla="*/ 3 w 1255"/>
                    <a:gd name="T17" fmla="*/ 56 h 58"/>
                    <a:gd name="T18" fmla="*/ 2 w 1255"/>
                    <a:gd name="T19" fmla="*/ 55 h 58"/>
                    <a:gd name="T20" fmla="*/ 2 w 1255"/>
                    <a:gd name="T21" fmla="*/ 55 h 58"/>
                    <a:gd name="T22" fmla="*/ 2 w 1255"/>
                    <a:gd name="T23" fmla="*/ 55 h 58"/>
                    <a:gd name="T24" fmla="*/ 2 w 1255"/>
                    <a:gd name="T25" fmla="*/ 54 h 58"/>
                    <a:gd name="T26" fmla="*/ 2 w 1255"/>
                    <a:gd name="T27" fmla="*/ 54 h 58"/>
                    <a:gd name="T28" fmla="*/ 2 w 1255"/>
                    <a:gd name="T29" fmla="*/ 54 h 58"/>
                    <a:gd name="T30" fmla="*/ 2 w 1255"/>
                    <a:gd name="T31" fmla="*/ 53 h 58"/>
                    <a:gd name="T32" fmla="*/ 2 w 1255"/>
                    <a:gd name="T33" fmla="*/ 54 h 58"/>
                    <a:gd name="T34" fmla="*/ 2 w 1255"/>
                    <a:gd name="T35" fmla="*/ 53 h 58"/>
                    <a:gd name="T36" fmla="*/ 1 w 1255"/>
                    <a:gd name="T37" fmla="*/ 52 h 58"/>
                    <a:gd name="T38" fmla="*/ 1 w 1255"/>
                    <a:gd name="T39" fmla="*/ 52 h 58"/>
                    <a:gd name="T40" fmla="*/ 1 w 1255"/>
                    <a:gd name="T41" fmla="*/ 52 h 58"/>
                    <a:gd name="T42" fmla="*/ 0 w 1255"/>
                    <a:gd name="T43" fmla="*/ 51 h 58"/>
                    <a:gd name="T44" fmla="*/ 0 w 1255"/>
                    <a:gd name="T45" fmla="*/ 51 h 58"/>
                    <a:gd name="T46" fmla="*/ 0 w 1255"/>
                    <a:gd name="T47" fmla="*/ 51 h 58"/>
                    <a:gd name="T48" fmla="*/ 0 w 1255"/>
                    <a:gd name="T49" fmla="*/ 50 h 58"/>
                    <a:gd name="T50" fmla="*/ 0 w 1255"/>
                    <a:gd name="T51" fmla="*/ 50 h 58"/>
                    <a:gd name="T52" fmla="*/ 0 w 1255"/>
                    <a:gd name="T53" fmla="*/ 50 h 58"/>
                    <a:gd name="T54" fmla="*/ 1252 w 1255"/>
                    <a:gd name="T55" fmla="*/ 3 h 58"/>
                    <a:gd name="T56" fmla="*/ 1252 w 1255"/>
                    <a:gd name="T57" fmla="*/ 4 h 58"/>
                    <a:gd name="T58" fmla="*/ 1252 w 1255"/>
                    <a:gd name="T59" fmla="*/ 3 h 58"/>
                    <a:gd name="T60" fmla="*/ 1253 w 1255"/>
                    <a:gd name="T61" fmla="*/ 2 h 58"/>
                    <a:gd name="T62" fmla="*/ 1253 w 1255"/>
                    <a:gd name="T63" fmla="*/ 2 h 58"/>
                    <a:gd name="T64" fmla="*/ 1253 w 1255"/>
                    <a:gd name="T65" fmla="*/ 2 h 58"/>
                    <a:gd name="T66" fmla="*/ 1255 w 1255"/>
                    <a:gd name="T67" fmla="*/ 0 h 58"/>
                    <a:gd name="T68" fmla="*/ 1255 w 1255"/>
                    <a:gd name="T69" fmla="*/ 0 h 58"/>
                    <a:gd name="T70" fmla="*/ 1255 w 1255"/>
                    <a:gd name="T7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255" h="58">
                      <a:moveTo>
                        <a:pt x="4" y="58"/>
                      </a:move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moveTo>
                        <a:pt x="4" y="57"/>
                      </a:move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4" y="57"/>
                        <a:pt x="4" y="57"/>
                        <a:pt x="4" y="57"/>
                      </a:cubicBezTo>
                      <a:moveTo>
                        <a:pt x="3" y="56"/>
                      </a:move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7"/>
                        <a:pt x="3" y="57"/>
                        <a:pt x="3" y="56"/>
                      </a:cubicBezTo>
                      <a:moveTo>
                        <a:pt x="2" y="55"/>
                      </a:move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5"/>
                        <a:pt x="2" y="55"/>
                        <a:pt x="2" y="55"/>
                      </a:cubicBezTo>
                      <a:moveTo>
                        <a:pt x="2" y="54"/>
                      </a:move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moveTo>
                        <a:pt x="2" y="53"/>
                      </a:moveTo>
                      <a:cubicBezTo>
                        <a:pt x="2" y="53"/>
                        <a:pt x="2" y="54"/>
                        <a:pt x="2" y="54"/>
                      </a:cubicBezTo>
                      <a:cubicBezTo>
                        <a:pt x="2" y="54"/>
                        <a:pt x="2" y="53"/>
                        <a:pt x="2" y="53"/>
                      </a:cubicBezTo>
                      <a:moveTo>
                        <a:pt x="1" y="52"/>
                      </a:move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1" y="52"/>
                        <a:pt x="1" y="52"/>
                        <a:pt x="1" y="52"/>
                      </a:cubicBezTo>
                      <a:moveTo>
                        <a:pt x="0" y="51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moveTo>
                        <a:pt x="0" y="50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moveTo>
                        <a:pt x="1252" y="3"/>
                      </a:moveTo>
                      <a:cubicBezTo>
                        <a:pt x="1252" y="3"/>
                        <a:pt x="1252" y="3"/>
                        <a:pt x="1252" y="4"/>
                      </a:cubicBezTo>
                      <a:cubicBezTo>
                        <a:pt x="1252" y="3"/>
                        <a:pt x="1252" y="3"/>
                        <a:pt x="1252" y="3"/>
                      </a:cubicBezTo>
                      <a:moveTo>
                        <a:pt x="1253" y="2"/>
                      </a:moveTo>
                      <a:cubicBezTo>
                        <a:pt x="1253" y="2"/>
                        <a:pt x="1253" y="2"/>
                        <a:pt x="1253" y="2"/>
                      </a:cubicBezTo>
                      <a:cubicBezTo>
                        <a:pt x="1253" y="2"/>
                        <a:pt x="1253" y="2"/>
                        <a:pt x="1253" y="2"/>
                      </a:cubicBezTo>
                      <a:moveTo>
                        <a:pt x="1255" y="0"/>
                      </a:moveTo>
                      <a:cubicBezTo>
                        <a:pt x="1255" y="0"/>
                        <a:pt x="1255" y="0"/>
                        <a:pt x="1255" y="0"/>
                      </a:cubicBezTo>
                      <a:cubicBezTo>
                        <a:pt x="1255" y="0"/>
                        <a:pt x="1255" y="0"/>
                        <a:pt x="1255" y="0"/>
                      </a:cubicBezTo>
                    </a:path>
                  </a:pathLst>
                </a:custGeom>
                <a:solidFill>
                  <a:srgbClr val="DA2822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5">
                  <a:extLst>
                    <a:ext uri="{FF2B5EF4-FFF2-40B4-BE49-F238E27FC236}">
                      <a16:creationId xmlns="" xmlns:a16="http://schemas.microsoft.com/office/drawing/2014/main" id="{0A596E86-EF04-4507-97D9-1010F62E59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1993" y="3762055"/>
                  <a:ext cx="925168" cy="367417"/>
                </a:xfrm>
                <a:custGeom>
                  <a:avLst/>
                  <a:gdLst>
                    <a:gd name="T0" fmla="*/ 1131 w 1223"/>
                    <a:gd name="T1" fmla="*/ 12 h 485"/>
                    <a:gd name="T2" fmla="*/ 1198 w 1223"/>
                    <a:gd name="T3" fmla="*/ 61 h 485"/>
                    <a:gd name="T4" fmla="*/ 1151 w 1223"/>
                    <a:gd name="T5" fmla="*/ 149 h 485"/>
                    <a:gd name="T6" fmla="*/ 106 w 1223"/>
                    <a:gd name="T7" fmla="*/ 470 h 485"/>
                    <a:gd name="T8" fmla="*/ 85 w 1223"/>
                    <a:gd name="T9" fmla="*/ 473 h 485"/>
                    <a:gd name="T10" fmla="*/ 18 w 1223"/>
                    <a:gd name="T11" fmla="*/ 423 h 485"/>
                    <a:gd name="T12" fmla="*/ 65 w 1223"/>
                    <a:gd name="T13" fmla="*/ 335 h 485"/>
                    <a:gd name="T14" fmla="*/ 1110 w 1223"/>
                    <a:gd name="T15" fmla="*/ 15 h 485"/>
                    <a:gd name="T16" fmla="*/ 1131 w 1223"/>
                    <a:gd name="T17" fmla="*/ 12 h 485"/>
                    <a:gd name="T18" fmla="*/ 1131 w 1223"/>
                    <a:gd name="T19" fmla="*/ 0 h 485"/>
                    <a:gd name="T20" fmla="*/ 1106 w 1223"/>
                    <a:gd name="T21" fmla="*/ 3 h 485"/>
                    <a:gd name="T22" fmla="*/ 61 w 1223"/>
                    <a:gd name="T23" fmla="*/ 324 h 485"/>
                    <a:gd name="T24" fmla="*/ 13 w 1223"/>
                    <a:gd name="T25" fmla="*/ 364 h 485"/>
                    <a:gd name="T26" fmla="*/ 7 w 1223"/>
                    <a:gd name="T27" fmla="*/ 427 h 485"/>
                    <a:gd name="T28" fmla="*/ 85 w 1223"/>
                    <a:gd name="T29" fmla="*/ 485 h 485"/>
                    <a:gd name="T30" fmla="*/ 110 w 1223"/>
                    <a:gd name="T31" fmla="*/ 481 h 485"/>
                    <a:gd name="T32" fmla="*/ 1155 w 1223"/>
                    <a:gd name="T33" fmla="*/ 161 h 485"/>
                    <a:gd name="T34" fmla="*/ 1209 w 1223"/>
                    <a:gd name="T35" fmla="*/ 58 h 485"/>
                    <a:gd name="T36" fmla="*/ 1131 w 1223"/>
                    <a:gd name="T37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23" h="485">
                      <a:moveTo>
                        <a:pt x="1131" y="12"/>
                      </a:moveTo>
                      <a:cubicBezTo>
                        <a:pt x="1161" y="12"/>
                        <a:pt x="1189" y="31"/>
                        <a:pt x="1198" y="61"/>
                      </a:cubicBezTo>
                      <a:cubicBezTo>
                        <a:pt x="1209" y="98"/>
                        <a:pt x="1188" y="138"/>
                        <a:pt x="1151" y="149"/>
                      </a:cubicBezTo>
                      <a:cubicBezTo>
                        <a:pt x="106" y="470"/>
                        <a:pt x="106" y="470"/>
                        <a:pt x="106" y="470"/>
                      </a:cubicBezTo>
                      <a:cubicBezTo>
                        <a:pt x="99" y="472"/>
                        <a:pt x="92" y="473"/>
                        <a:pt x="85" y="473"/>
                      </a:cubicBezTo>
                      <a:cubicBezTo>
                        <a:pt x="55" y="473"/>
                        <a:pt x="27" y="453"/>
                        <a:pt x="18" y="423"/>
                      </a:cubicBezTo>
                      <a:cubicBezTo>
                        <a:pt x="7" y="386"/>
                        <a:pt x="28" y="347"/>
                        <a:pt x="65" y="335"/>
                      </a:cubicBezTo>
                      <a:cubicBezTo>
                        <a:pt x="1110" y="15"/>
                        <a:pt x="1110" y="15"/>
                        <a:pt x="1110" y="15"/>
                      </a:cubicBezTo>
                      <a:cubicBezTo>
                        <a:pt x="1117" y="13"/>
                        <a:pt x="1124" y="12"/>
                        <a:pt x="1131" y="12"/>
                      </a:cubicBezTo>
                      <a:moveTo>
                        <a:pt x="1131" y="0"/>
                      </a:moveTo>
                      <a:cubicBezTo>
                        <a:pt x="1122" y="0"/>
                        <a:pt x="1114" y="1"/>
                        <a:pt x="1106" y="3"/>
                      </a:cubicBezTo>
                      <a:cubicBezTo>
                        <a:pt x="61" y="324"/>
                        <a:pt x="61" y="324"/>
                        <a:pt x="61" y="324"/>
                      </a:cubicBezTo>
                      <a:cubicBezTo>
                        <a:pt x="40" y="330"/>
                        <a:pt x="23" y="344"/>
                        <a:pt x="13" y="364"/>
                      </a:cubicBezTo>
                      <a:cubicBezTo>
                        <a:pt x="2" y="383"/>
                        <a:pt x="0" y="406"/>
                        <a:pt x="7" y="427"/>
                      </a:cubicBezTo>
                      <a:cubicBezTo>
                        <a:pt x="17" y="461"/>
                        <a:pt x="49" y="485"/>
                        <a:pt x="85" y="485"/>
                      </a:cubicBezTo>
                      <a:cubicBezTo>
                        <a:pt x="94" y="485"/>
                        <a:pt x="102" y="484"/>
                        <a:pt x="110" y="481"/>
                      </a:cubicBezTo>
                      <a:cubicBezTo>
                        <a:pt x="1155" y="161"/>
                        <a:pt x="1155" y="161"/>
                        <a:pt x="1155" y="161"/>
                      </a:cubicBezTo>
                      <a:cubicBezTo>
                        <a:pt x="1198" y="147"/>
                        <a:pt x="1223" y="101"/>
                        <a:pt x="1209" y="58"/>
                      </a:cubicBezTo>
                      <a:cubicBezTo>
                        <a:pt x="1199" y="23"/>
                        <a:pt x="1167" y="0"/>
                        <a:pt x="1131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2">
                  <a:extLst>
                    <a:ext uri="{FF2B5EF4-FFF2-40B4-BE49-F238E27FC236}">
                      <a16:creationId xmlns="" xmlns:a16="http://schemas.microsoft.com/office/drawing/2014/main" id="{22B4ED01-9BBE-4B81-99A9-3366D1661B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9178" y="3907817"/>
                  <a:ext cx="545103" cy="148171"/>
                </a:xfrm>
                <a:custGeom>
                  <a:avLst/>
                  <a:gdLst>
                    <a:gd name="T0" fmla="*/ 711 w 721"/>
                    <a:gd name="T1" fmla="*/ 35 h 196"/>
                    <a:gd name="T2" fmla="*/ 718 w 721"/>
                    <a:gd name="T3" fmla="*/ 50 h 196"/>
                    <a:gd name="T4" fmla="*/ 721 w 721"/>
                    <a:gd name="T5" fmla="*/ 70 h 196"/>
                    <a:gd name="T6" fmla="*/ 718 w 721"/>
                    <a:gd name="T7" fmla="*/ 50 h 196"/>
                    <a:gd name="T8" fmla="*/ 711 w 721"/>
                    <a:gd name="T9" fmla="*/ 35 h 196"/>
                    <a:gd name="T10" fmla="*/ 537 w 721"/>
                    <a:gd name="T11" fmla="*/ 32 h 196"/>
                    <a:gd name="T12" fmla="*/ 187 w 721"/>
                    <a:gd name="T13" fmla="*/ 139 h 196"/>
                    <a:gd name="T14" fmla="*/ 0 w 721"/>
                    <a:gd name="T15" fmla="*/ 196 h 196"/>
                    <a:gd name="T16" fmla="*/ 0 w 721"/>
                    <a:gd name="T17" fmla="*/ 196 h 196"/>
                    <a:gd name="T18" fmla="*/ 537 w 721"/>
                    <a:gd name="T19" fmla="*/ 32 h 196"/>
                    <a:gd name="T20" fmla="*/ 630 w 721"/>
                    <a:gd name="T21" fmla="*/ 3 h 196"/>
                    <a:gd name="T22" fmla="*/ 630 w 721"/>
                    <a:gd name="T23" fmla="*/ 3 h 196"/>
                    <a:gd name="T24" fmla="*/ 630 w 721"/>
                    <a:gd name="T25" fmla="*/ 3 h 196"/>
                    <a:gd name="T26" fmla="*/ 650 w 721"/>
                    <a:gd name="T27" fmla="*/ 0 h 196"/>
                    <a:gd name="T28" fmla="*/ 636 w 721"/>
                    <a:gd name="T29" fmla="*/ 2 h 196"/>
                    <a:gd name="T30" fmla="*/ 650 w 721"/>
                    <a:gd name="T31" fmla="*/ 0 h 196"/>
                    <a:gd name="T32" fmla="*/ 650 w 721"/>
                    <a:gd name="T33" fmla="*/ 0 h 196"/>
                    <a:gd name="T34" fmla="*/ 666 w 721"/>
                    <a:gd name="T35" fmla="*/ 2 h 196"/>
                    <a:gd name="T36" fmla="*/ 650 w 721"/>
                    <a:gd name="T37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1" h="196">
                      <a:moveTo>
                        <a:pt x="711" y="35"/>
                      </a:moveTo>
                      <a:cubicBezTo>
                        <a:pt x="714" y="40"/>
                        <a:pt x="716" y="45"/>
                        <a:pt x="718" y="50"/>
                      </a:cubicBezTo>
                      <a:cubicBezTo>
                        <a:pt x="720" y="57"/>
                        <a:pt x="721" y="63"/>
                        <a:pt x="721" y="70"/>
                      </a:cubicBezTo>
                      <a:cubicBezTo>
                        <a:pt x="721" y="63"/>
                        <a:pt x="720" y="57"/>
                        <a:pt x="718" y="50"/>
                      </a:cubicBezTo>
                      <a:cubicBezTo>
                        <a:pt x="716" y="45"/>
                        <a:pt x="714" y="40"/>
                        <a:pt x="711" y="35"/>
                      </a:cubicBezTo>
                      <a:moveTo>
                        <a:pt x="537" y="32"/>
                      </a:moveTo>
                      <a:cubicBezTo>
                        <a:pt x="187" y="139"/>
                        <a:pt x="187" y="139"/>
                        <a:pt x="187" y="139"/>
                      </a:cubicBezTo>
                      <a:cubicBezTo>
                        <a:pt x="125" y="158"/>
                        <a:pt x="62" y="177"/>
                        <a:pt x="0" y="196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537" y="32"/>
                        <a:pt x="537" y="32"/>
                        <a:pt x="537" y="32"/>
                      </a:cubicBezTo>
                      <a:moveTo>
                        <a:pt x="630" y="3"/>
                      </a:moveTo>
                      <a:cubicBezTo>
                        <a:pt x="630" y="3"/>
                        <a:pt x="630" y="3"/>
                        <a:pt x="630" y="3"/>
                      </a:cubicBezTo>
                      <a:cubicBezTo>
                        <a:pt x="630" y="3"/>
                        <a:pt x="630" y="3"/>
                        <a:pt x="630" y="3"/>
                      </a:cubicBezTo>
                      <a:moveTo>
                        <a:pt x="650" y="0"/>
                      </a:moveTo>
                      <a:cubicBezTo>
                        <a:pt x="646" y="0"/>
                        <a:pt x="641" y="0"/>
                        <a:pt x="636" y="2"/>
                      </a:cubicBezTo>
                      <a:cubicBezTo>
                        <a:pt x="641" y="0"/>
                        <a:pt x="646" y="0"/>
                        <a:pt x="650" y="0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ubicBezTo>
                        <a:pt x="656" y="0"/>
                        <a:pt x="661" y="1"/>
                        <a:pt x="666" y="2"/>
                      </a:cubicBezTo>
                      <a:cubicBezTo>
                        <a:pt x="661" y="1"/>
                        <a:pt x="656" y="0"/>
                        <a:pt x="650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45">
                  <a:extLst>
                    <a:ext uri="{FF2B5EF4-FFF2-40B4-BE49-F238E27FC236}">
                      <a16:creationId xmlns="" xmlns:a16="http://schemas.microsoft.com/office/drawing/2014/main" id="{2EF502F1-44CB-488D-ABE8-6E244947A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27" y="3898783"/>
                  <a:ext cx="630030" cy="193948"/>
                </a:xfrm>
                <a:custGeom>
                  <a:avLst/>
                  <a:gdLst>
                    <a:gd name="T0" fmla="*/ 833 w 833"/>
                    <a:gd name="T1" fmla="*/ 0 h 256"/>
                    <a:gd name="T2" fmla="*/ 815 w 833"/>
                    <a:gd name="T3" fmla="*/ 4 h 256"/>
                    <a:gd name="T4" fmla="*/ 17 w 833"/>
                    <a:gd name="T5" fmla="*/ 248 h 256"/>
                    <a:gd name="T6" fmla="*/ 0 w 833"/>
                    <a:gd name="T7" fmla="*/ 256 h 256"/>
                    <a:gd name="T8" fmla="*/ 833 w 833"/>
                    <a:gd name="T9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3" h="256">
                      <a:moveTo>
                        <a:pt x="833" y="0"/>
                      </a:moveTo>
                      <a:cubicBezTo>
                        <a:pt x="827" y="1"/>
                        <a:pt x="821" y="2"/>
                        <a:pt x="815" y="4"/>
                      </a:cubicBezTo>
                      <a:cubicBezTo>
                        <a:pt x="17" y="248"/>
                        <a:pt x="17" y="248"/>
                        <a:pt x="17" y="248"/>
                      </a:cubicBezTo>
                      <a:cubicBezTo>
                        <a:pt x="11" y="250"/>
                        <a:pt x="5" y="253"/>
                        <a:pt x="0" y="256"/>
                      </a:cubicBezTo>
                      <a:cubicBezTo>
                        <a:pt x="833" y="0"/>
                        <a:pt x="833" y="0"/>
                        <a:pt x="833" y="0"/>
                      </a:cubicBezTo>
                    </a:path>
                  </a:pathLst>
                </a:custGeom>
                <a:solidFill>
                  <a:srgbClr val="F3D5A7"/>
                </a:solidFill>
                <a:ln w="9525">
                  <a:solidFill>
                    <a:srgbClr val="FCEA3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6" name="组合 35">
                  <a:extLst>
                    <a:ext uri="{FF2B5EF4-FFF2-40B4-BE49-F238E27FC236}">
                      <a16:creationId xmlns="" xmlns:a16="http://schemas.microsoft.com/office/drawing/2014/main" id="{F0133E96-1972-4508-89C3-07EF6F411859}"/>
                    </a:ext>
                  </a:extLst>
                </p:cNvPr>
                <p:cNvGrpSpPr/>
                <p:nvPr/>
              </p:nvGrpSpPr>
              <p:grpSpPr>
                <a:xfrm>
                  <a:off x="464431" y="2749550"/>
                  <a:ext cx="1176337" cy="1973813"/>
                  <a:chOff x="601663" y="-1588"/>
                  <a:chExt cx="3100388" cy="5202239"/>
                </a:xfrm>
              </p:grpSpPr>
              <p:sp>
                <p:nvSpPr>
                  <p:cNvPr id="37" name="Freeform 25">
                    <a:extLst>
                      <a:ext uri="{FF2B5EF4-FFF2-40B4-BE49-F238E27FC236}">
                        <a16:creationId xmlns="" xmlns:a16="http://schemas.microsoft.com/office/drawing/2014/main" id="{5672BA2F-7CAC-45E7-BB40-108C6F1F9F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725" y="3278188"/>
                    <a:ext cx="841375" cy="1922463"/>
                  </a:xfrm>
                  <a:custGeom>
                    <a:avLst/>
                    <a:gdLst>
                      <a:gd name="T0" fmla="*/ 85 w 422"/>
                      <a:gd name="T1" fmla="*/ 12 h 963"/>
                      <a:gd name="T2" fmla="*/ 153 w 422"/>
                      <a:gd name="T3" fmla="*/ 61 h 963"/>
                      <a:gd name="T4" fmla="*/ 398 w 422"/>
                      <a:gd name="T5" fmla="*/ 860 h 963"/>
                      <a:gd name="T6" fmla="*/ 351 w 422"/>
                      <a:gd name="T7" fmla="*/ 948 h 963"/>
                      <a:gd name="T8" fmla="*/ 330 w 422"/>
                      <a:gd name="T9" fmla="*/ 951 h 963"/>
                      <a:gd name="T10" fmla="*/ 263 w 422"/>
                      <a:gd name="T11" fmla="*/ 901 h 963"/>
                      <a:gd name="T12" fmla="*/ 18 w 422"/>
                      <a:gd name="T13" fmla="*/ 103 h 963"/>
                      <a:gd name="T14" fmla="*/ 65 w 422"/>
                      <a:gd name="T15" fmla="*/ 15 h 963"/>
                      <a:gd name="T16" fmla="*/ 85 w 422"/>
                      <a:gd name="T17" fmla="*/ 12 h 963"/>
                      <a:gd name="T18" fmla="*/ 85 w 422"/>
                      <a:gd name="T19" fmla="*/ 0 h 963"/>
                      <a:gd name="T20" fmla="*/ 61 w 422"/>
                      <a:gd name="T21" fmla="*/ 3 h 963"/>
                      <a:gd name="T22" fmla="*/ 13 w 422"/>
                      <a:gd name="T23" fmla="*/ 43 h 963"/>
                      <a:gd name="T24" fmla="*/ 7 w 422"/>
                      <a:gd name="T25" fmla="*/ 106 h 963"/>
                      <a:gd name="T26" fmla="*/ 251 w 422"/>
                      <a:gd name="T27" fmla="*/ 905 h 963"/>
                      <a:gd name="T28" fmla="*/ 330 w 422"/>
                      <a:gd name="T29" fmla="*/ 963 h 963"/>
                      <a:gd name="T30" fmla="*/ 354 w 422"/>
                      <a:gd name="T31" fmla="*/ 959 h 963"/>
                      <a:gd name="T32" fmla="*/ 409 w 422"/>
                      <a:gd name="T33" fmla="*/ 856 h 963"/>
                      <a:gd name="T34" fmla="*/ 164 w 422"/>
                      <a:gd name="T35" fmla="*/ 58 h 963"/>
                      <a:gd name="T36" fmla="*/ 85 w 422"/>
                      <a:gd name="T37" fmla="*/ 0 h 9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2" h="963">
                        <a:moveTo>
                          <a:pt x="85" y="12"/>
                        </a:moveTo>
                        <a:cubicBezTo>
                          <a:pt x="116" y="12"/>
                          <a:pt x="143" y="31"/>
                          <a:pt x="153" y="61"/>
                        </a:cubicBezTo>
                        <a:cubicBezTo>
                          <a:pt x="398" y="860"/>
                          <a:pt x="398" y="860"/>
                          <a:pt x="398" y="860"/>
                        </a:cubicBezTo>
                        <a:cubicBezTo>
                          <a:pt x="409" y="897"/>
                          <a:pt x="388" y="936"/>
                          <a:pt x="351" y="948"/>
                        </a:cubicBezTo>
                        <a:cubicBezTo>
                          <a:pt x="344" y="950"/>
                          <a:pt x="337" y="951"/>
                          <a:pt x="330" y="951"/>
                        </a:cubicBezTo>
                        <a:cubicBezTo>
                          <a:pt x="300" y="951"/>
                          <a:pt x="272" y="931"/>
                          <a:pt x="263" y="901"/>
                        </a:cubicBezTo>
                        <a:cubicBezTo>
                          <a:pt x="18" y="103"/>
                          <a:pt x="18" y="103"/>
                          <a:pt x="18" y="103"/>
                        </a:cubicBezTo>
                        <a:cubicBezTo>
                          <a:pt x="7" y="65"/>
                          <a:pt x="28" y="26"/>
                          <a:pt x="65" y="15"/>
                        </a:cubicBezTo>
                        <a:cubicBezTo>
                          <a:pt x="72" y="13"/>
                          <a:pt x="79" y="12"/>
                          <a:pt x="85" y="12"/>
                        </a:cubicBezTo>
                        <a:moveTo>
                          <a:pt x="85" y="0"/>
                        </a:moveTo>
                        <a:cubicBezTo>
                          <a:pt x="77" y="0"/>
                          <a:pt x="69" y="1"/>
                          <a:pt x="61" y="3"/>
                        </a:cubicBezTo>
                        <a:cubicBezTo>
                          <a:pt x="40" y="10"/>
                          <a:pt x="23" y="24"/>
                          <a:pt x="13" y="43"/>
                        </a:cubicBezTo>
                        <a:cubicBezTo>
                          <a:pt x="2" y="63"/>
                          <a:pt x="0" y="85"/>
                          <a:pt x="7" y="106"/>
                        </a:cubicBezTo>
                        <a:cubicBezTo>
                          <a:pt x="251" y="905"/>
                          <a:pt x="251" y="905"/>
                          <a:pt x="251" y="905"/>
                        </a:cubicBezTo>
                        <a:cubicBezTo>
                          <a:pt x="262" y="940"/>
                          <a:pt x="294" y="963"/>
                          <a:pt x="330" y="963"/>
                        </a:cubicBezTo>
                        <a:cubicBezTo>
                          <a:pt x="338" y="963"/>
                          <a:pt x="346" y="962"/>
                          <a:pt x="354" y="959"/>
                        </a:cubicBezTo>
                        <a:cubicBezTo>
                          <a:pt x="398" y="946"/>
                          <a:pt x="422" y="900"/>
                          <a:pt x="409" y="856"/>
                        </a:cubicBezTo>
                        <a:cubicBezTo>
                          <a:pt x="164" y="58"/>
                          <a:pt x="164" y="58"/>
                          <a:pt x="164" y="58"/>
                        </a:cubicBezTo>
                        <a:cubicBezTo>
                          <a:pt x="153" y="23"/>
                          <a:pt x="122" y="0"/>
                          <a:pt x="8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Freeform 31">
                    <a:extLst>
                      <a:ext uri="{FF2B5EF4-FFF2-40B4-BE49-F238E27FC236}">
                        <a16:creationId xmlns="" xmlns:a16="http://schemas.microsoft.com/office/drawing/2014/main" id="{91500748-0BDA-4C64-A673-97FEAE6C25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1663" y="-1588"/>
                    <a:ext cx="3100388" cy="3317875"/>
                  </a:xfrm>
                  <a:custGeom>
                    <a:avLst/>
                    <a:gdLst>
                      <a:gd name="T0" fmla="*/ 1207 w 1555"/>
                      <a:gd name="T1" fmla="*/ 692 h 1662"/>
                      <a:gd name="T2" fmla="*/ 1540 w 1555"/>
                      <a:gd name="T3" fmla="*/ 566 h 1662"/>
                      <a:gd name="T4" fmla="*/ 1433 w 1555"/>
                      <a:gd name="T5" fmla="*/ 1142 h 1662"/>
                      <a:gd name="T6" fmla="*/ 949 w 1555"/>
                      <a:gd name="T7" fmla="*/ 1495 h 1662"/>
                      <a:gd name="T8" fmla="*/ 459 w 1555"/>
                      <a:gd name="T9" fmla="*/ 1650 h 1662"/>
                      <a:gd name="T10" fmla="*/ 41 w 1555"/>
                      <a:gd name="T11" fmla="*/ 1057 h 1662"/>
                      <a:gd name="T12" fmla="*/ 625 w 1555"/>
                      <a:gd name="T13" fmla="*/ 269 h 1662"/>
                      <a:gd name="T14" fmla="*/ 686 w 1555"/>
                      <a:gd name="T15" fmla="*/ 315 h 1662"/>
                      <a:gd name="T16" fmla="*/ 815 w 1555"/>
                      <a:gd name="T17" fmla="*/ 462 h 1662"/>
                      <a:gd name="T18" fmla="*/ 1289 w 1555"/>
                      <a:gd name="T19" fmla="*/ 12 h 1662"/>
                      <a:gd name="T20" fmla="*/ 737 w 1555"/>
                      <a:gd name="T21" fmla="*/ 202 h 1662"/>
                      <a:gd name="T22" fmla="*/ 1289 w 1555"/>
                      <a:gd name="T23" fmla="*/ 0 h 1662"/>
                      <a:gd name="T24" fmla="*/ 859 w 1555"/>
                      <a:gd name="T25" fmla="*/ 446 h 1662"/>
                      <a:gd name="T26" fmla="*/ 738 w 1555"/>
                      <a:gd name="T27" fmla="*/ 427 h 1662"/>
                      <a:gd name="T28" fmla="*/ 726 w 1555"/>
                      <a:gd name="T29" fmla="*/ 246 h 1662"/>
                      <a:gd name="T30" fmla="*/ 749 w 1555"/>
                      <a:gd name="T31" fmla="*/ 202 h 1662"/>
                      <a:gd name="T32" fmla="*/ 737 w 1555"/>
                      <a:gd name="T33" fmla="*/ 190 h 1662"/>
                      <a:gd name="T34" fmla="*/ 731 w 1555"/>
                      <a:gd name="T35" fmla="*/ 191 h 1662"/>
                      <a:gd name="T36" fmla="*/ 726 w 1555"/>
                      <a:gd name="T37" fmla="*/ 197 h 1662"/>
                      <a:gd name="T38" fmla="*/ 619 w 1555"/>
                      <a:gd name="T39" fmla="*/ 258 h 1662"/>
                      <a:gd name="T40" fmla="*/ 192 w 1555"/>
                      <a:gd name="T41" fmla="*/ 657 h 1662"/>
                      <a:gd name="T42" fmla="*/ 64 w 1555"/>
                      <a:gd name="T43" fmla="*/ 1415 h 1662"/>
                      <a:gd name="T44" fmla="*/ 459 w 1555"/>
                      <a:gd name="T45" fmla="*/ 1662 h 1662"/>
                      <a:gd name="T46" fmla="*/ 758 w 1555"/>
                      <a:gd name="T47" fmla="*/ 1578 h 1662"/>
                      <a:gd name="T48" fmla="*/ 1035 w 1555"/>
                      <a:gd name="T49" fmla="*/ 1491 h 1662"/>
                      <a:gd name="T50" fmla="*/ 1433 w 1555"/>
                      <a:gd name="T51" fmla="*/ 1173 h 1662"/>
                      <a:gd name="T52" fmla="*/ 1547 w 1555"/>
                      <a:gd name="T53" fmla="*/ 764 h 1662"/>
                      <a:gd name="T54" fmla="*/ 1538 w 1555"/>
                      <a:gd name="T55" fmla="*/ 492 h 1662"/>
                      <a:gd name="T56" fmla="*/ 1512 w 1555"/>
                      <a:gd name="T57" fmla="*/ 374 h 1662"/>
                      <a:gd name="T58" fmla="*/ 1232 w 1555"/>
                      <a:gd name="T59" fmla="*/ 668 h 1662"/>
                      <a:gd name="T60" fmla="*/ 1300 w 1555"/>
                      <a:gd name="T61" fmla="*/ 10 h 1662"/>
                      <a:gd name="T62" fmla="*/ 1289 w 1555"/>
                      <a:gd name="T63" fmla="*/ 0 h 1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55" h="1662">
                        <a:moveTo>
                          <a:pt x="1289" y="12"/>
                        </a:moveTo>
                        <a:cubicBezTo>
                          <a:pt x="1348" y="242"/>
                          <a:pt x="1316" y="481"/>
                          <a:pt x="1207" y="692"/>
                        </a:cubicBezTo>
                        <a:cubicBezTo>
                          <a:pt x="1350" y="636"/>
                          <a:pt x="1468" y="521"/>
                          <a:pt x="1512" y="374"/>
                        </a:cubicBezTo>
                        <a:cubicBezTo>
                          <a:pt x="1499" y="416"/>
                          <a:pt x="1537" y="518"/>
                          <a:pt x="1540" y="566"/>
                        </a:cubicBezTo>
                        <a:cubicBezTo>
                          <a:pt x="1543" y="632"/>
                          <a:pt x="1542" y="698"/>
                          <a:pt x="1535" y="763"/>
                        </a:cubicBezTo>
                        <a:cubicBezTo>
                          <a:pt x="1521" y="893"/>
                          <a:pt x="1487" y="1022"/>
                          <a:pt x="1433" y="1142"/>
                        </a:cubicBezTo>
                        <a:cubicBezTo>
                          <a:pt x="1400" y="1216"/>
                          <a:pt x="1369" y="1292"/>
                          <a:pt x="1320" y="1357"/>
                        </a:cubicBezTo>
                        <a:cubicBezTo>
                          <a:pt x="1237" y="1465"/>
                          <a:pt x="1070" y="1468"/>
                          <a:pt x="949" y="1495"/>
                        </a:cubicBezTo>
                        <a:cubicBezTo>
                          <a:pt x="782" y="1533"/>
                          <a:pt x="638" y="1650"/>
                          <a:pt x="464" y="1650"/>
                        </a:cubicBezTo>
                        <a:cubicBezTo>
                          <a:pt x="462" y="1650"/>
                          <a:pt x="461" y="1650"/>
                          <a:pt x="459" y="1650"/>
                        </a:cubicBezTo>
                        <a:cubicBezTo>
                          <a:pt x="316" y="1648"/>
                          <a:pt x="147" y="1532"/>
                          <a:pt x="75" y="1409"/>
                        </a:cubicBezTo>
                        <a:cubicBezTo>
                          <a:pt x="14" y="1305"/>
                          <a:pt x="19" y="1175"/>
                          <a:pt x="41" y="1057"/>
                        </a:cubicBezTo>
                        <a:cubicBezTo>
                          <a:pt x="97" y="770"/>
                          <a:pt x="263" y="529"/>
                          <a:pt x="496" y="357"/>
                        </a:cubicBezTo>
                        <a:cubicBezTo>
                          <a:pt x="538" y="325"/>
                          <a:pt x="581" y="296"/>
                          <a:pt x="625" y="269"/>
                        </a:cubicBezTo>
                        <a:cubicBezTo>
                          <a:pt x="648" y="255"/>
                          <a:pt x="727" y="224"/>
                          <a:pt x="737" y="202"/>
                        </a:cubicBezTo>
                        <a:cubicBezTo>
                          <a:pt x="719" y="243"/>
                          <a:pt x="690" y="270"/>
                          <a:pt x="686" y="315"/>
                        </a:cubicBezTo>
                        <a:cubicBezTo>
                          <a:pt x="682" y="360"/>
                          <a:pt x="695" y="409"/>
                          <a:pt x="731" y="437"/>
                        </a:cubicBezTo>
                        <a:cubicBezTo>
                          <a:pt x="755" y="455"/>
                          <a:pt x="784" y="462"/>
                          <a:pt x="815" y="462"/>
                        </a:cubicBezTo>
                        <a:cubicBezTo>
                          <a:pt x="830" y="462"/>
                          <a:pt x="846" y="460"/>
                          <a:pt x="861" y="457"/>
                        </a:cubicBezTo>
                        <a:cubicBezTo>
                          <a:pt x="1069" y="420"/>
                          <a:pt x="1195" y="202"/>
                          <a:pt x="1289" y="12"/>
                        </a:cubicBezTo>
                        <a:moveTo>
                          <a:pt x="737" y="202"/>
                        </a:moveTo>
                        <a:cubicBezTo>
                          <a:pt x="737" y="202"/>
                          <a:pt x="737" y="202"/>
                          <a:pt x="737" y="202"/>
                        </a:cubicBezTo>
                        <a:cubicBezTo>
                          <a:pt x="737" y="202"/>
                          <a:pt x="737" y="202"/>
                          <a:pt x="737" y="202"/>
                        </a:cubicBezTo>
                        <a:moveTo>
                          <a:pt x="1289" y="0"/>
                        </a:moveTo>
                        <a:cubicBezTo>
                          <a:pt x="1284" y="0"/>
                          <a:pt x="1280" y="3"/>
                          <a:pt x="1278" y="7"/>
                        </a:cubicBezTo>
                        <a:cubicBezTo>
                          <a:pt x="1176" y="214"/>
                          <a:pt x="1055" y="411"/>
                          <a:pt x="859" y="446"/>
                        </a:cubicBezTo>
                        <a:cubicBezTo>
                          <a:pt x="843" y="448"/>
                          <a:pt x="828" y="450"/>
                          <a:pt x="815" y="450"/>
                        </a:cubicBezTo>
                        <a:cubicBezTo>
                          <a:pt x="783" y="450"/>
                          <a:pt x="757" y="442"/>
                          <a:pt x="738" y="427"/>
                        </a:cubicBezTo>
                        <a:cubicBezTo>
                          <a:pt x="703" y="400"/>
                          <a:pt x="694" y="352"/>
                          <a:pt x="698" y="316"/>
                        </a:cubicBezTo>
                        <a:cubicBezTo>
                          <a:pt x="700" y="289"/>
                          <a:pt x="712" y="269"/>
                          <a:pt x="726" y="246"/>
                        </a:cubicBezTo>
                        <a:cubicBezTo>
                          <a:pt x="734" y="234"/>
                          <a:pt x="741" y="222"/>
                          <a:pt x="748" y="207"/>
                        </a:cubicBezTo>
                        <a:cubicBezTo>
                          <a:pt x="749" y="205"/>
                          <a:pt x="749" y="204"/>
                          <a:pt x="749" y="202"/>
                        </a:cubicBezTo>
                        <a:cubicBezTo>
                          <a:pt x="749" y="195"/>
                          <a:pt x="745" y="190"/>
                          <a:pt x="739" y="190"/>
                        </a:cubicBezTo>
                        <a:cubicBezTo>
                          <a:pt x="738" y="190"/>
                          <a:pt x="738" y="190"/>
                          <a:pt x="737" y="190"/>
                        </a:cubicBezTo>
                        <a:cubicBezTo>
                          <a:pt x="737" y="190"/>
                          <a:pt x="736" y="190"/>
                          <a:pt x="736" y="190"/>
                        </a:cubicBezTo>
                        <a:cubicBezTo>
                          <a:pt x="734" y="190"/>
                          <a:pt x="732" y="191"/>
                          <a:pt x="731" y="191"/>
                        </a:cubicBezTo>
                        <a:cubicBezTo>
                          <a:pt x="730" y="192"/>
                          <a:pt x="728" y="194"/>
                          <a:pt x="727" y="195"/>
                        </a:cubicBezTo>
                        <a:cubicBezTo>
                          <a:pt x="727" y="196"/>
                          <a:pt x="727" y="196"/>
                          <a:pt x="726" y="197"/>
                        </a:cubicBezTo>
                        <a:cubicBezTo>
                          <a:pt x="721" y="208"/>
                          <a:pt x="677" y="230"/>
                          <a:pt x="653" y="241"/>
                        </a:cubicBezTo>
                        <a:cubicBezTo>
                          <a:pt x="639" y="248"/>
                          <a:pt x="626" y="254"/>
                          <a:pt x="619" y="258"/>
                        </a:cubicBezTo>
                        <a:cubicBezTo>
                          <a:pt x="570" y="289"/>
                          <a:pt x="527" y="318"/>
                          <a:pt x="489" y="347"/>
                        </a:cubicBezTo>
                        <a:cubicBezTo>
                          <a:pt x="369" y="436"/>
                          <a:pt x="270" y="540"/>
                          <a:pt x="192" y="657"/>
                        </a:cubicBezTo>
                        <a:cubicBezTo>
                          <a:pt x="112" y="779"/>
                          <a:pt x="57" y="913"/>
                          <a:pt x="30" y="1055"/>
                        </a:cubicBezTo>
                        <a:cubicBezTo>
                          <a:pt x="0" y="1207"/>
                          <a:pt x="11" y="1325"/>
                          <a:pt x="64" y="1415"/>
                        </a:cubicBezTo>
                        <a:cubicBezTo>
                          <a:pt x="101" y="1477"/>
                          <a:pt x="162" y="1539"/>
                          <a:pt x="234" y="1585"/>
                        </a:cubicBezTo>
                        <a:cubicBezTo>
                          <a:pt x="309" y="1634"/>
                          <a:pt x="389" y="1661"/>
                          <a:pt x="459" y="1662"/>
                        </a:cubicBezTo>
                        <a:cubicBezTo>
                          <a:pt x="461" y="1662"/>
                          <a:pt x="462" y="1662"/>
                          <a:pt x="464" y="1662"/>
                        </a:cubicBezTo>
                        <a:cubicBezTo>
                          <a:pt x="570" y="1662"/>
                          <a:pt x="666" y="1620"/>
                          <a:pt x="758" y="1578"/>
                        </a:cubicBezTo>
                        <a:cubicBezTo>
                          <a:pt x="821" y="1551"/>
                          <a:pt x="885" y="1522"/>
                          <a:pt x="952" y="1507"/>
                        </a:cubicBezTo>
                        <a:cubicBezTo>
                          <a:pt x="978" y="1501"/>
                          <a:pt x="1006" y="1496"/>
                          <a:pt x="1035" y="1491"/>
                        </a:cubicBezTo>
                        <a:cubicBezTo>
                          <a:pt x="1141" y="1473"/>
                          <a:pt x="1262" y="1453"/>
                          <a:pt x="1329" y="1364"/>
                        </a:cubicBezTo>
                        <a:cubicBezTo>
                          <a:pt x="1374" y="1306"/>
                          <a:pt x="1404" y="1238"/>
                          <a:pt x="1433" y="1173"/>
                        </a:cubicBezTo>
                        <a:cubicBezTo>
                          <a:pt x="1437" y="1164"/>
                          <a:pt x="1440" y="1156"/>
                          <a:pt x="1444" y="1147"/>
                        </a:cubicBezTo>
                        <a:cubicBezTo>
                          <a:pt x="1498" y="1026"/>
                          <a:pt x="1533" y="897"/>
                          <a:pt x="1547" y="764"/>
                        </a:cubicBezTo>
                        <a:cubicBezTo>
                          <a:pt x="1554" y="698"/>
                          <a:pt x="1555" y="631"/>
                          <a:pt x="1552" y="566"/>
                        </a:cubicBezTo>
                        <a:cubicBezTo>
                          <a:pt x="1550" y="546"/>
                          <a:pt x="1544" y="520"/>
                          <a:pt x="1538" y="492"/>
                        </a:cubicBezTo>
                        <a:cubicBezTo>
                          <a:pt x="1528" y="449"/>
                          <a:pt x="1516" y="400"/>
                          <a:pt x="1523" y="377"/>
                        </a:cubicBezTo>
                        <a:cubicBezTo>
                          <a:pt x="1512" y="374"/>
                          <a:pt x="1512" y="374"/>
                          <a:pt x="1512" y="374"/>
                        </a:cubicBezTo>
                        <a:cubicBezTo>
                          <a:pt x="1500" y="370"/>
                          <a:pt x="1500" y="370"/>
                          <a:pt x="1500" y="370"/>
                        </a:cubicBezTo>
                        <a:cubicBezTo>
                          <a:pt x="1462" y="498"/>
                          <a:pt x="1363" y="608"/>
                          <a:pt x="1232" y="668"/>
                        </a:cubicBezTo>
                        <a:cubicBezTo>
                          <a:pt x="1280" y="570"/>
                          <a:pt x="1310" y="467"/>
                          <a:pt x="1323" y="361"/>
                        </a:cubicBezTo>
                        <a:cubicBezTo>
                          <a:pt x="1338" y="242"/>
                          <a:pt x="1330" y="124"/>
                          <a:pt x="1300" y="10"/>
                        </a:cubicBezTo>
                        <a:cubicBezTo>
                          <a:pt x="1299" y="5"/>
                          <a:pt x="1295" y="1"/>
                          <a:pt x="1290" y="1"/>
                        </a:cubicBezTo>
                        <a:cubicBezTo>
                          <a:pt x="1290" y="1"/>
                          <a:pt x="1289" y="0"/>
                          <a:pt x="128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37">
                    <a:extLst>
                      <a:ext uri="{FF2B5EF4-FFF2-40B4-BE49-F238E27FC236}">
                        <a16:creationId xmlns="" xmlns:a16="http://schemas.microsoft.com/office/drawing/2014/main" id="{C95C7BF2-943C-4A77-A121-CC5A4291DD7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66850" y="3027363"/>
                    <a:ext cx="1946275" cy="817563"/>
                  </a:xfrm>
                  <a:custGeom>
                    <a:avLst/>
                    <a:gdLst>
                      <a:gd name="T0" fmla="*/ 883 w 976"/>
                      <a:gd name="T1" fmla="*/ 12 h 410"/>
                      <a:gd name="T2" fmla="*/ 951 w 976"/>
                      <a:gd name="T3" fmla="*/ 62 h 410"/>
                      <a:gd name="T4" fmla="*/ 904 w 976"/>
                      <a:gd name="T5" fmla="*/ 150 h 410"/>
                      <a:gd name="T6" fmla="*/ 106 w 976"/>
                      <a:gd name="T7" fmla="*/ 395 h 410"/>
                      <a:gd name="T8" fmla="*/ 85 w 976"/>
                      <a:gd name="T9" fmla="*/ 398 h 410"/>
                      <a:gd name="T10" fmla="*/ 18 w 976"/>
                      <a:gd name="T11" fmla="*/ 348 h 410"/>
                      <a:gd name="T12" fmla="*/ 64 w 976"/>
                      <a:gd name="T13" fmla="*/ 260 h 410"/>
                      <a:gd name="T14" fmla="*/ 863 w 976"/>
                      <a:gd name="T15" fmla="*/ 15 h 410"/>
                      <a:gd name="T16" fmla="*/ 883 w 976"/>
                      <a:gd name="T17" fmla="*/ 12 h 410"/>
                      <a:gd name="T18" fmla="*/ 883 w 976"/>
                      <a:gd name="T19" fmla="*/ 0 h 410"/>
                      <a:gd name="T20" fmla="*/ 859 w 976"/>
                      <a:gd name="T21" fmla="*/ 4 h 410"/>
                      <a:gd name="T22" fmla="*/ 61 w 976"/>
                      <a:gd name="T23" fmla="*/ 248 h 410"/>
                      <a:gd name="T24" fmla="*/ 12 w 976"/>
                      <a:gd name="T25" fmla="*/ 289 h 410"/>
                      <a:gd name="T26" fmla="*/ 6 w 976"/>
                      <a:gd name="T27" fmla="*/ 351 h 410"/>
                      <a:gd name="T28" fmla="*/ 85 w 976"/>
                      <a:gd name="T29" fmla="*/ 410 h 410"/>
                      <a:gd name="T30" fmla="*/ 109 w 976"/>
                      <a:gd name="T31" fmla="*/ 406 h 410"/>
                      <a:gd name="T32" fmla="*/ 908 w 976"/>
                      <a:gd name="T33" fmla="*/ 161 h 410"/>
                      <a:gd name="T34" fmla="*/ 962 w 976"/>
                      <a:gd name="T35" fmla="*/ 58 h 410"/>
                      <a:gd name="T36" fmla="*/ 883 w 976"/>
                      <a:gd name="T37" fmla="*/ 0 h 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76" h="410">
                        <a:moveTo>
                          <a:pt x="883" y="12"/>
                        </a:moveTo>
                        <a:cubicBezTo>
                          <a:pt x="914" y="12"/>
                          <a:pt x="941" y="31"/>
                          <a:pt x="951" y="62"/>
                        </a:cubicBezTo>
                        <a:cubicBezTo>
                          <a:pt x="962" y="99"/>
                          <a:pt x="941" y="138"/>
                          <a:pt x="904" y="150"/>
                        </a:cubicBezTo>
                        <a:cubicBezTo>
                          <a:pt x="106" y="395"/>
                          <a:pt x="106" y="395"/>
                          <a:pt x="106" y="395"/>
                        </a:cubicBezTo>
                        <a:cubicBezTo>
                          <a:pt x="99" y="397"/>
                          <a:pt x="92" y="398"/>
                          <a:pt x="85" y="398"/>
                        </a:cubicBezTo>
                        <a:cubicBezTo>
                          <a:pt x="55" y="398"/>
                          <a:pt x="27" y="378"/>
                          <a:pt x="18" y="348"/>
                        </a:cubicBezTo>
                        <a:cubicBezTo>
                          <a:pt x="6" y="311"/>
                          <a:pt x="27" y="271"/>
                          <a:pt x="64" y="260"/>
                        </a:cubicBezTo>
                        <a:cubicBezTo>
                          <a:pt x="863" y="15"/>
                          <a:pt x="863" y="15"/>
                          <a:pt x="863" y="15"/>
                        </a:cubicBezTo>
                        <a:cubicBezTo>
                          <a:pt x="870" y="13"/>
                          <a:pt x="877" y="12"/>
                          <a:pt x="883" y="12"/>
                        </a:cubicBezTo>
                        <a:moveTo>
                          <a:pt x="883" y="0"/>
                        </a:moveTo>
                        <a:cubicBezTo>
                          <a:pt x="875" y="0"/>
                          <a:pt x="867" y="1"/>
                          <a:pt x="859" y="4"/>
                        </a:cubicBezTo>
                        <a:cubicBezTo>
                          <a:pt x="61" y="248"/>
                          <a:pt x="61" y="248"/>
                          <a:pt x="61" y="248"/>
                        </a:cubicBezTo>
                        <a:cubicBezTo>
                          <a:pt x="40" y="255"/>
                          <a:pt x="22" y="269"/>
                          <a:pt x="12" y="289"/>
                        </a:cubicBezTo>
                        <a:cubicBezTo>
                          <a:pt x="2" y="308"/>
                          <a:pt x="0" y="330"/>
                          <a:pt x="6" y="351"/>
                        </a:cubicBezTo>
                        <a:cubicBezTo>
                          <a:pt x="17" y="386"/>
                          <a:pt x="49" y="410"/>
                          <a:pt x="85" y="410"/>
                        </a:cubicBezTo>
                        <a:cubicBezTo>
                          <a:pt x="93" y="410"/>
                          <a:pt x="101" y="408"/>
                          <a:pt x="109" y="406"/>
                        </a:cubicBezTo>
                        <a:cubicBezTo>
                          <a:pt x="908" y="161"/>
                          <a:pt x="908" y="161"/>
                          <a:pt x="908" y="161"/>
                        </a:cubicBezTo>
                        <a:cubicBezTo>
                          <a:pt x="951" y="148"/>
                          <a:pt x="976" y="102"/>
                          <a:pt x="962" y="58"/>
                        </a:cubicBezTo>
                        <a:cubicBezTo>
                          <a:pt x="952" y="23"/>
                          <a:pt x="920" y="0"/>
                          <a:pt x="88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Freeform 44">
                    <a:extLst>
                      <a:ext uri="{FF2B5EF4-FFF2-40B4-BE49-F238E27FC236}">
                        <a16:creationId xmlns="" xmlns:a16="http://schemas.microsoft.com/office/drawing/2014/main" id="{B50B1411-F75E-46DF-8116-024FDF3A87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30325" y="2789238"/>
                    <a:ext cx="2185988" cy="815975"/>
                  </a:xfrm>
                  <a:custGeom>
                    <a:avLst/>
                    <a:gdLst>
                      <a:gd name="T0" fmla="*/ 2 w 1097"/>
                      <a:gd name="T1" fmla="*/ 409 h 409"/>
                      <a:gd name="T2" fmla="*/ 0 w 1097"/>
                      <a:gd name="T3" fmla="*/ 409 h 409"/>
                      <a:gd name="T4" fmla="*/ 2 w 1097"/>
                      <a:gd name="T5" fmla="*/ 409 h 409"/>
                      <a:gd name="T6" fmla="*/ 1094 w 1097"/>
                      <a:gd name="T7" fmla="*/ 0 h 409"/>
                      <a:gd name="T8" fmla="*/ 1094 w 1097"/>
                      <a:gd name="T9" fmla="*/ 0 h 409"/>
                      <a:gd name="T10" fmla="*/ 1097 w 1097"/>
                      <a:gd name="T11" fmla="*/ 21 h 409"/>
                      <a:gd name="T12" fmla="*/ 1094 w 1097"/>
                      <a:gd name="T13" fmla="*/ 0 h 409"/>
                      <a:gd name="T14" fmla="*/ 1094 w 1097"/>
                      <a:gd name="T15" fmla="*/ 0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97" h="409">
                        <a:moveTo>
                          <a:pt x="2" y="409"/>
                        </a:moveTo>
                        <a:cubicBezTo>
                          <a:pt x="1" y="409"/>
                          <a:pt x="0" y="409"/>
                          <a:pt x="0" y="409"/>
                        </a:cubicBezTo>
                        <a:cubicBezTo>
                          <a:pt x="0" y="409"/>
                          <a:pt x="1" y="409"/>
                          <a:pt x="2" y="409"/>
                        </a:cubicBezTo>
                        <a:moveTo>
                          <a:pt x="1094" y="0"/>
                        </a:moveTo>
                        <a:cubicBezTo>
                          <a:pt x="1094" y="0"/>
                          <a:pt x="1094" y="0"/>
                          <a:pt x="1094" y="0"/>
                        </a:cubicBezTo>
                        <a:cubicBezTo>
                          <a:pt x="1096" y="7"/>
                          <a:pt x="1097" y="14"/>
                          <a:pt x="1097" y="21"/>
                        </a:cubicBezTo>
                        <a:cubicBezTo>
                          <a:pt x="1097" y="14"/>
                          <a:pt x="1096" y="7"/>
                          <a:pt x="1094" y="0"/>
                        </a:cubicBezTo>
                        <a:cubicBezTo>
                          <a:pt x="1094" y="0"/>
                          <a:pt x="1094" y="0"/>
                          <a:pt x="1094" y="0"/>
                        </a:cubicBezTo>
                      </a:path>
                    </a:pathLst>
                  </a:custGeom>
                  <a:solidFill>
                    <a:srgbClr val="F3D5A7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Freeform 47">
                    <a:extLst>
                      <a:ext uri="{FF2B5EF4-FFF2-40B4-BE49-F238E27FC236}">
                        <a16:creationId xmlns="" xmlns:a16="http://schemas.microsoft.com/office/drawing/2014/main" id="{C1653AB6-4639-4ACE-B1FB-B75FEBFD9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158875" y="3511550"/>
                    <a:ext cx="1588" cy="4763"/>
                  </a:xfrm>
                  <a:custGeom>
                    <a:avLst/>
                    <a:gdLst>
                      <a:gd name="T0" fmla="*/ 1 w 1"/>
                      <a:gd name="T1" fmla="*/ 2 h 2"/>
                      <a:gd name="T2" fmla="*/ 1 w 1"/>
                      <a:gd name="T3" fmla="*/ 2 h 2"/>
                      <a:gd name="T4" fmla="*/ 1 w 1"/>
                      <a:gd name="T5" fmla="*/ 2 h 2"/>
                      <a:gd name="T6" fmla="*/ 0 w 1"/>
                      <a:gd name="T7" fmla="*/ 1 h 2"/>
                      <a:gd name="T8" fmla="*/ 0 w 1"/>
                      <a:gd name="T9" fmla="*/ 1 h 2"/>
                      <a:gd name="T10" fmla="*/ 0 w 1"/>
                      <a:gd name="T11" fmla="*/ 1 h 2"/>
                      <a:gd name="T12" fmla="*/ 0 w 1"/>
                      <a:gd name="T13" fmla="*/ 1 h 2"/>
                      <a:gd name="T14" fmla="*/ 0 w 1"/>
                      <a:gd name="T15" fmla="*/ 1 h 2"/>
                      <a:gd name="T16" fmla="*/ 0 w 1"/>
                      <a:gd name="T17" fmla="*/ 1 h 2"/>
                      <a:gd name="T18" fmla="*/ 0 w 1"/>
                      <a:gd name="T19" fmla="*/ 0 h 2"/>
                      <a:gd name="T20" fmla="*/ 0 w 1"/>
                      <a:gd name="T21" fmla="*/ 1 h 2"/>
                      <a:gd name="T22" fmla="*/ 0 w 1"/>
                      <a:gd name="T2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FCEA34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56090AE4-AFF8-49CB-989E-0BE68EC5FDC6}"/>
              </a:ext>
            </a:extLst>
          </p:cNvPr>
          <p:cNvSpPr/>
          <p:nvPr/>
        </p:nvSpPr>
        <p:spPr>
          <a:xfrm>
            <a:off x="5883618" y="2160035"/>
            <a:ext cx="3708342" cy="2252924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高为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厘米，长为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厘米，一端剪去高为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厘米、底宽为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厘米的等腰三角形，形成一个三角缺口。五角星及火炬（颜色同大队旗）在以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厘米为边长的正方形中心。可用布、绸、缎或其他质的材料制做。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9804" y="1552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2448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8A9B167-0477-4D02-997F-14972DB7123D}"/>
              </a:ext>
            </a:extLst>
          </p:cNvPr>
          <p:cNvSpPr/>
          <p:nvPr/>
        </p:nvSpPr>
        <p:spPr>
          <a:xfrm>
            <a:off x="1219200" y="793234"/>
            <a:ext cx="1651414" cy="584775"/>
          </a:xfrm>
          <a:prstGeom prst="rect">
            <a:avLst/>
          </a:prstGeom>
          <a:solidFill>
            <a:srgbClr val="FCEA34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红领巾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7F20675-BB23-4F7E-97F2-EBA25AD93465}"/>
              </a:ext>
            </a:extLst>
          </p:cNvPr>
          <p:cNvSpPr/>
          <p:nvPr/>
        </p:nvSpPr>
        <p:spPr>
          <a:xfrm>
            <a:off x="1219200" y="1561237"/>
            <a:ext cx="6096000" cy="117262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红领巾是少先队员的标志。它是红旗（队旗）的一角，是用烈士的鲜血染成的。每个少先队员都应该佩戴它和爱护它，为它增添新的荣耀。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AEC1764-4D5F-477A-BFE3-664D89083AB9}"/>
              </a:ext>
            </a:extLst>
          </p:cNvPr>
          <p:cNvSpPr/>
          <p:nvPr/>
        </p:nvSpPr>
        <p:spPr>
          <a:xfrm>
            <a:off x="1219200" y="2840167"/>
            <a:ext cx="6096000" cy="177279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佩戴方法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．将红领巾披在肩上，钝角对准脊椎骨，右角放在左角下面，两角交叉；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．将右角经过左角前面拉到右边，左角不动；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．右角经左右两角交叉的空隙中拉出，右角恰绕过左角一圈；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．将右角从此圈中拉出，抽紧。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另外：队徽也是少先队的标志。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624B7D2-711C-4721-A716-9FFC439798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7" t="22766" r="35745" b="9814"/>
          <a:stretch/>
        </p:blipFill>
        <p:spPr>
          <a:xfrm>
            <a:off x="7975599" y="1563207"/>
            <a:ext cx="1901769" cy="30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1dfib4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1065</Words>
  <Application>Microsoft Office PowerPoint</Application>
  <PresentationFormat>宽屏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142</cp:revision>
  <dcterms:created xsi:type="dcterms:W3CDTF">2017-08-18T03:02:00Z</dcterms:created>
  <dcterms:modified xsi:type="dcterms:W3CDTF">2023-01-04T03:31:30Z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