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0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4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0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26"/>
  </p:notesMasterIdLst>
  <p:sldIdLst>
    <p:sldId id="256" r:id="rId4"/>
    <p:sldId id="257" r:id="rId5"/>
    <p:sldId id="258" r:id="rId6"/>
    <p:sldId id="262" r:id="rId7"/>
    <p:sldId id="261" r:id="rId8"/>
    <p:sldId id="272" r:id="rId9"/>
    <p:sldId id="266" r:id="rId10"/>
    <p:sldId id="263" r:id="rId11"/>
    <p:sldId id="260" r:id="rId12"/>
    <p:sldId id="259" r:id="rId13"/>
    <p:sldId id="273" r:id="rId14"/>
    <p:sldId id="267" r:id="rId15"/>
    <p:sldId id="264" r:id="rId16"/>
    <p:sldId id="269" r:id="rId17"/>
    <p:sldId id="274" r:id="rId18"/>
    <p:sldId id="271" r:id="rId19"/>
    <p:sldId id="268" r:id="rId20"/>
    <p:sldId id="270" r:id="rId21"/>
    <p:sldId id="265" r:id="rId22"/>
    <p:sldId id="275" r:id="rId23"/>
    <p:sldId id="276" r:id="rId24"/>
    <p:sldId id="27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7998C"/>
    <a:srgbClr val="FBF6EF"/>
    <a:srgbClr val="F8EFE4"/>
    <a:srgbClr val="DAAB73"/>
    <a:srgbClr val="4E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4302-3FA5-4BCB-BE75-859EED04BEFB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7B312-4D26-46BA-9252-BC7CF0FC2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9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1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9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21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1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97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320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873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201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97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3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9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854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30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450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11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7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80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99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24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63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4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B312-4D26-46BA-9252-BC7CF0FC2B9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51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2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2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8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7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1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9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6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1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1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42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5" y="6733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82257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4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BF6EF"/>
          </a:fgClr>
          <a:bgClr>
            <a:srgbClr val="FDFD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D1CEEB4-DB93-4AEC-9C90-1A3FC82A68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DF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1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ACF3A1-F9FE-4452-94D8-B58FB78B7454}"/>
              </a:ext>
            </a:extLst>
          </p:cNvPr>
          <p:cNvSpPr/>
          <p:nvPr/>
        </p:nvSpPr>
        <p:spPr>
          <a:xfrm>
            <a:off x="6096000" y="0"/>
            <a:ext cx="4724399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B1C2AC-B532-4174-8108-1966D6990688}"/>
              </a:ext>
            </a:extLst>
          </p:cNvPr>
          <p:cNvSpPr txBox="1"/>
          <p:nvPr/>
        </p:nvSpPr>
        <p:spPr>
          <a:xfrm>
            <a:off x="833798" y="2141847"/>
            <a:ext cx="5955476" cy="12464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7500" dirty="0">
                <a:cs typeface="+mn-ea"/>
                <a:sym typeface="+mn-lt"/>
              </a:rPr>
              <a:t>时尚品牌宣传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35D886-BC2E-4D34-8341-9B93CA3A6DB1}"/>
              </a:ext>
            </a:extLst>
          </p:cNvPr>
          <p:cNvGrpSpPr/>
          <p:nvPr/>
        </p:nvGrpSpPr>
        <p:grpSpPr>
          <a:xfrm>
            <a:off x="1055688" y="4851401"/>
            <a:ext cx="3598607" cy="678426"/>
            <a:chOff x="1055688" y="4851401"/>
            <a:chExt cx="3598607" cy="678426"/>
          </a:xfrm>
        </p:grpSpPr>
        <p:sp>
          <p:nvSpPr>
            <p:cNvPr id="3" name="矩形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6709D5-0060-43B5-B71E-1C39DF692F0A}"/>
                </a:ext>
              </a:extLst>
            </p:cNvPr>
            <p:cNvSpPr/>
            <p:nvPr/>
          </p:nvSpPr>
          <p:spPr>
            <a:xfrm>
              <a:off x="1055688" y="4851401"/>
              <a:ext cx="3598607" cy="678426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BA1203-B4B8-4FDB-999B-7F5E0B802308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1" y="51906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47C44-9711-471E-BBD1-F45CD297C98F}"/>
                </a:ext>
              </a:extLst>
            </p:cNvPr>
            <p:cNvSpPr txBox="1"/>
            <p:nvPr/>
          </p:nvSpPr>
          <p:spPr>
            <a:xfrm>
              <a:off x="2342615" y="4959782"/>
              <a:ext cx="227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策划</a:t>
              </a: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4EDB3A-E916-483A-BC12-453CA3C567F3}"/>
              </a:ext>
            </a:extLst>
          </p:cNvPr>
          <p:cNvSpPr txBox="1"/>
          <p:nvPr/>
        </p:nvSpPr>
        <p:spPr>
          <a:xfrm rot="5400000">
            <a:off x="10061508" y="3625334"/>
            <a:ext cx="296311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www.ypppt.com</a:t>
            </a:r>
            <a:endParaRPr lang="zh-CN" altLang="en-US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1D9187-C979-40F6-A330-34944819C0BE}"/>
              </a:ext>
            </a:extLst>
          </p:cNvPr>
          <p:cNvSpPr/>
          <p:nvPr/>
        </p:nvSpPr>
        <p:spPr>
          <a:xfrm>
            <a:off x="-1" y="-1"/>
            <a:ext cx="1055689" cy="1369135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A1A93E-E1A2-488D-839E-9AB98722F8E9}"/>
              </a:ext>
            </a:extLst>
          </p:cNvPr>
          <p:cNvGrpSpPr/>
          <p:nvPr/>
        </p:nvGrpSpPr>
        <p:grpSpPr>
          <a:xfrm>
            <a:off x="10820399" y="-1"/>
            <a:ext cx="1369135" cy="1369135"/>
            <a:chOff x="10820399" y="-1"/>
            <a:chExt cx="1369135" cy="1369135"/>
          </a:xfrm>
        </p:grpSpPr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7764A1-0DE5-40C9-B0C4-5B77C5EA2721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FF4B70-8D8F-48E8-915C-4F0B7C43A21E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42F4B9-40EA-4E0F-AFE9-77A56E99522B}"/>
              </a:ext>
            </a:extLst>
          </p:cNvPr>
          <p:cNvSpPr txBox="1"/>
          <p:nvPr/>
        </p:nvSpPr>
        <p:spPr>
          <a:xfrm>
            <a:off x="964105" y="3525158"/>
            <a:ext cx="5731970" cy="1212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A2A402-965E-497D-B8B2-46C68B449991}"/>
              </a:ext>
            </a:extLst>
          </p:cNvPr>
          <p:cNvSpPr txBox="1"/>
          <p:nvPr/>
        </p:nvSpPr>
        <p:spPr>
          <a:xfrm>
            <a:off x="1227498" y="4342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cs typeface="+mn-ea"/>
                <a:sym typeface="+mn-lt"/>
              </a:rPr>
              <a:t>品牌推广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E893C5-2835-49EE-A1F3-7D5AA6459CDA}"/>
              </a:ext>
            </a:extLst>
          </p:cNvPr>
          <p:cNvSpPr txBox="1"/>
          <p:nvPr/>
        </p:nvSpPr>
        <p:spPr>
          <a:xfrm>
            <a:off x="2382194" y="4342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cs typeface="+mn-ea"/>
                <a:sym typeface="+mn-lt"/>
              </a:rPr>
              <a:t>时尚画册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6A6E8F-BDE4-4506-8C03-A1F8BE2AA50D}"/>
              </a:ext>
            </a:extLst>
          </p:cNvPr>
          <p:cNvSpPr txBox="1"/>
          <p:nvPr/>
        </p:nvSpPr>
        <p:spPr>
          <a:xfrm>
            <a:off x="3536891" y="4342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cs typeface="+mn-ea"/>
                <a:sym typeface="+mn-lt"/>
              </a:rPr>
              <a:t>企业杂志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C7D36E-B487-4B6F-9796-CDE21DF73896}"/>
              </a:ext>
            </a:extLst>
          </p:cNvPr>
          <p:cNvSpPr txBox="1"/>
          <p:nvPr/>
        </p:nvSpPr>
        <p:spPr>
          <a:xfrm>
            <a:off x="894751" y="1351671"/>
            <a:ext cx="5442549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8000" i="1" spc="600" dirty="0">
                <a:solidFill>
                  <a:srgbClr val="F7998C">
                    <a:alpha val="25000"/>
                  </a:srgbClr>
                </a:solidFill>
                <a:cs typeface="+mn-ea"/>
                <a:sym typeface="+mn-lt"/>
              </a:rPr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26398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/>
      <p:bldP spid="11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F8484E-D840-41B9-82F8-B467415AA4BA}"/>
              </a:ext>
            </a:extLst>
          </p:cNvPr>
          <p:cNvSpPr/>
          <p:nvPr/>
        </p:nvSpPr>
        <p:spPr>
          <a:xfrm>
            <a:off x="1055688" y="1196975"/>
            <a:ext cx="5040312" cy="32988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518FF9-76F7-49CA-92B4-145696E987DB}"/>
              </a:ext>
            </a:extLst>
          </p:cNvPr>
          <p:cNvSpPr/>
          <p:nvPr/>
        </p:nvSpPr>
        <p:spPr>
          <a:xfrm>
            <a:off x="4305300" y="4667644"/>
            <a:ext cx="1790700" cy="1162050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4A8D47-5CEF-4748-837F-39A3B5582CBB}"/>
              </a:ext>
            </a:extLst>
          </p:cNvPr>
          <p:cNvSpPr txBox="1"/>
          <p:nvPr/>
        </p:nvSpPr>
        <p:spPr>
          <a:xfrm>
            <a:off x="6475810" y="4656071"/>
            <a:ext cx="4477939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02F392-2BED-429E-A0B9-B0575B3C36EE}"/>
              </a:ext>
            </a:extLst>
          </p:cNvPr>
          <p:cNvGrpSpPr/>
          <p:nvPr/>
        </p:nvGrpSpPr>
        <p:grpSpPr>
          <a:xfrm>
            <a:off x="6409004" y="2125729"/>
            <a:ext cx="3570208" cy="1174636"/>
            <a:chOff x="7044697" y="2408599"/>
            <a:chExt cx="3570208" cy="1174636"/>
          </a:xfrm>
        </p:grpSpPr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8443EB-211C-4E68-8760-BF2C797238BE}"/>
                </a:ext>
              </a:extLst>
            </p:cNvPr>
            <p:cNvSpPr txBox="1"/>
            <p:nvPr/>
          </p:nvSpPr>
          <p:spPr>
            <a:xfrm>
              <a:off x="7105651" y="2408599"/>
              <a:ext cx="3270942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D33B48-31F3-4EFB-9D68-A4AD258145F9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90271B-FC59-46C5-B9FC-A0BD740D7A6D}"/>
              </a:ext>
            </a:extLst>
          </p:cNvPr>
          <p:cNvGrpSpPr/>
          <p:nvPr/>
        </p:nvGrpSpPr>
        <p:grpSpPr>
          <a:xfrm>
            <a:off x="9953812" y="1175218"/>
            <a:ext cx="927101" cy="927101"/>
            <a:chOff x="10820399" y="-1"/>
            <a:chExt cx="1369135" cy="1369135"/>
          </a:xfrm>
        </p:grpSpPr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DE17F6-8C0E-4D94-B31C-F6B538DB6A36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C3A7A9-AB53-4627-909B-02A70533A246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5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7144B0-04E0-46F3-8068-FDE577054321}"/>
              </a:ext>
            </a:extLst>
          </p:cNvPr>
          <p:cNvSpPr/>
          <p:nvPr/>
        </p:nvSpPr>
        <p:spPr>
          <a:xfrm>
            <a:off x="0" y="3192464"/>
            <a:ext cx="12192000" cy="1062036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8A6F5F-EE32-4568-9D5E-BA71954062EE}"/>
              </a:ext>
            </a:extLst>
          </p:cNvPr>
          <p:cNvSpPr/>
          <p:nvPr/>
        </p:nvSpPr>
        <p:spPr>
          <a:xfrm>
            <a:off x="4813300" y="2405576"/>
            <a:ext cx="2565400" cy="26358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1FDE32-36B1-4F9A-9A9D-BDE56DA30F53}"/>
              </a:ext>
            </a:extLst>
          </p:cNvPr>
          <p:cNvSpPr/>
          <p:nvPr/>
        </p:nvSpPr>
        <p:spPr>
          <a:xfrm>
            <a:off x="2432766" y="2817341"/>
            <a:ext cx="1763868" cy="181228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5E79E7-99B4-4272-80EB-55663FF28C95}"/>
              </a:ext>
            </a:extLst>
          </p:cNvPr>
          <p:cNvSpPr/>
          <p:nvPr/>
        </p:nvSpPr>
        <p:spPr>
          <a:xfrm>
            <a:off x="7995366" y="2817341"/>
            <a:ext cx="1763868" cy="181228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88981D-883A-4FD0-AF3C-8C231E7618BF}"/>
              </a:ext>
            </a:extLst>
          </p:cNvPr>
          <p:cNvGrpSpPr/>
          <p:nvPr/>
        </p:nvGrpSpPr>
        <p:grpSpPr>
          <a:xfrm>
            <a:off x="4310896" y="391219"/>
            <a:ext cx="3570208" cy="1174636"/>
            <a:chOff x="7044697" y="2408599"/>
            <a:chExt cx="3570208" cy="1174636"/>
          </a:xfrm>
        </p:grpSpPr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DFBD16-C7DA-49EA-A58F-C3EDAA64FA20}"/>
                </a:ext>
              </a:extLst>
            </p:cNvPr>
            <p:cNvSpPr txBox="1"/>
            <p:nvPr/>
          </p:nvSpPr>
          <p:spPr>
            <a:xfrm>
              <a:off x="7300245" y="2408599"/>
              <a:ext cx="3314659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07A5DD-85F4-4BC7-8B0D-AF79ABE9E90A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E7ABC5-6B73-4D2E-8310-7D8B141FBED5}"/>
              </a:ext>
            </a:extLst>
          </p:cNvPr>
          <p:cNvSpPr txBox="1"/>
          <p:nvPr/>
        </p:nvSpPr>
        <p:spPr>
          <a:xfrm>
            <a:off x="2638426" y="5459036"/>
            <a:ext cx="6915150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B5EC82-6472-4C18-9F14-2C446E1F7952}"/>
              </a:ext>
            </a:extLst>
          </p:cNvPr>
          <p:cNvSpPr txBox="1"/>
          <p:nvPr/>
        </p:nvSpPr>
        <p:spPr>
          <a:xfrm>
            <a:off x="2638426" y="1482178"/>
            <a:ext cx="6915150" cy="372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</p:spTree>
    <p:extLst>
      <p:ext uri="{BB962C8B-B14F-4D97-AF65-F5344CB8AC3E}">
        <p14:creationId xmlns:p14="http://schemas.microsoft.com/office/powerpoint/2010/main" val="36003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9A5449-F746-45A6-B8C7-E75AC08D6CDC}"/>
              </a:ext>
            </a:extLst>
          </p:cNvPr>
          <p:cNvSpPr/>
          <p:nvPr/>
        </p:nvSpPr>
        <p:spPr>
          <a:xfrm>
            <a:off x="2124530" y="0"/>
            <a:ext cx="2579688" cy="6857999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4720FB-47A4-4294-B4DD-95757EBFD111}"/>
              </a:ext>
            </a:extLst>
          </p:cNvPr>
          <p:cNvSpPr/>
          <p:nvPr/>
        </p:nvSpPr>
        <p:spPr>
          <a:xfrm>
            <a:off x="1081088" y="764818"/>
            <a:ext cx="4666572" cy="5328362"/>
          </a:xfrm>
          <a:custGeom>
            <a:avLst/>
            <a:gdLst>
              <a:gd name="connsiteX0" fmla="*/ 0 w 4666572"/>
              <a:gd name="connsiteY0" fmla="*/ 2861825 h 5328362"/>
              <a:gd name="connsiteX1" fmla="*/ 4666572 w 4666572"/>
              <a:gd name="connsiteY1" fmla="*/ 2861825 h 5328362"/>
              <a:gd name="connsiteX2" fmla="*/ 4666572 w 4666572"/>
              <a:gd name="connsiteY2" fmla="*/ 5328362 h 5328362"/>
              <a:gd name="connsiteX3" fmla="*/ 0 w 4666572"/>
              <a:gd name="connsiteY3" fmla="*/ 5328362 h 5328362"/>
              <a:gd name="connsiteX4" fmla="*/ 0 w 4666572"/>
              <a:gd name="connsiteY4" fmla="*/ 0 h 5328362"/>
              <a:gd name="connsiteX5" fmla="*/ 4666572 w 4666572"/>
              <a:gd name="connsiteY5" fmla="*/ 0 h 5328362"/>
              <a:gd name="connsiteX6" fmla="*/ 4666572 w 4666572"/>
              <a:gd name="connsiteY6" fmla="*/ 2466537 h 5328362"/>
              <a:gd name="connsiteX7" fmla="*/ 0 w 4666572"/>
              <a:gd name="connsiteY7" fmla="*/ 2466537 h 532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572" h="5328362">
                <a:moveTo>
                  <a:pt x="0" y="2861825"/>
                </a:moveTo>
                <a:lnTo>
                  <a:pt x="4666572" y="2861825"/>
                </a:lnTo>
                <a:lnTo>
                  <a:pt x="4666572" y="5328362"/>
                </a:lnTo>
                <a:lnTo>
                  <a:pt x="0" y="5328362"/>
                </a:lnTo>
                <a:close/>
                <a:moveTo>
                  <a:pt x="0" y="0"/>
                </a:moveTo>
                <a:lnTo>
                  <a:pt x="4666572" y="0"/>
                </a:lnTo>
                <a:lnTo>
                  <a:pt x="4666572" y="2466537"/>
                </a:lnTo>
                <a:lnTo>
                  <a:pt x="0" y="2466537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77C5CE-582E-4E14-BB2C-49DB4B6B8609}"/>
              </a:ext>
            </a:extLst>
          </p:cNvPr>
          <p:cNvGrpSpPr/>
          <p:nvPr/>
        </p:nvGrpSpPr>
        <p:grpSpPr>
          <a:xfrm>
            <a:off x="6749141" y="986199"/>
            <a:ext cx="3570208" cy="1174636"/>
            <a:chOff x="7044697" y="2408599"/>
            <a:chExt cx="3570208" cy="1174636"/>
          </a:xfrm>
        </p:grpSpPr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307C18-09E0-443B-BCA9-5BF0C0003633}"/>
                </a:ext>
              </a:extLst>
            </p:cNvPr>
            <p:cNvSpPr txBox="1"/>
            <p:nvPr/>
          </p:nvSpPr>
          <p:spPr>
            <a:xfrm>
              <a:off x="7105650" y="2408599"/>
              <a:ext cx="327370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C98B78-1C8B-4EE0-A2F7-AE078F0A900A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D0D80C-1CFF-4D16-9E9E-814832084E68}"/>
              </a:ext>
            </a:extLst>
          </p:cNvPr>
          <p:cNvGrpSpPr/>
          <p:nvPr/>
        </p:nvGrpSpPr>
        <p:grpSpPr>
          <a:xfrm>
            <a:off x="6800570" y="3905137"/>
            <a:ext cx="3595601" cy="1988208"/>
            <a:chOff x="8459788" y="3442341"/>
            <a:chExt cx="3595601" cy="1988208"/>
          </a:xfrm>
        </p:grpSpPr>
        <p:sp>
          <p:nvSpPr>
            <p:cNvPr id="11" name="文本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7EBEE2-E5B0-4F02-AF6F-45B9D7565B3D}"/>
                </a:ext>
              </a:extLst>
            </p:cNvPr>
            <p:cNvSpPr txBox="1"/>
            <p:nvPr/>
          </p:nvSpPr>
          <p:spPr>
            <a:xfrm>
              <a:off x="8485188" y="3937833"/>
              <a:ext cx="357020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Network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and the original creator, please do not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youplease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 not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385EE7-6F15-41E9-B4A6-4F8261961083}"/>
                </a:ext>
              </a:extLst>
            </p:cNvPr>
            <p:cNvSpPr txBox="1"/>
            <p:nvPr/>
          </p:nvSpPr>
          <p:spPr>
            <a:xfrm>
              <a:off x="8459788" y="344234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7FE26A-87D5-4417-9102-9FA547130808}"/>
              </a:ext>
            </a:extLst>
          </p:cNvPr>
          <p:cNvGrpSpPr/>
          <p:nvPr/>
        </p:nvGrpSpPr>
        <p:grpSpPr>
          <a:xfrm>
            <a:off x="6917734" y="2857202"/>
            <a:ext cx="769442" cy="769442"/>
            <a:chOff x="10820399" y="-1"/>
            <a:chExt cx="1369135" cy="1369135"/>
          </a:xfrm>
        </p:grpSpPr>
        <p:sp>
          <p:nvSpPr>
            <p:cNvPr id="15" name="矩形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AD2D39-A79B-4535-A8CE-B696253F4895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D65AC1-560E-4454-AF97-2C94480B7938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8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D4A16C-9609-46B8-982C-D1CA053535AD}"/>
              </a:ext>
            </a:extLst>
          </p:cNvPr>
          <p:cNvGrpSpPr/>
          <p:nvPr/>
        </p:nvGrpSpPr>
        <p:grpSpPr>
          <a:xfrm>
            <a:off x="1066800" y="1500549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14F1D3-DF74-4DC0-A73F-C8EBBEBCF3D4}"/>
                </a:ext>
              </a:extLst>
            </p:cNvPr>
            <p:cNvSpPr txBox="1"/>
            <p:nvPr/>
          </p:nvSpPr>
          <p:spPr>
            <a:xfrm>
              <a:off x="7105651" y="2408599"/>
              <a:ext cx="3406146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CA2485-C0AF-46AD-8842-C7BE7E8A7510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9BD990-971B-48CD-B84E-FDCFD7B7AFFA}"/>
              </a:ext>
            </a:extLst>
          </p:cNvPr>
          <p:cNvSpPr txBox="1"/>
          <p:nvPr/>
        </p:nvSpPr>
        <p:spPr>
          <a:xfrm>
            <a:off x="1139956" y="3938588"/>
            <a:ext cx="4605205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EFB69E-D10D-438B-88CC-741228DBDA75}"/>
              </a:ext>
            </a:extLst>
          </p:cNvPr>
          <p:cNvGrpSpPr/>
          <p:nvPr/>
        </p:nvGrpSpPr>
        <p:grpSpPr>
          <a:xfrm>
            <a:off x="1233489" y="3004890"/>
            <a:ext cx="2855912" cy="538410"/>
            <a:chOff x="6262688" y="4927601"/>
            <a:chExt cx="3598607" cy="678426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B19F46-8F32-4C71-9479-EE8D3756BBBF}"/>
                </a:ext>
              </a:extLst>
            </p:cNvPr>
            <p:cNvSpPr/>
            <p:nvPr/>
          </p:nvSpPr>
          <p:spPr>
            <a:xfrm>
              <a:off x="6262688" y="4927601"/>
              <a:ext cx="3598607" cy="678426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BB86AA-3200-4894-ABED-710124180D24}"/>
                </a:ext>
              </a:extLst>
            </p:cNvPr>
            <p:cNvCxnSpPr>
              <a:cxnSpLocks/>
            </p:cNvCxnSpPr>
            <p:nvPr/>
          </p:nvCxnSpPr>
          <p:spPr>
            <a:xfrm>
              <a:off x="6578601" y="52668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914017-D1FB-4632-9325-FCE3D7A55B6E}"/>
                </a:ext>
              </a:extLst>
            </p:cNvPr>
            <p:cNvSpPr txBox="1"/>
            <p:nvPr/>
          </p:nvSpPr>
          <p:spPr>
            <a:xfrm>
              <a:off x="7549615" y="5035982"/>
              <a:ext cx="2210145" cy="46537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策划：第一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00A51D-A4AA-4258-B5DE-DEC0E7272B7A}"/>
              </a:ext>
            </a:extLst>
          </p:cNvPr>
          <p:cNvSpPr/>
          <p:nvPr/>
        </p:nvSpPr>
        <p:spPr>
          <a:xfrm>
            <a:off x="6096000" y="781050"/>
            <a:ext cx="6096000" cy="46862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543" r="-55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9A804C-77E7-478C-B133-FDD699344781}"/>
              </a:ext>
            </a:extLst>
          </p:cNvPr>
          <p:cNvSpPr/>
          <p:nvPr/>
        </p:nvSpPr>
        <p:spPr>
          <a:xfrm>
            <a:off x="6096000" y="5718176"/>
            <a:ext cx="6096000" cy="663574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BF7DF7-2ADB-46F8-9884-A87709D2081A}"/>
              </a:ext>
            </a:extLst>
          </p:cNvPr>
          <p:cNvGrpSpPr/>
          <p:nvPr/>
        </p:nvGrpSpPr>
        <p:grpSpPr>
          <a:xfrm>
            <a:off x="1843313" y="1471521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C7C744-37E9-4DAE-B83E-2AC4292AE91A}"/>
                </a:ext>
              </a:extLst>
            </p:cNvPr>
            <p:cNvSpPr txBox="1"/>
            <p:nvPr/>
          </p:nvSpPr>
          <p:spPr>
            <a:xfrm>
              <a:off x="7105650" y="2408599"/>
              <a:ext cx="3213833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3B1EF0-B6EE-4F31-8FBB-5F53E7A958F4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A7802D-88C6-4795-BC65-871E27F10266}"/>
              </a:ext>
            </a:extLst>
          </p:cNvPr>
          <p:cNvSpPr txBox="1"/>
          <p:nvPr/>
        </p:nvSpPr>
        <p:spPr>
          <a:xfrm>
            <a:off x="1916469" y="3029398"/>
            <a:ext cx="4605205" cy="1212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6EF031-1600-405D-867F-8802B86B5CBB}"/>
              </a:ext>
            </a:extLst>
          </p:cNvPr>
          <p:cNvSpPr/>
          <p:nvPr/>
        </p:nvSpPr>
        <p:spPr>
          <a:xfrm>
            <a:off x="7586795" y="1"/>
            <a:ext cx="4605205" cy="68579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1946" r="-61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C0A037-4769-4FAB-A9A6-3C8E5D9A9881}"/>
              </a:ext>
            </a:extLst>
          </p:cNvPr>
          <p:cNvSpPr/>
          <p:nvPr/>
        </p:nvSpPr>
        <p:spPr>
          <a:xfrm>
            <a:off x="0" y="1196976"/>
            <a:ext cx="827314" cy="4464050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84F718-1F29-42EC-95E2-04313ABBF9A3}"/>
              </a:ext>
            </a:extLst>
          </p:cNvPr>
          <p:cNvGrpSpPr/>
          <p:nvPr/>
        </p:nvGrpSpPr>
        <p:grpSpPr>
          <a:xfrm>
            <a:off x="2023654" y="4780088"/>
            <a:ext cx="395338" cy="395338"/>
            <a:chOff x="10820399" y="-1"/>
            <a:chExt cx="1369135" cy="1369135"/>
          </a:xfrm>
        </p:grpSpPr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23F12A-AB9E-48CE-92D4-93A105BDAAF3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16CFBE-D894-46CC-B0AD-54A3223A4A27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DF07C8-F285-4916-8747-3FCA351CC4BC}"/>
              </a:ext>
            </a:extLst>
          </p:cNvPr>
          <p:cNvGrpSpPr/>
          <p:nvPr/>
        </p:nvGrpSpPr>
        <p:grpSpPr>
          <a:xfrm>
            <a:off x="2637515" y="4780088"/>
            <a:ext cx="395338" cy="395338"/>
            <a:chOff x="10820399" y="-1"/>
            <a:chExt cx="1369135" cy="1369135"/>
          </a:xfrm>
        </p:grpSpPr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EB91B7-F0C5-44C4-80D1-E57BCF7F8145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DAAB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5A9FB0-B2AA-489C-BBA5-82CBADE95A6B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E3A417-04F8-4D3B-8842-60D110123506}"/>
              </a:ext>
            </a:extLst>
          </p:cNvPr>
          <p:cNvGrpSpPr/>
          <p:nvPr/>
        </p:nvGrpSpPr>
        <p:grpSpPr>
          <a:xfrm>
            <a:off x="3251376" y="4780088"/>
            <a:ext cx="395338" cy="395338"/>
            <a:chOff x="10820399" y="-1"/>
            <a:chExt cx="1369135" cy="1369135"/>
          </a:xfrm>
        </p:grpSpPr>
        <p:sp>
          <p:nvSpPr>
            <p:cNvPr id="21" name="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2F84F2-DA18-41C4-A28B-8E5E542455C6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300B89-1600-4480-8297-909E180FC034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7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167D75-BFA5-4CB6-A97F-427CEBBF15D5}"/>
              </a:ext>
            </a:extLst>
          </p:cNvPr>
          <p:cNvSpPr/>
          <p:nvPr/>
        </p:nvSpPr>
        <p:spPr>
          <a:xfrm>
            <a:off x="5736614" y="2225615"/>
            <a:ext cx="5363186" cy="4632385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CD6D18-1061-44B4-83A6-4E29D34F7902}"/>
              </a:ext>
            </a:extLst>
          </p:cNvPr>
          <p:cNvSpPr/>
          <p:nvPr/>
        </p:nvSpPr>
        <p:spPr>
          <a:xfrm>
            <a:off x="4078288" y="1104212"/>
            <a:ext cx="3513051" cy="27200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9956E1-8FB5-4FE5-A0A7-273035469A30}"/>
              </a:ext>
            </a:extLst>
          </p:cNvPr>
          <p:cNvGrpSpPr/>
          <p:nvPr/>
        </p:nvGrpSpPr>
        <p:grpSpPr>
          <a:xfrm>
            <a:off x="1337243" y="4076162"/>
            <a:ext cx="3570208" cy="1174636"/>
            <a:chOff x="7044697" y="2408599"/>
            <a:chExt cx="3570208" cy="1174636"/>
          </a:xfrm>
        </p:grpSpPr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CA0510-884D-4216-AEC6-CB6EB44739CA}"/>
                </a:ext>
              </a:extLst>
            </p:cNvPr>
            <p:cNvSpPr txBox="1"/>
            <p:nvPr/>
          </p:nvSpPr>
          <p:spPr>
            <a:xfrm>
              <a:off x="7105650" y="2408599"/>
              <a:ext cx="3389703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534613-82DA-4825-B336-7365AD759D36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0E4F28-3DC2-4B80-A122-C93E95F54D01}"/>
              </a:ext>
            </a:extLst>
          </p:cNvPr>
          <p:cNvGrpSpPr/>
          <p:nvPr/>
        </p:nvGrpSpPr>
        <p:grpSpPr>
          <a:xfrm>
            <a:off x="1503932" y="5513828"/>
            <a:ext cx="2855912" cy="538410"/>
            <a:chOff x="6262688" y="4927601"/>
            <a:chExt cx="3598607" cy="678426"/>
          </a:xfrm>
        </p:grpSpPr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EA244-FC19-45E0-B9B1-3C0DF913DBDE}"/>
                </a:ext>
              </a:extLst>
            </p:cNvPr>
            <p:cNvSpPr/>
            <p:nvPr/>
          </p:nvSpPr>
          <p:spPr>
            <a:xfrm>
              <a:off x="6262688" y="4927601"/>
              <a:ext cx="3598607" cy="678426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2F8EB5-C6C2-4C0B-B1C5-347BE34A1EC6}"/>
                </a:ext>
              </a:extLst>
            </p:cNvPr>
            <p:cNvCxnSpPr>
              <a:cxnSpLocks/>
            </p:cNvCxnSpPr>
            <p:nvPr/>
          </p:nvCxnSpPr>
          <p:spPr>
            <a:xfrm>
              <a:off x="6578601" y="52668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A6E61A-3E42-46D1-B7DB-CEE913AA0B3E}"/>
                </a:ext>
              </a:extLst>
            </p:cNvPr>
            <p:cNvSpPr txBox="1"/>
            <p:nvPr/>
          </p:nvSpPr>
          <p:spPr>
            <a:xfrm>
              <a:off x="7549615" y="5035982"/>
              <a:ext cx="2210145" cy="46537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策划：第一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E73664-C186-4242-BD7D-F1B055942D88}"/>
              </a:ext>
            </a:extLst>
          </p:cNvPr>
          <p:cNvSpPr/>
          <p:nvPr/>
        </p:nvSpPr>
        <p:spPr>
          <a:xfrm>
            <a:off x="1055688" y="0"/>
            <a:ext cx="2519362" cy="382164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CDBB67-4A5A-4FC0-A70B-6C78B1258193}"/>
              </a:ext>
            </a:extLst>
          </p:cNvPr>
          <p:cNvSpPr txBox="1"/>
          <p:nvPr/>
        </p:nvSpPr>
        <p:spPr>
          <a:xfrm>
            <a:off x="6245749" y="4198952"/>
            <a:ext cx="4288902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and the original creator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5492A4-4EC8-4D20-A254-1F531B7091B6}"/>
              </a:ext>
            </a:extLst>
          </p:cNvPr>
          <p:cNvSpPr/>
          <p:nvPr/>
        </p:nvSpPr>
        <p:spPr>
          <a:xfrm>
            <a:off x="9509261" y="2864827"/>
            <a:ext cx="688839" cy="564173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2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4979D2-A4E1-4E69-AB3D-442A3DE8373F}"/>
              </a:ext>
            </a:extLst>
          </p:cNvPr>
          <p:cNvSpPr/>
          <p:nvPr/>
        </p:nvSpPr>
        <p:spPr>
          <a:xfrm>
            <a:off x="9553576" y="2786785"/>
            <a:ext cx="1554198" cy="2160318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064D9A-9555-4F31-99BB-6DBA7929121B}"/>
              </a:ext>
            </a:extLst>
          </p:cNvPr>
          <p:cNvGrpSpPr/>
          <p:nvPr/>
        </p:nvGrpSpPr>
        <p:grpSpPr>
          <a:xfrm>
            <a:off x="4310896" y="391219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679506-BF72-49AA-96CC-38F5D08313FC}"/>
                </a:ext>
              </a:extLst>
            </p:cNvPr>
            <p:cNvSpPr txBox="1"/>
            <p:nvPr/>
          </p:nvSpPr>
          <p:spPr>
            <a:xfrm>
              <a:off x="7300246" y="2408599"/>
              <a:ext cx="3214232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053DE2-F982-434E-8405-3BB9F9EA5E5E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D764A5-1D54-48C8-8069-13BB0AC9EE21}"/>
              </a:ext>
            </a:extLst>
          </p:cNvPr>
          <p:cNvSpPr txBox="1"/>
          <p:nvPr/>
        </p:nvSpPr>
        <p:spPr>
          <a:xfrm>
            <a:off x="2638426" y="1830787"/>
            <a:ext cx="6915150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057BA5-FF68-4F46-8D91-AE57E53E8526}"/>
              </a:ext>
            </a:extLst>
          </p:cNvPr>
          <p:cNvSpPr/>
          <p:nvPr/>
        </p:nvSpPr>
        <p:spPr>
          <a:xfrm>
            <a:off x="1055688" y="3726316"/>
            <a:ext cx="3611034" cy="2322274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B9C4F7-14C0-4639-855B-742905B02889}"/>
              </a:ext>
            </a:extLst>
          </p:cNvPr>
          <p:cNvSpPr/>
          <p:nvPr/>
        </p:nvSpPr>
        <p:spPr>
          <a:xfrm>
            <a:off x="1455737" y="3036217"/>
            <a:ext cx="6055517" cy="26551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28C502-4A22-47CD-AC4A-AD98D0481DD0}"/>
              </a:ext>
            </a:extLst>
          </p:cNvPr>
          <p:cNvSpPr/>
          <p:nvPr/>
        </p:nvSpPr>
        <p:spPr>
          <a:xfrm>
            <a:off x="7780677" y="3036217"/>
            <a:ext cx="3027758" cy="26551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1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DEE689-313C-43EF-8AEE-6FB6F867A0E9}"/>
              </a:ext>
            </a:extLst>
          </p:cNvPr>
          <p:cNvSpPr/>
          <p:nvPr/>
        </p:nvSpPr>
        <p:spPr>
          <a:xfrm>
            <a:off x="0" y="598124"/>
            <a:ext cx="3124983" cy="3364640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98FB70-97B0-49A7-B00D-AF0C3640C9ED}"/>
              </a:ext>
            </a:extLst>
          </p:cNvPr>
          <p:cNvSpPr/>
          <p:nvPr/>
        </p:nvSpPr>
        <p:spPr>
          <a:xfrm>
            <a:off x="1068989" y="1006475"/>
            <a:ext cx="3124983" cy="254793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0FF044-F61D-441A-8D0F-76FEF5DA87E8}"/>
              </a:ext>
            </a:extLst>
          </p:cNvPr>
          <p:cNvSpPr/>
          <p:nvPr/>
        </p:nvSpPr>
        <p:spPr>
          <a:xfrm>
            <a:off x="4521903" y="1006475"/>
            <a:ext cx="3124983" cy="254793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DB04D8-7CDD-4DBD-81FD-1BC99026AB24}"/>
              </a:ext>
            </a:extLst>
          </p:cNvPr>
          <p:cNvSpPr/>
          <p:nvPr/>
        </p:nvSpPr>
        <p:spPr>
          <a:xfrm>
            <a:off x="7974817" y="1006475"/>
            <a:ext cx="3124983" cy="254793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BFDD72-4B2B-4FED-9550-E67553AA883D}"/>
              </a:ext>
            </a:extLst>
          </p:cNvPr>
          <p:cNvGrpSpPr/>
          <p:nvPr/>
        </p:nvGrpSpPr>
        <p:grpSpPr>
          <a:xfrm flipH="1">
            <a:off x="7158870" y="4682856"/>
            <a:ext cx="3570208" cy="1767022"/>
            <a:chOff x="7044697" y="2408599"/>
            <a:chExt cx="3570208" cy="1767022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44E6FF-C217-4BEC-AECD-8862FA3E6EC1}"/>
                </a:ext>
              </a:extLst>
            </p:cNvPr>
            <p:cNvSpPr txBox="1"/>
            <p:nvPr/>
          </p:nvSpPr>
          <p:spPr>
            <a:xfrm>
              <a:off x="7105651" y="2408599"/>
              <a:ext cx="3059110" cy="17670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7689AE-535F-4942-A36D-6F7E06474FCF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C7C39C-8B49-40FE-9540-ECE85E728F17}"/>
              </a:ext>
            </a:extLst>
          </p:cNvPr>
          <p:cNvSpPr txBox="1"/>
          <p:nvPr/>
        </p:nvSpPr>
        <p:spPr>
          <a:xfrm flipH="1">
            <a:off x="2897750" y="4537538"/>
            <a:ext cx="3674098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sp>
        <p:nvSpPr>
          <p:cNvPr id="11" name="图文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5CDF5A-6680-4C23-9634-369981A6797A}"/>
              </a:ext>
            </a:extLst>
          </p:cNvPr>
          <p:cNvSpPr/>
          <p:nvPr/>
        </p:nvSpPr>
        <p:spPr>
          <a:xfrm>
            <a:off x="10103965" y="-411726"/>
            <a:ext cx="2672235" cy="2260307"/>
          </a:xfrm>
          <a:prstGeom prst="frame">
            <a:avLst>
              <a:gd name="adj1" fmla="val 4871"/>
            </a:avLst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6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DCF4F4-0242-4DE1-8FD2-0173EBF6305E}"/>
              </a:ext>
            </a:extLst>
          </p:cNvPr>
          <p:cNvSpPr/>
          <p:nvPr/>
        </p:nvSpPr>
        <p:spPr>
          <a:xfrm>
            <a:off x="11467933" y="1449238"/>
            <a:ext cx="724067" cy="3959526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081682-9354-42F4-A0C0-B70FD8245618}"/>
              </a:ext>
            </a:extLst>
          </p:cNvPr>
          <p:cNvSpPr/>
          <p:nvPr/>
        </p:nvSpPr>
        <p:spPr>
          <a:xfrm>
            <a:off x="2" y="1449238"/>
            <a:ext cx="699860" cy="3959526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41A1F3-8EF2-4C2F-9F87-E7B9B9C1F355}"/>
              </a:ext>
            </a:extLst>
          </p:cNvPr>
          <p:cNvSpPr/>
          <p:nvPr/>
        </p:nvSpPr>
        <p:spPr>
          <a:xfrm>
            <a:off x="4985542" y="1449238"/>
            <a:ext cx="724067" cy="3959526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D5AB6C-9ED6-4E52-B6B7-AA6CA0E66F78}"/>
              </a:ext>
            </a:extLst>
          </p:cNvPr>
          <p:cNvSpPr/>
          <p:nvPr/>
        </p:nvSpPr>
        <p:spPr>
          <a:xfrm>
            <a:off x="699862" y="672860"/>
            <a:ext cx="4285680" cy="551228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F3147D-9C22-48A1-A61E-FD1316AE2B5C}"/>
              </a:ext>
            </a:extLst>
          </p:cNvPr>
          <p:cNvGrpSpPr/>
          <p:nvPr/>
        </p:nvGrpSpPr>
        <p:grpSpPr>
          <a:xfrm>
            <a:off x="6421438" y="1575039"/>
            <a:ext cx="3570208" cy="1174636"/>
            <a:chOff x="7044697" y="2408599"/>
            <a:chExt cx="3570208" cy="1174636"/>
          </a:xfrm>
        </p:grpSpPr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484941-4139-4B1F-A0E0-465EC3C4075E}"/>
                </a:ext>
              </a:extLst>
            </p:cNvPr>
            <p:cNvSpPr txBox="1"/>
            <p:nvPr/>
          </p:nvSpPr>
          <p:spPr>
            <a:xfrm>
              <a:off x="7105651" y="2408599"/>
              <a:ext cx="3233108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022F49-0061-4460-823B-0261C05B1F84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A9EA69-A5CE-4882-BE67-4068017278E0}"/>
              </a:ext>
            </a:extLst>
          </p:cNvPr>
          <p:cNvSpPr txBox="1"/>
          <p:nvPr/>
        </p:nvSpPr>
        <p:spPr>
          <a:xfrm>
            <a:off x="6494594" y="3132916"/>
            <a:ext cx="4605205" cy="1212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76E35D-8868-42B4-9A4F-34EC687A5007}"/>
              </a:ext>
            </a:extLst>
          </p:cNvPr>
          <p:cNvGrpSpPr/>
          <p:nvPr/>
        </p:nvGrpSpPr>
        <p:grpSpPr>
          <a:xfrm>
            <a:off x="6601779" y="4883606"/>
            <a:ext cx="395338" cy="395338"/>
            <a:chOff x="10820399" y="-1"/>
            <a:chExt cx="1369135" cy="1369135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567158-644D-4167-93FC-3D8D2A095D9F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DAAB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189CC2-2E44-44E4-88A9-442443782D61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966238-CE99-4926-ABF4-41E775AEFD27}"/>
              </a:ext>
            </a:extLst>
          </p:cNvPr>
          <p:cNvGrpSpPr/>
          <p:nvPr/>
        </p:nvGrpSpPr>
        <p:grpSpPr>
          <a:xfrm>
            <a:off x="7215640" y="4883606"/>
            <a:ext cx="395338" cy="395338"/>
            <a:chOff x="10820399" y="-1"/>
            <a:chExt cx="1369135" cy="1369135"/>
          </a:xfrm>
        </p:grpSpPr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CF289-4DA0-4732-8766-9064A8FA086C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9A1578-B140-4ADF-B891-A85557842F4A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F682E3-3550-401B-B67B-D10E9286AD0F}"/>
              </a:ext>
            </a:extLst>
          </p:cNvPr>
          <p:cNvGrpSpPr/>
          <p:nvPr/>
        </p:nvGrpSpPr>
        <p:grpSpPr>
          <a:xfrm>
            <a:off x="7829501" y="4883606"/>
            <a:ext cx="395338" cy="395338"/>
            <a:chOff x="10820399" y="-1"/>
            <a:chExt cx="1369135" cy="1369135"/>
          </a:xfrm>
        </p:grpSpPr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1F81C9-CBBB-4913-8511-0AB0163CCF64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A93CCC-2188-4448-BD40-06CEB49ACAED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0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1969C3-6FDC-44F9-8206-BA08A1757FB2}"/>
              </a:ext>
            </a:extLst>
          </p:cNvPr>
          <p:cNvSpPr/>
          <p:nvPr/>
        </p:nvSpPr>
        <p:spPr>
          <a:xfrm>
            <a:off x="0" y="5488865"/>
            <a:ext cx="1369135" cy="1369135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A1F363-A09A-4619-B2FF-EDAED6142552}"/>
              </a:ext>
            </a:extLst>
          </p:cNvPr>
          <p:cNvGrpSpPr/>
          <p:nvPr/>
        </p:nvGrpSpPr>
        <p:grpSpPr>
          <a:xfrm>
            <a:off x="7448550" y="986199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6FC777-4C0D-4A01-BC99-2DE2B8C72BAF}"/>
                </a:ext>
              </a:extLst>
            </p:cNvPr>
            <p:cNvSpPr txBox="1"/>
            <p:nvPr/>
          </p:nvSpPr>
          <p:spPr>
            <a:xfrm>
              <a:off x="7105651" y="2408599"/>
              <a:ext cx="3221996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9819E3-1029-4DD4-A88B-05CCA0E86D30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8066B7-65B0-439A-96D9-56834E9BF17C}"/>
              </a:ext>
            </a:extLst>
          </p:cNvPr>
          <p:cNvSpPr txBox="1"/>
          <p:nvPr/>
        </p:nvSpPr>
        <p:spPr>
          <a:xfrm>
            <a:off x="5770696" y="4377251"/>
            <a:ext cx="4605205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508DE9-E50C-4849-A861-6B4E142A1387}"/>
              </a:ext>
            </a:extLst>
          </p:cNvPr>
          <p:cNvGrpSpPr/>
          <p:nvPr/>
        </p:nvGrpSpPr>
        <p:grpSpPr>
          <a:xfrm>
            <a:off x="7615239" y="2566740"/>
            <a:ext cx="2855912" cy="538410"/>
            <a:chOff x="6262688" y="4927601"/>
            <a:chExt cx="3598607" cy="678426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A8A05B-FD2E-4548-B16B-321690958364}"/>
                </a:ext>
              </a:extLst>
            </p:cNvPr>
            <p:cNvSpPr/>
            <p:nvPr/>
          </p:nvSpPr>
          <p:spPr>
            <a:xfrm>
              <a:off x="6262688" y="4927601"/>
              <a:ext cx="3598607" cy="678426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4C1471-5FD6-4679-A1B8-44B792D8EF2D}"/>
                </a:ext>
              </a:extLst>
            </p:cNvPr>
            <p:cNvCxnSpPr>
              <a:cxnSpLocks/>
            </p:cNvCxnSpPr>
            <p:nvPr/>
          </p:nvCxnSpPr>
          <p:spPr>
            <a:xfrm>
              <a:off x="6578601" y="52668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A3608E-4441-4BB2-9E97-709F5C8E8F6F}"/>
                </a:ext>
              </a:extLst>
            </p:cNvPr>
            <p:cNvSpPr txBox="1"/>
            <p:nvPr/>
          </p:nvSpPr>
          <p:spPr>
            <a:xfrm>
              <a:off x="7549615" y="5035982"/>
              <a:ext cx="2210145" cy="46537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策划：第一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5AB87B-C2A8-4840-B8B3-EA9881F9656F}"/>
              </a:ext>
            </a:extLst>
          </p:cNvPr>
          <p:cNvSpPr/>
          <p:nvPr/>
        </p:nvSpPr>
        <p:spPr>
          <a:xfrm>
            <a:off x="2457342" y="1024299"/>
            <a:ext cx="4364146" cy="240470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1655AA-7C1E-4FE8-A1D8-F410AC50E4DD}"/>
              </a:ext>
            </a:extLst>
          </p:cNvPr>
          <p:cNvSpPr/>
          <p:nvPr/>
        </p:nvSpPr>
        <p:spPr>
          <a:xfrm>
            <a:off x="1055688" y="3767499"/>
            <a:ext cx="4364146" cy="240470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图文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322C2F-FB9C-469E-95ED-15325DB0FCC8}"/>
              </a:ext>
            </a:extLst>
          </p:cNvPr>
          <p:cNvSpPr/>
          <p:nvPr/>
        </p:nvSpPr>
        <p:spPr>
          <a:xfrm>
            <a:off x="1657456" y="2160835"/>
            <a:ext cx="1508026" cy="2260307"/>
          </a:xfrm>
          <a:prstGeom prst="frame">
            <a:avLst>
              <a:gd name="adj1" fmla="val 4871"/>
            </a:avLst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8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9CEE04-09CD-40F5-A870-3615EBE0ED3F}"/>
              </a:ext>
            </a:extLst>
          </p:cNvPr>
          <p:cNvSpPr/>
          <p:nvPr/>
        </p:nvSpPr>
        <p:spPr>
          <a:xfrm>
            <a:off x="1055689" y="619933"/>
            <a:ext cx="4030662" cy="623806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图文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E02052-D286-4F3B-9145-FF5D82646279}"/>
              </a:ext>
            </a:extLst>
          </p:cNvPr>
          <p:cNvSpPr/>
          <p:nvPr/>
        </p:nvSpPr>
        <p:spPr>
          <a:xfrm>
            <a:off x="3815999" y="1743882"/>
            <a:ext cx="2708788" cy="3990168"/>
          </a:xfrm>
          <a:prstGeom prst="frame">
            <a:avLst>
              <a:gd name="adj1" fmla="val 4871"/>
            </a:avLst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539225-8C47-413A-B3E2-85AC216AA1F2}"/>
              </a:ext>
            </a:extLst>
          </p:cNvPr>
          <p:cNvGrpSpPr/>
          <p:nvPr/>
        </p:nvGrpSpPr>
        <p:grpSpPr>
          <a:xfrm>
            <a:off x="6955104" y="3005499"/>
            <a:ext cx="3570208" cy="1174636"/>
            <a:chOff x="7044697" y="2408599"/>
            <a:chExt cx="3570208" cy="1174636"/>
          </a:xfrm>
        </p:grpSpPr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039ABB-8815-4885-B59D-5D262A38AAFD}"/>
                </a:ext>
              </a:extLst>
            </p:cNvPr>
            <p:cNvSpPr txBox="1"/>
            <p:nvPr/>
          </p:nvSpPr>
          <p:spPr>
            <a:xfrm>
              <a:off x="7105651" y="2408599"/>
              <a:ext cx="3385242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9206CD-C2A4-4925-8730-4D1F34BB9B35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0A944D-8493-4E49-AFFE-D7C271B421B9}"/>
              </a:ext>
            </a:extLst>
          </p:cNvPr>
          <p:cNvSpPr txBox="1"/>
          <p:nvPr/>
        </p:nvSpPr>
        <p:spPr>
          <a:xfrm>
            <a:off x="7028261" y="4233783"/>
            <a:ext cx="3674098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A22768-190E-463C-BDD3-880DDE7775C4}"/>
              </a:ext>
            </a:extLst>
          </p:cNvPr>
          <p:cNvSpPr/>
          <p:nvPr/>
        </p:nvSpPr>
        <p:spPr>
          <a:xfrm>
            <a:off x="7119940" y="1743882"/>
            <a:ext cx="280980" cy="1198117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45236" y="619933"/>
            <a:ext cx="1680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DFDFD"/>
                </a:solidFill>
              </a:rPr>
              <a:t>https://www.ypppt.com/</a:t>
            </a:r>
            <a:endParaRPr lang="zh-CN" altLang="en-US" sz="90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5C481E-DD2B-4CF3-A553-D2B7BF2268D3}"/>
              </a:ext>
            </a:extLst>
          </p:cNvPr>
          <p:cNvSpPr/>
          <p:nvPr/>
        </p:nvSpPr>
        <p:spPr>
          <a:xfrm>
            <a:off x="8580438" y="4014787"/>
            <a:ext cx="2708788" cy="1943563"/>
          </a:xfrm>
          <a:prstGeom prst="frame">
            <a:avLst>
              <a:gd name="adj1" fmla="val 4871"/>
            </a:avLst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32451D-B9CB-47DC-A2FB-E93F574CD505}"/>
              </a:ext>
            </a:extLst>
          </p:cNvPr>
          <p:cNvSpPr/>
          <p:nvPr/>
        </p:nvSpPr>
        <p:spPr>
          <a:xfrm>
            <a:off x="1155701" y="1159236"/>
            <a:ext cx="4348040" cy="265235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1AC526-FD90-4735-AEFF-5329744226D3}"/>
              </a:ext>
            </a:extLst>
          </p:cNvPr>
          <p:cNvSpPr/>
          <p:nvPr/>
        </p:nvSpPr>
        <p:spPr>
          <a:xfrm>
            <a:off x="5702300" y="2688612"/>
            <a:ext cx="5003800" cy="265235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3C94C2-3131-4A27-8239-F0E51B77D53A}"/>
              </a:ext>
            </a:extLst>
          </p:cNvPr>
          <p:cNvGrpSpPr/>
          <p:nvPr/>
        </p:nvGrpSpPr>
        <p:grpSpPr>
          <a:xfrm>
            <a:off x="6096000" y="1078962"/>
            <a:ext cx="3570208" cy="1174636"/>
            <a:chOff x="7044697" y="2408599"/>
            <a:chExt cx="3570208" cy="1174636"/>
          </a:xfrm>
        </p:grpSpPr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A486CE-5CE4-48AC-99BB-E187FB6F7F55}"/>
                </a:ext>
              </a:extLst>
            </p:cNvPr>
            <p:cNvSpPr txBox="1"/>
            <p:nvPr/>
          </p:nvSpPr>
          <p:spPr>
            <a:xfrm>
              <a:off x="7105651" y="2408599"/>
              <a:ext cx="3253746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ED8954-0EC5-4604-A4BD-93361A6F3728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32669D-0118-4BC9-AC35-2B8E0E7195B6}"/>
              </a:ext>
            </a:extLst>
          </p:cNvPr>
          <p:cNvSpPr txBox="1"/>
          <p:nvPr/>
        </p:nvSpPr>
        <p:spPr>
          <a:xfrm>
            <a:off x="1155701" y="4424401"/>
            <a:ext cx="4348039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</p:spTree>
    <p:extLst>
      <p:ext uri="{BB962C8B-B14F-4D97-AF65-F5344CB8AC3E}">
        <p14:creationId xmlns:p14="http://schemas.microsoft.com/office/powerpoint/2010/main" val="29764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ACF3A1-F9FE-4452-94D8-B58FB78B7454}"/>
              </a:ext>
            </a:extLst>
          </p:cNvPr>
          <p:cNvSpPr/>
          <p:nvPr/>
        </p:nvSpPr>
        <p:spPr>
          <a:xfrm>
            <a:off x="6096000" y="0"/>
            <a:ext cx="4724399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B1C2AC-B532-4174-8108-1966D6990688}"/>
              </a:ext>
            </a:extLst>
          </p:cNvPr>
          <p:cNvSpPr txBox="1"/>
          <p:nvPr/>
        </p:nvSpPr>
        <p:spPr>
          <a:xfrm>
            <a:off x="833798" y="2141847"/>
            <a:ext cx="5955476" cy="12464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7500" dirty="0">
                <a:cs typeface="+mn-ea"/>
                <a:sym typeface="+mn-lt"/>
              </a:rPr>
              <a:t>感谢你的观看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35D886-BC2E-4D34-8341-9B93CA3A6DB1}"/>
              </a:ext>
            </a:extLst>
          </p:cNvPr>
          <p:cNvGrpSpPr/>
          <p:nvPr/>
        </p:nvGrpSpPr>
        <p:grpSpPr>
          <a:xfrm>
            <a:off x="1055688" y="4851401"/>
            <a:ext cx="3598607" cy="678426"/>
            <a:chOff x="1055688" y="4851401"/>
            <a:chExt cx="3598607" cy="678426"/>
          </a:xfrm>
        </p:grpSpPr>
        <p:sp>
          <p:nvSpPr>
            <p:cNvPr id="3" name="矩形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6709D5-0060-43B5-B71E-1C39DF692F0A}"/>
                </a:ext>
              </a:extLst>
            </p:cNvPr>
            <p:cNvSpPr/>
            <p:nvPr/>
          </p:nvSpPr>
          <p:spPr>
            <a:xfrm>
              <a:off x="1055688" y="4851401"/>
              <a:ext cx="3598607" cy="678426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BA1203-B4B8-4FDB-999B-7F5E0B802308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1" y="51906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47C44-9711-471E-BBD1-F45CD297C98F}"/>
                </a:ext>
              </a:extLst>
            </p:cNvPr>
            <p:cNvSpPr txBox="1"/>
            <p:nvPr/>
          </p:nvSpPr>
          <p:spPr>
            <a:xfrm>
              <a:off x="2342615" y="4959782"/>
              <a:ext cx="227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策划</a:t>
              </a: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4EDB3A-E916-483A-BC12-453CA3C567F3}"/>
              </a:ext>
            </a:extLst>
          </p:cNvPr>
          <p:cNvSpPr txBox="1"/>
          <p:nvPr/>
        </p:nvSpPr>
        <p:spPr>
          <a:xfrm rot="5400000">
            <a:off x="10061508" y="3625334"/>
            <a:ext cx="296311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pc="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www.ypppt.com</a:t>
            </a:r>
            <a:endParaRPr lang="zh-CN" altLang="en-US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1D9187-C979-40F6-A330-34944819C0BE}"/>
              </a:ext>
            </a:extLst>
          </p:cNvPr>
          <p:cNvSpPr/>
          <p:nvPr/>
        </p:nvSpPr>
        <p:spPr>
          <a:xfrm>
            <a:off x="-1" y="-1"/>
            <a:ext cx="1055689" cy="1369135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A1A93E-E1A2-488D-839E-9AB98722F8E9}"/>
              </a:ext>
            </a:extLst>
          </p:cNvPr>
          <p:cNvGrpSpPr/>
          <p:nvPr/>
        </p:nvGrpSpPr>
        <p:grpSpPr>
          <a:xfrm>
            <a:off x="10820399" y="-1"/>
            <a:ext cx="1369135" cy="1369135"/>
            <a:chOff x="10820399" y="-1"/>
            <a:chExt cx="1369135" cy="1369135"/>
          </a:xfrm>
        </p:grpSpPr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7764A1-0DE5-40C9-B0C4-5B77C5EA2721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FF4B70-8D8F-48E8-915C-4F0B7C43A21E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42F4B9-40EA-4E0F-AFE9-77A56E99522B}"/>
              </a:ext>
            </a:extLst>
          </p:cNvPr>
          <p:cNvSpPr txBox="1"/>
          <p:nvPr/>
        </p:nvSpPr>
        <p:spPr>
          <a:xfrm>
            <a:off x="964105" y="3525158"/>
            <a:ext cx="5731970" cy="1212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A2A402-965E-497D-B8B2-46C68B449991}"/>
              </a:ext>
            </a:extLst>
          </p:cNvPr>
          <p:cNvSpPr txBox="1"/>
          <p:nvPr/>
        </p:nvSpPr>
        <p:spPr>
          <a:xfrm>
            <a:off x="1227498" y="4342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cs typeface="+mn-ea"/>
                <a:sym typeface="+mn-lt"/>
              </a:rPr>
              <a:t>品牌推广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E893C5-2835-49EE-A1F3-7D5AA6459CDA}"/>
              </a:ext>
            </a:extLst>
          </p:cNvPr>
          <p:cNvSpPr txBox="1"/>
          <p:nvPr/>
        </p:nvSpPr>
        <p:spPr>
          <a:xfrm>
            <a:off x="2382194" y="4342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cs typeface="+mn-ea"/>
                <a:sym typeface="+mn-lt"/>
              </a:rPr>
              <a:t>时尚画册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6A6E8F-BDE4-4506-8C03-A1F8BE2AA50D}"/>
              </a:ext>
            </a:extLst>
          </p:cNvPr>
          <p:cNvSpPr txBox="1"/>
          <p:nvPr/>
        </p:nvSpPr>
        <p:spPr>
          <a:xfrm>
            <a:off x="3536891" y="4342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cs typeface="+mn-ea"/>
                <a:sym typeface="+mn-lt"/>
              </a:rPr>
              <a:t>企业杂志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C7D36E-B487-4B6F-9796-CDE21DF73896}"/>
              </a:ext>
            </a:extLst>
          </p:cNvPr>
          <p:cNvSpPr txBox="1"/>
          <p:nvPr/>
        </p:nvSpPr>
        <p:spPr>
          <a:xfrm>
            <a:off x="894751" y="1351671"/>
            <a:ext cx="4724399" cy="31372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8000" i="1" spc="600" dirty="0">
                <a:solidFill>
                  <a:srgbClr val="F7998C">
                    <a:alpha val="25000"/>
                  </a:srgbClr>
                </a:solidFill>
                <a:cs typeface="+mn-ea"/>
                <a:sym typeface="+mn-lt"/>
              </a:rPr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63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/>
      <p:bldP spid="11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074A62-D20A-4C3C-88B3-C13835BB2D6B}"/>
              </a:ext>
            </a:extLst>
          </p:cNvPr>
          <p:cNvGrpSpPr/>
          <p:nvPr/>
        </p:nvGrpSpPr>
        <p:grpSpPr>
          <a:xfrm flipH="1">
            <a:off x="2682120" y="2502014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B47C8A-318D-44F4-82CC-129E84877F55}"/>
                </a:ext>
              </a:extLst>
            </p:cNvPr>
            <p:cNvSpPr txBox="1"/>
            <p:nvPr/>
          </p:nvSpPr>
          <p:spPr>
            <a:xfrm>
              <a:off x="7105651" y="2408599"/>
              <a:ext cx="3270374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630DC4-C541-4C40-BBDE-A9E817FC5BBF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78529A-74BC-4FAB-A381-C5289EAC7C3C}"/>
              </a:ext>
            </a:extLst>
          </p:cNvPr>
          <p:cNvSpPr txBox="1"/>
          <p:nvPr/>
        </p:nvSpPr>
        <p:spPr>
          <a:xfrm flipH="1">
            <a:off x="2526677" y="3730298"/>
            <a:ext cx="3674098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3052C0-598A-4488-A173-67585978C699}"/>
              </a:ext>
            </a:extLst>
          </p:cNvPr>
          <p:cNvSpPr/>
          <p:nvPr/>
        </p:nvSpPr>
        <p:spPr>
          <a:xfrm>
            <a:off x="4184543" y="1314827"/>
            <a:ext cx="1911458" cy="854791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2BCCCD-24A7-45E1-B4DE-1E8A803EA9AD}"/>
              </a:ext>
            </a:extLst>
          </p:cNvPr>
          <p:cNvSpPr/>
          <p:nvPr/>
        </p:nvSpPr>
        <p:spPr>
          <a:xfrm>
            <a:off x="7069138" y="619933"/>
            <a:ext cx="4030662" cy="623806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0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1917E4-8F08-43A1-838F-2B92FC3FB8BE}"/>
              </a:ext>
            </a:extLst>
          </p:cNvPr>
          <p:cNvSpPr/>
          <p:nvPr/>
        </p:nvSpPr>
        <p:spPr>
          <a:xfrm>
            <a:off x="8580438" y="0"/>
            <a:ext cx="3611562" cy="6858000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6F8CFE-91DD-4806-9771-7FDC7C23B555}"/>
              </a:ext>
            </a:extLst>
          </p:cNvPr>
          <p:cNvGrpSpPr/>
          <p:nvPr/>
        </p:nvGrpSpPr>
        <p:grpSpPr>
          <a:xfrm>
            <a:off x="1123950" y="1386249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B1374-7F78-4A2D-AF03-2F87D9178D8E}"/>
                </a:ext>
              </a:extLst>
            </p:cNvPr>
            <p:cNvSpPr txBox="1"/>
            <p:nvPr/>
          </p:nvSpPr>
          <p:spPr>
            <a:xfrm>
              <a:off x="7105651" y="2408599"/>
              <a:ext cx="3361696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A2EF3E-15C0-41D0-A5E9-776B60DF52BA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2562D7-8E13-48E8-AE39-C9D08A73B8D4}"/>
              </a:ext>
            </a:extLst>
          </p:cNvPr>
          <p:cNvSpPr txBox="1"/>
          <p:nvPr/>
        </p:nvSpPr>
        <p:spPr>
          <a:xfrm>
            <a:off x="1197106" y="3206290"/>
            <a:ext cx="4605205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543C5B-C98A-4B2D-A1E3-38009E0632DD}"/>
              </a:ext>
            </a:extLst>
          </p:cNvPr>
          <p:cNvGrpSpPr/>
          <p:nvPr/>
        </p:nvGrpSpPr>
        <p:grpSpPr>
          <a:xfrm>
            <a:off x="1290639" y="4927917"/>
            <a:ext cx="2855912" cy="538410"/>
            <a:chOff x="6262688" y="4927601"/>
            <a:chExt cx="3598607" cy="678426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8BC000-8CE2-4398-97B5-A2B8827A1B0F}"/>
                </a:ext>
              </a:extLst>
            </p:cNvPr>
            <p:cNvSpPr/>
            <p:nvPr/>
          </p:nvSpPr>
          <p:spPr>
            <a:xfrm>
              <a:off x="6262688" y="4927601"/>
              <a:ext cx="3598607" cy="678426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69E79-E3C3-4C51-A26E-7C787EFF0AAF}"/>
                </a:ext>
              </a:extLst>
            </p:cNvPr>
            <p:cNvCxnSpPr>
              <a:cxnSpLocks/>
            </p:cNvCxnSpPr>
            <p:nvPr/>
          </p:nvCxnSpPr>
          <p:spPr>
            <a:xfrm>
              <a:off x="6578601" y="52668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368149-210B-423B-BE10-1C833398724E}"/>
                </a:ext>
              </a:extLst>
            </p:cNvPr>
            <p:cNvSpPr txBox="1"/>
            <p:nvPr/>
          </p:nvSpPr>
          <p:spPr>
            <a:xfrm>
              <a:off x="7549615" y="5035982"/>
              <a:ext cx="2210145" cy="46537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策划：第一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E33098-E298-4CB3-BD41-028E720763B4}"/>
              </a:ext>
            </a:extLst>
          </p:cNvPr>
          <p:cNvSpPr/>
          <p:nvPr/>
        </p:nvSpPr>
        <p:spPr>
          <a:xfrm>
            <a:off x="6389691" y="419101"/>
            <a:ext cx="4710109" cy="601979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86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9FE207-9136-42DA-BBD2-162E1A7CA588}"/>
              </a:ext>
            </a:extLst>
          </p:cNvPr>
          <p:cNvSpPr/>
          <p:nvPr/>
        </p:nvSpPr>
        <p:spPr>
          <a:xfrm>
            <a:off x="1055689" y="0"/>
            <a:ext cx="5975615" cy="6857999"/>
          </a:xfrm>
          <a:custGeom>
            <a:avLst/>
            <a:gdLst>
              <a:gd name="connsiteX0" fmla="*/ 0 w 5975615"/>
              <a:gd name="connsiteY0" fmla="*/ 1 h 6857999"/>
              <a:gd name="connsiteX1" fmla="*/ 2866300 w 5975615"/>
              <a:gd name="connsiteY1" fmla="*/ 1 h 6857999"/>
              <a:gd name="connsiteX2" fmla="*/ 2866300 w 5975615"/>
              <a:gd name="connsiteY2" fmla="*/ 4019551 h 6857999"/>
              <a:gd name="connsiteX3" fmla="*/ 0 w 5975615"/>
              <a:gd name="connsiteY3" fmla="*/ 4019551 h 6857999"/>
              <a:gd name="connsiteX4" fmla="*/ 3109315 w 5975615"/>
              <a:gd name="connsiteY4" fmla="*/ 0 h 6857999"/>
              <a:gd name="connsiteX5" fmla="*/ 5975615 w 5975615"/>
              <a:gd name="connsiteY5" fmla="*/ 0 h 6857999"/>
              <a:gd name="connsiteX6" fmla="*/ 5975615 w 5975615"/>
              <a:gd name="connsiteY6" fmla="*/ 6857999 h 6857999"/>
              <a:gd name="connsiteX7" fmla="*/ 3109315 w 5975615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5615" h="6857999">
                <a:moveTo>
                  <a:pt x="0" y="1"/>
                </a:moveTo>
                <a:lnTo>
                  <a:pt x="2866300" y="1"/>
                </a:lnTo>
                <a:lnTo>
                  <a:pt x="2866300" y="4019551"/>
                </a:lnTo>
                <a:lnTo>
                  <a:pt x="0" y="4019551"/>
                </a:lnTo>
                <a:close/>
                <a:moveTo>
                  <a:pt x="3109315" y="0"/>
                </a:moveTo>
                <a:lnTo>
                  <a:pt x="5975615" y="0"/>
                </a:lnTo>
                <a:lnTo>
                  <a:pt x="5975615" y="6857999"/>
                </a:lnTo>
                <a:lnTo>
                  <a:pt x="3109315" y="685799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56FB37-4437-47AF-B774-B5E333C4008E}"/>
              </a:ext>
            </a:extLst>
          </p:cNvPr>
          <p:cNvGrpSpPr/>
          <p:nvPr/>
        </p:nvGrpSpPr>
        <p:grpSpPr>
          <a:xfrm>
            <a:off x="7507553" y="1611370"/>
            <a:ext cx="3747255" cy="1174636"/>
            <a:chOff x="7044696" y="2408599"/>
            <a:chExt cx="3747255" cy="1174636"/>
          </a:xfrm>
        </p:grpSpPr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4B8498-9AD5-41BA-BF72-BE7D88579774}"/>
                </a:ext>
              </a:extLst>
            </p:cNvPr>
            <p:cNvSpPr txBox="1"/>
            <p:nvPr/>
          </p:nvSpPr>
          <p:spPr>
            <a:xfrm>
              <a:off x="7105651" y="2408599"/>
              <a:ext cx="3404292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984B79-0383-4447-8239-856AA01C84CD}"/>
                </a:ext>
              </a:extLst>
            </p:cNvPr>
            <p:cNvSpPr txBox="1"/>
            <p:nvPr/>
          </p:nvSpPr>
          <p:spPr>
            <a:xfrm>
              <a:off x="7044696" y="2813794"/>
              <a:ext cx="37472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2872D9-7B9B-4F49-9A61-A7E20243E357}"/>
              </a:ext>
            </a:extLst>
          </p:cNvPr>
          <p:cNvSpPr txBox="1"/>
          <p:nvPr/>
        </p:nvSpPr>
        <p:spPr>
          <a:xfrm>
            <a:off x="7580711" y="2839654"/>
            <a:ext cx="3674098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A7E216-BE39-47FE-B5F0-CF2BC7436172}"/>
              </a:ext>
            </a:extLst>
          </p:cNvPr>
          <p:cNvGrpSpPr/>
          <p:nvPr/>
        </p:nvGrpSpPr>
        <p:grpSpPr>
          <a:xfrm>
            <a:off x="7683818" y="4696725"/>
            <a:ext cx="626480" cy="626480"/>
            <a:chOff x="10820399" y="-1"/>
            <a:chExt cx="1369135" cy="1369135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75CDEB-AF9F-4978-B248-9B6D24D6E2F8}"/>
                </a:ext>
              </a:extLst>
            </p:cNvPr>
            <p:cNvSpPr/>
            <p:nvPr/>
          </p:nvSpPr>
          <p:spPr>
            <a:xfrm>
              <a:off x="10820399" y="-1"/>
              <a:ext cx="1369135" cy="1369135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8B1C40-616B-4EC4-8CD8-30E84DC5EC39}"/>
                </a:ext>
              </a:extLst>
            </p:cNvPr>
            <p:cNvSpPr/>
            <p:nvPr/>
          </p:nvSpPr>
          <p:spPr>
            <a:xfrm>
              <a:off x="11190641" y="427128"/>
              <a:ext cx="628650" cy="514876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768452-5797-429C-8B48-2242ED671051}"/>
              </a:ext>
            </a:extLst>
          </p:cNvPr>
          <p:cNvSpPr txBox="1"/>
          <p:nvPr/>
        </p:nvSpPr>
        <p:spPr>
          <a:xfrm>
            <a:off x="1055688" y="4528677"/>
            <a:ext cx="2866301" cy="17727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</a:t>
            </a:r>
          </a:p>
        </p:txBody>
      </p:sp>
      <p:sp>
        <p:nvSpPr>
          <p:cNvPr id="16" name="图文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C2C8FD-C7A8-45A6-9523-538FFB4B50B8}"/>
              </a:ext>
            </a:extLst>
          </p:cNvPr>
          <p:cNvSpPr/>
          <p:nvPr/>
        </p:nvSpPr>
        <p:spPr>
          <a:xfrm>
            <a:off x="2687804" y="1256837"/>
            <a:ext cx="2708788" cy="1943563"/>
          </a:xfrm>
          <a:prstGeom prst="frame">
            <a:avLst>
              <a:gd name="adj1" fmla="val 4871"/>
            </a:avLst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7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D114A0-E45F-4B23-8643-357127265FB2}"/>
              </a:ext>
            </a:extLst>
          </p:cNvPr>
          <p:cNvGrpSpPr/>
          <p:nvPr/>
        </p:nvGrpSpPr>
        <p:grpSpPr>
          <a:xfrm>
            <a:off x="4310896" y="391219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16FD7E-7121-4810-8B06-3F775CB79D9D}"/>
                </a:ext>
              </a:extLst>
            </p:cNvPr>
            <p:cNvSpPr txBox="1"/>
            <p:nvPr/>
          </p:nvSpPr>
          <p:spPr>
            <a:xfrm>
              <a:off x="7300245" y="2408599"/>
              <a:ext cx="3314659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10AB1B-FAA2-499A-8304-F0FD05B456E0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6E56B1-BA49-46C1-B5B5-759BA633EA6E}"/>
              </a:ext>
            </a:extLst>
          </p:cNvPr>
          <p:cNvSpPr/>
          <p:nvPr/>
        </p:nvSpPr>
        <p:spPr>
          <a:xfrm>
            <a:off x="888569" y="3451248"/>
            <a:ext cx="2370030" cy="2520000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AB7FA1-D27B-4E20-8EB0-15532A0FDEB1}"/>
              </a:ext>
            </a:extLst>
          </p:cNvPr>
          <p:cNvSpPr/>
          <p:nvPr/>
        </p:nvSpPr>
        <p:spPr>
          <a:xfrm>
            <a:off x="1090604" y="2427288"/>
            <a:ext cx="1965962" cy="243998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AD694B-4BB8-4114-A9DF-CA0D4538E815}"/>
              </a:ext>
            </a:extLst>
          </p:cNvPr>
          <p:cNvGrpSpPr/>
          <p:nvPr/>
        </p:nvGrpSpPr>
        <p:grpSpPr>
          <a:xfrm>
            <a:off x="788988" y="4910612"/>
            <a:ext cx="2569192" cy="993663"/>
            <a:chOff x="8972993" y="3416941"/>
            <a:chExt cx="2569192" cy="993663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CFE4CF-30EB-49E8-B3C7-FFC2654099DC}"/>
                </a:ext>
              </a:extLst>
            </p:cNvPr>
            <p:cNvSpPr txBox="1"/>
            <p:nvPr/>
          </p:nvSpPr>
          <p:spPr>
            <a:xfrm>
              <a:off x="8972993" y="3785433"/>
              <a:ext cx="2569192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35DE09-B4D9-4ECB-8B52-7F7FF45AB87F}"/>
                </a:ext>
              </a:extLst>
            </p:cNvPr>
            <p:cNvSpPr txBox="1"/>
            <p:nvPr/>
          </p:nvSpPr>
          <p:spPr>
            <a:xfrm>
              <a:off x="9549702" y="341694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EB00CF-0B45-403C-8F97-18B4E79D167D}"/>
              </a:ext>
            </a:extLst>
          </p:cNvPr>
          <p:cNvSpPr/>
          <p:nvPr/>
        </p:nvSpPr>
        <p:spPr>
          <a:xfrm>
            <a:off x="3577426" y="3451248"/>
            <a:ext cx="2370030" cy="2520000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6E3428-1595-4927-B6F9-B2F8B8BEC781}"/>
              </a:ext>
            </a:extLst>
          </p:cNvPr>
          <p:cNvSpPr/>
          <p:nvPr/>
        </p:nvSpPr>
        <p:spPr>
          <a:xfrm>
            <a:off x="3779461" y="2427288"/>
            <a:ext cx="1965962" cy="243998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5F809-20E9-4FA5-BFB3-6BA1539D734B}"/>
              </a:ext>
            </a:extLst>
          </p:cNvPr>
          <p:cNvGrpSpPr/>
          <p:nvPr/>
        </p:nvGrpSpPr>
        <p:grpSpPr>
          <a:xfrm>
            <a:off x="3477845" y="4910612"/>
            <a:ext cx="2569192" cy="993663"/>
            <a:chOff x="8972993" y="3416941"/>
            <a:chExt cx="2569192" cy="993663"/>
          </a:xfrm>
        </p:grpSpPr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9CE688-8B61-4578-86E7-E5CC0BA0570E}"/>
                </a:ext>
              </a:extLst>
            </p:cNvPr>
            <p:cNvSpPr txBox="1"/>
            <p:nvPr/>
          </p:nvSpPr>
          <p:spPr>
            <a:xfrm>
              <a:off x="8972993" y="3785433"/>
              <a:ext cx="2569192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54E4AC-5003-4CF7-9C55-ED42C38FA05C}"/>
                </a:ext>
              </a:extLst>
            </p:cNvPr>
            <p:cNvSpPr txBox="1"/>
            <p:nvPr/>
          </p:nvSpPr>
          <p:spPr>
            <a:xfrm>
              <a:off x="9549702" y="341694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64CD01-A795-41C3-86D4-CD3F43EEFD15}"/>
              </a:ext>
            </a:extLst>
          </p:cNvPr>
          <p:cNvSpPr/>
          <p:nvPr/>
        </p:nvSpPr>
        <p:spPr>
          <a:xfrm>
            <a:off x="6266283" y="3451248"/>
            <a:ext cx="2370030" cy="2520000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FEE0DF-9379-4C89-A727-003AB8D2B4D8}"/>
              </a:ext>
            </a:extLst>
          </p:cNvPr>
          <p:cNvSpPr/>
          <p:nvPr/>
        </p:nvSpPr>
        <p:spPr>
          <a:xfrm>
            <a:off x="6468318" y="2427288"/>
            <a:ext cx="1965962" cy="243998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0D9E19-A017-426B-ADBA-9D00855281AA}"/>
              </a:ext>
            </a:extLst>
          </p:cNvPr>
          <p:cNvGrpSpPr/>
          <p:nvPr/>
        </p:nvGrpSpPr>
        <p:grpSpPr>
          <a:xfrm>
            <a:off x="6166702" y="4910612"/>
            <a:ext cx="2569192" cy="993663"/>
            <a:chOff x="8972993" y="3416941"/>
            <a:chExt cx="2569192" cy="993663"/>
          </a:xfrm>
        </p:grpSpPr>
        <p:sp>
          <p:nvSpPr>
            <p:cNvPr id="33" name="文本框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8754CE-9745-4F90-BC45-966A7EC9E79C}"/>
                </a:ext>
              </a:extLst>
            </p:cNvPr>
            <p:cNvSpPr txBox="1"/>
            <p:nvPr/>
          </p:nvSpPr>
          <p:spPr>
            <a:xfrm>
              <a:off x="8972993" y="3785433"/>
              <a:ext cx="2569192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16E319-DC07-4FE4-87EC-356137B9234B}"/>
                </a:ext>
              </a:extLst>
            </p:cNvPr>
            <p:cNvSpPr txBox="1"/>
            <p:nvPr/>
          </p:nvSpPr>
          <p:spPr>
            <a:xfrm>
              <a:off x="9549702" y="341694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68A4F8-23AF-452A-A7C9-37471BD1BCB9}"/>
              </a:ext>
            </a:extLst>
          </p:cNvPr>
          <p:cNvSpPr/>
          <p:nvPr/>
        </p:nvSpPr>
        <p:spPr>
          <a:xfrm>
            <a:off x="8955140" y="3451248"/>
            <a:ext cx="2370030" cy="2520000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C1F0F5-D326-4ACF-9993-693DE83E0833}"/>
              </a:ext>
            </a:extLst>
          </p:cNvPr>
          <p:cNvSpPr/>
          <p:nvPr/>
        </p:nvSpPr>
        <p:spPr>
          <a:xfrm>
            <a:off x="9157175" y="2427288"/>
            <a:ext cx="1965962" cy="243998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DE2537-3107-4297-AC21-A96A30FC2499}"/>
              </a:ext>
            </a:extLst>
          </p:cNvPr>
          <p:cNvGrpSpPr/>
          <p:nvPr/>
        </p:nvGrpSpPr>
        <p:grpSpPr>
          <a:xfrm>
            <a:off x="8855559" y="4910612"/>
            <a:ext cx="2569192" cy="993663"/>
            <a:chOff x="8972993" y="3416941"/>
            <a:chExt cx="2569192" cy="993663"/>
          </a:xfrm>
        </p:grpSpPr>
        <p:sp>
          <p:nvSpPr>
            <p:cNvPr id="39" name="文本框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5ABDAA-DD48-4308-A956-79188AA22F82}"/>
                </a:ext>
              </a:extLst>
            </p:cNvPr>
            <p:cNvSpPr txBox="1"/>
            <p:nvPr/>
          </p:nvSpPr>
          <p:spPr>
            <a:xfrm>
              <a:off x="8972993" y="3785433"/>
              <a:ext cx="2569192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AA3EB1-C119-48B4-B8D7-FCFF33DBDA44}"/>
                </a:ext>
              </a:extLst>
            </p:cNvPr>
            <p:cNvSpPr txBox="1"/>
            <p:nvPr/>
          </p:nvSpPr>
          <p:spPr>
            <a:xfrm>
              <a:off x="9549702" y="341694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8173E8-2322-478B-9C7F-8B1973FB98B4}"/>
              </a:ext>
            </a:extLst>
          </p:cNvPr>
          <p:cNvSpPr txBox="1"/>
          <p:nvPr/>
        </p:nvSpPr>
        <p:spPr>
          <a:xfrm>
            <a:off x="2638426" y="1482178"/>
            <a:ext cx="6915150" cy="372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</p:spTree>
    <p:extLst>
      <p:ext uri="{BB962C8B-B14F-4D97-AF65-F5344CB8AC3E}">
        <p14:creationId xmlns:p14="http://schemas.microsoft.com/office/powerpoint/2010/main" val="3069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 animBg="1"/>
      <p:bldP spid="25" grpId="0" animBg="1"/>
      <p:bldP spid="30" grpId="0" animBg="1"/>
      <p:bldP spid="31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EB3BED-6C5C-4C8B-8446-DF11061D2B40}"/>
              </a:ext>
            </a:extLst>
          </p:cNvPr>
          <p:cNvSpPr/>
          <p:nvPr/>
        </p:nvSpPr>
        <p:spPr>
          <a:xfrm>
            <a:off x="1055688" y="5314152"/>
            <a:ext cx="2419350" cy="607135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C366DF-7A38-47AC-987F-EA617C4D0080}"/>
              </a:ext>
            </a:extLst>
          </p:cNvPr>
          <p:cNvSpPr/>
          <p:nvPr/>
        </p:nvSpPr>
        <p:spPr>
          <a:xfrm>
            <a:off x="8877300" y="247650"/>
            <a:ext cx="3086100" cy="3429000"/>
          </a:xfrm>
          <a:prstGeom prst="rect">
            <a:avLst/>
          </a:prstGeom>
          <a:solidFill>
            <a:srgbClr val="DAA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908161-8B20-497F-A645-729619FC46E4}"/>
              </a:ext>
            </a:extLst>
          </p:cNvPr>
          <p:cNvSpPr/>
          <p:nvPr/>
        </p:nvSpPr>
        <p:spPr>
          <a:xfrm>
            <a:off x="2000250" y="1595224"/>
            <a:ext cx="5718824" cy="402249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10" r="-8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1C575D-904A-4750-9A45-BBCBEE01B6CD}"/>
              </a:ext>
            </a:extLst>
          </p:cNvPr>
          <p:cNvSpPr/>
          <p:nvPr/>
        </p:nvSpPr>
        <p:spPr>
          <a:xfrm>
            <a:off x="9105900" y="0"/>
            <a:ext cx="3086100" cy="3429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5A754D-10A4-4CAC-AD1F-8C85BDC15594}"/>
              </a:ext>
            </a:extLst>
          </p:cNvPr>
          <p:cNvSpPr txBox="1"/>
          <p:nvPr/>
        </p:nvSpPr>
        <p:spPr>
          <a:xfrm>
            <a:off x="8248650" y="4152447"/>
            <a:ext cx="2774951" cy="2052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F7C1C8-06C7-491B-BBF7-2D62FCC88FC3}"/>
              </a:ext>
            </a:extLst>
          </p:cNvPr>
          <p:cNvGrpSpPr/>
          <p:nvPr/>
        </p:nvGrpSpPr>
        <p:grpSpPr>
          <a:xfrm rot="5400000">
            <a:off x="-509195" y="1388583"/>
            <a:ext cx="3570208" cy="1767022"/>
            <a:chOff x="7044697" y="1968384"/>
            <a:chExt cx="3570208" cy="1767022"/>
          </a:xfrm>
        </p:grpSpPr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771366-F84F-421A-93D7-9598AE18DB0E}"/>
                </a:ext>
              </a:extLst>
            </p:cNvPr>
            <p:cNvSpPr txBox="1"/>
            <p:nvPr/>
          </p:nvSpPr>
          <p:spPr>
            <a:xfrm>
              <a:off x="7105652" y="1968384"/>
              <a:ext cx="3059110" cy="17670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EE602-FD1B-4E7C-B460-BBAD7EF55BF9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7304" y="67211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4684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" grpId="0" animBg="1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A1F363-A09A-4619-B2FF-EDAED6142552}"/>
              </a:ext>
            </a:extLst>
          </p:cNvPr>
          <p:cNvGrpSpPr/>
          <p:nvPr/>
        </p:nvGrpSpPr>
        <p:grpSpPr>
          <a:xfrm>
            <a:off x="1314450" y="776649"/>
            <a:ext cx="3570208" cy="1174636"/>
            <a:chOff x="7044697" y="2408599"/>
            <a:chExt cx="3570208" cy="1174636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6FC777-4C0D-4A01-BC99-2DE2B8C72BAF}"/>
                </a:ext>
              </a:extLst>
            </p:cNvPr>
            <p:cNvSpPr txBox="1"/>
            <p:nvPr/>
          </p:nvSpPr>
          <p:spPr>
            <a:xfrm>
              <a:off x="7105651" y="2408599"/>
              <a:ext cx="3196596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9819E3-1029-4DD4-A88B-05CCA0E86D30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8066B7-65B0-439A-96D9-56834E9BF17C}"/>
              </a:ext>
            </a:extLst>
          </p:cNvPr>
          <p:cNvSpPr txBox="1"/>
          <p:nvPr/>
        </p:nvSpPr>
        <p:spPr>
          <a:xfrm>
            <a:off x="6437445" y="4645127"/>
            <a:ext cx="4605205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508DE9-E50C-4849-A861-6B4E142A1387}"/>
              </a:ext>
            </a:extLst>
          </p:cNvPr>
          <p:cNvGrpSpPr/>
          <p:nvPr/>
        </p:nvGrpSpPr>
        <p:grpSpPr>
          <a:xfrm>
            <a:off x="1481139" y="2357190"/>
            <a:ext cx="2855912" cy="538410"/>
            <a:chOff x="6262688" y="4927601"/>
            <a:chExt cx="3598607" cy="678426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A8A05B-FD2E-4548-B16B-321690958364}"/>
                </a:ext>
              </a:extLst>
            </p:cNvPr>
            <p:cNvSpPr/>
            <p:nvPr/>
          </p:nvSpPr>
          <p:spPr>
            <a:xfrm>
              <a:off x="6262688" y="4927601"/>
              <a:ext cx="3598607" cy="678426"/>
            </a:xfrm>
            <a:prstGeom prst="rect">
              <a:avLst/>
            </a:prstGeom>
            <a:solidFill>
              <a:srgbClr val="F79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4C1471-5FD6-4679-A1B8-44B792D8EF2D}"/>
                </a:ext>
              </a:extLst>
            </p:cNvPr>
            <p:cNvCxnSpPr>
              <a:cxnSpLocks/>
            </p:cNvCxnSpPr>
            <p:nvPr/>
          </p:nvCxnSpPr>
          <p:spPr>
            <a:xfrm>
              <a:off x="6578601" y="52668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A3608E-4441-4BB2-9E97-709F5C8E8F6F}"/>
                </a:ext>
              </a:extLst>
            </p:cNvPr>
            <p:cNvSpPr txBox="1"/>
            <p:nvPr/>
          </p:nvSpPr>
          <p:spPr>
            <a:xfrm>
              <a:off x="7549615" y="5035982"/>
              <a:ext cx="2210145" cy="46537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策划：第一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5AB87B-C2A8-4840-B8B3-EA9881F9656F}"/>
              </a:ext>
            </a:extLst>
          </p:cNvPr>
          <p:cNvSpPr/>
          <p:nvPr/>
        </p:nvSpPr>
        <p:spPr>
          <a:xfrm>
            <a:off x="6096001" y="1024299"/>
            <a:ext cx="5003800" cy="304763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11367A-90E6-46A1-AA83-A4302866941B}"/>
              </a:ext>
            </a:extLst>
          </p:cNvPr>
          <p:cNvSpPr/>
          <p:nvPr/>
        </p:nvSpPr>
        <p:spPr>
          <a:xfrm>
            <a:off x="1068388" y="3600451"/>
            <a:ext cx="3998912" cy="32575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3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963B78-993D-45D3-B202-17AC5FCB79D4}"/>
              </a:ext>
            </a:extLst>
          </p:cNvPr>
          <p:cNvSpPr/>
          <p:nvPr/>
        </p:nvSpPr>
        <p:spPr>
          <a:xfrm>
            <a:off x="1417639" y="841375"/>
            <a:ext cx="3657812" cy="5661025"/>
          </a:xfrm>
          <a:prstGeom prst="rect">
            <a:avLst/>
          </a:prstGeom>
          <a:solidFill>
            <a:srgbClr val="F7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311D68-01BE-4670-A2F1-171CB877A137}"/>
              </a:ext>
            </a:extLst>
          </p:cNvPr>
          <p:cNvSpPr/>
          <p:nvPr/>
        </p:nvSpPr>
        <p:spPr>
          <a:xfrm>
            <a:off x="1055689" y="1196975"/>
            <a:ext cx="3657812" cy="56610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9131" r="-587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C59CED-841B-47BF-B006-A5223F1FB22A}"/>
              </a:ext>
            </a:extLst>
          </p:cNvPr>
          <p:cNvGrpSpPr/>
          <p:nvPr/>
        </p:nvGrpSpPr>
        <p:grpSpPr>
          <a:xfrm>
            <a:off x="6096000" y="1500549"/>
            <a:ext cx="3570208" cy="1767022"/>
            <a:chOff x="7044697" y="2408599"/>
            <a:chExt cx="3570208" cy="1767022"/>
          </a:xfrm>
        </p:grpSpPr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DF7470-8CD9-4FE7-A235-8057128BF795}"/>
                </a:ext>
              </a:extLst>
            </p:cNvPr>
            <p:cNvSpPr txBox="1"/>
            <p:nvPr/>
          </p:nvSpPr>
          <p:spPr>
            <a:xfrm>
              <a:off x="7105651" y="2408599"/>
              <a:ext cx="3059110" cy="17670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4400" i="1" spc="600" dirty="0">
                  <a:solidFill>
                    <a:srgbClr val="F7998C">
                      <a:alpha val="25000"/>
                    </a:srgbClr>
                  </a:solidFill>
                  <a:cs typeface="+mn-ea"/>
                  <a:sym typeface="+mn-lt"/>
                </a:rPr>
                <a:t>FASHION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F1C868-687B-4E94-8ADA-9FDCFF1862E5}"/>
                </a:ext>
              </a:extLst>
            </p:cNvPr>
            <p:cNvSpPr txBox="1"/>
            <p:nvPr/>
          </p:nvSpPr>
          <p:spPr>
            <a:xfrm>
              <a:off x="7044697" y="2813794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400" dirty="0">
                  <a:cs typeface="+mn-ea"/>
                  <a:sym typeface="+mn-lt"/>
                </a:rPr>
                <a:t>时尚品牌宣传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57345-6B25-410B-8249-9B8C0049BC33}"/>
              </a:ext>
            </a:extLst>
          </p:cNvPr>
          <p:cNvSpPr txBox="1"/>
          <p:nvPr/>
        </p:nvSpPr>
        <p:spPr>
          <a:xfrm>
            <a:off x="6169156" y="3320590"/>
            <a:ext cx="4605205" cy="1492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creator, please do not copy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of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youplease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 not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Network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and the original creator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95E7A2-CCF9-4182-BCFC-D2630B9CC94F}"/>
              </a:ext>
            </a:extLst>
          </p:cNvPr>
          <p:cNvGrpSpPr/>
          <p:nvPr/>
        </p:nvGrpSpPr>
        <p:grpSpPr>
          <a:xfrm>
            <a:off x="6262689" y="5042217"/>
            <a:ext cx="2855912" cy="538410"/>
            <a:chOff x="6262688" y="4927601"/>
            <a:chExt cx="3598607" cy="678426"/>
          </a:xfrm>
        </p:grpSpPr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094E64-5240-45FC-9D4D-41740BF93357}"/>
                </a:ext>
              </a:extLst>
            </p:cNvPr>
            <p:cNvSpPr/>
            <p:nvPr/>
          </p:nvSpPr>
          <p:spPr>
            <a:xfrm>
              <a:off x="6262688" y="4927601"/>
              <a:ext cx="3598607" cy="678426"/>
            </a:xfrm>
            <a:prstGeom prst="rect">
              <a:avLst/>
            </a:prstGeom>
            <a:solidFill>
              <a:srgbClr val="DAAB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6AD4E7-0314-45F7-BF55-12475BA7AB2B}"/>
                </a:ext>
              </a:extLst>
            </p:cNvPr>
            <p:cNvCxnSpPr>
              <a:cxnSpLocks/>
            </p:cNvCxnSpPr>
            <p:nvPr/>
          </p:nvCxnSpPr>
          <p:spPr>
            <a:xfrm>
              <a:off x="6578601" y="5266814"/>
              <a:ext cx="8554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EBFA6B-E27E-4514-BE66-FB642DEF8FD1}"/>
                </a:ext>
              </a:extLst>
            </p:cNvPr>
            <p:cNvSpPr txBox="1"/>
            <p:nvPr/>
          </p:nvSpPr>
          <p:spPr>
            <a:xfrm>
              <a:off x="7549615" y="5035982"/>
              <a:ext cx="2210145" cy="46537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策划：第一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B5D7701F-17D9-451D-B41A-ABAFCC4F4E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7月作品\04"/>
  <p:tag name="ISPRING_PRESENTATION_TITLE" val="新建 Microsoft 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3wkfvd4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1047</Words>
  <Application>Microsoft Office PowerPoint</Application>
  <PresentationFormat>宽屏</PresentationFormat>
  <Paragraphs>134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38</cp:revision>
  <dcterms:created xsi:type="dcterms:W3CDTF">2019-06-26T07:14:23Z</dcterms:created>
  <dcterms:modified xsi:type="dcterms:W3CDTF">2023-01-05T02:05:59Z</dcterms:modified>
</cp:coreProperties>
</file>