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</p:sldMasterIdLst>
  <p:notesMasterIdLst>
    <p:notesMasterId r:id="rId30"/>
  </p:notesMasterIdLst>
  <p:sldIdLst>
    <p:sldId id="260" r:id="rId4"/>
    <p:sldId id="265" r:id="rId5"/>
    <p:sldId id="261" r:id="rId6"/>
    <p:sldId id="289" r:id="rId7"/>
    <p:sldId id="272" r:id="rId8"/>
    <p:sldId id="273" r:id="rId9"/>
    <p:sldId id="291" r:id="rId10"/>
    <p:sldId id="266" r:id="rId11"/>
    <p:sldId id="292" r:id="rId12"/>
    <p:sldId id="285" r:id="rId13"/>
    <p:sldId id="294" r:id="rId14"/>
    <p:sldId id="288" r:id="rId15"/>
    <p:sldId id="290" r:id="rId16"/>
    <p:sldId id="274" r:id="rId17"/>
    <p:sldId id="267" r:id="rId18"/>
    <p:sldId id="283" r:id="rId19"/>
    <p:sldId id="275" r:id="rId20"/>
    <p:sldId id="293" r:id="rId21"/>
    <p:sldId id="279" r:id="rId22"/>
    <p:sldId id="268" r:id="rId23"/>
    <p:sldId id="280" r:id="rId24"/>
    <p:sldId id="281" r:id="rId25"/>
    <p:sldId id="284" r:id="rId26"/>
    <p:sldId id="286" r:id="rId27"/>
    <p:sldId id="269" r:id="rId28"/>
    <p:sldId id="295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4EC"/>
    <a:srgbClr val="ECCC8F"/>
    <a:srgbClr val="CB2D47"/>
    <a:srgbClr val="4B4B4B"/>
    <a:srgbClr val="E8C9D6"/>
    <a:srgbClr val="AD898D"/>
    <a:srgbClr val="CDBF97"/>
    <a:srgbClr val="8D7545"/>
    <a:srgbClr val="ECE8E5"/>
    <a:srgbClr val="E4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5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420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239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506DFDC-8ABC-AEC5-A02A-F96976B9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541179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B2E3669-A84E-9D0F-8EAD-F82B97C84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706791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731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473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819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02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67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34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20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BE5298E-F5C5-4378-8429-ECBF63181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518311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56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984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22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56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03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1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69DAF88-2314-B8D2-713F-EF69D2D4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404932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FD74F18-CE8C-2E57-368D-C1A3DB9EF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528923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3485BA7-D211-7019-2F26-87B4D1AF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194136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6DEBE0B-DC01-941C-485F-E0758C37F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970747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9AF4E43-E01D-C95F-FA47-09527AB03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808167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F5EA6B6-C9D5-C336-EA82-B42BB8D2E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328318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946DF04-8582-B5CA-8C75-635D35A25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xmlns="" id="{7D077215-D3F4-C111-F6F8-350608EDF717}"/>
              </a:ext>
            </a:extLst>
          </p:cNvPr>
          <p:cNvSpPr txBox="1"/>
          <p:nvPr userDrawn="1"/>
        </p:nvSpPr>
        <p:spPr>
          <a:xfrm>
            <a:off x="186960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0271130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93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6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0AC8E56-0E34-47EC-BEB2-B75ECD2C2B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65B497D-56C1-43E1-85EC-D2F7BDD793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2220" y="878931"/>
            <a:ext cx="6069496" cy="43875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9E31FB0-D5BE-4DBF-ACAC-50A4D0071D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974" y="2266020"/>
            <a:ext cx="4383892" cy="434008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56473D1-E42C-4445-A684-77D40100FD20}"/>
              </a:ext>
            </a:extLst>
          </p:cNvPr>
          <p:cNvSpPr txBox="1"/>
          <p:nvPr/>
        </p:nvSpPr>
        <p:spPr>
          <a:xfrm rot="21336746">
            <a:off x="3336089" y="4904888"/>
            <a:ext cx="3422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高考加油，大家冲啊！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9ECD9709-B409-43C3-9341-709C3D941A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235" y="920477"/>
            <a:ext cx="1994704" cy="134554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EA26673-450E-47B4-91B7-168FE92D1F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26" y="4543063"/>
            <a:ext cx="3278024" cy="231493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2D0835ED-728B-4427-9983-191204DB30F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219" y="2142217"/>
            <a:ext cx="1905331" cy="1345543"/>
          </a:xfrm>
          <a:prstGeom prst="rect">
            <a:avLst/>
          </a:prstGeom>
        </p:spPr>
      </p:pic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79030E31-86C4-45EA-BB5E-138F792C4407}"/>
              </a:ext>
            </a:extLst>
          </p:cNvPr>
          <p:cNvSpPr txBox="1"/>
          <p:nvPr/>
        </p:nvSpPr>
        <p:spPr>
          <a:xfrm rot="21287367">
            <a:off x="3204393" y="5456415"/>
            <a:ext cx="3884953" cy="349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:a16="http://schemas.microsoft.com/office/drawing/2014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8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8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sz="8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empowered networks rather than goal-opportunities. 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847660B9-A70D-4585-937A-FB76055216E8}"/>
              </a:ext>
            </a:extLst>
          </p:cNvPr>
          <p:cNvSpPr/>
          <p:nvPr/>
        </p:nvSpPr>
        <p:spPr>
          <a:xfrm>
            <a:off x="5991827" y="6406592"/>
            <a:ext cx="103423" cy="103423"/>
          </a:xfrm>
          <a:prstGeom prst="ellipse">
            <a:avLst/>
          </a:prstGeom>
          <a:solidFill>
            <a:srgbClr val="4B4B4B"/>
          </a:solidFill>
          <a:ln>
            <a:solidFill>
              <a:srgbClr val="4B4B4B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xmlns="" id="{23247550-0152-40F5-89B8-447458F21C7B}"/>
              </a:ext>
            </a:extLst>
          </p:cNvPr>
          <p:cNvSpPr/>
          <p:nvPr/>
        </p:nvSpPr>
        <p:spPr>
          <a:xfrm>
            <a:off x="6187430" y="6406592"/>
            <a:ext cx="103423" cy="103423"/>
          </a:xfrm>
          <a:prstGeom prst="ellipse">
            <a:avLst/>
          </a:prstGeom>
          <a:solidFill>
            <a:srgbClr val="4B4B4B"/>
          </a:solidFill>
          <a:ln>
            <a:solidFill>
              <a:srgbClr val="4B4B4B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xmlns="" id="{FB394EC7-E275-4167-9CA9-4E601AD53DE9}"/>
              </a:ext>
            </a:extLst>
          </p:cNvPr>
          <p:cNvSpPr/>
          <p:nvPr/>
        </p:nvSpPr>
        <p:spPr>
          <a:xfrm>
            <a:off x="6383033" y="6406592"/>
            <a:ext cx="103423" cy="103423"/>
          </a:xfrm>
          <a:prstGeom prst="ellipse">
            <a:avLst/>
          </a:prstGeom>
          <a:solidFill>
            <a:srgbClr val="4B4B4B"/>
          </a:solidFill>
          <a:ln>
            <a:solidFill>
              <a:srgbClr val="4B4B4B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xmlns="" id="{20200714-B385-4FD4-BC7B-E5016E2CA784}"/>
              </a:ext>
            </a:extLst>
          </p:cNvPr>
          <p:cNvSpPr/>
          <p:nvPr/>
        </p:nvSpPr>
        <p:spPr>
          <a:xfrm rot="21096708">
            <a:off x="8725736" y="1648648"/>
            <a:ext cx="2189404" cy="535916"/>
          </a:xfrm>
          <a:prstGeom prst="roundRect">
            <a:avLst>
              <a:gd name="adj" fmla="val 50000"/>
            </a:avLst>
          </a:prstGeom>
          <a:solidFill>
            <a:srgbClr val="CB2D47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659E38E8-FCB0-483E-BD80-16B7A187D505}"/>
              </a:ext>
            </a:extLst>
          </p:cNvPr>
          <p:cNvSpPr txBox="1"/>
          <p:nvPr/>
        </p:nvSpPr>
        <p:spPr>
          <a:xfrm rot="21096708">
            <a:off x="8947152" y="1730151"/>
            <a:ext cx="178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b="1" kern="0" dirty="0">
                <a:solidFill>
                  <a:schemeClr val="bg1"/>
                </a:solidFill>
                <a:cs typeface="+mn-ea"/>
                <a:sym typeface="+mn-lt"/>
              </a:rPr>
              <a:t>YP</a:t>
            </a:r>
            <a:r>
              <a:rPr lang="en-US" altLang="zh-CN" b="1" kern="0" dirty="0" smtClean="0">
                <a:solidFill>
                  <a:schemeClr val="bg1"/>
                </a:solidFill>
                <a:cs typeface="+mn-ea"/>
                <a:sym typeface="+mn-lt"/>
              </a:rPr>
              <a:t>PPT.COM</a:t>
            </a:r>
            <a:endParaRPr lang="zh-CN" altLang="en-US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50304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8" grpId="0" animBg="1"/>
      <p:bldP spid="19" grpId="0" animBg="1"/>
      <p:bldP spid="22" grpId="0" animBg="1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ïşļïḓe">
            <a:extLst>
              <a:ext uri="{FF2B5EF4-FFF2-40B4-BE49-F238E27FC236}">
                <a16:creationId xmlns:a16="http://schemas.microsoft.com/office/drawing/2014/main" xmlns="" id="{936D1F08-6618-4187-ACC3-DAD0BBD78E23}"/>
              </a:ext>
            </a:extLst>
          </p:cNvPr>
          <p:cNvGrpSpPr/>
          <p:nvPr/>
        </p:nvGrpSpPr>
        <p:grpSpPr>
          <a:xfrm>
            <a:off x="4500692" y="1574405"/>
            <a:ext cx="2434595" cy="4356739"/>
            <a:chOff x="4583833" y="1556794"/>
            <a:chExt cx="2310482" cy="4132870"/>
          </a:xfrm>
        </p:grpSpPr>
        <p:sp>
          <p:nvSpPr>
            <p:cNvPr id="25" name="îṧļîḋe">
              <a:extLst>
                <a:ext uri="{FF2B5EF4-FFF2-40B4-BE49-F238E27FC236}">
                  <a16:creationId xmlns:a16="http://schemas.microsoft.com/office/drawing/2014/main" xmlns="" id="{9AD01333-7017-4080-B446-41D0F5E302F8}"/>
                </a:ext>
              </a:extLst>
            </p:cNvPr>
            <p:cNvSpPr/>
            <p:nvPr/>
          </p:nvSpPr>
          <p:spPr>
            <a:xfrm>
              <a:off x="6720516" y="2947890"/>
              <a:ext cx="173799" cy="436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827" y="120000"/>
                  </a:moveTo>
                  <a:cubicBezTo>
                    <a:pt x="28966" y="120000"/>
                    <a:pt x="0" y="99600"/>
                    <a:pt x="0" y="85561"/>
                  </a:cubicBezTo>
                  <a:lnTo>
                    <a:pt x="0" y="34438"/>
                  </a:lnTo>
                  <a:cubicBezTo>
                    <a:pt x="0" y="20661"/>
                    <a:pt x="28966" y="0"/>
                    <a:pt x="64827" y="0"/>
                  </a:cubicBezTo>
                  <a:cubicBezTo>
                    <a:pt x="95172" y="0"/>
                    <a:pt x="120000" y="9538"/>
                    <a:pt x="120000" y="21194"/>
                  </a:cubicBezTo>
                  <a:lnTo>
                    <a:pt x="120000" y="98805"/>
                  </a:lnTo>
                  <a:cubicBezTo>
                    <a:pt x="120000" y="110727"/>
                    <a:pt x="95172" y="120000"/>
                    <a:pt x="64827" y="1200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42450" tIns="42450" rIns="42450" bIns="4245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 panose="020B0604020202020204"/>
                <a:buNone/>
              </a:pPr>
              <a:r>
                <a:rPr lang="de-DE" sz="4200" b="0" i="0" u="none" strike="noStrike" cap="none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26" name="î$liḋê">
              <a:extLst>
                <a:ext uri="{FF2B5EF4-FFF2-40B4-BE49-F238E27FC236}">
                  <a16:creationId xmlns:a16="http://schemas.microsoft.com/office/drawing/2014/main" xmlns="" id="{FF81520F-85DC-4927-BB12-30CE61B3F0A3}"/>
                </a:ext>
              </a:extLst>
            </p:cNvPr>
            <p:cNvSpPr/>
            <p:nvPr/>
          </p:nvSpPr>
          <p:spPr>
            <a:xfrm>
              <a:off x="6807614" y="3695486"/>
              <a:ext cx="68905" cy="6531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644" y="12000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77644" y="0"/>
                  </a:lnTo>
                  <a:cubicBezTo>
                    <a:pt x="100588" y="0"/>
                    <a:pt x="120000" y="1938"/>
                    <a:pt x="120000" y="4061"/>
                  </a:cubicBezTo>
                  <a:lnTo>
                    <a:pt x="120000" y="115938"/>
                  </a:lnTo>
                  <a:cubicBezTo>
                    <a:pt x="120000" y="118061"/>
                    <a:pt x="100588" y="120000"/>
                    <a:pt x="77644" y="1200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42450" tIns="42450" rIns="42450" bIns="42450" anchor="ctr" anchorCtr="0">
              <a:no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25000"/>
                <a:buFont typeface="Arial" panose="020B0604020202020204"/>
                <a:buNone/>
              </a:pPr>
              <a:endParaRPr sz="42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" name="îṡļïďè">
              <a:extLst>
                <a:ext uri="{FF2B5EF4-FFF2-40B4-BE49-F238E27FC236}">
                  <a16:creationId xmlns:a16="http://schemas.microsoft.com/office/drawing/2014/main" xmlns="" id="{DA686E24-17F6-46AC-898B-3D955EE44773}"/>
                </a:ext>
              </a:extLst>
            </p:cNvPr>
            <p:cNvSpPr/>
            <p:nvPr/>
          </p:nvSpPr>
          <p:spPr bwMode="auto">
            <a:xfrm>
              <a:off x="4811528" y="4838118"/>
              <a:ext cx="1790678" cy="8515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133" y="99993"/>
                  </a:moveTo>
                  <a:cubicBezTo>
                    <a:pt x="16127" y="106239"/>
                    <a:pt x="16527" y="118741"/>
                    <a:pt x="59733" y="119960"/>
                  </a:cubicBezTo>
                  <a:cubicBezTo>
                    <a:pt x="102011" y="120777"/>
                    <a:pt x="102477" y="107732"/>
                    <a:pt x="103538" y="100804"/>
                  </a:cubicBezTo>
                  <a:cubicBezTo>
                    <a:pt x="104800" y="93468"/>
                    <a:pt x="104138" y="14537"/>
                    <a:pt x="120000" y="1084"/>
                  </a:cubicBezTo>
                  <a:cubicBezTo>
                    <a:pt x="92988" y="816"/>
                    <a:pt x="59866" y="542"/>
                    <a:pt x="59866" y="542"/>
                  </a:cubicBezTo>
                  <a:cubicBezTo>
                    <a:pt x="27677" y="273"/>
                    <a:pt x="28538" y="273"/>
                    <a:pt x="0" y="0"/>
                  </a:cubicBezTo>
                  <a:cubicBezTo>
                    <a:pt x="14466" y="10730"/>
                    <a:pt x="14205" y="94010"/>
                    <a:pt x="15133" y="99993"/>
                  </a:cubicBezTo>
                </a:path>
              </a:pathLst>
            </a:custGeom>
            <a:solidFill>
              <a:schemeClr val="tx1"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lvl="0" algn="l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" name="iṡlídê">
              <a:extLst>
                <a:ext uri="{FF2B5EF4-FFF2-40B4-BE49-F238E27FC236}">
                  <a16:creationId xmlns:a16="http://schemas.microsoft.com/office/drawing/2014/main" xmlns="" id="{2E679AB3-E25F-4141-A575-219D02A6A4B2}"/>
                </a:ext>
              </a:extLst>
            </p:cNvPr>
            <p:cNvSpPr/>
            <p:nvPr/>
          </p:nvSpPr>
          <p:spPr bwMode="auto">
            <a:xfrm>
              <a:off x="4811528" y="1556794"/>
              <a:ext cx="1790678" cy="8506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866" y="20021"/>
                  </a:moveTo>
                  <a:cubicBezTo>
                    <a:pt x="103872" y="13634"/>
                    <a:pt x="103472" y="1136"/>
                    <a:pt x="60266" y="50"/>
                  </a:cubicBezTo>
                  <a:cubicBezTo>
                    <a:pt x="17988" y="-901"/>
                    <a:pt x="17522" y="12274"/>
                    <a:pt x="16461" y="19069"/>
                  </a:cubicBezTo>
                  <a:cubicBezTo>
                    <a:pt x="15200" y="26536"/>
                    <a:pt x="15861" y="105463"/>
                    <a:pt x="0" y="118779"/>
                  </a:cubicBezTo>
                  <a:cubicBezTo>
                    <a:pt x="27011" y="119182"/>
                    <a:pt x="60133" y="119457"/>
                    <a:pt x="60133" y="119457"/>
                  </a:cubicBezTo>
                  <a:cubicBezTo>
                    <a:pt x="92322" y="119725"/>
                    <a:pt x="91461" y="119725"/>
                    <a:pt x="120000" y="120000"/>
                  </a:cubicBezTo>
                  <a:cubicBezTo>
                    <a:pt x="105533" y="109130"/>
                    <a:pt x="105794" y="25993"/>
                    <a:pt x="104866" y="20021"/>
                  </a:cubicBezTo>
                </a:path>
              </a:pathLst>
            </a:custGeom>
            <a:solidFill>
              <a:schemeClr val="tx1"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lvl="0" algn="l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" name="íšḷiďè">
              <a:extLst>
                <a:ext uri="{FF2B5EF4-FFF2-40B4-BE49-F238E27FC236}">
                  <a16:creationId xmlns:a16="http://schemas.microsoft.com/office/drawing/2014/main" xmlns="" id="{B282F4AC-2145-4097-B4F2-582907CFBD03}"/>
                </a:ext>
              </a:extLst>
            </p:cNvPr>
            <p:cNvSpPr/>
            <p:nvPr/>
          </p:nvSpPr>
          <p:spPr>
            <a:xfrm>
              <a:off x="4583833" y="2342384"/>
              <a:ext cx="2246072" cy="25754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507" y="120000"/>
                  </a:moveTo>
                  <a:lnTo>
                    <a:pt x="23757" y="119727"/>
                  </a:lnTo>
                  <a:cubicBezTo>
                    <a:pt x="10539" y="119638"/>
                    <a:pt x="-105" y="110448"/>
                    <a:pt x="0" y="98949"/>
                  </a:cubicBezTo>
                  <a:lnTo>
                    <a:pt x="417" y="20504"/>
                  </a:lnTo>
                  <a:cubicBezTo>
                    <a:pt x="523" y="9100"/>
                    <a:pt x="11224" y="-89"/>
                    <a:pt x="24542" y="0"/>
                  </a:cubicBezTo>
                  <a:lnTo>
                    <a:pt x="96237" y="272"/>
                  </a:lnTo>
                  <a:cubicBezTo>
                    <a:pt x="109454" y="361"/>
                    <a:pt x="120155" y="9595"/>
                    <a:pt x="119999" y="21094"/>
                  </a:cubicBezTo>
                  <a:lnTo>
                    <a:pt x="119576" y="99495"/>
                  </a:lnTo>
                  <a:cubicBezTo>
                    <a:pt x="119476" y="110899"/>
                    <a:pt x="108669" y="120133"/>
                    <a:pt x="95507" y="12000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lIns="42450" tIns="42450" rIns="42450" bIns="4245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buNone/>
              </a:pPr>
              <a:endParaRPr sz="3500" b="0" i="0" u="none" strike="noStrike" cap="none">
                <a:solidFill>
                  <a:srgbClr val="5E5E5E"/>
                </a:solidFill>
                <a:cs typeface="+mn-ea"/>
                <a:sym typeface="+mn-lt"/>
              </a:endParaRPr>
            </a:p>
          </p:txBody>
        </p:sp>
        <p:sp>
          <p:nvSpPr>
            <p:cNvPr id="30" name="íṣlíḋè">
              <a:extLst>
                <a:ext uri="{FF2B5EF4-FFF2-40B4-BE49-F238E27FC236}">
                  <a16:creationId xmlns:a16="http://schemas.microsoft.com/office/drawing/2014/main" xmlns="" id="{1C1D5F64-FE9C-43A3-A4AC-A5587184F043}"/>
                </a:ext>
              </a:extLst>
            </p:cNvPr>
            <p:cNvSpPr/>
            <p:nvPr/>
          </p:nvSpPr>
          <p:spPr>
            <a:xfrm>
              <a:off x="4679590" y="2446433"/>
              <a:ext cx="2054555" cy="23673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0885" y="120000"/>
                  </a:moveTo>
                  <a:lnTo>
                    <a:pt x="18412" y="119705"/>
                  </a:lnTo>
                  <a:cubicBezTo>
                    <a:pt x="8187" y="119705"/>
                    <a:pt x="-116" y="112621"/>
                    <a:pt x="0" y="104020"/>
                  </a:cubicBezTo>
                  <a:lnTo>
                    <a:pt x="461" y="15489"/>
                  </a:lnTo>
                  <a:cubicBezTo>
                    <a:pt x="461" y="6844"/>
                    <a:pt x="8883" y="-94"/>
                    <a:pt x="19108" y="5"/>
                  </a:cubicBezTo>
                  <a:lnTo>
                    <a:pt x="101642" y="294"/>
                  </a:lnTo>
                  <a:cubicBezTo>
                    <a:pt x="111862" y="294"/>
                    <a:pt x="120111" y="7383"/>
                    <a:pt x="119994" y="15979"/>
                  </a:cubicBezTo>
                  <a:lnTo>
                    <a:pt x="119532" y="104560"/>
                  </a:lnTo>
                  <a:cubicBezTo>
                    <a:pt x="119415" y="113061"/>
                    <a:pt x="111110" y="120000"/>
                    <a:pt x="100885" y="12000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lIns="42450" tIns="42450" rIns="42450" bIns="4245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buNone/>
              </a:pPr>
              <a:endParaRPr sz="3500" b="0" i="0" u="none" strike="noStrike" cap="none">
                <a:solidFill>
                  <a:srgbClr val="5E5E5E"/>
                </a:solidFill>
                <a:cs typeface="+mn-ea"/>
                <a:sym typeface="+mn-lt"/>
              </a:endParaRPr>
            </a:p>
          </p:txBody>
        </p:sp>
        <p:sp>
          <p:nvSpPr>
            <p:cNvPr id="31" name="î$ḷîde">
              <a:extLst>
                <a:ext uri="{FF2B5EF4-FFF2-40B4-BE49-F238E27FC236}">
                  <a16:creationId xmlns:a16="http://schemas.microsoft.com/office/drawing/2014/main" xmlns="" id="{CB9F1A04-DC7D-4BAF-B9B1-7BFB33AB58E1}"/>
                </a:ext>
              </a:extLst>
            </p:cNvPr>
            <p:cNvSpPr/>
            <p:nvPr/>
          </p:nvSpPr>
          <p:spPr>
            <a:xfrm>
              <a:off x="4800668" y="2612332"/>
              <a:ext cx="1801947" cy="2022005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34424" r="-33966"/>
              </a:stretch>
            </a:blip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B13E04D2-5206-47FD-BFD8-B03738373412}"/>
              </a:ext>
            </a:extLst>
          </p:cNvPr>
          <p:cNvCxnSpPr/>
          <p:nvPr/>
        </p:nvCxnSpPr>
        <p:spPr>
          <a:xfrm>
            <a:off x="6935269" y="4172822"/>
            <a:ext cx="99822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ïś1íďe">
            <a:extLst>
              <a:ext uri="{FF2B5EF4-FFF2-40B4-BE49-F238E27FC236}">
                <a16:creationId xmlns:a16="http://schemas.microsoft.com/office/drawing/2014/main" xmlns="" id="{6C07ECEB-21EC-4A02-9C45-DAD3E91D3D28}"/>
              </a:ext>
            </a:extLst>
          </p:cNvPr>
          <p:cNvSpPr/>
          <p:nvPr/>
        </p:nvSpPr>
        <p:spPr>
          <a:xfrm>
            <a:off x="7933514" y="4130045"/>
            <a:ext cx="85184" cy="85184"/>
          </a:xfrm>
          <a:prstGeom prst="ellipse">
            <a:avLst/>
          </a:prstGeom>
          <a:solidFill>
            <a:srgbClr val="CB2D47"/>
          </a:solidFill>
          <a:ln w="25400">
            <a:solidFill>
              <a:schemeClr val="bg1">
                <a:lumMod val="95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8" name="肘形连接符 11">
            <a:extLst>
              <a:ext uri="{FF2B5EF4-FFF2-40B4-BE49-F238E27FC236}">
                <a16:creationId xmlns:a16="http://schemas.microsoft.com/office/drawing/2014/main" xmlns="" id="{167F2F8D-E1CC-422C-AB51-7CC7A28E48E2}"/>
              </a:ext>
            </a:extLst>
          </p:cNvPr>
          <p:cNvCxnSpPr/>
          <p:nvPr/>
        </p:nvCxnSpPr>
        <p:spPr>
          <a:xfrm flipV="1">
            <a:off x="6933999" y="2413237"/>
            <a:ext cx="1435100" cy="825500"/>
          </a:xfrm>
          <a:prstGeom prst="bentConnector3">
            <a:avLst>
              <a:gd name="adj1" fmla="val 50044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šḷîde">
            <a:extLst>
              <a:ext uri="{FF2B5EF4-FFF2-40B4-BE49-F238E27FC236}">
                <a16:creationId xmlns:a16="http://schemas.microsoft.com/office/drawing/2014/main" xmlns="" id="{68082BE2-4DD6-4113-9C36-5C84CD250618}"/>
              </a:ext>
            </a:extLst>
          </p:cNvPr>
          <p:cNvSpPr/>
          <p:nvPr/>
        </p:nvSpPr>
        <p:spPr>
          <a:xfrm>
            <a:off x="8317054" y="2373000"/>
            <a:ext cx="85184" cy="85184"/>
          </a:xfrm>
          <a:prstGeom prst="ellipse">
            <a:avLst/>
          </a:prstGeom>
          <a:solidFill>
            <a:srgbClr val="CB2D47"/>
          </a:solidFill>
          <a:ln w="25400">
            <a:solidFill>
              <a:schemeClr val="bg1">
                <a:lumMod val="95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1" name="肘形连接符 23">
            <a:extLst>
              <a:ext uri="{FF2B5EF4-FFF2-40B4-BE49-F238E27FC236}">
                <a16:creationId xmlns:a16="http://schemas.microsoft.com/office/drawing/2014/main" xmlns="" id="{1163A0A5-97A8-4CDD-9740-C56A4C99DB15}"/>
              </a:ext>
            </a:extLst>
          </p:cNvPr>
          <p:cNvCxnSpPr/>
          <p:nvPr/>
        </p:nvCxnSpPr>
        <p:spPr>
          <a:xfrm flipV="1">
            <a:off x="3824404" y="3691492"/>
            <a:ext cx="916305" cy="861695"/>
          </a:xfrm>
          <a:prstGeom prst="bentConnector3">
            <a:avLst>
              <a:gd name="adj1" fmla="val 50035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îś1iḋé">
            <a:extLst>
              <a:ext uri="{FF2B5EF4-FFF2-40B4-BE49-F238E27FC236}">
                <a16:creationId xmlns:a16="http://schemas.microsoft.com/office/drawing/2014/main" xmlns="" id="{3609CE37-0A12-46AB-A9E6-082D471D65BA}"/>
              </a:ext>
            </a:extLst>
          </p:cNvPr>
          <p:cNvSpPr/>
          <p:nvPr/>
        </p:nvSpPr>
        <p:spPr>
          <a:xfrm>
            <a:off x="3809189" y="4516760"/>
            <a:ext cx="85184" cy="85184"/>
          </a:xfrm>
          <a:prstGeom prst="ellipse">
            <a:avLst/>
          </a:prstGeom>
          <a:solidFill>
            <a:srgbClr val="CB2D47"/>
          </a:solidFill>
          <a:ln w="25400">
            <a:solidFill>
              <a:schemeClr val="bg1">
                <a:lumMod val="95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="" id="{05D93D0E-D994-4578-8B3D-EBAA4595CA7E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878E3BF0-9A4A-4E1E-ADF9-E89E2D1022A1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18" name="işľiḋè">
            <a:extLst>
              <a:ext uri="{FF2B5EF4-FFF2-40B4-BE49-F238E27FC236}">
                <a16:creationId xmlns:a16="http://schemas.microsoft.com/office/drawing/2014/main" xmlns="" id="{070E2D3C-8691-4538-9A27-0300AE858E24}"/>
              </a:ext>
            </a:extLst>
          </p:cNvPr>
          <p:cNvSpPr/>
          <p:nvPr/>
        </p:nvSpPr>
        <p:spPr>
          <a:xfrm rot="10800000" flipV="1">
            <a:off x="2618588" y="4172637"/>
            <a:ext cx="1001901" cy="1001901"/>
          </a:xfrm>
          <a:prstGeom prst="ellipse">
            <a:avLst/>
          </a:prstGeom>
          <a:solidFill>
            <a:srgbClr val="CB2D47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9" name="íŝliḓê">
            <a:extLst>
              <a:ext uri="{FF2B5EF4-FFF2-40B4-BE49-F238E27FC236}">
                <a16:creationId xmlns:a16="http://schemas.microsoft.com/office/drawing/2014/main" xmlns="" id="{102DC104-E52B-48FD-B633-894E4421A803}"/>
              </a:ext>
            </a:extLst>
          </p:cNvPr>
          <p:cNvSpPr/>
          <p:nvPr/>
        </p:nvSpPr>
        <p:spPr bwMode="auto">
          <a:xfrm>
            <a:off x="2918112" y="4492191"/>
            <a:ext cx="410122" cy="410644"/>
          </a:xfrm>
          <a:custGeom>
            <a:avLst/>
            <a:gdLst>
              <a:gd name="connsiteX0" fmla="*/ 150660 w 410122"/>
              <a:gd name="connsiteY0" fmla="*/ 149943 h 410644"/>
              <a:gd name="connsiteX1" fmla="*/ 259984 w 410122"/>
              <a:gd name="connsiteY1" fmla="*/ 149943 h 410644"/>
              <a:gd name="connsiteX2" fmla="*/ 263430 w 410122"/>
              <a:gd name="connsiteY2" fmla="*/ 150257 h 410644"/>
              <a:gd name="connsiteX3" fmla="*/ 266876 w 410122"/>
              <a:gd name="connsiteY3" fmla="*/ 151198 h 410644"/>
              <a:gd name="connsiteX4" fmla="*/ 270008 w 410122"/>
              <a:gd name="connsiteY4" fmla="*/ 152662 h 410644"/>
              <a:gd name="connsiteX5" fmla="*/ 272827 w 410122"/>
              <a:gd name="connsiteY5" fmla="*/ 154649 h 410644"/>
              <a:gd name="connsiteX6" fmla="*/ 275229 w 410122"/>
              <a:gd name="connsiteY6" fmla="*/ 157054 h 410644"/>
              <a:gd name="connsiteX7" fmla="*/ 277213 w 410122"/>
              <a:gd name="connsiteY7" fmla="*/ 159982 h 410644"/>
              <a:gd name="connsiteX8" fmla="*/ 278779 w 410122"/>
              <a:gd name="connsiteY8" fmla="*/ 163119 h 410644"/>
              <a:gd name="connsiteX9" fmla="*/ 279614 w 410122"/>
              <a:gd name="connsiteY9" fmla="*/ 166570 h 410644"/>
              <a:gd name="connsiteX10" fmla="*/ 280032 w 410122"/>
              <a:gd name="connsiteY10" fmla="*/ 170021 h 410644"/>
              <a:gd name="connsiteX11" fmla="*/ 280032 w 410122"/>
              <a:gd name="connsiteY11" fmla="*/ 275117 h 410644"/>
              <a:gd name="connsiteX12" fmla="*/ 279614 w 410122"/>
              <a:gd name="connsiteY12" fmla="*/ 278777 h 410644"/>
              <a:gd name="connsiteX13" fmla="*/ 278779 w 410122"/>
              <a:gd name="connsiteY13" fmla="*/ 282124 h 410644"/>
              <a:gd name="connsiteX14" fmla="*/ 277213 w 410122"/>
              <a:gd name="connsiteY14" fmla="*/ 285365 h 410644"/>
              <a:gd name="connsiteX15" fmla="*/ 275229 w 410122"/>
              <a:gd name="connsiteY15" fmla="*/ 288084 h 410644"/>
              <a:gd name="connsiteX16" fmla="*/ 272827 w 410122"/>
              <a:gd name="connsiteY16" fmla="*/ 290490 h 410644"/>
              <a:gd name="connsiteX17" fmla="*/ 270008 w 410122"/>
              <a:gd name="connsiteY17" fmla="*/ 292476 h 410644"/>
              <a:gd name="connsiteX18" fmla="*/ 266876 w 410122"/>
              <a:gd name="connsiteY18" fmla="*/ 294045 h 410644"/>
              <a:gd name="connsiteX19" fmla="*/ 263430 w 410122"/>
              <a:gd name="connsiteY19" fmla="*/ 294882 h 410644"/>
              <a:gd name="connsiteX20" fmla="*/ 259984 w 410122"/>
              <a:gd name="connsiteY20" fmla="*/ 295300 h 410644"/>
              <a:gd name="connsiteX21" fmla="*/ 252153 w 410122"/>
              <a:gd name="connsiteY21" fmla="*/ 295300 h 410644"/>
              <a:gd name="connsiteX22" fmla="*/ 252153 w 410122"/>
              <a:gd name="connsiteY22" fmla="*/ 390462 h 410644"/>
              <a:gd name="connsiteX23" fmla="*/ 251944 w 410122"/>
              <a:gd name="connsiteY23" fmla="*/ 394122 h 410644"/>
              <a:gd name="connsiteX24" fmla="*/ 250900 w 410122"/>
              <a:gd name="connsiteY24" fmla="*/ 397572 h 410644"/>
              <a:gd name="connsiteX25" fmla="*/ 249438 w 410122"/>
              <a:gd name="connsiteY25" fmla="*/ 400710 h 410644"/>
              <a:gd name="connsiteX26" fmla="*/ 247558 w 410122"/>
              <a:gd name="connsiteY26" fmla="*/ 403429 h 410644"/>
              <a:gd name="connsiteX27" fmla="*/ 245052 w 410122"/>
              <a:gd name="connsiteY27" fmla="*/ 405938 h 410644"/>
              <a:gd name="connsiteX28" fmla="*/ 242233 w 410122"/>
              <a:gd name="connsiteY28" fmla="*/ 407925 h 410644"/>
              <a:gd name="connsiteX29" fmla="*/ 239101 w 410122"/>
              <a:gd name="connsiteY29" fmla="*/ 409389 h 410644"/>
              <a:gd name="connsiteX30" fmla="*/ 235759 w 410122"/>
              <a:gd name="connsiteY30" fmla="*/ 410435 h 410644"/>
              <a:gd name="connsiteX31" fmla="*/ 232105 w 410122"/>
              <a:gd name="connsiteY31" fmla="*/ 410644 h 410644"/>
              <a:gd name="connsiteX32" fmla="*/ 178330 w 410122"/>
              <a:gd name="connsiteY32" fmla="*/ 410644 h 410644"/>
              <a:gd name="connsiteX33" fmla="*/ 174676 w 410122"/>
              <a:gd name="connsiteY33" fmla="*/ 410435 h 410644"/>
              <a:gd name="connsiteX34" fmla="*/ 171334 w 410122"/>
              <a:gd name="connsiteY34" fmla="*/ 409389 h 410644"/>
              <a:gd name="connsiteX35" fmla="*/ 168202 w 410122"/>
              <a:gd name="connsiteY35" fmla="*/ 407925 h 410644"/>
              <a:gd name="connsiteX36" fmla="*/ 165383 w 410122"/>
              <a:gd name="connsiteY36" fmla="*/ 405938 h 410644"/>
              <a:gd name="connsiteX37" fmla="*/ 163086 w 410122"/>
              <a:gd name="connsiteY37" fmla="*/ 403429 h 410644"/>
              <a:gd name="connsiteX38" fmla="*/ 160997 w 410122"/>
              <a:gd name="connsiteY38" fmla="*/ 400710 h 410644"/>
              <a:gd name="connsiteX39" fmla="*/ 159535 w 410122"/>
              <a:gd name="connsiteY39" fmla="*/ 397572 h 410644"/>
              <a:gd name="connsiteX40" fmla="*/ 158700 w 410122"/>
              <a:gd name="connsiteY40" fmla="*/ 394122 h 410644"/>
              <a:gd name="connsiteX41" fmla="*/ 158282 w 410122"/>
              <a:gd name="connsiteY41" fmla="*/ 390462 h 410644"/>
              <a:gd name="connsiteX42" fmla="*/ 158282 w 410122"/>
              <a:gd name="connsiteY42" fmla="*/ 295614 h 410644"/>
              <a:gd name="connsiteX43" fmla="*/ 150660 w 410122"/>
              <a:gd name="connsiteY43" fmla="*/ 295614 h 410644"/>
              <a:gd name="connsiteX44" fmla="*/ 147005 w 410122"/>
              <a:gd name="connsiteY44" fmla="*/ 295300 h 410644"/>
              <a:gd name="connsiteX45" fmla="*/ 143664 w 410122"/>
              <a:gd name="connsiteY45" fmla="*/ 294359 h 410644"/>
              <a:gd name="connsiteX46" fmla="*/ 140532 w 410122"/>
              <a:gd name="connsiteY46" fmla="*/ 292895 h 410644"/>
              <a:gd name="connsiteX47" fmla="*/ 137712 w 410122"/>
              <a:gd name="connsiteY47" fmla="*/ 290803 h 410644"/>
              <a:gd name="connsiteX48" fmla="*/ 135206 w 410122"/>
              <a:gd name="connsiteY48" fmla="*/ 288503 h 410644"/>
              <a:gd name="connsiteX49" fmla="*/ 133327 w 410122"/>
              <a:gd name="connsiteY49" fmla="*/ 285575 h 410644"/>
              <a:gd name="connsiteX50" fmla="*/ 131865 w 410122"/>
              <a:gd name="connsiteY50" fmla="*/ 282437 h 410644"/>
              <a:gd name="connsiteX51" fmla="*/ 130821 w 410122"/>
              <a:gd name="connsiteY51" fmla="*/ 278986 h 410644"/>
              <a:gd name="connsiteX52" fmla="*/ 130612 w 410122"/>
              <a:gd name="connsiteY52" fmla="*/ 275536 h 410644"/>
              <a:gd name="connsiteX53" fmla="*/ 130612 w 410122"/>
              <a:gd name="connsiteY53" fmla="*/ 170021 h 410644"/>
              <a:gd name="connsiteX54" fmla="*/ 130821 w 410122"/>
              <a:gd name="connsiteY54" fmla="*/ 166570 h 410644"/>
              <a:gd name="connsiteX55" fmla="*/ 131761 w 410122"/>
              <a:gd name="connsiteY55" fmla="*/ 163119 h 410644"/>
              <a:gd name="connsiteX56" fmla="*/ 133222 w 410122"/>
              <a:gd name="connsiteY56" fmla="*/ 159982 h 410644"/>
              <a:gd name="connsiteX57" fmla="*/ 135206 w 410122"/>
              <a:gd name="connsiteY57" fmla="*/ 157054 h 410644"/>
              <a:gd name="connsiteX58" fmla="*/ 137608 w 410122"/>
              <a:gd name="connsiteY58" fmla="*/ 154649 h 410644"/>
              <a:gd name="connsiteX59" fmla="*/ 140323 w 410122"/>
              <a:gd name="connsiteY59" fmla="*/ 152662 h 410644"/>
              <a:gd name="connsiteX60" fmla="*/ 143455 w 410122"/>
              <a:gd name="connsiteY60" fmla="*/ 151198 h 410644"/>
              <a:gd name="connsiteX61" fmla="*/ 146901 w 410122"/>
              <a:gd name="connsiteY61" fmla="*/ 150257 h 410644"/>
              <a:gd name="connsiteX62" fmla="*/ 20014 w 410122"/>
              <a:gd name="connsiteY62" fmla="*/ 96130 h 410644"/>
              <a:gd name="connsiteX63" fmla="*/ 110076 w 410122"/>
              <a:gd name="connsiteY63" fmla="*/ 96130 h 410644"/>
              <a:gd name="connsiteX64" fmla="*/ 113725 w 410122"/>
              <a:gd name="connsiteY64" fmla="*/ 96444 h 410644"/>
              <a:gd name="connsiteX65" fmla="*/ 117060 w 410122"/>
              <a:gd name="connsiteY65" fmla="*/ 97385 h 410644"/>
              <a:gd name="connsiteX66" fmla="*/ 120187 w 410122"/>
              <a:gd name="connsiteY66" fmla="*/ 98848 h 410644"/>
              <a:gd name="connsiteX67" fmla="*/ 123002 w 410122"/>
              <a:gd name="connsiteY67" fmla="*/ 100834 h 410644"/>
              <a:gd name="connsiteX68" fmla="*/ 125399 w 410122"/>
              <a:gd name="connsiteY68" fmla="*/ 103239 h 410644"/>
              <a:gd name="connsiteX69" fmla="*/ 127380 w 410122"/>
              <a:gd name="connsiteY69" fmla="*/ 106061 h 410644"/>
              <a:gd name="connsiteX70" fmla="*/ 128839 w 410122"/>
              <a:gd name="connsiteY70" fmla="*/ 109197 h 410644"/>
              <a:gd name="connsiteX71" fmla="*/ 129777 w 410122"/>
              <a:gd name="connsiteY71" fmla="*/ 112542 h 410644"/>
              <a:gd name="connsiteX72" fmla="*/ 130090 w 410122"/>
              <a:gd name="connsiteY72" fmla="*/ 116201 h 410644"/>
              <a:gd name="connsiteX73" fmla="*/ 130090 w 410122"/>
              <a:gd name="connsiteY73" fmla="*/ 124251 h 410644"/>
              <a:gd name="connsiteX74" fmla="*/ 124982 w 410122"/>
              <a:gd name="connsiteY74" fmla="*/ 126864 h 410644"/>
              <a:gd name="connsiteX75" fmla="*/ 120187 w 410122"/>
              <a:gd name="connsiteY75" fmla="*/ 130000 h 410644"/>
              <a:gd name="connsiteX76" fmla="*/ 115809 w 410122"/>
              <a:gd name="connsiteY76" fmla="*/ 133659 h 410644"/>
              <a:gd name="connsiteX77" fmla="*/ 111848 w 410122"/>
              <a:gd name="connsiteY77" fmla="*/ 137841 h 410644"/>
              <a:gd name="connsiteX78" fmla="*/ 108513 w 410122"/>
              <a:gd name="connsiteY78" fmla="*/ 142545 h 410644"/>
              <a:gd name="connsiteX79" fmla="*/ 105594 w 410122"/>
              <a:gd name="connsiteY79" fmla="*/ 147353 h 410644"/>
              <a:gd name="connsiteX80" fmla="*/ 103197 w 410122"/>
              <a:gd name="connsiteY80" fmla="*/ 152685 h 410644"/>
              <a:gd name="connsiteX81" fmla="*/ 101425 w 410122"/>
              <a:gd name="connsiteY81" fmla="*/ 158330 h 410644"/>
              <a:gd name="connsiteX82" fmla="*/ 100486 w 410122"/>
              <a:gd name="connsiteY82" fmla="*/ 164184 h 410644"/>
              <a:gd name="connsiteX83" fmla="*/ 100069 w 410122"/>
              <a:gd name="connsiteY83" fmla="*/ 170143 h 410644"/>
              <a:gd name="connsiteX84" fmla="*/ 100069 w 410122"/>
              <a:gd name="connsiteY84" fmla="*/ 275621 h 410644"/>
              <a:gd name="connsiteX85" fmla="*/ 100278 w 410122"/>
              <a:gd name="connsiteY85" fmla="*/ 280534 h 410644"/>
              <a:gd name="connsiteX86" fmla="*/ 101112 w 410122"/>
              <a:gd name="connsiteY86" fmla="*/ 285447 h 410644"/>
              <a:gd name="connsiteX87" fmla="*/ 102363 w 410122"/>
              <a:gd name="connsiteY87" fmla="*/ 290152 h 410644"/>
              <a:gd name="connsiteX88" fmla="*/ 104135 w 410122"/>
              <a:gd name="connsiteY88" fmla="*/ 294751 h 410644"/>
              <a:gd name="connsiteX89" fmla="*/ 106115 w 410122"/>
              <a:gd name="connsiteY89" fmla="*/ 298933 h 410644"/>
              <a:gd name="connsiteX90" fmla="*/ 106115 w 410122"/>
              <a:gd name="connsiteY90" fmla="*/ 303741 h 410644"/>
              <a:gd name="connsiteX91" fmla="*/ 105698 w 410122"/>
              <a:gd name="connsiteY91" fmla="*/ 307296 h 410644"/>
              <a:gd name="connsiteX92" fmla="*/ 104864 w 410122"/>
              <a:gd name="connsiteY92" fmla="*/ 310641 h 410644"/>
              <a:gd name="connsiteX93" fmla="*/ 103301 w 410122"/>
              <a:gd name="connsiteY93" fmla="*/ 313777 h 410644"/>
              <a:gd name="connsiteX94" fmla="*/ 101320 w 410122"/>
              <a:gd name="connsiteY94" fmla="*/ 316704 h 410644"/>
              <a:gd name="connsiteX95" fmla="*/ 98923 w 410122"/>
              <a:gd name="connsiteY95" fmla="*/ 319108 h 410644"/>
              <a:gd name="connsiteX96" fmla="*/ 96213 w 410122"/>
              <a:gd name="connsiteY96" fmla="*/ 321095 h 410644"/>
              <a:gd name="connsiteX97" fmla="*/ 93085 w 410122"/>
              <a:gd name="connsiteY97" fmla="*/ 322663 h 410644"/>
              <a:gd name="connsiteX98" fmla="*/ 89646 w 410122"/>
              <a:gd name="connsiteY98" fmla="*/ 323499 h 410644"/>
              <a:gd name="connsiteX99" fmla="*/ 86101 w 410122"/>
              <a:gd name="connsiteY99" fmla="*/ 323917 h 410644"/>
              <a:gd name="connsiteX100" fmla="*/ 43989 w 410122"/>
              <a:gd name="connsiteY100" fmla="*/ 323917 h 410644"/>
              <a:gd name="connsiteX101" fmla="*/ 40445 w 410122"/>
              <a:gd name="connsiteY101" fmla="*/ 323499 h 410644"/>
              <a:gd name="connsiteX102" fmla="*/ 37005 w 410122"/>
              <a:gd name="connsiteY102" fmla="*/ 322663 h 410644"/>
              <a:gd name="connsiteX103" fmla="*/ 33878 w 410122"/>
              <a:gd name="connsiteY103" fmla="*/ 321095 h 410644"/>
              <a:gd name="connsiteX104" fmla="*/ 31168 w 410122"/>
              <a:gd name="connsiteY104" fmla="*/ 319108 h 410644"/>
              <a:gd name="connsiteX105" fmla="*/ 28770 w 410122"/>
              <a:gd name="connsiteY105" fmla="*/ 316704 h 410644"/>
              <a:gd name="connsiteX106" fmla="*/ 26790 w 410122"/>
              <a:gd name="connsiteY106" fmla="*/ 313777 h 410644"/>
              <a:gd name="connsiteX107" fmla="*/ 25226 w 410122"/>
              <a:gd name="connsiteY107" fmla="*/ 310641 h 410644"/>
              <a:gd name="connsiteX108" fmla="*/ 24392 w 410122"/>
              <a:gd name="connsiteY108" fmla="*/ 307296 h 410644"/>
              <a:gd name="connsiteX109" fmla="*/ 23975 w 410122"/>
              <a:gd name="connsiteY109" fmla="*/ 303741 h 410644"/>
              <a:gd name="connsiteX110" fmla="*/ 23975 w 410122"/>
              <a:gd name="connsiteY110" fmla="*/ 223248 h 410644"/>
              <a:gd name="connsiteX111" fmla="*/ 20014 w 410122"/>
              <a:gd name="connsiteY111" fmla="*/ 223248 h 410644"/>
              <a:gd name="connsiteX112" fmla="*/ 16365 w 410122"/>
              <a:gd name="connsiteY112" fmla="*/ 222829 h 410644"/>
              <a:gd name="connsiteX113" fmla="*/ 12821 w 410122"/>
              <a:gd name="connsiteY113" fmla="*/ 221993 h 410644"/>
              <a:gd name="connsiteX114" fmla="*/ 9694 w 410122"/>
              <a:gd name="connsiteY114" fmla="*/ 220530 h 410644"/>
              <a:gd name="connsiteX115" fmla="*/ 6984 w 410122"/>
              <a:gd name="connsiteY115" fmla="*/ 218439 h 410644"/>
              <a:gd name="connsiteX116" fmla="*/ 4586 w 410122"/>
              <a:gd name="connsiteY116" fmla="*/ 216035 h 410644"/>
              <a:gd name="connsiteX117" fmla="*/ 2606 w 410122"/>
              <a:gd name="connsiteY117" fmla="*/ 213212 h 410644"/>
              <a:gd name="connsiteX118" fmla="*/ 1251 w 410122"/>
              <a:gd name="connsiteY118" fmla="*/ 210076 h 410644"/>
              <a:gd name="connsiteX119" fmla="*/ 208 w 410122"/>
              <a:gd name="connsiteY119" fmla="*/ 206626 h 410644"/>
              <a:gd name="connsiteX120" fmla="*/ 0 w 410122"/>
              <a:gd name="connsiteY120" fmla="*/ 203176 h 410644"/>
              <a:gd name="connsiteX121" fmla="*/ 0 w 410122"/>
              <a:gd name="connsiteY121" fmla="*/ 116201 h 410644"/>
              <a:gd name="connsiteX122" fmla="*/ 312 w 410122"/>
              <a:gd name="connsiteY122" fmla="*/ 112542 h 410644"/>
              <a:gd name="connsiteX123" fmla="*/ 1251 w 410122"/>
              <a:gd name="connsiteY123" fmla="*/ 109197 h 410644"/>
              <a:gd name="connsiteX124" fmla="*/ 2710 w 410122"/>
              <a:gd name="connsiteY124" fmla="*/ 106061 h 410644"/>
              <a:gd name="connsiteX125" fmla="*/ 4690 w 410122"/>
              <a:gd name="connsiteY125" fmla="*/ 103239 h 410644"/>
              <a:gd name="connsiteX126" fmla="*/ 7088 w 410122"/>
              <a:gd name="connsiteY126" fmla="*/ 100834 h 410644"/>
              <a:gd name="connsiteX127" fmla="*/ 9902 w 410122"/>
              <a:gd name="connsiteY127" fmla="*/ 98848 h 410644"/>
              <a:gd name="connsiteX128" fmla="*/ 13030 w 410122"/>
              <a:gd name="connsiteY128" fmla="*/ 97385 h 410644"/>
              <a:gd name="connsiteX129" fmla="*/ 16365 w 410122"/>
              <a:gd name="connsiteY129" fmla="*/ 96444 h 410644"/>
              <a:gd name="connsiteX130" fmla="*/ 300046 w 410122"/>
              <a:gd name="connsiteY130" fmla="*/ 95608 h 410644"/>
              <a:gd name="connsiteX131" fmla="*/ 390108 w 410122"/>
              <a:gd name="connsiteY131" fmla="*/ 95608 h 410644"/>
              <a:gd name="connsiteX132" fmla="*/ 393757 w 410122"/>
              <a:gd name="connsiteY132" fmla="*/ 96026 h 410644"/>
              <a:gd name="connsiteX133" fmla="*/ 397196 w 410122"/>
              <a:gd name="connsiteY133" fmla="*/ 96862 h 410644"/>
              <a:gd name="connsiteX134" fmla="*/ 400324 w 410122"/>
              <a:gd name="connsiteY134" fmla="*/ 98325 h 410644"/>
              <a:gd name="connsiteX135" fmla="*/ 403034 w 410122"/>
              <a:gd name="connsiteY135" fmla="*/ 100415 h 410644"/>
              <a:gd name="connsiteX136" fmla="*/ 405431 w 410122"/>
              <a:gd name="connsiteY136" fmla="*/ 102818 h 410644"/>
              <a:gd name="connsiteX137" fmla="*/ 407412 w 410122"/>
              <a:gd name="connsiteY137" fmla="*/ 105639 h 410644"/>
              <a:gd name="connsiteX138" fmla="*/ 408871 w 410122"/>
              <a:gd name="connsiteY138" fmla="*/ 108774 h 410644"/>
              <a:gd name="connsiteX139" fmla="*/ 409809 w 410122"/>
              <a:gd name="connsiteY139" fmla="*/ 112222 h 410644"/>
              <a:gd name="connsiteX140" fmla="*/ 410122 w 410122"/>
              <a:gd name="connsiteY140" fmla="*/ 115670 h 410644"/>
              <a:gd name="connsiteX141" fmla="*/ 410122 w 410122"/>
              <a:gd name="connsiteY141" fmla="*/ 202188 h 410644"/>
              <a:gd name="connsiteX142" fmla="*/ 409809 w 410122"/>
              <a:gd name="connsiteY142" fmla="*/ 205845 h 410644"/>
              <a:gd name="connsiteX143" fmla="*/ 408871 w 410122"/>
              <a:gd name="connsiteY143" fmla="*/ 209293 h 410644"/>
              <a:gd name="connsiteX144" fmla="*/ 407412 w 410122"/>
              <a:gd name="connsiteY144" fmla="*/ 212428 h 410644"/>
              <a:gd name="connsiteX145" fmla="*/ 405431 w 410122"/>
              <a:gd name="connsiteY145" fmla="*/ 215144 h 410644"/>
              <a:gd name="connsiteX146" fmla="*/ 403034 w 410122"/>
              <a:gd name="connsiteY146" fmla="*/ 217652 h 410644"/>
              <a:gd name="connsiteX147" fmla="*/ 400324 w 410122"/>
              <a:gd name="connsiteY147" fmla="*/ 219533 h 410644"/>
              <a:gd name="connsiteX148" fmla="*/ 397196 w 410122"/>
              <a:gd name="connsiteY148" fmla="*/ 221100 h 410644"/>
              <a:gd name="connsiteX149" fmla="*/ 393757 w 410122"/>
              <a:gd name="connsiteY149" fmla="*/ 222041 h 410644"/>
              <a:gd name="connsiteX150" fmla="*/ 390108 w 410122"/>
              <a:gd name="connsiteY150" fmla="*/ 222354 h 410644"/>
              <a:gd name="connsiteX151" fmla="*/ 386147 w 410122"/>
              <a:gd name="connsiteY151" fmla="*/ 222354 h 410644"/>
              <a:gd name="connsiteX152" fmla="*/ 386147 w 410122"/>
              <a:gd name="connsiteY152" fmla="*/ 302811 h 410644"/>
              <a:gd name="connsiteX153" fmla="*/ 385730 w 410122"/>
              <a:gd name="connsiteY153" fmla="*/ 306468 h 410644"/>
              <a:gd name="connsiteX154" fmla="*/ 384896 w 410122"/>
              <a:gd name="connsiteY154" fmla="*/ 309812 h 410644"/>
              <a:gd name="connsiteX155" fmla="*/ 383437 w 410122"/>
              <a:gd name="connsiteY155" fmla="*/ 312947 h 410644"/>
              <a:gd name="connsiteX156" fmla="*/ 381352 w 410122"/>
              <a:gd name="connsiteY156" fmla="*/ 315768 h 410644"/>
              <a:gd name="connsiteX157" fmla="*/ 378955 w 410122"/>
              <a:gd name="connsiteY157" fmla="*/ 318276 h 410644"/>
              <a:gd name="connsiteX158" fmla="*/ 376244 w 410122"/>
              <a:gd name="connsiteY158" fmla="*/ 320156 h 410644"/>
              <a:gd name="connsiteX159" fmla="*/ 373117 w 410122"/>
              <a:gd name="connsiteY159" fmla="*/ 321619 h 410644"/>
              <a:gd name="connsiteX160" fmla="*/ 369782 w 410122"/>
              <a:gd name="connsiteY160" fmla="*/ 322664 h 410644"/>
              <a:gd name="connsiteX161" fmla="*/ 366133 w 410122"/>
              <a:gd name="connsiteY161" fmla="*/ 322873 h 410644"/>
              <a:gd name="connsiteX162" fmla="*/ 324125 w 410122"/>
              <a:gd name="connsiteY162" fmla="*/ 322873 h 410644"/>
              <a:gd name="connsiteX163" fmla="*/ 320477 w 410122"/>
              <a:gd name="connsiteY163" fmla="*/ 322664 h 410644"/>
              <a:gd name="connsiteX164" fmla="*/ 317037 w 410122"/>
              <a:gd name="connsiteY164" fmla="*/ 321619 h 410644"/>
              <a:gd name="connsiteX165" fmla="*/ 313910 w 410122"/>
              <a:gd name="connsiteY165" fmla="*/ 320156 h 410644"/>
              <a:gd name="connsiteX166" fmla="*/ 311199 w 410122"/>
              <a:gd name="connsiteY166" fmla="*/ 318276 h 410644"/>
              <a:gd name="connsiteX167" fmla="*/ 308802 w 410122"/>
              <a:gd name="connsiteY167" fmla="*/ 315768 h 410644"/>
              <a:gd name="connsiteX168" fmla="*/ 306821 w 410122"/>
              <a:gd name="connsiteY168" fmla="*/ 312947 h 410644"/>
              <a:gd name="connsiteX169" fmla="*/ 305258 w 410122"/>
              <a:gd name="connsiteY169" fmla="*/ 309812 h 410644"/>
              <a:gd name="connsiteX170" fmla="*/ 304424 w 410122"/>
              <a:gd name="connsiteY170" fmla="*/ 306468 h 410644"/>
              <a:gd name="connsiteX171" fmla="*/ 304007 w 410122"/>
              <a:gd name="connsiteY171" fmla="*/ 302811 h 410644"/>
              <a:gd name="connsiteX172" fmla="*/ 304007 w 410122"/>
              <a:gd name="connsiteY172" fmla="*/ 298109 h 410644"/>
              <a:gd name="connsiteX173" fmla="*/ 306196 w 410122"/>
              <a:gd name="connsiteY173" fmla="*/ 293721 h 410644"/>
              <a:gd name="connsiteX174" fmla="*/ 307968 w 410122"/>
              <a:gd name="connsiteY174" fmla="*/ 289227 h 410644"/>
              <a:gd name="connsiteX175" fmla="*/ 309010 w 410122"/>
              <a:gd name="connsiteY175" fmla="*/ 284525 h 410644"/>
              <a:gd name="connsiteX176" fmla="*/ 309844 w 410122"/>
              <a:gd name="connsiteY176" fmla="*/ 279719 h 410644"/>
              <a:gd name="connsiteX177" fmla="*/ 310053 w 410122"/>
              <a:gd name="connsiteY177" fmla="*/ 274599 h 410644"/>
              <a:gd name="connsiteX178" fmla="*/ 310053 w 410122"/>
              <a:gd name="connsiteY178" fmla="*/ 169796 h 410644"/>
              <a:gd name="connsiteX179" fmla="*/ 309636 w 410122"/>
              <a:gd name="connsiteY179" fmla="*/ 163735 h 410644"/>
              <a:gd name="connsiteX180" fmla="*/ 308698 w 410122"/>
              <a:gd name="connsiteY180" fmla="*/ 157884 h 410644"/>
              <a:gd name="connsiteX181" fmla="*/ 306926 w 410122"/>
              <a:gd name="connsiteY181" fmla="*/ 152346 h 410644"/>
              <a:gd name="connsiteX182" fmla="*/ 304528 w 410122"/>
              <a:gd name="connsiteY182" fmla="*/ 146913 h 410644"/>
              <a:gd name="connsiteX183" fmla="*/ 301714 w 410122"/>
              <a:gd name="connsiteY183" fmla="*/ 142002 h 410644"/>
              <a:gd name="connsiteX184" fmla="*/ 298274 w 410122"/>
              <a:gd name="connsiteY184" fmla="*/ 137508 h 410644"/>
              <a:gd name="connsiteX185" fmla="*/ 294313 w 410122"/>
              <a:gd name="connsiteY185" fmla="*/ 133329 h 410644"/>
              <a:gd name="connsiteX186" fmla="*/ 289935 w 410122"/>
              <a:gd name="connsiteY186" fmla="*/ 129567 h 410644"/>
              <a:gd name="connsiteX187" fmla="*/ 285140 w 410122"/>
              <a:gd name="connsiteY187" fmla="*/ 126433 h 410644"/>
              <a:gd name="connsiteX188" fmla="*/ 280032 w 410122"/>
              <a:gd name="connsiteY188" fmla="*/ 123716 h 410644"/>
              <a:gd name="connsiteX189" fmla="*/ 280032 w 410122"/>
              <a:gd name="connsiteY189" fmla="*/ 115670 h 410644"/>
              <a:gd name="connsiteX190" fmla="*/ 280449 w 410122"/>
              <a:gd name="connsiteY190" fmla="*/ 112222 h 410644"/>
              <a:gd name="connsiteX191" fmla="*/ 281283 w 410122"/>
              <a:gd name="connsiteY191" fmla="*/ 108774 h 410644"/>
              <a:gd name="connsiteX192" fmla="*/ 282742 w 410122"/>
              <a:gd name="connsiteY192" fmla="*/ 105639 h 410644"/>
              <a:gd name="connsiteX193" fmla="*/ 284827 w 410122"/>
              <a:gd name="connsiteY193" fmla="*/ 102818 h 410644"/>
              <a:gd name="connsiteX194" fmla="*/ 287120 w 410122"/>
              <a:gd name="connsiteY194" fmla="*/ 100415 h 410644"/>
              <a:gd name="connsiteX195" fmla="*/ 289935 w 410122"/>
              <a:gd name="connsiteY195" fmla="*/ 98325 h 410644"/>
              <a:gd name="connsiteX196" fmla="*/ 293062 w 410122"/>
              <a:gd name="connsiteY196" fmla="*/ 96862 h 410644"/>
              <a:gd name="connsiteX197" fmla="*/ 296397 w 410122"/>
              <a:gd name="connsiteY197" fmla="*/ 96026 h 410644"/>
              <a:gd name="connsiteX198" fmla="*/ 205270 w 410122"/>
              <a:gd name="connsiteY198" fmla="*/ 40228 h 410644"/>
              <a:gd name="connsiteX199" fmla="*/ 211128 w 410122"/>
              <a:gd name="connsiteY199" fmla="*/ 40645 h 410644"/>
              <a:gd name="connsiteX200" fmla="*/ 216777 w 410122"/>
              <a:gd name="connsiteY200" fmla="*/ 41583 h 410644"/>
              <a:gd name="connsiteX201" fmla="*/ 222111 w 410122"/>
              <a:gd name="connsiteY201" fmla="*/ 43356 h 410644"/>
              <a:gd name="connsiteX202" fmla="*/ 227237 w 410122"/>
              <a:gd name="connsiteY202" fmla="*/ 45649 h 410644"/>
              <a:gd name="connsiteX203" fmla="*/ 231840 w 410122"/>
              <a:gd name="connsiteY203" fmla="*/ 48464 h 410644"/>
              <a:gd name="connsiteX204" fmla="*/ 236129 w 410122"/>
              <a:gd name="connsiteY204" fmla="*/ 51905 h 410644"/>
              <a:gd name="connsiteX205" fmla="*/ 239999 w 410122"/>
              <a:gd name="connsiteY205" fmla="*/ 55762 h 410644"/>
              <a:gd name="connsiteX206" fmla="*/ 243556 w 410122"/>
              <a:gd name="connsiteY206" fmla="*/ 60141 h 410644"/>
              <a:gd name="connsiteX207" fmla="*/ 246485 w 410122"/>
              <a:gd name="connsiteY207" fmla="*/ 64832 h 410644"/>
              <a:gd name="connsiteX208" fmla="*/ 248682 w 410122"/>
              <a:gd name="connsiteY208" fmla="*/ 69837 h 410644"/>
              <a:gd name="connsiteX209" fmla="*/ 250460 w 410122"/>
              <a:gd name="connsiteY209" fmla="*/ 75258 h 410644"/>
              <a:gd name="connsiteX210" fmla="*/ 251506 w 410122"/>
              <a:gd name="connsiteY210" fmla="*/ 80888 h 410644"/>
              <a:gd name="connsiteX211" fmla="*/ 251820 w 410122"/>
              <a:gd name="connsiteY211" fmla="*/ 86622 h 410644"/>
              <a:gd name="connsiteX212" fmla="*/ 251506 w 410122"/>
              <a:gd name="connsiteY212" fmla="*/ 92564 h 410644"/>
              <a:gd name="connsiteX213" fmla="*/ 250460 w 410122"/>
              <a:gd name="connsiteY213" fmla="*/ 98194 h 410644"/>
              <a:gd name="connsiteX214" fmla="*/ 248682 w 410122"/>
              <a:gd name="connsiteY214" fmla="*/ 103511 h 410644"/>
              <a:gd name="connsiteX215" fmla="*/ 246485 w 410122"/>
              <a:gd name="connsiteY215" fmla="*/ 108620 h 410644"/>
              <a:gd name="connsiteX216" fmla="*/ 243556 w 410122"/>
              <a:gd name="connsiteY216" fmla="*/ 113207 h 410644"/>
              <a:gd name="connsiteX217" fmla="*/ 239999 w 410122"/>
              <a:gd name="connsiteY217" fmla="*/ 117586 h 410644"/>
              <a:gd name="connsiteX218" fmla="*/ 236129 w 410122"/>
              <a:gd name="connsiteY218" fmla="*/ 121443 h 410644"/>
              <a:gd name="connsiteX219" fmla="*/ 231840 w 410122"/>
              <a:gd name="connsiteY219" fmla="*/ 124884 h 410644"/>
              <a:gd name="connsiteX220" fmla="*/ 227237 w 410122"/>
              <a:gd name="connsiteY220" fmla="*/ 127803 h 410644"/>
              <a:gd name="connsiteX221" fmla="*/ 222111 w 410122"/>
              <a:gd name="connsiteY221" fmla="*/ 130096 h 410644"/>
              <a:gd name="connsiteX222" fmla="*/ 216777 w 410122"/>
              <a:gd name="connsiteY222" fmla="*/ 131765 h 410644"/>
              <a:gd name="connsiteX223" fmla="*/ 211128 w 410122"/>
              <a:gd name="connsiteY223" fmla="*/ 132807 h 410644"/>
              <a:gd name="connsiteX224" fmla="*/ 205270 w 410122"/>
              <a:gd name="connsiteY224" fmla="*/ 133224 h 410644"/>
              <a:gd name="connsiteX225" fmla="*/ 199516 w 410122"/>
              <a:gd name="connsiteY225" fmla="*/ 132807 h 410644"/>
              <a:gd name="connsiteX226" fmla="*/ 193867 w 410122"/>
              <a:gd name="connsiteY226" fmla="*/ 131765 h 410644"/>
              <a:gd name="connsiteX227" fmla="*/ 188428 w 410122"/>
              <a:gd name="connsiteY227" fmla="*/ 130096 h 410644"/>
              <a:gd name="connsiteX228" fmla="*/ 183407 w 410122"/>
              <a:gd name="connsiteY228" fmla="*/ 127803 h 410644"/>
              <a:gd name="connsiteX229" fmla="*/ 178804 w 410122"/>
              <a:gd name="connsiteY229" fmla="*/ 124884 h 410644"/>
              <a:gd name="connsiteX230" fmla="*/ 174411 w 410122"/>
              <a:gd name="connsiteY230" fmla="*/ 121443 h 410644"/>
              <a:gd name="connsiteX231" fmla="*/ 170435 w 410122"/>
              <a:gd name="connsiteY231" fmla="*/ 117586 h 410644"/>
              <a:gd name="connsiteX232" fmla="*/ 167088 w 410122"/>
              <a:gd name="connsiteY232" fmla="*/ 113207 h 410644"/>
              <a:gd name="connsiteX233" fmla="*/ 164159 w 410122"/>
              <a:gd name="connsiteY233" fmla="*/ 108620 h 410644"/>
              <a:gd name="connsiteX234" fmla="*/ 161962 w 410122"/>
              <a:gd name="connsiteY234" fmla="*/ 103511 h 410644"/>
              <a:gd name="connsiteX235" fmla="*/ 160184 w 410122"/>
              <a:gd name="connsiteY235" fmla="*/ 98194 h 410644"/>
              <a:gd name="connsiteX236" fmla="*/ 159138 w 410122"/>
              <a:gd name="connsiteY236" fmla="*/ 92564 h 410644"/>
              <a:gd name="connsiteX237" fmla="*/ 158824 w 410122"/>
              <a:gd name="connsiteY237" fmla="*/ 86622 h 410644"/>
              <a:gd name="connsiteX238" fmla="*/ 159138 w 410122"/>
              <a:gd name="connsiteY238" fmla="*/ 80888 h 410644"/>
              <a:gd name="connsiteX239" fmla="*/ 160184 w 410122"/>
              <a:gd name="connsiteY239" fmla="*/ 75258 h 410644"/>
              <a:gd name="connsiteX240" fmla="*/ 161962 w 410122"/>
              <a:gd name="connsiteY240" fmla="*/ 69837 h 410644"/>
              <a:gd name="connsiteX241" fmla="*/ 164159 w 410122"/>
              <a:gd name="connsiteY241" fmla="*/ 64832 h 410644"/>
              <a:gd name="connsiteX242" fmla="*/ 167088 w 410122"/>
              <a:gd name="connsiteY242" fmla="*/ 60141 h 410644"/>
              <a:gd name="connsiteX243" fmla="*/ 170435 w 410122"/>
              <a:gd name="connsiteY243" fmla="*/ 55762 h 410644"/>
              <a:gd name="connsiteX244" fmla="*/ 174411 w 410122"/>
              <a:gd name="connsiteY244" fmla="*/ 51905 h 410644"/>
              <a:gd name="connsiteX245" fmla="*/ 178804 w 410122"/>
              <a:gd name="connsiteY245" fmla="*/ 48464 h 410644"/>
              <a:gd name="connsiteX246" fmla="*/ 183407 w 410122"/>
              <a:gd name="connsiteY246" fmla="*/ 45649 h 410644"/>
              <a:gd name="connsiteX247" fmla="*/ 188428 w 410122"/>
              <a:gd name="connsiteY247" fmla="*/ 43356 h 410644"/>
              <a:gd name="connsiteX248" fmla="*/ 193867 w 410122"/>
              <a:gd name="connsiteY248" fmla="*/ 41583 h 410644"/>
              <a:gd name="connsiteX249" fmla="*/ 199516 w 410122"/>
              <a:gd name="connsiteY249" fmla="*/ 40645 h 410644"/>
              <a:gd name="connsiteX250" fmla="*/ 345442 w 410122"/>
              <a:gd name="connsiteY250" fmla="*/ 0 h 410644"/>
              <a:gd name="connsiteX251" fmla="*/ 350744 w 410122"/>
              <a:gd name="connsiteY251" fmla="*/ 418 h 410644"/>
              <a:gd name="connsiteX252" fmla="*/ 356045 w 410122"/>
              <a:gd name="connsiteY252" fmla="*/ 1357 h 410644"/>
              <a:gd name="connsiteX253" fmla="*/ 361035 w 410122"/>
              <a:gd name="connsiteY253" fmla="*/ 3131 h 410644"/>
              <a:gd name="connsiteX254" fmla="*/ 365713 w 410122"/>
              <a:gd name="connsiteY254" fmla="*/ 5531 h 410644"/>
              <a:gd name="connsiteX255" fmla="*/ 369975 w 410122"/>
              <a:gd name="connsiteY255" fmla="*/ 8453 h 410644"/>
              <a:gd name="connsiteX256" fmla="*/ 373821 w 410122"/>
              <a:gd name="connsiteY256" fmla="*/ 11792 h 410644"/>
              <a:gd name="connsiteX257" fmla="*/ 377251 w 410122"/>
              <a:gd name="connsiteY257" fmla="*/ 15653 h 410644"/>
              <a:gd name="connsiteX258" fmla="*/ 380162 w 410122"/>
              <a:gd name="connsiteY258" fmla="*/ 19932 h 410644"/>
              <a:gd name="connsiteX259" fmla="*/ 382449 w 410122"/>
              <a:gd name="connsiteY259" fmla="*/ 24732 h 410644"/>
              <a:gd name="connsiteX260" fmla="*/ 384216 w 410122"/>
              <a:gd name="connsiteY260" fmla="*/ 29741 h 410644"/>
              <a:gd name="connsiteX261" fmla="*/ 385255 w 410122"/>
              <a:gd name="connsiteY261" fmla="*/ 35063 h 410644"/>
              <a:gd name="connsiteX262" fmla="*/ 385567 w 410122"/>
              <a:gd name="connsiteY262" fmla="*/ 40385 h 410644"/>
              <a:gd name="connsiteX263" fmla="*/ 385255 w 410122"/>
              <a:gd name="connsiteY263" fmla="*/ 45916 h 410644"/>
              <a:gd name="connsiteX264" fmla="*/ 384216 w 410122"/>
              <a:gd name="connsiteY264" fmla="*/ 51238 h 410644"/>
              <a:gd name="connsiteX265" fmla="*/ 382449 w 410122"/>
              <a:gd name="connsiteY265" fmla="*/ 56247 h 410644"/>
              <a:gd name="connsiteX266" fmla="*/ 380162 w 410122"/>
              <a:gd name="connsiteY266" fmla="*/ 60943 h 410644"/>
              <a:gd name="connsiteX267" fmla="*/ 377251 w 410122"/>
              <a:gd name="connsiteY267" fmla="*/ 65326 h 410644"/>
              <a:gd name="connsiteX268" fmla="*/ 373821 w 410122"/>
              <a:gd name="connsiteY268" fmla="*/ 69083 h 410644"/>
              <a:gd name="connsiteX269" fmla="*/ 369975 w 410122"/>
              <a:gd name="connsiteY269" fmla="*/ 72631 h 410644"/>
              <a:gd name="connsiteX270" fmla="*/ 365713 w 410122"/>
              <a:gd name="connsiteY270" fmla="*/ 75448 h 410644"/>
              <a:gd name="connsiteX271" fmla="*/ 361035 w 410122"/>
              <a:gd name="connsiteY271" fmla="*/ 77848 h 410644"/>
              <a:gd name="connsiteX272" fmla="*/ 356045 w 410122"/>
              <a:gd name="connsiteY272" fmla="*/ 79518 h 410644"/>
              <a:gd name="connsiteX273" fmla="*/ 350744 w 410122"/>
              <a:gd name="connsiteY273" fmla="*/ 80666 h 410644"/>
              <a:gd name="connsiteX274" fmla="*/ 345442 w 410122"/>
              <a:gd name="connsiteY274" fmla="*/ 80979 h 410644"/>
              <a:gd name="connsiteX275" fmla="*/ 339933 w 410122"/>
              <a:gd name="connsiteY275" fmla="*/ 80666 h 410644"/>
              <a:gd name="connsiteX276" fmla="*/ 334736 w 410122"/>
              <a:gd name="connsiteY276" fmla="*/ 79518 h 410644"/>
              <a:gd name="connsiteX277" fmla="*/ 329746 w 410122"/>
              <a:gd name="connsiteY277" fmla="*/ 77848 h 410644"/>
              <a:gd name="connsiteX278" fmla="*/ 325068 w 410122"/>
              <a:gd name="connsiteY278" fmla="*/ 75448 h 410644"/>
              <a:gd name="connsiteX279" fmla="*/ 320806 w 410122"/>
              <a:gd name="connsiteY279" fmla="*/ 72631 h 410644"/>
              <a:gd name="connsiteX280" fmla="*/ 316960 w 410122"/>
              <a:gd name="connsiteY280" fmla="*/ 69083 h 410644"/>
              <a:gd name="connsiteX281" fmla="*/ 313530 w 410122"/>
              <a:gd name="connsiteY281" fmla="*/ 65326 h 410644"/>
              <a:gd name="connsiteX282" fmla="*/ 310619 w 410122"/>
              <a:gd name="connsiteY282" fmla="*/ 60943 h 410644"/>
              <a:gd name="connsiteX283" fmla="*/ 308228 w 410122"/>
              <a:gd name="connsiteY283" fmla="*/ 56247 h 410644"/>
              <a:gd name="connsiteX284" fmla="*/ 306565 w 410122"/>
              <a:gd name="connsiteY284" fmla="*/ 51238 h 410644"/>
              <a:gd name="connsiteX285" fmla="*/ 305526 w 410122"/>
              <a:gd name="connsiteY285" fmla="*/ 45916 h 410644"/>
              <a:gd name="connsiteX286" fmla="*/ 305110 w 410122"/>
              <a:gd name="connsiteY286" fmla="*/ 40385 h 410644"/>
              <a:gd name="connsiteX287" fmla="*/ 305526 w 410122"/>
              <a:gd name="connsiteY287" fmla="*/ 35063 h 410644"/>
              <a:gd name="connsiteX288" fmla="*/ 306565 w 410122"/>
              <a:gd name="connsiteY288" fmla="*/ 29741 h 410644"/>
              <a:gd name="connsiteX289" fmla="*/ 308228 w 410122"/>
              <a:gd name="connsiteY289" fmla="*/ 24732 h 410644"/>
              <a:gd name="connsiteX290" fmla="*/ 310619 w 410122"/>
              <a:gd name="connsiteY290" fmla="*/ 19932 h 410644"/>
              <a:gd name="connsiteX291" fmla="*/ 313530 w 410122"/>
              <a:gd name="connsiteY291" fmla="*/ 15653 h 410644"/>
              <a:gd name="connsiteX292" fmla="*/ 316960 w 410122"/>
              <a:gd name="connsiteY292" fmla="*/ 11792 h 410644"/>
              <a:gd name="connsiteX293" fmla="*/ 320806 w 410122"/>
              <a:gd name="connsiteY293" fmla="*/ 8453 h 410644"/>
              <a:gd name="connsiteX294" fmla="*/ 325068 w 410122"/>
              <a:gd name="connsiteY294" fmla="*/ 5531 h 410644"/>
              <a:gd name="connsiteX295" fmla="*/ 329746 w 410122"/>
              <a:gd name="connsiteY295" fmla="*/ 3131 h 410644"/>
              <a:gd name="connsiteX296" fmla="*/ 334736 w 410122"/>
              <a:gd name="connsiteY296" fmla="*/ 1357 h 410644"/>
              <a:gd name="connsiteX297" fmla="*/ 339933 w 410122"/>
              <a:gd name="connsiteY297" fmla="*/ 418 h 410644"/>
              <a:gd name="connsiteX298" fmla="*/ 65045 w 410122"/>
              <a:gd name="connsiteY298" fmla="*/ 0 h 410644"/>
              <a:gd name="connsiteX299" fmla="*/ 70576 w 410122"/>
              <a:gd name="connsiteY299" fmla="*/ 418 h 410644"/>
              <a:gd name="connsiteX300" fmla="*/ 75794 w 410122"/>
              <a:gd name="connsiteY300" fmla="*/ 1357 h 410644"/>
              <a:gd name="connsiteX301" fmla="*/ 80803 w 410122"/>
              <a:gd name="connsiteY301" fmla="*/ 3131 h 410644"/>
              <a:gd name="connsiteX302" fmla="*/ 85499 w 410122"/>
              <a:gd name="connsiteY302" fmla="*/ 5531 h 410644"/>
              <a:gd name="connsiteX303" fmla="*/ 89673 w 410122"/>
              <a:gd name="connsiteY303" fmla="*/ 8453 h 410644"/>
              <a:gd name="connsiteX304" fmla="*/ 93639 w 410122"/>
              <a:gd name="connsiteY304" fmla="*/ 11792 h 410644"/>
              <a:gd name="connsiteX305" fmla="*/ 96978 w 410122"/>
              <a:gd name="connsiteY305" fmla="*/ 15653 h 410644"/>
              <a:gd name="connsiteX306" fmla="*/ 100004 w 410122"/>
              <a:gd name="connsiteY306" fmla="*/ 19932 h 410644"/>
              <a:gd name="connsiteX307" fmla="*/ 102196 w 410122"/>
              <a:gd name="connsiteY307" fmla="*/ 24732 h 410644"/>
              <a:gd name="connsiteX308" fmla="*/ 103970 w 410122"/>
              <a:gd name="connsiteY308" fmla="*/ 29741 h 410644"/>
              <a:gd name="connsiteX309" fmla="*/ 105118 w 410122"/>
              <a:gd name="connsiteY309" fmla="*/ 35063 h 410644"/>
              <a:gd name="connsiteX310" fmla="*/ 105535 w 410122"/>
              <a:gd name="connsiteY310" fmla="*/ 40385 h 410644"/>
              <a:gd name="connsiteX311" fmla="*/ 105118 w 410122"/>
              <a:gd name="connsiteY311" fmla="*/ 45916 h 410644"/>
              <a:gd name="connsiteX312" fmla="*/ 103970 w 410122"/>
              <a:gd name="connsiteY312" fmla="*/ 51238 h 410644"/>
              <a:gd name="connsiteX313" fmla="*/ 102196 w 410122"/>
              <a:gd name="connsiteY313" fmla="*/ 56247 h 410644"/>
              <a:gd name="connsiteX314" fmla="*/ 100004 w 410122"/>
              <a:gd name="connsiteY314" fmla="*/ 60943 h 410644"/>
              <a:gd name="connsiteX315" fmla="*/ 96978 w 410122"/>
              <a:gd name="connsiteY315" fmla="*/ 65326 h 410644"/>
              <a:gd name="connsiteX316" fmla="*/ 93639 w 410122"/>
              <a:gd name="connsiteY316" fmla="*/ 69083 h 410644"/>
              <a:gd name="connsiteX317" fmla="*/ 89673 w 410122"/>
              <a:gd name="connsiteY317" fmla="*/ 72631 h 410644"/>
              <a:gd name="connsiteX318" fmla="*/ 85499 w 410122"/>
              <a:gd name="connsiteY318" fmla="*/ 75448 h 410644"/>
              <a:gd name="connsiteX319" fmla="*/ 80803 w 410122"/>
              <a:gd name="connsiteY319" fmla="*/ 77848 h 410644"/>
              <a:gd name="connsiteX320" fmla="*/ 75794 w 410122"/>
              <a:gd name="connsiteY320" fmla="*/ 79518 h 410644"/>
              <a:gd name="connsiteX321" fmla="*/ 70576 w 410122"/>
              <a:gd name="connsiteY321" fmla="*/ 80666 h 410644"/>
              <a:gd name="connsiteX322" fmla="*/ 65045 w 410122"/>
              <a:gd name="connsiteY322" fmla="*/ 80979 h 410644"/>
              <a:gd name="connsiteX323" fmla="*/ 59514 w 410122"/>
              <a:gd name="connsiteY323" fmla="*/ 80666 h 410644"/>
              <a:gd name="connsiteX324" fmla="*/ 54297 w 410122"/>
              <a:gd name="connsiteY324" fmla="*/ 79518 h 410644"/>
              <a:gd name="connsiteX325" fmla="*/ 49288 w 410122"/>
              <a:gd name="connsiteY325" fmla="*/ 77848 h 410644"/>
              <a:gd name="connsiteX326" fmla="*/ 44592 w 410122"/>
              <a:gd name="connsiteY326" fmla="*/ 75448 h 410644"/>
              <a:gd name="connsiteX327" fmla="*/ 40417 w 410122"/>
              <a:gd name="connsiteY327" fmla="*/ 72631 h 410644"/>
              <a:gd name="connsiteX328" fmla="*/ 36452 w 410122"/>
              <a:gd name="connsiteY328" fmla="*/ 69083 h 410644"/>
              <a:gd name="connsiteX329" fmla="*/ 33112 w 410122"/>
              <a:gd name="connsiteY329" fmla="*/ 65326 h 410644"/>
              <a:gd name="connsiteX330" fmla="*/ 30086 w 410122"/>
              <a:gd name="connsiteY330" fmla="*/ 60943 h 410644"/>
              <a:gd name="connsiteX331" fmla="*/ 27790 w 410122"/>
              <a:gd name="connsiteY331" fmla="*/ 56247 h 410644"/>
              <a:gd name="connsiteX332" fmla="*/ 26121 w 410122"/>
              <a:gd name="connsiteY332" fmla="*/ 51238 h 410644"/>
              <a:gd name="connsiteX333" fmla="*/ 24973 w 410122"/>
              <a:gd name="connsiteY333" fmla="*/ 45916 h 410644"/>
              <a:gd name="connsiteX334" fmla="*/ 24555 w 410122"/>
              <a:gd name="connsiteY334" fmla="*/ 40385 h 410644"/>
              <a:gd name="connsiteX335" fmla="*/ 24973 w 410122"/>
              <a:gd name="connsiteY335" fmla="*/ 35063 h 410644"/>
              <a:gd name="connsiteX336" fmla="*/ 26121 w 410122"/>
              <a:gd name="connsiteY336" fmla="*/ 29741 h 410644"/>
              <a:gd name="connsiteX337" fmla="*/ 27790 w 410122"/>
              <a:gd name="connsiteY337" fmla="*/ 24732 h 410644"/>
              <a:gd name="connsiteX338" fmla="*/ 30086 w 410122"/>
              <a:gd name="connsiteY338" fmla="*/ 19932 h 410644"/>
              <a:gd name="connsiteX339" fmla="*/ 33112 w 410122"/>
              <a:gd name="connsiteY339" fmla="*/ 15653 h 410644"/>
              <a:gd name="connsiteX340" fmla="*/ 36452 w 410122"/>
              <a:gd name="connsiteY340" fmla="*/ 11792 h 410644"/>
              <a:gd name="connsiteX341" fmla="*/ 40417 w 410122"/>
              <a:gd name="connsiteY341" fmla="*/ 8453 h 410644"/>
              <a:gd name="connsiteX342" fmla="*/ 44592 w 410122"/>
              <a:gd name="connsiteY342" fmla="*/ 5531 h 410644"/>
              <a:gd name="connsiteX343" fmla="*/ 49288 w 410122"/>
              <a:gd name="connsiteY343" fmla="*/ 3131 h 410644"/>
              <a:gd name="connsiteX344" fmla="*/ 54297 w 410122"/>
              <a:gd name="connsiteY344" fmla="*/ 1357 h 410644"/>
              <a:gd name="connsiteX345" fmla="*/ 59514 w 410122"/>
              <a:gd name="connsiteY345" fmla="*/ 418 h 41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410122" h="410644">
                <a:moveTo>
                  <a:pt x="150660" y="149943"/>
                </a:moveTo>
                <a:lnTo>
                  <a:pt x="259984" y="149943"/>
                </a:lnTo>
                <a:lnTo>
                  <a:pt x="263430" y="150257"/>
                </a:lnTo>
                <a:lnTo>
                  <a:pt x="266876" y="151198"/>
                </a:lnTo>
                <a:lnTo>
                  <a:pt x="270008" y="152662"/>
                </a:lnTo>
                <a:lnTo>
                  <a:pt x="272827" y="154649"/>
                </a:lnTo>
                <a:lnTo>
                  <a:pt x="275229" y="157054"/>
                </a:lnTo>
                <a:lnTo>
                  <a:pt x="277213" y="159982"/>
                </a:lnTo>
                <a:lnTo>
                  <a:pt x="278779" y="163119"/>
                </a:lnTo>
                <a:lnTo>
                  <a:pt x="279614" y="166570"/>
                </a:lnTo>
                <a:lnTo>
                  <a:pt x="280032" y="170021"/>
                </a:lnTo>
                <a:lnTo>
                  <a:pt x="280032" y="275117"/>
                </a:lnTo>
                <a:lnTo>
                  <a:pt x="279614" y="278777"/>
                </a:lnTo>
                <a:lnTo>
                  <a:pt x="278779" y="282124"/>
                </a:lnTo>
                <a:lnTo>
                  <a:pt x="277213" y="285365"/>
                </a:lnTo>
                <a:lnTo>
                  <a:pt x="275229" y="288084"/>
                </a:lnTo>
                <a:lnTo>
                  <a:pt x="272827" y="290490"/>
                </a:lnTo>
                <a:lnTo>
                  <a:pt x="270008" y="292476"/>
                </a:lnTo>
                <a:lnTo>
                  <a:pt x="266876" y="294045"/>
                </a:lnTo>
                <a:lnTo>
                  <a:pt x="263430" y="294882"/>
                </a:lnTo>
                <a:lnTo>
                  <a:pt x="259984" y="295300"/>
                </a:lnTo>
                <a:lnTo>
                  <a:pt x="252153" y="295300"/>
                </a:lnTo>
                <a:lnTo>
                  <a:pt x="252153" y="390462"/>
                </a:lnTo>
                <a:lnTo>
                  <a:pt x="251944" y="394122"/>
                </a:lnTo>
                <a:lnTo>
                  <a:pt x="250900" y="397572"/>
                </a:lnTo>
                <a:lnTo>
                  <a:pt x="249438" y="400710"/>
                </a:lnTo>
                <a:lnTo>
                  <a:pt x="247558" y="403429"/>
                </a:lnTo>
                <a:lnTo>
                  <a:pt x="245052" y="405938"/>
                </a:lnTo>
                <a:lnTo>
                  <a:pt x="242233" y="407925"/>
                </a:lnTo>
                <a:lnTo>
                  <a:pt x="239101" y="409389"/>
                </a:lnTo>
                <a:lnTo>
                  <a:pt x="235759" y="410435"/>
                </a:lnTo>
                <a:lnTo>
                  <a:pt x="232105" y="410644"/>
                </a:lnTo>
                <a:lnTo>
                  <a:pt x="178330" y="410644"/>
                </a:lnTo>
                <a:lnTo>
                  <a:pt x="174676" y="410435"/>
                </a:lnTo>
                <a:lnTo>
                  <a:pt x="171334" y="409389"/>
                </a:lnTo>
                <a:lnTo>
                  <a:pt x="168202" y="407925"/>
                </a:lnTo>
                <a:lnTo>
                  <a:pt x="165383" y="405938"/>
                </a:lnTo>
                <a:lnTo>
                  <a:pt x="163086" y="403429"/>
                </a:lnTo>
                <a:lnTo>
                  <a:pt x="160997" y="400710"/>
                </a:lnTo>
                <a:lnTo>
                  <a:pt x="159535" y="397572"/>
                </a:lnTo>
                <a:lnTo>
                  <a:pt x="158700" y="394122"/>
                </a:lnTo>
                <a:lnTo>
                  <a:pt x="158282" y="390462"/>
                </a:lnTo>
                <a:lnTo>
                  <a:pt x="158282" y="295614"/>
                </a:lnTo>
                <a:lnTo>
                  <a:pt x="150660" y="295614"/>
                </a:lnTo>
                <a:lnTo>
                  <a:pt x="147005" y="295300"/>
                </a:lnTo>
                <a:lnTo>
                  <a:pt x="143664" y="294359"/>
                </a:lnTo>
                <a:lnTo>
                  <a:pt x="140532" y="292895"/>
                </a:lnTo>
                <a:lnTo>
                  <a:pt x="137712" y="290803"/>
                </a:lnTo>
                <a:lnTo>
                  <a:pt x="135206" y="288503"/>
                </a:lnTo>
                <a:lnTo>
                  <a:pt x="133327" y="285575"/>
                </a:lnTo>
                <a:lnTo>
                  <a:pt x="131865" y="282437"/>
                </a:lnTo>
                <a:lnTo>
                  <a:pt x="130821" y="278986"/>
                </a:lnTo>
                <a:lnTo>
                  <a:pt x="130612" y="275536"/>
                </a:lnTo>
                <a:lnTo>
                  <a:pt x="130612" y="170021"/>
                </a:lnTo>
                <a:lnTo>
                  <a:pt x="130821" y="166570"/>
                </a:lnTo>
                <a:lnTo>
                  <a:pt x="131761" y="163119"/>
                </a:lnTo>
                <a:lnTo>
                  <a:pt x="133222" y="159982"/>
                </a:lnTo>
                <a:lnTo>
                  <a:pt x="135206" y="157054"/>
                </a:lnTo>
                <a:lnTo>
                  <a:pt x="137608" y="154649"/>
                </a:lnTo>
                <a:lnTo>
                  <a:pt x="140323" y="152662"/>
                </a:lnTo>
                <a:lnTo>
                  <a:pt x="143455" y="151198"/>
                </a:lnTo>
                <a:lnTo>
                  <a:pt x="146901" y="150257"/>
                </a:lnTo>
                <a:close/>
                <a:moveTo>
                  <a:pt x="20014" y="96130"/>
                </a:moveTo>
                <a:lnTo>
                  <a:pt x="110076" y="96130"/>
                </a:lnTo>
                <a:lnTo>
                  <a:pt x="113725" y="96444"/>
                </a:lnTo>
                <a:lnTo>
                  <a:pt x="117060" y="97385"/>
                </a:lnTo>
                <a:lnTo>
                  <a:pt x="120187" y="98848"/>
                </a:lnTo>
                <a:lnTo>
                  <a:pt x="123002" y="100834"/>
                </a:lnTo>
                <a:lnTo>
                  <a:pt x="125399" y="103239"/>
                </a:lnTo>
                <a:lnTo>
                  <a:pt x="127380" y="106061"/>
                </a:lnTo>
                <a:lnTo>
                  <a:pt x="128839" y="109197"/>
                </a:lnTo>
                <a:lnTo>
                  <a:pt x="129777" y="112542"/>
                </a:lnTo>
                <a:lnTo>
                  <a:pt x="130090" y="116201"/>
                </a:lnTo>
                <a:lnTo>
                  <a:pt x="130090" y="124251"/>
                </a:lnTo>
                <a:lnTo>
                  <a:pt x="124982" y="126864"/>
                </a:lnTo>
                <a:lnTo>
                  <a:pt x="120187" y="130000"/>
                </a:lnTo>
                <a:lnTo>
                  <a:pt x="115809" y="133659"/>
                </a:lnTo>
                <a:lnTo>
                  <a:pt x="111848" y="137841"/>
                </a:lnTo>
                <a:lnTo>
                  <a:pt x="108513" y="142545"/>
                </a:lnTo>
                <a:lnTo>
                  <a:pt x="105594" y="147353"/>
                </a:lnTo>
                <a:lnTo>
                  <a:pt x="103197" y="152685"/>
                </a:lnTo>
                <a:lnTo>
                  <a:pt x="101425" y="158330"/>
                </a:lnTo>
                <a:lnTo>
                  <a:pt x="100486" y="164184"/>
                </a:lnTo>
                <a:lnTo>
                  <a:pt x="100069" y="170143"/>
                </a:lnTo>
                <a:lnTo>
                  <a:pt x="100069" y="275621"/>
                </a:lnTo>
                <a:lnTo>
                  <a:pt x="100278" y="280534"/>
                </a:lnTo>
                <a:lnTo>
                  <a:pt x="101112" y="285447"/>
                </a:lnTo>
                <a:lnTo>
                  <a:pt x="102363" y="290152"/>
                </a:lnTo>
                <a:lnTo>
                  <a:pt x="104135" y="294751"/>
                </a:lnTo>
                <a:lnTo>
                  <a:pt x="106115" y="298933"/>
                </a:lnTo>
                <a:lnTo>
                  <a:pt x="106115" y="303741"/>
                </a:lnTo>
                <a:lnTo>
                  <a:pt x="105698" y="307296"/>
                </a:lnTo>
                <a:lnTo>
                  <a:pt x="104864" y="310641"/>
                </a:lnTo>
                <a:lnTo>
                  <a:pt x="103301" y="313777"/>
                </a:lnTo>
                <a:lnTo>
                  <a:pt x="101320" y="316704"/>
                </a:lnTo>
                <a:lnTo>
                  <a:pt x="98923" y="319108"/>
                </a:lnTo>
                <a:lnTo>
                  <a:pt x="96213" y="321095"/>
                </a:lnTo>
                <a:lnTo>
                  <a:pt x="93085" y="322663"/>
                </a:lnTo>
                <a:lnTo>
                  <a:pt x="89646" y="323499"/>
                </a:lnTo>
                <a:lnTo>
                  <a:pt x="86101" y="323917"/>
                </a:lnTo>
                <a:lnTo>
                  <a:pt x="43989" y="323917"/>
                </a:lnTo>
                <a:lnTo>
                  <a:pt x="40445" y="323499"/>
                </a:lnTo>
                <a:lnTo>
                  <a:pt x="37005" y="322663"/>
                </a:lnTo>
                <a:lnTo>
                  <a:pt x="33878" y="321095"/>
                </a:lnTo>
                <a:lnTo>
                  <a:pt x="31168" y="319108"/>
                </a:lnTo>
                <a:lnTo>
                  <a:pt x="28770" y="316704"/>
                </a:lnTo>
                <a:lnTo>
                  <a:pt x="26790" y="313777"/>
                </a:lnTo>
                <a:lnTo>
                  <a:pt x="25226" y="310641"/>
                </a:lnTo>
                <a:lnTo>
                  <a:pt x="24392" y="307296"/>
                </a:lnTo>
                <a:lnTo>
                  <a:pt x="23975" y="303741"/>
                </a:lnTo>
                <a:lnTo>
                  <a:pt x="23975" y="223248"/>
                </a:lnTo>
                <a:lnTo>
                  <a:pt x="20014" y="223248"/>
                </a:lnTo>
                <a:lnTo>
                  <a:pt x="16365" y="222829"/>
                </a:lnTo>
                <a:lnTo>
                  <a:pt x="12821" y="221993"/>
                </a:lnTo>
                <a:lnTo>
                  <a:pt x="9694" y="220530"/>
                </a:lnTo>
                <a:lnTo>
                  <a:pt x="6984" y="218439"/>
                </a:lnTo>
                <a:lnTo>
                  <a:pt x="4586" y="216035"/>
                </a:lnTo>
                <a:lnTo>
                  <a:pt x="2606" y="213212"/>
                </a:lnTo>
                <a:lnTo>
                  <a:pt x="1251" y="210076"/>
                </a:lnTo>
                <a:lnTo>
                  <a:pt x="208" y="206626"/>
                </a:lnTo>
                <a:lnTo>
                  <a:pt x="0" y="203176"/>
                </a:lnTo>
                <a:lnTo>
                  <a:pt x="0" y="116201"/>
                </a:lnTo>
                <a:lnTo>
                  <a:pt x="312" y="112542"/>
                </a:lnTo>
                <a:lnTo>
                  <a:pt x="1251" y="109197"/>
                </a:lnTo>
                <a:lnTo>
                  <a:pt x="2710" y="106061"/>
                </a:lnTo>
                <a:lnTo>
                  <a:pt x="4690" y="103239"/>
                </a:lnTo>
                <a:lnTo>
                  <a:pt x="7088" y="100834"/>
                </a:lnTo>
                <a:lnTo>
                  <a:pt x="9902" y="98848"/>
                </a:lnTo>
                <a:lnTo>
                  <a:pt x="13030" y="97385"/>
                </a:lnTo>
                <a:lnTo>
                  <a:pt x="16365" y="96444"/>
                </a:lnTo>
                <a:close/>
                <a:moveTo>
                  <a:pt x="300046" y="95608"/>
                </a:moveTo>
                <a:lnTo>
                  <a:pt x="390108" y="95608"/>
                </a:lnTo>
                <a:lnTo>
                  <a:pt x="393757" y="96026"/>
                </a:lnTo>
                <a:lnTo>
                  <a:pt x="397196" y="96862"/>
                </a:lnTo>
                <a:lnTo>
                  <a:pt x="400324" y="98325"/>
                </a:lnTo>
                <a:lnTo>
                  <a:pt x="403034" y="100415"/>
                </a:lnTo>
                <a:lnTo>
                  <a:pt x="405431" y="102818"/>
                </a:lnTo>
                <a:lnTo>
                  <a:pt x="407412" y="105639"/>
                </a:lnTo>
                <a:lnTo>
                  <a:pt x="408871" y="108774"/>
                </a:lnTo>
                <a:lnTo>
                  <a:pt x="409809" y="112222"/>
                </a:lnTo>
                <a:lnTo>
                  <a:pt x="410122" y="115670"/>
                </a:lnTo>
                <a:lnTo>
                  <a:pt x="410122" y="202188"/>
                </a:lnTo>
                <a:lnTo>
                  <a:pt x="409809" y="205845"/>
                </a:lnTo>
                <a:lnTo>
                  <a:pt x="408871" y="209293"/>
                </a:lnTo>
                <a:lnTo>
                  <a:pt x="407412" y="212428"/>
                </a:lnTo>
                <a:lnTo>
                  <a:pt x="405431" y="215144"/>
                </a:lnTo>
                <a:lnTo>
                  <a:pt x="403034" y="217652"/>
                </a:lnTo>
                <a:lnTo>
                  <a:pt x="400324" y="219533"/>
                </a:lnTo>
                <a:lnTo>
                  <a:pt x="397196" y="221100"/>
                </a:lnTo>
                <a:lnTo>
                  <a:pt x="393757" y="222041"/>
                </a:lnTo>
                <a:lnTo>
                  <a:pt x="390108" y="222354"/>
                </a:lnTo>
                <a:lnTo>
                  <a:pt x="386147" y="222354"/>
                </a:lnTo>
                <a:lnTo>
                  <a:pt x="386147" y="302811"/>
                </a:lnTo>
                <a:lnTo>
                  <a:pt x="385730" y="306468"/>
                </a:lnTo>
                <a:lnTo>
                  <a:pt x="384896" y="309812"/>
                </a:lnTo>
                <a:lnTo>
                  <a:pt x="383437" y="312947"/>
                </a:lnTo>
                <a:lnTo>
                  <a:pt x="381352" y="315768"/>
                </a:lnTo>
                <a:lnTo>
                  <a:pt x="378955" y="318276"/>
                </a:lnTo>
                <a:lnTo>
                  <a:pt x="376244" y="320156"/>
                </a:lnTo>
                <a:lnTo>
                  <a:pt x="373117" y="321619"/>
                </a:lnTo>
                <a:lnTo>
                  <a:pt x="369782" y="322664"/>
                </a:lnTo>
                <a:lnTo>
                  <a:pt x="366133" y="322873"/>
                </a:lnTo>
                <a:lnTo>
                  <a:pt x="324125" y="322873"/>
                </a:lnTo>
                <a:lnTo>
                  <a:pt x="320477" y="322664"/>
                </a:lnTo>
                <a:lnTo>
                  <a:pt x="317037" y="321619"/>
                </a:lnTo>
                <a:lnTo>
                  <a:pt x="313910" y="320156"/>
                </a:lnTo>
                <a:lnTo>
                  <a:pt x="311199" y="318276"/>
                </a:lnTo>
                <a:lnTo>
                  <a:pt x="308802" y="315768"/>
                </a:lnTo>
                <a:lnTo>
                  <a:pt x="306821" y="312947"/>
                </a:lnTo>
                <a:lnTo>
                  <a:pt x="305258" y="309812"/>
                </a:lnTo>
                <a:lnTo>
                  <a:pt x="304424" y="306468"/>
                </a:lnTo>
                <a:lnTo>
                  <a:pt x="304007" y="302811"/>
                </a:lnTo>
                <a:lnTo>
                  <a:pt x="304007" y="298109"/>
                </a:lnTo>
                <a:lnTo>
                  <a:pt x="306196" y="293721"/>
                </a:lnTo>
                <a:lnTo>
                  <a:pt x="307968" y="289227"/>
                </a:lnTo>
                <a:lnTo>
                  <a:pt x="309010" y="284525"/>
                </a:lnTo>
                <a:lnTo>
                  <a:pt x="309844" y="279719"/>
                </a:lnTo>
                <a:lnTo>
                  <a:pt x="310053" y="274599"/>
                </a:lnTo>
                <a:lnTo>
                  <a:pt x="310053" y="169796"/>
                </a:lnTo>
                <a:lnTo>
                  <a:pt x="309636" y="163735"/>
                </a:lnTo>
                <a:lnTo>
                  <a:pt x="308698" y="157884"/>
                </a:lnTo>
                <a:lnTo>
                  <a:pt x="306926" y="152346"/>
                </a:lnTo>
                <a:lnTo>
                  <a:pt x="304528" y="146913"/>
                </a:lnTo>
                <a:lnTo>
                  <a:pt x="301714" y="142002"/>
                </a:lnTo>
                <a:lnTo>
                  <a:pt x="298274" y="137508"/>
                </a:lnTo>
                <a:lnTo>
                  <a:pt x="294313" y="133329"/>
                </a:lnTo>
                <a:lnTo>
                  <a:pt x="289935" y="129567"/>
                </a:lnTo>
                <a:lnTo>
                  <a:pt x="285140" y="126433"/>
                </a:lnTo>
                <a:lnTo>
                  <a:pt x="280032" y="123716"/>
                </a:lnTo>
                <a:lnTo>
                  <a:pt x="280032" y="115670"/>
                </a:lnTo>
                <a:lnTo>
                  <a:pt x="280449" y="112222"/>
                </a:lnTo>
                <a:lnTo>
                  <a:pt x="281283" y="108774"/>
                </a:lnTo>
                <a:lnTo>
                  <a:pt x="282742" y="105639"/>
                </a:lnTo>
                <a:lnTo>
                  <a:pt x="284827" y="102818"/>
                </a:lnTo>
                <a:lnTo>
                  <a:pt x="287120" y="100415"/>
                </a:lnTo>
                <a:lnTo>
                  <a:pt x="289935" y="98325"/>
                </a:lnTo>
                <a:lnTo>
                  <a:pt x="293062" y="96862"/>
                </a:lnTo>
                <a:lnTo>
                  <a:pt x="296397" y="96026"/>
                </a:lnTo>
                <a:close/>
                <a:moveTo>
                  <a:pt x="205270" y="40228"/>
                </a:moveTo>
                <a:lnTo>
                  <a:pt x="211128" y="40645"/>
                </a:lnTo>
                <a:lnTo>
                  <a:pt x="216777" y="41583"/>
                </a:lnTo>
                <a:lnTo>
                  <a:pt x="222111" y="43356"/>
                </a:lnTo>
                <a:lnTo>
                  <a:pt x="227237" y="45649"/>
                </a:lnTo>
                <a:lnTo>
                  <a:pt x="231840" y="48464"/>
                </a:lnTo>
                <a:lnTo>
                  <a:pt x="236129" y="51905"/>
                </a:lnTo>
                <a:lnTo>
                  <a:pt x="239999" y="55762"/>
                </a:lnTo>
                <a:lnTo>
                  <a:pt x="243556" y="60141"/>
                </a:lnTo>
                <a:lnTo>
                  <a:pt x="246485" y="64832"/>
                </a:lnTo>
                <a:lnTo>
                  <a:pt x="248682" y="69837"/>
                </a:lnTo>
                <a:lnTo>
                  <a:pt x="250460" y="75258"/>
                </a:lnTo>
                <a:lnTo>
                  <a:pt x="251506" y="80888"/>
                </a:lnTo>
                <a:lnTo>
                  <a:pt x="251820" y="86622"/>
                </a:lnTo>
                <a:lnTo>
                  <a:pt x="251506" y="92564"/>
                </a:lnTo>
                <a:lnTo>
                  <a:pt x="250460" y="98194"/>
                </a:lnTo>
                <a:lnTo>
                  <a:pt x="248682" y="103511"/>
                </a:lnTo>
                <a:lnTo>
                  <a:pt x="246485" y="108620"/>
                </a:lnTo>
                <a:lnTo>
                  <a:pt x="243556" y="113207"/>
                </a:lnTo>
                <a:lnTo>
                  <a:pt x="239999" y="117586"/>
                </a:lnTo>
                <a:lnTo>
                  <a:pt x="236129" y="121443"/>
                </a:lnTo>
                <a:lnTo>
                  <a:pt x="231840" y="124884"/>
                </a:lnTo>
                <a:lnTo>
                  <a:pt x="227237" y="127803"/>
                </a:lnTo>
                <a:lnTo>
                  <a:pt x="222111" y="130096"/>
                </a:lnTo>
                <a:lnTo>
                  <a:pt x="216777" y="131765"/>
                </a:lnTo>
                <a:lnTo>
                  <a:pt x="211128" y="132807"/>
                </a:lnTo>
                <a:lnTo>
                  <a:pt x="205270" y="133224"/>
                </a:lnTo>
                <a:lnTo>
                  <a:pt x="199516" y="132807"/>
                </a:lnTo>
                <a:lnTo>
                  <a:pt x="193867" y="131765"/>
                </a:lnTo>
                <a:lnTo>
                  <a:pt x="188428" y="130096"/>
                </a:lnTo>
                <a:lnTo>
                  <a:pt x="183407" y="127803"/>
                </a:lnTo>
                <a:lnTo>
                  <a:pt x="178804" y="124884"/>
                </a:lnTo>
                <a:lnTo>
                  <a:pt x="174411" y="121443"/>
                </a:lnTo>
                <a:lnTo>
                  <a:pt x="170435" y="117586"/>
                </a:lnTo>
                <a:lnTo>
                  <a:pt x="167088" y="113207"/>
                </a:lnTo>
                <a:lnTo>
                  <a:pt x="164159" y="108620"/>
                </a:lnTo>
                <a:lnTo>
                  <a:pt x="161962" y="103511"/>
                </a:lnTo>
                <a:lnTo>
                  <a:pt x="160184" y="98194"/>
                </a:lnTo>
                <a:lnTo>
                  <a:pt x="159138" y="92564"/>
                </a:lnTo>
                <a:lnTo>
                  <a:pt x="158824" y="86622"/>
                </a:lnTo>
                <a:lnTo>
                  <a:pt x="159138" y="80888"/>
                </a:lnTo>
                <a:lnTo>
                  <a:pt x="160184" y="75258"/>
                </a:lnTo>
                <a:lnTo>
                  <a:pt x="161962" y="69837"/>
                </a:lnTo>
                <a:lnTo>
                  <a:pt x="164159" y="64832"/>
                </a:lnTo>
                <a:lnTo>
                  <a:pt x="167088" y="60141"/>
                </a:lnTo>
                <a:lnTo>
                  <a:pt x="170435" y="55762"/>
                </a:lnTo>
                <a:lnTo>
                  <a:pt x="174411" y="51905"/>
                </a:lnTo>
                <a:lnTo>
                  <a:pt x="178804" y="48464"/>
                </a:lnTo>
                <a:lnTo>
                  <a:pt x="183407" y="45649"/>
                </a:lnTo>
                <a:lnTo>
                  <a:pt x="188428" y="43356"/>
                </a:lnTo>
                <a:lnTo>
                  <a:pt x="193867" y="41583"/>
                </a:lnTo>
                <a:lnTo>
                  <a:pt x="199516" y="40645"/>
                </a:lnTo>
                <a:close/>
                <a:moveTo>
                  <a:pt x="345442" y="0"/>
                </a:moveTo>
                <a:lnTo>
                  <a:pt x="350744" y="418"/>
                </a:lnTo>
                <a:lnTo>
                  <a:pt x="356045" y="1357"/>
                </a:lnTo>
                <a:lnTo>
                  <a:pt x="361035" y="3131"/>
                </a:lnTo>
                <a:lnTo>
                  <a:pt x="365713" y="5531"/>
                </a:lnTo>
                <a:lnTo>
                  <a:pt x="369975" y="8453"/>
                </a:lnTo>
                <a:lnTo>
                  <a:pt x="373821" y="11792"/>
                </a:lnTo>
                <a:lnTo>
                  <a:pt x="377251" y="15653"/>
                </a:lnTo>
                <a:lnTo>
                  <a:pt x="380162" y="19932"/>
                </a:lnTo>
                <a:lnTo>
                  <a:pt x="382449" y="24732"/>
                </a:lnTo>
                <a:lnTo>
                  <a:pt x="384216" y="29741"/>
                </a:lnTo>
                <a:lnTo>
                  <a:pt x="385255" y="35063"/>
                </a:lnTo>
                <a:lnTo>
                  <a:pt x="385567" y="40385"/>
                </a:lnTo>
                <a:lnTo>
                  <a:pt x="385255" y="45916"/>
                </a:lnTo>
                <a:lnTo>
                  <a:pt x="384216" y="51238"/>
                </a:lnTo>
                <a:lnTo>
                  <a:pt x="382449" y="56247"/>
                </a:lnTo>
                <a:lnTo>
                  <a:pt x="380162" y="60943"/>
                </a:lnTo>
                <a:lnTo>
                  <a:pt x="377251" y="65326"/>
                </a:lnTo>
                <a:lnTo>
                  <a:pt x="373821" y="69083"/>
                </a:lnTo>
                <a:lnTo>
                  <a:pt x="369975" y="72631"/>
                </a:lnTo>
                <a:lnTo>
                  <a:pt x="365713" y="75448"/>
                </a:lnTo>
                <a:lnTo>
                  <a:pt x="361035" y="77848"/>
                </a:lnTo>
                <a:lnTo>
                  <a:pt x="356045" y="79518"/>
                </a:lnTo>
                <a:lnTo>
                  <a:pt x="350744" y="80666"/>
                </a:lnTo>
                <a:lnTo>
                  <a:pt x="345442" y="80979"/>
                </a:lnTo>
                <a:lnTo>
                  <a:pt x="339933" y="80666"/>
                </a:lnTo>
                <a:lnTo>
                  <a:pt x="334736" y="79518"/>
                </a:lnTo>
                <a:lnTo>
                  <a:pt x="329746" y="77848"/>
                </a:lnTo>
                <a:lnTo>
                  <a:pt x="325068" y="75448"/>
                </a:lnTo>
                <a:lnTo>
                  <a:pt x="320806" y="72631"/>
                </a:lnTo>
                <a:lnTo>
                  <a:pt x="316960" y="69083"/>
                </a:lnTo>
                <a:lnTo>
                  <a:pt x="313530" y="65326"/>
                </a:lnTo>
                <a:lnTo>
                  <a:pt x="310619" y="60943"/>
                </a:lnTo>
                <a:lnTo>
                  <a:pt x="308228" y="56247"/>
                </a:lnTo>
                <a:lnTo>
                  <a:pt x="306565" y="51238"/>
                </a:lnTo>
                <a:lnTo>
                  <a:pt x="305526" y="45916"/>
                </a:lnTo>
                <a:lnTo>
                  <a:pt x="305110" y="40385"/>
                </a:lnTo>
                <a:lnTo>
                  <a:pt x="305526" y="35063"/>
                </a:lnTo>
                <a:lnTo>
                  <a:pt x="306565" y="29741"/>
                </a:lnTo>
                <a:lnTo>
                  <a:pt x="308228" y="24732"/>
                </a:lnTo>
                <a:lnTo>
                  <a:pt x="310619" y="19932"/>
                </a:lnTo>
                <a:lnTo>
                  <a:pt x="313530" y="15653"/>
                </a:lnTo>
                <a:lnTo>
                  <a:pt x="316960" y="11792"/>
                </a:lnTo>
                <a:lnTo>
                  <a:pt x="320806" y="8453"/>
                </a:lnTo>
                <a:lnTo>
                  <a:pt x="325068" y="5531"/>
                </a:lnTo>
                <a:lnTo>
                  <a:pt x="329746" y="3131"/>
                </a:lnTo>
                <a:lnTo>
                  <a:pt x="334736" y="1357"/>
                </a:lnTo>
                <a:lnTo>
                  <a:pt x="339933" y="418"/>
                </a:lnTo>
                <a:close/>
                <a:moveTo>
                  <a:pt x="65045" y="0"/>
                </a:moveTo>
                <a:lnTo>
                  <a:pt x="70576" y="418"/>
                </a:lnTo>
                <a:lnTo>
                  <a:pt x="75794" y="1357"/>
                </a:lnTo>
                <a:lnTo>
                  <a:pt x="80803" y="3131"/>
                </a:lnTo>
                <a:lnTo>
                  <a:pt x="85499" y="5531"/>
                </a:lnTo>
                <a:lnTo>
                  <a:pt x="89673" y="8453"/>
                </a:lnTo>
                <a:lnTo>
                  <a:pt x="93639" y="11792"/>
                </a:lnTo>
                <a:lnTo>
                  <a:pt x="96978" y="15653"/>
                </a:lnTo>
                <a:lnTo>
                  <a:pt x="100004" y="19932"/>
                </a:lnTo>
                <a:lnTo>
                  <a:pt x="102196" y="24732"/>
                </a:lnTo>
                <a:lnTo>
                  <a:pt x="103970" y="29741"/>
                </a:lnTo>
                <a:lnTo>
                  <a:pt x="105118" y="35063"/>
                </a:lnTo>
                <a:lnTo>
                  <a:pt x="105535" y="40385"/>
                </a:lnTo>
                <a:lnTo>
                  <a:pt x="105118" y="45916"/>
                </a:lnTo>
                <a:lnTo>
                  <a:pt x="103970" y="51238"/>
                </a:lnTo>
                <a:lnTo>
                  <a:pt x="102196" y="56247"/>
                </a:lnTo>
                <a:lnTo>
                  <a:pt x="100004" y="60943"/>
                </a:lnTo>
                <a:lnTo>
                  <a:pt x="96978" y="65326"/>
                </a:lnTo>
                <a:lnTo>
                  <a:pt x="93639" y="69083"/>
                </a:lnTo>
                <a:lnTo>
                  <a:pt x="89673" y="72631"/>
                </a:lnTo>
                <a:lnTo>
                  <a:pt x="85499" y="75448"/>
                </a:lnTo>
                <a:lnTo>
                  <a:pt x="80803" y="77848"/>
                </a:lnTo>
                <a:lnTo>
                  <a:pt x="75794" y="79518"/>
                </a:lnTo>
                <a:lnTo>
                  <a:pt x="70576" y="80666"/>
                </a:lnTo>
                <a:lnTo>
                  <a:pt x="65045" y="80979"/>
                </a:lnTo>
                <a:lnTo>
                  <a:pt x="59514" y="80666"/>
                </a:lnTo>
                <a:lnTo>
                  <a:pt x="54297" y="79518"/>
                </a:lnTo>
                <a:lnTo>
                  <a:pt x="49288" y="77848"/>
                </a:lnTo>
                <a:lnTo>
                  <a:pt x="44592" y="75448"/>
                </a:lnTo>
                <a:lnTo>
                  <a:pt x="40417" y="72631"/>
                </a:lnTo>
                <a:lnTo>
                  <a:pt x="36452" y="69083"/>
                </a:lnTo>
                <a:lnTo>
                  <a:pt x="33112" y="65326"/>
                </a:lnTo>
                <a:lnTo>
                  <a:pt x="30086" y="60943"/>
                </a:lnTo>
                <a:lnTo>
                  <a:pt x="27790" y="56247"/>
                </a:lnTo>
                <a:lnTo>
                  <a:pt x="26121" y="51238"/>
                </a:lnTo>
                <a:lnTo>
                  <a:pt x="24973" y="45916"/>
                </a:lnTo>
                <a:lnTo>
                  <a:pt x="24555" y="40385"/>
                </a:lnTo>
                <a:lnTo>
                  <a:pt x="24973" y="35063"/>
                </a:lnTo>
                <a:lnTo>
                  <a:pt x="26121" y="29741"/>
                </a:lnTo>
                <a:lnTo>
                  <a:pt x="27790" y="24732"/>
                </a:lnTo>
                <a:lnTo>
                  <a:pt x="30086" y="19932"/>
                </a:lnTo>
                <a:lnTo>
                  <a:pt x="33112" y="15653"/>
                </a:lnTo>
                <a:lnTo>
                  <a:pt x="36452" y="11792"/>
                </a:lnTo>
                <a:lnTo>
                  <a:pt x="40417" y="8453"/>
                </a:lnTo>
                <a:lnTo>
                  <a:pt x="44592" y="5531"/>
                </a:lnTo>
                <a:lnTo>
                  <a:pt x="49288" y="3131"/>
                </a:lnTo>
                <a:lnTo>
                  <a:pt x="54297" y="1357"/>
                </a:lnTo>
                <a:lnTo>
                  <a:pt x="59514" y="41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0" name="işľiḋè">
            <a:extLst>
              <a:ext uri="{FF2B5EF4-FFF2-40B4-BE49-F238E27FC236}">
                <a16:creationId xmlns:a16="http://schemas.microsoft.com/office/drawing/2014/main" xmlns="" id="{A0D57445-3A40-4334-A82D-C6AE0FAFA6A6}"/>
              </a:ext>
            </a:extLst>
          </p:cNvPr>
          <p:cNvSpPr/>
          <p:nvPr/>
        </p:nvSpPr>
        <p:spPr>
          <a:xfrm rot="10800000" flipV="1">
            <a:off x="8453774" y="1987358"/>
            <a:ext cx="1001901" cy="1001901"/>
          </a:xfrm>
          <a:prstGeom prst="ellipse">
            <a:avLst/>
          </a:prstGeom>
          <a:solidFill>
            <a:srgbClr val="CB2D47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" name="íŝliḓê">
            <a:extLst>
              <a:ext uri="{FF2B5EF4-FFF2-40B4-BE49-F238E27FC236}">
                <a16:creationId xmlns:a16="http://schemas.microsoft.com/office/drawing/2014/main" xmlns="" id="{48E97FC3-9967-417A-A815-C985337F7DD8}"/>
              </a:ext>
            </a:extLst>
          </p:cNvPr>
          <p:cNvSpPr/>
          <p:nvPr/>
        </p:nvSpPr>
        <p:spPr bwMode="auto">
          <a:xfrm>
            <a:off x="8753298" y="2306912"/>
            <a:ext cx="410122" cy="410644"/>
          </a:xfrm>
          <a:custGeom>
            <a:avLst/>
            <a:gdLst>
              <a:gd name="connsiteX0" fmla="*/ 150660 w 410122"/>
              <a:gd name="connsiteY0" fmla="*/ 149943 h 410644"/>
              <a:gd name="connsiteX1" fmla="*/ 259984 w 410122"/>
              <a:gd name="connsiteY1" fmla="*/ 149943 h 410644"/>
              <a:gd name="connsiteX2" fmla="*/ 263430 w 410122"/>
              <a:gd name="connsiteY2" fmla="*/ 150257 h 410644"/>
              <a:gd name="connsiteX3" fmla="*/ 266876 w 410122"/>
              <a:gd name="connsiteY3" fmla="*/ 151198 h 410644"/>
              <a:gd name="connsiteX4" fmla="*/ 270008 w 410122"/>
              <a:gd name="connsiteY4" fmla="*/ 152662 h 410644"/>
              <a:gd name="connsiteX5" fmla="*/ 272827 w 410122"/>
              <a:gd name="connsiteY5" fmla="*/ 154649 h 410644"/>
              <a:gd name="connsiteX6" fmla="*/ 275229 w 410122"/>
              <a:gd name="connsiteY6" fmla="*/ 157054 h 410644"/>
              <a:gd name="connsiteX7" fmla="*/ 277213 w 410122"/>
              <a:gd name="connsiteY7" fmla="*/ 159982 h 410644"/>
              <a:gd name="connsiteX8" fmla="*/ 278779 w 410122"/>
              <a:gd name="connsiteY8" fmla="*/ 163119 h 410644"/>
              <a:gd name="connsiteX9" fmla="*/ 279614 w 410122"/>
              <a:gd name="connsiteY9" fmla="*/ 166570 h 410644"/>
              <a:gd name="connsiteX10" fmla="*/ 280032 w 410122"/>
              <a:gd name="connsiteY10" fmla="*/ 170021 h 410644"/>
              <a:gd name="connsiteX11" fmla="*/ 280032 w 410122"/>
              <a:gd name="connsiteY11" fmla="*/ 275117 h 410644"/>
              <a:gd name="connsiteX12" fmla="*/ 279614 w 410122"/>
              <a:gd name="connsiteY12" fmla="*/ 278777 h 410644"/>
              <a:gd name="connsiteX13" fmla="*/ 278779 w 410122"/>
              <a:gd name="connsiteY13" fmla="*/ 282124 h 410644"/>
              <a:gd name="connsiteX14" fmla="*/ 277213 w 410122"/>
              <a:gd name="connsiteY14" fmla="*/ 285365 h 410644"/>
              <a:gd name="connsiteX15" fmla="*/ 275229 w 410122"/>
              <a:gd name="connsiteY15" fmla="*/ 288084 h 410644"/>
              <a:gd name="connsiteX16" fmla="*/ 272827 w 410122"/>
              <a:gd name="connsiteY16" fmla="*/ 290490 h 410644"/>
              <a:gd name="connsiteX17" fmla="*/ 270008 w 410122"/>
              <a:gd name="connsiteY17" fmla="*/ 292476 h 410644"/>
              <a:gd name="connsiteX18" fmla="*/ 266876 w 410122"/>
              <a:gd name="connsiteY18" fmla="*/ 294045 h 410644"/>
              <a:gd name="connsiteX19" fmla="*/ 263430 w 410122"/>
              <a:gd name="connsiteY19" fmla="*/ 294882 h 410644"/>
              <a:gd name="connsiteX20" fmla="*/ 259984 w 410122"/>
              <a:gd name="connsiteY20" fmla="*/ 295300 h 410644"/>
              <a:gd name="connsiteX21" fmla="*/ 252153 w 410122"/>
              <a:gd name="connsiteY21" fmla="*/ 295300 h 410644"/>
              <a:gd name="connsiteX22" fmla="*/ 252153 w 410122"/>
              <a:gd name="connsiteY22" fmla="*/ 390462 h 410644"/>
              <a:gd name="connsiteX23" fmla="*/ 251944 w 410122"/>
              <a:gd name="connsiteY23" fmla="*/ 394122 h 410644"/>
              <a:gd name="connsiteX24" fmla="*/ 250900 w 410122"/>
              <a:gd name="connsiteY24" fmla="*/ 397572 h 410644"/>
              <a:gd name="connsiteX25" fmla="*/ 249438 w 410122"/>
              <a:gd name="connsiteY25" fmla="*/ 400710 h 410644"/>
              <a:gd name="connsiteX26" fmla="*/ 247558 w 410122"/>
              <a:gd name="connsiteY26" fmla="*/ 403429 h 410644"/>
              <a:gd name="connsiteX27" fmla="*/ 245052 w 410122"/>
              <a:gd name="connsiteY27" fmla="*/ 405938 h 410644"/>
              <a:gd name="connsiteX28" fmla="*/ 242233 w 410122"/>
              <a:gd name="connsiteY28" fmla="*/ 407925 h 410644"/>
              <a:gd name="connsiteX29" fmla="*/ 239101 w 410122"/>
              <a:gd name="connsiteY29" fmla="*/ 409389 h 410644"/>
              <a:gd name="connsiteX30" fmla="*/ 235759 w 410122"/>
              <a:gd name="connsiteY30" fmla="*/ 410435 h 410644"/>
              <a:gd name="connsiteX31" fmla="*/ 232105 w 410122"/>
              <a:gd name="connsiteY31" fmla="*/ 410644 h 410644"/>
              <a:gd name="connsiteX32" fmla="*/ 178330 w 410122"/>
              <a:gd name="connsiteY32" fmla="*/ 410644 h 410644"/>
              <a:gd name="connsiteX33" fmla="*/ 174676 w 410122"/>
              <a:gd name="connsiteY33" fmla="*/ 410435 h 410644"/>
              <a:gd name="connsiteX34" fmla="*/ 171334 w 410122"/>
              <a:gd name="connsiteY34" fmla="*/ 409389 h 410644"/>
              <a:gd name="connsiteX35" fmla="*/ 168202 w 410122"/>
              <a:gd name="connsiteY35" fmla="*/ 407925 h 410644"/>
              <a:gd name="connsiteX36" fmla="*/ 165383 w 410122"/>
              <a:gd name="connsiteY36" fmla="*/ 405938 h 410644"/>
              <a:gd name="connsiteX37" fmla="*/ 163086 w 410122"/>
              <a:gd name="connsiteY37" fmla="*/ 403429 h 410644"/>
              <a:gd name="connsiteX38" fmla="*/ 160997 w 410122"/>
              <a:gd name="connsiteY38" fmla="*/ 400710 h 410644"/>
              <a:gd name="connsiteX39" fmla="*/ 159535 w 410122"/>
              <a:gd name="connsiteY39" fmla="*/ 397572 h 410644"/>
              <a:gd name="connsiteX40" fmla="*/ 158700 w 410122"/>
              <a:gd name="connsiteY40" fmla="*/ 394122 h 410644"/>
              <a:gd name="connsiteX41" fmla="*/ 158282 w 410122"/>
              <a:gd name="connsiteY41" fmla="*/ 390462 h 410644"/>
              <a:gd name="connsiteX42" fmla="*/ 158282 w 410122"/>
              <a:gd name="connsiteY42" fmla="*/ 295614 h 410644"/>
              <a:gd name="connsiteX43" fmla="*/ 150660 w 410122"/>
              <a:gd name="connsiteY43" fmla="*/ 295614 h 410644"/>
              <a:gd name="connsiteX44" fmla="*/ 147005 w 410122"/>
              <a:gd name="connsiteY44" fmla="*/ 295300 h 410644"/>
              <a:gd name="connsiteX45" fmla="*/ 143664 w 410122"/>
              <a:gd name="connsiteY45" fmla="*/ 294359 h 410644"/>
              <a:gd name="connsiteX46" fmla="*/ 140532 w 410122"/>
              <a:gd name="connsiteY46" fmla="*/ 292895 h 410644"/>
              <a:gd name="connsiteX47" fmla="*/ 137712 w 410122"/>
              <a:gd name="connsiteY47" fmla="*/ 290803 h 410644"/>
              <a:gd name="connsiteX48" fmla="*/ 135206 w 410122"/>
              <a:gd name="connsiteY48" fmla="*/ 288503 h 410644"/>
              <a:gd name="connsiteX49" fmla="*/ 133327 w 410122"/>
              <a:gd name="connsiteY49" fmla="*/ 285575 h 410644"/>
              <a:gd name="connsiteX50" fmla="*/ 131865 w 410122"/>
              <a:gd name="connsiteY50" fmla="*/ 282437 h 410644"/>
              <a:gd name="connsiteX51" fmla="*/ 130821 w 410122"/>
              <a:gd name="connsiteY51" fmla="*/ 278986 h 410644"/>
              <a:gd name="connsiteX52" fmla="*/ 130612 w 410122"/>
              <a:gd name="connsiteY52" fmla="*/ 275536 h 410644"/>
              <a:gd name="connsiteX53" fmla="*/ 130612 w 410122"/>
              <a:gd name="connsiteY53" fmla="*/ 170021 h 410644"/>
              <a:gd name="connsiteX54" fmla="*/ 130821 w 410122"/>
              <a:gd name="connsiteY54" fmla="*/ 166570 h 410644"/>
              <a:gd name="connsiteX55" fmla="*/ 131761 w 410122"/>
              <a:gd name="connsiteY55" fmla="*/ 163119 h 410644"/>
              <a:gd name="connsiteX56" fmla="*/ 133222 w 410122"/>
              <a:gd name="connsiteY56" fmla="*/ 159982 h 410644"/>
              <a:gd name="connsiteX57" fmla="*/ 135206 w 410122"/>
              <a:gd name="connsiteY57" fmla="*/ 157054 h 410644"/>
              <a:gd name="connsiteX58" fmla="*/ 137608 w 410122"/>
              <a:gd name="connsiteY58" fmla="*/ 154649 h 410644"/>
              <a:gd name="connsiteX59" fmla="*/ 140323 w 410122"/>
              <a:gd name="connsiteY59" fmla="*/ 152662 h 410644"/>
              <a:gd name="connsiteX60" fmla="*/ 143455 w 410122"/>
              <a:gd name="connsiteY60" fmla="*/ 151198 h 410644"/>
              <a:gd name="connsiteX61" fmla="*/ 146901 w 410122"/>
              <a:gd name="connsiteY61" fmla="*/ 150257 h 410644"/>
              <a:gd name="connsiteX62" fmla="*/ 20014 w 410122"/>
              <a:gd name="connsiteY62" fmla="*/ 96130 h 410644"/>
              <a:gd name="connsiteX63" fmla="*/ 110076 w 410122"/>
              <a:gd name="connsiteY63" fmla="*/ 96130 h 410644"/>
              <a:gd name="connsiteX64" fmla="*/ 113725 w 410122"/>
              <a:gd name="connsiteY64" fmla="*/ 96444 h 410644"/>
              <a:gd name="connsiteX65" fmla="*/ 117060 w 410122"/>
              <a:gd name="connsiteY65" fmla="*/ 97385 h 410644"/>
              <a:gd name="connsiteX66" fmla="*/ 120187 w 410122"/>
              <a:gd name="connsiteY66" fmla="*/ 98848 h 410644"/>
              <a:gd name="connsiteX67" fmla="*/ 123002 w 410122"/>
              <a:gd name="connsiteY67" fmla="*/ 100834 h 410644"/>
              <a:gd name="connsiteX68" fmla="*/ 125399 w 410122"/>
              <a:gd name="connsiteY68" fmla="*/ 103239 h 410644"/>
              <a:gd name="connsiteX69" fmla="*/ 127380 w 410122"/>
              <a:gd name="connsiteY69" fmla="*/ 106061 h 410644"/>
              <a:gd name="connsiteX70" fmla="*/ 128839 w 410122"/>
              <a:gd name="connsiteY70" fmla="*/ 109197 h 410644"/>
              <a:gd name="connsiteX71" fmla="*/ 129777 w 410122"/>
              <a:gd name="connsiteY71" fmla="*/ 112542 h 410644"/>
              <a:gd name="connsiteX72" fmla="*/ 130090 w 410122"/>
              <a:gd name="connsiteY72" fmla="*/ 116201 h 410644"/>
              <a:gd name="connsiteX73" fmla="*/ 130090 w 410122"/>
              <a:gd name="connsiteY73" fmla="*/ 124251 h 410644"/>
              <a:gd name="connsiteX74" fmla="*/ 124982 w 410122"/>
              <a:gd name="connsiteY74" fmla="*/ 126864 h 410644"/>
              <a:gd name="connsiteX75" fmla="*/ 120187 w 410122"/>
              <a:gd name="connsiteY75" fmla="*/ 130000 h 410644"/>
              <a:gd name="connsiteX76" fmla="*/ 115809 w 410122"/>
              <a:gd name="connsiteY76" fmla="*/ 133659 h 410644"/>
              <a:gd name="connsiteX77" fmla="*/ 111848 w 410122"/>
              <a:gd name="connsiteY77" fmla="*/ 137841 h 410644"/>
              <a:gd name="connsiteX78" fmla="*/ 108513 w 410122"/>
              <a:gd name="connsiteY78" fmla="*/ 142545 h 410644"/>
              <a:gd name="connsiteX79" fmla="*/ 105594 w 410122"/>
              <a:gd name="connsiteY79" fmla="*/ 147353 h 410644"/>
              <a:gd name="connsiteX80" fmla="*/ 103197 w 410122"/>
              <a:gd name="connsiteY80" fmla="*/ 152685 h 410644"/>
              <a:gd name="connsiteX81" fmla="*/ 101425 w 410122"/>
              <a:gd name="connsiteY81" fmla="*/ 158330 h 410644"/>
              <a:gd name="connsiteX82" fmla="*/ 100486 w 410122"/>
              <a:gd name="connsiteY82" fmla="*/ 164184 h 410644"/>
              <a:gd name="connsiteX83" fmla="*/ 100069 w 410122"/>
              <a:gd name="connsiteY83" fmla="*/ 170143 h 410644"/>
              <a:gd name="connsiteX84" fmla="*/ 100069 w 410122"/>
              <a:gd name="connsiteY84" fmla="*/ 275621 h 410644"/>
              <a:gd name="connsiteX85" fmla="*/ 100278 w 410122"/>
              <a:gd name="connsiteY85" fmla="*/ 280534 h 410644"/>
              <a:gd name="connsiteX86" fmla="*/ 101112 w 410122"/>
              <a:gd name="connsiteY86" fmla="*/ 285447 h 410644"/>
              <a:gd name="connsiteX87" fmla="*/ 102363 w 410122"/>
              <a:gd name="connsiteY87" fmla="*/ 290152 h 410644"/>
              <a:gd name="connsiteX88" fmla="*/ 104135 w 410122"/>
              <a:gd name="connsiteY88" fmla="*/ 294751 h 410644"/>
              <a:gd name="connsiteX89" fmla="*/ 106115 w 410122"/>
              <a:gd name="connsiteY89" fmla="*/ 298933 h 410644"/>
              <a:gd name="connsiteX90" fmla="*/ 106115 w 410122"/>
              <a:gd name="connsiteY90" fmla="*/ 303741 h 410644"/>
              <a:gd name="connsiteX91" fmla="*/ 105698 w 410122"/>
              <a:gd name="connsiteY91" fmla="*/ 307296 h 410644"/>
              <a:gd name="connsiteX92" fmla="*/ 104864 w 410122"/>
              <a:gd name="connsiteY92" fmla="*/ 310641 h 410644"/>
              <a:gd name="connsiteX93" fmla="*/ 103301 w 410122"/>
              <a:gd name="connsiteY93" fmla="*/ 313777 h 410644"/>
              <a:gd name="connsiteX94" fmla="*/ 101320 w 410122"/>
              <a:gd name="connsiteY94" fmla="*/ 316704 h 410644"/>
              <a:gd name="connsiteX95" fmla="*/ 98923 w 410122"/>
              <a:gd name="connsiteY95" fmla="*/ 319108 h 410644"/>
              <a:gd name="connsiteX96" fmla="*/ 96213 w 410122"/>
              <a:gd name="connsiteY96" fmla="*/ 321095 h 410644"/>
              <a:gd name="connsiteX97" fmla="*/ 93085 w 410122"/>
              <a:gd name="connsiteY97" fmla="*/ 322663 h 410644"/>
              <a:gd name="connsiteX98" fmla="*/ 89646 w 410122"/>
              <a:gd name="connsiteY98" fmla="*/ 323499 h 410644"/>
              <a:gd name="connsiteX99" fmla="*/ 86101 w 410122"/>
              <a:gd name="connsiteY99" fmla="*/ 323917 h 410644"/>
              <a:gd name="connsiteX100" fmla="*/ 43989 w 410122"/>
              <a:gd name="connsiteY100" fmla="*/ 323917 h 410644"/>
              <a:gd name="connsiteX101" fmla="*/ 40445 w 410122"/>
              <a:gd name="connsiteY101" fmla="*/ 323499 h 410644"/>
              <a:gd name="connsiteX102" fmla="*/ 37005 w 410122"/>
              <a:gd name="connsiteY102" fmla="*/ 322663 h 410644"/>
              <a:gd name="connsiteX103" fmla="*/ 33878 w 410122"/>
              <a:gd name="connsiteY103" fmla="*/ 321095 h 410644"/>
              <a:gd name="connsiteX104" fmla="*/ 31168 w 410122"/>
              <a:gd name="connsiteY104" fmla="*/ 319108 h 410644"/>
              <a:gd name="connsiteX105" fmla="*/ 28770 w 410122"/>
              <a:gd name="connsiteY105" fmla="*/ 316704 h 410644"/>
              <a:gd name="connsiteX106" fmla="*/ 26790 w 410122"/>
              <a:gd name="connsiteY106" fmla="*/ 313777 h 410644"/>
              <a:gd name="connsiteX107" fmla="*/ 25226 w 410122"/>
              <a:gd name="connsiteY107" fmla="*/ 310641 h 410644"/>
              <a:gd name="connsiteX108" fmla="*/ 24392 w 410122"/>
              <a:gd name="connsiteY108" fmla="*/ 307296 h 410644"/>
              <a:gd name="connsiteX109" fmla="*/ 23975 w 410122"/>
              <a:gd name="connsiteY109" fmla="*/ 303741 h 410644"/>
              <a:gd name="connsiteX110" fmla="*/ 23975 w 410122"/>
              <a:gd name="connsiteY110" fmla="*/ 223248 h 410644"/>
              <a:gd name="connsiteX111" fmla="*/ 20014 w 410122"/>
              <a:gd name="connsiteY111" fmla="*/ 223248 h 410644"/>
              <a:gd name="connsiteX112" fmla="*/ 16365 w 410122"/>
              <a:gd name="connsiteY112" fmla="*/ 222829 h 410644"/>
              <a:gd name="connsiteX113" fmla="*/ 12821 w 410122"/>
              <a:gd name="connsiteY113" fmla="*/ 221993 h 410644"/>
              <a:gd name="connsiteX114" fmla="*/ 9694 w 410122"/>
              <a:gd name="connsiteY114" fmla="*/ 220530 h 410644"/>
              <a:gd name="connsiteX115" fmla="*/ 6984 w 410122"/>
              <a:gd name="connsiteY115" fmla="*/ 218439 h 410644"/>
              <a:gd name="connsiteX116" fmla="*/ 4586 w 410122"/>
              <a:gd name="connsiteY116" fmla="*/ 216035 h 410644"/>
              <a:gd name="connsiteX117" fmla="*/ 2606 w 410122"/>
              <a:gd name="connsiteY117" fmla="*/ 213212 h 410644"/>
              <a:gd name="connsiteX118" fmla="*/ 1251 w 410122"/>
              <a:gd name="connsiteY118" fmla="*/ 210076 h 410644"/>
              <a:gd name="connsiteX119" fmla="*/ 208 w 410122"/>
              <a:gd name="connsiteY119" fmla="*/ 206626 h 410644"/>
              <a:gd name="connsiteX120" fmla="*/ 0 w 410122"/>
              <a:gd name="connsiteY120" fmla="*/ 203176 h 410644"/>
              <a:gd name="connsiteX121" fmla="*/ 0 w 410122"/>
              <a:gd name="connsiteY121" fmla="*/ 116201 h 410644"/>
              <a:gd name="connsiteX122" fmla="*/ 312 w 410122"/>
              <a:gd name="connsiteY122" fmla="*/ 112542 h 410644"/>
              <a:gd name="connsiteX123" fmla="*/ 1251 w 410122"/>
              <a:gd name="connsiteY123" fmla="*/ 109197 h 410644"/>
              <a:gd name="connsiteX124" fmla="*/ 2710 w 410122"/>
              <a:gd name="connsiteY124" fmla="*/ 106061 h 410644"/>
              <a:gd name="connsiteX125" fmla="*/ 4690 w 410122"/>
              <a:gd name="connsiteY125" fmla="*/ 103239 h 410644"/>
              <a:gd name="connsiteX126" fmla="*/ 7088 w 410122"/>
              <a:gd name="connsiteY126" fmla="*/ 100834 h 410644"/>
              <a:gd name="connsiteX127" fmla="*/ 9902 w 410122"/>
              <a:gd name="connsiteY127" fmla="*/ 98848 h 410644"/>
              <a:gd name="connsiteX128" fmla="*/ 13030 w 410122"/>
              <a:gd name="connsiteY128" fmla="*/ 97385 h 410644"/>
              <a:gd name="connsiteX129" fmla="*/ 16365 w 410122"/>
              <a:gd name="connsiteY129" fmla="*/ 96444 h 410644"/>
              <a:gd name="connsiteX130" fmla="*/ 300046 w 410122"/>
              <a:gd name="connsiteY130" fmla="*/ 95608 h 410644"/>
              <a:gd name="connsiteX131" fmla="*/ 390108 w 410122"/>
              <a:gd name="connsiteY131" fmla="*/ 95608 h 410644"/>
              <a:gd name="connsiteX132" fmla="*/ 393757 w 410122"/>
              <a:gd name="connsiteY132" fmla="*/ 96026 h 410644"/>
              <a:gd name="connsiteX133" fmla="*/ 397196 w 410122"/>
              <a:gd name="connsiteY133" fmla="*/ 96862 h 410644"/>
              <a:gd name="connsiteX134" fmla="*/ 400324 w 410122"/>
              <a:gd name="connsiteY134" fmla="*/ 98325 h 410644"/>
              <a:gd name="connsiteX135" fmla="*/ 403034 w 410122"/>
              <a:gd name="connsiteY135" fmla="*/ 100415 h 410644"/>
              <a:gd name="connsiteX136" fmla="*/ 405431 w 410122"/>
              <a:gd name="connsiteY136" fmla="*/ 102818 h 410644"/>
              <a:gd name="connsiteX137" fmla="*/ 407412 w 410122"/>
              <a:gd name="connsiteY137" fmla="*/ 105639 h 410644"/>
              <a:gd name="connsiteX138" fmla="*/ 408871 w 410122"/>
              <a:gd name="connsiteY138" fmla="*/ 108774 h 410644"/>
              <a:gd name="connsiteX139" fmla="*/ 409809 w 410122"/>
              <a:gd name="connsiteY139" fmla="*/ 112222 h 410644"/>
              <a:gd name="connsiteX140" fmla="*/ 410122 w 410122"/>
              <a:gd name="connsiteY140" fmla="*/ 115670 h 410644"/>
              <a:gd name="connsiteX141" fmla="*/ 410122 w 410122"/>
              <a:gd name="connsiteY141" fmla="*/ 202188 h 410644"/>
              <a:gd name="connsiteX142" fmla="*/ 409809 w 410122"/>
              <a:gd name="connsiteY142" fmla="*/ 205845 h 410644"/>
              <a:gd name="connsiteX143" fmla="*/ 408871 w 410122"/>
              <a:gd name="connsiteY143" fmla="*/ 209293 h 410644"/>
              <a:gd name="connsiteX144" fmla="*/ 407412 w 410122"/>
              <a:gd name="connsiteY144" fmla="*/ 212428 h 410644"/>
              <a:gd name="connsiteX145" fmla="*/ 405431 w 410122"/>
              <a:gd name="connsiteY145" fmla="*/ 215144 h 410644"/>
              <a:gd name="connsiteX146" fmla="*/ 403034 w 410122"/>
              <a:gd name="connsiteY146" fmla="*/ 217652 h 410644"/>
              <a:gd name="connsiteX147" fmla="*/ 400324 w 410122"/>
              <a:gd name="connsiteY147" fmla="*/ 219533 h 410644"/>
              <a:gd name="connsiteX148" fmla="*/ 397196 w 410122"/>
              <a:gd name="connsiteY148" fmla="*/ 221100 h 410644"/>
              <a:gd name="connsiteX149" fmla="*/ 393757 w 410122"/>
              <a:gd name="connsiteY149" fmla="*/ 222041 h 410644"/>
              <a:gd name="connsiteX150" fmla="*/ 390108 w 410122"/>
              <a:gd name="connsiteY150" fmla="*/ 222354 h 410644"/>
              <a:gd name="connsiteX151" fmla="*/ 386147 w 410122"/>
              <a:gd name="connsiteY151" fmla="*/ 222354 h 410644"/>
              <a:gd name="connsiteX152" fmla="*/ 386147 w 410122"/>
              <a:gd name="connsiteY152" fmla="*/ 302811 h 410644"/>
              <a:gd name="connsiteX153" fmla="*/ 385730 w 410122"/>
              <a:gd name="connsiteY153" fmla="*/ 306468 h 410644"/>
              <a:gd name="connsiteX154" fmla="*/ 384896 w 410122"/>
              <a:gd name="connsiteY154" fmla="*/ 309812 h 410644"/>
              <a:gd name="connsiteX155" fmla="*/ 383437 w 410122"/>
              <a:gd name="connsiteY155" fmla="*/ 312947 h 410644"/>
              <a:gd name="connsiteX156" fmla="*/ 381352 w 410122"/>
              <a:gd name="connsiteY156" fmla="*/ 315768 h 410644"/>
              <a:gd name="connsiteX157" fmla="*/ 378955 w 410122"/>
              <a:gd name="connsiteY157" fmla="*/ 318276 h 410644"/>
              <a:gd name="connsiteX158" fmla="*/ 376244 w 410122"/>
              <a:gd name="connsiteY158" fmla="*/ 320156 h 410644"/>
              <a:gd name="connsiteX159" fmla="*/ 373117 w 410122"/>
              <a:gd name="connsiteY159" fmla="*/ 321619 h 410644"/>
              <a:gd name="connsiteX160" fmla="*/ 369782 w 410122"/>
              <a:gd name="connsiteY160" fmla="*/ 322664 h 410644"/>
              <a:gd name="connsiteX161" fmla="*/ 366133 w 410122"/>
              <a:gd name="connsiteY161" fmla="*/ 322873 h 410644"/>
              <a:gd name="connsiteX162" fmla="*/ 324125 w 410122"/>
              <a:gd name="connsiteY162" fmla="*/ 322873 h 410644"/>
              <a:gd name="connsiteX163" fmla="*/ 320477 w 410122"/>
              <a:gd name="connsiteY163" fmla="*/ 322664 h 410644"/>
              <a:gd name="connsiteX164" fmla="*/ 317037 w 410122"/>
              <a:gd name="connsiteY164" fmla="*/ 321619 h 410644"/>
              <a:gd name="connsiteX165" fmla="*/ 313910 w 410122"/>
              <a:gd name="connsiteY165" fmla="*/ 320156 h 410644"/>
              <a:gd name="connsiteX166" fmla="*/ 311199 w 410122"/>
              <a:gd name="connsiteY166" fmla="*/ 318276 h 410644"/>
              <a:gd name="connsiteX167" fmla="*/ 308802 w 410122"/>
              <a:gd name="connsiteY167" fmla="*/ 315768 h 410644"/>
              <a:gd name="connsiteX168" fmla="*/ 306821 w 410122"/>
              <a:gd name="connsiteY168" fmla="*/ 312947 h 410644"/>
              <a:gd name="connsiteX169" fmla="*/ 305258 w 410122"/>
              <a:gd name="connsiteY169" fmla="*/ 309812 h 410644"/>
              <a:gd name="connsiteX170" fmla="*/ 304424 w 410122"/>
              <a:gd name="connsiteY170" fmla="*/ 306468 h 410644"/>
              <a:gd name="connsiteX171" fmla="*/ 304007 w 410122"/>
              <a:gd name="connsiteY171" fmla="*/ 302811 h 410644"/>
              <a:gd name="connsiteX172" fmla="*/ 304007 w 410122"/>
              <a:gd name="connsiteY172" fmla="*/ 298109 h 410644"/>
              <a:gd name="connsiteX173" fmla="*/ 306196 w 410122"/>
              <a:gd name="connsiteY173" fmla="*/ 293721 h 410644"/>
              <a:gd name="connsiteX174" fmla="*/ 307968 w 410122"/>
              <a:gd name="connsiteY174" fmla="*/ 289227 h 410644"/>
              <a:gd name="connsiteX175" fmla="*/ 309010 w 410122"/>
              <a:gd name="connsiteY175" fmla="*/ 284525 h 410644"/>
              <a:gd name="connsiteX176" fmla="*/ 309844 w 410122"/>
              <a:gd name="connsiteY176" fmla="*/ 279719 h 410644"/>
              <a:gd name="connsiteX177" fmla="*/ 310053 w 410122"/>
              <a:gd name="connsiteY177" fmla="*/ 274599 h 410644"/>
              <a:gd name="connsiteX178" fmla="*/ 310053 w 410122"/>
              <a:gd name="connsiteY178" fmla="*/ 169796 h 410644"/>
              <a:gd name="connsiteX179" fmla="*/ 309636 w 410122"/>
              <a:gd name="connsiteY179" fmla="*/ 163735 h 410644"/>
              <a:gd name="connsiteX180" fmla="*/ 308698 w 410122"/>
              <a:gd name="connsiteY180" fmla="*/ 157884 h 410644"/>
              <a:gd name="connsiteX181" fmla="*/ 306926 w 410122"/>
              <a:gd name="connsiteY181" fmla="*/ 152346 h 410644"/>
              <a:gd name="connsiteX182" fmla="*/ 304528 w 410122"/>
              <a:gd name="connsiteY182" fmla="*/ 146913 h 410644"/>
              <a:gd name="connsiteX183" fmla="*/ 301714 w 410122"/>
              <a:gd name="connsiteY183" fmla="*/ 142002 h 410644"/>
              <a:gd name="connsiteX184" fmla="*/ 298274 w 410122"/>
              <a:gd name="connsiteY184" fmla="*/ 137508 h 410644"/>
              <a:gd name="connsiteX185" fmla="*/ 294313 w 410122"/>
              <a:gd name="connsiteY185" fmla="*/ 133329 h 410644"/>
              <a:gd name="connsiteX186" fmla="*/ 289935 w 410122"/>
              <a:gd name="connsiteY186" fmla="*/ 129567 h 410644"/>
              <a:gd name="connsiteX187" fmla="*/ 285140 w 410122"/>
              <a:gd name="connsiteY187" fmla="*/ 126433 h 410644"/>
              <a:gd name="connsiteX188" fmla="*/ 280032 w 410122"/>
              <a:gd name="connsiteY188" fmla="*/ 123716 h 410644"/>
              <a:gd name="connsiteX189" fmla="*/ 280032 w 410122"/>
              <a:gd name="connsiteY189" fmla="*/ 115670 h 410644"/>
              <a:gd name="connsiteX190" fmla="*/ 280449 w 410122"/>
              <a:gd name="connsiteY190" fmla="*/ 112222 h 410644"/>
              <a:gd name="connsiteX191" fmla="*/ 281283 w 410122"/>
              <a:gd name="connsiteY191" fmla="*/ 108774 h 410644"/>
              <a:gd name="connsiteX192" fmla="*/ 282742 w 410122"/>
              <a:gd name="connsiteY192" fmla="*/ 105639 h 410644"/>
              <a:gd name="connsiteX193" fmla="*/ 284827 w 410122"/>
              <a:gd name="connsiteY193" fmla="*/ 102818 h 410644"/>
              <a:gd name="connsiteX194" fmla="*/ 287120 w 410122"/>
              <a:gd name="connsiteY194" fmla="*/ 100415 h 410644"/>
              <a:gd name="connsiteX195" fmla="*/ 289935 w 410122"/>
              <a:gd name="connsiteY195" fmla="*/ 98325 h 410644"/>
              <a:gd name="connsiteX196" fmla="*/ 293062 w 410122"/>
              <a:gd name="connsiteY196" fmla="*/ 96862 h 410644"/>
              <a:gd name="connsiteX197" fmla="*/ 296397 w 410122"/>
              <a:gd name="connsiteY197" fmla="*/ 96026 h 410644"/>
              <a:gd name="connsiteX198" fmla="*/ 205270 w 410122"/>
              <a:gd name="connsiteY198" fmla="*/ 40228 h 410644"/>
              <a:gd name="connsiteX199" fmla="*/ 211128 w 410122"/>
              <a:gd name="connsiteY199" fmla="*/ 40645 h 410644"/>
              <a:gd name="connsiteX200" fmla="*/ 216777 w 410122"/>
              <a:gd name="connsiteY200" fmla="*/ 41583 h 410644"/>
              <a:gd name="connsiteX201" fmla="*/ 222111 w 410122"/>
              <a:gd name="connsiteY201" fmla="*/ 43356 h 410644"/>
              <a:gd name="connsiteX202" fmla="*/ 227237 w 410122"/>
              <a:gd name="connsiteY202" fmla="*/ 45649 h 410644"/>
              <a:gd name="connsiteX203" fmla="*/ 231840 w 410122"/>
              <a:gd name="connsiteY203" fmla="*/ 48464 h 410644"/>
              <a:gd name="connsiteX204" fmla="*/ 236129 w 410122"/>
              <a:gd name="connsiteY204" fmla="*/ 51905 h 410644"/>
              <a:gd name="connsiteX205" fmla="*/ 239999 w 410122"/>
              <a:gd name="connsiteY205" fmla="*/ 55762 h 410644"/>
              <a:gd name="connsiteX206" fmla="*/ 243556 w 410122"/>
              <a:gd name="connsiteY206" fmla="*/ 60141 h 410644"/>
              <a:gd name="connsiteX207" fmla="*/ 246485 w 410122"/>
              <a:gd name="connsiteY207" fmla="*/ 64832 h 410644"/>
              <a:gd name="connsiteX208" fmla="*/ 248682 w 410122"/>
              <a:gd name="connsiteY208" fmla="*/ 69837 h 410644"/>
              <a:gd name="connsiteX209" fmla="*/ 250460 w 410122"/>
              <a:gd name="connsiteY209" fmla="*/ 75258 h 410644"/>
              <a:gd name="connsiteX210" fmla="*/ 251506 w 410122"/>
              <a:gd name="connsiteY210" fmla="*/ 80888 h 410644"/>
              <a:gd name="connsiteX211" fmla="*/ 251820 w 410122"/>
              <a:gd name="connsiteY211" fmla="*/ 86622 h 410644"/>
              <a:gd name="connsiteX212" fmla="*/ 251506 w 410122"/>
              <a:gd name="connsiteY212" fmla="*/ 92564 h 410644"/>
              <a:gd name="connsiteX213" fmla="*/ 250460 w 410122"/>
              <a:gd name="connsiteY213" fmla="*/ 98194 h 410644"/>
              <a:gd name="connsiteX214" fmla="*/ 248682 w 410122"/>
              <a:gd name="connsiteY214" fmla="*/ 103511 h 410644"/>
              <a:gd name="connsiteX215" fmla="*/ 246485 w 410122"/>
              <a:gd name="connsiteY215" fmla="*/ 108620 h 410644"/>
              <a:gd name="connsiteX216" fmla="*/ 243556 w 410122"/>
              <a:gd name="connsiteY216" fmla="*/ 113207 h 410644"/>
              <a:gd name="connsiteX217" fmla="*/ 239999 w 410122"/>
              <a:gd name="connsiteY217" fmla="*/ 117586 h 410644"/>
              <a:gd name="connsiteX218" fmla="*/ 236129 w 410122"/>
              <a:gd name="connsiteY218" fmla="*/ 121443 h 410644"/>
              <a:gd name="connsiteX219" fmla="*/ 231840 w 410122"/>
              <a:gd name="connsiteY219" fmla="*/ 124884 h 410644"/>
              <a:gd name="connsiteX220" fmla="*/ 227237 w 410122"/>
              <a:gd name="connsiteY220" fmla="*/ 127803 h 410644"/>
              <a:gd name="connsiteX221" fmla="*/ 222111 w 410122"/>
              <a:gd name="connsiteY221" fmla="*/ 130096 h 410644"/>
              <a:gd name="connsiteX222" fmla="*/ 216777 w 410122"/>
              <a:gd name="connsiteY222" fmla="*/ 131765 h 410644"/>
              <a:gd name="connsiteX223" fmla="*/ 211128 w 410122"/>
              <a:gd name="connsiteY223" fmla="*/ 132807 h 410644"/>
              <a:gd name="connsiteX224" fmla="*/ 205270 w 410122"/>
              <a:gd name="connsiteY224" fmla="*/ 133224 h 410644"/>
              <a:gd name="connsiteX225" fmla="*/ 199516 w 410122"/>
              <a:gd name="connsiteY225" fmla="*/ 132807 h 410644"/>
              <a:gd name="connsiteX226" fmla="*/ 193867 w 410122"/>
              <a:gd name="connsiteY226" fmla="*/ 131765 h 410644"/>
              <a:gd name="connsiteX227" fmla="*/ 188428 w 410122"/>
              <a:gd name="connsiteY227" fmla="*/ 130096 h 410644"/>
              <a:gd name="connsiteX228" fmla="*/ 183407 w 410122"/>
              <a:gd name="connsiteY228" fmla="*/ 127803 h 410644"/>
              <a:gd name="connsiteX229" fmla="*/ 178804 w 410122"/>
              <a:gd name="connsiteY229" fmla="*/ 124884 h 410644"/>
              <a:gd name="connsiteX230" fmla="*/ 174411 w 410122"/>
              <a:gd name="connsiteY230" fmla="*/ 121443 h 410644"/>
              <a:gd name="connsiteX231" fmla="*/ 170435 w 410122"/>
              <a:gd name="connsiteY231" fmla="*/ 117586 h 410644"/>
              <a:gd name="connsiteX232" fmla="*/ 167088 w 410122"/>
              <a:gd name="connsiteY232" fmla="*/ 113207 h 410644"/>
              <a:gd name="connsiteX233" fmla="*/ 164159 w 410122"/>
              <a:gd name="connsiteY233" fmla="*/ 108620 h 410644"/>
              <a:gd name="connsiteX234" fmla="*/ 161962 w 410122"/>
              <a:gd name="connsiteY234" fmla="*/ 103511 h 410644"/>
              <a:gd name="connsiteX235" fmla="*/ 160184 w 410122"/>
              <a:gd name="connsiteY235" fmla="*/ 98194 h 410644"/>
              <a:gd name="connsiteX236" fmla="*/ 159138 w 410122"/>
              <a:gd name="connsiteY236" fmla="*/ 92564 h 410644"/>
              <a:gd name="connsiteX237" fmla="*/ 158824 w 410122"/>
              <a:gd name="connsiteY237" fmla="*/ 86622 h 410644"/>
              <a:gd name="connsiteX238" fmla="*/ 159138 w 410122"/>
              <a:gd name="connsiteY238" fmla="*/ 80888 h 410644"/>
              <a:gd name="connsiteX239" fmla="*/ 160184 w 410122"/>
              <a:gd name="connsiteY239" fmla="*/ 75258 h 410644"/>
              <a:gd name="connsiteX240" fmla="*/ 161962 w 410122"/>
              <a:gd name="connsiteY240" fmla="*/ 69837 h 410644"/>
              <a:gd name="connsiteX241" fmla="*/ 164159 w 410122"/>
              <a:gd name="connsiteY241" fmla="*/ 64832 h 410644"/>
              <a:gd name="connsiteX242" fmla="*/ 167088 w 410122"/>
              <a:gd name="connsiteY242" fmla="*/ 60141 h 410644"/>
              <a:gd name="connsiteX243" fmla="*/ 170435 w 410122"/>
              <a:gd name="connsiteY243" fmla="*/ 55762 h 410644"/>
              <a:gd name="connsiteX244" fmla="*/ 174411 w 410122"/>
              <a:gd name="connsiteY244" fmla="*/ 51905 h 410644"/>
              <a:gd name="connsiteX245" fmla="*/ 178804 w 410122"/>
              <a:gd name="connsiteY245" fmla="*/ 48464 h 410644"/>
              <a:gd name="connsiteX246" fmla="*/ 183407 w 410122"/>
              <a:gd name="connsiteY246" fmla="*/ 45649 h 410644"/>
              <a:gd name="connsiteX247" fmla="*/ 188428 w 410122"/>
              <a:gd name="connsiteY247" fmla="*/ 43356 h 410644"/>
              <a:gd name="connsiteX248" fmla="*/ 193867 w 410122"/>
              <a:gd name="connsiteY248" fmla="*/ 41583 h 410644"/>
              <a:gd name="connsiteX249" fmla="*/ 199516 w 410122"/>
              <a:gd name="connsiteY249" fmla="*/ 40645 h 410644"/>
              <a:gd name="connsiteX250" fmla="*/ 345442 w 410122"/>
              <a:gd name="connsiteY250" fmla="*/ 0 h 410644"/>
              <a:gd name="connsiteX251" fmla="*/ 350744 w 410122"/>
              <a:gd name="connsiteY251" fmla="*/ 418 h 410644"/>
              <a:gd name="connsiteX252" fmla="*/ 356045 w 410122"/>
              <a:gd name="connsiteY252" fmla="*/ 1357 h 410644"/>
              <a:gd name="connsiteX253" fmla="*/ 361035 w 410122"/>
              <a:gd name="connsiteY253" fmla="*/ 3131 h 410644"/>
              <a:gd name="connsiteX254" fmla="*/ 365713 w 410122"/>
              <a:gd name="connsiteY254" fmla="*/ 5531 h 410644"/>
              <a:gd name="connsiteX255" fmla="*/ 369975 w 410122"/>
              <a:gd name="connsiteY255" fmla="*/ 8453 h 410644"/>
              <a:gd name="connsiteX256" fmla="*/ 373821 w 410122"/>
              <a:gd name="connsiteY256" fmla="*/ 11792 h 410644"/>
              <a:gd name="connsiteX257" fmla="*/ 377251 w 410122"/>
              <a:gd name="connsiteY257" fmla="*/ 15653 h 410644"/>
              <a:gd name="connsiteX258" fmla="*/ 380162 w 410122"/>
              <a:gd name="connsiteY258" fmla="*/ 19932 h 410644"/>
              <a:gd name="connsiteX259" fmla="*/ 382449 w 410122"/>
              <a:gd name="connsiteY259" fmla="*/ 24732 h 410644"/>
              <a:gd name="connsiteX260" fmla="*/ 384216 w 410122"/>
              <a:gd name="connsiteY260" fmla="*/ 29741 h 410644"/>
              <a:gd name="connsiteX261" fmla="*/ 385255 w 410122"/>
              <a:gd name="connsiteY261" fmla="*/ 35063 h 410644"/>
              <a:gd name="connsiteX262" fmla="*/ 385567 w 410122"/>
              <a:gd name="connsiteY262" fmla="*/ 40385 h 410644"/>
              <a:gd name="connsiteX263" fmla="*/ 385255 w 410122"/>
              <a:gd name="connsiteY263" fmla="*/ 45916 h 410644"/>
              <a:gd name="connsiteX264" fmla="*/ 384216 w 410122"/>
              <a:gd name="connsiteY264" fmla="*/ 51238 h 410644"/>
              <a:gd name="connsiteX265" fmla="*/ 382449 w 410122"/>
              <a:gd name="connsiteY265" fmla="*/ 56247 h 410644"/>
              <a:gd name="connsiteX266" fmla="*/ 380162 w 410122"/>
              <a:gd name="connsiteY266" fmla="*/ 60943 h 410644"/>
              <a:gd name="connsiteX267" fmla="*/ 377251 w 410122"/>
              <a:gd name="connsiteY267" fmla="*/ 65326 h 410644"/>
              <a:gd name="connsiteX268" fmla="*/ 373821 w 410122"/>
              <a:gd name="connsiteY268" fmla="*/ 69083 h 410644"/>
              <a:gd name="connsiteX269" fmla="*/ 369975 w 410122"/>
              <a:gd name="connsiteY269" fmla="*/ 72631 h 410644"/>
              <a:gd name="connsiteX270" fmla="*/ 365713 w 410122"/>
              <a:gd name="connsiteY270" fmla="*/ 75448 h 410644"/>
              <a:gd name="connsiteX271" fmla="*/ 361035 w 410122"/>
              <a:gd name="connsiteY271" fmla="*/ 77848 h 410644"/>
              <a:gd name="connsiteX272" fmla="*/ 356045 w 410122"/>
              <a:gd name="connsiteY272" fmla="*/ 79518 h 410644"/>
              <a:gd name="connsiteX273" fmla="*/ 350744 w 410122"/>
              <a:gd name="connsiteY273" fmla="*/ 80666 h 410644"/>
              <a:gd name="connsiteX274" fmla="*/ 345442 w 410122"/>
              <a:gd name="connsiteY274" fmla="*/ 80979 h 410644"/>
              <a:gd name="connsiteX275" fmla="*/ 339933 w 410122"/>
              <a:gd name="connsiteY275" fmla="*/ 80666 h 410644"/>
              <a:gd name="connsiteX276" fmla="*/ 334736 w 410122"/>
              <a:gd name="connsiteY276" fmla="*/ 79518 h 410644"/>
              <a:gd name="connsiteX277" fmla="*/ 329746 w 410122"/>
              <a:gd name="connsiteY277" fmla="*/ 77848 h 410644"/>
              <a:gd name="connsiteX278" fmla="*/ 325068 w 410122"/>
              <a:gd name="connsiteY278" fmla="*/ 75448 h 410644"/>
              <a:gd name="connsiteX279" fmla="*/ 320806 w 410122"/>
              <a:gd name="connsiteY279" fmla="*/ 72631 h 410644"/>
              <a:gd name="connsiteX280" fmla="*/ 316960 w 410122"/>
              <a:gd name="connsiteY280" fmla="*/ 69083 h 410644"/>
              <a:gd name="connsiteX281" fmla="*/ 313530 w 410122"/>
              <a:gd name="connsiteY281" fmla="*/ 65326 h 410644"/>
              <a:gd name="connsiteX282" fmla="*/ 310619 w 410122"/>
              <a:gd name="connsiteY282" fmla="*/ 60943 h 410644"/>
              <a:gd name="connsiteX283" fmla="*/ 308228 w 410122"/>
              <a:gd name="connsiteY283" fmla="*/ 56247 h 410644"/>
              <a:gd name="connsiteX284" fmla="*/ 306565 w 410122"/>
              <a:gd name="connsiteY284" fmla="*/ 51238 h 410644"/>
              <a:gd name="connsiteX285" fmla="*/ 305526 w 410122"/>
              <a:gd name="connsiteY285" fmla="*/ 45916 h 410644"/>
              <a:gd name="connsiteX286" fmla="*/ 305110 w 410122"/>
              <a:gd name="connsiteY286" fmla="*/ 40385 h 410644"/>
              <a:gd name="connsiteX287" fmla="*/ 305526 w 410122"/>
              <a:gd name="connsiteY287" fmla="*/ 35063 h 410644"/>
              <a:gd name="connsiteX288" fmla="*/ 306565 w 410122"/>
              <a:gd name="connsiteY288" fmla="*/ 29741 h 410644"/>
              <a:gd name="connsiteX289" fmla="*/ 308228 w 410122"/>
              <a:gd name="connsiteY289" fmla="*/ 24732 h 410644"/>
              <a:gd name="connsiteX290" fmla="*/ 310619 w 410122"/>
              <a:gd name="connsiteY290" fmla="*/ 19932 h 410644"/>
              <a:gd name="connsiteX291" fmla="*/ 313530 w 410122"/>
              <a:gd name="connsiteY291" fmla="*/ 15653 h 410644"/>
              <a:gd name="connsiteX292" fmla="*/ 316960 w 410122"/>
              <a:gd name="connsiteY292" fmla="*/ 11792 h 410644"/>
              <a:gd name="connsiteX293" fmla="*/ 320806 w 410122"/>
              <a:gd name="connsiteY293" fmla="*/ 8453 h 410644"/>
              <a:gd name="connsiteX294" fmla="*/ 325068 w 410122"/>
              <a:gd name="connsiteY294" fmla="*/ 5531 h 410644"/>
              <a:gd name="connsiteX295" fmla="*/ 329746 w 410122"/>
              <a:gd name="connsiteY295" fmla="*/ 3131 h 410644"/>
              <a:gd name="connsiteX296" fmla="*/ 334736 w 410122"/>
              <a:gd name="connsiteY296" fmla="*/ 1357 h 410644"/>
              <a:gd name="connsiteX297" fmla="*/ 339933 w 410122"/>
              <a:gd name="connsiteY297" fmla="*/ 418 h 410644"/>
              <a:gd name="connsiteX298" fmla="*/ 65045 w 410122"/>
              <a:gd name="connsiteY298" fmla="*/ 0 h 410644"/>
              <a:gd name="connsiteX299" fmla="*/ 70576 w 410122"/>
              <a:gd name="connsiteY299" fmla="*/ 418 h 410644"/>
              <a:gd name="connsiteX300" fmla="*/ 75794 w 410122"/>
              <a:gd name="connsiteY300" fmla="*/ 1357 h 410644"/>
              <a:gd name="connsiteX301" fmla="*/ 80803 w 410122"/>
              <a:gd name="connsiteY301" fmla="*/ 3131 h 410644"/>
              <a:gd name="connsiteX302" fmla="*/ 85499 w 410122"/>
              <a:gd name="connsiteY302" fmla="*/ 5531 h 410644"/>
              <a:gd name="connsiteX303" fmla="*/ 89673 w 410122"/>
              <a:gd name="connsiteY303" fmla="*/ 8453 h 410644"/>
              <a:gd name="connsiteX304" fmla="*/ 93639 w 410122"/>
              <a:gd name="connsiteY304" fmla="*/ 11792 h 410644"/>
              <a:gd name="connsiteX305" fmla="*/ 96978 w 410122"/>
              <a:gd name="connsiteY305" fmla="*/ 15653 h 410644"/>
              <a:gd name="connsiteX306" fmla="*/ 100004 w 410122"/>
              <a:gd name="connsiteY306" fmla="*/ 19932 h 410644"/>
              <a:gd name="connsiteX307" fmla="*/ 102196 w 410122"/>
              <a:gd name="connsiteY307" fmla="*/ 24732 h 410644"/>
              <a:gd name="connsiteX308" fmla="*/ 103970 w 410122"/>
              <a:gd name="connsiteY308" fmla="*/ 29741 h 410644"/>
              <a:gd name="connsiteX309" fmla="*/ 105118 w 410122"/>
              <a:gd name="connsiteY309" fmla="*/ 35063 h 410644"/>
              <a:gd name="connsiteX310" fmla="*/ 105535 w 410122"/>
              <a:gd name="connsiteY310" fmla="*/ 40385 h 410644"/>
              <a:gd name="connsiteX311" fmla="*/ 105118 w 410122"/>
              <a:gd name="connsiteY311" fmla="*/ 45916 h 410644"/>
              <a:gd name="connsiteX312" fmla="*/ 103970 w 410122"/>
              <a:gd name="connsiteY312" fmla="*/ 51238 h 410644"/>
              <a:gd name="connsiteX313" fmla="*/ 102196 w 410122"/>
              <a:gd name="connsiteY313" fmla="*/ 56247 h 410644"/>
              <a:gd name="connsiteX314" fmla="*/ 100004 w 410122"/>
              <a:gd name="connsiteY314" fmla="*/ 60943 h 410644"/>
              <a:gd name="connsiteX315" fmla="*/ 96978 w 410122"/>
              <a:gd name="connsiteY315" fmla="*/ 65326 h 410644"/>
              <a:gd name="connsiteX316" fmla="*/ 93639 w 410122"/>
              <a:gd name="connsiteY316" fmla="*/ 69083 h 410644"/>
              <a:gd name="connsiteX317" fmla="*/ 89673 w 410122"/>
              <a:gd name="connsiteY317" fmla="*/ 72631 h 410644"/>
              <a:gd name="connsiteX318" fmla="*/ 85499 w 410122"/>
              <a:gd name="connsiteY318" fmla="*/ 75448 h 410644"/>
              <a:gd name="connsiteX319" fmla="*/ 80803 w 410122"/>
              <a:gd name="connsiteY319" fmla="*/ 77848 h 410644"/>
              <a:gd name="connsiteX320" fmla="*/ 75794 w 410122"/>
              <a:gd name="connsiteY320" fmla="*/ 79518 h 410644"/>
              <a:gd name="connsiteX321" fmla="*/ 70576 w 410122"/>
              <a:gd name="connsiteY321" fmla="*/ 80666 h 410644"/>
              <a:gd name="connsiteX322" fmla="*/ 65045 w 410122"/>
              <a:gd name="connsiteY322" fmla="*/ 80979 h 410644"/>
              <a:gd name="connsiteX323" fmla="*/ 59514 w 410122"/>
              <a:gd name="connsiteY323" fmla="*/ 80666 h 410644"/>
              <a:gd name="connsiteX324" fmla="*/ 54297 w 410122"/>
              <a:gd name="connsiteY324" fmla="*/ 79518 h 410644"/>
              <a:gd name="connsiteX325" fmla="*/ 49288 w 410122"/>
              <a:gd name="connsiteY325" fmla="*/ 77848 h 410644"/>
              <a:gd name="connsiteX326" fmla="*/ 44592 w 410122"/>
              <a:gd name="connsiteY326" fmla="*/ 75448 h 410644"/>
              <a:gd name="connsiteX327" fmla="*/ 40417 w 410122"/>
              <a:gd name="connsiteY327" fmla="*/ 72631 h 410644"/>
              <a:gd name="connsiteX328" fmla="*/ 36452 w 410122"/>
              <a:gd name="connsiteY328" fmla="*/ 69083 h 410644"/>
              <a:gd name="connsiteX329" fmla="*/ 33112 w 410122"/>
              <a:gd name="connsiteY329" fmla="*/ 65326 h 410644"/>
              <a:gd name="connsiteX330" fmla="*/ 30086 w 410122"/>
              <a:gd name="connsiteY330" fmla="*/ 60943 h 410644"/>
              <a:gd name="connsiteX331" fmla="*/ 27790 w 410122"/>
              <a:gd name="connsiteY331" fmla="*/ 56247 h 410644"/>
              <a:gd name="connsiteX332" fmla="*/ 26121 w 410122"/>
              <a:gd name="connsiteY332" fmla="*/ 51238 h 410644"/>
              <a:gd name="connsiteX333" fmla="*/ 24973 w 410122"/>
              <a:gd name="connsiteY333" fmla="*/ 45916 h 410644"/>
              <a:gd name="connsiteX334" fmla="*/ 24555 w 410122"/>
              <a:gd name="connsiteY334" fmla="*/ 40385 h 410644"/>
              <a:gd name="connsiteX335" fmla="*/ 24973 w 410122"/>
              <a:gd name="connsiteY335" fmla="*/ 35063 h 410644"/>
              <a:gd name="connsiteX336" fmla="*/ 26121 w 410122"/>
              <a:gd name="connsiteY336" fmla="*/ 29741 h 410644"/>
              <a:gd name="connsiteX337" fmla="*/ 27790 w 410122"/>
              <a:gd name="connsiteY337" fmla="*/ 24732 h 410644"/>
              <a:gd name="connsiteX338" fmla="*/ 30086 w 410122"/>
              <a:gd name="connsiteY338" fmla="*/ 19932 h 410644"/>
              <a:gd name="connsiteX339" fmla="*/ 33112 w 410122"/>
              <a:gd name="connsiteY339" fmla="*/ 15653 h 410644"/>
              <a:gd name="connsiteX340" fmla="*/ 36452 w 410122"/>
              <a:gd name="connsiteY340" fmla="*/ 11792 h 410644"/>
              <a:gd name="connsiteX341" fmla="*/ 40417 w 410122"/>
              <a:gd name="connsiteY341" fmla="*/ 8453 h 410644"/>
              <a:gd name="connsiteX342" fmla="*/ 44592 w 410122"/>
              <a:gd name="connsiteY342" fmla="*/ 5531 h 410644"/>
              <a:gd name="connsiteX343" fmla="*/ 49288 w 410122"/>
              <a:gd name="connsiteY343" fmla="*/ 3131 h 410644"/>
              <a:gd name="connsiteX344" fmla="*/ 54297 w 410122"/>
              <a:gd name="connsiteY344" fmla="*/ 1357 h 410644"/>
              <a:gd name="connsiteX345" fmla="*/ 59514 w 410122"/>
              <a:gd name="connsiteY345" fmla="*/ 418 h 41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410122" h="410644">
                <a:moveTo>
                  <a:pt x="150660" y="149943"/>
                </a:moveTo>
                <a:lnTo>
                  <a:pt x="259984" y="149943"/>
                </a:lnTo>
                <a:lnTo>
                  <a:pt x="263430" y="150257"/>
                </a:lnTo>
                <a:lnTo>
                  <a:pt x="266876" y="151198"/>
                </a:lnTo>
                <a:lnTo>
                  <a:pt x="270008" y="152662"/>
                </a:lnTo>
                <a:lnTo>
                  <a:pt x="272827" y="154649"/>
                </a:lnTo>
                <a:lnTo>
                  <a:pt x="275229" y="157054"/>
                </a:lnTo>
                <a:lnTo>
                  <a:pt x="277213" y="159982"/>
                </a:lnTo>
                <a:lnTo>
                  <a:pt x="278779" y="163119"/>
                </a:lnTo>
                <a:lnTo>
                  <a:pt x="279614" y="166570"/>
                </a:lnTo>
                <a:lnTo>
                  <a:pt x="280032" y="170021"/>
                </a:lnTo>
                <a:lnTo>
                  <a:pt x="280032" y="275117"/>
                </a:lnTo>
                <a:lnTo>
                  <a:pt x="279614" y="278777"/>
                </a:lnTo>
                <a:lnTo>
                  <a:pt x="278779" y="282124"/>
                </a:lnTo>
                <a:lnTo>
                  <a:pt x="277213" y="285365"/>
                </a:lnTo>
                <a:lnTo>
                  <a:pt x="275229" y="288084"/>
                </a:lnTo>
                <a:lnTo>
                  <a:pt x="272827" y="290490"/>
                </a:lnTo>
                <a:lnTo>
                  <a:pt x="270008" y="292476"/>
                </a:lnTo>
                <a:lnTo>
                  <a:pt x="266876" y="294045"/>
                </a:lnTo>
                <a:lnTo>
                  <a:pt x="263430" y="294882"/>
                </a:lnTo>
                <a:lnTo>
                  <a:pt x="259984" y="295300"/>
                </a:lnTo>
                <a:lnTo>
                  <a:pt x="252153" y="295300"/>
                </a:lnTo>
                <a:lnTo>
                  <a:pt x="252153" y="390462"/>
                </a:lnTo>
                <a:lnTo>
                  <a:pt x="251944" y="394122"/>
                </a:lnTo>
                <a:lnTo>
                  <a:pt x="250900" y="397572"/>
                </a:lnTo>
                <a:lnTo>
                  <a:pt x="249438" y="400710"/>
                </a:lnTo>
                <a:lnTo>
                  <a:pt x="247558" y="403429"/>
                </a:lnTo>
                <a:lnTo>
                  <a:pt x="245052" y="405938"/>
                </a:lnTo>
                <a:lnTo>
                  <a:pt x="242233" y="407925"/>
                </a:lnTo>
                <a:lnTo>
                  <a:pt x="239101" y="409389"/>
                </a:lnTo>
                <a:lnTo>
                  <a:pt x="235759" y="410435"/>
                </a:lnTo>
                <a:lnTo>
                  <a:pt x="232105" y="410644"/>
                </a:lnTo>
                <a:lnTo>
                  <a:pt x="178330" y="410644"/>
                </a:lnTo>
                <a:lnTo>
                  <a:pt x="174676" y="410435"/>
                </a:lnTo>
                <a:lnTo>
                  <a:pt x="171334" y="409389"/>
                </a:lnTo>
                <a:lnTo>
                  <a:pt x="168202" y="407925"/>
                </a:lnTo>
                <a:lnTo>
                  <a:pt x="165383" y="405938"/>
                </a:lnTo>
                <a:lnTo>
                  <a:pt x="163086" y="403429"/>
                </a:lnTo>
                <a:lnTo>
                  <a:pt x="160997" y="400710"/>
                </a:lnTo>
                <a:lnTo>
                  <a:pt x="159535" y="397572"/>
                </a:lnTo>
                <a:lnTo>
                  <a:pt x="158700" y="394122"/>
                </a:lnTo>
                <a:lnTo>
                  <a:pt x="158282" y="390462"/>
                </a:lnTo>
                <a:lnTo>
                  <a:pt x="158282" y="295614"/>
                </a:lnTo>
                <a:lnTo>
                  <a:pt x="150660" y="295614"/>
                </a:lnTo>
                <a:lnTo>
                  <a:pt x="147005" y="295300"/>
                </a:lnTo>
                <a:lnTo>
                  <a:pt x="143664" y="294359"/>
                </a:lnTo>
                <a:lnTo>
                  <a:pt x="140532" y="292895"/>
                </a:lnTo>
                <a:lnTo>
                  <a:pt x="137712" y="290803"/>
                </a:lnTo>
                <a:lnTo>
                  <a:pt x="135206" y="288503"/>
                </a:lnTo>
                <a:lnTo>
                  <a:pt x="133327" y="285575"/>
                </a:lnTo>
                <a:lnTo>
                  <a:pt x="131865" y="282437"/>
                </a:lnTo>
                <a:lnTo>
                  <a:pt x="130821" y="278986"/>
                </a:lnTo>
                <a:lnTo>
                  <a:pt x="130612" y="275536"/>
                </a:lnTo>
                <a:lnTo>
                  <a:pt x="130612" y="170021"/>
                </a:lnTo>
                <a:lnTo>
                  <a:pt x="130821" y="166570"/>
                </a:lnTo>
                <a:lnTo>
                  <a:pt x="131761" y="163119"/>
                </a:lnTo>
                <a:lnTo>
                  <a:pt x="133222" y="159982"/>
                </a:lnTo>
                <a:lnTo>
                  <a:pt x="135206" y="157054"/>
                </a:lnTo>
                <a:lnTo>
                  <a:pt x="137608" y="154649"/>
                </a:lnTo>
                <a:lnTo>
                  <a:pt x="140323" y="152662"/>
                </a:lnTo>
                <a:lnTo>
                  <a:pt x="143455" y="151198"/>
                </a:lnTo>
                <a:lnTo>
                  <a:pt x="146901" y="150257"/>
                </a:lnTo>
                <a:close/>
                <a:moveTo>
                  <a:pt x="20014" y="96130"/>
                </a:moveTo>
                <a:lnTo>
                  <a:pt x="110076" y="96130"/>
                </a:lnTo>
                <a:lnTo>
                  <a:pt x="113725" y="96444"/>
                </a:lnTo>
                <a:lnTo>
                  <a:pt x="117060" y="97385"/>
                </a:lnTo>
                <a:lnTo>
                  <a:pt x="120187" y="98848"/>
                </a:lnTo>
                <a:lnTo>
                  <a:pt x="123002" y="100834"/>
                </a:lnTo>
                <a:lnTo>
                  <a:pt x="125399" y="103239"/>
                </a:lnTo>
                <a:lnTo>
                  <a:pt x="127380" y="106061"/>
                </a:lnTo>
                <a:lnTo>
                  <a:pt x="128839" y="109197"/>
                </a:lnTo>
                <a:lnTo>
                  <a:pt x="129777" y="112542"/>
                </a:lnTo>
                <a:lnTo>
                  <a:pt x="130090" y="116201"/>
                </a:lnTo>
                <a:lnTo>
                  <a:pt x="130090" y="124251"/>
                </a:lnTo>
                <a:lnTo>
                  <a:pt x="124982" y="126864"/>
                </a:lnTo>
                <a:lnTo>
                  <a:pt x="120187" y="130000"/>
                </a:lnTo>
                <a:lnTo>
                  <a:pt x="115809" y="133659"/>
                </a:lnTo>
                <a:lnTo>
                  <a:pt x="111848" y="137841"/>
                </a:lnTo>
                <a:lnTo>
                  <a:pt x="108513" y="142545"/>
                </a:lnTo>
                <a:lnTo>
                  <a:pt x="105594" y="147353"/>
                </a:lnTo>
                <a:lnTo>
                  <a:pt x="103197" y="152685"/>
                </a:lnTo>
                <a:lnTo>
                  <a:pt x="101425" y="158330"/>
                </a:lnTo>
                <a:lnTo>
                  <a:pt x="100486" y="164184"/>
                </a:lnTo>
                <a:lnTo>
                  <a:pt x="100069" y="170143"/>
                </a:lnTo>
                <a:lnTo>
                  <a:pt x="100069" y="275621"/>
                </a:lnTo>
                <a:lnTo>
                  <a:pt x="100278" y="280534"/>
                </a:lnTo>
                <a:lnTo>
                  <a:pt x="101112" y="285447"/>
                </a:lnTo>
                <a:lnTo>
                  <a:pt x="102363" y="290152"/>
                </a:lnTo>
                <a:lnTo>
                  <a:pt x="104135" y="294751"/>
                </a:lnTo>
                <a:lnTo>
                  <a:pt x="106115" y="298933"/>
                </a:lnTo>
                <a:lnTo>
                  <a:pt x="106115" y="303741"/>
                </a:lnTo>
                <a:lnTo>
                  <a:pt x="105698" y="307296"/>
                </a:lnTo>
                <a:lnTo>
                  <a:pt x="104864" y="310641"/>
                </a:lnTo>
                <a:lnTo>
                  <a:pt x="103301" y="313777"/>
                </a:lnTo>
                <a:lnTo>
                  <a:pt x="101320" y="316704"/>
                </a:lnTo>
                <a:lnTo>
                  <a:pt x="98923" y="319108"/>
                </a:lnTo>
                <a:lnTo>
                  <a:pt x="96213" y="321095"/>
                </a:lnTo>
                <a:lnTo>
                  <a:pt x="93085" y="322663"/>
                </a:lnTo>
                <a:lnTo>
                  <a:pt x="89646" y="323499"/>
                </a:lnTo>
                <a:lnTo>
                  <a:pt x="86101" y="323917"/>
                </a:lnTo>
                <a:lnTo>
                  <a:pt x="43989" y="323917"/>
                </a:lnTo>
                <a:lnTo>
                  <a:pt x="40445" y="323499"/>
                </a:lnTo>
                <a:lnTo>
                  <a:pt x="37005" y="322663"/>
                </a:lnTo>
                <a:lnTo>
                  <a:pt x="33878" y="321095"/>
                </a:lnTo>
                <a:lnTo>
                  <a:pt x="31168" y="319108"/>
                </a:lnTo>
                <a:lnTo>
                  <a:pt x="28770" y="316704"/>
                </a:lnTo>
                <a:lnTo>
                  <a:pt x="26790" y="313777"/>
                </a:lnTo>
                <a:lnTo>
                  <a:pt x="25226" y="310641"/>
                </a:lnTo>
                <a:lnTo>
                  <a:pt x="24392" y="307296"/>
                </a:lnTo>
                <a:lnTo>
                  <a:pt x="23975" y="303741"/>
                </a:lnTo>
                <a:lnTo>
                  <a:pt x="23975" y="223248"/>
                </a:lnTo>
                <a:lnTo>
                  <a:pt x="20014" y="223248"/>
                </a:lnTo>
                <a:lnTo>
                  <a:pt x="16365" y="222829"/>
                </a:lnTo>
                <a:lnTo>
                  <a:pt x="12821" y="221993"/>
                </a:lnTo>
                <a:lnTo>
                  <a:pt x="9694" y="220530"/>
                </a:lnTo>
                <a:lnTo>
                  <a:pt x="6984" y="218439"/>
                </a:lnTo>
                <a:lnTo>
                  <a:pt x="4586" y="216035"/>
                </a:lnTo>
                <a:lnTo>
                  <a:pt x="2606" y="213212"/>
                </a:lnTo>
                <a:lnTo>
                  <a:pt x="1251" y="210076"/>
                </a:lnTo>
                <a:lnTo>
                  <a:pt x="208" y="206626"/>
                </a:lnTo>
                <a:lnTo>
                  <a:pt x="0" y="203176"/>
                </a:lnTo>
                <a:lnTo>
                  <a:pt x="0" y="116201"/>
                </a:lnTo>
                <a:lnTo>
                  <a:pt x="312" y="112542"/>
                </a:lnTo>
                <a:lnTo>
                  <a:pt x="1251" y="109197"/>
                </a:lnTo>
                <a:lnTo>
                  <a:pt x="2710" y="106061"/>
                </a:lnTo>
                <a:lnTo>
                  <a:pt x="4690" y="103239"/>
                </a:lnTo>
                <a:lnTo>
                  <a:pt x="7088" y="100834"/>
                </a:lnTo>
                <a:lnTo>
                  <a:pt x="9902" y="98848"/>
                </a:lnTo>
                <a:lnTo>
                  <a:pt x="13030" y="97385"/>
                </a:lnTo>
                <a:lnTo>
                  <a:pt x="16365" y="96444"/>
                </a:lnTo>
                <a:close/>
                <a:moveTo>
                  <a:pt x="300046" y="95608"/>
                </a:moveTo>
                <a:lnTo>
                  <a:pt x="390108" y="95608"/>
                </a:lnTo>
                <a:lnTo>
                  <a:pt x="393757" y="96026"/>
                </a:lnTo>
                <a:lnTo>
                  <a:pt x="397196" y="96862"/>
                </a:lnTo>
                <a:lnTo>
                  <a:pt x="400324" y="98325"/>
                </a:lnTo>
                <a:lnTo>
                  <a:pt x="403034" y="100415"/>
                </a:lnTo>
                <a:lnTo>
                  <a:pt x="405431" y="102818"/>
                </a:lnTo>
                <a:lnTo>
                  <a:pt x="407412" y="105639"/>
                </a:lnTo>
                <a:lnTo>
                  <a:pt x="408871" y="108774"/>
                </a:lnTo>
                <a:lnTo>
                  <a:pt x="409809" y="112222"/>
                </a:lnTo>
                <a:lnTo>
                  <a:pt x="410122" y="115670"/>
                </a:lnTo>
                <a:lnTo>
                  <a:pt x="410122" y="202188"/>
                </a:lnTo>
                <a:lnTo>
                  <a:pt x="409809" y="205845"/>
                </a:lnTo>
                <a:lnTo>
                  <a:pt x="408871" y="209293"/>
                </a:lnTo>
                <a:lnTo>
                  <a:pt x="407412" y="212428"/>
                </a:lnTo>
                <a:lnTo>
                  <a:pt x="405431" y="215144"/>
                </a:lnTo>
                <a:lnTo>
                  <a:pt x="403034" y="217652"/>
                </a:lnTo>
                <a:lnTo>
                  <a:pt x="400324" y="219533"/>
                </a:lnTo>
                <a:lnTo>
                  <a:pt x="397196" y="221100"/>
                </a:lnTo>
                <a:lnTo>
                  <a:pt x="393757" y="222041"/>
                </a:lnTo>
                <a:lnTo>
                  <a:pt x="390108" y="222354"/>
                </a:lnTo>
                <a:lnTo>
                  <a:pt x="386147" y="222354"/>
                </a:lnTo>
                <a:lnTo>
                  <a:pt x="386147" y="302811"/>
                </a:lnTo>
                <a:lnTo>
                  <a:pt x="385730" y="306468"/>
                </a:lnTo>
                <a:lnTo>
                  <a:pt x="384896" y="309812"/>
                </a:lnTo>
                <a:lnTo>
                  <a:pt x="383437" y="312947"/>
                </a:lnTo>
                <a:lnTo>
                  <a:pt x="381352" y="315768"/>
                </a:lnTo>
                <a:lnTo>
                  <a:pt x="378955" y="318276"/>
                </a:lnTo>
                <a:lnTo>
                  <a:pt x="376244" y="320156"/>
                </a:lnTo>
                <a:lnTo>
                  <a:pt x="373117" y="321619"/>
                </a:lnTo>
                <a:lnTo>
                  <a:pt x="369782" y="322664"/>
                </a:lnTo>
                <a:lnTo>
                  <a:pt x="366133" y="322873"/>
                </a:lnTo>
                <a:lnTo>
                  <a:pt x="324125" y="322873"/>
                </a:lnTo>
                <a:lnTo>
                  <a:pt x="320477" y="322664"/>
                </a:lnTo>
                <a:lnTo>
                  <a:pt x="317037" y="321619"/>
                </a:lnTo>
                <a:lnTo>
                  <a:pt x="313910" y="320156"/>
                </a:lnTo>
                <a:lnTo>
                  <a:pt x="311199" y="318276"/>
                </a:lnTo>
                <a:lnTo>
                  <a:pt x="308802" y="315768"/>
                </a:lnTo>
                <a:lnTo>
                  <a:pt x="306821" y="312947"/>
                </a:lnTo>
                <a:lnTo>
                  <a:pt x="305258" y="309812"/>
                </a:lnTo>
                <a:lnTo>
                  <a:pt x="304424" y="306468"/>
                </a:lnTo>
                <a:lnTo>
                  <a:pt x="304007" y="302811"/>
                </a:lnTo>
                <a:lnTo>
                  <a:pt x="304007" y="298109"/>
                </a:lnTo>
                <a:lnTo>
                  <a:pt x="306196" y="293721"/>
                </a:lnTo>
                <a:lnTo>
                  <a:pt x="307968" y="289227"/>
                </a:lnTo>
                <a:lnTo>
                  <a:pt x="309010" y="284525"/>
                </a:lnTo>
                <a:lnTo>
                  <a:pt x="309844" y="279719"/>
                </a:lnTo>
                <a:lnTo>
                  <a:pt x="310053" y="274599"/>
                </a:lnTo>
                <a:lnTo>
                  <a:pt x="310053" y="169796"/>
                </a:lnTo>
                <a:lnTo>
                  <a:pt x="309636" y="163735"/>
                </a:lnTo>
                <a:lnTo>
                  <a:pt x="308698" y="157884"/>
                </a:lnTo>
                <a:lnTo>
                  <a:pt x="306926" y="152346"/>
                </a:lnTo>
                <a:lnTo>
                  <a:pt x="304528" y="146913"/>
                </a:lnTo>
                <a:lnTo>
                  <a:pt x="301714" y="142002"/>
                </a:lnTo>
                <a:lnTo>
                  <a:pt x="298274" y="137508"/>
                </a:lnTo>
                <a:lnTo>
                  <a:pt x="294313" y="133329"/>
                </a:lnTo>
                <a:lnTo>
                  <a:pt x="289935" y="129567"/>
                </a:lnTo>
                <a:lnTo>
                  <a:pt x="285140" y="126433"/>
                </a:lnTo>
                <a:lnTo>
                  <a:pt x="280032" y="123716"/>
                </a:lnTo>
                <a:lnTo>
                  <a:pt x="280032" y="115670"/>
                </a:lnTo>
                <a:lnTo>
                  <a:pt x="280449" y="112222"/>
                </a:lnTo>
                <a:lnTo>
                  <a:pt x="281283" y="108774"/>
                </a:lnTo>
                <a:lnTo>
                  <a:pt x="282742" y="105639"/>
                </a:lnTo>
                <a:lnTo>
                  <a:pt x="284827" y="102818"/>
                </a:lnTo>
                <a:lnTo>
                  <a:pt x="287120" y="100415"/>
                </a:lnTo>
                <a:lnTo>
                  <a:pt x="289935" y="98325"/>
                </a:lnTo>
                <a:lnTo>
                  <a:pt x="293062" y="96862"/>
                </a:lnTo>
                <a:lnTo>
                  <a:pt x="296397" y="96026"/>
                </a:lnTo>
                <a:close/>
                <a:moveTo>
                  <a:pt x="205270" y="40228"/>
                </a:moveTo>
                <a:lnTo>
                  <a:pt x="211128" y="40645"/>
                </a:lnTo>
                <a:lnTo>
                  <a:pt x="216777" y="41583"/>
                </a:lnTo>
                <a:lnTo>
                  <a:pt x="222111" y="43356"/>
                </a:lnTo>
                <a:lnTo>
                  <a:pt x="227237" y="45649"/>
                </a:lnTo>
                <a:lnTo>
                  <a:pt x="231840" y="48464"/>
                </a:lnTo>
                <a:lnTo>
                  <a:pt x="236129" y="51905"/>
                </a:lnTo>
                <a:lnTo>
                  <a:pt x="239999" y="55762"/>
                </a:lnTo>
                <a:lnTo>
                  <a:pt x="243556" y="60141"/>
                </a:lnTo>
                <a:lnTo>
                  <a:pt x="246485" y="64832"/>
                </a:lnTo>
                <a:lnTo>
                  <a:pt x="248682" y="69837"/>
                </a:lnTo>
                <a:lnTo>
                  <a:pt x="250460" y="75258"/>
                </a:lnTo>
                <a:lnTo>
                  <a:pt x="251506" y="80888"/>
                </a:lnTo>
                <a:lnTo>
                  <a:pt x="251820" y="86622"/>
                </a:lnTo>
                <a:lnTo>
                  <a:pt x="251506" y="92564"/>
                </a:lnTo>
                <a:lnTo>
                  <a:pt x="250460" y="98194"/>
                </a:lnTo>
                <a:lnTo>
                  <a:pt x="248682" y="103511"/>
                </a:lnTo>
                <a:lnTo>
                  <a:pt x="246485" y="108620"/>
                </a:lnTo>
                <a:lnTo>
                  <a:pt x="243556" y="113207"/>
                </a:lnTo>
                <a:lnTo>
                  <a:pt x="239999" y="117586"/>
                </a:lnTo>
                <a:lnTo>
                  <a:pt x="236129" y="121443"/>
                </a:lnTo>
                <a:lnTo>
                  <a:pt x="231840" y="124884"/>
                </a:lnTo>
                <a:lnTo>
                  <a:pt x="227237" y="127803"/>
                </a:lnTo>
                <a:lnTo>
                  <a:pt x="222111" y="130096"/>
                </a:lnTo>
                <a:lnTo>
                  <a:pt x="216777" y="131765"/>
                </a:lnTo>
                <a:lnTo>
                  <a:pt x="211128" y="132807"/>
                </a:lnTo>
                <a:lnTo>
                  <a:pt x="205270" y="133224"/>
                </a:lnTo>
                <a:lnTo>
                  <a:pt x="199516" y="132807"/>
                </a:lnTo>
                <a:lnTo>
                  <a:pt x="193867" y="131765"/>
                </a:lnTo>
                <a:lnTo>
                  <a:pt x="188428" y="130096"/>
                </a:lnTo>
                <a:lnTo>
                  <a:pt x="183407" y="127803"/>
                </a:lnTo>
                <a:lnTo>
                  <a:pt x="178804" y="124884"/>
                </a:lnTo>
                <a:lnTo>
                  <a:pt x="174411" y="121443"/>
                </a:lnTo>
                <a:lnTo>
                  <a:pt x="170435" y="117586"/>
                </a:lnTo>
                <a:lnTo>
                  <a:pt x="167088" y="113207"/>
                </a:lnTo>
                <a:lnTo>
                  <a:pt x="164159" y="108620"/>
                </a:lnTo>
                <a:lnTo>
                  <a:pt x="161962" y="103511"/>
                </a:lnTo>
                <a:lnTo>
                  <a:pt x="160184" y="98194"/>
                </a:lnTo>
                <a:lnTo>
                  <a:pt x="159138" y="92564"/>
                </a:lnTo>
                <a:lnTo>
                  <a:pt x="158824" y="86622"/>
                </a:lnTo>
                <a:lnTo>
                  <a:pt x="159138" y="80888"/>
                </a:lnTo>
                <a:lnTo>
                  <a:pt x="160184" y="75258"/>
                </a:lnTo>
                <a:lnTo>
                  <a:pt x="161962" y="69837"/>
                </a:lnTo>
                <a:lnTo>
                  <a:pt x="164159" y="64832"/>
                </a:lnTo>
                <a:lnTo>
                  <a:pt x="167088" y="60141"/>
                </a:lnTo>
                <a:lnTo>
                  <a:pt x="170435" y="55762"/>
                </a:lnTo>
                <a:lnTo>
                  <a:pt x="174411" y="51905"/>
                </a:lnTo>
                <a:lnTo>
                  <a:pt x="178804" y="48464"/>
                </a:lnTo>
                <a:lnTo>
                  <a:pt x="183407" y="45649"/>
                </a:lnTo>
                <a:lnTo>
                  <a:pt x="188428" y="43356"/>
                </a:lnTo>
                <a:lnTo>
                  <a:pt x="193867" y="41583"/>
                </a:lnTo>
                <a:lnTo>
                  <a:pt x="199516" y="40645"/>
                </a:lnTo>
                <a:close/>
                <a:moveTo>
                  <a:pt x="345442" y="0"/>
                </a:moveTo>
                <a:lnTo>
                  <a:pt x="350744" y="418"/>
                </a:lnTo>
                <a:lnTo>
                  <a:pt x="356045" y="1357"/>
                </a:lnTo>
                <a:lnTo>
                  <a:pt x="361035" y="3131"/>
                </a:lnTo>
                <a:lnTo>
                  <a:pt x="365713" y="5531"/>
                </a:lnTo>
                <a:lnTo>
                  <a:pt x="369975" y="8453"/>
                </a:lnTo>
                <a:lnTo>
                  <a:pt x="373821" y="11792"/>
                </a:lnTo>
                <a:lnTo>
                  <a:pt x="377251" y="15653"/>
                </a:lnTo>
                <a:lnTo>
                  <a:pt x="380162" y="19932"/>
                </a:lnTo>
                <a:lnTo>
                  <a:pt x="382449" y="24732"/>
                </a:lnTo>
                <a:lnTo>
                  <a:pt x="384216" y="29741"/>
                </a:lnTo>
                <a:lnTo>
                  <a:pt x="385255" y="35063"/>
                </a:lnTo>
                <a:lnTo>
                  <a:pt x="385567" y="40385"/>
                </a:lnTo>
                <a:lnTo>
                  <a:pt x="385255" y="45916"/>
                </a:lnTo>
                <a:lnTo>
                  <a:pt x="384216" y="51238"/>
                </a:lnTo>
                <a:lnTo>
                  <a:pt x="382449" y="56247"/>
                </a:lnTo>
                <a:lnTo>
                  <a:pt x="380162" y="60943"/>
                </a:lnTo>
                <a:lnTo>
                  <a:pt x="377251" y="65326"/>
                </a:lnTo>
                <a:lnTo>
                  <a:pt x="373821" y="69083"/>
                </a:lnTo>
                <a:lnTo>
                  <a:pt x="369975" y="72631"/>
                </a:lnTo>
                <a:lnTo>
                  <a:pt x="365713" y="75448"/>
                </a:lnTo>
                <a:lnTo>
                  <a:pt x="361035" y="77848"/>
                </a:lnTo>
                <a:lnTo>
                  <a:pt x="356045" y="79518"/>
                </a:lnTo>
                <a:lnTo>
                  <a:pt x="350744" y="80666"/>
                </a:lnTo>
                <a:lnTo>
                  <a:pt x="345442" y="80979"/>
                </a:lnTo>
                <a:lnTo>
                  <a:pt x="339933" y="80666"/>
                </a:lnTo>
                <a:lnTo>
                  <a:pt x="334736" y="79518"/>
                </a:lnTo>
                <a:lnTo>
                  <a:pt x="329746" y="77848"/>
                </a:lnTo>
                <a:lnTo>
                  <a:pt x="325068" y="75448"/>
                </a:lnTo>
                <a:lnTo>
                  <a:pt x="320806" y="72631"/>
                </a:lnTo>
                <a:lnTo>
                  <a:pt x="316960" y="69083"/>
                </a:lnTo>
                <a:lnTo>
                  <a:pt x="313530" y="65326"/>
                </a:lnTo>
                <a:lnTo>
                  <a:pt x="310619" y="60943"/>
                </a:lnTo>
                <a:lnTo>
                  <a:pt x="308228" y="56247"/>
                </a:lnTo>
                <a:lnTo>
                  <a:pt x="306565" y="51238"/>
                </a:lnTo>
                <a:lnTo>
                  <a:pt x="305526" y="45916"/>
                </a:lnTo>
                <a:lnTo>
                  <a:pt x="305110" y="40385"/>
                </a:lnTo>
                <a:lnTo>
                  <a:pt x="305526" y="35063"/>
                </a:lnTo>
                <a:lnTo>
                  <a:pt x="306565" y="29741"/>
                </a:lnTo>
                <a:lnTo>
                  <a:pt x="308228" y="24732"/>
                </a:lnTo>
                <a:lnTo>
                  <a:pt x="310619" y="19932"/>
                </a:lnTo>
                <a:lnTo>
                  <a:pt x="313530" y="15653"/>
                </a:lnTo>
                <a:lnTo>
                  <a:pt x="316960" y="11792"/>
                </a:lnTo>
                <a:lnTo>
                  <a:pt x="320806" y="8453"/>
                </a:lnTo>
                <a:lnTo>
                  <a:pt x="325068" y="5531"/>
                </a:lnTo>
                <a:lnTo>
                  <a:pt x="329746" y="3131"/>
                </a:lnTo>
                <a:lnTo>
                  <a:pt x="334736" y="1357"/>
                </a:lnTo>
                <a:lnTo>
                  <a:pt x="339933" y="418"/>
                </a:lnTo>
                <a:close/>
                <a:moveTo>
                  <a:pt x="65045" y="0"/>
                </a:moveTo>
                <a:lnTo>
                  <a:pt x="70576" y="418"/>
                </a:lnTo>
                <a:lnTo>
                  <a:pt x="75794" y="1357"/>
                </a:lnTo>
                <a:lnTo>
                  <a:pt x="80803" y="3131"/>
                </a:lnTo>
                <a:lnTo>
                  <a:pt x="85499" y="5531"/>
                </a:lnTo>
                <a:lnTo>
                  <a:pt x="89673" y="8453"/>
                </a:lnTo>
                <a:lnTo>
                  <a:pt x="93639" y="11792"/>
                </a:lnTo>
                <a:lnTo>
                  <a:pt x="96978" y="15653"/>
                </a:lnTo>
                <a:lnTo>
                  <a:pt x="100004" y="19932"/>
                </a:lnTo>
                <a:lnTo>
                  <a:pt x="102196" y="24732"/>
                </a:lnTo>
                <a:lnTo>
                  <a:pt x="103970" y="29741"/>
                </a:lnTo>
                <a:lnTo>
                  <a:pt x="105118" y="35063"/>
                </a:lnTo>
                <a:lnTo>
                  <a:pt x="105535" y="40385"/>
                </a:lnTo>
                <a:lnTo>
                  <a:pt x="105118" y="45916"/>
                </a:lnTo>
                <a:lnTo>
                  <a:pt x="103970" y="51238"/>
                </a:lnTo>
                <a:lnTo>
                  <a:pt x="102196" y="56247"/>
                </a:lnTo>
                <a:lnTo>
                  <a:pt x="100004" y="60943"/>
                </a:lnTo>
                <a:lnTo>
                  <a:pt x="96978" y="65326"/>
                </a:lnTo>
                <a:lnTo>
                  <a:pt x="93639" y="69083"/>
                </a:lnTo>
                <a:lnTo>
                  <a:pt x="89673" y="72631"/>
                </a:lnTo>
                <a:lnTo>
                  <a:pt x="85499" y="75448"/>
                </a:lnTo>
                <a:lnTo>
                  <a:pt x="80803" y="77848"/>
                </a:lnTo>
                <a:lnTo>
                  <a:pt x="75794" y="79518"/>
                </a:lnTo>
                <a:lnTo>
                  <a:pt x="70576" y="80666"/>
                </a:lnTo>
                <a:lnTo>
                  <a:pt x="65045" y="80979"/>
                </a:lnTo>
                <a:lnTo>
                  <a:pt x="59514" y="80666"/>
                </a:lnTo>
                <a:lnTo>
                  <a:pt x="54297" y="79518"/>
                </a:lnTo>
                <a:lnTo>
                  <a:pt x="49288" y="77848"/>
                </a:lnTo>
                <a:lnTo>
                  <a:pt x="44592" y="75448"/>
                </a:lnTo>
                <a:lnTo>
                  <a:pt x="40417" y="72631"/>
                </a:lnTo>
                <a:lnTo>
                  <a:pt x="36452" y="69083"/>
                </a:lnTo>
                <a:lnTo>
                  <a:pt x="33112" y="65326"/>
                </a:lnTo>
                <a:lnTo>
                  <a:pt x="30086" y="60943"/>
                </a:lnTo>
                <a:lnTo>
                  <a:pt x="27790" y="56247"/>
                </a:lnTo>
                <a:lnTo>
                  <a:pt x="26121" y="51238"/>
                </a:lnTo>
                <a:lnTo>
                  <a:pt x="24973" y="45916"/>
                </a:lnTo>
                <a:lnTo>
                  <a:pt x="24555" y="40385"/>
                </a:lnTo>
                <a:lnTo>
                  <a:pt x="24973" y="35063"/>
                </a:lnTo>
                <a:lnTo>
                  <a:pt x="26121" y="29741"/>
                </a:lnTo>
                <a:lnTo>
                  <a:pt x="27790" y="24732"/>
                </a:lnTo>
                <a:lnTo>
                  <a:pt x="30086" y="19932"/>
                </a:lnTo>
                <a:lnTo>
                  <a:pt x="33112" y="15653"/>
                </a:lnTo>
                <a:lnTo>
                  <a:pt x="36452" y="11792"/>
                </a:lnTo>
                <a:lnTo>
                  <a:pt x="40417" y="8453"/>
                </a:lnTo>
                <a:lnTo>
                  <a:pt x="44592" y="5531"/>
                </a:lnTo>
                <a:lnTo>
                  <a:pt x="49288" y="3131"/>
                </a:lnTo>
                <a:lnTo>
                  <a:pt x="54297" y="1357"/>
                </a:lnTo>
                <a:lnTo>
                  <a:pt x="59514" y="41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2" name="işľiḋè">
            <a:extLst>
              <a:ext uri="{FF2B5EF4-FFF2-40B4-BE49-F238E27FC236}">
                <a16:creationId xmlns:a16="http://schemas.microsoft.com/office/drawing/2014/main" xmlns="" id="{A3A6677B-C71F-4908-BD52-1242C8A11826}"/>
              </a:ext>
            </a:extLst>
          </p:cNvPr>
          <p:cNvSpPr/>
          <p:nvPr/>
        </p:nvSpPr>
        <p:spPr>
          <a:xfrm rot="10800000" flipV="1">
            <a:off x="8154250" y="3691492"/>
            <a:ext cx="1001901" cy="1001901"/>
          </a:xfrm>
          <a:prstGeom prst="ellipse">
            <a:avLst/>
          </a:prstGeom>
          <a:solidFill>
            <a:srgbClr val="CB2D47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3" name="íŝliḓê">
            <a:extLst>
              <a:ext uri="{FF2B5EF4-FFF2-40B4-BE49-F238E27FC236}">
                <a16:creationId xmlns:a16="http://schemas.microsoft.com/office/drawing/2014/main" xmlns="" id="{32714C3E-3ABD-451B-B565-5948C893D93B}"/>
              </a:ext>
            </a:extLst>
          </p:cNvPr>
          <p:cNvSpPr/>
          <p:nvPr/>
        </p:nvSpPr>
        <p:spPr bwMode="auto">
          <a:xfrm>
            <a:off x="8453774" y="4011046"/>
            <a:ext cx="410122" cy="410644"/>
          </a:xfrm>
          <a:custGeom>
            <a:avLst/>
            <a:gdLst>
              <a:gd name="connsiteX0" fmla="*/ 150660 w 410122"/>
              <a:gd name="connsiteY0" fmla="*/ 149943 h 410644"/>
              <a:gd name="connsiteX1" fmla="*/ 259984 w 410122"/>
              <a:gd name="connsiteY1" fmla="*/ 149943 h 410644"/>
              <a:gd name="connsiteX2" fmla="*/ 263430 w 410122"/>
              <a:gd name="connsiteY2" fmla="*/ 150257 h 410644"/>
              <a:gd name="connsiteX3" fmla="*/ 266876 w 410122"/>
              <a:gd name="connsiteY3" fmla="*/ 151198 h 410644"/>
              <a:gd name="connsiteX4" fmla="*/ 270008 w 410122"/>
              <a:gd name="connsiteY4" fmla="*/ 152662 h 410644"/>
              <a:gd name="connsiteX5" fmla="*/ 272827 w 410122"/>
              <a:gd name="connsiteY5" fmla="*/ 154649 h 410644"/>
              <a:gd name="connsiteX6" fmla="*/ 275229 w 410122"/>
              <a:gd name="connsiteY6" fmla="*/ 157054 h 410644"/>
              <a:gd name="connsiteX7" fmla="*/ 277213 w 410122"/>
              <a:gd name="connsiteY7" fmla="*/ 159982 h 410644"/>
              <a:gd name="connsiteX8" fmla="*/ 278779 w 410122"/>
              <a:gd name="connsiteY8" fmla="*/ 163119 h 410644"/>
              <a:gd name="connsiteX9" fmla="*/ 279614 w 410122"/>
              <a:gd name="connsiteY9" fmla="*/ 166570 h 410644"/>
              <a:gd name="connsiteX10" fmla="*/ 280032 w 410122"/>
              <a:gd name="connsiteY10" fmla="*/ 170021 h 410644"/>
              <a:gd name="connsiteX11" fmla="*/ 280032 w 410122"/>
              <a:gd name="connsiteY11" fmla="*/ 275117 h 410644"/>
              <a:gd name="connsiteX12" fmla="*/ 279614 w 410122"/>
              <a:gd name="connsiteY12" fmla="*/ 278777 h 410644"/>
              <a:gd name="connsiteX13" fmla="*/ 278779 w 410122"/>
              <a:gd name="connsiteY13" fmla="*/ 282124 h 410644"/>
              <a:gd name="connsiteX14" fmla="*/ 277213 w 410122"/>
              <a:gd name="connsiteY14" fmla="*/ 285365 h 410644"/>
              <a:gd name="connsiteX15" fmla="*/ 275229 w 410122"/>
              <a:gd name="connsiteY15" fmla="*/ 288084 h 410644"/>
              <a:gd name="connsiteX16" fmla="*/ 272827 w 410122"/>
              <a:gd name="connsiteY16" fmla="*/ 290490 h 410644"/>
              <a:gd name="connsiteX17" fmla="*/ 270008 w 410122"/>
              <a:gd name="connsiteY17" fmla="*/ 292476 h 410644"/>
              <a:gd name="connsiteX18" fmla="*/ 266876 w 410122"/>
              <a:gd name="connsiteY18" fmla="*/ 294045 h 410644"/>
              <a:gd name="connsiteX19" fmla="*/ 263430 w 410122"/>
              <a:gd name="connsiteY19" fmla="*/ 294882 h 410644"/>
              <a:gd name="connsiteX20" fmla="*/ 259984 w 410122"/>
              <a:gd name="connsiteY20" fmla="*/ 295300 h 410644"/>
              <a:gd name="connsiteX21" fmla="*/ 252153 w 410122"/>
              <a:gd name="connsiteY21" fmla="*/ 295300 h 410644"/>
              <a:gd name="connsiteX22" fmla="*/ 252153 w 410122"/>
              <a:gd name="connsiteY22" fmla="*/ 390462 h 410644"/>
              <a:gd name="connsiteX23" fmla="*/ 251944 w 410122"/>
              <a:gd name="connsiteY23" fmla="*/ 394122 h 410644"/>
              <a:gd name="connsiteX24" fmla="*/ 250900 w 410122"/>
              <a:gd name="connsiteY24" fmla="*/ 397572 h 410644"/>
              <a:gd name="connsiteX25" fmla="*/ 249438 w 410122"/>
              <a:gd name="connsiteY25" fmla="*/ 400710 h 410644"/>
              <a:gd name="connsiteX26" fmla="*/ 247558 w 410122"/>
              <a:gd name="connsiteY26" fmla="*/ 403429 h 410644"/>
              <a:gd name="connsiteX27" fmla="*/ 245052 w 410122"/>
              <a:gd name="connsiteY27" fmla="*/ 405938 h 410644"/>
              <a:gd name="connsiteX28" fmla="*/ 242233 w 410122"/>
              <a:gd name="connsiteY28" fmla="*/ 407925 h 410644"/>
              <a:gd name="connsiteX29" fmla="*/ 239101 w 410122"/>
              <a:gd name="connsiteY29" fmla="*/ 409389 h 410644"/>
              <a:gd name="connsiteX30" fmla="*/ 235759 w 410122"/>
              <a:gd name="connsiteY30" fmla="*/ 410435 h 410644"/>
              <a:gd name="connsiteX31" fmla="*/ 232105 w 410122"/>
              <a:gd name="connsiteY31" fmla="*/ 410644 h 410644"/>
              <a:gd name="connsiteX32" fmla="*/ 178330 w 410122"/>
              <a:gd name="connsiteY32" fmla="*/ 410644 h 410644"/>
              <a:gd name="connsiteX33" fmla="*/ 174676 w 410122"/>
              <a:gd name="connsiteY33" fmla="*/ 410435 h 410644"/>
              <a:gd name="connsiteX34" fmla="*/ 171334 w 410122"/>
              <a:gd name="connsiteY34" fmla="*/ 409389 h 410644"/>
              <a:gd name="connsiteX35" fmla="*/ 168202 w 410122"/>
              <a:gd name="connsiteY35" fmla="*/ 407925 h 410644"/>
              <a:gd name="connsiteX36" fmla="*/ 165383 w 410122"/>
              <a:gd name="connsiteY36" fmla="*/ 405938 h 410644"/>
              <a:gd name="connsiteX37" fmla="*/ 163086 w 410122"/>
              <a:gd name="connsiteY37" fmla="*/ 403429 h 410644"/>
              <a:gd name="connsiteX38" fmla="*/ 160997 w 410122"/>
              <a:gd name="connsiteY38" fmla="*/ 400710 h 410644"/>
              <a:gd name="connsiteX39" fmla="*/ 159535 w 410122"/>
              <a:gd name="connsiteY39" fmla="*/ 397572 h 410644"/>
              <a:gd name="connsiteX40" fmla="*/ 158700 w 410122"/>
              <a:gd name="connsiteY40" fmla="*/ 394122 h 410644"/>
              <a:gd name="connsiteX41" fmla="*/ 158282 w 410122"/>
              <a:gd name="connsiteY41" fmla="*/ 390462 h 410644"/>
              <a:gd name="connsiteX42" fmla="*/ 158282 w 410122"/>
              <a:gd name="connsiteY42" fmla="*/ 295614 h 410644"/>
              <a:gd name="connsiteX43" fmla="*/ 150660 w 410122"/>
              <a:gd name="connsiteY43" fmla="*/ 295614 h 410644"/>
              <a:gd name="connsiteX44" fmla="*/ 147005 w 410122"/>
              <a:gd name="connsiteY44" fmla="*/ 295300 h 410644"/>
              <a:gd name="connsiteX45" fmla="*/ 143664 w 410122"/>
              <a:gd name="connsiteY45" fmla="*/ 294359 h 410644"/>
              <a:gd name="connsiteX46" fmla="*/ 140532 w 410122"/>
              <a:gd name="connsiteY46" fmla="*/ 292895 h 410644"/>
              <a:gd name="connsiteX47" fmla="*/ 137712 w 410122"/>
              <a:gd name="connsiteY47" fmla="*/ 290803 h 410644"/>
              <a:gd name="connsiteX48" fmla="*/ 135206 w 410122"/>
              <a:gd name="connsiteY48" fmla="*/ 288503 h 410644"/>
              <a:gd name="connsiteX49" fmla="*/ 133327 w 410122"/>
              <a:gd name="connsiteY49" fmla="*/ 285575 h 410644"/>
              <a:gd name="connsiteX50" fmla="*/ 131865 w 410122"/>
              <a:gd name="connsiteY50" fmla="*/ 282437 h 410644"/>
              <a:gd name="connsiteX51" fmla="*/ 130821 w 410122"/>
              <a:gd name="connsiteY51" fmla="*/ 278986 h 410644"/>
              <a:gd name="connsiteX52" fmla="*/ 130612 w 410122"/>
              <a:gd name="connsiteY52" fmla="*/ 275536 h 410644"/>
              <a:gd name="connsiteX53" fmla="*/ 130612 w 410122"/>
              <a:gd name="connsiteY53" fmla="*/ 170021 h 410644"/>
              <a:gd name="connsiteX54" fmla="*/ 130821 w 410122"/>
              <a:gd name="connsiteY54" fmla="*/ 166570 h 410644"/>
              <a:gd name="connsiteX55" fmla="*/ 131761 w 410122"/>
              <a:gd name="connsiteY55" fmla="*/ 163119 h 410644"/>
              <a:gd name="connsiteX56" fmla="*/ 133222 w 410122"/>
              <a:gd name="connsiteY56" fmla="*/ 159982 h 410644"/>
              <a:gd name="connsiteX57" fmla="*/ 135206 w 410122"/>
              <a:gd name="connsiteY57" fmla="*/ 157054 h 410644"/>
              <a:gd name="connsiteX58" fmla="*/ 137608 w 410122"/>
              <a:gd name="connsiteY58" fmla="*/ 154649 h 410644"/>
              <a:gd name="connsiteX59" fmla="*/ 140323 w 410122"/>
              <a:gd name="connsiteY59" fmla="*/ 152662 h 410644"/>
              <a:gd name="connsiteX60" fmla="*/ 143455 w 410122"/>
              <a:gd name="connsiteY60" fmla="*/ 151198 h 410644"/>
              <a:gd name="connsiteX61" fmla="*/ 146901 w 410122"/>
              <a:gd name="connsiteY61" fmla="*/ 150257 h 410644"/>
              <a:gd name="connsiteX62" fmla="*/ 20014 w 410122"/>
              <a:gd name="connsiteY62" fmla="*/ 96130 h 410644"/>
              <a:gd name="connsiteX63" fmla="*/ 110076 w 410122"/>
              <a:gd name="connsiteY63" fmla="*/ 96130 h 410644"/>
              <a:gd name="connsiteX64" fmla="*/ 113725 w 410122"/>
              <a:gd name="connsiteY64" fmla="*/ 96444 h 410644"/>
              <a:gd name="connsiteX65" fmla="*/ 117060 w 410122"/>
              <a:gd name="connsiteY65" fmla="*/ 97385 h 410644"/>
              <a:gd name="connsiteX66" fmla="*/ 120187 w 410122"/>
              <a:gd name="connsiteY66" fmla="*/ 98848 h 410644"/>
              <a:gd name="connsiteX67" fmla="*/ 123002 w 410122"/>
              <a:gd name="connsiteY67" fmla="*/ 100834 h 410644"/>
              <a:gd name="connsiteX68" fmla="*/ 125399 w 410122"/>
              <a:gd name="connsiteY68" fmla="*/ 103239 h 410644"/>
              <a:gd name="connsiteX69" fmla="*/ 127380 w 410122"/>
              <a:gd name="connsiteY69" fmla="*/ 106061 h 410644"/>
              <a:gd name="connsiteX70" fmla="*/ 128839 w 410122"/>
              <a:gd name="connsiteY70" fmla="*/ 109197 h 410644"/>
              <a:gd name="connsiteX71" fmla="*/ 129777 w 410122"/>
              <a:gd name="connsiteY71" fmla="*/ 112542 h 410644"/>
              <a:gd name="connsiteX72" fmla="*/ 130090 w 410122"/>
              <a:gd name="connsiteY72" fmla="*/ 116201 h 410644"/>
              <a:gd name="connsiteX73" fmla="*/ 130090 w 410122"/>
              <a:gd name="connsiteY73" fmla="*/ 124251 h 410644"/>
              <a:gd name="connsiteX74" fmla="*/ 124982 w 410122"/>
              <a:gd name="connsiteY74" fmla="*/ 126864 h 410644"/>
              <a:gd name="connsiteX75" fmla="*/ 120187 w 410122"/>
              <a:gd name="connsiteY75" fmla="*/ 130000 h 410644"/>
              <a:gd name="connsiteX76" fmla="*/ 115809 w 410122"/>
              <a:gd name="connsiteY76" fmla="*/ 133659 h 410644"/>
              <a:gd name="connsiteX77" fmla="*/ 111848 w 410122"/>
              <a:gd name="connsiteY77" fmla="*/ 137841 h 410644"/>
              <a:gd name="connsiteX78" fmla="*/ 108513 w 410122"/>
              <a:gd name="connsiteY78" fmla="*/ 142545 h 410644"/>
              <a:gd name="connsiteX79" fmla="*/ 105594 w 410122"/>
              <a:gd name="connsiteY79" fmla="*/ 147353 h 410644"/>
              <a:gd name="connsiteX80" fmla="*/ 103197 w 410122"/>
              <a:gd name="connsiteY80" fmla="*/ 152685 h 410644"/>
              <a:gd name="connsiteX81" fmla="*/ 101425 w 410122"/>
              <a:gd name="connsiteY81" fmla="*/ 158330 h 410644"/>
              <a:gd name="connsiteX82" fmla="*/ 100486 w 410122"/>
              <a:gd name="connsiteY82" fmla="*/ 164184 h 410644"/>
              <a:gd name="connsiteX83" fmla="*/ 100069 w 410122"/>
              <a:gd name="connsiteY83" fmla="*/ 170143 h 410644"/>
              <a:gd name="connsiteX84" fmla="*/ 100069 w 410122"/>
              <a:gd name="connsiteY84" fmla="*/ 275621 h 410644"/>
              <a:gd name="connsiteX85" fmla="*/ 100278 w 410122"/>
              <a:gd name="connsiteY85" fmla="*/ 280534 h 410644"/>
              <a:gd name="connsiteX86" fmla="*/ 101112 w 410122"/>
              <a:gd name="connsiteY86" fmla="*/ 285447 h 410644"/>
              <a:gd name="connsiteX87" fmla="*/ 102363 w 410122"/>
              <a:gd name="connsiteY87" fmla="*/ 290152 h 410644"/>
              <a:gd name="connsiteX88" fmla="*/ 104135 w 410122"/>
              <a:gd name="connsiteY88" fmla="*/ 294751 h 410644"/>
              <a:gd name="connsiteX89" fmla="*/ 106115 w 410122"/>
              <a:gd name="connsiteY89" fmla="*/ 298933 h 410644"/>
              <a:gd name="connsiteX90" fmla="*/ 106115 w 410122"/>
              <a:gd name="connsiteY90" fmla="*/ 303741 h 410644"/>
              <a:gd name="connsiteX91" fmla="*/ 105698 w 410122"/>
              <a:gd name="connsiteY91" fmla="*/ 307296 h 410644"/>
              <a:gd name="connsiteX92" fmla="*/ 104864 w 410122"/>
              <a:gd name="connsiteY92" fmla="*/ 310641 h 410644"/>
              <a:gd name="connsiteX93" fmla="*/ 103301 w 410122"/>
              <a:gd name="connsiteY93" fmla="*/ 313777 h 410644"/>
              <a:gd name="connsiteX94" fmla="*/ 101320 w 410122"/>
              <a:gd name="connsiteY94" fmla="*/ 316704 h 410644"/>
              <a:gd name="connsiteX95" fmla="*/ 98923 w 410122"/>
              <a:gd name="connsiteY95" fmla="*/ 319108 h 410644"/>
              <a:gd name="connsiteX96" fmla="*/ 96213 w 410122"/>
              <a:gd name="connsiteY96" fmla="*/ 321095 h 410644"/>
              <a:gd name="connsiteX97" fmla="*/ 93085 w 410122"/>
              <a:gd name="connsiteY97" fmla="*/ 322663 h 410644"/>
              <a:gd name="connsiteX98" fmla="*/ 89646 w 410122"/>
              <a:gd name="connsiteY98" fmla="*/ 323499 h 410644"/>
              <a:gd name="connsiteX99" fmla="*/ 86101 w 410122"/>
              <a:gd name="connsiteY99" fmla="*/ 323917 h 410644"/>
              <a:gd name="connsiteX100" fmla="*/ 43989 w 410122"/>
              <a:gd name="connsiteY100" fmla="*/ 323917 h 410644"/>
              <a:gd name="connsiteX101" fmla="*/ 40445 w 410122"/>
              <a:gd name="connsiteY101" fmla="*/ 323499 h 410644"/>
              <a:gd name="connsiteX102" fmla="*/ 37005 w 410122"/>
              <a:gd name="connsiteY102" fmla="*/ 322663 h 410644"/>
              <a:gd name="connsiteX103" fmla="*/ 33878 w 410122"/>
              <a:gd name="connsiteY103" fmla="*/ 321095 h 410644"/>
              <a:gd name="connsiteX104" fmla="*/ 31168 w 410122"/>
              <a:gd name="connsiteY104" fmla="*/ 319108 h 410644"/>
              <a:gd name="connsiteX105" fmla="*/ 28770 w 410122"/>
              <a:gd name="connsiteY105" fmla="*/ 316704 h 410644"/>
              <a:gd name="connsiteX106" fmla="*/ 26790 w 410122"/>
              <a:gd name="connsiteY106" fmla="*/ 313777 h 410644"/>
              <a:gd name="connsiteX107" fmla="*/ 25226 w 410122"/>
              <a:gd name="connsiteY107" fmla="*/ 310641 h 410644"/>
              <a:gd name="connsiteX108" fmla="*/ 24392 w 410122"/>
              <a:gd name="connsiteY108" fmla="*/ 307296 h 410644"/>
              <a:gd name="connsiteX109" fmla="*/ 23975 w 410122"/>
              <a:gd name="connsiteY109" fmla="*/ 303741 h 410644"/>
              <a:gd name="connsiteX110" fmla="*/ 23975 w 410122"/>
              <a:gd name="connsiteY110" fmla="*/ 223248 h 410644"/>
              <a:gd name="connsiteX111" fmla="*/ 20014 w 410122"/>
              <a:gd name="connsiteY111" fmla="*/ 223248 h 410644"/>
              <a:gd name="connsiteX112" fmla="*/ 16365 w 410122"/>
              <a:gd name="connsiteY112" fmla="*/ 222829 h 410644"/>
              <a:gd name="connsiteX113" fmla="*/ 12821 w 410122"/>
              <a:gd name="connsiteY113" fmla="*/ 221993 h 410644"/>
              <a:gd name="connsiteX114" fmla="*/ 9694 w 410122"/>
              <a:gd name="connsiteY114" fmla="*/ 220530 h 410644"/>
              <a:gd name="connsiteX115" fmla="*/ 6984 w 410122"/>
              <a:gd name="connsiteY115" fmla="*/ 218439 h 410644"/>
              <a:gd name="connsiteX116" fmla="*/ 4586 w 410122"/>
              <a:gd name="connsiteY116" fmla="*/ 216035 h 410644"/>
              <a:gd name="connsiteX117" fmla="*/ 2606 w 410122"/>
              <a:gd name="connsiteY117" fmla="*/ 213212 h 410644"/>
              <a:gd name="connsiteX118" fmla="*/ 1251 w 410122"/>
              <a:gd name="connsiteY118" fmla="*/ 210076 h 410644"/>
              <a:gd name="connsiteX119" fmla="*/ 208 w 410122"/>
              <a:gd name="connsiteY119" fmla="*/ 206626 h 410644"/>
              <a:gd name="connsiteX120" fmla="*/ 0 w 410122"/>
              <a:gd name="connsiteY120" fmla="*/ 203176 h 410644"/>
              <a:gd name="connsiteX121" fmla="*/ 0 w 410122"/>
              <a:gd name="connsiteY121" fmla="*/ 116201 h 410644"/>
              <a:gd name="connsiteX122" fmla="*/ 312 w 410122"/>
              <a:gd name="connsiteY122" fmla="*/ 112542 h 410644"/>
              <a:gd name="connsiteX123" fmla="*/ 1251 w 410122"/>
              <a:gd name="connsiteY123" fmla="*/ 109197 h 410644"/>
              <a:gd name="connsiteX124" fmla="*/ 2710 w 410122"/>
              <a:gd name="connsiteY124" fmla="*/ 106061 h 410644"/>
              <a:gd name="connsiteX125" fmla="*/ 4690 w 410122"/>
              <a:gd name="connsiteY125" fmla="*/ 103239 h 410644"/>
              <a:gd name="connsiteX126" fmla="*/ 7088 w 410122"/>
              <a:gd name="connsiteY126" fmla="*/ 100834 h 410644"/>
              <a:gd name="connsiteX127" fmla="*/ 9902 w 410122"/>
              <a:gd name="connsiteY127" fmla="*/ 98848 h 410644"/>
              <a:gd name="connsiteX128" fmla="*/ 13030 w 410122"/>
              <a:gd name="connsiteY128" fmla="*/ 97385 h 410644"/>
              <a:gd name="connsiteX129" fmla="*/ 16365 w 410122"/>
              <a:gd name="connsiteY129" fmla="*/ 96444 h 410644"/>
              <a:gd name="connsiteX130" fmla="*/ 300046 w 410122"/>
              <a:gd name="connsiteY130" fmla="*/ 95608 h 410644"/>
              <a:gd name="connsiteX131" fmla="*/ 390108 w 410122"/>
              <a:gd name="connsiteY131" fmla="*/ 95608 h 410644"/>
              <a:gd name="connsiteX132" fmla="*/ 393757 w 410122"/>
              <a:gd name="connsiteY132" fmla="*/ 96026 h 410644"/>
              <a:gd name="connsiteX133" fmla="*/ 397196 w 410122"/>
              <a:gd name="connsiteY133" fmla="*/ 96862 h 410644"/>
              <a:gd name="connsiteX134" fmla="*/ 400324 w 410122"/>
              <a:gd name="connsiteY134" fmla="*/ 98325 h 410644"/>
              <a:gd name="connsiteX135" fmla="*/ 403034 w 410122"/>
              <a:gd name="connsiteY135" fmla="*/ 100415 h 410644"/>
              <a:gd name="connsiteX136" fmla="*/ 405431 w 410122"/>
              <a:gd name="connsiteY136" fmla="*/ 102818 h 410644"/>
              <a:gd name="connsiteX137" fmla="*/ 407412 w 410122"/>
              <a:gd name="connsiteY137" fmla="*/ 105639 h 410644"/>
              <a:gd name="connsiteX138" fmla="*/ 408871 w 410122"/>
              <a:gd name="connsiteY138" fmla="*/ 108774 h 410644"/>
              <a:gd name="connsiteX139" fmla="*/ 409809 w 410122"/>
              <a:gd name="connsiteY139" fmla="*/ 112222 h 410644"/>
              <a:gd name="connsiteX140" fmla="*/ 410122 w 410122"/>
              <a:gd name="connsiteY140" fmla="*/ 115670 h 410644"/>
              <a:gd name="connsiteX141" fmla="*/ 410122 w 410122"/>
              <a:gd name="connsiteY141" fmla="*/ 202188 h 410644"/>
              <a:gd name="connsiteX142" fmla="*/ 409809 w 410122"/>
              <a:gd name="connsiteY142" fmla="*/ 205845 h 410644"/>
              <a:gd name="connsiteX143" fmla="*/ 408871 w 410122"/>
              <a:gd name="connsiteY143" fmla="*/ 209293 h 410644"/>
              <a:gd name="connsiteX144" fmla="*/ 407412 w 410122"/>
              <a:gd name="connsiteY144" fmla="*/ 212428 h 410644"/>
              <a:gd name="connsiteX145" fmla="*/ 405431 w 410122"/>
              <a:gd name="connsiteY145" fmla="*/ 215144 h 410644"/>
              <a:gd name="connsiteX146" fmla="*/ 403034 w 410122"/>
              <a:gd name="connsiteY146" fmla="*/ 217652 h 410644"/>
              <a:gd name="connsiteX147" fmla="*/ 400324 w 410122"/>
              <a:gd name="connsiteY147" fmla="*/ 219533 h 410644"/>
              <a:gd name="connsiteX148" fmla="*/ 397196 w 410122"/>
              <a:gd name="connsiteY148" fmla="*/ 221100 h 410644"/>
              <a:gd name="connsiteX149" fmla="*/ 393757 w 410122"/>
              <a:gd name="connsiteY149" fmla="*/ 222041 h 410644"/>
              <a:gd name="connsiteX150" fmla="*/ 390108 w 410122"/>
              <a:gd name="connsiteY150" fmla="*/ 222354 h 410644"/>
              <a:gd name="connsiteX151" fmla="*/ 386147 w 410122"/>
              <a:gd name="connsiteY151" fmla="*/ 222354 h 410644"/>
              <a:gd name="connsiteX152" fmla="*/ 386147 w 410122"/>
              <a:gd name="connsiteY152" fmla="*/ 302811 h 410644"/>
              <a:gd name="connsiteX153" fmla="*/ 385730 w 410122"/>
              <a:gd name="connsiteY153" fmla="*/ 306468 h 410644"/>
              <a:gd name="connsiteX154" fmla="*/ 384896 w 410122"/>
              <a:gd name="connsiteY154" fmla="*/ 309812 h 410644"/>
              <a:gd name="connsiteX155" fmla="*/ 383437 w 410122"/>
              <a:gd name="connsiteY155" fmla="*/ 312947 h 410644"/>
              <a:gd name="connsiteX156" fmla="*/ 381352 w 410122"/>
              <a:gd name="connsiteY156" fmla="*/ 315768 h 410644"/>
              <a:gd name="connsiteX157" fmla="*/ 378955 w 410122"/>
              <a:gd name="connsiteY157" fmla="*/ 318276 h 410644"/>
              <a:gd name="connsiteX158" fmla="*/ 376244 w 410122"/>
              <a:gd name="connsiteY158" fmla="*/ 320156 h 410644"/>
              <a:gd name="connsiteX159" fmla="*/ 373117 w 410122"/>
              <a:gd name="connsiteY159" fmla="*/ 321619 h 410644"/>
              <a:gd name="connsiteX160" fmla="*/ 369782 w 410122"/>
              <a:gd name="connsiteY160" fmla="*/ 322664 h 410644"/>
              <a:gd name="connsiteX161" fmla="*/ 366133 w 410122"/>
              <a:gd name="connsiteY161" fmla="*/ 322873 h 410644"/>
              <a:gd name="connsiteX162" fmla="*/ 324125 w 410122"/>
              <a:gd name="connsiteY162" fmla="*/ 322873 h 410644"/>
              <a:gd name="connsiteX163" fmla="*/ 320477 w 410122"/>
              <a:gd name="connsiteY163" fmla="*/ 322664 h 410644"/>
              <a:gd name="connsiteX164" fmla="*/ 317037 w 410122"/>
              <a:gd name="connsiteY164" fmla="*/ 321619 h 410644"/>
              <a:gd name="connsiteX165" fmla="*/ 313910 w 410122"/>
              <a:gd name="connsiteY165" fmla="*/ 320156 h 410644"/>
              <a:gd name="connsiteX166" fmla="*/ 311199 w 410122"/>
              <a:gd name="connsiteY166" fmla="*/ 318276 h 410644"/>
              <a:gd name="connsiteX167" fmla="*/ 308802 w 410122"/>
              <a:gd name="connsiteY167" fmla="*/ 315768 h 410644"/>
              <a:gd name="connsiteX168" fmla="*/ 306821 w 410122"/>
              <a:gd name="connsiteY168" fmla="*/ 312947 h 410644"/>
              <a:gd name="connsiteX169" fmla="*/ 305258 w 410122"/>
              <a:gd name="connsiteY169" fmla="*/ 309812 h 410644"/>
              <a:gd name="connsiteX170" fmla="*/ 304424 w 410122"/>
              <a:gd name="connsiteY170" fmla="*/ 306468 h 410644"/>
              <a:gd name="connsiteX171" fmla="*/ 304007 w 410122"/>
              <a:gd name="connsiteY171" fmla="*/ 302811 h 410644"/>
              <a:gd name="connsiteX172" fmla="*/ 304007 w 410122"/>
              <a:gd name="connsiteY172" fmla="*/ 298109 h 410644"/>
              <a:gd name="connsiteX173" fmla="*/ 306196 w 410122"/>
              <a:gd name="connsiteY173" fmla="*/ 293721 h 410644"/>
              <a:gd name="connsiteX174" fmla="*/ 307968 w 410122"/>
              <a:gd name="connsiteY174" fmla="*/ 289227 h 410644"/>
              <a:gd name="connsiteX175" fmla="*/ 309010 w 410122"/>
              <a:gd name="connsiteY175" fmla="*/ 284525 h 410644"/>
              <a:gd name="connsiteX176" fmla="*/ 309844 w 410122"/>
              <a:gd name="connsiteY176" fmla="*/ 279719 h 410644"/>
              <a:gd name="connsiteX177" fmla="*/ 310053 w 410122"/>
              <a:gd name="connsiteY177" fmla="*/ 274599 h 410644"/>
              <a:gd name="connsiteX178" fmla="*/ 310053 w 410122"/>
              <a:gd name="connsiteY178" fmla="*/ 169796 h 410644"/>
              <a:gd name="connsiteX179" fmla="*/ 309636 w 410122"/>
              <a:gd name="connsiteY179" fmla="*/ 163735 h 410644"/>
              <a:gd name="connsiteX180" fmla="*/ 308698 w 410122"/>
              <a:gd name="connsiteY180" fmla="*/ 157884 h 410644"/>
              <a:gd name="connsiteX181" fmla="*/ 306926 w 410122"/>
              <a:gd name="connsiteY181" fmla="*/ 152346 h 410644"/>
              <a:gd name="connsiteX182" fmla="*/ 304528 w 410122"/>
              <a:gd name="connsiteY182" fmla="*/ 146913 h 410644"/>
              <a:gd name="connsiteX183" fmla="*/ 301714 w 410122"/>
              <a:gd name="connsiteY183" fmla="*/ 142002 h 410644"/>
              <a:gd name="connsiteX184" fmla="*/ 298274 w 410122"/>
              <a:gd name="connsiteY184" fmla="*/ 137508 h 410644"/>
              <a:gd name="connsiteX185" fmla="*/ 294313 w 410122"/>
              <a:gd name="connsiteY185" fmla="*/ 133329 h 410644"/>
              <a:gd name="connsiteX186" fmla="*/ 289935 w 410122"/>
              <a:gd name="connsiteY186" fmla="*/ 129567 h 410644"/>
              <a:gd name="connsiteX187" fmla="*/ 285140 w 410122"/>
              <a:gd name="connsiteY187" fmla="*/ 126433 h 410644"/>
              <a:gd name="connsiteX188" fmla="*/ 280032 w 410122"/>
              <a:gd name="connsiteY188" fmla="*/ 123716 h 410644"/>
              <a:gd name="connsiteX189" fmla="*/ 280032 w 410122"/>
              <a:gd name="connsiteY189" fmla="*/ 115670 h 410644"/>
              <a:gd name="connsiteX190" fmla="*/ 280449 w 410122"/>
              <a:gd name="connsiteY190" fmla="*/ 112222 h 410644"/>
              <a:gd name="connsiteX191" fmla="*/ 281283 w 410122"/>
              <a:gd name="connsiteY191" fmla="*/ 108774 h 410644"/>
              <a:gd name="connsiteX192" fmla="*/ 282742 w 410122"/>
              <a:gd name="connsiteY192" fmla="*/ 105639 h 410644"/>
              <a:gd name="connsiteX193" fmla="*/ 284827 w 410122"/>
              <a:gd name="connsiteY193" fmla="*/ 102818 h 410644"/>
              <a:gd name="connsiteX194" fmla="*/ 287120 w 410122"/>
              <a:gd name="connsiteY194" fmla="*/ 100415 h 410644"/>
              <a:gd name="connsiteX195" fmla="*/ 289935 w 410122"/>
              <a:gd name="connsiteY195" fmla="*/ 98325 h 410644"/>
              <a:gd name="connsiteX196" fmla="*/ 293062 w 410122"/>
              <a:gd name="connsiteY196" fmla="*/ 96862 h 410644"/>
              <a:gd name="connsiteX197" fmla="*/ 296397 w 410122"/>
              <a:gd name="connsiteY197" fmla="*/ 96026 h 410644"/>
              <a:gd name="connsiteX198" fmla="*/ 205270 w 410122"/>
              <a:gd name="connsiteY198" fmla="*/ 40228 h 410644"/>
              <a:gd name="connsiteX199" fmla="*/ 211128 w 410122"/>
              <a:gd name="connsiteY199" fmla="*/ 40645 h 410644"/>
              <a:gd name="connsiteX200" fmla="*/ 216777 w 410122"/>
              <a:gd name="connsiteY200" fmla="*/ 41583 h 410644"/>
              <a:gd name="connsiteX201" fmla="*/ 222111 w 410122"/>
              <a:gd name="connsiteY201" fmla="*/ 43356 h 410644"/>
              <a:gd name="connsiteX202" fmla="*/ 227237 w 410122"/>
              <a:gd name="connsiteY202" fmla="*/ 45649 h 410644"/>
              <a:gd name="connsiteX203" fmla="*/ 231840 w 410122"/>
              <a:gd name="connsiteY203" fmla="*/ 48464 h 410644"/>
              <a:gd name="connsiteX204" fmla="*/ 236129 w 410122"/>
              <a:gd name="connsiteY204" fmla="*/ 51905 h 410644"/>
              <a:gd name="connsiteX205" fmla="*/ 239999 w 410122"/>
              <a:gd name="connsiteY205" fmla="*/ 55762 h 410644"/>
              <a:gd name="connsiteX206" fmla="*/ 243556 w 410122"/>
              <a:gd name="connsiteY206" fmla="*/ 60141 h 410644"/>
              <a:gd name="connsiteX207" fmla="*/ 246485 w 410122"/>
              <a:gd name="connsiteY207" fmla="*/ 64832 h 410644"/>
              <a:gd name="connsiteX208" fmla="*/ 248682 w 410122"/>
              <a:gd name="connsiteY208" fmla="*/ 69837 h 410644"/>
              <a:gd name="connsiteX209" fmla="*/ 250460 w 410122"/>
              <a:gd name="connsiteY209" fmla="*/ 75258 h 410644"/>
              <a:gd name="connsiteX210" fmla="*/ 251506 w 410122"/>
              <a:gd name="connsiteY210" fmla="*/ 80888 h 410644"/>
              <a:gd name="connsiteX211" fmla="*/ 251820 w 410122"/>
              <a:gd name="connsiteY211" fmla="*/ 86622 h 410644"/>
              <a:gd name="connsiteX212" fmla="*/ 251506 w 410122"/>
              <a:gd name="connsiteY212" fmla="*/ 92564 h 410644"/>
              <a:gd name="connsiteX213" fmla="*/ 250460 w 410122"/>
              <a:gd name="connsiteY213" fmla="*/ 98194 h 410644"/>
              <a:gd name="connsiteX214" fmla="*/ 248682 w 410122"/>
              <a:gd name="connsiteY214" fmla="*/ 103511 h 410644"/>
              <a:gd name="connsiteX215" fmla="*/ 246485 w 410122"/>
              <a:gd name="connsiteY215" fmla="*/ 108620 h 410644"/>
              <a:gd name="connsiteX216" fmla="*/ 243556 w 410122"/>
              <a:gd name="connsiteY216" fmla="*/ 113207 h 410644"/>
              <a:gd name="connsiteX217" fmla="*/ 239999 w 410122"/>
              <a:gd name="connsiteY217" fmla="*/ 117586 h 410644"/>
              <a:gd name="connsiteX218" fmla="*/ 236129 w 410122"/>
              <a:gd name="connsiteY218" fmla="*/ 121443 h 410644"/>
              <a:gd name="connsiteX219" fmla="*/ 231840 w 410122"/>
              <a:gd name="connsiteY219" fmla="*/ 124884 h 410644"/>
              <a:gd name="connsiteX220" fmla="*/ 227237 w 410122"/>
              <a:gd name="connsiteY220" fmla="*/ 127803 h 410644"/>
              <a:gd name="connsiteX221" fmla="*/ 222111 w 410122"/>
              <a:gd name="connsiteY221" fmla="*/ 130096 h 410644"/>
              <a:gd name="connsiteX222" fmla="*/ 216777 w 410122"/>
              <a:gd name="connsiteY222" fmla="*/ 131765 h 410644"/>
              <a:gd name="connsiteX223" fmla="*/ 211128 w 410122"/>
              <a:gd name="connsiteY223" fmla="*/ 132807 h 410644"/>
              <a:gd name="connsiteX224" fmla="*/ 205270 w 410122"/>
              <a:gd name="connsiteY224" fmla="*/ 133224 h 410644"/>
              <a:gd name="connsiteX225" fmla="*/ 199516 w 410122"/>
              <a:gd name="connsiteY225" fmla="*/ 132807 h 410644"/>
              <a:gd name="connsiteX226" fmla="*/ 193867 w 410122"/>
              <a:gd name="connsiteY226" fmla="*/ 131765 h 410644"/>
              <a:gd name="connsiteX227" fmla="*/ 188428 w 410122"/>
              <a:gd name="connsiteY227" fmla="*/ 130096 h 410644"/>
              <a:gd name="connsiteX228" fmla="*/ 183407 w 410122"/>
              <a:gd name="connsiteY228" fmla="*/ 127803 h 410644"/>
              <a:gd name="connsiteX229" fmla="*/ 178804 w 410122"/>
              <a:gd name="connsiteY229" fmla="*/ 124884 h 410644"/>
              <a:gd name="connsiteX230" fmla="*/ 174411 w 410122"/>
              <a:gd name="connsiteY230" fmla="*/ 121443 h 410644"/>
              <a:gd name="connsiteX231" fmla="*/ 170435 w 410122"/>
              <a:gd name="connsiteY231" fmla="*/ 117586 h 410644"/>
              <a:gd name="connsiteX232" fmla="*/ 167088 w 410122"/>
              <a:gd name="connsiteY232" fmla="*/ 113207 h 410644"/>
              <a:gd name="connsiteX233" fmla="*/ 164159 w 410122"/>
              <a:gd name="connsiteY233" fmla="*/ 108620 h 410644"/>
              <a:gd name="connsiteX234" fmla="*/ 161962 w 410122"/>
              <a:gd name="connsiteY234" fmla="*/ 103511 h 410644"/>
              <a:gd name="connsiteX235" fmla="*/ 160184 w 410122"/>
              <a:gd name="connsiteY235" fmla="*/ 98194 h 410644"/>
              <a:gd name="connsiteX236" fmla="*/ 159138 w 410122"/>
              <a:gd name="connsiteY236" fmla="*/ 92564 h 410644"/>
              <a:gd name="connsiteX237" fmla="*/ 158824 w 410122"/>
              <a:gd name="connsiteY237" fmla="*/ 86622 h 410644"/>
              <a:gd name="connsiteX238" fmla="*/ 159138 w 410122"/>
              <a:gd name="connsiteY238" fmla="*/ 80888 h 410644"/>
              <a:gd name="connsiteX239" fmla="*/ 160184 w 410122"/>
              <a:gd name="connsiteY239" fmla="*/ 75258 h 410644"/>
              <a:gd name="connsiteX240" fmla="*/ 161962 w 410122"/>
              <a:gd name="connsiteY240" fmla="*/ 69837 h 410644"/>
              <a:gd name="connsiteX241" fmla="*/ 164159 w 410122"/>
              <a:gd name="connsiteY241" fmla="*/ 64832 h 410644"/>
              <a:gd name="connsiteX242" fmla="*/ 167088 w 410122"/>
              <a:gd name="connsiteY242" fmla="*/ 60141 h 410644"/>
              <a:gd name="connsiteX243" fmla="*/ 170435 w 410122"/>
              <a:gd name="connsiteY243" fmla="*/ 55762 h 410644"/>
              <a:gd name="connsiteX244" fmla="*/ 174411 w 410122"/>
              <a:gd name="connsiteY244" fmla="*/ 51905 h 410644"/>
              <a:gd name="connsiteX245" fmla="*/ 178804 w 410122"/>
              <a:gd name="connsiteY245" fmla="*/ 48464 h 410644"/>
              <a:gd name="connsiteX246" fmla="*/ 183407 w 410122"/>
              <a:gd name="connsiteY246" fmla="*/ 45649 h 410644"/>
              <a:gd name="connsiteX247" fmla="*/ 188428 w 410122"/>
              <a:gd name="connsiteY247" fmla="*/ 43356 h 410644"/>
              <a:gd name="connsiteX248" fmla="*/ 193867 w 410122"/>
              <a:gd name="connsiteY248" fmla="*/ 41583 h 410644"/>
              <a:gd name="connsiteX249" fmla="*/ 199516 w 410122"/>
              <a:gd name="connsiteY249" fmla="*/ 40645 h 410644"/>
              <a:gd name="connsiteX250" fmla="*/ 345442 w 410122"/>
              <a:gd name="connsiteY250" fmla="*/ 0 h 410644"/>
              <a:gd name="connsiteX251" fmla="*/ 350744 w 410122"/>
              <a:gd name="connsiteY251" fmla="*/ 418 h 410644"/>
              <a:gd name="connsiteX252" fmla="*/ 356045 w 410122"/>
              <a:gd name="connsiteY252" fmla="*/ 1357 h 410644"/>
              <a:gd name="connsiteX253" fmla="*/ 361035 w 410122"/>
              <a:gd name="connsiteY253" fmla="*/ 3131 h 410644"/>
              <a:gd name="connsiteX254" fmla="*/ 365713 w 410122"/>
              <a:gd name="connsiteY254" fmla="*/ 5531 h 410644"/>
              <a:gd name="connsiteX255" fmla="*/ 369975 w 410122"/>
              <a:gd name="connsiteY255" fmla="*/ 8453 h 410644"/>
              <a:gd name="connsiteX256" fmla="*/ 373821 w 410122"/>
              <a:gd name="connsiteY256" fmla="*/ 11792 h 410644"/>
              <a:gd name="connsiteX257" fmla="*/ 377251 w 410122"/>
              <a:gd name="connsiteY257" fmla="*/ 15653 h 410644"/>
              <a:gd name="connsiteX258" fmla="*/ 380162 w 410122"/>
              <a:gd name="connsiteY258" fmla="*/ 19932 h 410644"/>
              <a:gd name="connsiteX259" fmla="*/ 382449 w 410122"/>
              <a:gd name="connsiteY259" fmla="*/ 24732 h 410644"/>
              <a:gd name="connsiteX260" fmla="*/ 384216 w 410122"/>
              <a:gd name="connsiteY260" fmla="*/ 29741 h 410644"/>
              <a:gd name="connsiteX261" fmla="*/ 385255 w 410122"/>
              <a:gd name="connsiteY261" fmla="*/ 35063 h 410644"/>
              <a:gd name="connsiteX262" fmla="*/ 385567 w 410122"/>
              <a:gd name="connsiteY262" fmla="*/ 40385 h 410644"/>
              <a:gd name="connsiteX263" fmla="*/ 385255 w 410122"/>
              <a:gd name="connsiteY263" fmla="*/ 45916 h 410644"/>
              <a:gd name="connsiteX264" fmla="*/ 384216 w 410122"/>
              <a:gd name="connsiteY264" fmla="*/ 51238 h 410644"/>
              <a:gd name="connsiteX265" fmla="*/ 382449 w 410122"/>
              <a:gd name="connsiteY265" fmla="*/ 56247 h 410644"/>
              <a:gd name="connsiteX266" fmla="*/ 380162 w 410122"/>
              <a:gd name="connsiteY266" fmla="*/ 60943 h 410644"/>
              <a:gd name="connsiteX267" fmla="*/ 377251 w 410122"/>
              <a:gd name="connsiteY267" fmla="*/ 65326 h 410644"/>
              <a:gd name="connsiteX268" fmla="*/ 373821 w 410122"/>
              <a:gd name="connsiteY268" fmla="*/ 69083 h 410644"/>
              <a:gd name="connsiteX269" fmla="*/ 369975 w 410122"/>
              <a:gd name="connsiteY269" fmla="*/ 72631 h 410644"/>
              <a:gd name="connsiteX270" fmla="*/ 365713 w 410122"/>
              <a:gd name="connsiteY270" fmla="*/ 75448 h 410644"/>
              <a:gd name="connsiteX271" fmla="*/ 361035 w 410122"/>
              <a:gd name="connsiteY271" fmla="*/ 77848 h 410644"/>
              <a:gd name="connsiteX272" fmla="*/ 356045 w 410122"/>
              <a:gd name="connsiteY272" fmla="*/ 79518 h 410644"/>
              <a:gd name="connsiteX273" fmla="*/ 350744 w 410122"/>
              <a:gd name="connsiteY273" fmla="*/ 80666 h 410644"/>
              <a:gd name="connsiteX274" fmla="*/ 345442 w 410122"/>
              <a:gd name="connsiteY274" fmla="*/ 80979 h 410644"/>
              <a:gd name="connsiteX275" fmla="*/ 339933 w 410122"/>
              <a:gd name="connsiteY275" fmla="*/ 80666 h 410644"/>
              <a:gd name="connsiteX276" fmla="*/ 334736 w 410122"/>
              <a:gd name="connsiteY276" fmla="*/ 79518 h 410644"/>
              <a:gd name="connsiteX277" fmla="*/ 329746 w 410122"/>
              <a:gd name="connsiteY277" fmla="*/ 77848 h 410644"/>
              <a:gd name="connsiteX278" fmla="*/ 325068 w 410122"/>
              <a:gd name="connsiteY278" fmla="*/ 75448 h 410644"/>
              <a:gd name="connsiteX279" fmla="*/ 320806 w 410122"/>
              <a:gd name="connsiteY279" fmla="*/ 72631 h 410644"/>
              <a:gd name="connsiteX280" fmla="*/ 316960 w 410122"/>
              <a:gd name="connsiteY280" fmla="*/ 69083 h 410644"/>
              <a:gd name="connsiteX281" fmla="*/ 313530 w 410122"/>
              <a:gd name="connsiteY281" fmla="*/ 65326 h 410644"/>
              <a:gd name="connsiteX282" fmla="*/ 310619 w 410122"/>
              <a:gd name="connsiteY282" fmla="*/ 60943 h 410644"/>
              <a:gd name="connsiteX283" fmla="*/ 308228 w 410122"/>
              <a:gd name="connsiteY283" fmla="*/ 56247 h 410644"/>
              <a:gd name="connsiteX284" fmla="*/ 306565 w 410122"/>
              <a:gd name="connsiteY284" fmla="*/ 51238 h 410644"/>
              <a:gd name="connsiteX285" fmla="*/ 305526 w 410122"/>
              <a:gd name="connsiteY285" fmla="*/ 45916 h 410644"/>
              <a:gd name="connsiteX286" fmla="*/ 305110 w 410122"/>
              <a:gd name="connsiteY286" fmla="*/ 40385 h 410644"/>
              <a:gd name="connsiteX287" fmla="*/ 305526 w 410122"/>
              <a:gd name="connsiteY287" fmla="*/ 35063 h 410644"/>
              <a:gd name="connsiteX288" fmla="*/ 306565 w 410122"/>
              <a:gd name="connsiteY288" fmla="*/ 29741 h 410644"/>
              <a:gd name="connsiteX289" fmla="*/ 308228 w 410122"/>
              <a:gd name="connsiteY289" fmla="*/ 24732 h 410644"/>
              <a:gd name="connsiteX290" fmla="*/ 310619 w 410122"/>
              <a:gd name="connsiteY290" fmla="*/ 19932 h 410644"/>
              <a:gd name="connsiteX291" fmla="*/ 313530 w 410122"/>
              <a:gd name="connsiteY291" fmla="*/ 15653 h 410644"/>
              <a:gd name="connsiteX292" fmla="*/ 316960 w 410122"/>
              <a:gd name="connsiteY292" fmla="*/ 11792 h 410644"/>
              <a:gd name="connsiteX293" fmla="*/ 320806 w 410122"/>
              <a:gd name="connsiteY293" fmla="*/ 8453 h 410644"/>
              <a:gd name="connsiteX294" fmla="*/ 325068 w 410122"/>
              <a:gd name="connsiteY294" fmla="*/ 5531 h 410644"/>
              <a:gd name="connsiteX295" fmla="*/ 329746 w 410122"/>
              <a:gd name="connsiteY295" fmla="*/ 3131 h 410644"/>
              <a:gd name="connsiteX296" fmla="*/ 334736 w 410122"/>
              <a:gd name="connsiteY296" fmla="*/ 1357 h 410644"/>
              <a:gd name="connsiteX297" fmla="*/ 339933 w 410122"/>
              <a:gd name="connsiteY297" fmla="*/ 418 h 410644"/>
              <a:gd name="connsiteX298" fmla="*/ 65045 w 410122"/>
              <a:gd name="connsiteY298" fmla="*/ 0 h 410644"/>
              <a:gd name="connsiteX299" fmla="*/ 70576 w 410122"/>
              <a:gd name="connsiteY299" fmla="*/ 418 h 410644"/>
              <a:gd name="connsiteX300" fmla="*/ 75794 w 410122"/>
              <a:gd name="connsiteY300" fmla="*/ 1357 h 410644"/>
              <a:gd name="connsiteX301" fmla="*/ 80803 w 410122"/>
              <a:gd name="connsiteY301" fmla="*/ 3131 h 410644"/>
              <a:gd name="connsiteX302" fmla="*/ 85499 w 410122"/>
              <a:gd name="connsiteY302" fmla="*/ 5531 h 410644"/>
              <a:gd name="connsiteX303" fmla="*/ 89673 w 410122"/>
              <a:gd name="connsiteY303" fmla="*/ 8453 h 410644"/>
              <a:gd name="connsiteX304" fmla="*/ 93639 w 410122"/>
              <a:gd name="connsiteY304" fmla="*/ 11792 h 410644"/>
              <a:gd name="connsiteX305" fmla="*/ 96978 w 410122"/>
              <a:gd name="connsiteY305" fmla="*/ 15653 h 410644"/>
              <a:gd name="connsiteX306" fmla="*/ 100004 w 410122"/>
              <a:gd name="connsiteY306" fmla="*/ 19932 h 410644"/>
              <a:gd name="connsiteX307" fmla="*/ 102196 w 410122"/>
              <a:gd name="connsiteY307" fmla="*/ 24732 h 410644"/>
              <a:gd name="connsiteX308" fmla="*/ 103970 w 410122"/>
              <a:gd name="connsiteY308" fmla="*/ 29741 h 410644"/>
              <a:gd name="connsiteX309" fmla="*/ 105118 w 410122"/>
              <a:gd name="connsiteY309" fmla="*/ 35063 h 410644"/>
              <a:gd name="connsiteX310" fmla="*/ 105535 w 410122"/>
              <a:gd name="connsiteY310" fmla="*/ 40385 h 410644"/>
              <a:gd name="connsiteX311" fmla="*/ 105118 w 410122"/>
              <a:gd name="connsiteY311" fmla="*/ 45916 h 410644"/>
              <a:gd name="connsiteX312" fmla="*/ 103970 w 410122"/>
              <a:gd name="connsiteY312" fmla="*/ 51238 h 410644"/>
              <a:gd name="connsiteX313" fmla="*/ 102196 w 410122"/>
              <a:gd name="connsiteY313" fmla="*/ 56247 h 410644"/>
              <a:gd name="connsiteX314" fmla="*/ 100004 w 410122"/>
              <a:gd name="connsiteY314" fmla="*/ 60943 h 410644"/>
              <a:gd name="connsiteX315" fmla="*/ 96978 w 410122"/>
              <a:gd name="connsiteY315" fmla="*/ 65326 h 410644"/>
              <a:gd name="connsiteX316" fmla="*/ 93639 w 410122"/>
              <a:gd name="connsiteY316" fmla="*/ 69083 h 410644"/>
              <a:gd name="connsiteX317" fmla="*/ 89673 w 410122"/>
              <a:gd name="connsiteY317" fmla="*/ 72631 h 410644"/>
              <a:gd name="connsiteX318" fmla="*/ 85499 w 410122"/>
              <a:gd name="connsiteY318" fmla="*/ 75448 h 410644"/>
              <a:gd name="connsiteX319" fmla="*/ 80803 w 410122"/>
              <a:gd name="connsiteY319" fmla="*/ 77848 h 410644"/>
              <a:gd name="connsiteX320" fmla="*/ 75794 w 410122"/>
              <a:gd name="connsiteY320" fmla="*/ 79518 h 410644"/>
              <a:gd name="connsiteX321" fmla="*/ 70576 w 410122"/>
              <a:gd name="connsiteY321" fmla="*/ 80666 h 410644"/>
              <a:gd name="connsiteX322" fmla="*/ 65045 w 410122"/>
              <a:gd name="connsiteY322" fmla="*/ 80979 h 410644"/>
              <a:gd name="connsiteX323" fmla="*/ 59514 w 410122"/>
              <a:gd name="connsiteY323" fmla="*/ 80666 h 410644"/>
              <a:gd name="connsiteX324" fmla="*/ 54297 w 410122"/>
              <a:gd name="connsiteY324" fmla="*/ 79518 h 410644"/>
              <a:gd name="connsiteX325" fmla="*/ 49288 w 410122"/>
              <a:gd name="connsiteY325" fmla="*/ 77848 h 410644"/>
              <a:gd name="connsiteX326" fmla="*/ 44592 w 410122"/>
              <a:gd name="connsiteY326" fmla="*/ 75448 h 410644"/>
              <a:gd name="connsiteX327" fmla="*/ 40417 w 410122"/>
              <a:gd name="connsiteY327" fmla="*/ 72631 h 410644"/>
              <a:gd name="connsiteX328" fmla="*/ 36452 w 410122"/>
              <a:gd name="connsiteY328" fmla="*/ 69083 h 410644"/>
              <a:gd name="connsiteX329" fmla="*/ 33112 w 410122"/>
              <a:gd name="connsiteY329" fmla="*/ 65326 h 410644"/>
              <a:gd name="connsiteX330" fmla="*/ 30086 w 410122"/>
              <a:gd name="connsiteY330" fmla="*/ 60943 h 410644"/>
              <a:gd name="connsiteX331" fmla="*/ 27790 w 410122"/>
              <a:gd name="connsiteY331" fmla="*/ 56247 h 410644"/>
              <a:gd name="connsiteX332" fmla="*/ 26121 w 410122"/>
              <a:gd name="connsiteY332" fmla="*/ 51238 h 410644"/>
              <a:gd name="connsiteX333" fmla="*/ 24973 w 410122"/>
              <a:gd name="connsiteY333" fmla="*/ 45916 h 410644"/>
              <a:gd name="connsiteX334" fmla="*/ 24555 w 410122"/>
              <a:gd name="connsiteY334" fmla="*/ 40385 h 410644"/>
              <a:gd name="connsiteX335" fmla="*/ 24973 w 410122"/>
              <a:gd name="connsiteY335" fmla="*/ 35063 h 410644"/>
              <a:gd name="connsiteX336" fmla="*/ 26121 w 410122"/>
              <a:gd name="connsiteY336" fmla="*/ 29741 h 410644"/>
              <a:gd name="connsiteX337" fmla="*/ 27790 w 410122"/>
              <a:gd name="connsiteY337" fmla="*/ 24732 h 410644"/>
              <a:gd name="connsiteX338" fmla="*/ 30086 w 410122"/>
              <a:gd name="connsiteY338" fmla="*/ 19932 h 410644"/>
              <a:gd name="connsiteX339" fmla="*/ 33112 w 410122"/>
              <a:gd name="connsiteY339" fmla="*/ 15653 h 410644"/>
              <a:gd name="connsiteX340" fmla="*/ 36452 w 410122"/>
              <a:gd name="connsiteY340" fmla="*/ 11792 h 410644"/>
              <a:gd name="connsiteX341" fmla="*/ 40417 w 410122"/>
              <a:gd name="connsiteY341" fmla="*/ 8453 h 410644"/>
              <a:gd name="connsiteX342" fmla="*/ 44592 w 410122"/>
              <a:gd name="connsiteY342" fmla="*/ 5531 h 410644"/>
              <a:gd name="connsiteX343" fmla="*/ 49288 w 410122"/>
              <a:gd name="connsiteY343" fmla="*/ 3131 h 410644"/>
              <a:gd name="connsiteX344" fmla="*/ 54297 w 410122"/>
              <a:gd name="connsiteY344" fmla="*/ 1357 h 410644"/>
              <a:gd name="connsiteX345" fmla="*/ 59514 w 410122"/>
              <a:gd name="connsiteY345" fmla="*/ 418 h 41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410122" h="410644">
                <a:moveTo>
                  <a:pt x="150660" y="149943"/>
                </a:moveTo>
                <a:lnTo>
                  <a:pt x="259984" y="149943"/>
                </a:lnTo>
                <a:lnTo>
                  <a:pt x="263430" y="150257"/>
                </a:lnTo>
                <a:lnTo>
                  <a:pt x="266876" y="151198"/>
                </a:lnTo>
                <a:lnTo>
                  <a:pt x="270008" y="152662"/>
                </a:lnTo>
                <a:lnTo>
                  <a:pt x="272827" y="154649"/>
                </a:lnTo>
                <a:lnTo>
                  <a:pt x="275229" y="157054"/>
                </a:lnTo>
                <a:lnTo>
                  <a:pt x="277213" y="159982"/>
                </a:lnTo>
                <a:lnTo>
                  <a:pt x="278779" y="163119"/>
                </a:lnTo>
                <a:lnTo>
                  <a:pt x="279614" y="166570"/>
                </a:lnTo>
                <a:lnTo>
                  <a:pt x="280032" y="170021"/>
                </a:lnTo>
                <a:lnTo>
                  <a:pt x="280032" y="275117"/>
                </a:lnTo>
                <a:lnTo>
                  <a:pt x="279614" y="278777"/>
                </a:lnTo>
                <a:lnTo>
                  <a:pt x="278779" y="282124"/>
                </a:lnTo>
                <a:lnTo>
                  <a:pt x="277213" y="285365"/>
                </a:lnTo>
                <a:lnTo>
                  <a:pt x="275229" y="288084"/>
                </a:lnTo>
                <a:lnTo>
                  <a:pt x="272827" y="290490"/>
                </a:lnTo>
                <a:lnTo>
                  <a:pt x="270008" y="292476"/>
                </a:lnTo>
                <a:lnTo>
                  <a:pt x="266876" y="294045"/>
                </a:lnTo>
                <a:lnTo>
                  <a:pt x="263430" y="294882"/>
                </a:lnTo>
                <a:lnTo>
                  <a:pt x="259984" y="295300"/>
                </a:lnTo>
                <a:lnTo>
                  <a:pt x="252153" y="295300"/>
                </a:lnTo>
                <a:lnTo>
                  <a:pt x="252153" y="390462"/>
                </a:lnTo>
                <a:lnTo>
                  <a:pt x="251944" y="394122"/>
                </a:lnTo>
                <a:lnTo>
                  <a:pt x="250900" y="397572"/>
                </a:lnTo>
                <a:lnTo>
                  <a:pt x="249438" y="400710"/>
                </a:lnTo>
                <a:lnTo>
                  <a:pt x="247558" y="403429"/>
                </a:lnTo>
                <a:lnTo>
                  <a:pt x="245052" y="405938"/>
                </a:lnTo>
                <a:lnTo>
                  <a:pt x="242233" y="407925"/>
                </a:lnTo>
                <a:lnTo>
                  <a:pt x="239101" y="409389"/>
                </a:lnTo>
                <a:lnTo>
                  <a:pt x="235759" y="410435"/>
                </a:lnTo>
                <a:lnTo>
                  <a:pt x="232105" y="410644"/>
                </a:lnTo>
                <a:lnTo>
                  <a:pt x="178330" y="410644"/>
                </a:lnTo>
                <a:lnTo>
                  <a:pt x="174676" y="410435"/>
                </a:lnTo>
                <a:lnTo>
                  <a:pt x="171334" y="409389"/>
                </a:lnTo>
                <a:lnTo>
                  <a:pt x="168202" y="407925"/>
                </a:lnTo>
                <a:lnTo>
                  <a:pt x="165383" y="405938"/>
                </a:lnTo>
                <a:lnTo>
                  <a:pt x="163086" y="403429"/>
                </a:lnTo>
                <a:lnTo>
                  <a:pt x="160997" y="400710"/>
                </a:lnTo>
                <a:lnTo>
                  <a:pt x="159535" y="397572"/>
                </a:lnTo>
                <a:lnTo>
                  <a:pt x="158700" y="394122"/>
                </a:lnTo>
                <a:lnTo>
                  <a:pt x="158282" y="390462"/>
                </a:lnTo>
                <a:lnTo>
                  <a:pt x="158282" y="295614"/>
                </a:lnTo>
                <a:lnTo>
                  <a:pt x="150660" y="295614"/>
                </a:lnTo>
                <a:lnTo>
                  <a:pt x="147005" y="295300"/>
                </a:lnTo>
                <a:lnTo>
                  <a:pt x="143664" y="294359"/>
                </a:lnTo>
                <a:lnTo>
                  <a:pt x="140532" y="292895"/>
                </a:lnTo>
                <a:lnTo>
                  <a:pt x="137712" y="290803"/>
                </a:lnTo>
                <a:lnTo>
                  <a:pt x="135206" y="288503"/>
                </a:lnTo>
                <a:lnTo>
                  <a:pt x="133327" y="285575"/>
                </a:lnTo>
                <a:lnTo>
                  <a:pt x="131865" y="282437"/>
                </a:lnTo>
                <a:lnTo>
                  <a:pt x="130821" y="278986"/>
                </a:lnTo>
                <a:lnTo>
                  <a:pt x="130612" y="275536"/>
                </a:lnTo>
                <a:lnTo>
                  <a:pt x="130612" y="170021"/>
                </a:lnTo>
                <a:lnTo>
                  <a:pt x="130821" y="166570"/>
                </a:lnTo>
                <a:lnTo>
                  <a:pt x="131761" y="163119"/>
                </a:lnTo>
                <a:lnTo>
                  <a:pt x="133222" y="159982"/>
                </a:lnTo>
                <a:lnTo>
                  <a:pt x="135206" y="157054"/>
                </a:lnTo>
                <a:lnTo>
                  <a:pt x="137608" y="154649"/>
                </a:lnTo>
                <a:lnTo>
                  <a:pt x="140323" y="152662"/>
                </a:lnTo>
                <a:lnTo>
                  <a:pt x="143455" y="151198"/>
                </a:lnTo>
                <a:lnTo>
                  <a:pt x="146901" y="150257"/>
                </a:lnTo>
                <a:close/>
                <a:moveTo>
                  <a:pt x="20014" y="96130"/>
                </a:moveTo>
                <a:lnTo>
                  <a:pt x="110076" y="96130"/>
                </a:lnTo>
                <a:lnTo>
                  <a:pt x="113725" y="96444"/>
                </a:lnTo>
                <a:lnTo>
                  <a:pt x="117060" y="97385"/>
                </a:lnTo>
                <a:lnTo>
                  <a:pt x="120187" y="98848"/>
                </a:lnTo>
                <a:lnTo>
                  <a:pt x="123002" y="100834"/>
                </a:lnTo>
                <a:lnTo>
                  <a:pt x="125399" y="103239"/>
                </a:lnTo>
                <a:lnTo>
                  <a:pt x="127380" y="106061"/>
                </a:lnTo>
                <a:lnTo>
                  <a:pt x="128839" y="109197"/>
                </a:lnTo>
                <a:lnTo>
                  <a:pt x="129777" y="112542"/>
                </a:lnTo>
                <a:lnTo>
                  <a:pt x="130090" y="116201"/>
                </a:lnTo>
                <a:lnTo>
                  <a:pt x="130090" y="124251"/>
                </a:lnTo>
                <a:lnTo>
                  <a:pt x="124982" y="126864"/>
                </a:lnTo>
                <a:lnTo>
                  <a:pt x="120187" y="130000"/>
                </a:lnTo>
                <a:lnTo>
                  <a:pt x="115809" y="133659"/>
                </a:lnTo>
                <a:lnTo>
                  <a:pt x="111848" y="137841"/>
                </a:lnTo>
                <a:lnTo>
                  <a:pt x="108513" y="142545"/>
                </a:lnTo>
                <a:lnTo>
                  <a:pt x="105594" y="147353"/>
                </a:lnTo>
                <a:lnTo>
                  <a:pt x="103197" y="152685"/>
                </a:lnTo>
                <a:lnTo>
                  <a:pt x="101425" y="158330"/>
                </a:lnTo>
                <a:lnTo>
                  <a:pt x="100486" y="164184"/>
                </a:lnTo>
                <a:lnTo>
                  <a:pt x="100069" y="170143"/>
                </a:lnTo>
                <a:lnTo>
                  <a:pt x="100069" y="275621"/>
                </a:lnTo>
                <a:lnTo>
                  <a:pt x="100278" y="280534"/>
                </a:lnTo>
                <a:lnTo>
                  <a:pt x="101112" y="285447"/>
                </a:lnTo>
                <a:lnTo>
                  <a:pt x="102363" y="290152"/>
                </a:lnTo>
                <a:lnTo>
                  <a:pt x="104135" y="294751"/>
                </a:lnTo>
                <a:lnTo>
                  <a:pt x="106115" y="298933"/>
                </a:lnTo>
                <a:lnTo>
                  <a:pt x="106115" y="303741"/>
                </a:lnTo>
                <a:lnTo>
                  <a:pt x="105698" y="307296"/>
                </a:lnTo>
                <a:lnTo>
                  <a:pt x="104864" y="310641"/>
                </a:lnTo>
                <a:lnTo>
                  <a:pt x="103301" y="313777"/>
                </a:lnTo>
                <a:lnTo>
                  <a:pt x="101320" y="316704"/>
                </a:lnTo>
                <a:lnTo>
                  <a:pt x="98923" y="319108"/>
                </a:lnTo>
                <a:lnTo>
                  <a:pt x="96213" y="321095"/>
                </a:lnTo>
                <a:lnTo>
                  <a:pt x="93085" y="322663"/>
                </a:lnTo>
                <a:lnTo>
                  <a:pt x="89646" y="323499"/>
                </a:lnTo>
                <a:lnTo>
                  <a:pt x="86101" y="323917"/>
                </a:lnTo>
                <a:lnTo>
                  <a:pt x="43989" y="323917"/>
                </a:lnTo>
                <a:lnTo>
                  <a:pt x="40445" y="323499"/>
                </a:lnTo>
                <a:lnTo>
                  <a:pt x="37005" y="322663"/>
                </a:lnTo>
                <a:lnTo>
                  <a:pt x="33878" y="321095"/>
                </a:lnTo>
                <a:lnTo>
                  <a:pt x="31168" y="319108"/>
                </a:lnTo>
                <a:lnTo>
                  <a:pt x="28770" y="316704"/>
                </a:lnTo>
                <a:lnTo>
                  <a:pt x="26790" y="313777"/>
                </a:lnTo>
                <a:lnTo>
                  <a:pt x="25226" y="310641"/>
                </a:lnTo>
                <a:lnTo>
                  <a:pt x="24392" y="307296"/>
                </a:lnTo>
                <a:lnTo>
                  <a:pt x="23975" y="303741"/>
                </a:lnTo>
                <a:lnTo>
                  <a:pt x="23975" y="223248"/>
                </a:lnTo>
                <a:lnTo>
                  <a:pt x="20014" y="223248"/>
                </a:lnTo>
                <a:lnTo>
                  <a:pt x="16365" y="222829"/>
                </a:lnTo>
                <a:lnTo>
                  <a:pt x="12821" y="221993"/>
                </a:lnTo>
                <a:lnTo>
                  <a:pt x="9694" y="220530"/>
                </a:lnTo>
                <a:lnTo>
                  <a:pt x="6984" y="218439"/>
                </a:lnTo>
                <a:lnTo>
                  <a:pt x="4586" y="216035"/>
                </a:lnTo>
                <a:lnTo>
                  <a:pt x="2606" y="213212"/>
                </a:lnTo>
                <a:lnTo>
                  <a:pt x="1251" y="210076"/>
                </a:lnTo>
                <a:lnTo>
                  <a:pt x="208" y="206626"/>
                </a:lnTo>
                <a:lnTo>
                  <a:pt x="0" y="203176"/>
                </a:lnTo>
                <a:lnTo>
                  <a:pt x="0" y="116201"/>
                </a:lnTo>
                <a:lnTo>
                  <a:pt x="312" y="112542"/>
                </a:lnTo>
                <a:lnTo>
                  <a:pt x="1251" y="109197"/>
                </a:lnTo>
                <a:lnTo>
                  <a:pt x="2710" y="106061"/>
                </a:lnTo>
                <a:lnTo>
                  <a:pt x="4690" y="103239"/>
                </a:lnTo>
                <a:lnTo>
                  <a:pt x="7088" y="100834"/>
                </a:lnTo>
                <a:lnTo>
                  <a:pt x="9902" y="98848"/>
                </a:lnTo>
                <a:lnTo>
                  <a:pt x="13030" y="97385"/>
                </a:lnTo>
                <a:lnTo>
                  <a:pt x="16365" y="96444"/>
                </a:lnTo>
                <a:close/>
                <a:moveTo>
                  <a:pt x="300046" y="95608"/>
                </a:moveTo>
                <a:lnTo>
                  <a:pt x="390108" y="95608"/>
                </a:lnTo>
                <a:lnTo>
                  <a:pt x="393757" y="96026"/>
                </a:lnTo>
                <a:lnTo>
                  <a:pt x="397196" y="96862"/>
                </a:lnTo>
                <a:lnTo>
                  <a:pt x="400324" y="98325"/>
                </a:lnTo>
                <a:lnTo>
                  <a:pt x="403034" y="100415"/>
                </a:lnTo>
                <a:lnTo>
                  <a:pt x="405431" y="102818"/>
                </a:lnTo>
                <a:lnTo>
                  <a:pt x="407412" y="105639"/>
                </a:lnTo>
                <a:lnTo>
                  <a:pt x="408871" y="108774"/>
                </a:lnTo>
                <a:lnTo>
                  <a:pt x="409809" y="112222"/>
                </a:lnTo>
                <a:lnTo>
                  <a:pt x="410122" y="115670"/>
                </a:lnTo>
                <a:lnTo>
                  <a:pt x="410122" y="202188"/>
                </a:lnTo>
                <a:lnTo>
                  <a:pt x="409809" y="205845"/>
                </a:lnTo>
                <a:lnTo>
                  <a:pt x="408871" y="209293"/>
                </a:lnTo>
                <a:lnTo>
                  <a:pt x="407412" y="212428"/>
                </a:lnTo>
                <a:lnTo>
                  <a:pt x="405431" y="215144"/>
                </a:lnTo>
                <a:lnTo>
                  <a:pt x="403034" y="217652"/>
                </a:lnTo>
                <a:lnTo>
                  <a:pt x="400324" y="219533"/>
                </a:lnTo>
                <a:lnTo>
                  <a:pt x="397196" y="221100"/>
                </a:lnTo>
                <a:lnTo>
                  <a:pt x="393757" y="222041"/>
                </a:lnTo>
                <a:lnTo>
                  <a:pt x="390108" y="222354"/>
                </a:lnTo>
                <a:lnTo>
                  <a:pt x="386147" y="222354"/>
                </a:lnTo>
                <a:lnTo>
                  <a:pt x="386147" y="302811"/>
                </a:lnTo>
                <a:lnTo>
                  <a:pt x="385730" y="306468"/>
                </a:lnTo>
                <a:lnTo>
                  <a:pt x="384896" y="309812"/>
                </a:lnTo>
                <a:lnTo>
                  <a:pt x="383437" y="312947"/>
                </a:lnTo>
                <a:lnTo>
                  <a:pt x="381352" y="315768"/>
                </a:lnTo>
                <a:lnTo>
                  <a:pt x="378955" y="318276"/>
                </a:lnTo>
                <a:lnTo>
                  <a:pt x="376244" y="320156"/>
                </a:lnTo>
                <a:lnTo>
                  <a:pt x="373117" y="321619"/>
                </a:lnTo>
                <a:lnTo>
                  <a:pt x="369782" y="322664"/>
                </a:lnTo>
                <a:lnTo>
                  <a:pt x="366133" y="322873"/>
                </a:lnTo>
                <a:lnTo>
                  <a:pt x="324125" y="322873"/>
                </a:lnTo>
                <a:lnTo>
                  <a:pt x="320477" y="322664"/>
                </a:lnTo>
                <a:lnTo>
                  <a:pt x="317037" y="321619"/>
                </a:lnTo>
                <a:lnTo>
                  <a:pt x="313910" y="320156"/>
                </a:lnTo>
                <a:lnTo>
                  <a:pt x="311199" y="318276"/>
                </a:lnTo>
                <a:lnTo>
                  <a:pt x="308802" y="315768"/>
                </a:lnTo>
                <a:lnTo>
                  <a:pt x="306821" y="312947"/>
                </a:lnTo>
                <a:lnTo>
                  <a:pt x="305258" y="309812"/>
                </a:lnTo>
                <a:lnTo>
                  <a:pt x="304424" y="306468"/>
                </a:lnTo>
                <a:lnTo>
                  <a:pt x="304007" y="302811"/>
                </a:lnTo>
                <a:lnTo>
                  <a:pt x="304007" y="298109"/>
                </a:lnTo>
                <a:lnTo>
                  <a:pt x="306196" y="293721"/>
                </a:lnTo>
                <a:lnTo>
                  <a:pt x="307968" y="289227"/>
                </a:lnTo>
                <a:lnTo>
                  <a:pt x="309010" y="284525"/>
                </a:lnTo>
                <a:lnTo>
                  <a:pt x="309844" y="279719"/>
                </a:lnTo>
                <a:lnTo>
                  <a:pt x="310053" y="274599"/>
                </a:lnTo>
                <a:lnTo>
                  <a:pt x="310053" y="169796"/>
                </a:lnTo>
                <a:lnTo>
                  <a:pt x="309636" y="163735"/>
                </a:lnTo>
                <a:lnTo>
                  <a:pt x="308698" y="157884"/>
                </a:lnTo>
                <a:lnTo>
                  <a:pt x="306926" y="152346"/>
                </a:lnTo>
                <a:lnTo>
                  <a:pt x="304528" y="146913"/>
                </a:lnTo>
                <a:lnTo>
                  <a:pt x="301714" y="142002"/>
                </a:lnTo>
                <a:lnTo>
                  <a:pt x="298274" y="137508"/>
                </a:lnTo>
                <a:lnTo>
                  <a:pt x="294313" y="133329"/>
                </a:lnTo>
                <a:lnTo>
                  <a:pt x="289935" y="129567"/>
                </a:lnTo>
                <a:lnTo>
                  <a:pt x="285140" y="126433"/>
                </a:lnTo>
                <a:lnTo>
                  <a:pt x="280032" y="123716"/>
                </a:lnTo>
                <a:lnTo>
                  <a:pt x="280032" y="115670"/>
                </a:lnTo>
                <a:lnTo>
                  <a:pt x="280449" y="112222"/>
                </a:lnTo>
                <a:lnTo>
                  <a:pt x="281283" y="108774"/>
                </a:lnTo>
                <a:lnTo>
                  <a:pt x="282742" y="105639"/>
                </a:lnTo>
                <a:lnTo>
                  <a:pt x="284827" y="102818"/>
                </a:lnTo>
                <a:lnTo>
                  <a:pt x="287120" y="100415"/>
                </a:lnTo>
                <a:lnTo>
                  <a:pt x="289935" y="98325"/>
                </a:lnTo>
                <a:lnTo>
                  <a:pt x="293062" y="96862"/>
                </a:lnTo>
                <a:lnTo>
                  <a:pt x="296397" y="96026"/>
                </a:lnTo>
                <a:close/>
                <a:moveTo>
                  <a:pt x="205270" y="40228"/>
                </a:moveTo>
                <a:lnTo>
                  <a:pt x="211128" y="40645"/>
                </a:lnTo>
                <a:lnTo>
                  <a:pt x="216777" y="41583"/>
                </a:lnTo>
                <a:lnTo>
                  <a:pt x="222111" y="43356"/>
                </a:lnTo>
                <a:lnTo>
                  <a:pt x="227237" y="45649"/>
                </a:lnTo>
                <a:lnTo>
                  <a:pt x="231840" y="48464"/>
                </a:lnTo>
                <a:lnTo>
                  <a:pt x="236129" y="51905"/>
                </a:lnTo>
                <a:lnTo>
                  <a:pt x="239999" y="55762"/>
                </a:lnTo>
                <a:lnTo>
                  <a:pt x="243556" y="60141"/>
                </a:lnTo>
                <a:lnTo>
                  <a:pt x="246485" y="64832"/>
                </a:lnTo>
                <a:lnTo>
                  <a:pt x="248682" y="69837"/>
                </a:lnTo>
                <a:lnTo>
                  <a:pt x="250460" y="75258"/>
                </a:lnTo>
                <a:lnTo>
                  <a:pt x="251506" y="80888"/>
                </a:lnTo>
                <a:lnTo>
                  <a:pt x="251820" y="86622"/>
                </a:lnTo>
                <a:lnTo>
                  <a:pt x="251506" y="92564"/>
                </a:lnTo>
                <a:lnTo>
                  <a:pt x="250460" y="98194"/>
                </a:lnTo>
                <a:lnTo>
                  <a:pt x="248682" y="103511"/>
                </a:lnTo>
                <a:lnTo>
                  <a:pt x="246485" y="108620"/>
                </a:lnTo>
                <a:lnTo>
                  <a:pt x="243556" y="113207"/>
                </a:lnTo>
                <a:lnTo>
                  <a:pt x="239999" y="117586"/>
                </a:lnTo>
                <a:lnTo>
                  <a:pt x="236129" y="121443"/>
                </a:lnTo>
                <a:lnTo>
                  <a:pt x="231840" y="124884"/>
                </a:lnTo>
                <a:lnTo>
                  <a:pt x="227237" y="127803"/>
                </a:lnTo>
                <a:lnTo>
                  <a:pt x="222111" y="130096"/>
                </a:lnTo>
                <a:lnTo>
                  <a:pt x="216777" y="131765"/>
                </a:lnTo>
                <a:lnTo>
                  <a:pt x="211128" y="132807"/>
                </a:lnTo>
                <a:lnTo>
                  <a:pt x="205270" y="133224"/>
                </a:lnTo>
                <a:lnTo>
                  <a:pt x="199516" y="132807"/>
                </a:lnTo>
                <a:lnTo>
                  <a:pt x="193867" y="131765"/>
                </a:lnTo>
                <a:lnTo>
                  <a:pt x="188428" y="130096"/>
                </a:lnTo>
                <a:lnTo>
                  <a:pt x="183407" y="127803"/>
                </a:lnTo>
                <a:lnTo>
                  <a:pt x="178804" y="124884"/>
                </a:lnTo>
                <a:lnTo>
                  <a:pt x="174411" y="121443"/>
                </a:lnTo>
                <a:lnTo>
                  <a:pt x="170435" y="117586"/>
                </a:lnTo>
                <a:lnTo>
                  <a:pt x="167088" y="113207"/>
                </a:lnTo>
                <a:lnTo>
                  <a:pt x="164159" y="108620"/>
                </a:lnTo>
                <a:lnTo>
                  <a:pt x="161962" y="103511"/>
                </a:lnTo>
                <a:lnTo>
                  <a:pt x="160184" y="98194"/>
                </a:lnTo>
                <a:lnTo>
                  <a:pt x="159138" y="92564"/>
                </a:lnTo>
                <a:lnTo>
                  <a:pt x="158824" y="86622"/>
                </a:lnTo>
                <a:lnTo>
                  <a:pt x="159138" y="80888"/>
                </a:lnTo>
                <a:lnTo>
                  <a:pt x="160184" y="75258"/>
                </a:lnTo>
                <a:lnTo>
                  <a:pt x="161962" y="69837"/>
                </a:lnTo>
                <a:lnTo>
                  <a:pt x="164159" y="64832"/>
                </a:lnTo>
                <a:lnTo>
                  <a:pt x="167088" y="60141"/>
                </a:lnTo>
                <a:lnTo>
                  <a:pt x="170435" y="55762"/>
                </a:lnTo>
                <a:lnTo>
                  <a:pt x="174411" y="51905"/>
                </a:lnTo>
                <a:lnTo>
                  <a:pt x="178804" y="48464"/>
                </a:lnTo>
                <a:lnTo>
                  <a:pt x="183407" y="45649"/>
                </a:lnTo>
                <a:lnTo>
                  <a:pt x="188428" y="43356"/>
                </a:lnTo>
                <a:lnTo>
                  <a:pt x="193867" y="41583"/>
                </a:lnTo>
                <a:lnTo>
                  <a:pt x="199516" y="40645"/>
                </a:lnTo>
                <a:close/>
                <a:moveTo>
                  <a:pt x="345442" y="0"/>
                </a:moveTo>
                <a:lnTo>
                  <a:pt x="350744" y="418"/>
                </a:lnTo>
                <a:lnTo>
                  <a:pt x="356045" y="1357"/>
                </a:lnTo>
                <a:lnTo>
                  <a:pt x="361035" y="3131"/>
                </a:lnTo>
                <a:lnTo>
                  <a:pt x="365713" y="5531"/>
                </a:lnTo>
                <a:lnTo>
                  <a:pt x="369975" y="8453"/>
                </a:lnTo>
                <a:lnTo>
                  <a:pt x="373821" y="11792"/>
                </a:lnTo>
                <a:lnTo>
                  <a:pt x="377251" y="15653"/>
                </a:lnTo>
                <a:lnTo>
                  <a:pt x="380162" y="19932"/>
                </a:lnTo>
                <a:lnTo>
                  <a:pt x="382449" y="24732"/>
                </a:lnTo>
                <a:lnTo>
                  <a:pt x="384216" y="29741"/>
                </a:lnTo>
                <a:lnTo>
                  <a:pt x="385255" y="35063"/>
                </a:lnTo>
                <a:lnTo>
                  <a:pt x="385567" y="40385"/>
                </a:lnTo>
                <a:lnTo>
                  <a:pt x="385255" y="45916"/>
                </a:lnTo>
                <a:lnTo>
                  <a:pt x="384216" y="51238"/>
                </a:lnTo>
                <a:lnTo>
                  <a:pt x="382449" y="56247"/>
                </a:lnTo>
                <a:lnTo>
                  <a:pt x="380162" y="60943"/>
                </a:lnTo>
                <a:lnTo>
                  <a:pt x="377251" y="65326"/>
                </a:lnTo>
                <a:lnTo>
                  <a:pt x="373821" y="69083"/>
                </a:lnTo>
                <a:lnTo>
                  <a:pt x="369975" y="72631"/>
                </a:lnTo>
                <a:lnTo>
                  <a:pt x="365713" y="75448"/>
                </a:lnTo>
                <a:lnTo>
                  <a:pt x="361035" y="77848"/>
                </a:lnTo>
                <a:lnTo>
                  <a:pt x="356045" y="79518"/>
                </a:lnTo>
                <a:lnTo>
                  <a:pt x="350744" y="80666"/>
                </a:lnTo>
                <a:lnTo>
                  <a:pt x="345442" y="80979"/>
                </a:lnTo>
                <a:lnTo>
                  <a:pt x="339933" y="80666"/>
                </a:lnTo>
                <a:lnTo>
                  <a:pt x="334736" y="79518"/>
                </a:lnTo>
                <a:lnTo>
                  <a:pt x="329746" y="77848"/>
                </a:lnTo>
                <a:lnTo>
                  <a:pt x="325068" y="75448"/>
                </a:lnTo>
                <a:lnTo>
                  <a:pt x="320806" y="72631"/>
                </a:lnTo>
                <a:lnTo>
                  <a:pt x="316960" y="69083"/>
                </a:lnTo>
                <a:lnTo>
                  <a:pt x="313530" y="65326"/>
                </a:lnTo>
                <a:lnTo>
                  <a:pt x="310619" y="60943"/>
                </a:lnTo>
                <a:lnTo>
                  <a:pt x="308228" y="56247"/>
                </a:lnTo>
                <a:lnTo>
                  <a:pt x="306565" y="51238"/>
                </a:lnTo>
                <a:lnTo>
                  <a:pt x="305526" y="45916"/>
                </a:lnTo>
                <a:lnTo>
                  <a:pt x="305110" y="40385"/>
                </a:lnTo>
                <a:lnTo>
                  <a:pt x="305526" y="35063"/>
                </a:lnTo>
                <a:lnTo>
                  <a:pt x="306565" y="29741"/>
                </a:lnTo>
                <a:lnTo>
                  <a:pt x="308228" y="24732"/>
                </a:lnTo>
                <a:lnTo>
                  <a:pt x="310619" y="19932"/>
                </a:lnTo>
                <a:lnTo>
                  <a:pt x="313530" y="15653"/>
                </a:lnTo>
                <a:lnTo>
                  <a:pt x="316960" y="11792"/>
                </a:lnTo>
                <a:lnTo>
                  <a:pt x="320806" y="8453"/>
                </a:lnTo>
                <a:lnTo>
                  <a:pt x="325068" y="5531"/>
                </a:lnTo>
                <a:lnTo>
                  <a:pt x="329746" y="3131"/>
                </a:lnTo>
                <a:lnTo>
                  <a:pt x="334736" y="1357"/>
                </a:lnTo>
                <a:lnTo>
                  <a:pt x="339933" y="418"/>
                </a:lnTo>
                <a:close/>
                <a:moveTo>
                  <a:pt x="65045" y="0"/>
                </a:moveTo>
                <a:lnTo>
                  <a:pt x="70576" y="418"/>
                </a:lnTo>
                <a:lnTo>
                  <a:pt x="75794" y="1357"/>
                </a:lnTo>
                <a:lnTo>
                  <a:pt x="80803" y="3131"/>
                </a:lnTo>
                <a:lnTo>
                  <a:pt x="85499" y="5531"/>
                </a:lnTo>
                <a:lnTo>
                  <a:pt x="89673" y="8453"/>
                </a:lnTo>
                <a:lnTo>
                  <a:pt x="93639" y="11792"/>
                </a:lnTo>
                <a:lnTo>
                  <a:pt x="96978" y="15653"/>
                </a:lnTo>
                <a:lnTo>
                  <a:pt x="100004" y="19932"/>
                </a:lnTo>
                <a:lnTo>
                  <a:pt x="102196" y="24732"/>
                </a:lnTo>
                <a:lnTo>
                  <a:pt x="103970" y="29741"/>
                </a:lnTo>
                <a:lnTo>
                  <a:pt x="105118" y="35063"/>
                </a:lnTo>
                <a:lnTo>
                  <a:pt x="105535" y="40385"/>
                </a:lnTo>
                <a:lnTo>
                  <a:pt x="105118" y="45916"/>
                </a:lnTo>
                <a:lnTo>
                  <a:pt x="103970" y="51238"/>
                </a:lnTo>
                <a:lnTo>
                  <a:pt x="102196" y="56247"/>
                </a:lnTo>
                <a:lnTo>
                  <a:pt x="100004" y="60943"/>
                </a:lnTo>
                <a:lnTo>
                  <a:pt x="96978" y="65326"/>
                </a:lnTo>
                <a:lnTo>
                  <a:pt x="93639" y="69083"/>
                </a:lnTo>
                <a:lnTo>
                  <a:pt x="89673" y="72631"/>
                </a:lnTo>
                <a:lnTo>
                  <a:pt x="85499" y="75448"/>
                </a:lnTo>
                <a:lnTo>
                  <a:pt x="80803" y="77848"/>
                </a:lnTo>
                <a:lnTo>
                  <a:pt x="75794" y="79518"/>
                </a:lnTo>
                <a:lnTo>
                  <a:pt x="70576" y="80666"/>
                </a:lnTo>
                <a:lnTo>
                  <a:pt x="65045" y="80979"/>
                </a:lnTo>
                <a:lnTo>
                  <a:pt x="59514" y="80666"/>
                </a:lnTo>
                <a:lnTo>
                  <a:pt x="54297" y="79518"/>
                </a:lnTo>
                <a:lnTo>
                  <a:pt x="49288" y="77848"/>
                </a:lnTo>
                <a:lnTo>
                  <a:pt x="44592" y="75448"/>
                </a:lnTo>
                <a:lnTo>
                  <a:pt x="40417" y="72631"/>
                </a:lnTo>
                <a:lnTo>
                  <a:pt x="36452" y="69083"/>
                </a:lnTo>
                <a:lnTo>
                  <a:pt x="33112" y="65326"/>
                </a:lnTo>
                <a:lnTo>
                  <a:pt x="30086" y="60943"/>
                </a:lnTo>
                <a:lnTo>
                  <a:pt x="27790" y="56247"/>
                </a:lnTo>
                <a:lnTo>
                  <a:pt x="26121" y="51238"/>
                </a:lnTo>
                <a:lnTo>
                  <a:pt x="24973" y="45916"/>
                </a:lnTo>
                <a:lnTo>
                  <a:pt x="24555" y="40385"/>
                </a:lnTo>
                <a:lnTo>
                  <a:pt x="24973" y="35063"/>
                </a:lnTo>
                <a:lnTo>
                  <a:pt x="26121" y="29741"/>
                </a:lnTo>
                <a:lnTo>
                  <a:pt x="27790" y="24732"/>
                </a:lnTo>
                <a:lnTo>
                  <a:pt x="30086" y="19932"/>
                </a:lnTo>
                <a:lnTo>
                  <a:pt x="33112" y="15653"/>
                </a:lnTo>
                <a:lnTo>
                  <a:pt x="36452" y="11792"/>
                </a:lnTo>
                <a:lnTo>
                  <a:pt x="40417" y="8453"/>
                </a:lnTo>
                <a:lnTo>
                  <a:pt x="44592" y="5531"/>
                </a:lnTo>
                <a:lnTo>
                  <a:pt x="49288" y="3131"/>
                </a:lnTo>
                <a:lnTo>
                  <a:pt x="54297" y="1357"/>
                </a:lnTo>
                <a:lnTo>
                  <a:pt x="59514" y="41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FDEE4CFB-ABBA-4558-AA39-363A8CAC4E01}"/>
              </a:ext>
            </a:extLst>
          </p:cNvPr>
          <p:cNvSpPr txBox="1"/>
          <p:nvPr/>
        </p:nvSpPr>
        <p:spPr>
          <a:xfrm>
            <a:off x="894058" y="2595735"/>
            <a:ext cx="2771817" cy="1350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2D43E8A1-C50E-48D2-AB82-2817353F3072}"/>
              </a:ext>
            </a:extLst>
          </p:cNvPr>
          <p:cNvSpPr txBox="1"/>
          <p:nvPr/>
        </p:nvSpPr>
        <p:spPr>
          <a:xfrm>
            <a:off x="9637522" y="2082100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FBC574E9-111E-4221-B42C-03DBB5083454}"/>
              </a:ext>
            </a:extLst>
          </p:cNvPr>
          <p:cNvSpPr txBox="1"/>
          <p:nvPr/>
        </p:nvSpPr>
        <p:spPr>
          <a:xfrm>
            <a:off x="9467517" y="3726448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34" name="îśḻiḑé">
            <a:extLst>
              <a:ext uri="{FF2B5EF4-FFF2-40B4-BE49-F238E27FC236}">
                <a16:creationId xmlns:a16="http://schemas.microsoft.com/office/drawing/2014/main" xmlns="" id="{0E299B3B-AC85-47BF-8DCF-2B3CE1D45AA8}"/>
              </a:ext>
            </a:extLst>
          </p:cNvPr>
          <p:cNvSpPr txBox="1"/>
          <p:nvPr/>
        </p:nvSpPr>
        <p:spPr bwMode="auto">
          <a:xfrm>
            <a:off x="1098406" y="1830427"/>
            <a:ext cx="2288581" cy="584464"/>
          </a:xfrm>
          <a:prstGeom prst="wedgeRoundRectCallout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defPPr>
              <a:defRPr lang="en-US"/>
            </a:defPPr>
            <a:lvl1pPr algn="ctr"/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F2DD9BFF-0D7C-406E-A8AF-A5A6A5D881D1}"/>
              </a:ext>
            </a:extLst>
          </p:cNvPr>
          <p:cNvSpPr txBox="1"/>
          <p:nvPr/>
        </p:nvSpPr>
        <p:spPr>
          <a:xfrm>
            <a:off x="1468318" y="1889814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高考加油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93878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F7A15755-2EC8-43F6-A6AE-DD1E9AB5A5AD}"/>
              </a:ext>
            </a:extLst>
          </p:cNvPr>
          <p:cNvGrpSpPr/>
          <p:nvPr/>
        </p:nvGrpSpPr>
        <p:grpSpPr>
          <a:xfrm>
            <a:off x="4095046" y="1711629"/>
            <a:ext cx="4001907" cy="3809703"/>
            <a:chOff x="4095047" y="2082019"/>
            <a:chExt cx="4001907" cy="3809703"/>
          </a:xfrm>
          <a:solidFill>
            <a:srgbClr val="ECCC8F"/>
          </a:solidFill>
        </p:grpSpPr>
        <p:sp>
          <p:nvSpPr>
            <p:cNvPr id="17" name="îṩḷidê">
              <a:extLst>
                <a:ext uri="{FF2B5EF4-FFF2-40B4-BE49-F238E27FC236}">
                  <a16:creationId xmlns:a16="http://schemas.microsoft.com/office/drawing/2014/main" xmlns="" id="{060A037F-6331-4D21-9D18-BE475CF4911B}"/>
                </a:ext>
              </a:extLst>
            </p:cNvPr>
            <p:cNvSpPr/>
            <p:nvPr/>
          </p:nvSpPr>
          <p:spPr bwMode="auto">
            <a:xfrm>
              <a:off x="6021604" y="4170976"/>
              <a:ext cx="1615469" cy="1720746"/>
            </a:xfrm>
            <a:custGeom>
              <a:avLst/>
              <a:gdLst>
                <a:gd name="T0" fmla="*/ 255 w 336"/>
                <a:gd name="T1" fmla="*/ 310 h 358"/>
                <a:gd name="T2" fmla="*/ 288 w 336"/>
                <a:gd name="T3" fmla="*/ 103 h 358"/>
                <a:gd name="T4" fmla="*/ 30 w 336"/>
                <a:gd name="T5" fmla="*/ 0 h 358"/>
                <a:gd name="T6" fmla="*/ 48 w 336"/>
                <a:gd name="T7" fmla="*/ 277 h 358"/>
                <a:gd name="T8" fmla="*/ 255 w 336"/>
                <a:gd name="T9" fmla="*/ 310 h 358"/>
                <a:gd name="T10" fmla="*/ 98 w 336"/>
                <a:gd name="T11" fmla="*/ 94 h 358"/>
                <a:gd name="T12" fmla="*/ 273 w 336"/>
                <a:gd name="T13" fmla="*/ 122 h 358"/>
                <a:gd name="T14" fmla="*/ 245 w 336"/>
                <a:gd name="T15" fmla="*/ 297 h 358"/>
                <a:gd name="T16" fmla="*/ 71 w 336"/>
                <a:gd name="T17" fmla="*/ 269 h 358"/>
                <a:gd name="T18" fmla="*/ 98 w 336"/>
                <a:gd name="T19" fmla="*/ 94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358">
                  <a:moveTo>
                    <a:pt x="255" y="310"/>
                  </a:moveTo>
                  <a:cubicBezTo>
                    <a:pt x="321" y="262"/>
                    <a:pt x="336" y="169"/>
                    <a:pt x="288" y="103"/>
                  </a:cubicBezTo>
                  <a:cubicBezTo>
                    <a:pt x="240" y="37"/>
                    <a:pt x="30" y="0"/>
                    <a:pt x="30" y="0"/>
                  </a:cubicBezTo>
                  <a:cubicBezTo>
                    <a:pt x="30" y="0"/>
                    <a:pt x="0" y="211"/>
                    <a:pt x="48" y="277"/>
                  </a:cubicBezTo>
                  <a:cubicBezTo>
                    <a:pt x="96" y="344"/>
                    <a:pt x="189" y="358"/>
                    <a:pt x="255" y="310"/>
                  </a:cubicBezTo>
                  <a:close/>
                  <a:moveTo>
                    <a:pt x="98" y="94"/>
                  </a:moveTo>
                  <a:cubicBezTo>
                    <a:pt x="154" y="54"/>
                    <a:pt x="232" y="66"/>
                    <a:pt x="273" y="122"/>
                  </a:cubicBezTo>
                  <a:cubicBezTo>
                    <a:pt x="314" y="178"/>
                    <a:pt x="301" y="256"/>
                    <a:pt x="245" y="297"/>
                  </a:cubicBezTo>
                  <a:cubicBezTo>
                    <a:pt x="189" y="337"/>
                    <a:pt x="111" y="325"/>
                    <a:pt x="71" y="269"/>
                  </a:cubicBezTo>
                  <a:cubicBezTo>
                    <a:pt x="30" y="213"/>
                    <a:pt x="42" y="135"/>
                    <a:pt x="98" y="94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8" name="ïŝľîḑê">
              <a:extLst>
                <a:ext uri="{FF2B5EF4-FFF2-40B4-BE49-F238E27FC236}">
                  <a16:creationId xmlns:a16="http://schemas.microsoft.com/office/drawing/2014/main" xmlns="" id="{4B78B2DF-29E0-4197-B20B-4CFC3148F171}"/>
                </a:ext>
              </a:extLst>
            </p:cNvPr>
            <p:cNvSpPr/>
            <p:nvPr/>
          </p:nvSpPr>
          <p:spPr bwMode="auto">
            <a:xfrm>
              <a:off x="5387815" y="2082019"/>
              <a:ext cx="1426503" cy="1843916"/>
            </a:xfrm>
            <a:custGeom>
              <a:avLst/>
              <a:gdLst>
                <a:gd name="T0" fmla="*/ 149 w 297"/>
                <a:gd name="T1" fmla="*/ 0 h 384"/>
                <a:gd name="T2" fmla="*/ 0 w 297"/>
                <a:gd name="T3" fmla="*/ 149 h 384"/>
                <a:gd name="T4" fmla="*/ 149 w 297"/>
                <a:gd name="T5" fmla="*/ 384 h 384"/>
                <a:gd name="T6" fmla="*/ 297 w 297"/>
                <a:gd name="T7" fmla="*/ 149 h 384"/>
                <a:gd name="T8" fmla="*/ 149 w 297"/>
                <a:gd name="T9" fmla="*/ 0 h 384"/>
                <a:gd name="T10" fmla="*/ 149 w 297"/>
                <a:gd name="T11" fmla="*/ 267 h 384"/>
                <a:gd name="T12" fmla="*/ 24 w 297"/>
                <a:gd name="T13" fmla="*/ 142 h 384"/>
                <a:gd name="T14" fmla="*/ 149 w 297"/>
                <a:gd name="T15" fmla="*/ 17 h 384"/>
                <a:gd name="T16" fmla="*/ 274 w 297"/>
                <a:gd name="T17" fmla="*/ 142 h 384"/>
                <a:gd name="T18" fmla="*/ 149 w 297"/>
                <a:gd name="T19" fmla="*/ 26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7" h="384">
                  <a:moveTo>
                    <a:pt x="149" y="0"/>
                  </a:move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149" y="384"/>
                    <a:pt x="149" y="384"/>
                  </a:cubicBezTo>
                  <a:cubicBezTo>
                    <a:pt x="149" y="384"/>
                    <a:pt x="297" y="231"/>
                    <a:pt x="297" y="149"/>
                  </a:cubicBezTo>
                  <a:cubicBezTo>
                    <a:pt x="297" y="67"/>
                    <a:pt x="231" y="0"/>
                    <a:pt x="149" y="0"/>
                  </a:cubicBezTo>
                  <a:close/>
                  <a:moveTo>
                    <a:pt x="149" y="267"/>
                  </a:moveTo>
                  <a:cubicBezTo>
                    <a:pt x="80" y="267"/>
                    <a:pt x="24" y="211"/>
                    <a:pt x="24" y="142"/>
                  </a:cubicBezTo>
                  <a:cubicBezTo>
                    <a:pt x="24" y="73"/>
                    <a:pt x="80" y="17"/>
                    <a:pt x="149" y="17"/>
                  </a:cubicBezTo>
                  <a:cubicBezTo>
                    <a:pt x="218" y="17"/>
                    <a:pt x="274" y="73"/>
                    <a:pt x="274" y="142"/>
                  </a:cubicBezTo>
                  <a:cubicBezTo>
                    <a:pt x="274" y="211"/>
                    <a:pt x="218" y="267"/>
                    <a:pt x="149" y="267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9" name="iṣḷîdê">
              <a:extLst>
                <a:ext uri="{FF2B5EF4-FFF2-40B4-BE49-F238E27FC236}">
                  <a16:creationId xmlns:a16="http://schemas.microsoft.com/office/drawing/2014/main" xmlns="" id="{72066A38-1AEA-4B2D-A1F8-DF018B36CEA7}"/>
                </a:ext>
              </a:extLst>
            </p:cNvPr>
            <p:cNvSpPr/>
            <p:nvPr/>
          </p:nvSpPr>
          <p:spPr bwMode="auto">
            <a:xfrm>
              <a:off x="6218591" y="2878347"/>
              <a:ext cx="1878363" cy="1594683"/>
            </a:xfrm>
            <a:custGeom>
              <a:avLst/>
              <a:gdLst>
                <a:gd name="T0" fmla="*/ 365 w 391"/>
                <a:gd name="T1" fmla="*/ 120 h 332"/>
                <a:gd name="T2" fmla="*/ 178 w 391"/>
                <a:gd name="T3" fmla="*/ 25 h 332"/>
                <a:gd name="T4" fmla="*/ 0 w 391"/>
                <a:gd name="T5" fmla="*/ 239 h 332"/>
                <a:gd name="T6" fmla="*/ 270 w 391"/>
                <a:gd name="T7" fmla="*/ 307 h 332"/>
                <a:gd name="T8" fmla="*/ 365 w 391"/>
                <a:gd name="T9" fmla="*/ 120 h 332"/>
                <a:gd name="T10" fmla="*/ 112 w 391"/>
                <a:gd name="T11" fmla="*/ 203 h 332"/>
                <a:gd name="T12" fmla="*/ 192 w 391"/>
                <a:gd name="T13" fmla="*/ 45 h 332"/>
                <a:gd name="T14" fmla="*/ 350 w 391"/>
                <a:gd name="T15" fmla="*/ 125 h 332"/>
                <a:gd name="T16" fmla="*/ 269 w 391"/>
                <a:gd name="T17" fmla="*/ 283 h 332"/>
                <a:gd name="T18" fmla="*/ 112 w 391"/>
                <a:gd name="T19" fmla="*/ 20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1" h="332">
                  <a:moveTo>
                    <a:pt x="365" y="120"/>
                  </a:moveTo>
                  <a:cubicBezTo>
                    <a:pt x="340" y="42"/>
                    <a:pt x="256" y="0"/>
                    <a:pt x="178" y="25"/>
                  </a:cubicBezTo>
                  <a:cubicBezTo>
                    <a:pt x="101" y="50"/>
                    <a:pt x="0" y="239"/>
                    <a:pt x="0" y="239"/>
                  </a:cubicBezTo>
                  <a:cubicBezTo>
                    <a:pt x="0" y="239"/>
                    <a:pt x="192" y="332"/>
                    <a:pt x="270" y="307"/>
                  </a:cubicBezTo>
                  <a:cubicBezTo>
                    <a:pt x="348" y="282"/>
                    <a:pt x="391" y="198"/>
                    <a:pt x="365" y="120"/>
                  </a:cubicBezTo>
                  <a:close/>
                  <a:moveTo>
                    <a:pt x="112" y="203"/>
                  </a:moveTo>
                  <a:cubicBezTo>
                    <a:pt x="90" y="137"/>
                    <a:pt x="126" y="66"/>
                    <a:pt x="192" y="45"/>
                  </a:cubicBezTo>
                  <a:cubicBezTo>
                    <a:pt x="258" y="24"/>
                    <a:pt x="328" y="60"/>
                    <a:pt x="350" y="125"/>
                  </a:cubicBezTo>
                  <a:cubicBezTo>
                    <a:pt x="371" y="191"/>
                    <a:pt x="335" y="262"/>
                    <a:pt x="269" y="283"/>
                  </a:cubicBezTo>
                  <a:cubicBezTo>
                    <a:pt x="203" y="304"/>
                    <a:pt x="133" y="268"/>
                    <a:pt x="112" y="203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20" name="ïSḷïḋê">
              <a:extLst>
                <a:ext uri="{FF2B5EF4-FFF2-40B4-BE49-F238E27FC236}">
                  <a16:creationId xmlns:a16="http://schemas.microsoft.com/office/drawing/2014/main" xmlns="" id="{6D3A006F-17B0-4EB8-80CF-33EA27F44D2E}"/>
                </a:ext>
              </a:extLst>
            </p:cNvPr>
            <p:cNvSpPr/>
            <p:nvPr/>
          </p:nvSpPr>
          <p:spPr bwMode="auto">
            <a:xfrm>
              <a:off x="4095047" y="2860111"/>
              <a:ext cx="1874311" cy="1598736"/>
            </a:xfrm>
            <a:custGeom>
              <a:avLst/>
              <a:gdLst>
                <a:gd name="T0" fmla="*/ 25 w 390"/>
                <a:gd name="T1" fmla="*/ 121 h 333"/>
                <a:gd name="T2" fmla="*/ 121 w 390"/>
                <a:gd name="T3" fmla="*/ 308 h 333"/>
                <a:gd name="T4" fmla="*/ 390 w 390"/>
                <a:gd name="T5" fmla="*/ 239 h 333"/>
                <a:gd name="T6" fmla="*/ 212 w 390"/>
                <a:gd name="T7" fmla="*/ 25 h 333"/>
                <a:gd name="T8" fmla="*/ 25 w 390"/>
                <a:gd name="T9" fmla="*/ 121 h 333"/>
                <a:gd name="T10" fmla="*/ 279 w 390"/>
                <a:gd name="T11" fmla="*/ 203 h 333"/>
                <a:gd name="T12" fmla="*/ 122 w 390"/>
                <a:gd name="T13" fmla="*/ 283 h 333"/>
                <a:gd name="T14" fmla="*/ 41 w 390"/>
                <a:gd name="T15" fmla="*/ 126 h 333"/>
                <a:gd name="T16" fmla="*/ 199 w 390"/>
                <a:gd name="T17" fmla="*/ 46 h 333"/>
                <a:gd name="T18" fmla="*/ 279 w 390"/>
                <a:gd name="T19" fmla="*/ 20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0" h="333">
                  <a:moveTo>
                    <a:pt x="25" y="121"/>
                  </a:moveTo>
                  <a:cubicBezTo>
                    <a:pt x="0" y="199"/>
                    <a:pt x="43" y="282"/>
                    <a:pt x="121" y="308"/>
                  </a:cubicBezTo>
                  <a:cubicBezTo>
                    <a:pt x="199" y="333"/>
                    <a:pt x="390" y="239"/>
                    <a:pt x="390" y="239"/>
                  </a:cubicBezTo>
                  <a:cubicBezTo>
                    <a:pt x="390" y="239"/>
                    <a:pt x="290" y="51"/>
                    <a:pt x="212" y="25"/>
                  </a:cubicBezTo>
                  <a:cubicBezTo>
                    <a:pt x="134" y="0"/>
                    <a:pt x="51" y="43"/>
                    <a:pt x="25" y="121"/>
                  </a:cubicBezTo>
                  <a:close/>
                  <a:moveTo>
                    <a:pt x="279" y="203"/>
                  </a:moveTo>
                  <a:cubicBezTo>
                    <a:pt x="258" y="269"/>
                    <a:pt x="187" y="305"/>
                    <a:pt x="122" y="283"/>
                  </a:cubicBezTo>
                  <a:cubicBezTo>
                    <a:pt x="56" y="262"/>
                    <a:pt x="20" y="192"/>
                    <a:pt x="41" y="126"/>
                  </a:cubicBezTo>
                  <a:cubicBezTo>
                    <a:pt x="63" y="60"/>
                    <a:pt x="133" y="24"/>
                    <a:pt x="199" y="46"/>
                  </a:cubicBezTo>
                  <a:cubicBezTo>
                    <a:pt x="265" y="67"/>
                    <a:pt x="301" y="137"/>
                    <a:pt x="279" y="203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21" name="îŝḷiḑé">
              <a:extLst>
                <a:ext uri="{FF2B5EF4-FFF2-40B4-BE49-F238E27FC236}">
                  <a16:creationId xmlns:a16="http://schemas.microsoft.com/office/drawing/2014/main" xmlns="" id="{685849D2-472D-4BC4-8CC4-973F14D42920}"/>
                </a:ext>
              </a:extLst>
            </p:cNvPr>
            <p:cNvSpPr/>
            <p:nvPr/>
          </p:nvSpPr>
          <p:spPr bwMode="auto">
            <a:xfrm>
              <a:off x="4536776" y="4160984"/>
              <a:ext cx="1614946" cy="1720313"/>
            </a:xfrm>
            <a:custGeom>
              <a:avLst/>
              <a:gdLst>
                <a:gd name="T0" fmla="*/ 81 w 336"/>
                <a:gd name="T1" fmla="*/ 310 h 358"/>
                <a:gd name="T2" fmla="*/ 288 w 336"/>
                <a:gd name="T3" fmla="*/ 277 h 358"/>
                <a:gd name="T4" fmla="*/ 306 w 336"/>
                <a:gd name="T5" fmla="*/ 0 h 358"/>
                <a:gd name="T6" fmla="*/ 48 w 336"/>
                <a:gd name="T7" fmla="*/ 103 h 358"/>
                <a:gd name="T8" fmla="*/ 81 w 336"/>
                <a:gd name="T9" fmla="*/ 310 h 358"/>
                <a:gd name="T10" fmla="*/ 238 w 336"/>
                <a:gd name="T11" fmla="*/ 94 h 358"/>
                <a:gd name="T12" fmla="*/ 265 w 336"/>
                <a:gd name="T13" fmla="*/ 269 h 358"/>
                <a:gd name="T14" fmla="*/ 91 w 336"/>
                <a:gd name="T15" fmla="*/ 296 h 358"/>
                <a:gd name="T16" fmla="*/ 63 w 336"/>
                <a:gd name="T17" fmla="*/ 122 h 358"/>
                <a:gd name="T18" fmla="*/ 238 w 336"/>
                <a:gd name="T19" fmla="*/ 94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358">
                  <a:moveTo>
                    <a:pt x="81" y="310"/>
                  </a:moveTo>
                  <a:cubicBezTo>
                    <a:pt x="147" y="358"/>
                    <a:pt x="240" y="343"/>
                    <a:pt x="288" y="277"/>
                  </a:cubicBezTo>
                  <a:cubicBezTo>
                    <a:pt x="336" y="211"/>
                    <a:pt x="306" y="0"/>
                    <a:pt x="306" y="0"/>
                  </a:cubicBezTo>
                  <a:cubicBezTo>
                    <a:pt x="306" y="0"/>
                    <a:pt x="96" y="36"/>
                    <a:pt x="48" y="103"/>
                  </a:cubicBezTo>
                  <a:cubicBezTo>
                    <a:pt x="0" y="169"/>
                    <a:pt x="15" y="262"/>
                    <a:pt x="81" y="310"/>
                  </a:cubicBezTo>
                  <a:close/>
                  <a:moveTo>
                    <a:pt x="238" y="94"/>
                  </a:moveTo>
                  <a:cubicBezTo>
                    <a:pt x="294" y="135"/>
                    <a:pt x="306" y="213"/>
                    <a:pt x="265" y="269"/>
                  </a:cubicBezTo>
                  <a:cubicBezTo>
                    <a:pt x="225" y="325"/>
                    <a:pt x="147" y="337"/>
                    <a:pt x="91" y="296"/>
                  </a:cubicBezTo>
                  <a:cubicBezTo>
                    <a:pt x="35" y="256"/>
                    <a:pt x="22" y="178"/>
                    <a:pt x="63" y="122"/>
                  </a:cubicBezTo>
                  <a:cubicBezTo>
                    <a:pt x="104" y="66"/>
                    <a:pt x="182" y="53"/>
                    <a:pt x="238" y="94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22" name="î$1ïḓê">
              <a:extLst>
                <a:ext uri="{FF2B5EF4-FFF2-40B4-BE49-F238E27FC236}">
                  <a16:creationId xmlns:a16="http://schemas.microsoft.com/office/drawing/2014/main" xmlns="" id="{90C90876-FFAA-4350-8FB5-45DE45735D5C}"/>
                </a:ext>
              </a:extLst>
            </p:cNvPr>
            <p:cNvSpPr/>
            <p:nvPr/>
          </p:nvSpPr>
          <p:spPr>
            <a:xfrm>
              <a:off x="5789727" y="3737501"/>
              <a:ext cx="611228" cy="61122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ïślíde">
            <a:extLst>
              <a:ext uri="{FF2B5EF4-FFF2-40B4-BE49-F238E27FC236}">
                <a16:creationId xmlns:a16="http://schemas.microsoft.com/office/drawing/2014/main" xmlns="" id="{4539568A-F736-4759-8E0D-36E6A9E75A03}"/>
              </a:ext>
            </a:extLst>
          </p:cNvPr>
          <p:cNvSpPr/>
          <p:nvPr/>
        </p:nvSpPr>
        <p:spPr bwMode="auto">
          <a:xfrm>
            <a:off x="5922672" y="3499476"/>
            <a:ext cx="336035" cy="351074"/>
          </a:xfrm>
          <a:custGeom>
            <a:avLst/>
            <a:gdLst>
              <a:gd name="T0" fmla="*/ 4476 w 4843"/>
              <a:gd name="T1" fmla="*/ 2900 h 5067"/>
              <a:gd name="T2" fmla="*/ 4287 w 4843"/>
              <a:gd name="T3" fmla="*/ 2790 h 5067"/>
              <a:gd name="T4" fmla="*/ 4304 w 4843"/>
              <a:gd name="T5" fmla="*/ 2533 h 5067"/>
              <a:gd name="T6" fmla="*/ 4287 w 4843"/>
              <a:gd name="T7" fmla="*/ 2277 h 5067"/>
              <a:gd name="T8" fmla="*/ 4476 w 4843"/>
              <a:gd name="T9" fmla="*/ 2167 h 5067"/>
              <a:gd name="T10" fmla="*/ 4685 w 4843"/>
              <a:gd name="T11" fmla="*/ 1388 h 5067"/>
              <a:gd name="T12" fmla="*/ 4545 w 4843"/>
              <a:gd name="T13" fmla="*/ 1146 h 5067"/>
              <a:gd name="T14" fmla="*/ 3766 w 4843"/>
              <a:gd name="T15" fmla="*/ 937 h 5067"/>
              <a:gd name="T16" fmla="*/ 3576 w 4843"/>
              <a:gd name="T17" fmla="*/ 1046 h 5067"/>
              <a:gd name="T18" fmla="*/ 3132 w 4843"/>
              <a:gd name="T19" fmla="*/ 789 h 5067"/>
              <a:gd name="T20" fmla="*/ 3132 w 4843"/>
              <a:gd name="T21" fmla="*/ 571 h 5067"/>
              <a:gd name="T22" fmla="*/ 2561 w 4843"/>
              <a:gd name="T23" fmla="*/ 0 h 5067"/>
              <a:gd name="T24" fmla="*/ 2282 w 4843"/>
              <a:gd name="T25" fmla="*/ 0 h 5067"/>
              <a:gd name="T26" fmla="*/ 1711 w 4843"/>
              <a:gd name="T27" fmla="*/ 571 h 5067"/>
              <a:gd name="T28" fmla="*/ 1711 w 4843"/>
              <a:gd name="T29" fmla="*/ 789 h 5067"/>
              <a:gd name="T30" fmla="*/ 1266 w 4843"/>
              <a:gd name="T31" fmla="*/ 1046 h 5067"/>
              <a:gd name="T32" fmla="*/ 1077 w 4843"/>
              <a:gd name="T33" fmla="*/ 937 h 5067"/>
              <a:gd name="T34" fmla="*/ 297 w 4843"/>
              <a:gd name="T35" fmla="*/ 1146 h 5067"/>
              <a:gd name="T36" fmla="*/ 158 w 4843"/>
              <a:gd name="T37" fmla="*/ 1388 h 5067"/>
              <a:gd name="T38" fmla="*/ 366 w 4843"/>
              <a:gd name="T39" fmla="*/ 2167 h 5067"/>
              <a:gd name="T40" fmla="*/ 556 w 4843"/>
              <a:gd name="T41" fmla="*/ 2277 h 5067"/>
              <a:gd name="T42" fmla="*/ 538 w 4843"/>
              <a:gd name="T43" fmla="*/ 2533 h 5067"/>
              <a:gd name="T44" fmla="*/ 556 w 4843"/>
              <a:gd name="T45" fmla="*/ 2790 h 5067"/>
              <a:gd name="T46" fmla="*/ 366 w 4843"/>
              <a:gd name="T47" fmla="*/ 2900 h 5067"/>
              <a:gd name="T48" fmla="*/ 158 w 4843"/>
              <a:gd name="T49" fmla="*/ 3679 h 5067"/>
              <a:gd name="T50" fmla="*/ 297 w 4843"/>
              <a:gd name="T51" fmla="*/ 3921 h 5067"/>
              <a:gd name="T52" fmla="*/ 1077 w 4843"/>
              <a:gd name="T53" fmla="*/ 4130 h 5067"/>
              <a:gd name="T54" fmla="*/ 1266 w 4843"/>
              <a:gd name="T55" fmla="*/ 4020 h 5067"/>
              <a:gd name="T56" fmla="*/ 1711 w 4843"/>
              <a:gd name="T57" fmla="*/ 4278 h 5067"/>
              <a:gd name="T58" fmla="*/ 1711 w 4843"/>
              <a:gd name="T59" fmla="*/ 4496 h 5067"/>
              <a:gd name="T60" fmla="*/ 2282 w 4843"/>
              <a:gd name="T61" fmla="*/ 5067 h 5067"/>
              <a:gd name="T62" fmla="*/ 2561 w 4843"/>
              <a:gd name="T63" fmla="*/ 5067 h 5067"/>
              <a:gd name="T64" fmla="*/ 3132 w 4843"/>
              <a:gd name="T65" fmla="*/ 4496 h 5067"/>
              <a:gd name="T66" fmla="*/ 3132 w 4843"/>
              <a:gd name="T67" fmla="*/ 4278 h 5067"/>
              <a:gd name="T68" fmla="*/ 3576 w 4843"/>
              <a:gd name="T69" fmla="*/ 4020 h 5067"/>
              <a:gd name="T70" fmla="*/ 3766 w 4843"/>
              <a:gd name="T71" fmla="*/ 4130 h 5067"/>
              <a:gd name="T72" fmla="*/ 4545 w 4843"/>
              <a:gd name="T73" fmla="*/ 3921 h 5067"/>
              <a:gd name="T74" fmla="*/ 4685 w 4843"/>
              <a:gd name="T75" fmla="*/ 3679 h 5067"/>
              <a:gd name="T76" fmla="*/ 4476 w 4843"/>
              <a:gd name="T77" fmla="*/ 2900 h 5067"/>
              <a:gd name="T78" fmla="*/ 2421 w 4843"/>
              <a:gd name="T79" fmla="*/ 3275 h 5067"/>
              <a:gd name="T80" fmla="*/ 1680 w 4843"/>
              <a:gd name="T81" fmla="*/ 2533 h 5067"/>
              <a:gd name="T82" fmla="*/ 2421 w 4843"/>
              <a:gd name="T83" fmla="*/ 1792 h 5067"/>
              <a:gd name="T84" fmla="*/ 3163 w 4843"/>
              <a:gd name="T85" fmla="*/ 2533 h 5067"/>
              <a:gd name="T86" fmla="*/ 2421 w 4843"/>
              <a:gd name="T87" fmla="*/ 3275 h 5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843" h="5067">
                <a:moveTo>
                  <a:pt x="4476" y="2900"/>
                </a:moveTo>
                <a:lnTo>
                  <a:pt x="4287" y="2790"/>
                </a:lnTo>
                <a:cubicBezTo>
                  <a:pt x="4298" y="2706"/>
                  <a:pt x="4304" y="2620"/>
                  <a:pt x="4304" y="2533"/>
                </a:cubicBezTo>
                <a:cubicBezTo>
                  <a:pt x="4304" y="2446"/>
                  <a:pt x="4298" y="2361"/>
                  <a:pt x="4287" y="2277"/>
                </a:cubicBezTo>
                <a:lnTo>
                  <a:pt x="4476" y="2167"/>
                </a:lnTo>
                <a:cubicBezTo>
                  <a:pt x="4749" y="2010"/>
                  <a:pt x="4843" y="1661"/>
                  <a:pt x="4685" y="1388"/>
                </a:cubicBezTo>
                <a:lnTo>
                  <a:pt x="4545" y="1146"/>
                </a:lnTo>
                <a:cubicBezTo>
                  <a:pt x="4388" y="873"/>
                  <a:pt x="4039" y="779"/>
                  <a:pt x="3766" y="937"/>
                </a:cubicBezTo>
                <a:lnTo>
                  <a:pt x="3576" y="1046"/>
                </a:lnTo>
                <a:cubicBezTo>
                  <a:pt x="3442" y="941"/>
                  <a:pt x="3292" y="855"/>
                  <a:pt x="3132" y="789"/>
                </a:cubicBezTo>
                <a:lnTo>
                  <a:pt x="3132" y="571"/>
                </a:lnTo>
                <a:cubicBezTo>
                  <a:pt x="3132" y="255"/>
                  <a:pt x="2876" y="0"/>
                  <a:pt x="2561" y="0"/>
                </a:cubicBezTo>
                <a:lnTo>
                  <a:pt x="2282" y="0"/>
                </a:lnTo>
                <a:cubicBezTo>
                  <a:pt x="1966" y="0"/>
                  <a:pt x="1711" y="255"/>
                  <a:pt x="1711" y="571"/>
                </a:cubicBezTo>
                <a:lnTo>
                  <a:pt x="1711" y="789"/>
                </a:lnTo>
                <a:cubicBezTo>
                  <a:pt x="1551" y="855"/>
                  <a:pt x="1401" y="941"/>
                  <a:pt x="1266" y="1046"/>
                </a:cubicBezTo>
                <a:lnTo>
                  <a:pt x="1077" y="937"/>
                </a:lnTo>
                <a:cubicBezTo>
                  <a:pt x="804" y="779"/>
                  <a:pt x="455" y="873"/>
                  <a:pt x="297" y="1146"/>
                </a:cubicBezTo>
                <a:lnTo>
                  <a:pt x="158" y="1388"/>
                </a:lnTo>
                <a:cubicBezTo>
                  <a:pt x="0" y="1661"/>
                  <a:pt x="93" y="2010"/>
                  <a:pt x="366" y="2167"/>
                </a:cubicBezTo>
                <a:lnTo>
                  <a:pt x="556" y="2277"/>
                </a:lnTo>
                <a:cubicBezTo>
                  <a:pt x="544" y="2361"/>
                  <a:pt x="538" y="2446"/>
                  <a:pt x="538" y="2533"/>
                </a:cubicBezTo>
                <a:cubicBezTo>
                  <a:pt x="538" y="2620"/>
                  <a:pt x="544" y="2706"/>
                  <a:pt x="556" y="2790"/>
                </a:cubicBezTo>
                <a:lnTo>
                  <a:pt x="366" y="2900"/>
                </a:lnTo>
                <a:cubicBezTo>
                  <a:pt x="93" y="3057"/>
                  <a:pt x="0" y="3406"/>
                  <a:pt x="158" y="3679"/>
                </a:cubicBezTo>
                <a:lnTo>
                  <a:pt x="297" y="3921"/>
                </a:lnTo>
                <a:cubicBezTo>
                  <a:pt x="455" y="4194"/>
                  <a:pt x="804" y="4287"/>
                  <a:pt x="1077" y="4130"/>
                </a:cubicBezTo>
                <a:lnTo>
                  <a:pt x="1266" y="4020"/>
                </a:lnTo>
                <a:cubicBezTo>
                  <a:pt x="1401" y="4125"/>
                  <a:pt x="1551" y="4212"/>
                  <a:pt x="1711" y="4278"/>
                </a:cubicBezTo>
                <a:lnTo>
                  <a:pt x="1711" y="4496"/>
                </a:lnTo>
                <a:cubicBezTo>
                  <a:pt x="1711" y="4811"/>
                  <a:pt x="1966" y="5067"/>
                  <a:pt x="2282" y="5067"/>
                </a:cubicBezTo>
                <a:lnTo>
                  <a:pt x="2561" y="5067"/>
                </a:lnTo>
                <a:cubicBezTo>
                  <a:pt x="2876" y="5067"/>
                  <a:pt x="3132" y="4811"/>
                  <a:pt x="3132" y="4496"/>
                </a:cubicBezTo>
                <a:lnTo>
                  <a:pt x="3132" y="4278"/>
                </a:lnTo>
                <a:cubicBezTo>
                  <a:pt x="3292" y="4212"/>
                  <a:pt x="3442" y="4125"/>
                  <a:pt x="3576" y="4020"/>
                </a:cubicBezTo>
                <a:lnTo>
                  <a:pt x="3766" y="4130"/>
                </a:lnTo>
                <a:cubicBezTo>
                  <a:pt x="4039" y="4287"/>
                  <a:pt x="4388" y="4194"/>
                  <a:pt x="4545" y="3921"/>
                </a:cubicBezTo>
                <a:lnTo>
                  <a:pt x="4685" y="3679"/>
                </a:lnTo>
                <a:cubicBezTo>
                  <a:pt x="4843" y="3406"/>
                  <a:pt x="4749" y="3057"/>
                  <a:pt x="4476" y="2900"/>
                </a:cubicBezTo>
                <a:close/>
                <a:moveTo>
                  <a:pt x="2421" y="3275"/>
                </a:moveTo>
                <a:cubicBezTo>
                  <a:pt x="2012" y="3275"/>
                  <a:pt x="1680" y="2943"/>
                  <a:pt x="1680" y="2533"/>
                </a:cubicBezTo>
                <a:cubicBezTo>
                  <a:pt x="1680" y="2124"/>
                  <a:pt x="2012" y="1792"/>
                  <a:pt x="2421" y="1792"/>
                </a:cubicBezTo>
                <a:cubicBezTo>
                  <a:pt x="2831" y="1792"/>
                  <a:pt x="3163" y="2124"/>
                  <a:pt x="3163" y="2533"/>
                </a:cubicBezTo>
                <a:cubicBezTo>
                  <a:pt x="3163" y="2943"/>
                  <a:pt x="2831" y="3275"/>
                  <a:pt x="2421" y="3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xmlns="" id="{864ACBD0-2903-469C-A7CB-C36828EB5624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BEF8B81C-4275-45E1-AFE1-8F56D4525F63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C137B6CD-9E09-4967-AD2E-E14D791E81BF}"/>
              </a:ext>
            </a:extLst>
          </p:cNvPr>
          <p:cNvSpPr txBox="1"/>
          <p:nvPr/>
        </p:nvSpPr>
        <p:spPr>
          <a:xfrm>
            <a:off x="2212957" y="1757861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3823FBA6-6154-4D1F-86F2-C219E6C52D3E}"/>
              </a:ext>
            </a:extLst>
          </p:cNvPr>
          <p:cNvSpPr txBox="1"/>
          <p:nvPr/>
        </p:nvSpPr>
        <p:spPr>
          <a:xfrm>
            <a:off x="1423284" y="3305298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F59363CB-A971-4434-8612-FC0798FBCAAE}"/>
              </a:ext>
            </a:extLst>
          </p:cNvPr>
          <p:cNvSpPr txBox="1"/>
          <p:nvPr/>
        </p:nvSpPr>
        <p:spPr>
          <a:xfrm>
            <a:off x="2377597" y="4577536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7955E270-BBDB-40CA-A247-D0F9DC18D738}"/>
              </a:ext>
            </a:extLst>
          </p:cNvPr>
          <p:cNvSpPr txBox="1"/>
          <p:nvPr/>
        </p:nvSpPr>
        <p:spPr>
          <a:xfrm>
            <a:off x="8268901" y="1711629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9AD88DD2-1DEF-4952-A8B8-AA4846DEDB6E}"/>
              </a:ext>
            </a:extLst>
          </p:cNvPr>
          <p:cNvSpPr txBox="1"/>
          <p:nvPr/>
        </p:nvSpPr>
        <p:spPr>
          <a:xfrm>
            <a:off x="8847635" y="3117439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8FAD9DA0-2F14-4930-BAF8-1876E2506F9D}"/>
              </a:ext>
            </a:extLst>
          </p:cNvPr>
          <p:cNvSpPr txBox="1"/>
          <p:nvPr/>
        </p:nvSpPr>
        <p:spPr>
          <a:xfrm>
            <a:off x="8084348" y="4385333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EDFDFB5-A421-162E-631B-1E0EBD4B6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838" y="1780022"/>
            <a:ext cx="1231499" cy="12375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BD0302E-A7AE-B374-9E44-8B7AB3B79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773" y="2668755"/>
            <a:ext cx="1231499" cy="12375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98A5B8A-42B9-4E06-2E30-70215EE72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859" y="2685518"/>
            <a:ext cx="1231499" cy="12314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2BAE3A95-6AC9-C36A-1786-AECF332A98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8756" y="4116247"/>
            <a:ext cx="1231499" cy="123149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0E24306C-1CA2-84D7-BC00-01C388590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2276" y="4123625"/>
            <a:ext cx="1237595" cy="1231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55310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îşļíďè">
            <a:extLst>
              <a:ext uri="{FF2B5EF4-FFF2-40B4-BE49-F238E27FC236}">
                <a16:creationId xmlns:a16="http://schemas.microsoft.com/office/drawing/2014/main" xmlns="" id="{5B18B40A-D87C-46C2-90B6-E25472ADB4BB}"/>
              </a:ext>
            </a:extLst>
          </p:cNvPr>
          <p:cNvSpPr/>
          <p:nvPr/>
        </p:nvSpPr>
        <p:spPr>
          <a:xfrm>
            <a:off x="6620510" y="1809750"/>
            <a:ext cx="3073400" cy="571500"/>
          </a:xfrm>
          <a:prstGeom prst="rect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îṧlïdé">
            <a:extLst>
              <a:ext uri="{FF2B5EF4-FFF2-40B4-BE49-F238E27FC236}">
                <a16:creationId xmlns:a16="http://schemas.microsoft.com/office/drawing/2014/main" xmlns="" id="{E46FAA1F-7D8C-4A92-9875-B30BE65A6D64}"/>
              </a:ext>
            </a:extLst>
          </p:cNvPr>
          <p:cNvSpPr/>
          <p:nvPr/>
        </p:nvSpPr>
        <p:spPr>
          <a:xfrm rot="8520000">
            <a:off x="9378315" y="1430655"/>
            <a:ext cx="790575" cy="790575"/>
          </a:xfrm>
          <a:prstGeom prst="teardrop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išḻïḍe">
            <a:extLst>
              <a:ext uri="{FF2B5EF4-FFF2-40B4-BE49-F238E27FC236}">
                <a16:creationId xmlns:a16="http://schemas.microsoft.com/office/drawing/2014/main" xmlns="" id="{48D74AE6-D54D-459B-874D-6C83C7141CE0}"/>
              </a:ext>
            </a:extLst>
          </p:cNvPr>
          <p:cNvSpPr/>
          <p:nvPr/>
        </p:nvSpPr>
        <p:spPr>
          <a:xfrm>
            <a:off x="6620510" y="2848610"/>
            <a:ext cx="3823970" cy="571500"/>
          </a:xfrm>
          <a:prstGeom prst="rect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íŝḻîḍê">
            <a:extLst>
              <a:ext uri="{FF2B5EF4-FFF2-40B4-BE49-F238E27FC236}">
                <a16:creationId xmlns:a16="http://schemas.microsoft.com/office/drawing/2014/main" xmlns="" id="{6ED5394D-3D4E-45D0-A293-52B232175C77}"/>
              </a:ext>
            </a:extLst>
          </p:cNvPr>
          <p:cNvSpPr/>
          <p:nvPr/>
        </p:nvSpPr>
        <p:spPr>
          <a:xfrm rot="8520000">
            <a:off x="10128885" y="2469515"/>
            <a:ext cx="790575" cy="790575"/>
          </a:xfrm>
          <a:prstGeom prst="teardrop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iṥļîḓe">
            <a:extLst>
              <a:ext uri="{FF2B5EF4-FFF2-40B4-BE49-F238E27FC236}">
                <a16:creationId xmlns:a16="http://schemas.microsoft.com/office/drawing/2014/main" xmlns="" id="{2F9A3ACF-7A39-45CB-9F69-B9098876E1D0}"/>
              </a:ext>
            </a:extLst>
          </p:cNvPr>
          <p:cNvSpPr/>
          <p:nvPr/>
        </p:nvSpPr>
        <p:spPr>
          <a:xfrm>
            <a:off x="6620510" y="3886835"/>
            <a:ext cx="2987675" cy="571500"/>
          </a:xfrm>
          <a:prstGeom prst="rect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7" name="íšļíḋê">
            <a:extLst>
              <a:ext uri="{FF2B5EF4-FFF2-40B4-BE49-F238E27FC236}">
                <a16:creationId xmlns:a16="http://schemas.microsoft.com/office/drawing/2014/main" xmlns="" id="{967D902B-2225-4437-8570-123A79B2DD90}"/>
              </a:ext>
            </a:extLst>
          </p:cNvPr>
          <p:cNvSpPr/>
          <p:nvPr/>
        </p:nvSpPr>
        <p:spPr>
          <a:xfrm rot="8520000">
            <a:off x="9292590" y="3507740"/>
            <a:ext cx="790575" cy="790575"/>
          </a:xfrm>
          <a:prstGeom prst="teardrop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îṣḻíḍe">
            <a:extLst>
              <a:ext uri="{FF2B5EF4-FFF2-40B4-BE49-F238E27FC236}">
                <a16:creationId xmlns:a16="http://schemas.microsoft.com/office/drawing/2014/main" xmlns="" id="{BCCF63EB-F9F9-4872-822D-C61D8AAF04F6}"/>
              </a:ext>
            </a:extLst>
          </p:cNvPr>
          <p:cNvSpPr/>
          <p:nvPr/>
        </p:nvSpPr>
        <p:spPr>
          <a:xfrm>
            <a:off x="6620510" y="4927600"/>
            <a:ext cx="3713480" cy="571500"/>
          </a:xfrm>
          <a:prstGeom prst="rect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iṣḻíḋê">
            <a:extLst>
              <a:ext uri="{FF2B5EF4-FFF2-40B4-BE49-F238E27FC236}">
                <a16:creationId xmlns:a16="http://schemas.microsoft.com/office/drawing/2014/main" xmlns="" id="{670279BC-0140-4C6C-B2EA-8FA1493872AF}"/>
              </a:ext>
            </a:extLst>
          </p:cNvPr>
          <p:cNvSpPr/>
          <p:nvPr/>
        </p:nvSpPr>
        <p:spPr>
          <a:xfrm rot="8520000">
            <a:off x="10018395" y="4548505"/>
            <a:ext cx="790575" cy="790575"/>
          </a:xfrm>
          <a:prstGeom prst="teardrop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ïş1iḑe">
            <a:extLst>
              <a:ext uri="{FF2B5EF4-FFF2-40B4-BE49-F238E27FC236}">
                <a16:creationId xmlns:a16="http://schemas.microsoft.com/office/drawing/2014/main" xmlns="" id="{D242D2D0-85D2-4750-91BD-FF47A7313E4E}"/>
              </a:ext>
            </a:extLst>
          </p:cNvPr>
          <p:cNvSpPr/>
          <p:nvPr/>
        </p:nvSpPr>
        <p:spPr bwMode="auto">
          <a:xfrm>
            <a:off x="1353432" y="1890950"/>
            <a:ext cx="506338" cy="506336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iṧļiḋê">
            <a:extLst>
              <a:ext uri="{FF2B5EF4-FFF2-40B4-BE49-F238E27FC236}">
                <a16:creationId xmlns:a16="http://schemas.microsoft.com/office/drawing/2014/main" xmlns="" id="{6A8E0898-14BF-4789-A302-CE5FFE19029B}"/>
              </a:ext>
            </a:extLst>
          </p:cNvPr>
          <p:cNvSpPr/>
          <p:nvPr/>
        </p:nvSpPr>
        <p:spPr bwMode="auto">
          <a:xfrm>
            <a:off x="1475565" y="2039127"/>
            <a:ext cx="262071" cy="237512"/>
          </a:xfrm>
          <a:custGeom>
            <a:avLst/>
            <a:gdLst>
              <a:gd name="connsiteX0" fmla="*/ 496512 w 622984"/>
              <a:gd name="connsiteY0" fmla="*/ 492841 h 564606"/>
              <a:gd name="connsiteX1" fmla="*/ 473955 w 622984"/>
              <a:gd name="connsiteY1" fmla="*/ 515853 h 564606"/>
              <a:gd name="connsiteX2" fmla="*/ 496512 w 622984"/>
              <a:gd name="connsiteY2" fmla="*/ 535354 h 564606"/>
              <a:gd name="connsiteX3" fmla="*/ 519457 w 622984"/>
              <a:gd name="connsiteY3" fmla="*/ 515853 h 564606"/>
              <a:gd name="connsiteX4" fmla="*/ 496512 w 622984"/>
              <a:gd name="connsiteY4" fmla="*/ 492841 h 564606"/>
              <a:gd name="connsiteX5" fmla="*/ 249694 w 622984"/>
              <a:gd name="connsiteY5" fmla="*/ 352049 h 564606"/>
              <a:gd name="connsiteX6" fmla="*/ 272741 w 622984"/>
              <a:gd name="connsiteY6" fmla="*/ 374570 h 564606"/>
              <a:gd name="connsiteX7" fmla="*/ 171569 w 622984"/>
              <a:gd name="connsiteY7" fmla="*/ 475137 h 564606"/>
              <a:gd name="connsiteX8" fmla="*/ 177819 w 622984"/>
              <a:gd name="connsiteY8" fmla="*/ 481738 h 564606"/>
              <a:gd name="connsiteX9" fmla="*/ 155163 w 622984"/>
              <a:gd name="connsiteY9" fmla="*/ 510860 h 564606"/>
              <a:gd name="connsiteX10" fmla="*/ 73522 w 622984"/>
              <a:gd name="connsiteY10" fmla="*/ 562891 h 564606"/>
              <a:gd name="connsiteX11" fmla="*/ 60241 w 622984"/>
              <a:gd name="connsiteY11" fmla="*/ 550077 h 564606"/>
              <a:gd name="connsiteX12" fmla="*/ 112585 w 622984"/>
              <a:gd name="connsiteY12" fmla="*/ 468925 h 564606"/>
              <a:gd name="connsiteX13" fmla="*/ 141882 w 622984"/>
              <a:gd name="connsiteY13" fmla="*/ 446015 h 564606"/>
              <a:gd name="connsiteX14" fmla="*/ 148522 w 622984"/>
              <a:gd name="connsiteY14" fmla="*/ 452616 h 564606"/>
              <a:gd name="connsiteX15" fmla="*/ 122234 w 622984"/>
              <a:gd name="connsiteY15" fmla="*/ 15041 h 564606"/>
              <a:gd name="connsiteX16" fmla="*/ 210667 w 622984"/>
              <a:gd name="connsiteY16" fmla="*/ 52502 h 564606"/>
              <a:gd name="connsiteX17" fmla="*/ 242946 w 622984"/>
              <a:gd name="connsiteY17" fmla="*/ 173410 h 564606"/>
              <a:gd name="connsiteX18" fmla="*/ 532291 w 622984"/>
              <a:gd name="connsiteY18" fmla="*/ 463589 h 564606"/>
              <a:gd name="connsiteX19" fmla="*/ 532291 w 622984"/>
              <a:gd name="connsiteY19" fmla="*/ 545105 h 564606"/>
              <a:gd name="connsiteX20" fmla="*/ 493400 w 622984"/>
              <a:gd name="connsiteY20" fmla="*/ 564606 h 564606"/>
              <a:gd name="connsiteX21" fmla="*/ 451010 w 622984"/>
              <a:gd name="connsiteY21" fmla="*/ 545105 h 564606"/>
              <a:gd name="connsiteX22" fmla="*/ 161665 w 622984"/>
              <a:gd name="connsiteY22" fmla="*/ 258046 h 564606"/>
              <a:gd name="connsiteX23" fmla="*/ 34882 w 622984"/>
              <a:gd name="connsiteY23" fmla="*/ 225674 h 564606"/>
              <a:gd name="connsiteX24" fmla="*/ 5715 w 622984"/>
              <a:gd name="connsiteY24" fmla="*/ 104766 h 564606"/>
              <a:gd name="connsiteX25" fmla="*/ 74162 w 622984"/>
              <a:gd name="connsiteY25" fmla="*/ 176530 h 564606"/>
              <a:gd name="connsiteX26" fmla="*/ 142220 w 622984"/>
              <a:gd name="connsiteY26" fmla="*/ 157029 h 564606"/>
              <a:gd name="connsiteX27" fmla="*/ 161665 w 622984"/>
              <a:gd name="connsiteY27" fmla="*/ 88385 h 564606"/>
              <a:gd name="connsiteX28" fmla="*/ 90107 w 622984"/>
              <a:gd name="connsiteY28" fmla="*/ 20130 h 564606"/>
              <a:gd name="connsiteX29" fmla="*/ 122234 w 622984"/>
              <a:gd name="connsiteY29" fmla="*/ 15041 h 564606"/>
              <a:gd name="connsiteX30" fmla="*/ 531841 w 622984"/>
              <a:gd name="connsiteY30" fmla="*/ 0 h 564606"/>
              <a:gd name="connsiteX31" fmla="*/ 622984 w 622984"/>
              <a:gd name="connsiteY31" fmla="*/ 87684 h 564606"/>
              <a:gd name="connsiteX32" fmla="*/ 463289 w 622984"/>
              <a:gd name="connsiteY32" fmla="*/ 247465 h 564606"/>
              <a:gd name="connsiteX33" fmla="*/ 424339 w 622984"/>
              <a:gd name="connsiteY33" fmla="*/ 257207 h 564606"/>
              <a:gd name="connsiteX34" fmla="*/ 362409 w 622984"/>
              <a:gd name="connsiteY34" fmla="*/ 198751 h 564606"/>
              <a:gd name="connsiteX35" fmla="*/ 375263 w 622984"/>
              <a:gd name="connsiteY35" fmla="*/ 159391 h 564606"/>
              <a:gd name="connsiteX36" fmla="*/ 531841 w 622984"/>
              <a:gd name="connsiteY36" fmla="*/ 0 h 5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84" h="564606">
                <a:moveTo>
                  <a:pt x="496512" y="492841"/>
                </a:moveTo>
                <a:cubicBezTo>
                  <a:pt x="483678" y="492841"/>
                  <a:pt x="473955" y="502592"/>
                  <a:pt x="473955" y="515853"/>
                </a:cubicBezTo>
                <a:cubicBezTo>
                  <a:pt x="473955" y="525604"/>
                  <a:pt x="483678" y="535354"/>
                  <a:pt x="496512" y="535354"/>
                </a:cubicBezTo>
                <a:cubicBezTo>
                  <a:pt x="509734" y="535354"/>
                  <a:pt x="519457" y="525604"/>
                  <a:pt x="519457" y="515853"/>
                </a:cubicBezTo>
                <a:cubicBezTo>
                  <a:pt x="519457" y="502592"/>
                  <a:pt x="509734" y="492841"/>
                  <a:pt x="496512" y="492841"/>
                </a:cubicBezTo>
                <a:close/>
                <a:moveTo>
                  <a:pt x="249694" y="352049"/>
                </a:moveTo>
                <a:lnTo>
                  <a:pt x="272741" y="374570"/>
                </a:lnTo>
                <a:lnTo>
                  <a:pt x="171569" y="475137"/>
                </a:lnTo>
                <a:lnTo>
                  <a:pt x="177819" y="481738"/>
                </a:lnTo>
                <a:lnTo>
                  <a:pt x="155163" y="510860"/>
                </a:lnTo>
                <a:lnTo>
                  <a:pt x="73522" y="562891"/>
                </a:lnTo>
                <a:lnTo>
                  <a:pt x="60241" y="550077"/>
                </a:lnTo>
                <a:lnTo>
                  <a:pt x="112585" y="468925"/>
                </a:lnTo>
                <a:lnTo>
                  <a:pt x="141882" y="446015"/>
                </a:lnTo>
                <a:lnTo>
                  <a:pt x="148522" y="452616"/>
                </a:lnTo>
                <a:close/>
                <a:moveTo>
                  <a:pt x="122234" y="15041"/>
                </a:moveTo>
                <a:cubicBezTo>
                  <a:pt x="154446" y="14694"/>
                  <a:pt x="186166" y="28223"/>
                  <a:pt x="210667" y="52502"/>
                </a:cubicBezTo>
                <a:cubicBezTo>
                  <a:pt x="242946" y="85264"/>
                  <a:pt x="256169" y="130897"/>
                  <a:pt x="242946" y="173410"/>
                </a:cubicBezTo>
                <a:lnTo>
                  <a:pt x="532291" y="463589"/>
                </a:lnTo>
                <a:cubicBezTo>
                  <a:pt x="555236" y="486211"/>
                  <a:pt x="555236" y="522093"/>
                  <a:pt x="532291" y="545105"/>
                </a:cubicBezTo>
                <a:cubicBezTo>
                  <a:pt x="522568" y="557976"/>
                  <a:pt x="506234" y="564606"/>
                  <a:pt x="493400" y="564606"/>
                </a:cubicBezTo>
                <a:cubicBezTo>
                  <a:pt x="477066" y="564606"/>
                  <a:pt x="460733" y="557976"/>
                  <a:pt x="451010" y="545105"/>
                </a:cubicBezTo>
                <a:cubicBezTo>
                  <a:pt x="451010" y="545105"/>
                  <a:pt x="451010" y="545105"/>
                  <a:pt x="161665" y="258046"/>
                </a:cubicBezTo>
                <a:cubicBezTo>
                  <a:pt x="119275" y="270917"/>
                  <a:pt x="70662" y="261556"/>
                  <a:pt x="34882" y="225674"/>
                </a:cubicBezTo>
                <a:cubicBezTo>
                  <a:pt x="2215" y="192911"/>
                  <a:pt x="-7508" y="147278"/>
                  <a:pt x="5715" y="104766"/>
                </a:cubicBezTo>
                <a:cubicBezTo>
                  <a:pt x="5715" y="104766"/>
                  <a:pt x="5715" y="104766"/>
                  <a:pt x="74162" y="176530"/>
                </a:cubicBezTo>
                <a:cubicBezTo>
                  <a:pt x="74162" y="176530"/>
                  <a:pt x="74162" y="176530"/>
                  <a:pt x="142220" y="157029"/>
                </a:cubicBezTo>
                <a:cubicBezTo>
                  <a:pt x="142220" y="157029"/>
                  <a:pt x="142220" y="157029"/>
                  <a:pt x="161665" y="88385"/>
                </a:cubicBezTo>
                <a:cubicBezTo>
                  <a:pt x="161665" y="88385"/>
                  <a:pt x="161665" y="88385"/>
                  <a:pt x="90107" y="20130"/>
                </a:cubicBezTo>
                <a:cubicBezTo>
                  <a:pt x="100704" y="16815"/>
                  <a:pt x="111497" y="15157"/>
                  <a:pt x="122234" y="15041"/>
                </a:cubicBezTo>
                <a:close/>
                <a:moveTo>
                  <a:pt x="531841" y="0"/>
                </a:moveTo>
                <a:cubicBezTo>
                  <a:pt x="531841" y="0"/>
                  <a:pt x="531841" y="0"/>
                  <a:pt x="622984" y="87684"/>
                </a:cubicBezTo>
                <a:cubicBezTo>
                  <a:pt x="622984" y="87684"/>
                  <a:pt x="622984" y="87684"/>
                  <a:pt x="463289" y="247465"/>
                </a:cubicBezTo>
                <a:cubicBezTo>
                  <a:pt x="450436" y="247465"/>
                  <a:pt x="434077" y="250582"/>
                  <a:pt x="424339" y="257207"/>
                </a:cubicBezTo>
                <a:lnTo>
                  <a:pt x="362409" y="198751"/>
                </a:lnTo>
                <a:cubicBezTo>
                  <a:pt x="372147" y="189009"/>
                  <a:pt x="375263" y="172641"/>
                  <a:pt x="375263" y="159391"/>
                </a:cubicBezTo>
                <a:cubicBezTo>
                  <a:pt x="375263" y="159391"/>
                  <a:pt x="375263" y="159391"/>
                  <a:pt x="5318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íś1ïḑe">
            <a:extLst>
              <a:ext uri="{FF2B5EF4-FFF2-40B4-BE49-F238E27FC236}">
                <a16:creationId xmlns:a16="http://schemas.microsoft.com/office/drawing/2014/main" xmlns="" id="{BC1DA29D-666C-484A-93DB-2CBFDBA6E057}"/>
              </a:ext>
            </a:extLst>
          </p:cNvPr>
          <p:cNvSpPr/>
          <p:nvPr/>
        </p:nvSpPr>
        <p:spPr bwMode="auto">
          <a:xfrm>
            <a:off x="1340336" y="3200592"/>
            <a:ext cx="506338" cy="506336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íšľíḑè">
            <a:extLst>
              <a:ext uri="{FF2B5EF4-FFF2-40B4-BE49-F238E27FC236}">
                <a16:creationId xmlns:a16="http://schemas.microsoft.com/office/drawing/2014/main" xmlns="" id="{AC2BF502-0ECF-4967-8846-F90C177700E1}"/>
              </a:ext>
            </a:extLst>
          </p:cNvPr>
          <p:cNvSpPr/>
          <p:nvPr/>
        </p:nvSpPr>
        <p:spPr bwMode="auto">
          <a:xfrm>
            <a:off x="1462469" y="3348769"/>
            <a:ext cx="262071" cy="237512"/>
          </a:xfrm>
          <a:custGeom>
            <a:avLst/>
            <a:gdLst>
              <a:gd name="connsiteX0" fmla="*/ 496512 w 622984"/>
              <a:gd name="connsiteY0" fmla="*/ 492841 h 564606"/>
              <a:gd name="connsiteX1" fmla="*/ 473955 w 622984"/>
              <a:gd name="connsiteY1" fmla="*/ 515853 h 564606"/>
              <a:gd name="connsiteX2" fmla="*/ 496512 w 622984"/>
              <a:gd name="connsiteY2" fmla="*/ 535354 h 564606"/>
              <a:gd name="connsiteX3" fmla="*/ 519457 w 622984"/>
              <a:gd name="connsiteY3" fmla="*/ 515853 h 564606"/>
              <a:gd name="connsiteX4" fmla="*/ 496512 w 622984"/>
              <a:gd name="connsiteY4" fmla="*/ 492841 h 564606"/>
              <a:gd name="connsiteX5" fmla="*/ 249694 w 622984"/>
              <a:gd name="connsiteY5" fmla="*/ 352049 h 564606"/>
              <a:gd name="connsiteX6" fmla="*/ 272741 w 622984"/>
              <a:gd name="connsiteY6" fmla="*/ 374570 h 564606"/>
              <a:gd name="connsiteX7" fmla="*/ 171569 w 622984"/>
              <a:gd name="connsiteY7" fmla="*/ 475137 h 564606"/>
              <a:gd name="connsiteX8" fmla="*/ 177819 w 622984"/>
              <a:gd name="connsiteY8" fmla="*/ 481738 h 564606"/>
              <a:gd name="connsiteX9" fmla="*/ 155163 w 622984"/>
              <a:gd name="connsiteY9" fmla="*/ 510860 h 564606"/>
              <a:gd name="connsiteX10" fmla="*/ 73522 w 622984"/>
              <a:gd name="connsiteY10" fmla="*/ 562891 h 564606"/>
              <a:gd name="connsiteX11" fmla="*/ 60241 w 622984"/>
              <a:gd name="connsiteY11" fmla="*/ 550077 h 564606"/>
              <a:gd name="connsiteX12" fmla="*/ 112585 w 622984"/>
              <a:gd name="connsiteY12" fmla="*/ 468925 h 564606"/>
              <a:gd name="connsiteX13" fmla="*/ 141882 w 622984"/>
              <a:gd name="connsiteY13" fmla="*/ 446015 h 564606"/>
              <a:gd name="connsiteX14" fmla="*/ 148522 w 622984"/>
              <a:gd name="connsiteY14" fmla="*/ 452616 h 564606"/>
              <a:gd name="connsiteX15" fmla="*/ 122234 w 622984"/>
              <a:gd name="connsiteY15" fmla="*/ 15041 h 564606"/>
              <a:gd name="connsiteX16" fmla="*/ 210667 w 622984"/>
              <a:gd name="connsiteY16" fmla="*/ 52502 h 564606"/>
              <a:gd name="connsiteX17" fmla="*/ 242946 w 622984"/>
              <a:gd name="connsiteY17" fmla="*/ 173410 h 564606"/>
              <a:gd name="connsiteX18" fmla="*/ 532291 w 622984"/>
              <a:gd name="connsiteY18" fmla="*/ 463589 h 564606"/>
              <a:gd name="connsiteX19" fmla="*/ 532291 w 622984"/>
              <a:gd name="connsiteY19" fmla="*/ 545105 h 564606"/>
              <a:gd name="connsiteX20" fmla="*/ 493400 w 622984"/>
              <a:gd name="connsiteY20" fmla="*/ 564606 h 564606"/>
              <a:gd name="connsiteX21" fmla="*/ 451010 w 622984"/>
              <a:gd name="connsiteY21" fmla="*/ 545105 h 564606"/>
              <a:gd name="connsiteX22" fmla="*/ 161665 w 622984"/>
              <a:gd name="connsiteY22" fmla="*/ 258046 h 564606"/>
              <a:gd name="connsiteX23" fmla="*/ 34882 w 622984"/>
              <a:gd name="connsiteY23" fmla="*/ 225674 h 564606"/>
              <a:gd name="connsiteX24" fmla="*/ 5715 w 622984"/>
              <a:gd name="connsiteY24" fmla="*/ 104766 h 564606"/>
              <a:gd name="connsiteX25" fmla="*/ 74162 w 622984"/>
              <a:gd name="connsiteY25" fmla="*/ 176530 h 564606"/>
              <a:gd name="connsiteX26" fmla="*/ 142220 w 622984"/>
              <a:gd name="connsiteY26" fmla="*/ 157029 h 564606"/>
              <a:gd name="connsiteX27" fmla="*/ 161665 w 622984"/>
              <a:gd name="connsiteY27" fmla="*/ 88385 h 564606"/>
              <a:gd name="connsiteX28" fmla="*/ 90107 w 622984"/>
              <a:gd name="connsiteY28" fmla="*/ 20130 h 564606"/>
              <a:gd name="connsiteX29" fmla="*/ 122234 w 622984"/>
              <a:gd name="connsiteY29" fmla="*/ 15041 h 564606"/>
              <a:gd name="connsiteX30" fmla="*/ 531841 w 622984"/>
              <a:gd name="connsiteY30" fmla="*/ 0 h 564606"/>
              <a:gd name="connsiteX31" fmla="*/ 622984 w 622984"/>
              <a:gd name="connsiteY31" fmla="*/ 87684 h 564606"/>
              <a:gd name="connsiteX32" fmla="*/ 463289 w 622984"/>
              <a:gd name="connsiteY32" fmla="*/ 247465 h 564606"/>
              <a:gd name="connsiteX33" fmla="*/ 424339 w 622984"/>
              <a:gd name="connsiteY33" fmla="*/ 257207 h 564606"/>
              <a:gd name="connsiteX34" fmla="*/ 362409 w 622984"/>
              <a:gd name="connsiteY34" fmla="*/ 198751 h 564606"/>
              <a:gd name="connsiteX35" fmla="*/ 375263 w 622984"/>
              <a:gd name="connsiteY35" fmla="*/ 159391 h 564606"/>
              <a:gd name="connsiteX36" fmla="*/ 531841 w 622984"/>
              <a:gd name="connsiteY36" fmla="*/ 0 h 5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84" h="564606">
                <a:moveTo>
                  <a:pt x="496512" y="492841"/>
                </a:moveTo>
                <a:cubicBezTo>
                  <a:pt x="483678" y="492841"/>
                  <a:pt x="473955" y="502592"/>
                  <a:pt x="473955" y="515853"/>
                </a:cubicBezTo>
                <a:cubicBezTo>
                  <a:pt x="473955" y="525604"/>
                  <a:pt x="483678" y="535354"/>
                  <a:pt x="496512" y="535354"/>
                </a:cubicBezTo>
                <a:cubicBezTo>
                  <a:pt x="509734" y="535354"/>
                  <a:pt x="519457" y="525604"/>
                  <a:pt x="519457" y="515853"/>
                </a:cubicBezTo>
                <a:cubicBezTo>
                  <a:pt x="519457" y="502592"/>
                  <a:pt x="509734" y="492841"/>
                  <a:pt x="496512" y="492841"/>
                </a:cubicBezTo>
                <a:close/>
                <a:moveTo>
                  <a:pt x="249694" y="352049"/>
                </a:moveTo>
                <a:lnTo>
                  <a:pt x="272741" y="374570"/>
                </a:lnTo>
                <a:lnTo>
                  <a:pt x="171569" y="475137"/>
                </a:lnTo>
                <a:lnTo>
                  <a:pt x="177819" y="481738"/>
                </a:lnTo>
                <a:lnTo>
                  <a:pt x="155163" y="510860"/>
                </a:lnTo>
                <a:lnTo>
                  <a:pt x="73522" y="562891"/>
                </a:lnTo>
                <a:lnTo>
                  <a:pt x="60241" y="550077"/>
                </a:lnTo>
                <a:lnTo>
                  <a:pt x="112585" y="468925"/>
                </a:lnTo>
                <a:lnTo>
                  <a:pt x="141882" y="446015"/>
                </a:lnTo>
                <a:lnTo>
                  <a:pt x="148522" y="452616"/>
                </a:lnTo>
                <a:close/>
                <a:moveTo>
                  <a:pt x="122234" y="15041"/>
                </a:moveTo>
                <a:cubicBezTo>
                  <a:pt x="154446" y="14694"/>
                  <a:pt x="186166" y="28223"/>
                  <a:pt x="210667" y="52502"/>
                </a:cubicBezTo>
                <a:cubicBezTo>
                  <a:pt x="242946" y="85264"/>
                  <a:pt x="256169" y="130897"/>
                  <a:pt x="242946" y="173410"/>
                </a:cubicBezTo>
                <a:lnTo>
                  <a:pt x="532291" y="463589"/>
                </a:lnTo>
                <a:cubicBezTo>
                  <a:pt x="555236" y="486211"/>
                  <a:pt x="555236" y="522093"/>
                  <a:pt x="532291" y="545105"/>
                </a:cubicBezTo>
                <a:cubicBezTo>
                  <a:pt x="522568" y="557976"/>
                  <a:pt x="506234" y="564606"/>
                  <a:pt x="493400" y="564606"/>
                </a:cubicBezTo>
                <a:cubicBezTo>
                  <a:pt x="477066" y="564606"/>
                  <a:pt x="460733" y="557976"/>
                  <a:pt x="451010" y="545105"/>
                </a:cubicBezTo>
                <a:cubicBezTo>
                  <a:pt x="451010" y="545105"/>
                  <a:pt x="451010" y="545105"/>
                  <a:pt x="161665" y="258046"/>
                </a:cubicBezTo>
                <a:cubicBezTo>
                  <a:pt x="119275" y="270917"/>
                  <a:pt x="70662" y="261556"/>
                  <a:pt x="34882" y="225674"/>
                </a:cubicBezTo>
                <a:cubicBezTo>
                  <a:pt x="2215" y="192911"/>
                  <a:pt x="-7508" y="147278"/>
                  <a:pt x="5715" y="104766"/>
                </a:cubicBezTo>
                <a:cubicBezTo>
                  <a:pt x="5715" y="104766"/>
                  <a:pt x="5715" y="104766"/>
                  <a:pt x="74162" y="176530"/>
                </a:cubicBezTo>
                <a:cubicBezTo>
                  <a:pt x="74162" y="176530"/>
                  <a:pt x="74162" y="176530"/>
                  <a:pt x="142220" y="157029"/>
                </a:cubicBezTo>
                <a:cubicBezTo>
                  <a:pt x="142220" y="157029"/>
                  <a:pt x="142220" y="157029"/>
                  <a:pt x="161665" y="88385"/>
                </a:cubicBezTo>
                <a:cubicBezTo>
                  <a:pt x="161665" y="88385"/>
                  <a:pt x="161665" y="88385"/>
                  <a:pt x="90107" y="20130"/>
                </a:cubicBezTo>
                <a:cubicBezTo>
                  <a:pt x="100704" y="16815"/>
                  <a:pt x="111497" y="15157"/>
                  <a:pt x="122234" y="15041"/>
                </a:cubicBezTo>
                <a:close/>
                <a:moveTo>
                  <a:pt x="531841" y="0"/>
                </a:moveTo>
                <a:cubicBezTo>
                  <a:pt x="531841" y="0"/>
                  <a:pt x="531841" y="0"/>
                  <a:pt x="622984" y="87684"/>
                </a:cubicBezTo>
                <a:cubicBezTo>
                  <a:pt x="622984" y="87684"/>
                  <a:pt x="622984" y="87684"/>
                  <a:pt x="463289" y="247465"/>
                </a:cubicBezTo>
                <a:cubicBezTo>
                  <a:pt x="450436" y="247465"/>
                  <a:pt x="434077" y="250582"/>
                  <a:pt x="424339" y="257207"/>
                </a:cubicBezTo>
                <a:lnTo>
                  <a:pt x="362409" y="198751"/>
                </a:lnTo>
                <a:cubicBezTo>
                  <a:pt x="372147" y="189009"/>
                  <a:pt x="375263" y="172641"/>
                  <a:pt x="375263" y="159391"/>
                </a:cubicBezTo>
                <a:cubicBezTo>
                  <a:pt x="375263" y="159391"/>
                  <a:pt x="375263" y="159391"/>
                  <a:pt x="5318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="" id="{BE889CCC-CBF0-4780-B225-3A7B11B956FB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9DBF92D6-66A0-4A97-9208-C6DDF290FBA0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10E38902-1E9A-45B8-B996-08FA44DA388B}"/>
              </a:ext>
            </a:extLst>
          </p:cNvPr>
          <p:cNvSpPr txBox="1"/>
          <p:nvPr/>
        </p:nvSpPr>
        <p:spPr>
          <a:xfrm>
            <a:off x="9403929" y="1609397"/>
            <a:ext cx="665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AFABFAB4-479F-488E-A057-FEA84ADBE4B8}"/>
              </a:ext>
            </a:extLst>
          </p:cNvPr>
          <p:cNvSpPr txBox="1"/>
          <p:nvPr/>
        </p:nvSpPr>
        <p:spPr>
          <a:xfrm>
            <a:off x="10191539" y="2688626"/>
            <a:ext cx="665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F2E460E9-BC02-44DD-A21B-E2269CB81E4A}"/>
              </a:ext>
            </a:extLst>
          </p:cNvPr>
          <p:cNvSpPr txBox="1"/>
          <p:nvPr/>
        </p:nvSpPr>
        <p:spPr>
          <a:xfrm>
            <a:off x="9355244" y="3707710"/>
            <a:ext cx="665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89B7B967-4086-4D0E-8C00-989160636E83}"/>
              </a:ext>
            </a:extLst>
          </p:cNvPr>
          <p:cNvSpPr txBox="1"/>
          <p:nvPr/>
        </p:nvSpPr>
        <p:spPr>
          <a:xfrm>
            <a:off x="10111847" y="4751685"/>
            <a:ext cx="665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FF829CC0-579E-4E0A-AF5D-C52F0F5B2E80}"/>
              </a:ext>
            </a:extLst>
          </p:cNvPr>
          <p:cNvSpPr txBox="1"/>
          <p:nvPr/>
        </p:nvSpPr>
        <p:spPr>
          <a:xfrm>
            <a:off x="6973470" y="1751235"/>
            <a:ext cx="2150237" cy="574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高考注意事项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C8E65501-8F65-4548-9C1B-A39496576788}"/>
              </a:ext>
            </a:extLst>
          </p:cNvPr>
          <p:cNvSpPr txBox="1"/>
          <p:nvPr/>
        </p:nvSpPr>
        <p:spPr>
          <a:xfrm>
            <a:off x="6973469" y="2808133"/>
            <a:ext cx="2150237" cy="574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高考注意事项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8448F09B-4EA6-443D-882C-807837CE3491}"/>
              </a:ext>
            </a:extLst>
          </p:cNvPr>
          <p:cNvSpPr txBox="1"/>
          <p:nvPr/>
        </p:nvSpPr>
        <p:spPr>
          <a:xfrm>
            <a:off x="6982784" y="3820385"/>
            <a:ext cx="2150237" cy="574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高考注意事项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3E5D93DA-9EE3-4FC7-A256-DB4015D78B30}"/>
              </a:ext>
            </a:extLst>
          </p:cNvPr>
          <p:cNvSpPr txBox="1"/>
          <p:nvPr/>
        </p:nvSpPr>
        <p:spPr>
          <a:xfrm>
            <a:off x="7039228" y="4844973"/>
            <a:ext cx="2150237" cy="574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高考注意事项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9387769F-9578-4AB7-BF10-19858D04CC06}"/>
              </a:ext>
            </a:extLst>
          </p:cNvPr>
          <p:cNvSpPr txBox="1"/>
          <p:nvPr/>
        </p:nvSpPr>
        <p:spPr>
          <a:xfrm>
            <a:off x="2044951" y="1717183"/>
            <a:ext cx="353527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7B899F44-1AC6-410B-A785-68D8656F9CB6}"/>
              </a:ext>
            </a:extLst>
          </p:cNvPr>
          <p:cNvSpPr txBox="1"/>
          <p:nvPr/>
        </p:nvSpPr>
        <p:spPr>
          <a:xfrm>
            <a:off x="2068895" y="3073758"/>
            <a:ext cx="353527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sp>
        <p:nvSpPr>
          <p:cNvPr id="38" name="íś1ïḑe">
            <a:extLst>
              <a:ext uri="{FF2B5EF4-FFF2-40B4-BE49-F238E27FC236}">
                <a16:creationId xmlns:a16="http://schemas.microsoft.com/office/drawing/2014/main" xmlns="" id="{41ADDD1A-BA6D-44F6-B6D5-97EABB327EF0}"/>
              </a:ext>
            </a:extLst>
          </p:cNvPr>
          <p:cNvSpPr/>
          <p:nvPr/>
        </p:nvSpPr>
        <p:spPr bwMode="auto">
          <a:xfrm>
            <a:off x="1340336" y="4562432"/>
            <a:ext cx="506338" cy="506336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íšľíḑè">
            <a:extLst>
              <a:ext uri="{FF2B5EF4-FFF2-40B4-BE49-F238E27FC236}">
                <a16:creationId xmlns:a16="http://schemas.microsoft.com/office/drawing/2014/main" xmlns="" id="{DFFE61EE-2EE8-4E03-89FD-C257C7072BB2}"/>
              </a:ext>
            </a:extLst>
          </p:cNvPr>
          <p:cNvSpPr/>
          <p:nvPr/>
        </p:nvSpPr>
        <p:spPr bwMode="auto">
          <a:xfrm>
            <a:off x="1462469" y="4710609"/>
            <a:ext cx="262071" cy="237512"/>
          </a:xfrm>
          <a:custGeom>
            <a:avLst/>
            <a:gdLst>
              <a:gd name="connsiteX0" fmla="*/ 496512 w 622984"/>
              <a:gd name="connsiteY0" fmla="*/ 492841 h 564606"/>
              <a:gd name="connsiteX1" fmla="*/ 473955 w 622984"/>
              <a:gd name="connsiteY1" fmla="*/ 515853 h 564606"/>
              <a:gd name="connsiteX2" fmla="*/ 496512 w 622984"/>
              <a:gd name="connsiteY2" fmla="*/ 535354 h 564606"/>
              <a:gd name="connsiteX3" fmla="*/ 519457 w 622984"/>
              <a:gd name="connsiteY3" fmla="*/ 515853 h 564606"/>
              <a:gd name="connsiteX4" fmla="*/ 496512 w 622984"/>
              <a:gd name="connsiteY4" fmla="*/ 492841 h 564606"/>
              <a:gd name="connsiteX5" fmla="*/ 249694 w 622984"/>
              <a:gd name="connsiteY5" fmla="*/ 352049 h 564606"/>
              <a:gd name="connsiteX6" fmla="*/ 272741 w 622984"/>
              <a:gd name="connsiteY6" fmla="*/ 374570 h 564606"/>
              <a:gd name="connsiteX7" fmla="*/ 171569 w 622984"/>
              <a:gd name="connsiteY7" fmla="*/ 475137 h 564606"/>
              <a:gd name="connsiteX8" fmla="*/ 177819 w 622984"/>
              <a:gd name="connsiteY8" fmla="*/ 481738 h 564606"/>
              <a:gd name="connsiteX9" fmla="*/ 155163 w 622984"/>
              <a:gd name="connsiteY9" fmla="*/ 510860 h 564606"/>
              <a:gd name="connsiteX10" fmla="*/ 73522 w 622984"/>
              <a:gd name="connsiteY10" fmla="*/ 562891 h 564606"/>
              <a:gd name="connsiteX11" fmla="*/ 60241 w 622984"/>
              <a:gd name="connsiteY11" fmla="*/ 550077 h 564606"/>
              <a:gd name="connsiteX12" fmla="*/ 112585 w 622984"/>
              <a:gd name="connsiteY12" fmla="*/ 468925 h 564606"/>
              <a:gd name="connsiteX13" fmla="*/ 141882 w 622984"/>
              <a:gd name="connsiteY13" fmla="*/ 446015 h 564606"/>
              <a:gd name="connsiteX14" fmla="*/ 148522 w 622984"/>
              <a:gd name="connsiteY14" fmla="*/ 452616 h 564606"/>
              <a:gd name="connsiteX15" fmla="*/ 122234 w 622984"/>
              <a:gd name="connsiteY15" fmla="*/ 15041 h 564606"/>
              <a:gd name="connsiteX16" fmla="*/ 210667 w 622984"/>
              <a:gd name="connsiteY16" fmla="*/ 52502 h 564606"/>
              <a:gd name="connsiteX17" fmla="*/ 242946 w 622984"/>
              <a:gd name="connsiteY17" fmla="*/ 173410 h 564606"/>
              <a:gd name="connsiteX18" fmla="*/ 532291 w 622984"/>
              <a:gd name="connsiteY18" fmla="*/ 463589 h 564606"/>
              <a:gd name="connsiteX19" fmla="*/ 532291 w 622984"/>
              <a:gd name="connsiteY19" fmla="*/ 545105 h 564606"/>
              <a:gd name="connsiteX20" fmla="*/ 493400 w 622984"/>
              <a:gd name="connsiteY20" fmla="*/ 564606 h 564606"/>
              <a:gd name="connsiteX21" fmla="*/ 451010 w 622984"/>
              <a:gd name="connsiteY21" fmla="*/ 545105 h 564606"/>
              <a:gd name="connsiteX22" fmla="*/ 161665 w 622984"/>
              <a:gd name="connsiteY22" fmla="*/ 258046 h 564606"/>
              <a:gd name="connsiteX23" fmla="*/ 34882 w 622984"/>
              <a:gd name="connsiteY23" fmla="*/ 225674 h 564606"/>
              <a:gd name="connsiteX24" fmla="*/ 5715 w 622984"/>
              <a:gd name="connsiteY24" fmla="*/ 104766 h 564606"/>
              <a:gd name="connsiteX25" fmla="*/ 74162 w 622984"/>
              <a:gd name="connsiteY25" fmla="*/ 176530 h 564606"/>
              <a:gd name="connsiteX26" fmla="*/ 142220 w 622984"/>
              <a:gd name="connsiteY26" fmla="*/ 157029 h 564606"/>
              <a:gd name="connsiteX27" fmla="*/ 161665 w 622984"/>
              <a:gd name="connsiteY27" fmla="*/ 88385 h 564606"/>
              <a:gd name="connsiteX28" fmla="*/ 90107 w 622984"/>
              <a:gd name="connsiteY28" fmla="*/ 20130 h 564606"/>
              <a:gd name="connsiteX29" fmla="*/ 122234 w 622984"/>
              <a:gd name="connsiteY29" fmla="*/ 15041 h 564606"/>
              <a:gd name="connsiteX30" fmla="*/ 531841 w 622984"/>
              <a:gd name="connsiteY30" fmla="*/ 0 h 564606"/>
              <a:gd name="connsiteX31" fmla="*/ 622984 w 622984"/>
              <a:gd name="connsiteY31" fmla="*/ 87684 h 564606"/>
              <a:gd name="connsiteX32" fmla="*/ 463289 w 622984"/>
              <a:gd name="connsiteY32" fmla="*/ 247465 h 564606"/>
              <a:gd name="connsiteX33" fmla="*/ 424339 w 622984"/>
              <a:gd name="connsiteY33" fmla="*/ 257207 h 564606"/>
              <a:gd name="connsiteX34" fmla="*/ 362409 w 622984"/>
              <a:gd name="connsiteY34" fmla="*/ 198751 h 564606"/>
              <a:gd name="connsiteX35" fmla="*/ 375263 w 622984"/>
              <a:gd name="connsiteY35" fmla="*/ 159391 h 564606"/>
              <a:gd name="connsiteX36" fmla="*/ 531841 w 622984"/>
              <a:gd name="connsiteY36" fmla="*/ 0 h 5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84" h="564606">
                <a:moveTo>
                  <a:pt x="496512" y="492841"/>
                </a:moveTo>
                <a:cubicBezTo>
                  <a:pt x="483678" y="492841"/>
                  <a:pt x="473955" y="502592"/>
                  <a:pt x="473955" y="515853"/>
                </a:cubicBezTo>
                <a:cubicBezTo>
                  <a:pt x="473955" y="525604"/>
                  <a:pt x="483678" y="535354"/>
                  <a:pt x="496512" y="535354"/>
                </a:cubicBezTo>
                <a:cubicBezTo>
                  <a:pt x="509734" y="535354"/>
                  <a:pt x="519457" y="525604"/>
                  <a:pt x="519457" y="515853"/>
                </a:cubicBezTo>
                <a:cubicBezTo>
                  <a:pt x="519457" y="502592"/>
                  <a:pt x="509734" y="492841"/>
                  <a:pt x="496512" y="492841"/>
                </a:cubicBezTo>
                <a:close/>
                <a:moveTo>
                  <a:pt x="249694" y="352049"/>
                </a:moveTo>
                <a:lnTo>
                  <a:pt x="272741" y="374570"/>
                </a:lnTo>
                <a:lnTo>
                  <a:pt x="171569" y="475137"/>
                </a:lnTo>
                <a:lnTo>
                  <a:pt x="177819" y="481738"/>
                </a:lnTo>
                <a:lnTo>
                  <a:pt x="155163" y="510860"/>
                </a:lnTo>
                <a:lnTo>
                  <a:pt x="73522" y="562891"/>
                </a:lnTo>
                <a:lnTo>
                  <a:pt x="60241" y="550077"/>
                </a:lnTo>
                <a:lnTo>
                  <a:pt x="112585" y="468925"/>
                </a:lnTo>
                <a:lnTo>
                  <a:pt x="141882" y="446015"/>
                </a:lnTo>
                <a:lnTo>
                  <a:pt x="148522" y="452616"/>
                </a:lnTo>
                <a:close/>
                <a:moveTo>
                  <a:pt x="122234" y="15041"/>
                </a:moveTo>
                <a:cubicBezTo>
                  <a:pt x="154446" y="14694"/>
                  <a:pt x="186166" y="28223"/>
                  <a:pt x="210667" y="52502"/>
                </a:cubicBezTo>
                <a:cubicBezTo>
                  <a:pt x="242946" y="85264"/>
                  <a:pt x="256169" y="130897"/>
                  <a:pt x="242946" y="173410"/>
                </a:cubicBezTo>
                <a:lnTo>
                  <a:pt x="532291" y="463589"/>
                </a:lnTo>
                <a:cubicBezTo>
                  <a:pt x="555236" y="486211"/>
                  <a:pt x="555236" y="522093"/>
                  <a:pt x="532291" y="545105"/>
                </a:cubicBezTo>
                <a:cubicBezTo>
                  <a:pt x="522568" y="557976"/>
                  <a:pt x="506234" y="564606"/>
                  <a:pt x="493400" y="564606"/>
                </a:cubicBezTo>
                <a:cubicBezTo>
                  <a:pt x="477066" y="564606"/>
                  <a:pt x="460733" y="557976"/>
                  <a:pt x="451010" y="545105"/>
                </a:cubicBezTo>
                <a:cubicBezTo>
                  <a:pt x="451010" y="545105"/>
                  <a:pt x="451010" y="545105"/>
                  <a:pt x="161665" y="258046"/>
                </a:cubicBezTo>
                <a:cubicBezTo>
                  <a:pt x="119275" y="270917"/>
                  <a:pt x="70662" y="261556"/>
                  <a:pt x="34882" y="225674"/>
                </a:cubicBezTo>
                <a:cubicBezTo>
                  <a:pt x="2215" y="192911"/>
                  <a:pt x="-7508" y="147278"/>
                  <a:pt x="5715" y="104766"/>
                </a:cubicBezTo>
                <a:cubicBezTo>
                  <a:pt x="5715" y="104766"/>
                  <a:pt x="5715" y="104766"/>
                  <a:pt x="74162" y="176530"/>
                </a:cubicBezTo>
                <a:cubicBezTo>
                  <a:pt x="74162" y="176530"/>
                  <a:pt x="74162" y="176530"/>
                  <a:pt x="142220" y="157029"/>
                </a:cubicBezTo>
                <a:cubicBezTo>
                  <a:pt x="142220" y="157029"/>
                  <a:pt x="142220" y="157029"/>
                  <a:pt x="161665" y="88385"/>
                </a:cubicBezTo>
                <a:cubicBezTo>
                  <a:pt x="161665" y="88385"/>
                  <a:pt x="161665" y="88385"/>
                  <a:pt x="90107" y="20130"/>
                </a:cubicBezTo>
                <a:cubicBezTo>
                  <a:pt x="100704" y="16815"/>
                  <a:pt x="111497" y="15157"/>
                  <a:pt x="122234" y="15041"/>
                </a:cubicBezTo>
                <a:close/>
                <a:moveTo>
                  <a:pt x="531841" y="0"/>
                </a:moveTo>
                <a:cubicBezTo>
                  <a:pt x="531841" y="0"/>
                  <a:pt x="531841" y="0"/>
                  <a:pt x="622984" y="87684"/>
                </a:cubicBezTo>
                <a:cubicBezTo>
                  <a:pt x="622984" y="87684"/>
                  <a:pt x="622984" y="87684"/>
                  <a:pt x="463289" y="247465"/>
                </a:cubicBezTo>
                <a:cubicBezTo>
                  <a:pt x="450436" y="247465"/>
                  <a:pt x="434077" y="250582"/>
                  <a:pt x="424339" y="257207"/>
                </a:cubicBezTo>
                <a:lnTo>
                  <a:pt x="362409" y="198751"/>
                </a:lnTo>
                <a:cubicBezTo>
                  <a:pt x="372147" y="189009"/>
                  <a:pt x="375263" y="172641"/>
                  <a:pt x="375263" y="159391"/>
                </a:cubicBezTo>
                <a:cubicBezTo>
                  <a:pt x="375263" y="159391"/>
                  <a:pt x="375263" y="159391"/>
                  <a:pt x="5318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C5918C74-F03B-4A44-A8E6-06947604B7E1}"/>
              </a:ext>
            </a:extLst>
          </p:cNvPr>
          <p:cNvSpPr txBox="1"/>
          <p:nvPr/>
        </p:nvSpPr>
        <p:spPr>
          <a:xfrm>
            <a:off x="2068895" y="4435598"/>
            <a:ext cx="353527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6099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9037B0FA-5F36-40F2-95E9-797E382DAE9C}"/>
              </a:ext>
            </a:extLst>
          </p:cNvPr>
          <p:cNvCxnSpPr/>
          <p:nvPr/>
        </p:nvCxnSpPr>
        <p:spPr>
          <a:xfrm flipH="1">
            <a:off x="0" y="3370580"/>
            <a:ext cx="12192635" cy="0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í$ľîḍé">
            <a:extLst>
              <a:ext uri="{FF2B5EF4-FFF2-40B4-BE49-F238E27FC236}">
                <a16:creationId xmlns:a16="http://schemas.microsoft.com/office/drawing/2014/main" xmlns="" id="{E319F8A3-25BA-4816-B4F1-695263EA0777}"/>
              </a:ext>
            </a:extLst>
          </p:cNvPr>
          <p:cNvSpPr/>
          <p:nvPr/>
        </p:nvSpPr>
        <p:spPr>
          <a:xfrm>
            <a:off x="2186318" y="2864592"/>
            <a:ext cx="297708" cy="297708"/>
          </a:xfrm>
          <a:prstGeom prst="ellipse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B91BA0B0-F390-44FB-AF28-9B3AAEAFEE4E}"/>
              </a:ext>
            </a:extLst>
          </p:cNvPr>
          <p:cNvCxnSpPr>
            <a:endCxn id="6" idx="4"/>
          </p:cNvCxnSpPr>
          <p:nvPr/>
        </p:nvCxnSpPr>
        <p:spPr>
          <a:xfrm flipV="1">
            <a:off x="2335807" y="3143250"/>
            <a:ext cx="0" cy="208454"/>
          </a:xfrm>
          <a:prstGeom prst="line">
            <a:avLst/>
          </a:prstGeom>
          <a:ln w="28575" cap="rnd">
            <a:solidFill>
              <a:srgbClr val="ECCC8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íṣḷïdê">
            <a:extLst>
              <a:ext uri="{FF2B5EF4-FFF2-40B4-BE49-F238E27FC236}">
                <a16:creationId xmlns:a16="http://schemas.microsoft.com/office/drawing/2014/main" xmlns="" id="{DA8CE8DB-91CC-4992-9B82-EF7C01D332E3}"/>
              </a:ext>
            </a:extLst>
          </p:cNvPr>
          <p:cNvSpPr/>
          <p:nvPr/>
        </p:nvSpPr>
        <p:spPr>
          <a:xfrm>
            <a:off x="4748543" y="3579208"/>
            <a:ext cx="297708" cy="297708"/>
          </a:xfrm>
          <a:prstGeom prst="ellipse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F8A1EA5D-2A2D-4430-8D1C-0B34D0FD1AA0}"/>
              </a:ext>
            </a:extLst>
          </p:cNvPr>
          <p:cNvCxnSpPr/>
          <p:nvPr/>
        </p:nvCxnSpPr>
        <p:spPr>
          <a:xfrm flipV="1">
            <a:off x="4897397" y="3370754"/>
            <a:ext cx="0" cy="208454"/>
          </a:xfrm>
          <a:prstGeom prst="line">
            <a:avLst/>
          </a:prstGeom>
          <a:ln w="28575" cap="rnd">
            <a:solidFill>
              <a:srgbClr val="ECCC8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ï$1îdê">
            <a:extLst>
              <a:ext uri="{FF2B5EF4-FFF2-40B4-BE49-F238E27FC236}">
                <a16:creationId xmlns:a16="http://schemas.microsoft.com/office/drawing/2014/main" xmlns="" id="{1D2312CB-028D-45C5-8E0C-36440DA6116A}"/>
              </a:ext>
            </a:extLst>
          </p:cNvPr>
          <p:cNvSpPr/>
          <p:nvPr/>
        </p:nvSpPr>
        <p:spPr>
          <a:xfrm>
            <a:off x="1992255" y="3533999"/>
            <a:ext cx="685833" cy="685833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íşļiḓè">
            <a:extLst>
              <a:ext uri="{FF2B5EF4-FFF2-40B4-BE49-F238E27FC236}">
                <a16:creationId xmlns:a16="http://schemas.microsoft.com/office/drawing/2014/main" xmlns="" id="{7B161E51-B9B7-442A-96F8-F683C619C0F4}"/>
              </a:ext>
            </a:extLst>
          </p:cNvPr>
          <p:cNvSpPr/>
          <p:nvPr/>
        </p:nvSpPr>
        <p:spPr>
          <a:xfrm>
            <a:off x="4554480" y="2476467"/>
            <a:ext cx="685833" cy="685833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ï$ḻíďe">
            <a:extLst>
              <a:ext uri="{FF2B5EF4-FFF2-40B4-BE49-F238E27FC236}">
                <a16:creationId xmlns:a16="http://schemas.microsoft.com/office/drawing/2014/main" xmlns="" id="{06E2FCE3-7F31-44C1-81C5-34A535A339BF}"/>
              </a:ext>
            </a:extLst>
          </p:cNvPr>
          <p:cNvSpPr/>
          <p:nvPr/>
        </p:nvSpPr>
        <p:spPr>
          <a:xfrm>
            <a:off x="2158245" y="3722647"/>
            <a:ext cx="353854" cy="308538"/>
          </a:xfrm>
          <a:custGeom>
            <a:avLst/>
            <a:gdLst>
              <a:gd name="T0" fmla="*/ 8109 w 8184"/>
              <a:gd name="T1" fmla="*/ 1607 h 7147"/>
              <a:gd name="T2" fmla="*/ 7881 w 8184"/>
              <a:gd name="T3" fmla="*/ 1497 h 7147"/>
              <a:gd name="T4" fmla="*/ 6970 w 8184"/>
              <a:gd name="T5" fmla="*/ 1497 h 7147"/>
              <a:gd name="T6" fmla="*/ 7416 w 8184"/>
              <a:gd name="T7" fmla="*/ 1052 h 7147"/>
              <a:gd name="T8" fmla="*/ 7416 w 8184"/>
              <a:gd name="T9" fmla="*/ 227 h 7147"/>
              <a:gd name="T10" fmla="*/ 6592 w 8184"/>
              <a:gd name="T11" fmla="*/ 227 h 7147"/>
              <a:gd name="T12" fmla="*/ 5322 w 8184"/>
              <a:gd name="T13" fmla="*/ 1497 h 7147"/>
              <a:gd name="T14" fmla="*/ 2862 w 8184"/>
              <a:gd name="T15" fmla="*/ 1497 h 7147"/>
              <a:gd name="T16" fmla="*/ 1592 w 8184"/>
              <a:gd name="T17" fmla="*/ 227 h 7147"/>
              <a:gd name="T18" fmla="*/ 768 w 8184"/>
              <a:gd name="T19" fmla="*/ 227 h 7147"/>
              <a:gd name="T20" fmla="*/ 768 w 8184"/>
              <a:gd name="T21" fmla="*/ 1052 h 7147"/>
              <a:gd name="T22" fmla="*/ 1214 w 8184"/>
              <a:gd name="T23" fmla="*/ 1497 h 7147"/>
              <a:gd name="T24" fmla="*/ 303 w 8184"/>
              <a:gd name="T25" fmla="*/ 1497 h 7147"/>
              <a:gd name="T26" fmla="*/ 75 w 8184"/>
              <a:gd name="T27" fmla="*/ 1607 h 7147"/>
              <a:gd name="T28" fmla="*/ 19 w 8184"/>
              <a:gd name="T29" fmla="*/ 1854 h 7147"/>
              <a:gd name="T30" fmla="*/ 1185 w 8184"/>
              <a:gd name="T31" fmla="*/ 6921 h 7147"/>
              <a:gd name="T32" fmla="*/ 1469 w 8184"/>
              <a:gd name="T33" fmla="*/ 7147 h 7147"/>
              <a:gd name="T34" fmla="*/ 6715 w 8184"/>
              <a:gd name="T35" fmla="*/ 7147 h 7147"/>
              <a:gd name="T36" fmla="*/ 6999 w 8184"/>
              <a:gd name="T37" fmla="*/ 6921 h 7147"/>
              <a:gd name="T38" fmla="*/ 8165 w 8184"/>
              <a:gd name="T39" fmla="*/ 1854 h 7147"/>
              <a:gd name="T40" fmla="*/ 8109 w 8184"/>
              <a:gd name="T41" fmla="*/ 1607 h 7147"/>
              <a:gd name="T42" fmla="*/ 5118 w 8184"/>
              <a:gd name="T43" fmla="*/ 4174 h 7147"/>
              <a:gd name="T44" fmla="*/ 4835 w 8184"/>
              <a:gd name="T45" fmla="*/ 4291 h 7147"/>
              <a:gd name="T46" fmla="*/ 4552 w 8184"/>
              <a:gd name="T47" fmla="*/ 4174 h 7147"/>
              <a:gd name="T48" fmla="*/ 4492 w 8184"/>
              <a:gd name="T49" fmla="*/ 4114 h 7147"/>
              <a:gd name="T50" fmla="*/ 4492 w 8184"/>
              <a:gd name="T51" fmla="*/ 5513 h 7147"/>
              <a:gd name="T52" fmla="*/ 4092 w 8184"/>
              <a:gd name="T53" fmla="*/ 5913 h 7147"/>
              <a:gd name="T54" fmla="*/ 3692 w 8184"/>
              <a:gd name="T55" fmla="*/ 5513 h 7147"/>
              <a:gd name="T56" fmla="*/ 3692 w 8184"/>
              <a:gd name="T57" fmla="*/ 4114 h 7147"/>
              <a:gd name="T58" fmla="*/ 3632 w 8184"/>
              <a:gd name="T59" fmla="*/ 4174 h 7147"/>
              <a:gd name="T60" fmla="*/ 3066 w 8184"/>
              <a:gd name="T61" fmla="*/ 4174 h 7147"/>
              <a:gd name="T62" fmla="*/ 3066 w 8184"/>
              <a:gd name="T63" fmla="*/ 3608 h 7147"/>
              <a:gd name="T64" fmla="*/ 3809 w 8184"/>
              <a:gd name="T65" fmla="*/ 2865 h 7147"/>
              <a:gd name="T66" fmla="*/ 4375 w 8184"/>
              <a:gd name="T67" fmla="*/ 2865 h 7147"/>
              <a:gd name="T68" fmla="*/ 5118 w 8184"/>
              <a:gd name="T69" fmla="*/ 3608 h 7147"/>
              <a:gd name="T70" fmla="*/ 5118 w 8184"/>
              <a:gd name="T71" fmla="*/ 4174 h 7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184" h="7147">
                <a:moveTo>
                  <a:pt x="8109" y="1607"/>
                </a:moveTo>
                <a:cubicBezTo>
                  <a:pt x="8053" y="1538"/>
                  <a:pt x="7969" y="1497"/>
                  <a:pt x="7881" y="1497"/>
                </a:cubicBezTo>
                <a:lnTo>
                  <a:pt x="6970" y="1497"/>
                </a:lnTo>
                <a:lnTo>
                  <a:pt x="7416" y="1052"/>
                </a:lnTo>
                <a:cubicBezTo>
                  <a:pt x="7644" y="824"/>
                  <a:pt x="7644" y="455"/>
                  <a:pt x="7416" y="227"/>
                </a:cubicBezTo>
                <a:cubicBezTo>
                  <a:pt x="7188" y="0"/>
                  <a:pt x="6819" y="0"/>
                  <a:pt x="6592" y="227"/>
                </a:cubicBezTo>
                <a:lnTo>
                  <a:pt x="5322" y="1497"/>
                </a:lnTo>
                <a:lnTo>
                  <a:pt x="2862" y="1497"/>
                </a:lnTo>
                <a:lnTo>
                  <a:pt x="1592" y="227"/>
                </a:lnTo>
                <a:cubicBezTo>
                  <a:pt x="1365" y="0"/>
                  <a:pt x="996" y="0"/>
                  <a:pt x="768" y="227"/>
                </a:cubicBezTo>
                <a:cubicBezTo>
                  <a:pt x="540" y="455"/>
                  <a:pt x="540" y="824"/>
                  <a:pt x="768" y="1052"/>
                </a:cubicBezTo>
                <a:lnTo>
                  <a:pt x="1214" y="1497"/>
                </a:lnTo>
                <a:lnTo>
                  <a:pt x="303" y="1497"/>
                </a:lnTo>
                <a:cubicBezTo>
                  <a:pt x="215" y="1497"/>
                  <a:pt x="131" y="1538"/>
                  <a:pt x="75" y="1607"/>
                </a:cubicBezTo>
                <a:cubicBezTo>
                  <a:pt x="20" y="1676"/>
                  <a:pt x="0" y="1767"/>
                  <a:pt x="19" y="1854"/>
                </a:cubicBezTo>
                <a:lnTo>
                  <a:pt x="1185" y="6921"/>
                </a:lnTo>
                <a:cubicBezTo>
                  <a:pt x="1215" y="7054"/>
                  <a:pt x="1333" y="7147"/>
                  <a:pt x="1469" y="7147"/>
                </a:cubicBezTo>
                <a:lnTo>
                  <a:pt x="6715" y="7147"/>
                </a:lnTo>
                <a:cubicBezTo>
                  <a:pt x="6851" y="7147"/>
                  <a:pt x="6968" y="7054"/>
                  <a:pt x="6999" y="6921"/>
                </a:cubicBezTo>
                <a:lnTo>
                  <a:pt x="8165" y="1854"/>
                </a:lnTo>
                <a:cubicBezTo>
                  <a:pt x="8184" y="1767"/>
                  <a:pt x="8164" y="1677"/>
                  <a:pt x="8109" y="1607"/>
                </a:cubicBezTo>
                <a:close/>
                <a:moveTo>
                  <a:pt x="5118" y="4174"/>
                </a:moveTo>
                <a:cubicBezTo>
                  <a:pt x="5040" y="4252"/>
                  <a:pt x="4937" y="4291"/>
                  <a:pt x="4835" y="4291"/>
                </a:cubicBezTo>
                <a:cubicBezTo>
                  <a:pt x="4733" y="4291"/>
                  <a:pt x="4630" y="4252"/>
                  <a:pt x="4552" y="4174"/>
                </a:cubicBezTo>
                <a:lnTo>
                  <a:pt x="4492" y="4114"/>
                </a:lnTo>
                <a:lnTo>
                  <a:pt x="4492" y="5513"/>
                </a:lnTo>
                <a:cubicBezTo>
                  <a:pt x="4492" y="5734"/>
                  <a:pt x="4313" y="5913"/>
                  <a:pt x="4092" y="5913"/>
                </a:cubicBezTo>
                <a:cubicBezTo>
                  <a:pt x="3871" y="5913"/>
                  <a:pt x="3692" y="5734"/>
                  <a:pt x="3692" y="5513"/>
                </a:cubicBezTo>
                <a:lnTo>
                  <a:pt x="3692" y="4114"/>
                </a:lnTo>
                <a:lnTo>
                  <a:pt x="3632" y="4174"/>
                </a:lnTo>
                <a:cubicBezTo>
                  <a:pt x="3475" y="4330"/>
                  <a:pt x="3222" y="4330"/>
                  <a:pt x="3066" y="4174"/>
                </a:cubicBezTo>
                <a:cubicBezTo>
                  <a:pt x="2910" y="4018"/>
                  <a:pt x="2910" y="3764"/>
                  <a:pt x="3066" y="3608"/>
                </a:cubicBezTo>
                <a:lnTo>
                  <a:pt x="3809" y="2865"/>
                </a:lnTo>
                <a:cubicBezTo>
                  <a:pt x="3965" y="2709"/>
                  <a:pt x="4219" y="2709"/>
                  <a:pt x="4375" y="2865"/>
                </a:cubicBezTo>
                <a:lnTo>
                  <a:pt x="5118" y="3608"/>
                </a:lnTo>
                <a:cubicBezTo>
                  <a:pt x="5274" y="3765"/>
                  <a:pt x="5274" y="4018"/>
                  <a:pt x="5118" y="4174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îṡľïḍè">
            <a:extLst>
              <a:ext uri="{FF2B5EF4-FFF2-40B4-BE49-F238E27FC236}">
                <a16:creationId xmlns:a16="http://schemas.microsoft.com/office/drawing/2014/main" xmlns="" id="{4110CA17-16E3-4D3F-B6A4-8EFDDC77D8D9}"/>
              </a:ext>
            </a:extLst>
          </p:cNvPr>
          <p:cNvSpPr/>
          <p:nvPr/>
        </p:nvSpPr>
        <p:spPr>
          <a:xfrm>
            <a:off x="4720470" y="2665115"/>
            <a:ext cx="353854" cy="308538"/>
          </a:xfrm>
          <a:custGeom>
            <a:avLst/>
            <a:gdLst>
              <a:gd name="T0" fmla="*/ 8109 w 8184"/>
              <a:gd name="T1" fmla="*/ 1607 h 7147"/>
              <a:gd name="T2" fmla="*/ 7881 w 8184"/>
              <a:gd name="T3" fmla="*/ 1497 h 7147"/>
              <a:gd name="T4" fmla="*/ 6970 w 8184"/>
              <a:gd name="T5" fmla="*/ 1497 h 7147"/>
              <a:gd name="T6" fmla="*/ 7416 w 8184"/>
              <a:gd name="T7" fmla="*/ 1052 h 7147"/>
              <a:gd name="T8" fmla="*/ 7416 w 8184"/>
              <a:gd name="T9" fmla="*/ 227 h 7147"/>
              <a:gd name="T10" fmla="*/ 6592 w 8184"/>
              <a:gd name="T11" fmla="*/ 227 h 7147"/>
              <a:gd name="T12" fmla="*/ 5322 w 8184"/>
              <a:gd name="T13" fmla="*/ 1497 h 7147"/>
              <a:gd name="T14" fmla="*/ 2862 w 8184"/>
              <a:gd name="T15" fmla="*/ 1497 h 7147"/>
              <a:gd name="T16" fmla="*/ 1592 w 8184"/>
              <a:gd name="T17" fmla="*/ 227 h 7147"/>
              <a:gd name="T18" fmla="*/ 768 w 8184"/>
              <a:gd name="T19" fmla="*/ 227 h 7147"/>
              <a:gd name="T20" fmla="*/ 768 w 8184"/>
              <a:gd name="T21" fmla="*/ 1052 h 7147"/>
              <a:gd name="T22" fmla="*/ 1214 w 8184"/>
              <a:gd name="T23" fmla="*/ 1497 h 7147"/>
              <a:gd name="T24" fmla="*/ 303 w 8184"/>
              <a:gd name="T25" fmla="*/ 1497 h 7147"/>
              <a:gd name="T26" fmla="*/ 75 w 8184"/>
              <a:gd name="T27" fmla="*/ 1607 h 7147"/>
              <a:gd name="T28" fmla="*/ 19 w 8184"/>
              <a:gd name="T29" fmla="*/ 1854 h 7147"/>
              <a:gd name="T30" fmla="*/ 1185 w 8184"/>
              <a:gd name="T31" fmla="*/ 6921 h 7147"/>
              <a:gd name="T32" fmla="*/ 1469 w 8184"/>
              <a:gd name="T33" fmla="*/ 7147 h 7147"/>
              <a:gd name="T34" fmla="*/ 6715 w 8184"/>
              <a:gd name="T35" fmla="*/ 7147 h 7147"/>
              <a:gd name="T36" fmla="*/ 6999 w 8184"/>
              <a:gd name="T37" fmla="*/ 6921 h 7147"/>
              <a:gd name="T38" fmla="*/ 8165 w 8184"/>
              <a:gd name="T39" fmla="*/ 1854 h 7147"/>
              <a:gd name="T40" fmla="*/ 8109 w 8184"/>
              <a:gd name="T41" fmla="*/ 1607 h 7147"/>
              <a:gd name="T42" fmla="*/ 5118 w 8184"/>
              <a:gd name="T43" fmla="*/ 4174 h 7147"/>
              <a:gd name="T44" fmla="*/ 4835 w 8184"/>
              <a:gd name="T45" fmla="*/ 4291 h 7147"/>
              <a:gd name="T46" fmla="*/ 4552 w 8184"/>
              <a:gd name="T47" fmla="*/ 4174 h 7147"/>
              <a:gd name="T48" fmla="*/ 4492 w 8184"/>
              <a:gd name="T49" fmla="*/ 4114 h 7147"/>
              <a:gd name="T50" fmla="*/ 4492 w 8184"/>
              <a:gd name="T51" fmla="*/ 5513 h 7147"/>
              <a:gd name="T52" fmla="*/ 4092 w 8184"/>
              <a:gd name="T53" fmla="*/ 5913 h 7147"/>
              <a:gd name="T54" fmla="*/ 3692 w 8184"/>
              <a:gd name="T55" fmla="*/ 5513 h 7147"/>
              <a:gd name="T56" fmla="*/ 3692 w 8184"/>
              <a:gd name="T57" fmla="*/ 4114 h 7147"/>
              <a:gd name="T58" fmla="*/ 3632 w 8184"/>
              <a:gd name="T59" fmla="*/ 4174 h 7147"/>
              <a:gd name="T60" fmla="*/ 3066 w 8184"/>
              <a:gd name="T61" fmla="*/ 4174 h 7147"/>
              <a:gd name="T62" fmla="*/ 3066 w 8184"/>
              <a:gd name="T63" fmla="*/ 3608 h 7147"/>
              <a:gd name="T64" fmla="*/ 3809 w 8184"/>
              <a:gd name="T65" fmla="*/ 2865 h 7147"/>
              <a:gd name="T66" fmla="*/ 4375 w 8184"/>
              <a:gd name="T67" fmla="*/ 2865 h 7147"/>
              <a:gd name="T68" fmla="*/ 5118 w 8184"/>
              <a:gd name="T69" fmla="*/ 3608 h 7147"/>
              <a:gd name="T70" fmla="*/ 5118 w 8184"/>
              <a:gd name="T71" fmla="*/ 4174 h 7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184" h="7147">
                <a:moveTo>
                  <a:pt x="8109" y="1607"/>
                </a:moveTo>
                <a:cubicBezTo>
                  <a:pt x="8053" y="1538"/>
                  <a:pt x="7969" y="1497"/>
                  <a:pt x="7881" y="1497"/>
                </a:cubicBezTo>
                <a:lnTo>
                  <a:pt x="6970" y="1497"/>
                </a:lnTo>
                <a:lnTo>
                  <a:pt x="7416" y="1052"/>
                </a:lnTo>
                <a:cubicBezTo>
                  <a:pt x="7644" y="824"/>
                  <a:pt x="7644" y="455"/>
                  <a:pt x="7416" y="227"/>
                </a:cubicBezTo>
                <a:cubicBezTo>
                  <a:pt x="7188" y="0"/>
                  <a:pt x="6819" y="0"/>
                  <a:pt x="6592" y="227"/>
                </a:cubicBezTo>
                <a:lnTo>
                  <a:pt x="5322" y="1497"/>
                </a:lnTo>
                <a:lnTo>
                  <a:pt x="2862" y="1497"/>
                </a:lnTo>
                <a:lnTo>
                  <a:pt x="1592" y="227"/>
                </a:lnTo>
                <a:cubicBezTo>
                  <a:pt x="1365" y="0"/>
                  <a:pt x="996" y="0"/>
                  <a:pt x="768" y="227"/>
                </a:cubicBezTo>
                <a:cubicBezTo>
                  <a:pt x="540" y="455"/>
                  <a:pt x="540" y="824"/>
                  <a:pt x="768" y="1052"/>
                </a:cubicBezTo>
                <a:lnTo>
                  <a:pt x="1214" y="1497"/>
                </a:lnTo>
                <a:lnTo>
                  <a:pt x="303" y="1497"/>
                </a:lnTo>
                <a:cubicBezTo>
                  <a:pt x="215" y="1497"/>
                  <a:pt x="131" y="1538"/>
                  <a:pt x="75" y="1607"/>
                </a:cubicBezTo>
                <a:cubicBezTo>
                  <a:pt x="20" y="1676"/>
                  <a:pt x="0" y="1767"/>
                  <a:pt x="19" y="1854"/>
                </a:cubicBezTo>
                <a:lnTo>
                  <a:pt x="1185" y="6921"/>
                </a:lnTo>
                <a:cubicBezTo>
                  <a:pt x="1215" y="7054"/>
                  <a:pt x="1333" y="7147"/>
                  <a:pt x="1469" y="7147"/>
                </a:cubicBezTo>
                <a:lnTo>
                  <a:pt x="6715" y="7147"/>
                </a:lnTo>
                <a:cubicBezTo>
                  <a:pt x="6851" y="7147"/>
                  <a:pt x="6968" y="7054"/>
                  <a:pt x="6999" y="6921"/>
                </a:cubicBezTo>
                <a:lnTo>
                  <a:pt x="8165" y="1854"/>
                </a:lnTo>
                <a:cubicBezTo>
                  <a:pt x="8184" y="1767"/>
                  <a:pt x="8164" y="1677"/>
                  <a:pt x="8109" y="1607"/>
                </a:cubicBezTo>
                <a:close/>
                <a:moveTo>
                  <a:pt x="5118" y="4174"/>
                </a:moveTo>
                <a:cubicBezTo>
                  <a:pt x="5040" y="4252"/>
                  <a:pt x="4937" y="4291"/>
                  <a:pt x="4835" y="4291"/>
                </a:cubicBezTo>
                <a:cubicBezTo>
                  <a:pt x="4733" y="4291"/>
                  <a:pt x="4630" y="4252"/>
                  <a:pt x="4552" y="4174"/>
                </a:cubicBezTo>
                <a:lnTo>
                  <a:pt x="4492" y="4114"/>
                </a:lnTo>
                <a:lnTo>
                  <a:pt x="4492" y="5513"/>
                </a:lnTo>
                <a:cubicBezTo>
                  <a:pt x="4492" y="5734"/>
                  <a:pt x="4313" y="5913"/>
                  <a:pt x="4092" y="5913"/>
                </a:cubicBezTo>
                <a:cubicBezTo>
                  <a:pt x="3871" y="5913"/>
                  <a:pt x="3692" y="5734"/>
                  <a:pt x="3692" y="5513"/>
                </a:cubicBezTo>
                <a:lnTo>
                  <a:pt x="3692" y="4114"/>
                </a:lnTo>
                <a:lnTo>
                  <a:pt x="3632" y="4174"/>
                </a:lnTo>
                <a:cubicBezTo>
                  <a:pt x="3475" y="4330"/>
                  <a:pt x="3222" y="4330"/>
                  <a:pt x="3066" y="4174"/>
                </a:cubicBezTo>
                <a:cubicBezTo>
                  <a:pt x="2910" y="4018"/>
                  <a:pt x="2910" y="3764"/>
                  <a:pt x="3066" y="3608"/>
                </a:cubicBezTo>
                <a:lnTo>
                  <a:pt x="3809" y="2865"/>
                </a:lnTo>
                <a:cubicBezTo>
                  <a:pt x="3965" y="2709"/>
                  <a:pt x="4219" y="2709"/>
                  <a:pt x="4375" y="2865"/>
                </a:cubicBezTo>
                <a:lnTo>
                  <a:pt x="5118" y="3608"/>
                </a:lnTo>
                <a:cubicBezTo>
                  <a:pt x="5274" y="3765"/>
                  <a:pt x="5274" y="4018"/>
                  <a:pt x="5118" y="4174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îṥḻide">
            <a:extLst>
              <a:ext uri="{FF2B5EF4-FFF2-40B4-BE49-F238E27FC236}">
                <a16:creationId xmlns:a16="http://schemas.microsoft.com/office/drawing/2014/main" xmlns="" id="{CC811D26-DF48-482D-BD73-CC180B2E73E9}"/>
              </a:ext>
            </a:extLst>
          </p:cNvPr>
          <p:cNvSpPr/>
          <p:nvPr/>
        </p:nvSpPr>
        <p:spPr>
          <a:xfrm>
            <a:off x="7411098" y="2865227"/>
            <a:ext cx="297708" cy="297708"/>
          </a:xfrm>
          <a:prstGeom prst="ellipse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="" id="{DDD865D0-B8E0-4317-8001-A13BE82A6628}"/>
              </a:ext>
            </a:extLst>
          </p:cNvPr>
          <p:cNvCxnSpPr>
            <a:endCxn id="18" idx="4"/>
          </p:cNvCxnSpPr>
          <p:nvPr/>
        </p:nvCxnSpPr>
        <p:spPr>
          <a:xfrm flipV="1">
            <a:off x="7560587" y="3143885"/>
            <a:ext cx="0" cy="208454"/>
          </a:xfrm>
          <a:prstGeom prst="line">
            <a:avLst/>
          </a:prstGeom>
          <a:ln w="28575" cap="rnd">
            <a:solidFill>
              <a:srgbClr val="ECCC8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ïŝ1îďé">
            <a:extLst>
              <a:ext uri="{FF2B5EF4-FFF2-40B4-BE49-F238E27FC236}">
                <a16:creationId xmlns:a16="http://schemas.microsoft.com/office/drawing/2014/main" xmlns="" id="{7E2497AC-4B6D-4371-84F7-EA300978953E}"/>
              </a:ext>
            </a:extLst>
          </p:cNvPr>
          <p:cNvSpPr/>
          <p:nvPr/>
        </p:nvSpPr>
        <p:spPr>
          <a:xfrm>
            <a:off x="9973323" y="3579843"/>
            <a:ext cx="297708" cy="297708"/>
          </a:xfrm>
          <a:prstGeom prst="ellipse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81E49DC8-58CD-4088-9D22-35EDA3EBEC94}"/>
              </a:ext>
            </a:extLst>
          </p:cNvPr>
          <p:cNvCxnSpPr/>
          <p:nvPr/>
        </p:nvCxnSpPr>
        <p:spPr>
          <a:xfrm flipV="1">
            <a:off x="10122177" y="3371389"/>
            <a:ext cx="0" cy="208454"/>
          </a:xfrm>
          <a:prstGeom prst="line">
            <a:avLst/>
          </a:prstGeom>
          <a:ln w="28575" cap="rnd">
            <a:solidFill>
              <a:srgbClr val="ECCC8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sḷídé">
            <a:extLst>
              <a:ext uri="{FF2B5EF4-FFF2-40B4-BE49-F238E27FC236}">
                <a16:creationId xmlns:a16="http://schemas.microsoft.com/office/drawing/2014/main" xmlns="" id="{72FB8735-9C3B-421C-9964-5924DDACB405}"/>
              </a:ext>
            </a:extLst>
          </p:cNvPr>
          <p:cNvSpPr/>
          <p:nvPr/>
        </p:nvSpPr>
        <p:spPr>
          <a:xfrm>
            <a:off x="7217035" y="3534634"/>
            <a:ext cx="685833" cy="685833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iṩľïďé">
            <a:extLst>
              <a:ext uri="{FF2B5EF4-FFF2-40B4-BE49-F238E27FC236}">
                <a16:creationId xmlns:a16="http://schemas.microsoft.com/office/drawing/2014/main" xmlns="" id="{CB5300B5-6026-4B71-931F-21A349276142}"/>
              </a:ext>
            </a:extLst>
          </p:cNvPr>
          <p:cNvSpPr/>
          <p:nvPr/>
        </p:nvSpPr>
        <p:spPr>
          <a:xfrm>
            <a:off x="9779260" y="2477102"/>
            <a:ext cx="685833" cy="685833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í$lïḓê">
            <a:extLst>
              <a:ext uri="{FF2B5EF4-FFF2-40B4-BE49-F238E27FC236}">
                <a16:creationId xmlns:a16="http://schemas.microsoft.com/office/drawing/2014/main" xmlns="" id="{A74E0AD7-5170-4CD7-BD75-57EEBA5756E5}"/>
              </a:ext>
            </a:extLst>
          </p:cNvPr>
          <p:cNvSpPr/>
          <p:nvPr/>
        </p:nvSpPr>
        <p:spPr>
          <a:xfrm>
            <a:off x="7383025" y="3723282"/>
            <a:ext cx="353854" cy="308538"/>
          </a:xfrm>
          <a:custGeom>
            <a:avLst/>
            <a:gdLst>
              <a:gd name="T0" fmla="*/ 8109 w 8184"/>
              <a:gd name="T1" fmla="*/ 1607 h 7147"/>
              <a:gd name="T2" fmla="*/ 7881 w 8184"/>
              <a:gd name="T3" fmla="*/ 1497 h 7147"/>
              <a:gd name="T4" fmla="*/ 6970 w 8184"/>
              <a:gd name="T5" fmla="*/ 1497 h 7147"/>
              <a:gd name="T6" fmla="*/ 7416 w 8184"/>
              <a:gd name="T7" fmla="*/ 1052 h 7147"/>
              <a:gd name="T8" fmla="*/ 7416 w 8184"/>
              <a:gd name="T9" fmla="*/ 227 h 7147"/>
              <a:gd name="T10" fmla="*/ 6592 w 8184"/>
              <a:gd name="T11" fmla="*/ 227 h 7147"/>
              <a:gd name="T12" fmla="*/ 5322 w 8184"/>
              <a:gd name="T13" fmla="*/ 1497 h 7147"/>
              <a:gd name="T14" fmla="*/ 2862 w 8184"/>
              <a:gd name="T15" fmla="*/ 1497 h 7147"/>
              <a:gd name="T16" fmla="*/ 1592 w 8184"/>
              <a:gd name="T17" fmla="*/ 227 h 7147"/>
              <a:gd name="T18" fmla="*/ 768 w 8184"/>
              <a:gd name="T19" fmla="*/ 227 h 7147"/>
              <a:gd name="T20" fmla="*/ 768 w 8184"/>
              <a:gd name="T21" fmla="*/ 1052 h 7147"/>
              <a:gd name="T22" fmla="*/ 1214 w 8184"/>
              <a:gd name="T23" fmla="*/ 1497 h 7147"/>
              <a:gd name="T24" fmla="*/ 303 w 8184"/>
              <a:gd name="T25" fmla="*/ 1497 h 7147"/>
              <a:gd name="T26" fmla="*/ 75 w 8184"/>
              <a:gd name="T27" fmla="*/ 1607 h 7147"/>
              <a:gd name="T28" fmla="*/ 19 w 8184"/>
              <a:gd name="T29" fmla="*/ 1854 h 7147"/>
              <a:gd name="T30" fmla="*/ 1185 w 8184"/>
              <a:gd name="T31" fmla="*/ 6921 h 7147"/>
              <a:gd name="T32" fmla="*/ 1469 w 8184"/>
              <a:gd name="T33" fmla="*/ 7147 h 7147"/>
              <a:gd name="T34" fmla="*/ 6715 w 8184"/>
              <a:gd name="T35" fmla="*/ 7147 h 7147"/>
              <a:gd name="T36" fmla="*/ 6999 w 8184"/>
              <a:gd name="T37" fmla="*/ 6921 h 7147"/>
              <a:gd name="T38" fmla="*/ 8165 w 8184"/>
              <a:gd name="T39" fmla="*/ 1854 h 7147"/>
              <a:gd name="T40" fmla="*/ 8109 w 8184"/>
              <a:gd name="T41" fmla="*/ 1607 h 7147"/>
              <a:gd name="T42" fmla="*/ 5118 w 8184"/>
              <a:gd name="T43" fmla="*/ 4174 h 7147"/>
              <a:gd name="T44" fmla="*/ 4835 w 8184"/>
              <a:gd name="T45" fmla="*/ 4291 h 7147"/>
              <a:gd name="T46" fmla="*/ 4552 w 8184"/>
              <a:gd name="T47" fmla="*/ 4174 h 7147"/>
              <a:gd name="T48" fmla="*/ 4492 w 8184"/>
              <a:gd name="T49" fmla="*/ 4114 h 7147"/>
              <a:gd name="T50" fmla="*/ 4492 w 8184"/>
              <a:gd name="T51" fmla="*/ 5513 h 7147"/>
              <a:gd name="T52" fmla="*/ 4092 w 8184"/>
              <a:gd name="T53" fmla="*/ 5913 h 7147"/>
              <a:gd name="T54" fmla="*/ 3692 w 8184"/>
              <a:gd name="T55" fmla="*/ 5513 h 7147"/>
              <a:gd name="T56" fmla="*/ 3692 w 8184"/>
              <a:gd name="T57" fmla="*/ 4114 h 7147"/>
              <a:gd name="T58" fmla="*/ 3632 w 8184"/>
              <a:gd name="T59" fmla="*/ 4174 h 7147"/>
              <a:gd name="T60" fmla="*/ 3066 w 8184"/>
              <a:gd name="T61" fmla="*/ 4174 h 7147"/>
              <a:gd name="T62" fmla="*/ 3066 w 8184"/>
              <a:gd name="T63" fmla="*/ 3608 h 7147"/>
              <a:gd name="T64" fmla="*/ 3809 w 8184"/>
              <a:gd name="T65" fmla="*/ 2865 h 7147"/>
              <a:gd name="T66" fmla="*/ 4375 w 8184"/>
              <a:gd name="T67" fmla="*/ 2865 h 7147"/>
              <a:gd name="T68" fmla="*/ 5118 w 8184"/>
              <a:gd name="T69" fmla="*/ 3608 h 7147"/>
              <a:gd name="T70" fmla="*/ 5118 w 8184"/>
              <a:gd name="T71" fmla="*/ 4174 h 7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184" h="7147">
                <a:moveTo>
                  <a:pt x="8109" y="1607"/>
                </a:moveTo>
                <a:cubicBezTo>
                  <a:pt x="8053" y="1538"/>
                  <a:pt x="7969" y="1497"/>
                  <a:pt x="7881" y="1497"/>
                </a:cubicBezTo>
                <a:lnTo>
                  <a:pt x="6970" y="1497"/>
                </a:lnTo>
                <a:lnTo>
                  <a:pt x="7416" y="1052"/>
                </a:lnTo>
                <a:cubicBezTo>
                  <a:pt x="7644" y="824"/>
                  <a:pt x="7644" y="455"/>
                  <a:pt x="7416" y="227"/>
                </a:cubicBezTo>
                <a:cubicBezTo>
                  <a:pt x="7188" y="0"/>
                  <a:pt x="6819" y="0"/>
                  <a:pt x="6592" y="227"/>
                </a:cubicBezTo>
                <a:lnTo>
                  <a:pt x="5322" y="1497"/>
                </a:lnTo>
                <a:lnTo>
                  <a:pt x="2862" y="1497"/>
                </a:lnTo>
                <a:lnTo>
                  <a:pt x="1592" y="227"/>
                </a:lnTo>
                <a:cubicBezTo>
                  <a:pt x="1365" y="0"/>
                  <a:pt x="996" y="0"/>
                  <a:pt x="768" y="227"/>
                </a:cubicBezTo>
                <a:cubicBezTo>
                  <a:pt x="540" y="455"/>
                  <a:pt x="540" y="824"/>
                  <a:pt x="768" y="1052"/>
                </a:cubicBezTo>
                <a:lnTo>
                  <a:pt x="1214" y="1497"/>
                </a:lnTo>
                <a:lnTo>
                  <a:pt x="303" y="1497"/>
                </a:lnTo>
                <a:cubicBezTo>
                  <a:pt x="215" y="1497"/>
                  <a:pt x="131" y="1538"/>
                  <a:pt x="75" y="1607"/>
                </a:cubicBezTo>
                <a:cubicBezTo>
                  <a:pt x="20" y="1676"/>
                  <a:pt x="0" y="1767"/>
                  <a:pt x="19" y="1854"/>
                </a:cubicBezTo>
                <a:lnTo>
                  <a:pt x="1185" y="6921"/>
                </a:lnTo>
                <a:cubicBezTo>
                  <a:pt x="1215" y="7054"/>
                  <a:pt x="1333" y="7147"/>
                  <a:pt x="1469" y="7147"/>
                </a:cubicBezTo>
                <a:lnTo>
                  <a:pt x="6715" y="7147"/>
                </a:lnTo>
                <a:cubicBezTo>
                  <a:pt x="6851" y="7147"/>
                  <a:pt x="6968" y="7054"/>
                  <a:pt x="6999" y="6921"/>
                </a:cubicBezTo>
                <a:lnTo>
                  <a:pt x="8165" y="1854"/>
                </a:lnTo>
                <a:cubicBezTo>
                  <a:pt x="8184" y="1767"/>
                  <a:pt x="8164" y="1677"/>
                  <a:pt x="8109" y="1607"/>
                </a:cubicBezTo>
                <a:close/>
                <a:moveTo>
                  <a:pt x="5118" y="4174"/>
                </a:moveTo>
                <a:cubicBezTo>
                  <a:pt x="5040" y="4252"/>
                  <a:pt x="4937" y="4291"/>
                  <a:pt x="4835" y="4291"/>
                </a:cubicBezTo>
                <a:cubicBezTo>
                  <a:pt x="4733" y="4291"/>
                  <a:pt x="4630" y="4252"/>
                  <a:pt x="4552" y="4174"/>
                </a:cubicBezTo>
                <a:lnTo>
                  <a:pt x="4492" y="4114"/>
                </a:lnTo>
                <a:lnTo>
                  <a:pt x="4492" y="5513"/>
                </a:lnTo>
                <a:cubicBezTo>
                  <a:pt x="4492" y="5734"/>
                  <a:pt x="4313" y="5913"/>
                  <a:pt x="4092" y="5913"/>
                </a:cubicBezTo>
                <a:cubicBezTo>
                  <a:pt x="3871" y="5913"/>
                  <a:pt x="3692" y="5734"/>
                  <a:pt x="3692" y="5513"/>
                </a:cubicBezTo>
                <a:lnTo>
                  <a:pt x="3692" y="4114"/>
                </a:lnTo>
                <a:lnTo>
                  <a:pt x="3632" y="4174"/>
                </a:lnTo>
                <a:cubicBezTo>
                  <a:pt x="3475" y="4330"/>
                  <a:pt x="3222" y="4330"/>
                  <a:pt x="3066" y="4174"/>
                </a:cubicBezTo>
                <a:cubicBezTo>
                  <a:pt x="2910" y="4018"/>
                  <a:pt x="2910" y="3764"/>
                  <a:pt x="3066" y="3608"/>
                </a:cubicBezTo>
                <a:lnTo>
                  <a:pt x="3809" y="2865"/>
                </a:lnTo>
                <a:cubicBezTo>
                  <a:pt x="3965" y="2709"/>
                  <a:pt x="4219" y="2709"/>
                  <a:pt x="4375" y="2865"/>
                </a:cubicBezTo>
                <a:lnTo>
                  <a:pt x="5118" y="3608"/>
                </a:lnTo>
                <a:cubicBezTo>
                  <a:pt x="5274" y="3765"/>
                  <a:pt x="5274" y="4018"/>
                  <a:pt x="5118" y="4174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8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išḷíḑè">
            <a:extLst>
              <a:ext uri="{FF2B5EF4-FFF2-40B4-BE49-F238E27FC236}">
                <a16:creationId xmlns:a16="http://schemas.microsoft.com/office/drawing/2014/main" xmlns="" id="{AD00A273-7F69-44D0-B676-A37CC02B1D36}"/>
              </a:ext>
            </a:extLst>
          </p:cNvPr>
          <p:cNvSpPr/>
          <p:nvPr/>
        </p:nvSpPr>
        <p:spPr>
          <a:xfrm>
            <a:off x="9945250" y="2665750"/>
            <a:ext cx="353854" cy="308538"/>
          </a:xfrm>
          <a:custGeom>
            <a:avLst/>
            <a:gdLst>
              <a:gd name="T0" fmla="*/ 8109 w 8184"/>
              <a:gd name="T1" fmla="*/ 1607 h 7147"/>
              <a:gd name="T2" fmla="*/ 7881 w 8184"/>
              <a:gd name="T3" fmla="*/ 1497 h 7147"/>
              <a:gd name="T4" fmla="*/ 6970 w 8184"/>
              <a:gd name="T5" fmla="*/ 1497 h 7147"/>
              <a:gd name="T6" fmla="*/ 7416 w 8184"/>
              <a:gd name="T7" fmla="*/ 1052 h 7147"/>
              <a:gd name="T8" fmla="*/ 7416 w 8184"/>
              <a:gd name="T9" fmla="*/ 227 h 7147"/>
              <a:gd name="T10" fmla="*/ 6592 w 8184"/>
              <a:gd name="T11" fmla="*/ 227 h 7147"/>
              <a:gd name="T12" fmla="*/ 5322 w 8184"/>
              <a:gd name="T13" fmla="*/ 1497 h 7147"/>
              <a:gd name="T14" fmla="*/ 2862 w 8184"/>
              <a:gd name="T15" fmla="*/ 1497 h 7147"/>
              <a:gd name="T16" fmla="*/ 1592 w 8184"/>
              <a:gd name="T17" fmla="*/ 227 h 7147"/>
              <a:gd name="T18" fmla="*/ 768 w 8184"/>
              <a:gd name="T19" fmla="*/ 227 h 7147"/>
              <a:gd name="T20" fmla="*/ 768 w 8184"/>
              <a:gd name="T21" fmla="*/ 1052 h 7147"/>
              <a:gd name="T22" fmla="*/ 1214 w 8184"/>
              <a:gd name="T23" fmla="*/ 1497 h 7147"/>
              <a:gd name="T24" fmla="*/ 303 w 8184"/>
              <a:gd name="T25" fmla="*/ 1497 h 7147"/>
              <a:gd name="T26" fmla="*/ 75 w 8184"/>
              <a:gd name="T27" fmla="*/ 1607 h 7147"/>
              <a:gd name="T28" fmla="*/ 19 w 8184"/>
              <a:gd name="T29" fmla="*/ 1854 h 7147"/>
              <a:gd name="T30" fmla="*/ 1185 w 8184"/>
              <a:gd name="T31" fmla="*/ 6921 h 7147"/>
              <a:gd name="T32" fmla="*/ 1469 w 8184"/>
              <a:gd name="T33" fmla="*/ 7147 h 7147"/>
              <a:gd name="T34" fmla="*/ 6715 w 8184"/>
              <a:gd name="T35" fmla="*/ 7147 h 7147"/>
              <a:gd name="T36" fmla="*/ 6999 w 8184"/>
              <a:gd name="T37" fmla="*/ 6921 h 7147"/>
              <a:gd name="T38" fmla="*/ 8165 w 8184"/>
              <a:gd name="T39" fmla="*/ 1854 h 7147"/>
              <a:gd name="T40" fmla="*/ 8109 w 8184"/>
              <a:gd name="T41" fmla="*/ 1607 h 7147"/>
              <a:gd name="T42" fmla="*/ 5118 w 8184"/>
              <a:gd name="T43" fmla="*/ 4174 h 7147"/>
              <a:gd name="T44" fmla="*/ 4835 w 8184"/>
              <a:gd name="T45" fmla="*/ 4291 h 7147"/>
              <a:gd name="T46" fmla="*/ 4552 w 8184"/>
              <a:gd name="T47" fmla="*/ 4174 h 7147"/>
              <a:gd name="T48" fmla="*/ 4492 w 8184"/>
              <a:gd name="T49" fmla="*/ 4114 h 7147"/>
              <a:gd name="T50" fmla="*/ 4492 w 8184"/>
              <a:gd name="T51" fmla="*/ 5513 h 7147"/>
              <a:gd name="T52" fmla="*/ 4092 w 8184"/>
              <a:gd name="T53" fmla="*/ 5913 h 7147"/>
              <a:gd name="T54" fmla="*/ 3692 w 8184"/>
              <a:gd name="T55" fmla="*/ 5513 h 7147"/>
              <a:gd name="T56" fmla="*/ 3692 w 8184"/>
              <a:gd name="T57" fmla="*/ 4114 h 7147"/>
              <a:gd name="T58" fmla="*/ 3632 w 8184"/>
              <a:gd name="T59" fmla="*/ 4174 h 7147"/>
              <a:gd name="T60" fmla="*/ 3066 w 8184"/>
              <a:gd name="T61" fmla="*/ 4174 h 7147"/>
              <a:gd name="T62" fmla="*/ 3066 w 8184"/>
              <a:gd name="T63" fmla="*/ 3608 h 7147"/>
              <a:gd name="T64" fmla="*/ 3809 w 8184"/>
              <a:gd name="T65" fmla="*/ 2865 h 7147"/>
              <a:gd name="T66" fmla="*/ 4375 w 8184"/>
              <a:gd name="T67" fmla="*/ 2865 h 7147"/>
              <a:gd name="T68" fmla="*/ 5118 w 8184"/>
              <a:gd name="T69" fmla="*/ 3608 h 7147"/>
              <a:gd name="T70" fmla="*/ 5118 w 8184"/>
              <a:gd name="T71" fmla="*/ 4174 h 7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184" h="7147">
                <a:moveTo>
                  <a:pt x="8109" y="1607"/>
                </a:moveTo>
                <a:cubicBezTo>
                  <a:pt x="8053" y="1538"/>
                  <a:pt x="7969" y="1497"/>
                  <a:pt x="7881" y="1497"/>
                </a:cubicBezTo>
                <a:lnTo>
                  <a:pt x="6970" y="1497"/>
                </a:lnTo>
                <a:lnTo>
                  <a:pt x="7416" y="1052"/>
                </a:lnTo>
                <a:cubicBezTo>
                  <a:pt x="7644" y="824"/>
                  <a:pt x="7644" y="455"/>
                  <a:pt x="7416" y="227"/>
                </a:cubicBezTo>
                <a:cubicBezTo>
                  <a:pt x="7188" y="0"/>
                  <a:pt x="6819" y="0"/>
                  <a:pt x="6592" y="227"/>
                </a:cubicBezTo>
                <a:lnTo>
                  <a:pt x="5322" y="1497"/>
                </a:lnTo>
                <a:lnTo>
                  <a:pt x="2862" y="1497"/>
                </a:lnTo>
                <a:lnTo>
                  <a:pt x="1592" y="227"/>
                </a:lnTo>
                <a:cubicBezTo>
                  <a:pt x="1365" y="0"/>
                  <a:pt x="996" y="0"/>
                  <a:pt x="768" y="227"/>
                </a:cubicBezTo>
                <a:cubicBezTo>
                  <a:pt x="540" y="455"/>
                  <a:pt x="540" y="824"/>
                  <a:pt x="768" y="1052"/>
                </a:cubicBezTo>
                <a:lnTo>
                  <a:pt x="1214" y="1497"/>
                </a:lnTo>
                <a:lnTo>
                  <a:pt x="303" y="1497"/>
                </a:lnTo>
                <a:cubicBezTo>
                  <a:pt x="215" y="1497"/>
                  <a:pt x="131" y="1538"/>
                  <a:pt x="75" y="1607"/>
                </a:cubicBezTo>
                <a:cubicBezTo>
                  <a:pt x="20" y="1676"/>
                  <a:pt x="0" y="1767"/>
                  <a:pt x="19" y="1854"/>
                </a:cubicBezTo>
                <a:lnTo>
                  <a:pt x="1185" y="6921"/>
                </a:lnTo>
                <a:cubicBezTo>
                  <a:pt x="1215" y="7054"/>
                  <a:pt x="1333" y="7147"/>
                  <a:pt x="1469" y="7147"/>
                </a:cubicBezTo>
                <a:lnTo>
                  <a:pt x="6715" y="7147"/>
                </a:lnTo>
                <a:cubicBezTo>
                  <a:pt x="6851" y="7147"/>
                  <a:pt x="6968" y="7054"/>
                  <a:pt x="6999" y="6921"/>
                </a:cubicBezTo>
                <a:lnTo>
                  <a:pt x="8165" y="1854"/>
                </a:lnTo>
                <a:cubicBezTo>
                  <a:pt x="8184" y="1767"/>
                  <a:pt x="8164" y="1677"/>
                  <a:pt x="8109" y="1607"/>
                </a:cubicBezTo>
                <a:close/>
                <a:moveTo>
                  <a:pt x="5118" y="4174"/>
                </a:moveTo>
                <a:cubicBezTo>
                  <a:pt x="5040" y="4252"/>
                  <a:pt x="4937" y="4291"/>
                  <a:pt x="4835" y="4291"/>
                </a:cubicBezTo>
                <a:cubicBezTo>
                  <a:pt x="4733" y="4291"/>
                  <a:pt x="4630" y="4252"/>
                  <a:pt x="4552" y="4174"/>
                </a:cubicBezTo>
                <a:lnTo>
                  <a:pt x="4492" y="4114"/>
                </a:lnTo>
                <a:lnTo>
                  <a:pt x="4492" y="5513"/>
                </a:lnTo>
                <a:cubicBezTo>
                  <a:pt x="4492" y="5734"/>
                  <a:pt x="4313" y="5913"/>
                  <a:pt x="4092" y="5913"/>
                </a:cubicBezTo>
                <a:cubicBezTo>
                  <a:pt x="3871" y="5913"/>
                  <a:pt x="3692" y="5734"/>
                  <a:pt x="3692" y="5513"/>
                </a:cubicBezTo>
                <a:lnTo>
                  <a:pt x="3692" y="4114"/>
                </a:lnTo>
                <a:lnTo>
                  <a:pt x="3632" y="4174"/>
                </a:lnTo>
                <a:cubicBezTo>
                  <a:pt x="3475" y="4330"/>
                  <a:pt x="3222" y="4330"/>
                  <a:pt x="3066" y="4174"/>
                </a:cubicBezTo>
                <a:cubicBezTo>
                  <a:pt x="2910" y="4018"/>
                  <a:pt x="2910" y="3764"/>
                  <a:pt x="3066" y="3608"/>
                </a:cubicBezTo>
                <a:lnTo>
                  <a:pt x="3809" y="2865"/>
                </a:lnTo>
                <a:cubicBezTo>
                  <a:pt x="3965" y="2709"/>
                  <a:pt x="4219" y="2709"/>
                  <a:pt x="4375" y="2865"/>
                </a:cubicBezTo>
                <a:lnTo>
                  <a:pt x="5118" y="3608"/>
                </a:lnTo>
                <a:cubicBezTo>
                  <a:pt x="5274" y="3765"/>
                  <a:pt x="5274" y="4018"/>
                  <a:pt x="5118" y="4174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8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xmlns="" id="{FD3B1509-FF10-4233-8A0F-7DEDBDABFCFC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D9A6CD27-861D-434C-B759-70BE7AA56619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13F316FE-881F-4A57-B71D-9BC7CC9BD8C3}"/>
              </a:ext>
            </a:extLst>
          </p:cNvPr>
          <p:cNvSpPr txBox="1"/>
          <p:nvPr/>
        </p:nvSpPr>
        <p:spPr>
          <a:xfrm>
            <a:off x="1297619" y="4479316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800F534B-A2E9-4FAE-A0EA-824FE3C8CB00}"/>
              </a:ext>
            </a:extLst>
          </p:cNvPr>
          <p:cNvSpPr txBox="1"/>
          <p:nvPr/>
        </p:nvSpPr>
        <p:spPr>
          <a:xfrm>
            <a:off x="3859844" y="4479316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8E4CCC24-BC88-4513-8815-DFF9590CAB76}"/>
              </a:ext>
            </a:extLst>
          </p:cNvPr>
          <p:cNvSpPr txBox="1"/>
          <p:nvPr/>
        </p:nvSpPr>
        <p:spPr>
          <a:xfrm>
            <a:off x="6472234" y="1640368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33CCF55E-C029-4CD3-A27E-1D2A65A52E88}"/>
              </a:ext>
            </a:extLst>
          </p:cNvPr>
          <p:cNvSpPr txBox="1"/>
          <p:nvPr/>
        </p:nvSpPr>
        <p:spPr>
          <a:xfrm>
            <a:off x="9084624" y="4135819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32" name="ïṥlîdé">
            <a:extLst>
              <a:ext uri="{FF2B5EF4-FFF2-40B4-BE49-F238E27FC236}">
                <a16:creationId xmlns:a16="http://schemas.microsoft.com/office/drawing/2014/main" xmlns="" id="{8AEA01BE-7B17-4BF8-B47E-20818184E6C3}"/>
              </a:ext>
            </a:extLst>
          </p:cNvPr>
          <p:cNvSpPr txBox="1"/>
          <p:nvPr/>
        </p:nvSpPr>
        <p:spPr bwMode="auto">
          <a:xfrm>
            <a:off x="1357478" y="1892003"/>
            <a:ext cx="1898564" cy="584464"/>
          </a:xfrm>
          <a:prstGeom prst="wedgeRoundRectCallout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7F4D1EF3-9992-4A1A-B18D-C1552F36AB8E}"/>
              </a:ext>
            </a:extLst>
          </p:cNvPr>
          <p:cNvSpPr txBox="1"/>
          <p:nvPr/>
        </p:nvSpPr>
        <p:spPr>
          <a:xfrm>
            <a:off x="1543334" y="1951390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B4B4B"/>
                </a:solidFill>
                <a:cs typeface="+mn-ea"/>
                <a:sym typeface="+mn-lt"/>
              </a:rPr>
              <a:t>高考加油</a:t>
            </a:r>
          </a:p>
        </p:txBody>
      </p:sp>
      <p:sp>
        <p:nvSpPr>
          <p:cNvPr id="34" name="ïṥlîdé">
            <a:extLst>
              <a:ext uri="{FF2B5EF4-FFF2-40B4-BE49-F238E27FC236}">
                <a16:creationId xmlns:a16="http://schemas.microsoft.com/office/drawing/2014/main" xmlns="" id="{1822BDDB-AD48-4103-8EA9-07731B0DDF44}"/>
              </a:ext>
            </a:extLst>
          </p:cNvPr>
          <p:cNvSpPr txBox="1"/>
          <p:nvPr/>
        </p:nvSpPr>
        <p:spPr bwMode="auto">
          <a:xfrm>
            <a:off x="6595182" y="4545731"/>
            <a:ext cx="1898564" cy="584464"/>
          </a:xfrm>
          <a:prstGeom prst="wedgeRoundRectCallout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944DB375-F88C-40D8-B118-CB20F5171CF3}"/>
              </a:ext>
            </a:extLst>
          </p:cNvPr>
          <p:cNvSpPr txBox="1"/>
          <p:nvPr/>
        </p:nvSpPr>
        <p:spPr>
          <a:xfrm>
            <a:off x="6781038" y="4605118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B4B4B"/>
                </a:solidFill>
                <a:cs typeface="+mn-ea"/>
                <a:sym typeface="+mn-lt"/>
              </a:rPr>
              <a:t>高考加油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06881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2821916-2DA3-4873-A176-113B55295D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532" y="-225895"/>
            <a:ext cx="4571570" cy="6858000"/>
          </a:xfrm>
          <a:prstGeom prst="rect">
            <a:avLst/>
          </a:prstGeom>
        </p:spPr>
      </p:pic>
      <p:sp>
        <p:nvSpPr>
          <p:cNvPr id="6" name="íŝliḓé">
            <a:extLst>
              <a:ext uri="{FF2B5EF4-FFF2-40B4-BE49-F238E27FC236}">
                <a16:creationId xmlns:a16="http://schemas.microsoft.com/office/drawing/2014/main" xmlns="" id="{4D62E4A4-5408-4E63-989A-9E62F644DEA5}"/>
              </a:ext>
            </a:extLst>
          </p:cNvPr>
          <p:cNvSpPr/>
          <p:nvPr/>
        </p:nvSpPr>
        <p:spPr>
          <a:xfrm>
            <a:off x="4878942" y="1874030"/>
            <a:ext cx="2458692" cy="3313237"/>
          </a:xfrm>
          <a:custGeom>
            <a:avLst/>
            <a:gdLst>
              <a:gd name="connsiteX0" fmla="*/ 1120644 w 2243194"/>
              <a:gd name="connsiteY0" fmla="*/ 0 h 3022841"/>
              <a:gd name="connsiteX1" fmla="*/ 2241288 w 2243194"/>
              <a:gd name="connsiteY1" fmla="*/ 1120644 h 3022841"/>
              <a:gd name="connsiteX2" fmla="*/ 2241288 w 2243194"/>
              <a:gd name="connsiteY2" fmla="*/ 1120646 h 3022841"/>
              <a:gd name="connsiteX3" fmla="*/ 2243194 w 2243194"/>
              <a:gd name="connsiteY3" fmla="*/ 1120646 h 3022841"/>
              <a:gd name="connsiteX4" fmla="*/ 2243194 w 2243194"/>
              <a:gd name="connsiteY4" fmla="*/ 1902197 h 3022841"/>
              <a:gd name="connsiteX5" fmla="*/ 2241288 w 2243194"/>
              <a:gd name="connsiteY5" fmla="*/ 1902197 h 3022841"/>
              <a:gd name="connsiteX6" fmla="*/ 1120644 w 2243194"/>
              <a:gd name="connsiteY6" fmla="*/ 3022841 h 3022841"/>
              <a:gd name="connsiteX7" fmla="*/ 0 w 2243194"/>
              <a:gd name="connsiteY7" fmla="*/ 1902197 h 3022841"/>
              <a:gd name="connsiteX8" fmla="*/ 1907 w 2243194"/>
              <a:gd name="connsiteY8" fmla="*/ 1864431 h 3022841"/>
              <a:gd name="connsiteX9" fmla="*/ 1907 w 2243194"/>
              <a:gd name="connsiteY9" fmla="*/ 1158410 h 3022841"/>
              <a:gd name="connsiteX10" fmla="*/ 0 w 2243194"/>
              <a:gd name="connsiteY10" fmla="*/ 1120644 h 3022841"/>
              <a:gd name="connsiteX11" fmla="*/ 1120644 w 2243194"/>
              <a:gd name="connsiteY11" fmla="*/ 0 h 302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43194" h="3022841">
                <a:moveTo>
                  <a:pt x="1120644" y="0"/>
                </a:moveTo>
                <a:cubicBezTo>
                  <a:pt x="1739559" y="0"/>
                  <a:pt x="2241288" y="501729"/>
                  <a:pt x="2241288" y="1120644"/>
                </a:cubicBezTo>
                <a:lnTo>
                  <a:pt x="2241288" y="1120646"/>
                </a:lnTo>
                <a:lnTo>
                  <a:pt x="2243194" y="1120646"/>
                </a:lnTo>
                <a:lnTo>
                  <a:pt x="2243194" y="1902197"/>
                </a:lnTo>
                <a:lnTo>
                  <a:pt x="2241288" y="1902197"/>
                </a:lnTo>
                <a:cubicBezTo>
                  <a:pt x="2241288" y="2521112"/>
                  <a:pt x="1739559" y="3022841"/>
                  <a:pt x="1120644" y="3022841"/>
                </a:cubicBezTo>
                <a:cubicBezTo>
                  <a:pt x="501729" y="3022841"/>
                  <a:pt x="0" y="2521112"/>
                  <a:pt x="0" y="1902197"/>
                </a:cubicBezTo>
                <a:lnTo>
                  <a:pt x="1907" y="1864431"/>
                </a:lnTo>
                <a:lnTo>
                  <a:pt x="1907" y="1158410"/>
                </a:lnTo>
                <a:lnTo>
                  <a:pt x="0" y="1120644"/>
                </a:lnTo>
                <a:cubicBezTo>
                  <a:pt x="0" y="501729"/>
                  <a:pt x="501729" y="0"/>
                  <a:pt x="1120644" y="0"/>
                </a:cubicBezTo>
                <a:close/>
              </a:path>
            </a:pathLst>
          </a:custGeom>
          <a:noFill/>
          <a:ln w="19050" cap="flat">
            <a:solidFill>
              <a:srgbClr val="ECCC8F"/>
            </a:solidFill>
            <a:prstDash val="dash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íṣľïḑe">
            <a:extLst>
              <a:ext uri="{FF2B5EF4-FFF2-40B4-BE49-F238E27FC236}">
                <a16:creationId xmlns:a16="http://schemas.microsoft.com/office/drawing/2014/main" xmlns="" id="{6E049948-1A26-4CCD-BACC-EAAE46F00365}"/>
              </a:ext>
            </a:extLst>
          </p:cNvPr>
          <p:cNvSpPr/>
          <p:nvPr/>
        </p:nvSpPr>
        <p:spPr>
          <a:xfrm>
            <a:off x="1913973" y="2580710"/>
            <a:ext cx="1738608" cy="501462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8" name="îṥ1ïďê">
            <a:extLst>
              <a:ext uri="{FF2B5EF4-FFF2-40B4-BE49-F238E27FC236}">
                <a16:creationId xmlns:a16="http://schemas.microsoft.com/office/drawing/2014/main" xmlns="" id="{9D7BCCB2-0085-4502-A8B3-097003D81300}"/>
              </a:ext>
            </a:extLst>
          </p:cNvPr>
          <p:cNvSpPr/>
          <p:nvPr/>
        </p:nvSpPr>
        <p:spPr>
          <a:xfrm>
            <a:off x="1913973" y="4084077"/>
            <a:ext cx="1738608" cy="501462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9" name="ïṥľîḍé">
            <a:extLst>
              <a:ext uri="{FF2B5EF4-FFF2-40B4-BE49-F238E27FC236}">
                <a16:creationId xmlns:a16="http://schemas.microsoft.com/office/drawing/2014/main" xmlns="" id="{FCC3B9EA-7A4A-4FA1-86DB-CC044DD5D325}"/>
              </a:ext>
            </a:extLst>
          </p:cNvPr>
          <p:cNvSpPr/>
          <p:nvPr/>
        </p:nvSpPr>
        <p:spPr>
          <a:xfrm>
            <a:off x="8580988" y="2580710"/>
            <a:ext cx="1738608" cy="501462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10" name="íṣḻïḍè">
            <a:extLst>
              <a:ext uri="{FF2B5EF4-FFF2-40B4-BE49-F238E27FC236}">
                <a16:creationId xmlns:a16="http://schemas.microsoft.com/office/drawing/2014/main" xmlns="" id="{13D84BC7-E7AC-40E5-B55C-74274FD8EE5A}"/>
              </a:ext>
            </a:extLst>
          </p:cNvPr>
          <p:cNvSpPr/>
          <p:nvPr/>
        </p:nvSpPr>
        <p:spPr>
          <a:xfrm>
            <a:off x="8580988" y="4084077"/>
            <a:ext cx="1738608" cy="501462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11" name="íş1iďe">
            <a:extLst>
              <a:ext uri="{FF2B5EF4-FFF2-40B4-BE49-F238E27FC236}">
                <a16:creationId xmlns:a16="http://schemas.microsoft.com/office/drawing/2014/main" xmlns="" id="{C80ED041-F4BA-4A5B-BB1D-CAE8ECD4665C}"/>
              </a:ext>
            </a:extLst>
          </p:cNvPr>
          <p:cNvSpPr/>
          <p:nvPr/>
        </p:nvSpPr>
        <p:spPr>
          <a:xfrm>
            <a:off x="4519115" y="3958969"/>
            <a:ext cx="751679" cy="751681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52838586-15A5-4687-90CC-676F55AA85A3}"/>
              </a:ext>
            </a:extLst>
          </p:cNvPr>
          <p:cNvCxnSpPr/>
          <p:nvPr/>
        </p:nvCxnSpPr>
        <p:spPr>
          <a:xfrm>
            <a:off x="3935858" y="2831441"/>
            <a:ext cx="551234" cy="1"/>
          </a:xfrm>
          <a:prstGeom prst="line">
            <a:avLst/>
          </a:prstGeom>
          <a:ln w="19050" cap="rnd">
            <a:solidFill>
              <a:srgbClr val="ECCC8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8AAEA220-56D2-4493-BA8F-421CBEF44140}"/>
              </a:ext>
            </a:extLst>
          </p:cNvPr>
          <p:cNvCxnSpPr/>
          <p:nvPr/>
        </p:nvCxnSpPr>
        <p:spPr>
          <a:xfrm>
            <a:off x="3919844" y="4334808"/>
            <a:ext cx="583258" cy="1"/>
          </a:xfrm>
          <a:prstGeom prst="line">
            <a:avLst/>
          </a:prstGeom>
          <a:ln w="19050" cap="rnd">
            <a:solidFill>
              <a:srgbClr val="ECCC8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D1EBB7A8-5B48-4FAD-BDBC-3E492EDEFA94}"/>
              </a:ext>
            </a:extLst>
          </p:cNvPr>
          <p:cNvCxnSpPr/>
          <p:nvPr/>
        </p:nvCxnSpPr>
        <p:spPr>
          <a:xfrm>
            <a:off x="7746477" y="2827265"/>
            <a:ext cx="551234" cy="8352"/>
          </a:xfrm>
          <a:prstGeom prst="line">
            <a:avLst/>
          </a:prstGeom>
          <a:ln w="19050" cap="rnd">
            <a:solidFill>
              <a:srgbClr val="ECCC8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ş1ide">
            <a:extLst>
              <a:ext uri="{FF2B5EF4-FFF2-40B4-BE49-F238E27FC236}">
                <a16:creationId xmlns:a16="http://schemas.microsoft.com/office/drawing/2014/main" xmlns="" id="{542E2306-6BCA-4C8B-BE6C-236E49D2CE55}"/>
              </a:ext>
            </a:extLst>
          </p:cNvPr>
          <p:cNvSpPr/>
          <p:nvPr/>
        </p:nvSpPr>
        <p:spPr>
          <a:xfrm>
            <a:off x="6976695" y="3958969"/>
            <a:ext cx="751679" cy="751681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ïṡļïḑé">
            <a:extLst>
              <a:ext uri="{FF2B5EF4-FFF2-40B4-BE49-F238E27FC236}">
                <a16:creationId xmlns:a16="http://schemas.microsoft.com/office/drawing/2014/main" xmlns="" id="{4274FD93-4880-4339-AE17-BE63A224ED30}"/>
              </a:ext>
            </a:extLst>
          </p:cNvPr>
          <p:cNvSpPr/>
          <p:nvPr/>
        </p:nvSpPr>
        <p:spPr>
          <a:xfrm>
            <a:off x="6976695" y="2451424"/>
            <a:ext cx="751679" cy="751681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ïṩḻîde">
            <a:extLst>
              <a:ext uri="{FF2B5EF4-FFF2-40B4-BE49-F238E27FC236}">
                <a16:creationId xmlns:a16="http://schemas.microsoft.com/office/drawing/2014/main" xmlns="" id="{678B1BAE-4C69-48F0-AD88-D363D30A2B59}"/>
              </a:ext>
            </a:extLst>
          </p:cNvPr>
          <p:cNvSpPr/>
          <p:nvPr/>
        </p:nvSpPr>
        <p:spPr>
          <a:xfrm>
            <a:off x="4505193" y="2451424"/>
            <a:ext cx="751679" cy="751681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449D8C59-C96E-469E-BD55-44FDD57A895D}"/>
              </a:ext>
            </a:extLst>
          </p:cNvPr>
          <p:cNvCxnSpPr/>
          <p:nvPr/>
        </p:nvCxnSpPr>
        <p:spPr>
          <a:xfrm>
            <a:off x="7714454" y="4334808"/>
            <a:ext cx="583258" cy="1"/>
          </a:xfrm>
          <a:prstGeom prst="line">
            <a:avLst/>
          </a:prstGeom>
          <a:ln w="19050" cap="rnd">
            <a:solidFill>
              <a:srgbClr val="ECCC8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íŝľïḑe">
            <a:extLst>
              <a:ext uri="{FF2B5EF4-FFF2-40B4-BE49-F238E27FC236}">
                <a16:creationId xmlns:a16="http://schemas.microsoft.com/office/drawing/2014/main" xmlns="" id="{D0522B40-C64C-4DCC-A78E-2F1800C3BC03}"/>
              </a:ext>
            </a:extLst>
          </p:cNvPr>
          <p:cNvSpPr/>
          <p:nvPr/>
        </p:nvSpPr>
        <p:spPr>
          <a:xfrm>
            <a:off x="5555908" y="3050665"/>
            <a:ext cx="1090623" cy="908304"/>
          </a:xfrm>
          <a:custGeom>
            <a:avLst/>
            <a:gdLst>
              <a:gd name="connsiteX0" fmla="*/ 246781 w 608274"/>
              <a:gd name="connsiteY0" fmla="*/ 438498 h 506589"/>
              <a:gd name="connsiteX1" fmla="*/ 246781 w 608274"/>
              <a:gd name="connsiteY1" fmla="*/ 467297 h 506589"/>
              <a:gd name="connsiteX2" fmla="*/ 300340 w 608274"/>
              <a:gd name="connsiteY2" fmla="*/ 446881 h 506589"/>
              <a:gd name="connsiteX3" fmla="*/ 213321 w 608274"/>
              <a:gd name="connsiteY3" fmla="*/ 304884 h 506589"/>
              <a:gd name="connsiteX4" fmla="*/ 33460 w 608274"/>
              <a:gd name="connsiteY4" fmla="*/ 322334 h 506589"/>
              <a:gd name="connsiteX5" fmla="*/ 33460 w 608274"/>
              <a:gd name="connsiteY5" fmla="*/ 454352 h 506589"/>
              <a:gd name="connsiteX6" fmla="*/ 213321 w 608274"/>
              <a:gd name="connsiteY6" fmla="*/ 471802 h 506589"/>
              <a:gd name="connsiteX7" fmla="*/ 228395 w 608274"/>
              <a:gd name="connsiteY7" fmla="*/ 270439 h 506589"/>
              <a:gd name="connsiteX8" fmla="*/ 241243 w 608274"/>
              <a:gd name="connsiteY8" fmla="*/ 274602 h 506589"/>
              <a:gd name="connsiteX9" fmla="*/ 246781 w 608274"/>
              <a:gd name="connsiteY9" fmla="*/ 286749 h 506589"/>
              <a:gd name="connsiteX10" fmla="*/ 246781 w 608274"/>
              <a:gd name="connsiteY10" fmla="*/ 405252 h 506589"/>
              <a:gd name="connsiteX11" fmla="*/ 366689 w 608274"/>
              <a:gd name="connsiteY11" fmla="*/ 423957 h 506589"/>
              <a:gd name="connsiteX12" fmla="*/ 380678 w 608274"/>
              <a:gd name="connsiteY12" fmla="*/ 438441 h 506589"/>
              <a:gd name="connsiteX13" fmla="*/ 370115 w 608274"/>
              <a:gd name="connsiteY13" fmla="*/ 455493 h 506589"/>
              <a:gd name="connsiteX14" fmla="*/ 236104 w 608274"/>
              <a:gd name="connsiteY14" fmla="*/ 506589 h 506589"/>
              <a:gd name="connsiteX15" fmla="*/ 235590 w 608274"/>
              <a:gd name="connsiteY15" fmla="*/ 505334 h 506589"/>
              <a:gd name="connsiteX16" fmla="*/ 230051 w 608274"/>
              <a:gd name="connsiteY16" fmla="*/ 506304 h 506589"/>
              <a:gd name="connsiteX17" fmla="*/ 228395 w 608274"/>
              <a:gd name="connsiteY17" fmla="*/ 506247 h 506589"/>
              <a:gd name="connsiteX18" fmla="*/ 15074 w 608274"/>
              <a:gd name="connsiteY18" fmla="*/ 485546 h 506589"/>
              <a:gd name="connsiteX19" fmla="*/ 0 w 608274"/>
              <a:gd name="connsiteY19" fmla="*/ 469236 h 506589"/>
              <a:gd name="connsiteX20" fmla="*/ 0 w 608274"/>
              <a:gd name="connsiteY20" fmla="*/ 307450 h 506589"/>
              <a:gd name="connsiteX21" fmla="*/ 15074 w 608274"/>
              <a:gd name="connsiteY21" fmla="*/ 291083 h 506589"/>
              <a:gd name="connsiteX22" fmla="*/ 362895 w 608274"/>
              <a:gd name="connsiteY22" fmla="*/ 0 h 506589"/>
              <a:gd name="connsiteX23" fmla="*/ 468824 w 608274"/>
              <a:gd name="connsiteY23" fmla="*/ 90151 h 506589"/>
              <a:gd name="connsiteX24" fmla="*/ 463285 w 608274"/>
              <a:gd name="connsiteY24" fmla="*/ 153046 h 506589"/>
              <a:gd name="connsiteX25" fmla="*/ 429822 w 608274"/>
              <a:gd name="connsiteY25" fmla="*/ 235157 h 506589"/>
              <a:gd name="connsiteX26" fmla="*/ 485556 w 608274"/>
              <a:gd name="connsiteY26" fmla="*/ 284366 h 506589"/>
              <a:gd name="connsiteX27" fmla="*/ 580407 w 608274"/>
              <a:gd name="connsiteY27" fmla="*/ 317210 h 506589"/>
              <a:gd name="connsiteX28" fmla="*/ 608274 w 608274"/>
              <a:gd name="connsiteY28" fmla="*/ 388316 h 506589"/>
              <a:gd name="connsiteX29" fmla="*/ 608274 w 608274"/>
              <a:gd name="connsiteY29" fmla="*/ 480691 h 506589"/>
              <a:gd name="connsiteX30" fmla="*/ 391162 w 608274"/>
              <a:gd name="connsiteY30" fmla="*/ 480691 h 506589"/>
              <a:gd name="connsiteX31" fmla="*/ 412805 w 608274"/>
              <a:gd name="connsiteY31" fmla="*/ 434960 h 506589"/>
              <a:gd name="connsiteX32" fmla="*/ 370776 w 608274"/>
              <a:gd name="connsiteY32" fmla="*/ 391566 h 506589"/>
              <a:gd name="connsiteX33" fmla="*/ 279065 w 608274"/>
              <a:gd name="connsiteY33" fmla="*/ 377254 h 506589"/>
              <a:gd name="connsiteX34" fmla="*/ 279065 w 608274"/>
              <a:gd name="connsiteY34" fmla="*/ 286761 h 506589"/>
              <a:gd name="connsiteX35" fmla="*/ 275810 w 608274"/>
              <a:gd name="connsiteY35" fmla="*/ 269997 h 506589"/>
              <a:gd name="connsiteX36" fmla="*/ 295968 w 608274"/>
              <a:gd name="connsiteY36" fmla="*/ 235157 h 506589"/>
              <a:gd name="connsiteX37" fmla="*/ 262505 w 608274"/>
              <a:gd name="connsiteY37" fmla="*/ 153046 h 506589"/>
              <a:gd name="connsiteX38" fmla="*/ 256909 w 608274"/>
              <a:gd name="connsiteY38" fmla="*/ 90151 h 506589"/>
              <a:gd name="connsiteX39" fmla="*/ 362895 w 608274"/>
              <a:gd name="connsiteY39" fmla="*/ 0 h 50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274" h="506589">
                <a:moveTo>
                  <a:pt x="246781" y="438498"/>
                </a:moveTo>
                <a:lnTo>
                  <a:pt x="246781" y="467297"/>
                </a:lnTo>
                <a:lnTo>
                  <a:pt x="300340" y="446881"/>
                </a:lnTo>
                <a:close/>
                <a:moveTo>
                  <a:pt x="213321" y="304884"/>
                </a:moveTo>
                <a:lnTo>
                  <a:pt x="33460" y="322334"/>
                </a:lnTo>
                <a:lnTo>
                  <a:pt x="33460" y="454352"/>
                </a:lnTo>
                <a:lnTo>
                  <a:pt x="213321" y="471802"/>
                </a:lnTo>
                <a:close/>
                <a:moveTo>
                  <a:pt x="228395" y="270439"/>
                </a:moveTo>
                <a:cubicBezTo>
                  <a:pt x="233077" y="269983"/>
                  <a:pt x="237760" y="271466"/>
                  <a:pt x="241243" y="274602"/>
                </a:cubicBezTo>
                <a:cubicBezTo>
                  <a:pt x="244783" y="277739"/>
                  <a:pt x="246781" y="282130"/>
                  <a:pt x="246781" y="286749"/>
                </a:cubicBezTo>
                <a:lnTo>
                  <a:pt x="246781" y="405252"/>
                </a:lnTo>
                <a:lnTo>
                  <a:pt x="366689" y="423957"/>
                </a:lnTo>
                <a:cubicBezTo>
                  <a:pt x="374111" y="425154"/>
                  <a:pt x="379878" y="431085"/>
                  <a:pt x="380678" y="438441"/>
                </a:cubicBezTo>
                <a:cubicBezTo>
                  <a:pt x="381477" y="445798"/>
                  <a:pt x="377138" y="452812"/>
                  <a:pt x="370115" y="455493"/>
                </a:cubicBezTo>
                <a:lnTo>
                  <a:pt x="236104" y="506589"/>
                </a:lnTo>
                <a:lnTo>
                  <a:pt x="235590" y="505334"/>
                </a:lnTo>
                <a:cubicBezTo>
                  <a:pt x="233820" y="505962"/>
                  <a:pt x="231936" y="506304"/>
                  <a:pt x="230051" y="506304"/>
                </a:cubicBezTo>
                <a:cubicBezTo>
                  <a:pt x="229480" y="506304"/>
                  <a:pt x="228966" y="506304"/>
                  <a:pt x="228395" y="506247"/>
                </a:cubicBezTo>
                <a:lnTo>
                  <a:pt x="15074" y="485546"/>
                </a:lnTo>
                <a:cubicBezTo>
                  <a:pt x="6509" y="484748"/>
                  <a:pt x="0" y="477676"/>
                  <a:pt x="0" y="469236"/>
                </a:cubicBezTo>
                <a:lnTo>
                  <a:pt x="0" y="307450"/>
                </a:lnTo>
                <a:cubicBezTo>
                  <a:pt x="0" y="299010"/>
                  <a:pt x="6509" y="291938"/>
                  <a:pt x="15074" y="291083"/>
                </a:cubicBezTo>
                <a:close/>
                <a:moveTo>
                  <a:pt x="362895" y="0"/>
                </a:moveTo>
                <a:cubicBezTo>
                  <a:pt x="454777" y="0"/>
                  <a:pt x="466369" y="64320"/>
                  <a:pt x="468824" y="90151"/>
                </a:cubicBezTo>
                <a:cubicBezTo>
                  <a:pt x="468824" y="90151"/>
                  <a:pt x="507884" y="131206"/>
                  <a:pt x="463285" y="153046"/>
                </a:cubicBezTo>
                <a:cubicBezTo>
                  <a:pt x="463285" y="153046"/>
                  <a:pt x="463285" y="205049"/>
                  <a:pt x="429822" y="235157"/>
                </a:cubicBezTo>
                <a:cubicBezTo>
                  <a:pt x="429822" y="235157"/>
                  <a:pt x="401898" y="257053"/>
                  <a:pt x="485556" y="284366"/>
                </a:cubicBezTo>
                <a:lnTo>
                  <a:pt x="580407" y="317210"/>
                </a:lnTo>
                <a:cubicBezTo>
                  <a:pt x="580407" y="317210"/>
                  <a:pt x="608274" y="317210"/>
                  <a:pt x="608274" y="388316"/>
                </a:cubicBezTo>
                <a:lnTo>
                  <a:pt x="608274" y="480691"/>
                </a:lnTo>
                <a:lnTo>
                  <a:pt x="391162" y="480691"/>
                </a:lnTo>
                <a:cubicBezTo>
                  <a:pt x="406123" y="470598"/>
                  <a:pt x="414803" y="453207"/>
                  <a:pt x="412805" y="434960"/>
                </a:cubicBezTo>
                <a:cubicBezTo>
                  <a:pt x="410406" y="412892"/>
                  <a:pt x="393161" y="395045"/>
                  <a:pt x="370776" y="391566"/>
                </a:cubicBezTo>
                <a:lnTo>
                  <a:pt x="279065" y="377254"/>
                </a:lnTo>
                <a:lnTo>
                  <a:pt x="279065" y="286761"/>
                </a:lnTo>
                <a:cubicBezTo>
                  <a:pt x="279065" y="280945"/>
                  <a:pt x="277809" y="275357"/>
                  <a:pt x="275810" y="269997"/>
                </a:cubicBezTo>
                <a:cubicBezTo>
                  <a:pt x="314470" y="249754"/>
                  <a:pt x="295968" y="235157"/>
                  <a:pt x="295968" y="235157"/>
                </a:cubicBezTo>
                <a:cubicBezTo>
                  <a:pt x="262505" y="205049"/>
                  <a:pt x="262505" y="153046"/>
                  <a:pt x="262505" y="153046"/>
                </a:cubicBezTo>
                <a:cubicBezTo>
                  <a:pt x="217906" y="131206"/>
                  <a:pt x="256909" y="90151"/>
                  <a:pt x="256909" y="90151"/>
                </a:cubicBezTo>
                <a:cubicBezTo>
                  <a:pt x="259421" y="64320"/>
                  <a:pt x="277010" y="0"/>
                  <a:pt x="362895" y="0"/>
                </a:cubicBezTo>
                <a:close/>
              </a:path>
            </a:pathLst>
          </a:custGeom>
          <a:solidFill>
            <a:srgbClr val="CB2D47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îṩlïḍé">
            <a:extLst>
              <a:ext uri="{FF2B5EF4-FFF2-40B4-BE49-F238E27FC236}">
                <a16:creationId xmlns:a16="http://schemas.microsoft.com/office/drawing/2014/main" xmlns="" id="{B9387692-F238-4DD8-AB32-B60F6F6A28E1}"/>
              </a:ext>
            </a:extLst>
          </p:cNvPr>
          <p:cNvSpPr/>
          <p:nvPr/>
        </p:nvSpPr>
        <p:spPr>
          <a:xfrm>
            <a:off x="4703546" y="4175399"/>
            <a:ext cx="382815" cy="318819"/>
          </a:xfrm>
          <a:custGeom>
            <a:avLst/>
            <a:gdLst>
              <a:gd name="connsiteX0" fmla="*/ 246781 w 608274"/>
              <a:gd name="connsiteY0" fmla="*/ 438498 h 506589"/>
              <a:gd name="connsiteX1" fmla="*/ 246781 w 608274"/>
              <a:gd name="connsiteY1" fmla="*/ 467297 h 506589"/>
              <a:gd name="connsiteX2" fmla="*/ 300340 w 608274"/>
              <a:gd name="connsiteY2" fmla="*/ 446881 h 506589"/>
              <a:gd name="connsiteX3" fmla="*/ 213321 w 608274"/>
              <a:gd name="connsiteY3" fmla="*/ 304884 h 506589"/>
              <a:gd name="connsiteX4" fmla="*/ 33460 w 608274"/>
              <a:gd name="connsiteY4" fmla="*/ 322334 h 506589"/>
              <a:gd name="connsiteX5" fmla="*/ 33460 w 608274"/>
              <a:gd name="connsiteY5" fmla="*/ 454352 h 506589"/>
              <a:gd name="connsiteX6" fmla="*/ 213321 w 608274"/>
              <a:gd name="connsiteY6" fmla="*/ 471802 h 506589"/>
              <a:gd name="connsiteX7" fmla="*/ 228395 w 608274"/>
              <a:gd name="connsiteY7" fmla="*/ 270439 h 506589"/>
              <a:gd name="connsiteX8" fmla="*/ 241243 w 608274"/>
              <a:gd name="connsiteY8" fmla="*/ 274602 h 506589"/>
              <a:gd name="connsiteX9" fmla="*/ 246781 w 608274"/>
              <a:gd name="connsiteY9" fmla="*/ 286749 h 506589"/>
              <a:gd name="connsiteX10" fmla="*/ 246781 w 608274"/>
              <a:gd name="connsiteY10" fmla="*/ 405252 h 506589"/>
              <a:gd name="connsiteX11" fmla="*/ 366689 w 608274"/>
              <a:gd name="connsiteY11" fmla="*/ 423957 h 506589"/>
              <a:gd name="connsiteX12" fmla="*/ 380678 w 608274"/>
              <a:gd name="connsiteY12" fmla="*/ 438441 h 506589"/>
              <a:gd name="connsiteX13" fmla="*/ 370115 w 608274"/>
              <a:gd name="connsiteY13" fmla="*/ 455493 h 506589"/>
              <a:gd name="connsiteX14" fmla="*/ 236104 w 608274"/>
              <a:gd name="connsiteY14" fmla="*/ 506589 h 506589"/>
              <a:gd name="connsiteX15" fmla="*/ 235590 w 608274"/>
              <a:gd name="connsiteY15" fmla="*/ 505334 h 506589"/>
              <a:gd name="connsiteX16" fmla="*/ 230051 w 608274"/>
              <a:gd name="connsiteY16" fmla="*/ 506304 h 506589"/>
              <a:gd name="connsiteX17" fmla="*/ 228395 w 608274"/>
              <a:gd name="connsiteY17" fmla="*/ 506247 h 506589"/>
              <a:gd name="connsiteX18" fmla="*/ 15074 w 608274"/>
              <a:gd name="connsiteY18" fmla="*/ 485546 h 506589"/>
              <a:gd name="connsiteX19" fmla="*/ 0 w 608274"/>
              <a:gd name="connsiteY19" fmla="*/ 469236 h 506589"/>
              <a:gd name="connsiteX20" fmla="*/ 0 w 608274"/>
              <a:gd name="connsiteY20" fmla="*/ 307450 h 506589"/>
              <a:gd name="connsiteX21" fmla="*/ 15074 w 608274"/>
              <a:gd name="connsiteY21" fmla="*/ 291083 h 506589"/>
              <a:gd name="connsiteX22" fmla="*/ 362895 w 608274"/>
              <a:gd name="connsiteY22" fmla="*/ 0 h 506589"/>
              <a:gd name="connsiteX23" fmla="*/ 468824 w 608274"/>
              <a:gd name="connsiteY23" fmla="*/ 90151 h 506589"/>
              <a:gd name="connsiteX24" fmla="*/ 463285 w 608274"/>
              <a:gd name="connsiteY24" fmla="*/ 153046 h 506589"/>
              <a:gd name="connsiteX25" fmla="*/ 429822 w 608274"/>
              <a:gd name="connsiteY25" fmla="*/ 235157 h 506589"/>
              <a:gd name="connsiteX26" fmla="*/ 485556 w 608274"/>
              <a:gd name="connsiteY26" fmla="*/ 284366 h 506589"/>
              <a:gd name="connsiteX27" fmla="*/ 580407 w 608274"/>
              <a:gd name="connsiteY27" fmla="*/ 317210 h 506589"/>
              <a:gd name="connsiteX28" fmla="*/ 608274 w 608274"/>
              <a:gd name="connsiteY28" fmla="*/ 388316 h 506589"/>
              <a:gd name="connsiteX29" fmla="*/ 608274 w 608274"/>
              <a:gd name="connsiteY29" fmla="*/ 480691 h 506589"/>
              <a:gd name="connsiteX30" fmla="*/ 391162 w 608274"/>
              <a:gd name="connsiteY30" fmla="*/ 480691 h 506589"/>
              <a:gd name="connsiteX31" fmla="*/ 412805 w 608274"/>
              <a:gd name="connsiteY31" fmla="*/ 434960 h 506589"/>
              <a:gd name="connsiteX32" fmla="*/ 370776 w 608274"/>
              <a:gd name="connsiteY32" fmla="*/ 391566 h 506589"/>
              <a:gd name="connsiteX33" fmla="*/ 279065 w 608274"/>
              <a:gd name="connsiteY33" fmla="*/ 377254 h 506589"/>
              <a:gd name="connsiteX34" fmla="*/ 279065 w 608274"/>
              <a:gd name="connsiteY34" fmla="*/ 286761 h 506589"/>
              <a:gd name="connsiteX35" fmla="*/ 275810 w 608274"/>
              <a:gd name="connsiteY35" fmla="*/ 269997 h 506589"/>
              <a:gd name="connsiteX36" fmla="*/ 295968 w 608274"/>
              <a:gd name="connsiteY36" fmla="*/ 235157 h 506589"/>
              <a:gd name="connsiteX37" fmla="*/ 262505 w 608274"/>
              <a:gd name="connsiteY37" fmla="*/ 153046 h 506589"/>
              <a:gd name="connsiteX38" fmla="*/ 256909 w 608274"/>
              <a:gd name="connsiteY38" fmla="*/ 90151 h 506589"/>
              <a:gd name="connsiteX39" fmla="*/ 362895 w 608274"/>
              <a:gd name="connsiteY39" fmla="*/ 0 h 50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274" h="506589">
                <a:moveTo>
                  <a:pt x="246781" y="438498"/>
                </a:moveTo>
                <a:lnTo>
                  <a:pt x="246781" y="467297"/>
                </a:lnTo>
                <a:lnTo>
                  <a:pt x="300340" y="446881"/>
                </a:lnTo>
                <a:close/>
                <a:moveTo>
                  <a:pt x="213321" y="304884"/>
                </a:moveTo>
                <a:lnTo>
                  <a:pt x="33460" y="322334"/>
                </a:lnTo>
                <a:lnTo>
                  <a:pt x="33460" y="454352"/>
                </a:lnTo>
                <a:lnTo>
                  <a:pt x="213321" y="471802"/>
                </a:lnTo>
                <a:close/>
                <a:moveTo>
                  <a:pt x="228395" y="270439"/>
                </a:moveTo>
                <a:cubicBezTo>
                  <a:pt x="233077" y="269983"/>
                  <a:pt x="237760" y="271466"/>
                  <a:pt x="241243" y="274602"/>
                </a:cubicBezTo>
                <a:cubicBezTo>
                  <a:pt x="244783" y="277739"/>
                  <a:pt x="246781" y="282130"/>
                  <a:pt x="246781" y="286749"/>
                </a:cubicBezTo>
                <a:lnTo>
                  <a:pt x="246781" y="405252"/>
                </a:lnTo>
                <a:lnTo>
                  <a:pt x="366689" y="423957"/>
                </a:lnTo>
                <a:cubicBezTo>
                  <a:pt x="374111" y="425154"/>
                  <a:pt x="379878" y="431085"/>
                  <a:pt x="380678" y="438441"/>
                </a:cubicBezTo>
                <a:cubicBezTo>
                  <a:pt x="381477" y="445798"/>
                  <a:pt x="377138" y="452812"/>
                  <a:pt x="370115" y="455493"/>
                </a:cubicBezTo>
                <a:lnTo>
                  <a:pt x="236104" y="506589"/>
                </a:lnTo>
                <a:lnTo>
                  <a:pt x="235590" y="505334"/>
                </a:lnTo>
                <a:cubicBezTo>
                  <a:pt x="233820" y="505962"/>
                  <a:pt x="231936" y="506304"/>
                  <a:pt x="230051" y="506304"/>
                </a:cubicBezTo>
                <a:cubicBezTo>
                  <a:pt x="229480" y="506304"/>
                  <a:pt x="228966" y="506304"/>
                  <a:pt x="228395" y="506247"/>
                </a:cubicBezTo>
                <a:lnTo>
                  <a:pt x="15074" y="485546"/>
                </a:lnTo>
                <a:cubicBezTo>
                  <a:pt x="6509" y="484748"/>
                  <a:pt x="0" y="477676"/>
                  <a:pt x="0" y="469236"/>
                </a:cubicBezTo>
                <a:lnTo>
                  <a:pt x="0" y="307450"/>
                </a:lnTo>
                <a:cubicBezTo>
                  <a:pt x="0" y="299010"/>
                  <a:pt x="6509" y="291938"/>
                  <a:pt x="15074" y="291083"/>
                </a:cubicBezTo>
                <a:close/>
                <a:moveTo>
                  <a:pt x="362895" y="0"/>
                </a:moveTo>
                <a:cubicBezTo>
                  <a:pt x="454777" y="0"/>
                  <a:pt x="466369" y="64320"/>
                  <a:pt x="468824" y="90151"/>
                </a:cubicBezTo>
                <a:cubicBezTo>
                  <a:pt x="468824" y="90151"/>
                  <a:pt x="507884" y="131206"/>
                  <a:pt x="463285" y="153046"/>
                </a:cubicBezTo>
                <a:cubicBezTo>
                  <a:pt x="463285" y="153046"/>
                  <a:pt x="463285" y="205049"/>
                  <a:pt x="429822" y="235157"/>
                </a:cubicBezTo>
                <a:cubicBezTo>
                  <a:pt x="429822" y="235157"/>
                  <a:pt x="401898" y="257053"/>
                  <a:pt x="485556" y="284366"/>
                </a:cubicBezTo>
                <a:lnTo>
                  <a:pt x="580407" y="317210"/>
                </a:lnTo>
                <a:cubicBezTo>
                  <a:pt x="580407" y="317210"/>
                  <a:pt x="608274" y="317210"/>
                  <a:pt x="608274" y="388316"/>
                </a:cubicBezTo>
                <a:lnTo>
                  <a:pt x="608274" y="480691"/>
                </a:lnTo>
                <a:lnTo>
                  <a:pt x="391162" y="480691"/>
                </a:lnTo>
                <a:cubicBezTo>
                  <a:pt x="406123" y="470598"/>
                  <a:pt x="414803" y="453207"/>
                  <a:pt x="412805" y="434960"/>
                </a:cubicBezTo>
                <a:cubicBezTo>
                  <a:pt x="410406" y="412892"/>
                  <a:pt x="393161" y="395045"/>
                  <a:pt x="370776" y="391566"/>
                </a:cubicBezTo>
                <a:lnTo>
                  <a:pt x="279065" y="377254"/>
                </a:lnTo>
                <a:lnTo>
                  <a:pt x="279065" y="286761"/>
                </a:lnTo>
                <a:cubicBezTo>
                  <a:pt x="279065" y="280945"/>
                  <a:pt x="277809" y="275357"/>
                  <a:pt x="275810" y="269997"/>
                </a:cubicBezTo>
                <a:cubicBezTo>
                  <a:pt x="314470" y="249754"/>
                  <a:pt x="295968" y="235157"/>
                  <a:pt x="295968" y="235157"/>
                </a:cubicBezTo>
                <a:cubicBezTo>
                  <a:pt x="262505" y="205049"/>
                  <a:pt x="262505" y="153046"/>
                  <a:pt x="262505" y="153046"/>
                </a:cubicBezTo>
                <a:cubicBezTo>
                  <a:pt x="217906" y="131206"/>
                  <a:pt x="256909" y="90151"/>
                  <a:pt x="256909" y="90151"/>
                </a:cubicBezTo>
                <a:cubicBezTo>
                  <a:pt x="259421" y="64320"/>
                  <a:pt x="277010" y="0"/>
                  <a:pt x="362895" y="0"/>
                </a:cubicBezTo>
                <a:close/>
              </a:path>
            </a:pathLst>
          </a:custGeom>
          <a:solidFill>
            <a:schemeClr val="bg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ïṩļïḓê">
            <a:extLst>
              <a:ext uri="{FF2B5EF4-FFF2-40B4-BE49-F238E27FC236}">
                <a16:creationId xmlns:a16="http://schemas.microsoft.com/office/drawing/2014/main" xmlns="" id="{37B48C02-583B-4A99-9896-4E32260EF186}"/>
              </a:ext>
            </a:extLst>
          </p:cNvPr>
          <p:cNvSpPr/>
          <p:nvPr/>
        </p:nvSpPr>
        <p:spPr>
          <a:xfrm>
            <a:off x="7161128" y="4175399"/>
            <a:ext cx="382815" cy="318819"/>
          </a:xfrm>
          <a:custGeom>
            <a:avLst/>
            <a:gdLst>
              <a:gd name="connsiteX0" fmla="*/ 246781 w 608274"/>
              <a:gd name="connsiteY0" fmla="*/ 438498 h 506589"/>
              <a:gd name="connsiteX1" fmla="*/ 246781 w 608274"/>
              <a:gd name="connsiteY1" fmla="*/ 467297 h 506589"/>
              <a:gd name="connsiteX2" fmla="*/ 300340 w 608274"/>
              <a:gd name="connsiteY2" fmla="*/ 446881 h 506589"/>
              <a:gd name="connsiteX3" fmla="*/ 213321 w 608274"/>
              <a:gd name="connsiteY3" fmla="*/ 304884 h 506589"/>
              <a:gd name="connsiteX4" fmla="*/ 33460 w 608274"/>
              <a:gd name="connsiteY4" fmla="*/ 322334 h 506589"/>
              <a:gd name="connsiteX5" fmla="*/ 33460 w 608274"/>
              <a:gd name="connsiteY5" fmla="*/ 454352 h 506589"/>
              <a:gd name="connsiteX6" fmla="*/ 213321 w 608274"/>
              <a:gd name="connsiteY6" fmla="*/ 471802 h 506589"/>
              <a:gd name="connsiteX7" fmla="*/ 228395 w 608274"/>
              <a:gd name="connsiteY7" fmla="*/ 270439 h 506589"/>
              <a:gd name="connsiteX8" fmla="*/ 241243 w 608274"/>
              <a:gd name="connsiteY8" fmla="*/ 274602 h 506589"/>
              <a:gd name="connsiteX9" fmla="*/ 246781 w 608274"/>
              <a:gd name="connsiteY9" fmla="*/ 286749 h 506589"/>
              <a:gd name="connsiteX10" fmla="*/ 246781 w 608274"/>
              <a:gd name="connsiteY10" fmla="*/ 405252 h 506589"/>
              <a:gd name="connsiteX11" fmla="*/ 366689 w 608274"/>
              <a:gd name="connsiteY11" fmla="*/ 423957 h 506589"/>
              <a:gd name="connsiteX12" fmla="*/ 380678 w 608274"/>
              <a:gd name="connsiteY12" fmla="*/ 438441 h 506589"/>
              <a:gd name="connsiteX13" fmla="*/ 370115 w 608274"/>
              <a:gd name="connsiteY13" fmla="*/ 455493 h 506589"/>
              <a:gd name="connsiteX14" fmla="*/ 236104 w 608274"/>
              <a:gd name="connsiteY14" fmla="*/ 506589 h 506589"/>
              <a:gd name="connsiteX15" fmla="*/ 235590 w 608274"/>
              <a:gd name="connsiteY15" fmla="*/ 505334 h 506589"/>
              <a:gd name="connsiteX16" fmla="*/ 230051 w 608274"/>
              <a:gd name="connsiteY16" fmla="*/ 506304 h 506589"/>
              <a:gd name="connsiteX17" fmla="*/ 228395 w 608274"/>
              <a:gd name="connsiteY17" fmla="*/ 506247 h 506589"/>
              <a:gd name="connsiteX18" fmla="*/ 15074 w 608274"/>
              <a:gd name="connsiteY18" fmla="*/ 485546 h 506589"/>
              <a:gd name="connsiteX19" fmla="*/ 0 w 608274"/>
              <a:gd name="connsiteY19" fmla="*/ 469236 h 506589"/>
              <a:gd name="connsiteX20" fmla="*/ 0 w 608274"/>
              <a:gd name="connsiteY20" fmla="*/ 307450 h 506589"/>
              <a:gd name="connsiteX21" fmla="*/ 15074 w 608274"/>
              <a:gd name="connsiteY21" fmla="*/ 291083 h 506589"/>
              <a:gd name="connsiteX22" fmla="*/ 362895 w 608274"/>
              <a:gd name="connsiteY22" fmla="*/ 0 h 506589"/>
              <a:gd name="connsiteX23" fmla="*/ 468824 w 608274"/>
              <a:gd name="connsiteY23" fmla="*/ 90151 h 506589"/>
              <a:gd name="connsiteX24" fmla="*/ 463285 w 608274"/>
              <a:gd name="connsiteY24" fmla="*/ 153046 h 506589"/>
              <a:gd name="connsiteX25" fmla="*/ 429822 w 608274"/>
              <a:gd name="connsiteY25" fmla="*/ 235157 h 506589"/>
              <a:gd name="connsiteX26" fmla="*/ 485556 w 608274"/>
              <a:gd name="connsiteY26" fmla="*/ 284366 h 506589"/>
              <a:gd name="connsiteX27" fmla="*/ 580407 w 608274"/>
              <a:gd name="connsiteY27" fmla="*/ 317210 h 506589"/>
              <a:gd name="connsiteX28" fmla="*/ 608274 w 608274"/>
              <a:gd name="connsiteY28" fmla="*/ 388316 h 506589"/>
              <a:gd name="connsiteX29" fmla="*/ 608274 w 608274"/>
              <a:gd name="connsiteY29" fmla="*/ 480691 h 506589"/>
              <a:gd name="connsiteX30" fmla="*/ 391162 w 608274"/>
              <a:gd name="connsiteY30" fmla="*/ 480691 h 506589"/>
              <a:gd name="connsiteX31" fmla="*/ 412805 w 608274"/>
              <a:gd name="connsiteY31" fmla="*/ 434960 h 506589"/>
              <a:gd name="connsiteX32" fmla="*/ 370776 w 608274"/>
              <a:gd name="connsiteY32" fmla="*/ 391566 h 506589"/>
              <a:gd name="connsiteX33" fmla="*/ 279065 w 608274"/>
              <a:gd name="connsiteY33" fmla="*/ 377254 h 506589"/>
              <a:gd name="connsiteX34" fmla="*/ 279065 w 608274"/>
              <a:gd name="connsiteY34" fmla="*/ 286761 h 506589"/>
              <a:gd name="connsiteX35" fmla="*/ 275810 w 608274"/>
              <a:gd name="connsiteY35" fmla="*/ 269997 h 506589"/>
              <a:gd name="connsiteX36" fmla="*/ 295968 w 608274"/>
              <a:gd name="connsiteY36" fmla="*/ 235157 h 506589"/>
              <a:gd name="connsiteX37" fmla="*/ 262505 w 608274"/>
              <a:gd name="connsiteY37" fmla="*/ 153046 h 506589"/>
              <a:gd name="connsiteX38" fmla="*/ 256909 w 608274"/>
              <a:gd name="connsiteY38" fmla="*/ 90151 h 506589"/>
              <a:gd name="connsiteX39" fmla="*/ 362895 w 608274"/>
              <a:gd name="connsiteY39" fmla="*/ 0 h 50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274" h="506589">
                <a:moveTo>
                  <a:pt x="246781" y="438498"/>
                </a:moveTo>
                <a:lnTo>
                  <a:pt x="246781" y="467297"/>
                </a:lnTo>
                <a:lnTo>
                  <a:pt x="300340" y="446881"/>
                </a:lnTo>
                <a:close/>
                <a:moveTo>
                  <a:pt x="213321" y="304884"/>
                </a:moveTo>
                <a:lnTo>
                  <a:pt x="33460" y="322334"/>
                </a:lnTo>
                <a:lnTo>
                  <a:pt x="33460" y="454352"/>
                </a:lnTo>
                <a:lnTo>
                  <a:pt x="213321" y="471802"/>
                </a:lnTo>
                <a:close/>
                <a:moveTo>
                  <a:pt x="228395" y="270439"/>
                </a:moveTo>
                <a:cubicBezTo>
                  <a:pt x="233077" y="269983"/>
                  <a:pt x="237760" y="271466"/>
                  <a:pt x="241243" y="274602"/>
                </a:cubicBezTo>
                <a:cubicBezTo>
                  <a:pt x="244783" y="277739"/>
                  <a:pt x="246781" y="282130"/>
                  <a:pt x="246781" y="286749"/>
                </a:cubicBezTo>
                <a:lnTo>
                  <a:pt x="246781" y="405252"/>
                </a:lnTo>
                <a:lnTo>
                  <a:pt x="366689" y="423957"/>
                </a:lnTo>
                <a:cubicBezTo>
                  <a:pt x="374111" y="425154"/>
                  <a:pt x="379878" y="431085"/>
                  <a:pt x="380678" y="438441"/>
                </a:cubicBezTo>
                <a:cubicBezTo>
                  <a:pt x="381477" y="445798"/>
                  <a:pt x="377138" y="452812"/>
                  <a:pt x="370115" y="455493"/>
                </a:cubicBezTo>
                <a:lnTo>
                  <a:pt x="236104" y="506589"/>
                </a:lnTo>
                <a:lnTo>
                  <a:pt x="235590" y="505334"/>
                </a:lnTo>
                <a:cubicBezTo>
                  <a:pt x="233820" y="505962"/>
                  <a:pt x="231936" y="506304"/>
                  <a:pt x="230051" y="506304"/>
                </a:cubicBezTo>
                <a:cubicBezTo>
                  <a:pt x="229480" y="506304"/>
                  <a:pt x="228966" y="506304"/>
                  <a:pt x="228395" y="506247"/>
                </a:cubicBezTo>
                <a:lnTo>
                  <a:pt x="15074" y="485546"/>
                </a:lnTo>
                <a:cubicBezTo>
                  <a:pt x="6509" y="484748"/>
                  <a:pt x="0" y="477676"/>
                  <a:pt x="0" y="469236"/>
                </a:cubicBezTo>
                <a:lnTo>
                  <a:pt x="0" y="307450"/>
                </a:lnTo>
                <a:cubicBezTo>
                  <a:pt x="0" y="299010"/>
                  <a:pt x="6509" y="291938"/>
                  <a:pt x="15074" y="291083"/>
                </a:cubicBezTo>
                <a:close/>
                <a:moveTo>
                  <a:pt x="362895" y="0"/>
                </a:moveTo>
                <a:cubicBezTo>
                  <a:pt x="454777" y="0"/>
                  <a:pt x="466369" y="64320"/>
                  <a:pt x="468824" y="90151"/>
                </a:cubicBezTo>
                <a:cubicBezTo>
                  <a:pt x="468824" y="90151"/>
                  <a:pt x="507884" y="131206"/>
                  <a:pt x="463285" y="153046"/>
                </a:cubicBezTo>
                <a:cubicBezTo>
                  <a:pt x="463285" y="153046"/>
                  <a:pt x="463285" y="205049"/>
                  <a:pt x="429822" y="235157"/>
                </a:cubicBezTo>
                <a:cubicBezTo>
                  <a:pt x="429822" y="235157"/>
                  <a:pt x="401898" y="257053"/>
                  <a:pt x="485556" y="284366"/>
                </a:cubicBezTo>
                <a:lnTo>
                  <a:pt x="580407" y="317210"/>
                </a:lnTo>
                <a:cubicBezTo>
                  <a:pt x="580407" y="317210"/>
                  <a:pt x="608274" y="317210"/>
                  <a:pt x="608274" y="388316"/>
                </a:cubicBezTo>
                <a:lnTo>
                  <a:pt x="608274" y="480691"/>
                </a:lnTo>
                <a:lnTo>
                  <a:pt x="391162" y="480691"/>
                </a:lnTo>
                <a:cubicBezTo>
                  <a:pt x="406123" y="470598"/>
                  <a:pt x="414803" y="453207"/>
                  <a:pt x="412805" y="434960"/>
                </a:cubicBezTo>
                <a:cubicBezTo>
                  <a:pt x="410406" y="412892"/>
                  <a:pt x="393161" y="395045"/>
                  <a:pt x="370776" y="391566"/>
                </a:cubicBezTo>
                <a:lnTo>
                  <a:pt x="279065" y="377254"/>
                </a:lnTo>
                <a:lnTo>
                  <a:pt x="279065" y="286761"/>
                </a:lnTo>
                <a:cubicBezTo>
                  <a:pt x="279065" y="280945"/>
                  <a:pt x="277809" y="275357"/>
                  <a:pt x="275810" y="269997"/>
                </a:cubicBezTo>
                <a:cubicBezTo>
                  <a:pt x="314470" y="249754"/>
                  <a:pt x="295968" y="235157"/>
                  <a:pt x="295968" y="235157"/>
                </a:cubicBezTo>
                <a:cubicBezTo>
                  <a:pt x="262505" y="205049"/>
                  <a:pt x="262505" y="153046"/>
                  <a:pt x="262505" y="153046"/>
                </a:cubicBezTo>
                <a:cubicBezTo>
                  <a:pt x="217906" y="131206"/>
                  <a:pt x="256909" y="90151"/>
                  <a:pt x="256909" y="90151"/>
                </a:cubicBezTo>
                <a:cubicBezTo>
                  <a:pt x="259421" y="64320"/>
                  <a:pt x="277010" y="0"/>
                  <a:pt x="362895" y="0"/>
                </a:cubicBezTo>
                <a:close/>
              </a:path>
            </a:pathLst>
          </a:custGeom>
          <a:solidFill>
            <a:schemeClr val="bg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ïŝļiḑê">
            <a:extLst>
              <a:ext uri="{FF2B5EF4-FFF2-40B4-BE49-F238E27FC236}">
                <a16:creationId xmlns:a16="http://schemas.microsoft.com/office/drawing/2014/main" xmlns="" id="{E659DEDA-E693-4CB6-A326-D86DE7C1EE19}"/>
              </a:ext>
            </a:extLst>
          </p:cNvPr>
          <p:cNvSpPr/>
          <p:nvPr/>
        </p:nvSpPr>
        <p:spPr>
          <a:xfrm>
            <a:off x="7161128" y="2667855"/>
            <a:ext cx="382815" cy="318819"/>
          </a:xfrm>
          <a:custGeom>
            <a:avLst/>
            <a:gdLst>
              <a:gd name="connsiteX0" fmla="*/ 246781 w 608274"/>
              <a:gd name="connsiteY0" fmla="*/ 438498 h 506589"/>
              <a:gd name="connsiteX1" fmla="*/ 246781 w 608274"/>
              <a:gd name="connsiteY1" fmla="*/ 467297 h 506589"/>
              <a:gd name="connsiteX2" fmla="*/ 300340 w 608274"/>
              <a:gd name="connsiteY2" fmla="*/ 446881 h 506589"/>
              <a:gd name="connsiteX3" fmla="*/ 213321 w 608274"/>
              <a:gd name="connsiteY3" fmla="*/ 304884 h 506589"/>
              <a:gd name="connsiteX4" fmla="*/ 33460 w 608274"/>
              <a:gd name="connsiteY4" fmla="*/ 322334 h 506589"/>
              <a:gd name="connsiteX5" fmla="*/ 33460 w 608274"/>
              <a:gd name="connsiteY5" fmla="*/ 454352 h 506589"/>
              <a:gd name="connsiteX6" fmla="*/ 213321 w 608274"/>
              <a:gd name="connsiteY6" fmla="*/ 471802 h 506589"/>
              <a:gd name="connsiteX7" fmla="*/ 228395 w 608274"/>
              <a:gd name="connsiteY7" fmla="*/ 270439 h 506589"/>
              <a:gd name="connsiteX8" fmla="*/ 241243 w 608274"/>
              <a:gd name="connsiteY8" fmla="*/ 274602 h 506589"/>
              <a:gd name="connsiteX9" fmla="*/ 246781 w 608274"/>
              <a:gd name="connsiteY9" fmla="*/ 286749 h 506589"/>
              <a:gd name="connsiteX10" fmla="*/ 246781 w 608274"/>
              <a:gd name="connsiteY10" fmla="*/ 405252 h 506589"/>
              <a:gd name="connsiteX11" fmla="*/ 366689 w 608274"/>
              <a:gd name="connsiteY11" fmla="*/ 423957 h 506589"/>
              <a:gd name="connsiteX12" fmla="*/ 380678 w 608274"/>
              <a:gd name="connsiteY12" fmla="*/ 438441 h 506589"/>
              <a:gd name="connsiteX13" fmla="*/ 370115 w 608274"/>
              <a:gd name="connsiteY13" fmla="*/ 455493 h 506589"/>
              <a:gd name="connsiteX14" fmla="*/ 236104 w 608274"/>
              <a:gd name="connsiteY14" fmla="*/ 506589 h 506589"/>
              <a:gd name="connsiteX15" fmla="*/ 235590 w 608274"/>
              <a:gd name="connsiteY15" fmla="*/ 505334 h 506589"/>
              <a:gd name="connsiteX16" fmla="*/ 230051 w 608274"/>
              <a:gd name="connsiteY16" fmla="*/ 506304 h 506589"/>
              <a:gd name="connsiteX17" fmla="*/ 228395 w 608274"/>
              <a:gd name="connsiteY17" fmla="*/ 506247 h 506589"/>
              <a:gd name="connsiteX18" fmla="*/ 15074 w 608274"/>
              <a:gd name="connsiteY18" fmla="*/ 485546 h 506589"/>
              <a:gd name="connsiteX19" fmla="*/ 0 w 608274"/>
              <a:gd name="connsiteY19" fmla="*/ 469236 h 506589"/>
              <a:gd name="connsiteX20" fmla="*/ 0 w 608274"/>
              <a:gd name="connsiteY20" fmla="*/ 307450 h 506589"/>
              <a:gd name="connsiteX21" fmla="*/ 15074 w 608274"/>
              <a:gd name="connsiteY21" fmla="*/ 291083 h 506589"/>
              <a:gd name="connsiteX22" fmla="*/ 362895 w 608274"/>
              <a:gd name="connsiteY22" fmla="*/ 0 h 506589"/>
              <a:gd name="connsiteX23" fmla="*/ 468824 w 608274"/>
              <a:gd name="connsiteY23" fmla="*/ 90151 h 506589"/>
              <a:gd name="connsiteX24" fmla="*/ 463285 w 608274"/>
              <a:gd name="connsiteY24" fmla="*/ 153046 h 506589"/>
              <a:gd name="connsiteX25" fmla="*/ 429822 w 608274"/>
              <a:gd name="connsiteY25" fmla="*/ 235157 h 506589"/>
              <a:gd name="connsiteX26" fmla="*/ 485556 w 608274"/>
              <a:gd name="connsiteY26" fmla="*/ 284366 h 506589"/>
              <a:gd name="connsiteX27" fmla="*/ 580407 w 608274"/>
              <a:gd name="connsiteY27" fmla="*/ 317210 h 506589"/>
              <a:gd name="connsiteX28" fmla="*/ 608274 w 608274"/>
              <a:gd name="connsiteY28" fmla="*/ 388316 h 506589"/>
              <a:gd name="connsiteX29" fmla="*/ 608274 w 608274"/>
              <a:gd name="connsiteY29" fmla="*/ 480691 h 506589"/>
              <a:gd name="connsiteX30" fmla="*/ 391162 w 608274"/>
              <a:gd name="connsiteY30" fmla="*/ 480691 h 506589"/>
              <a:gd name="connsiteX31" fmla="*/ 412805 w 608274"/>
              <a:gd name="connsiteY31" fmla="*/ 434960 h 506589"/>
              <a:gd name="connsiteX32" fmla="*/ 370776 w 608274"/>
              <a:gd name="connsiteY32" fmla="*/ 391566 h 506589"/>
              <a:gd name="connsiteX33" fmla="*/ 279065 w 608274"/>
              <a:gd name="connsiteY33" fmla="*/ 377254 h 506589"/>
              <a:gd name="connsiteX34" fmla="*/ 279065 w 608274"/>
              <a:gd name="connsiteY34" fmla="*/ 286761 h 506589"/>
              <a:gd name="connsiteX35" fmla="*/ 275810 w 608274"/>
              <a:gd name="connsiteY35" fmla="*/ 269997 h 506589"/>
              <a:gd name="connsiteX36" fmla="*/ 295968 w 608274"/>
              <a:gd name="connsiteY36" fmla="*/ 235157 h 506589"/>
              <a:gd name="connsiteX37" fmla="*/ 262505 w 608274"/>
              <a:gd name="connsiteY37" fmla="*/ 153046 h 506589"/>
              <a:gd name="connsiteX38" fmla="*/ 256909 w 608274"/>
              <a:gd name="connsiteY38" fmla="*/ 90151 h 506589"/>
              <a:gd name="connsiteX39" fmla="*/ 362895 w 608274"/>
              <a:gd name="connsiteY39" fmla="*/ 0 h 50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274" h="506589">
                <a:moveTo>
                  <a:pt x="246781" y="438498"/>
                </a:moveTo>
                <a:lnTo>
                  <a:pt x="246781" y="467297"/>
                </a:lnTo>
                <a:lnTo>
                  <a:pt x="300340" y="446881"/>
                </a:lnTo>
                <a:close/>
                <a:moveTo>
                  <a:pt x="213321" y="304884"/>
                </a:moveTo>
                <a:lnTo>
                  <a:pt x="33460" y="322334"/>
                </a:lnTo>
                <a:lnTo>
                  <a:pt x="33460" y="454352"/>
                </a:lnTo>
                <a:lnTo>
                  <a:pt x="213321" y="471802"/>
                </a:lnTo>
                <a:close/>
                <a:moveTo>
                  <a:pt x="228395" y="270439"/>
                </a:moveTo>
                <a:cubicBezTo>
                  <a:pt x="233077" y="269983"/>
                  <a:pt x="237760" y="271466"/>
                  <a:pt x="241243" y="274602"/>
                </a:cubicBezTo>
                <a:cubicBezTo>
                  <a:pt x="244783" y="277739"/>
                  <a:pt x="246781" y="282130"/>
                  <a:pt x="246781" y="286749"/>
                </a:cubicBezTo>
                <a:lnTo>
                  <a:pt x="246781" y="405252"/>
                </a:lnTo>
                <a:lnTo>
                  <a:pt x="366689" y="423957"/>
                </a:lnTo>
                <a:cubicBezTo>
                  <a:pt x="374111" y="425154"/>
                  <a:pt x="379878" y="431085"/>
                  <a:pt x="380678" y="438441"/>
                </a:cubicBezTo>
                <a:cubicBezTo>
                  <a:pt x="381477" y="445798"/>
                  <a:pt x="377138" y="452812"/>
                  <a:pt x="370115" y="455493"/>
                </a:cubicBezTo>
                <a:lnTo>
                  <a:pt x="236104" y="506589"/>
                </a:lnTo>
                <a:lnTo>
                  <a:pt x="235590" y="505334"/>
                </a:lnTo>
                <a:cubicBezTo>
                  <a:pt x="233820" y="505962"/>
                  <a:pt x="231936" y="506304"/>
                  <a:pt x="230051" y="506304"/>
                </a:cubicBezTo>
                <a:cubicBezTo>
                  <a:pt x="229480" y="506304"/>
                  <a:pt x="228966" y="506304"/>
                  <a:pt x="228395" y="506247"/>
                </a:cubicBezTo>
                <a:lnTo>
                  <a:pt x="15074" y="485546"/>
                </a:lnTo>
                <a:cubicBezTo>
                  <a:pt x="6509" y="484748"/>
                  <a:pt x="0" y="477676"/>
                  <a:pt x="0" y="469236"/>
                </a:cubicBezTo>
                <a:lnTo>
                  <a:pt x="0" y="307450"/>
                </a:lnTo>
                <a:cubicBezTo>
                  <a:pt x="0" y="299010"/>
                  <a:pt x="6509" y="291938"/>
                  <a:pt x="15074" y="291083"/>
                </a:cubicBezTo>
                <a:close/>
                <a:moveTo>
                  <a:pt x="362895" y="0"/>
                </a:moveTo>
                <a:cubicBezTo>
                  <a:pt x="454777" y="0"/>
                  <a:pt x="466369" y="64320"/>
                  <a:pt x="468824" y="90151"/>
                </a:cubicBezTo>
                <a:cubicBezTo>
                  <a:pt x="468824" y="90151"/>
                  <a:pt x="507884" y="131206"/>
                  <a:pt x="463285" y="153046"/>
                </a:cubicBezTo>
                <a:cubicBezTo>
                  <a:pt x="463285" y="153046"/>
                  <a:pt x="463285" y="205049"/>
                  <a:pt x="429822" y="235157"/>
                </a:cubicBezTo>
                <a:cubicBezTo>
                  <a:pt x="429822" y="235157"/>
                  <a:pt x="401898" y="257053"/>
                  <a:pt x="485556" y="284366"/>
                </a:cubicBezTo>
                <a:lnTo>
                  <a:pt x="580407" y="317210"/>
                </a:lnTo>
                <a:cubicBezTo>
                  <a:pt x="580407" y="317210"/>
                  <a:pt x="608274" y="317210"/>
                  <a:pt x="608274" y="388316"/>
                </a:cubicBezTo>
                <a:lnTo>
                  <a:pt x="608274" y="480691"/>
                </a:lnTo>
                <a:lnTo>
                  <a:pt x="391162" y="480691"/>
                </a:lnTo>
                <a:cubicBezTo>
                  <a:pt x="406123" y="470598"/>
                  <a:pt x="414803" y="453207"/>
                  <a:pt x="412805" y="434960"/>
                </a:cubicBezTo>
                <a:cubicBezTo>
                  <a:pt x="410406" y="412892"/>
                  <a:pt x="393161" y="395045"/>
                  <a:pt x="370776" y="391566"/>
                </a:cubicBezTo>
                <a:lnTo>
                  <a:pt x="279065" y="377254"/>
                </a:lnTo>
                <a:lnTo>
                  <a:pt x="279065" y="286761"/>
                </a:lnTo>
                <a:cubicBezTo>
                  <a:pt x="279065" y="280945"/>
                  <a:pt x="277809" y="275357"/>
                  <a:pt x="275810" y="269997"/>
                </a:cubicBezTo>
                <a:cubicBezTo>
                  <a:pt x="314470" y="249754"/>
                  <a:pt x="295968" y="235157"/>
                  <a:pt x="295968" y="235157"/>
                </a:cubicBezTo>
                <a:cubicBezTo>
                  <a:pt x="262505" y="205049"/>
                  <a:pt x="262505" y="153046"/>
                  <a:pt x="262505" y="153046"/>
                </a:cubicBezTo>
                <a:cubicBezTo>
                  <a:pt x="217906" y="131206"/>
                  <a:pt x="256909" y="90151"/>
                  <a:pt x="256909" y="90151"/>
                </a:cubicBezTo>
                <a:cubicBezTo>
                  <a:pt x="259421" y="64320"/>
                  <a:pt x="277010" y="0"/>
                  <a:pt x="362895" y="0"/>
                </a:cubicBezTo>
                <a:close/>
              </a:path>
            </a:pathLst>
          </a:custGeom>
          <a:solidFill>
            <a:schemeClr val="bg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ïŝḻíde">
            <a:extLst>
              <a:ext uri="{FF2B5EF4-FFF2-40B4-BE49-F238E27FC236}">
                <a16:creationId xmlns:a16="http://schemas.microsoft.com/office/drawing/2014/main" xmlns="" id="{D91E4260-E6CE-4317-A73F-E661C2378129}"/>
              </a:ext>
            </a:extLst>
          </p:cNvPr>
          <p:cNvSpPr/>
          <p:nvPr/>
        </p:nvSpPr>
        <p:spPr>
          <a:xfrm>
            <a:off x="4689625" y="2667855"/>
            <a:ext cx="382815" cy="318819"/>
          </a:xfrm>
          <a:custGeom>
            <a:avLst/>
            <a:gdLst>
              <a:gd name="connsiteX0" fmla="*/ 246781 w 608274"/>
              <a:gd name="connsiteY0" fmla="*/ 438498 h 506589"/>
              <a:gd name="connsiteX1" fmla="*/ 246781 w 608274"/>
              <a:gd name="connsiteY1" fmla="*/ 467297 h 506589"/>
              <a:gd name="connsiteX2" fmla="*/ 300340 w 608274"/>
              <a:gd name="connsiteY2" fmla="*/ 446881 h 506589"/>
              <a:gd name="connsiteX3" fmla="*/ 213321 w 608274"/>
              <a:gd name="connsiteY3" fmla="*/ 304884 h 506589"/>
              <a:gd name="connsiteX4" fmla="*/ 33460 w 608274"/>
              <a:gd name="connsiteY4" fmla="*/ 322334 h 506589"/>
              <a:gd name="connsiteX5" fmla="*/ 33460 w 608274"/>
              <a:gd name="connsiteY5" fmla="*/ 454352 h 506589"/>
              <a:gd name="connsiteX6" fmla="*/ 213321 w 608274"/>
              <a:gd name="connsiteY6" fmla="*/ 471802 h 506589"/>
              <a:gd name="connsiteX7" fmla="*/ 228395 w 608274"/>
              <a:gd name="connsiteY7" fmla="*/ 270439 h 506589"/>
              <a:gd name="connsiteX8" fmla="*/ 241243 w 608274"/>
              <a:gd name="connsiteY8" fmla="*/ 274602 h 506589"/>
              <a:gd name="connsiteX9" fmla="*/ 246781 w 608274"/>
              <a:gd name="connsiteY9" fmla="*/ 286749 h 506589"/>
              <a:gd name="connsiteX10" fmla="*/ 246781 w 608274"/>
              <a:gd name="connsiteY10" fmla="*/ 405252 h 506589"/>
              <a:gd name="connsiteX11" fmla="*/ 366689 w 608274"/>
              <a:gd name="connsiteY11" fmla="*/ 423957 h 506589"/>
              <a:gd name="connsiteX12" fmla="*/ 380678 w 608274"/>
              <a:gd name="connsiteY12" fmla="*/ 438441 h 506589"/>
              <a:gd name="connsiteX13" fmla="*/ 370115 w 608274"/>
              <a:gd name="connsiteY13" fmla="*/ 455493 h 506589"/>
              <a:gd name="connsiteX14" fmla="*/ 236104 w 608274"/>
              <a:gd name="connsiteY14" fmla="*/ 506589 h 506589"/>
              <a:gd name="connsiteX15" fmla="*/ 235590 w 608274"/>
              <a:gd name="connsiteY15" fmla="*/ 505334 h 506589"/>
              <a:gd name="connsiteX16" fmla="*/ 230051 w 608274"/>
              <a:gd name="connsiteY16" fmla="*/ 506304 h 506589"/>
              <a:gd name="connsiteX17" fmla="*/ 228395 w 608274"/>
              <a:gd name="connsiteY17" fmla="*/ 506247 h 506589"/>
              <a:gd name="connsiteX18" fmla="*/ 15074 w 608274"/>
              <a:gd name="connsiteY18" fmla="*/ 485546 h 506589"/>
              <a:gd name="connsiteX19" fmla="*/ 0 w 608274"/>
              <a:gd name="connsiteY19" fmla="*/ 469236 h 506589"/>
              <a:gd name="connsiteX20" fmla="*/ 0 w 608274"/>
              <a:gd name="connsiteY20" fmla="*/ 307450 h 506589"/>
              <a:gd name="connsiteX21" fmla="*/ 15074 w 608274"/>
              <a:gd name="connsiteY21" fmla="*/ 291083 h 506589"/>
              <a:gd name="connsiteX22" fmla="*/ 362895 w 608274"/>
              <a:gd name="connsiteY22" fmla="*/ 0 h 506589"/>
              <a:gd name="connsiteX23" fmla="*/ 468824 w 608274"/>
              <a:gd name="connsiteY23" fmla="*/ 90151 h 506589"/>
              <a:gd name="connsiteX24" fmla="*/ 463285 w 608274"/>
              <a:gd name="connsiteY24" fmla="*/ 153046 h 506589"/>
              <a:gd name="connsiteX25" fmla="*/ 429822 w 608274"/>
              <a:gd name="connsiteY25" fmla="*/ 235157 h 506589"/>
              <a:gd name="connsiteX26" fmla="*/ 485556 w 608274"/>
              <a:gd name="connsiteY26" fmla="*/ 284366 h 506589"/>
              <a:gd name="connsiteX27" fmla="*/ 580407 w 608274"/>
              <a:gd name="connsiteY27" fmla="*/ 317210 h 506589"/>
              <a:gd name="connsiteX28" fmla="*/ 608274 w 608274"/>
              <a:gd name="connsiteY28" fmla="*/ 388316 h 506589"/>
              <a:gd name="connsiteX29" fmla="*/ 608274 w 608274"/>
              <a:gd name="connsiteY29" fmla="*/ 480691 h 506589"/>
              <a:gd name="connsiteX30" fmla="*/ 391162 w 608274"/>
              <a:gd name="connsiteY30" fmla="*/ 480691 h 506589"/>
              <a:gd name="connsiteX31" fmla="*/ 412805 w 608274"/>
              <a:gd name="connsiteY31" fmla="*/ 434960 h 506589"/>
              <a:gd name="connsiteX32" fmla="*/ 370776 w 608274"/>
              <a:gd name="connsiteY32" fmla="*/ 391566 h 506589"/>
              <a:gd name="connsiteX33" fmla="*/ 279065 w 608274"/>
              <a:gd name="connsiteY33" fmla="*/ 377254 h 506589"/>
              <a:gd name="connsiteX34" fmla="*/ 279065 w 608274"/>
              <a:gd name="connsiteY34" fmla="*/ 286761 h 506589"/>
              <a:gd name="connsiteX35" fmla="*/ 275810 w 608274"/>
              <a:gd name="connsiteY35" fmla="*/ 269997 h 506589"/>
              <a:gd name="connsiteX36" fmla="*/ 295968 w 608274"/>
              <a:gd name="connsiteY36" fmla="*/ 235157 h 506589"/>
              <a:gd name="connsiteX37" fmla="*/ 262505 w 608274"/>
              <a:gd name="connsiteY37" fmla="*/ 153046 h 506589"/>
              <a:gd name="connsiteX38" fmla="*/ 256909 w 608274"/>
              <a:gd name="connsiteY38" fmla="*/ 90151 h 506589"/>
              <a:gd name="connsiteX39" fmla="*/ 362895 w 608274"/>
              <a:gd name="connsiteY39" fmla="*/ 0 h 50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274" h="506589">
                <a:moveTo>
                  <a:pt x="246781" y="438498"/>
                </a:moveTo>
                <a:lnTo>
                  <a:pt x="246781" y="467297"/>
                </a:lnTo>
                <a:lnTo>
                  <a:pt x="300340" y="446881"/>
                </a:lnTo>
                <a:close/>
                <a:moveTo>
                  <a:pt x="213321" y="304884"/>
                </a:moveTo>
                <a:lnTo>
                  <a:pt x="33460" y="322334"/>
                </a:lnTo>
                <a:lnTo>
                  <a:pt x="33460" y="454352"/>
                </a:lnTo>
                <a:lnTo>
                  <a:pt x="213321" y="471802"/>
                </a:lnTo>
                <a:close/>
                <a:moveTo>
                  <a:pt x="228395" y="270439"/>
                </a:moveTo>
                <a:cubicBezTo>
                  <a:pt x="233077" y="269983"/>
                  <a:pt x="237760" y="271466"/>
                  <a:pt x="241243" y="274602"/>
                </a:cubicBezTo>
                <a:cubicBezTo>
                  <a:pt x="244783" y="277739"/>
                  <a:pt x="246781" y="282130"/>
                  <a:pt x="246781" y="286749"/>
                </a:cubicBezTo>
                <a:lnTo>
                  <a:pt x="246781" y="405252"/>
                </a:lnTo>
                <a:lnTo>
                  <a:pt x="366689" y="423957"/>
                </a:lnTo>
                <a:cubicBezTo>
                  <a:pt x="374111" y="425154"/>
                  <a:pt x="379878" y="431085"/>
                  <a:pt x="380678" y="438441"/>
                </a:cubicBezTo>
                <a:cubicBezTo>
                  <a:pt x="381477" y="445798"/>
                  <a:pt x="377138" y="452812"/>
                  <a:pt x="370115" y="455493"/>
                </a:cubicBezTo>
                <a:lnTo>
                  <a:pt x="236104" y="506589"/>
                </a:lnTo>
                <a:lnTo>
                  <a:pt x="235590" y="505334"/>
                </a:lnTo>
                <a:cubicBezTo>
                  <a:pt x="233820" y="505962"/>
                  <a:pt x="231936" y="506304"/>
                  <a:pt x="230051" y="506304"/>
                </a:cubicBezTo>
                <a:cubicBezTo>
                  <a:pt x="229480" y="506304"/>
                  <a:pt x="228966" y="506304"/>
                  <a:pt x="228395" y="506247"/>
                </a:cubicBezTo>
                <a:lnTo>
                  <a:pt x="15074" y="485546"/>
                </a:lnTo>
                <a:cubicBezTo>
                  <a:pt x="6509" y="484748"/>
                  <a:pt x="0" y="477676"/>
                  <a:pt x="0" y="469236"/>
                </a:cubicBezTo>
                <a:lnTo>
                  <a:pt x="0" y="307450"/>
                </a:lnTo>
                <a:cubicBezTo>
                  <a:pt x="0" y="299010"/>
                  <a:pt x="6509" y="291938"/>
                  <a:pt x="15074" y="291083"/>
                </a:cubicBezTo>
                <a:close/>
                <a:moveTo>
                  <a:pt x="362895" y="0"/>
                </a:moveTo>
                <a:cubicBezTo>
                  <a:pt x="454777" y="0"/>
                  <a:pt x="466369" y="64320"/>
                  <a:pt x="468824" y="90151"/>
                </a:cubicBezTo>
                <a:cubicBezTo>
                  <a:pt x="468824" y="90151"/>
                  <a:pt x="507884" y="131206"/>
                  <a:pt x="463285" y="153046"/>
                </a:cubicBezTo>
                <a:cubicBezTo>
                  <a:pt x="463285" y="153046"/>
                  <a:pt x="463285" y="205049"/>
                  <a:pt x="429822" y="235157"/>
                </a:cubicBezTo>
                <a:cubicBezTo>
                  <a:pt x="429822" y="235157"/>
                  <a:pt x="401898" y="257053"/>
                  <a:pt x="485556" y="284366"/>
                </a:cubicBezTo>
                <a:lnTo>
                  <a:pt x="580407" y="317210"/>
                </a:lnTo>
                <a:cubicBezTo>
                  <a:pt x="580407" y="317210"/>
                  <a:pt x="608274" y="317210"/>
                  <a:pt x="608274" y="388316"/>
                </a:cubicBezTo>
                <a:lnTo>
                  <a:pt x="608274" y="480691"/>
                </a:lnTo>
                <a:lnTo>
                  <a:pt x="391162" y="480691"/>
                </a:lnTo>
                <a:cubicBezTo>
                  <a:pt x="406123" y="470598"/>
                  <a:pt x="414803" y="453207"/>
                  <a:pt x="412805" y="434960"/>
                </a:cubicBezTo>
                <a:cubicBezTo>
                  <a:pt x="410406" y="412892"/>
                  <a:pt x="393161" y="395045"/>
                  <a:pt x="370776" y="391566"/>
                </a:cubicBezTo>
                <a:lnTo>
                  <a:pt x="279065" y="377254"/>
                </a:lnTo>
                <a:lnTo>
                  <a:pt x="279065" y="286761"/>
                </a:lnTo>
                <a:cubicBezTo>
                  <a:pt x="279065" y="280945"/>
                  <a:pt x="277809" y="275357"/>
                  <a:pt x="275810" y="269997"/>
                </a:cubicBezTo>
                <a:cubicBezTo>
                  <a:pt x="314470" y="249754"/>
                  <a:pt x="295968" y="235157"/>
                  <a:pt x="295968" y="235157"/>
                </a:cubicBezTo>
                <a:cubicBezTo>
                  <a:pt x="262505" y="205049"/>
                  <a:pt x="262505" y="153046"/>
                  <a:pt x="262505" y="153046"/>
                </a:cubicBezTo>
                <a:cubicBezTo>
                  <a:pt x="217906" y="131206"/>
                  <a:pt x="256909" y="90151"/>
                  <a:pt x="256909" y="90151"/>
                </a:cubicBezTo>
                <a:cubicBezTo>
                  <a:pt x="259421" y="64320"/>
                  <a:pt x="277010" y="0"/>
                  <a:pt x="362895" y="0"/>
                </a:cubicBezTo>
                <a:close/>
              </a:path>
            </a:pathLst>
          </a:custGeom>
          <a:solidFill>
            <a:schemeClr val="bg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xmlns="" id="{85AACF67-8D2C-4B50-A543-A4105DDC81A6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A30EA9D4-C9E8-491D-9A14-497723C87426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7929DFE9-4DE9-4FBC-A156-625BEA7312F1}"/>
              </a:ext>
            </a:extLst>
          </p:cNvPr>
          <p:cNvSpPr txBox="1"/>
          <p:nvPr/>
        </p:nvSpPr>
        <p:spPr>
          <a:xfrm>
            <a:off x="1992881" y="2629073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9EE35C0B-1A24-4970-9E85-3D0794A0A6F9}"/>
              </a:ext>
            </a:extLst>
          </p:cNvPr>
          <p:cNvSpPr txBox="1"/>
          <p:nvPr/>
        </p:nvSpPr>
        <p:spPr>
          <a:xfrm>
            <a:off x="2038320" y="4127180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ADF420D1-432D-4AA3-ACC6-5FAB83645EE2}"/>
              </a:ext>
            </a:extLst>
          </p:cNvPr>
          <p:cNvSpPr txBox="1"/>
          <p:nvPr/>
        </p:nvSpPr>
        <p:spPr>
          <a:xfrm>
            <a:off x="8745266" y="2596431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3806D6BB-1903-4423-AA97-DBF1F5135DE1}"/>
              </a:ext>
            </a:extLst>
          </p:cNvPr>
          <p:cNvSpPr txBox="1"/>
          <p:nvPr/>
        </p:nvSpPr>
        <p:spPr>
          <a:xfrm>
            <a:off x="8788851" y="4090600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065D381D-3A91-442B-8734-98D67B289CFC}"/>
              </a:ext>
            </a:extLst>
          </p:cNvPr>
          <p:cNvSpPr txBox="1"/>
          <p:nvPr/>
        </p:nvSpPr>
        <p:spPr>
          <a:xfrm>
            <a:off x="746780" y="3152765"/>
            <a:ext cx="3040304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95663A30-4880-4FFF-BA77-0529C872920D}"/>
              </a:ext>
            </a:extLst>
          </p:cNvPr>
          <p:cNvSpPr txBox="1"/>
          <p:nvPr/>
        </p:nvSpPr>
        <p:spPr>
          <a:xfrm>
            <a:off x="746780" y="4786215"/>
            <a:ext cx="3040304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330545F0-0109-4358-AFE4-976E70838AD2}"/>
              </a:ext>
            </a:extLst>
          </p:cNvPr>
          <p:cNvSpPr txBox="1"/>
          <p:nvPr/>
        </p:nvSpPr>
        <p:spPr>
          <a:xfrm>
            <a:off x="8580988" y="3178596"/>
            <a:ext cx="3040304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4A06742F-FFC9-4A57-8FA2-17CCF7285029}"/>
              </a:ext>
            </a:extLst>
          </p:cNvPr>
          <p:cNvSpPr txBox="1"/>
          <p:nvPr/>
        </p:nvSpPr>
        <p:spPr>
          <a:xfrm>
            <a:off x="8580988" y="4786215"/>
            <a:ext cx="3040304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0336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AAC23B3-7745-41E4-BCF5-A27AAA22C6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67B971F-C164-4A62-8624-5EBBED8E06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425" y="404192"/>
            <a:ext cx="3803374" cy="63941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D3EF64F-6817-4406-BD76-8503C738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8543" y="220954"/>
            <a:ext cx="5042614" cy="614008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3B5E54A-130B-4087-A1DB-BDCDB4CEF7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1077" y="1444486"/>
            <a:ext cx="5254649" cy="500932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C0B78AAD-E42C-432D-8B23-4157CB7B889D}"/>
              </a:ext>
            </a:extLst>
          </p:cNvPr>
          <p:cNvSpPr txBox="1"/>
          <p:nvPr/>
        </p:nvSpPr>
        <p:spPr>
          <a:xfrm>
            <a:off x="7195613" y="2353254"/>
            <a:ext cx="3412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心理疏导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43878E3D-0ADE-43B8-A626-ADCDAE641CDE}"/>
              </a:ext>
            </a:extLst>
          </p:cNvPr>
          <p:cNvGrpSpPr/>
          <p:nvPr/>
        </p:nvGrpSpPr>
        <p:grpSpPr>
          <a:xfrm>
            <a:off x="8296433" y="922967"/>
            <a:ext cx="1043037" cy="1724721"/>
            <a:chOff x="8206907" y="922798"/>
            <a:chExt cx="1238036" cy="2047163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40448E86-2790-48D8-8DBE-0484831D66E8}"/>
                </a:ext>
              </a:extLst>
            </p:cNvPr>
            <p:cNvSpPr txBox="1"/>
            <p:nvPr/>
          </p:nvSpPr>
          <p:spPr>
            <a:xfrm>
              <a:off x="8338500" y="1106848"/>
              <a:ext cx="1000969" cy="1863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rgbClr val="4B4B4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48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xmlns="" id="{9DF6611E-E6A3-4407-BD30-E738F7F3BC93}"/>
                </a:ext>
              </a:extLst>
            </p:cNvPr>
            <p:cNvSpPr/>
            <p:nvPr/>
          </p:nvSpPr>
          <p:spPr>
            <a:xfrm>
              <a:off x="8206907" y="922798"/>
              <a:ext cx="1238036" cy="1238036"/>
            </a:xfrm>
            <a:prstGeom prst="ellipse">
              <a:avLst/>
            </a:prstGeom>
            <a:noFill/>
            <a:ln w="57150">
              <a:solidFill>
                <a:srgbClr val="4B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9124CDC2-9174-4E03-83C8-480EF1B4994B}"/>
              </a:ext>
            </a:extLst>
          </p:cNvPr>
          <p:cNvSpPr txBox="1"/>
          <p:nvPr/>
        </p:nvSpPr>
        <p:spPr>
          <a:xfrm>
            <a:off x="7496514" y="4091161"/>
            <a:ext cx="2810716" cy="89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:a16="http://schemas.microsoft.com/office/drawing/2014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4B4B4B"/>
                </a:solidFill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000" kern="0" dirty="0">
                <a:solidFill>
                  <a:srgbClr val="4B4B4B"/>
                </a:solidFill>
                <a:cs typeface="+mn-ea"/>
                <a:sym typeface="+mn-lt"/>
              </a:rPr>
              <a:t> </a:t>
            </a:r>
            <a:r>
              <a:rPr sz="1000" kern="0" dirty="0">
                <a:solidFill>
                  <a:srgbClr val="4B4B4B"/>
                </a:solidFill>
                <a:cs typeface="+mn-ea"/>
                <a:sym typeface="+mn-lt"/>
              </a:rPr>
              <a:t>empowered networks rather than goal-opportunities. 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xmlns="" id="{1554D810-1725-4785-A37F-19059CBE4F8F}"/>
              </a:ext>
            </a:extLst>
          </p:cNvPr>
          <p:cNvSpPr/>
          <p:nvPr/>
        </p:nvSpPr>
        <p:spPr>
          <a:xfrm>
            <a:off x="8755315" y="5210760"/>
            <a:ext cx="103423" cy="103423"/>
          </a:xfrm>
          <a:prstGeom prst="ellipse">
            <a:avLst/>
          </a:prstGeom>
          <a:solidFill>
            <a:srgbClr val="4B4B4B"/>
          </a:solidFill>
          <a:ln>
            <a:solidFill>
              <a:srgbClr val="4B4B4B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806A235A-C5C2-4C00-A92D-0214E7718E84}"/>
              </a:ext>
            </a:extLst>
          </p:cNvPr>
          <p:cNvSpPr/>
          <p:nvPr/>
        </p:nvSpPr>
        <p:spPr>
          <a:xfrm>
            <a:off x="8950918" y="5210760"/>
            <a:ext cx="103423" cy="103423"/>
          </a:xfrm>
          <a:prstGeom prst="ellipse">
            <a:avLst/>
          </a:prstGeom>
          <a:solidFill>
            <a:srgbClr val="4B4B4B"/>
          </a:solidFill>
          <a:ln>
            <a:solidFill>
              <a:srgbClr val="4B4B4B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xmlns="" id="{2C0B6FBF-AF8A-4A92-9222-94BDACED6C53}"/>
              </a:ext>
            </a:extLst>
          </p:cNvPr>
          <p:cNvSpPr/>
          <p:nvPr/>
        </p:nvSpPr>
        <p:spPr>
          <a:xfrm>
            <a:off x="9146521" y="5210760"/>
            <a:ext cx="103423" cy="103423"/>
          </a:xfrm>
          <a:prstGeom prst="ellipse">
            <a:avLst/>
          </a:prstGeom>
          <a:solidFill>
            <a:srgbClr val="4B4B4B"/>
          </a:solidFill>
          <a:ln>
            <a:solidFill>
              <a:srgbClr val="4B4B4B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53962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563F384-8FEF-41E2-9952-89162F8290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5760" y="1122745"/>
            <a:ext cx="3998699" cy="5104436"/>
          </a:xfrm>
          <a:prstGeom prst="rect">
            <a:avLst/>
          </a:prstGeom>
        </p:spPr>
      </p:pic>
      <p:sp>
        <p:nvSpPr>
          <p:cNvPr id="7" name="işlîḋe">
            <a:extLst>
              <a:ext uri="{FF2B5EF4-FFF2-40B4-BE49-F238E27FC236}">
                <a16:creationId xmlns:a16="http://schemas.microsoft.com/office/drawing/2014/main" xmlns="" id="{0F49FB6C-7030-4E71-A401-CFADBF4CB70A}"/>
              </a:ext>
            </a:extLst>
          </p:cNvPr>
          <p:cNvSpPr/>
          <p:nvPr/>
        </p:nvSpPr>
        <p:spPr>
          <a:xfrm>
            <a:off x="3249511" y="3201234"/>
            <a:ext cx="666249" cy="666247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ïṩḻíḍe">
            <a:extLst>
              <a:ext uri="{FF2B5EF4-FFF2-40B4-BE49-F238E27FC236}">
                <a16:creationId xmlns:a16="http://schemas.microsoft.com/office/drawing/2014/main" xmlns="" id="{9272056D-5910-4737-9C19-922ED1453F32}"/>
              </a:ext>
            </a:extLst>
          </p:cNvPr>
          <p:cNvSpPr/>
          <p:nvPr/>
        </p:nvSpPr>
        <p:spPr>
          <a:xfrm>
            <a:off x="3617613" y="1988194"/>
            <a:ext cx="666249" cy="666247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ïsḷídè">
            <a:extLst>
              <a:ext uri="{FF2B5EF4-FFF2-40B4-BE49-F238E27FC236}">
                <a16:creationId xmlns:a16="http://schemas.microsoft.com/office/drawing/2014/main" xmlns="" id="{06B42B64-CBA2-49BB-8E5F-2302570156AB}"/>
              </a:ext>
            </a:extLst>
          </p:cNvPr>
          <p:cNvSpPr/>
          <p:nvPr/>
        </p:nvSpPr>
        <p:spPr bwMode="auto">
          <a:xfrm>
            <a:off x="3780551" y="2155800"/>
            <a:ext cx="340373" cy="331036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îş1íḑê">
            <a:extLst>
              <a:ext uri="{FF2B5EF4-FFF2-40B4-BE49-F238E27FC236}">
                <a16:creationId xmlns:a16="http://schemas.microsoft.com/office/drawing/2014/main" xmlns="" id="{1C15880E-1B6C-4F15-B913-4D2DC7813F2C}"/>
              </a:ext>
            </a:extLst>
          </p:cNvPr>
          <p:cNvSpPr/>
          <p:nvPr/>
        </p:nvSpPr>
        <p:spPr>
          <a:xfrm>
            <a:off x="3668196" y="4434363"/>
            <a:ext cx="666249" cy="666247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îṧ1iḑe">
            <a:extLst>
              <a:ext uri="{FF2B5EF4-FFF2-40B4-BE49-F238E27FC236}">
                <a16:creationId xmlns:a16="http://schemas.microsoft.com/office/drawing/2014/main" xmlns="" id="{FF7DB7FC-2689-442B-B39A-CD5582C53D03}"/>
              </a:ext>
            </a:extLst>
          </p:cNvPr>
          <p:cNvSpPr/>
          <p:nvPr/>
        </p:nvSpPr>
        <p:spPr bwMode="auto">
          <a:xfrm>
            <a:off x="3831134" y="4601969"/>
            <a:ext cx="340373" cy="331036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ïṥḻîḍê">
            <a:extLst>
              <a:ext uri="{FF2B5EF4-FFF2-40B4-BE49-F238E27FC236}">
                <a16:creationId xmlns:a16="http://schemas.microsoft.com/office/drawing/2014/main" xmlns="" id="{DE77340F-7794-4BB8-ACDB-8F6F6FFED527}"/>
              </a:ext>
            </a:extLst>
          </p:cNvPr>
          <p:cNvSpPr/>
          <p:nvPr/>
        </p:nvSpPr>
        <p:spPr>
          <a:xfrm>
            <a:off x="8298649" y="3194880"/>
            <a:ext cx="666249" cy="666247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ïśḻíḋé">
            <a:extLst>
              <a:ext uri="{FF2B5EF4-FFF2-40B4-BE49-F238E27FC236}">
                <a16:creationId xmlns:a16="http://schemas.microsoft.com/office/drawing/2014/main" xmlns="" id="{4ED794EC-03F4-4C49-92EB-545F3D746191}"/>
              </a:ext>
            </a:extLst>
          </p:cNvPr>
          <p:cNvSpPr/>
          <p:nvPr/>
        </p:nvSpPr>
        <p:spPr bwMode="auto">
          <a:xfrm>
            <a:off x="8461587" y="3362486"/>
            <a:ext cx="340373" cy="331036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iṣḻïdê">
            <a:extLst>
              <a:ext uri="{FF2B5EF4-FFF2-40B4-BE49-F238E27FC236}">
                <a16:creationId xmlns:a16="http://schemas.microsoft.com/office/drawing/2014/main" xmlns="" id="{A5A8AA50-5C44-4F4E-8600-814090CEDA7C}"/>
              </a:ext>
            </a:extLst>
          </p:cNvPr>
          <p:cNvSpPr/>
          <p:nvPr/>
        </p:nvSpPr>
        <p:spPr>
          <a:xfrm>
            <a:off x="7914459" y="1981840"/>
            <a:ext cx="666249" cy="666247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íşḷïdê">
            <a:extLst>
              <a:ext uri="{FF2B5EF4-FFF2-40B4-BE49-F238E27FC236}">
                <a16:creationId xmlns:a16="http://schemas.microsoft.com/office/drawing/2014/main" xmlns="" id="{6C8F9B08-C949-4A74-A57C-ACD0F91162E5}"/>
              </a:ext>
            </a:extLst>
          </p:cNvPr>
          <p:cNvSpPr/>
          <p:nvPr/>
        </p:nvSpPr>
        <p:spPr bwMode="auto">
          <a:xfrm>
            <a:off x="8077397" y="2149446"/>
            <a:ext cx="340373" cy="331036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ï$lídè">
            <a:extLst>
              <a:ext uri="{FF2B5EF4-FFF2-40B4-BE49-F238E27FC236}">
                <a16:creationId xmlns:a16="http://schemas.microsoft.com/office/drawing/2014/main" xmlns="" id="{7CB871D9-69FD-4225-9CF0-7B09C64E3FD8}"/>
              </a:ext>
            </a:extLst>
          </p:cNvPr>
          <p:cNvSpPr/>
          <p:nvPr/>
        </p:nvSpPr>
        <p:spPr>
          <a:xfrm>
            <a:off x="7854638" y="4428009"/>
            <a:ext cx="666249" cy="666247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ïṡļiďè">
            <a:extLst>
              <a:ext uri="{FF2B5EF4-FFF2-40B4-BE49-F238E27FC236}">
                <a16:creationId xmlns:a16="http://schemas.microsoft.com/office/drawing/2014/main" xmlns="" id="{3027F9AE-D621-4CAA-880F-9A6CE8502BC0}"/>
              </a:ext>
            </a:extLst>
          </p:cNvPr>
          <p:cNvSpPr/>
          <p:nvPr/>
        </p:nvSpPr>
        <p:spPr bwMode="auto">
          <a:xfrm>
            <a:off x="8017576" y="4595615"/>
            <a:ext cx="340373" cy="331036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xmlns="" id="{FC1440D6-1ABF-421B-B983-B9E2A7DF24B0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CDE34658-0837-4E04-9EA1-E1F01FF5B0E8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75BD706F-5154-4B90-862A-6D3BBD9921D9}"/>
              </a:ext>
            </a:extLst>
          </p:cNvPr>
          <p:cNvSpPr txBox="1"/>
          <p:nvPr/>
        </p:nvSpPr>
        <p:spPr>
          <a:xfrm>
            <a:off x="1229380" y="1807682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4" name="ïsḷídè">
            <a:extLst>
              <a:ext uri="{FF2B5EF4-FFF2-40B4-BE49-F238E27FC236}">
                <a16:creationId xmlns:a16="http://schemas.microsoft.com/office/drawing/2014/main" xmlns="" id="{BCF32250-EFD7-4634-850B-9C5FE627340B}"/>
              </a:ext>
            </a:extLst>
          </p:cNvPr>
          <p:cNvSpPr/>
          <p:nvPr/>
        </p:nvSpPr>
        <p:spPr bwMode="auto">
          <a:xfrm>
            <a:off x="3408971" y="3378884"/>
            <a:ext cx="340373" cy="331036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4D735DC0-3510-4514-B6DD-D51FCAB88392}"/>
              </a:ext>
            </a:extLst>
          </p:cNvPr>
          <p:cNvSpPr txBox="1"/>
          <p:nvPr/>
        </p:nvSpPr>
        <p:spPr>
          <a:xfrm>
            <a:off x="679322" y="3201234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A1C16C64-5AB1-472D-AC6F-0449EB7E2F06}"/>
              </a:ext>
            </a:extLst>
          </p:cNvPr>
          <p:cNvSpPr txBox="1"/>
          <p:nvPr/>
        </p:nvSpPr>
        <p:spPr>
          <a:xfrm>
            <a:off x="1362065" y="4428009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EFCBD12A-A161-40D1-ADB5-A7F19466C5DB}"/>
              </a:ext>
            </a:extLst>
          </p:cNvPr>
          <p:cNvSpPr txBox="1"/>
          <p:nvPr/>
        </p:nvSpPr>
        <p:spPr>
          <a:xfrm>
            <a:off x="8887516" y="1642165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B973B724-B58D-4CEC-B7E1-AD0F14672BA0}"/>
              </a:ext>
            </a:extLst>
          </p:cNvPr>
          <p:cNvSpPr txBox="1"/>
          <p:nvPr/>
        </p:nvSpPr>
        <p:spPr>
          <a:xfrm>
            <a:off x="9349088" y="3030767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27B869D8-D923-4DF4-868D-873EC3F32A5A}"/>
              </a:ext>
            </a:extLst>
          </p:cNvPr>
          <p:cNvSpPr txBox="1"/>
          <p:nvPr/>
        </p:nvSpPr>
        <p:spPr>
          <a:xfrm>
            <a:off x="8725671" y="4419370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86650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íṣļîḍé">
            <a:extLst>
              <a:ext uri="{FF2B5EF4-FFF2-40B4-BE49-F238E27FC236}">
                <a16:creationId xmlns:a16="http://schemas.microsoft.com/office/drawing/2014/main" xmlns="" id="{74835D11-2E57-431D-A5FB-DEB68F7E9225}"/>
              </a:ext>
            </a:extLst>
          </p:cNvPr>
          <p:cNvSpPr/>
          <p:nvPr/>
        </p:nvSpPr>
        <p:spPr>
          <a:xfrm>
            <a:off x="1393051" y="2160892"/>
            <a:ext cx="3935605" cy="2993751"/>
          </a:xfrm>
          <a:custGeom>
            <a:avLst/>
            <a:gdLst>
              <a:gd name="connsiteX0" fmla="*/ 1393372 w 3396343"/>
              <a:gd name="connsiteY0" fmla="*/ 0 h 2583543"/>
              <a:gd name="connsiteX1" fmla="*/ 1393372 w 3396343"/>
              <a:gd name="connsiteY1" fmla="*/ 0 h 2583543"/>
              <a:gd name="connsiteX2" fmla="*/ 1277257 w 3396343"/>
              <a:gd name="connsiteY2" fmla="*/ 116115 h 2583543"/>
              <a:gd name="connsiteX3" fmla="*/ 551543 w 3396343"/>
              <a:gd name="connsiteY3" fmla="*/ 841829 h 2583543"/>
              <a:gd name="connsiteX4" fmla="*/ 0 w 3396343"/>
              <a:gd name="connsiteY4" fmla="*/ 1277257 h 2583543"/>
              <a:gd name="connsiteX5" fmla="*/ 3396343 w 3396343"/>
              <a:gd name="connsiteY5" fmla="*/ 1277257 h 2583543"/>
              <a:gd name="connsiteX6" fmla="*/ 2090057 w 3396343"/>
              <a:gd name="connsiteY6" fmla="*/ 2583543 h 2583543"/>
              <a:gd name="connsiteX0-1" fmla="*/ 1393372 w 3396343"/>
              <a:gd name="connsiteY0-2" fmla="*/ 0 h 2583543"/>
              <a:gd name="connsiteX1-3" fmla="*/ 1393372 w 3396343"/>
              <a:gd name="connsiteY1-4" fmla="*/ 0 h 2583543"/>
              <a:gd name="connsiteX2-5" fmla="*/ 1277257 w 3396343"/>
              <a:gd name="connsiteY2-6" fmla="*/ 116115 h 2583543"/>
              <a:gd name="connsiteX3-7" fmla="*/ 0 w 3396343"/>
              <a:gd name="connsiteY3-8" fmla="*/ 1277257 h 2583543"/>
              <a:gd name="connsiteX4-9" fmla="*/ 3396343 w 3396343"/>
              <a:gd name="connsiteY4-10" fmla="*/ 1277257 h 2583543"/>
              <a:gd name="connsiteX5-11" fmla="*/ 2090057 w 3396343"/>
              <a:gd name="connsiteY5-12" fmla="*/ 2583543 h 25835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396343" h="2583543">
                <a:moveTo>
                  <a:pt x="1393372" y="0"/>
                </a:moveTo>
                <a:lnTo>
                  <a:pt x="1393372" y="0"/>
                </a:lnTo>
                <a:lnTo>
                  <a:pt x="1277257" y="116115"/>
                </a:lnTo>
                <a:lnTo>
                  <a:pt x="0" y="1277257"/>
                </a:lnTo>
                <a:lnTo>
                  <a:pt x="3396343" y="1277257"/>
                </a:lnTo>
                <a:lnTo>
                  <a:pt x="2090057" y="2583543"/>
                </a:lnTo>
              </a:path>
            </a:pathLst>
          </a:custGeom>
          <a:noFill/>
          <a:ln w="412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íSlíḋè">
            <a:extLst>
              <a:ext uri="{FF2B5EF4-FFF2-40B4-BE49-F238E27FC236}">
                <a16:creationId xmlns:a16="http://schemas.microsoft.com/office/drawing/2014/main" xmlns="" id="{6BBB1520-FDFC-4B00-85C3-001A72BA83ED}"/>
              </a:ext>
            </a:extLst>
          </p:cNvPr>
          <p:cNvSpPr/>
          <p:nvPr/>
        </p:nvSpPr>
        <p:spPr>
          <a:xfrm>
            <a:off x="6626656" y="1828892"/>
            <a:ext cx="410536" cy="399275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îṡļiďè">
            <a:extLst>
              <a:ext uri="{FF2B5EF4-FFF2-40B4-BE49-F238E27FC236}">
                <a16:creationId xmlns:a16="http://schemas.microsoft.com/office/drawing/2014/main" xmlns="" id="{CE204D76-F4EB-4CAC-9B7C-89EEC78ED960}"/>
              </a:ext>
            </a:extLst>
          </p:cNvPr>
          <p:cNvSpPr/>
          <p:nvPr/>
        </p:nvSpPr>
        <p:spPr>
          <a:xfrm>
            <a:off x="6626656" y="3274811"/>
            <a:ext cx="410536" cy="399275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îṣḻïďè">
            <a:extLst>
              <a:ext uri="{FF2B5EF4-FFF2-40B4-BE49-F238E27FC236}">
                <a16:creationId xmlns:a16="http://schemas.microsoft.com/office/drawing/2014/main" xmlns="" id="{A389B21D-DB27-4F82-86FB-BA1DA6B0A250}"/>
              </a:ext>
            </a:extLst>
          </p:cNvPr>
          <p:cNvSpPr/>
          <p:nvPr/>
        </p:nvSpPr>
        <p:spPr>
          <a:xfrm>
            <a:off x="6626656" y="4720728"/>
            <a:ext cx="410536" cy="399275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îslïďé">
            <a:extLst>
              <a:ext uri="{FF2B5EF4-FFF2-40B4-BE49-F238E27FC236}">
                <a16:creationId xmlns:a16="http://schemas.microsoft.com/office/drawing/2014/main" xmlns="" id="{2ED65FE4-0F6A-42DC-9900-E0ACFA4AB40B}"/>
              </a:ext>
            </a:extLst>
          </p:cNvPr>
          <p:cNvSpPr/>
          <p:nvPr/>
        </p:nvSpPr>
        <p:spPr bwMode="auto">
          <a:xfrm rot="2906359">
            <a:off x="6504815" y="2606312"/>
            <a:ext cx="243684" cy="218990"/>
          </a:xfrm>
          <a:prstGeom prst="rtTriangle">
            <a:avLst/>
          </a:prstGeom>
          <a:solidFill>
            <a:schemeClr val="bg1">
              <a:lumMod val="95000"/>
            </a:schemeClr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3765"/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ïṡḷîḓè">
            <a:extLst>
              <a:ext uri="{FF2B5EF4-FFF2-40B4-BE49-F238E27FC236}">
                <a16:creationId xmlns:a16="http://schemas.microsoft.com/office/drawing/2014/main" xmlns="" id="{2E5676F2-DE29-42BC-96E7-B2AD64E62AAE}"/>
              </a:ext>
            </a:extLst>
          </p:cNvPr>
          <p:cNvSpPr/>
          <p:nvPr/>
        </p:nvSpPr>
        <p:spPr bwMode="auto">
          <a:xfrm rot="2906359">
            <a:off x="6504815" y="4048795"/>
            <a:ext cx="243684" cy="218990"/>
          </a:xfrm>
          <a:prstGeom prst="rtTriangle">
            <a:avLst/>
          </a:prstGeom>
          <a:solidFill>
            <a:schemeClr val="bg1">
              <a:lumMod val="95000"/>
            </a:schemeClr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3765"/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ïşḻîḋe">
            <a:extLst>
              <a:ext uri="{FF2B5EF4-FFF2-40B4-BE49-F238E27FC236}">
                <a16:creationId xmlns:a16="http://schemas.microsoft.com/office/drawing/2014/main" xmlns="" id="{0F4F5DFE-960C-48E5-B887-9108239698FE}"/>
              </a:ext>
            </a:extLst>
          </p:cNvPr>
          <p:cNvSpPr/>
          <p:nvPr/>
        </p:nvSpPr>
        <p:spPr bwMode="auto">
          <a:xfrm rot="2906359">
            <a:off x="6504815" y="5491279"/>
            <a:ext cx="243684" cy="218990"/>
          </a:xfrm>
          <a:prstGeom prst="rtTriangle">
            <a:avLst/>
          </a:prstGeom>
          <a:solidFill>
            <a:schemeClr val="bg1">
              <a:lumMod val="95000"/>
            </a:schemeClr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3765"/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xmlns="" id="{CC01F61C-5CD6-43A6-ADA7-73CCCA394C7A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FA049683-41CF-4CE5-BC28-91146C5B7966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DB38D604-0228-42F7-B163-1640FEA09C42}"/>
              </a:ext>
            </a:extLst>
          </p:cNvPr>
          <p:cNvSpPr txBox="1"/>
          <p:nvPr/>
        </p:nvSpPr>
        <p:spPr>
          <a:xfrm>
            <a:off x="7404623" y="1714532"/>
            <a:ext cx="353527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F41123B6-7604-41CE-B410-2BB5EAC857CA}"/>
              </a:ext>
            </a:extLst>
          </p:cNvPr>
          <p:cNvSpPr txBox="1"/>
          <p:nvPr/>
        </p:nvSpPr>
        <p:spPr>
          <a:xfrm>
            <a:off x="7404623" y="3076670"/>
            <a:ext cx="353527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8FB6A4C0-E508-4672-82E3-22A5D02C791D}"/>
              </a:ext>
            </a:extLst>
          </p:cNvPr>
          <p:cNvSpPr txBox="1"/>
          <p:nvPr/>
        </p:nvSpPr>
        <p:spPr>
          <a:xfrm>
            <a:off x="7404623" y="4358868"/>
            <a:ext cx="353527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FD93A17-ED3A-C471-2A73-F39CDA003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141" y="1118646"/>
            <a:ext cx="1414395" cy="14204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140321B-30B2-EC35-BFE4-7BE318D7A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83" y="2966888"/>
            <a:ext cx="1414395" cy="14143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77B8F88-A510-12BF-9506-A7BDD7826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1458" y="2907705"/>
            <a:ext cx="1414395" cy="14143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7BC506C-C8FE-0A92-B7E7-E72D3AD54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0243" y="4573931"/>
            <a:ext cx="1414395" cy="14204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69684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ṩ1iḑê">
            <a:extLst>
              <a:ext uri="{FF2B5EF4-FFF2-40B4-BE49-F238E27FC236}">
                <a16:creationId xmlns:a16="http://schemas.microsoft.com/office/drawing/2014/main" xmlns="" id="{540E8FF1-3C65-4C01-AC87-ABDBC2DC09B9}"/>
              </a:ext>
            </a:extLst>
          </p:cNvPr>
          <p:cNvSpPr/>
          <p:nvPr/>
        </p:nvSpPr>
        <p:spPr>
          <a:xfrm rot="10800000" flipH="1" flipV="1">
            <a:off x="0" y="3318428"/>
            <a:ext cx="12212163" cy="3539572"/>
          </a:xfrm>
          <a:prstGeom prst="rect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5F54CEC0-CE5E-463F-B4BC-75AA245135D8}"/>
              </a:ext>
            </a:extLst>
          </p:cNvPr>
          <p:cNvCxnSpPr/>
          <p:nvPr/>
        </p:nvCxnSpPr>
        <p:spPr>
          <a:xfrm>
            <a:off x="3313497" y="4178349"/>
            <a:ext cx="0" cy="1688624"/>
          </a:xfrm>
          <a:prstGeom prst="line">
            <a:avLst/>
          </a:prstGeom>
          <a:ln w="3175" cap="rnd">
            <a:solidFill>
              <a:schemeClr val="bg1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xmlns="" id="{DFE4DB5B-11A8-423F-A516-47526016F22F}"/>
              </a:ext>
            </a:extLst>
          </p:cNvPr>
          <p:cNvCxnSpPr/>
          <p:nvPr/>
        </p:nvCxnSpPr>
        <p:spPr>
          <a:xfrm>
            <a:off x="6001247" y="4178349"/>
            <a:ext cx="0" cy="1688624"/>
          </a:xfrm>
          <a:prstGeom prst="line">
            <a:avLst/>
          </a:prstGeom>
          <a:ln w="3175" cap="rnd">
            <a:solidFill>
              <a:schemeClr val="bg1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şlîdé">
            <a:extLst>
              <a:ext uri="{FF2B5EF4-FFF2-40B4-BE49-F238E27FC236}">
                <a16:creationId xmlns:a16="http://schemas.microsoft.com/office/drawing/2014/main" xmlns="" id="{23F16283-DF0D-4CB8-9E05-0FC147FFB9B3}"/>
              </a:ext>
            </a:extLst>
          </p:cNvPr>
          <p:cNvSpPr/>
          <p:nvPr/>
        </p:nvSpPr>
        <p:spPr>
          <a:xfrm>
            <a:off x="1593127" y="3990356"/>
            <a:ext cx="752990" cy="749848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íśḻiḓè">
            <a:extLst>
              <a:ext uri="{FF2B5EF4-FFF2-40B4-BE49-F238E27FC236}">
                <a16:creationId xmlns:a16="http://schemas.microsoft.com/office/drawing/2014/main" xmlns="" id="{A7C333CA-E89A-455E-B2C4-22D336D6E0EA}"/>
              </a:ext>
            </a:extLst>
          </p:cNvPr>
          <p:cNvSpPr/>
          <p:nvPr/>
        </p:nvSpPr>
        <p:spPr>
          <a:xfrm>
            <a:off x="4280876" y="3990356"/>
            <a:ext cx="752990" cy="749848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íṧľíďe">
            <a:extLst>
              <a:ext uri="{FF2B5EF4-FFF2-40B4-BE49-F238E27FC236}">
                <a16:creationId xmlns:a16="http://schemas.microsoft.com/office/drawing/2014/main" xmlns="" id="{FA929872-9225-49C0-AAD4-DEF067C53444}"/>
              </a:ext>
            </a:extLst>
          </p:cNvPr>
          <p:cNvSpPr/>
          <p:nvPr/>
        </p:nvSpPr>
        <p:spPr>
          <a:xfrm>
            <a:off x="6968625" y="3990356"/>
            <a:ext cx="752990" cy="7498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00E0FE0A-D8D3-4B79-965E-C9F3679C386B}"/>
              </a:ext>
            </a:extLst>
          </p:cNvPr>
          <p:cNvCxnSpPr/>
          <p:nvPr/>
        </p:nvCxnSpPr>
        <p:spPr>
          <a:xfrm>
            <a:off x="8688997" y="4178349"/>
            <a:ext cx="0" cy="1688624"/>
          </a:xfrm>
          <a:prstGeom prst="line">
            <a:avLst/>
          </a:prstGeom>
          <a:ln w="3175" cap="rnd">
            <a:solidFill>
              <a:schemeClr val="bg1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ṣḻiḑé">
            <a:extLst>
              <a:ext uri="{FF2B5EF4-FFF2-40B4-BE49-F238E27FC236}">
                <a16:creationId xmlns:a16="http://schemas.microsoft.com/office/drawing/2014/main" xmlns="" id="{B1D25821-A49A-40D1-8A59-A3FE011A52DD}"/>
              </a:ext>
            </a:extLst>
          </p:cNvPr>
          <p:cNvSpPr/>
          <p:nvPr/>
        </p:nvSpPr>
        <p:spPr>
          <a:xfrm>
            <a:off x="9656375" y="3952064"/>
            <a:ext cx="752990" cy="749848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íşḻiḍê">
            <a:extLst>
              <a:ext uri="{FF2B5EF4-FFF2-40B4-BE49-F238E27FC236}">
                <a16:creationId xmlns:a16="http://schemas.microsoft.com/office/drawing/2014/main" xmlns="" id="{752F91D7-D314-48CB-971E-C718227882C3}"/>
              </a:ext>
            </a:extLst>
          </p:cNvPr>
          <p:cNvSpPr/>
          <p:nvPr/>
        </p:nvSpPr>
        <p:spPr bwMode="auto">
          <a:xfrm>
            <a:off x="1732524" y="4155757"/>
            <a:ext cx="474195" cy="461188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4" name="ïṩľíḋè">
            <a:extLst>
              <a:ext uri="{FF2B5EF4-FFF2-40B4-BE49-F238E27FC236}">
                <a16:creationId xmlns:a16="http://schemas.microsoft.com/office/drawing/2014/main" xmlns="" id="{3EEDC527-7904-49E5-8A53-1887F6EE61A6}"/>
              </a:ext>
            </a:extLst>
          </p:cNvPr>
          <p:cNvSpPr/>
          <p:nvPr/>
        </p:nvSpPr>
        <p:spPr bwMode="auto">
          <a:xfrm>
            <a:off x="4420273" y="4182801"/>
            <a:ext cx="474195" cy="461188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5" name="îṩľíḍe">
            <a:extLst>
              <a:ext uri="{FF2B5EF4-FFF2-40B4-BE49-F238E27FC236}">
                <a16:creationId xmlns:a16="http://schemas.microsoft.com/office/drawing/2014/main" xmlns="" id="{F374341F-7A43-4D4A-BEC6-7CF97D044CFD}"/>
              </a:ext>
            </a:extLst>
          </p:cNvPr>
          <p:cNvSpPr/>
          <p:nvPr/>
        </p:nvSpPr>
        <p:spPr bwMode="auto">
          <a:xfrm>
            <a:off x="7108023" y="4134686"/>
            <a:ext cx="474195" cy="461188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6" name="isḷîḋè">
            <a:extLst>
              <a:ext uri="{FF2B5EF4-FFF2-40B4-BE49-F238E27FC236}">
                <a16:creationId xmlns:a16="http://schemas.microsoft.com/office/drawing/2014/main" xmlns="" id="{BFEA2EB7-526B-4A39-8718-9D2371A9FA48}"/>
              </a:ext>
            </a:extLst>
          </p:cNvPr>
          <p:cNvSpPr/>
          <p:nvPr/>
        </p:nvSpPr>
        <p:spPr bwMode="auto">
          <a:xfrm>
            <a:off x="9795772" y="4134686"/>
            <a:ext cx="474195" cy="461188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7" name="îṥ1ïďe">
            <a:extLst>
              <a:ext uri="{FF2B5EF4-FFF2-40B4-BE49-F238E27FC236}">
                <a16:creationId xmlns:a16="http://schemas.microsoft.com/office/drawing/2014/main" xmlns="" id="{690B803E-9B60-47EE-A14E-4878DA874C7F}"/>
              </a:ext>
            </a:extLst>
          </p:cNvPr>
          <p:cNvSpPr/>
          <p:nvPr/>
        </p:nvSpPr>
        <p:spPr bwMode="auto">
          <a:xfrm>
            <a:off x="1300718" y="2523998"/>
            <a:ext cx="404813" cy="57150"/>
          </a:xfrm>
          <a:prstGeom prst="rect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xmlns="" id="{F26966EC-DE09-42BA-9328-718CB405F36E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F7EF2B95-6CB9-4EED-9196-AE27AB626557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43080241-5ECB-439A-A0C2-78A24E318C45}"/>
              </a:ext>
            </a:extLst>
          </p:cNvPr>
          <p:cNvSpPr txBox="1"/>
          <p:nvPr/>
        </p:nvSpPr>
        <p:spPr>
          <a:xfrm>
            <a:off x="932071" y="4905605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C57780B6-1326-4C0B-9D21-88A788965AE0}"/>
              </a:ext>
            </a:extLst>
          </p:cNvPr>
          <p:cNvSpPr txBox="1"/>
          <p:nvPr/>
        </p:nvSpPr>
        <p:spPr>
          <a:xfrm>
            <a:off x="3662605" y="4905604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76B1FE6E-314E-445F-A8A0-451C9967C4A6}"/>
              </a:ext>
            </a:extLst>
          </p:cNvPr>
          <p:cNvSpPr txBox="1"/>
          <p:nvPr/>
        </p:nvSpPr>
        <p:spPr>
          <a:xfrm>
            <a:off x="6402957" y="4884535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713A49B5-9F55-4AE8-ACBB-77C44E621AF9}"/>
              </a:ext>
            </a:extLst>
          </p:cNvPr>
          <p:cNvSpPr txBox="1"/>
          <p:nvPr/>
        </p:nvSpPr>
        <p:spPr>
          <a:xfrm>
            <a:off x="9133491" y="4884534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EB3FDAA5-B329-4F8C-88F9-B19D0219474E}"/>
              </a:ext>
            </a:extLst>
          </p:cNvPr>
          <p:cNvSpPr txBox="1"/>
          <p:nvPr/>
        </p:nvSpPr>
        <p:spPr>
          <a:xfrm>
            <a:off x="1969621" y="2183039"/>
            <a:ext cx="6364151" cy="791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EC0192F4-3B36-467A-9728-99F7F01816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615" y="1259804"/>
            <a:ext cx="4216049" cy="29744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18925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8415B65-5DD0-4D40-9C00-8C8875F731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4143" y="1692197"/>
            <a:ext cx="7393911" cy="4897183"/>
          </a:xfrm>
          <a:prstGeom prst="rect">
            <a:avLst/>
          </a:prstGeom>
        </p:spPr>
      </p:pic>
      <p:sp>
        <p:nvSpPr>
          <p:cNvPr id="6" name="îśḻiḑé">
            <a:extLst>
              <a:ext uri="{FF2B5EF4-FFF2-40B4-BE49-F238E27FC236}">
                <a16:creationId xmlns:a16="http://schemas.microsoft.com/office/drawing/2014/main" xmlns="" id="{3F97195A-2B93-41FD-905F-185C525C3944}"/>
              </a:ext>
            </a:extLst>
          </p:cNvPr>
          <p:cNvSpPr txBox="1"/>
          <p:nvPr/>
        </p:nvSpPr>
        <p:spPr bwMode="auto">
          <a:xfrm>
            <a:off x="1031581" y="1765197"/>
            <a:ext cx="2288581" cy="584464"/>
          </a:xfrm>
          <a:prstGeom prst="wedgeRoundRectCallout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defPPr>
              <a:defRPr lang="en-US"/>
            </a:defPPr>
            <a:lvl1pPr algn="ctr"/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8" name="ïṥlîdé">
            <a:extLst>
              <a:ext uri="{FF2B5EF4-FFF2-40B4-BE49-F238E27FC236}">
                <a16:creationId xmlns:a16="http://schemas.microsoft.com/office/drawing/2014/main" xmlns="" id="{6344AA46-89AA-49DF-8E8D-B6D5B7F3D3D4}"/>
              </a:ext>
            </a:extLst>
          </p:cNvPr>
          <p:cNvSpPr txBox="1"/>
          <p:nvPr/>
        </p:nvSpPr>
        <p:spPr bwMode="auto">
          <a:xfrm>
            <a:off x="3952562" y="1765197"/>
            <a:ext cx="2288581" cy="584464"/>
          </a:xfrm>
          <a:prstGeom prst="wedgeRoundRectCallout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CCC82A4F-4038-4B9B-B412-0AB0226D5822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19E480B-AB40-438D-AB23-CCD24106A396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1BF40D1F-250F-469C-BD72-14ED5AD6AD80}"/>
              </a:ext>
            </a:extLst>
          </p:cNvPr>
          <p:cNvSpPr txBox="1"/>
          <p:nvPr/>
        </p:nvSpPr>
        <p:spPr>
          <a:xfrm>
            <a:off x="1401493" y="1824584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高考加油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04AAAC7D-0E26-4563-9FD3-4B6AC17BFFEC}"/>
              </a:ext>
            </a:extLst>
          </p:cNvPr>
          <p:cNvSpPr txBox="1"/>
          <p:nvPr/>
        </p:nvSpPr>
        <p:spPr>
          <a:xfrm>
            <a:off x="4351895" y="1824584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B4B4B"/>
                </a:solidFill>
                <a:cs typeface="+mn-ea"/>
                <a:sym typeface="+mn-lt"/>
              </a:rPr>
              <a:t>高考加油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E339CE40-FB38-4288-9B6D-D3A20C47864B}"/>
              </a:ext>
            </a:extLst>
          </p:cNvPr>
          <p:cNvSpPr txBox="1"/>
          <p:nvPr/>
        </p:nvSpPr>
        <p:spPr>
          <a:xfrm>
            <a:off x="1138319" y="2548461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C9276343-D625-477D-8C4B-0D3473938D09}"/>
              </a:ext>
            </a:extLst>
          </p:cNvPr>
          <p:cNvSpPr txBox="1"/>
          <p:nvPr/>
        </p:nvSpPr>
        <p:spPr>
          <a:xfrm>
            <a:off x="4020896" y="2548461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19" name="îśḻiḑé">
            <a:extLst>
              <a:ext uri="{FF2B5EF4-FFF2-40B4-BE49-F238E27FC236}">
                <a16:creationId xmlns:a16="http://schemas.microsoft.com/office/drawing/2014/main" xmlns="" id="{15EF77AA-CF8E-407F-90F3-0BEEDFCBFB7A}"/>
              </a:ext>
            </a:extLst>
          </p:cNvPr>
          <p:cNvSpPr txBox="1"/>
          <p:nvPr/>
        </p:nvSpPr>
        <p:spPr bwMode="auto">
          <a:xfrm>
            <a:off x="1031581" y="3850570"/>
            <a:ext cx="2288581" cy="584464"/>
          </a:xfrm>
          <a:prstGeom prst="wedgeRoundRectCallout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defPPr>
              <a:defRPr lang="en-US"/>
            </a:defPPr>
            <a:lvl1pPr algn="ctr"/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20" name="ïṥlîdé">
            <a:extLst>
              <a:ext uri="{FF2B5EF4-FFF2-40B4-BE49-F238E27FC236}">
                <a16:creationId xmlns:a16="http://schemas.microsoft.com/office/drawing/2014/main" xmlns="" id="{377F2A1F-8BA8-42E1-817A-E7506FB4BC53}"/>
              </a:ext>
            </a:extLst>
          </p:cNvPr>
          <p:cNvSpPr txBox="1"/>
          <p:nvPr/>
        </p:nvSpPr>
        <p:spPr bwMode="auto">
          <a:xfrm>
            <a:off x="3952562" y="3850570"/>
            <a:ext cx="2288581" cy="584464"/>
          </a:xfrm>
          <a:prstGeom prst="wedgeRoundRectCallout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97D4E36F-39EE-4CB7-ACB2-A02DDFD19B03}"/>
              </a:ext>
            </a:extLst>
          </p:cNvPr>
          <p:cNvSpPr txBox="1"/>
          <p:nvPr/>
        </p:nvSpPr>
        <p:spPr>
          <a:xfrm>
            <a:off x="1401493" y="3909957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高考加油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A282829A-43EB-4815-B76F-3593ADB68A0D}"/>
              </a:ext>
            </a:extLst>
          </p:cNvPr>
          <p:cNvSpPr txBox="1"/>
          <p:nvPr/>
        </p:nvSpPr>
        <p:spPr>
          <a:xfrm>
            <a:off x="4351895" y="3909957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B4B4B"/>
                </a:solidFill>
                <a:cs typeface="+mn-ea"/>
                <a:sym typeface="+mn-lt"/>
              </a:rPr>
              <a:t>高考加油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A5B29693-A158-44DB-9C4A-F6EEC0041BAB}"/>
              </a:ext>
            </a:extLst>
          </p:cNvPr>
          <p:cNvSpPr txBox="1"/>
          <p:nvPr/>
        </p:nvSpPr>
        <p:spPr>
          <a:xfrm>
            <a:off x="1138319" y="4633834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5633A8D1-A51C-47A4-8B09-268404EF0A42}"/>
              </a:ext>
            </a:extLst>
          </p:cNvPr>
          <p:cNvSpPr txBox="1"/>
          <p:nvPr/>
        </p:nvSpPr>
        <p:spPr>
          <a:xfrm>
            <a:off x="4020896" y="4633834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51644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FE743DA-C536-4317-BD9A-F38160DC79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029E6D4F-ECB7-48B9-827B-A52B720828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82" y="1851950"/>
            <a:ext cx="5083330" cy="3429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F8577D5-D206-49B6-9F0B-4BD5DDF1F4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5047" y="521786"/>
            <a:ext cx="2541665" cy="58144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311975E8-6972-43CE-9CEC-97432FBCF1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083" y="4458683"/>
            <a:ext cx="1951299" cy="1951299"/>
          </a:xfrm>
          <a:prstGeom prst="rect">
            <a:avLst/>
          </a:prstGeom>
        </p:spPr>
      </p:pic>
      <p:sp>
        <p:nvSpPr>
          <p:cNvPr id="13" name="iconfont-11910-5686862">
            <a:extLst>
              <a:ext uri="{FF2B5EF4-FFF2-40B4-BE49-F238E27FC236}">
                <a16:creationId xmlns:a16="http://schemas.microsoft.com/office/drawing/2014/main" xmlns="" id="{A83FC913-981B-4E17-BDC2-76570556BD0B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11206759" y="5723624"/>
            <a:ext cx="320765" cy="366309"/>
          </a:xfrm>
          <a:custGeom>
            <a:avLst/>
            <a:gdLst>
              <a:gd name="T0" fmla="*/ 4621 w 9242"/>
              <a:gd name="T1" fmla="*/ 10555 h 10555"/>
              <a:gd name="T2" fmla="*/ 4034 w 9242"/>
              <a:gd name="T3" fmla="*/ 10285 h 10555"/>
              <a:gd name="T4" fmla="*/ 244 w 9242"/>
              <a:gd name="T5" fmla="*/ 5872 h 10555"/>
              <a:gd name="T6" fmla="*/ 127 w 9242"/>
              <a:gd name="T7" fmla="*/ 5043 h 10555"/>
              <a:gd name="T8" fmla="*/ 831 w 9242"/>
              <a:gd name="T9" fmla="*/ 4592 h 10555"/>
              <a:gd name="T10" fmla="*/ 2221 w 9242"/>
              <a:gd name="T11" fmla="*/ 4592 h 10555"/>
              <a:gd name="T12" fmla="*/ 2221 w 9242"/>
              <a:gd name="T13" fmla="*/ 1200 h 10555"/>
              <a:gd name="T14" fmla="*/ 3421 w 9242"/>
              <a:gd name="T15" fmla="*/ 0 h 10555"/>
              <a:gd name="T16" fmla="*/ 5821 w 9242"/>
              <a:gd name="T17" fmla="*/ 0 h 10555"/>
              <a:gd name="T18" fmla="*/ 7021 w 9242"/>
              <a:gd name="T19" fmla="*/ 1200 h 10555"/>
              <a:gd name="T20" fmla="*/ 7021 w 9242"/>
              <a:gd name="T21" fmla="*/ 4591 h 10555"/>
              <a:gd name="T22" fmla="*/ 8411 w 9242"/>
              <a:gd name="T23" fmla="*/ 4591 h 10555"/>
              <a:gd name="T24" fmla="*/ 9115 w 9242"/>
              <a:gd name="T25" fmla="*/ 5042 h 10555"/>
              <a:gd name="T26" fmla="*/ 8999 w 9242"/>
              <a:gd name="T27" fmla="*/ 5871 h 10555"/>
              <a:gd name="T28" fmla="*/ 5209 w 9242"/>
              <a:gd name="T29" fmla="*/ 10285 h 10555"/>
              <a:gd name="T30" fmla="*/ 4621 w 9242"/>
              <a:gd name="T31" fmla="*/ 10555 h 10555"/>
              <a:gd name="T32" fmla="*/ 886 w 9242"/>
              <a:gd name="T33" fmla="*/ 5392 h 10555"/>
              <a:gd name="T34" fmla="*/ 4621 w 9242"/>
              <a:gd name="T35" fmla="*/ 9742 h 10555"/>
              <a:gd name="T36" fmla="*/ 8356 w 9242"/>
              <a:gd name="T37" fmla="*/ 5392 h 10555"/>
              <a:gd name="T38" fmla="*/ 6221 w 9242"/>
              <a:gd name="T39" fmla="*/ 5392 h 10555"/>
              <a:gd name="T40" fmla="*/ 6221 w 9242"/>
              <a:gd name="T41" fmla="*/ 1200 h 10555"/>
              <a:gd name="T42" fmla="*/ 5821 w 9242"/>
              <a:gd name="T43" fmla="*/ 800 h 10555"/>
              <a:gd name="T44" fmla="*/ 3421 w 9242"/>
              <a:gd name="T45" fmla="*/ 800 h 10555"/>
              <a:gd name="T46" fmla="*/ 3021 w 9242"/>
              <a:gd name="T47" fmla="*/ 1200 h 10555"/>
              <a:gd name="T48" fmla="*/ 3021 w 9242"/>
              <a:gd name="T49" fmla="*/ 5391 h 10555"/>
              <a:gd name="T50" fmla="*/ 886 w 9242"/>
              <a:gd name="T51" fmla="*/ 5391 h 10555"/>
              <a:gd name="T52" fmla="*/ 886 w 9242"/>
              <a:gd name="T53" fmla="*/ 5392 h 10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242" h="10555">
                <a:moveTo>
                  <a:pt x="4621" y="10555"/>
                </a:moveTo>
                <a:cubicBezTo>
                  <a:pt x="4395" y="10555"/>
                  <a:pt x="4181" y="10456"/>
                  <a:pt x="4034" y="10285"/>
                </a:cubicBezTo>
                <a:lnTo>
                  <a:pt x="244" y="5872"/>
                </a:lnTo>
                <a:cubicBezTo>
                  <a:pt x="44" y="5640"/>
                  <a:pt x="0" y="5322"/>
                  <a:pt x="127" y="5043"/>
                </a:cubicBezTo>
                <a:cubicBezTo>
                  <a:pt x="255" y="4765"/>
                  <a:pt x="525" y="4592"/>
                  <a:pt x="831" y="4592"/>
                </a:cubicBezTo>
                <a:lnTo>
                  <a:pt x="2221" y="4592"/>
                </a:lnTo>
                <a:lnTo>
                  <a:pt x="2221" y="1200"/>
                </a:lnTo>
                <a:cubicBezTo>
                  <a:pt x="2221" y="539"/>
                  <a:pt x="2760" y="0"/>
                  <a:pt x="3421" y="0"/>
                </a:cubicBezTo>
                <a:lnTo>
                  <a:pt x="5821" y="0"/>
                </a:lnTo>
                <a:cubicBezTo>
                  <a:pt x="6482" y="0"/>
                  <a:pt x="7021" y="539"/>
                  <a:pt x="7021" y="1200"/>
                </a:cubicBezTo>
                <a:lnTo>
                  <a:pt x="7021" y="4591"/>
                </a:lnTo>
                <a:lnTo>
                  <a:pt x="8411" y="4591"/>
                </a:lnTo>
                <a:cubicBezTo>
                  <a:pt x="8717" y="4591"/>
                  <a:pt x="8987" y="4764"/>
                  <a:pt x="9115" y="5042"/>
                </a:cubicBezTo>
                <a:cubicBezTo>
                  <a:pt x="9242" y="5321"/>
                  <a:pt x="9199" y="5639"/>
                  <a:pt x="8999" y="5871"/>
                </a:cubicBezTo>
                <a:lnTo>
                  <a:pt x="5209" y="10285"/>
                </a:lnTo>
                <a:cubicBezTo>
                  <a:pt x="5061" y="10457"/>
                  <a:pt x="4847" y="10555"/>
                  <a:pt x="4621" y="10555"/>
                </a:cubicBezTo>
                <a:close/>
                <a:moveTo>
                  <a:pt x="886" y="5392"/>
                </a:moveTo>
                <a:lnTo>
                  <a:pt x="4621" y="9742"/>
                </a:lnTo>
                <a:lnTo>
                  <a:pt x="8356" y="5392"/>
                </a:lnTo>
                <a:lnTo>
                  <a:pt x="6221" y="5392"/>
                </a:lnTo>
                <a:lnTo>
                  <a:pt x="6221" y="1200"/>
                </a:lnTo>
                <a:cubicBezTo>
                  <a:pt x="6221" y="980"/>
                  <a:pt x="6041" y="800"/>
                  <a:pt x="5821" y="800"/>
                </a:cubicBezTo>
                <a:lnTo>
                  <a:pt x="3421" y="800"/>
                </a:lnTo>
                <a:cubicBezTo>
                  <a:pt x="3201" y="800"/>
                  <a:pt x="3021" y="980"/>
                  <a:pt x="3021" y="1200"/>
                </a:cubicBezTo>
                <a:lnTo>
                  <a:pt x="3021" y="5391"/>
                </a:lnTo>
                <a:lnTo>
                  <a:pt x="886" y="5391"/>
                </a:lnTo>
                <a:lnTo>
                  <a:pt x="886" y="5392"/>
                </a:lnTo>
                <a:close/>
              </a:path>
            </a:pathLst>
          </a:custGeom>
          <a:solidFill>
            <a:srgbClr val="4B4B4B"/>
          </a:solidFill>
          <a:ln>
            <a:solidFill>
              <a:srgbClr val="4B4B4B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iconfont-1054-809968">
            <a:extLst>
              <a:ext uri="{FF2B5EF4-FFF2-40B4-BE49-F238E27FC236}">
                <a16:creationId xmlns:a16="http://schemas.microsoft.com/office/drawing/2014/main" xmlns="" id="{356A7C9B-4256-4AA6-8742-E4819E60BBD9}"/>
              </a:ext>
            </a:extLst>
          </p:cNvPr>
          <p:cNvSpPr>
            <a:spLocks noChangeAspect="1"/>
          </p:cNvSpPr>
          <p:nvPr/>
        </p:nvSpPr>
        <p:spPr bwMode="auto">
          <a:xfrm>
            <a:off x="11372944" y="888670"/>
            <a:ext cx="304842" cy="304842"/>
          </a:xfrm>
          <a:custGeom>
            <a:avLst/>
            <a:gdLst>
              <a:gd name="T0" fmla="*/ 7991 w 12800"/>
              <a:gd name="T1" fmla="*/ 4785 h 12800"/>
              <a:gd name="T2" fmla="*/ 7237 w 12800"/>
              <a:gd name="T3" fmla="*/ 4281 h 12800"/>
              <a:gd name="T4" fmla="*/ 6348 w 12800"/>
              <a:gd name="T5" fmla="*/ 4105 h 12800"/>
              <a:gd name="T6" fmla="*/ 5458 w 12800"/>
              <a:gd name="T7" fmla="*/ 4281 h 12800"/>
              <a:gd name="T8" fmla="*/ 4704 w 12800"/>
              <a:gd name="T9" fmla="*/ 4785 h 12800"/>
              <a:gd name="T10" fmla="*/ 4200 w 12800"/>
              <a:gd name="T11" fmla="*/ 5538 h 12800"/>
              <a:gd name="T12" fmla="*/ 4023 w 12800"/>
              <a:gd name="T13" fmla="*/ 6426 h 12800"/>
              <a:gd name="T14" fmla="*/ 4200 w 12800"/>
              <a:gd name="T15" fmla="*/ 7314 h 12800"/>
              <a:gd name="T16" fmla="*/ 4704 w 12800"/>
              <a:gd name="T17" fmla="*/ 8067 h 12800"/>
              <a:gd name="T18" fmla="*/ 5458 w 12800"/>
              <a:gd name="T19" fmla="*/ 8571 h 12800"/>
              <a:gd name="T20" fmla="*/ 6348 w 12800"/>
              <a:gd name="T21" fmla="*/ 8747 h 12800"/>
              <a:gd name="T22" fmla="*/ 7237 w 12800"/>
              <a:gd name="T23" fmla="*/ 8571 h 12800"/>
              <a:gd name="T24" fmla="*/ 7991 w 12800"/>
              <a:gd name="T25" fmla="*/ 8067 h 12800"/>
              <a:gd name="T26" fmla="*/ 8495 w 12800"/>
              <a:gd name="T27" fmla="*/ 7314 h 12800"/>
              <a:gd name="T28" fmla="*/ 8672 w 12800"/>
              <a:gd name="T29" fmla="*/ 6426 h 12800"/>
              <a:gd name="T30" fmla="*/ 8495 w 12800"/>
              <a:gd name="T31" fmla="*/ 5538 h 12800"/>
              <a:gd name="T32" fmla="*/ 7991 w 12800"/>
              <a:gd name="T33" fmla="*/ 4785 h 12800"/>
              <a:gd name="T34" fmla="*/ 11482 w 12800"/>
              <a:gd name="T35" fmla="*/ 5844 h 12800"/>
              <a:gd name="T36" fmla="*/ 6947 w 12800"/>
              <a:gd name="T37" fmla="*/ 1317 h 12800"/>
              <a:gd name="T38" fmla="*/ 6947 w 12800"/>
              <a:gd name="T39" fmla="*/ 0 h 12800"/>
              <a:gd name="T40" fmla="*/ 5880 w 12800"/>
              <a:gd name="T41" fmla="*/ 0 h 12800"/>
              <a:gd name="T42" fmla="*/ 5880 w 12800"/>
              <a:gd name="T43" fmla="*/ 1334 h 12800"/>
              <a:gd name="T44" fmla="*/ 1318 w 12800"/>
              <a:gd name="T45" fmla="*/ 5844 h 12800"/>
              <a:gd name="T46" fmla="*/ 0 w 12800"/>
              <a:gd name="T47" fmla="*/ 5844 h 12800"/>
              <a:gd name="T48" fmla="*/ 0 w 12800"/>
              <a:gd name="T49" fmla="*/ 6933 h 12800"/>
              <a:gd name="T50" fmla="*/ 1318 w 12800"/>
              <a:gd name="T51" fmla="*/ 6933 h 12800"/>
              <a:gd name="T52" fmla="*/ 5857 w 12800"/>
              <a:gd name="T53" fmla="*/ 11466 h 12800"/>
              <a:gd name="T54" fmla="*/ 5857 w 12800"/>
              <a:gd name="T55" fmla="*/ 12800 h 12800"/>
              <a:gd name="T56" fmla="*/ 6947 w 12800"/>
              <a:gd name="T57" fmla="*/ 12800 h 12800"/>
              <a:gd name="T58" fmla="*/ 6947 w 12800"/>
              <a:gd name="T59" fmla="*/ 11483 h 12800"/>
              <a:gd name="T60" fmla="*/ 11482 w 12800"/>
              <a:gd name="T61" fmla="*/ 6933 h 12800"/>
              <a:gd name="T62" fmla="*/ 12800 w 12800"/>
              <a:gd name="T63" fmla="*/ 6933 h 12800"/>
              <a:gd name="T64" fmla="*/ 12800 w 12800"/>
              <a:gd name="T65" fmla="*/ 5844 h 12800"/>
              <a:gd name="T66" fmla="*/ 11482 w 12800"/>
              <a:gd name="T67" fmla="*/ 5844 h 12800"/>
              <a:gd name="T68" fmla="*/ 6400 w 12800"/>
              <a:gd name="T69" fmla="*/ 10589 h 12800"/>
              <a:gd name="T70" fmla="*/ 2214 w 12800"/>
              <a:gd name="T71" fmla="*/ 6409 h 12800"/>
              <a:gd name="T72" fmla="*/ 6400 w 12800"/>
              <a:gd name="T73" fmla="*/ 2206 h 12800"/>
              <a:gd name="T74" fmla="*/ 10586 w 12800"/>
              <a:gd name="T75" fmla="*/ 6409 h 12800"/>
              <a:gd name="T76" fmla="*/ 6400 w 12800"/>
              <a:gd name="T77" fmla="*/ 10589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00" h="12800">
                <a:moveTo>
                  <a:pt x="7991" y="4785"/>
                </a:moveTo>
                <a:cubicBezTo>
                  <a:pt x="7776" y="4570"/>
                  <a:pt x="7518" y="4398"/>
                  <a:pt x="7237" y="4281"/>
                </a:cubicBezTo>
                <a:cubicBezTo>
                  <a:pt x="6956" y="4165"/>
                  <a:pt x="6652" y="4105"/>
                  <a:pt x="6348" y="4105"/>
                </a:cubicBezTo>
                <a:cubicBezTo>
                  <a:pt x="6043" y="4105"/>
                  <a:pt x="5739" y="4165"/>
                  <a:pt x="5458" y="4281"/>
                </a:cubicBezTo>
                <a:cubicBezTo>
                  <a:pt x="5177" y="4398"/>
                  <a:pt x="4919" y="4570"/>
                  <a:pt x="4704" y="4785"/>
                </a:cubicBezTo>
                <a:cubicBezTo>
                  <a:pt x="4489" y="4999"/>
                  <a:pt x="4317" y="5257"/>
                  <a:pt x="4200" y="5538"/>
                </a:cubicBezTo>
                <a:cubicBezTo>
                  <a:pt x="4084" y="5819"/>
                  <a:pt x="4023" y="6122"/>
                  <a:pt x="4023" y="6426"/>
                </a:cubicBezTo>
                <a:cubicBezTo>
                  <a:pt x="4023" y="6730"/>
                  <a:pt x="4084" y="7033"/>
                  <a:pt x="4200" y="7314"/>
                </a:cubicBezTo>
                <a:cubicBezTo>
                  <a:pt x="4317" y="7595"/>
                  <a:pt x="4489" y="7853"/>
                  <a:pt x="4704" y="8067"/>
                </a:cubicBezTo>
                <a:cubicBezTo>
                  <a:pt x="4919" y="8282"/>
                  <a:pt x="5177" y="8454"/>
                  <a:pt x="5458" y="8571"/>
                </a:cubicBezTo>
                <a:cubicBezTo>
                  <a:pt x="5739" y="8687"/>
                  <a:pt x="6043" y="8747"/>
                  <a:pt x="6348" y="8747"/>
                </a:cubicBezTo>
                <a:cubicBezTo>
                  <a:pt x="6652" y="8747"/>
                  <a:pt x="6956" y="8687"/>
                  <a:pt x="7237" y="8571"/>
                </a:cubicBezTo>
                <a:cubicBezTo>
                  <a:pt x="7518" y="8454"/>
                  <a:pt x="7776" y="8282"/>
                  <a:pt x="7991" y="8067"/>
                </a:cubicBezTo>
                <a:cubicBezTo>
                  <a:pt x="8206" y="7853"/>
                  <a:pt x="8379" y="7595"/>
                  <a:pt x="8495" y="7314"/>
                </a:cubicBezTo>
                <a:cubicBezTo>
                  <a:pt x="8611" y="7034"/>
                  <a:pt x="8672" y="6730"/>
                  <a:pt x="8672" y="6426"/>
                </a:cubicBezTo>
                <a:cubicBezTo>
                  <a:pt x="8672" y="6122"/>
                  <a:pt x="8611" y="5819"/>
                  <a:pt x="8495" y="5538"/>
                </a:cubicBezTo>
                <a:cubicBezTo>
                  <a:pt x="8379" y="5257"/>
                  <a:pt x="8207" y="5000"/>
                  <a:pt x="7991" y="4785"/>
                </a:cubicBezTo>
                <a:close/>
                <a:moveTo>
                  <a:pt x="11482" y="5844"/>
                </a:moveTo>
                <a:cubicBezTo>
                  <a:pt x="11274" y="3350"/>
                  <a:pt x="9445" y="1490"/>
                  <a:pt x="6947" y="1317"/>
                </a:cubicBezTo>
                <a:lnTo>
                  <a:pt x="6947" y="0"/>
                </a:lnTo>
                <a:lnTo>
                  <a:pt x="5880" y="0"/>
                </a:lnTo>
                <a:lnTo>
                  <a:pt x="5880" y="1334"/>
                </a:lnTo>
                <a:cubicBezTo>
                  <a:pt x="3452" y="1559"/>
                  <a:pt x="1526" y="3402"/>
                  <a:pt x="1318" y="5844"/>
                </a:cubicBezTo>
                <a:lnTo>
                  <a:pt x="0" y="5844"/>
                </a:lnTo>
                <a:lnTo>
                  <a:pt x="0" y="6933"/>
                </a:lnTo>
                <a:lnTo>
                  <a:pt x="1318" y="6933"/>
                </a:lnTo>
                <a:cubicBezTo>
                  <a:pt x="1526" y="9375"/>
                  <a:pt x="3429" y="11224"/>
                  <a:pt x="5857" y="11466"/>
                </a:cubicBezTo>
                <a:lnTo>
                  <a:pt x="5857" y="12800"/>
                </a:lnTo>
                <a:lnTo>
                  <a:pt x="6947" y="12800"/>
                </a:lnTo>
                <a:lnTo>
                  <a:pt x="6947" y="11483"/>
                </a:lnTo>
                <a:cubicBezTo>
                  <a:pt x="9444" y="11310"/>
                  <a:pt x="11274" y="9427"/>
                  <a:pt x="11482" y="6933"/>
                </a:cubicBezTo>
                <a:lnTo>
                  <a:pt x="12800" y="6933"/>
                </a:lnTo>
                <a:lnTo>
                  <a:pt x="12800" y="5844"/>
                </a:lnTo>
                <a:lnTo>
                  <a:pt x="11482" y="5844"/>
                </a:lnTo>
                <a:close/>
                <a:moveTo>
                  <a:pt x="6400" y="10589"/>
                </a:moveTo>
                <a:cubicBezTo>
                  <a:pt x="4093" y="10589"/>
                  <a:pt x="2214" y="8695"/>
                  <a:pt x="2214" y="6409"/>
                </a:cubicBezTo>
                <a:cubicBezTo>
                  <a:pt x="2214" y="4122"/>
                  <a:pt x="4111" y="2206"/>
                  <a:pt x="6400" y="2206"/>
                </a:cubicBezTo>
                <a:cubicBezTo>
                  <a:pt x="8707" y="2206"/>
                  <a:pt x="10586" y="4122"/>
                  <a:pt x="10586" y="6409"/>
                </a:cubicBezTo>
                <a:cubicBezTo>
                  <a:pt x="10586" y="8695"/>
                  <a:pt x="8707" y="10589"/>
                  <a:pt x="6400" y="10589"/>
                </a:cubicBezTo>
                <a:close/>
              </a:path>
            </a:pathLst>
          </a:custGeom>
          <a:solidFill>
            <a:srgbClr val="4B4B4B"/>
          </a:solidFill>
          <a:ln>
            <a:solidFill>
              <a:srgbClr val="4B4B4B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FD22ADFB-59FD-4424-908E-EB2AC2485139}"/>
              </a:ext>
            </a:extLst>
          </p:cNvPr>
          <p:cNvSpPr txBox="1"/>
          <p:nvPr/>
        </p:nvSpPr>
        <p:spPr>
          <a:xfrm>
            <a:off x="11298977" y="2699811"/>
            <a:ext cx="353943" cy="2092125"/>
          </a:xfrm>
          <a:prstGeom prst="rect">
            <a:avLst/>
          </a:prstGeom>
          <a:solidFill>
            <a:srgbClr val="4B4B4B"/>
          </a:solidFill>
          <a:ln>
            <a:solidFill>
              <a:srgbClr val="4B4B4B"/>
            </a:solidFill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</a:t>
            </a:r>
            <a:r>
              <a:rPr lang="en-US" altLang="zh-CN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9991E4BC-8A57-4C95-8BE4-DC8C6F58154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316" y="137449"/>
            <a:ext cx="5303024" cy="744279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EFA0CB3C-92C5-455E-82D6-80E67C05E733}"/>
              </a:ext>
            </a:extLst>
          </p:cNvPr>
          <p:cNvSpPr txBox="1"/>
          <p:nvPr/>
        </p:nvSpPr>
        <p:spPr>
          <a:xfrm rot="21367123">
            <a:off x="7195613" y="1193512"/>
            <a:ext cx="211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01.</a:t>
            </a:r>
            <a:r>
              <a:rPr lang="zh-CN" altLang="en-US" sz="28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考点分析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13FBD71A-5BE0-48A5-8866-A81087EE0FF9}"/>
              </a:ext>
            </a:extLst>
          </p:cNvPr>
          <p:cNvSpPr txBox="1"/>
          <p:nvPr/>
        </p:nvSpPr>
        <p:spPr>
          <a:xfrm rot="225391">
            <a:off x="7344158" y="2284736"/>
            <a:ext cx="211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02.</a:t>
            </a:r>
            <a:r>
              <a:rPr lang="zh-CN" altLang="en-US" sz="28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注意事项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80ADA73E-443A-473D-863F-EB5C33C5A67B}"/>
              </a:ext>
            </a:extLst>
          </p:cNvPr>
          <p:cNvSpPr txBox="1"/>
          <p:nvPr/>
        </p:nvSpPr>
        <p:spPr>
          <a:xfrm rot="21246121">
            <a:off x="6912706" y="3304840"/>
            <a:ext cx="211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03.</a:t>
            </a:r>
            <a:r>
              <a:rPr lang="zh-CN" altLang="en-US" sz="28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心理疏导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1366822A-A66F-4720-9A6E-5633C70C9CB6}"/>
              </a:ext>
            </a:extLst>
          </p:cNvPr>
          <p:cNvSpPr txBox="1"/>
          <p:nvPr/>
        </p:nvSpPr>
        <p:spPr>
          <a:xfrm rot="20984180">
            <a:off x="7729337" y="4243924"/>
            <a:ext cx="211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04.</a:t>
            </a:r>
            <a:r>
              <a:rPr lang="zh-CN" altLang="en-US" sz="28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全力以赴</a:t>
            </a:r>
          </a:p>
        </p:txBody>
      </p:sp>
    </p:spTree>
    <p:extLst>
      <p:ext uri="{BB962C8B-B14F-4D97-AF65-F5344CB8AC3E}">
        <p14:creationId xmlns:p14="http://schemas.microsoft.com/office/powerpoint/2010/main" val="36410656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AAC23B3-7745-41E4-BCF5-A27AAA22C6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67B971F-C164-4A62-8624-5EBBED8E06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425" y="404192"/>
            <a:ext cx="3803374" cy="63941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D3EF64F-6817-4406-BD76-8503C738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8543" y="220954"/>
            <a:ext cx="5042614" cy="614008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3B5E54A-130B-4087-A1DB-BDCDB4CEF7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1077" y="1444486"/>
            <a:ext cx="5254649" cy="500932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C0B78AAD-E42C-432D-8B23-4157CB7B889D}"/>
              </a:ext>
            </a:extLst>
          </p:cNvPr>
          <p:cNvSpPr txBox="1"/>
          <p:nvPr/>
        </p:nvSpPr>
        <p:spPr>
          <a:xfrm>
            <a:off x="7195613" y="2353254"/>
            <a:ext cx="3412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全力以赴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43878E3D-0ADE-43B8-A626-ADCDAE641CDE}"/>
              </a:ext>
            </a:extLst>
          </p:cNvPr>
          <p:cNvGrpSpPr/>
          <p:nvPr/>
        </p:nvGrpSpPr>
        <p:grpSpPr>
          <a:xfrm>
            <a:off x="8296433" y="922967"/>
            <a:ext cx="1043037" cy="1724721"/>
            <a:chOff x="8206907" y="922798"/>
            <a:chExt cx="1238036" cy="2047163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40448E86-2790-48D8-8DBE-0484831D66E8}"/>
                </a:ext>
              </a:extLst>
            </p:cNvPr>
            <p:cNvSpPr txBox="1"/>
            <p:nvPr/>
          </p:nvSpPr>
          <p:spPr>
            <a:xfrm>
              <a:off x="8338500" y="1106848"/>
              <a:ext cx="1000969" cy="1863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rgbClr val="4B4B4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sz="48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xmlns="" id="{9DF6611E-E6A3-4407-BD30-E738F7F3BC93}"/>
                </a:ext>
              </a:extLst>
            </p:cNvPr>
            <p:cNvSpPr/>
            <p:nvPr/>
          </p:nvSpPr>
          <p:spPr>
            <a:xfrm>
              <a:off x="8206907" y="922798"/>
              <a:ext cx="1238036" cy="1238036"/>
            </a:xfrm>
            <a:prstGeom prst="ellipse">
              <a:avLst/>
            </a:prstGeom>
            <a:noFill/>
            <a:ln w="57150">
              <a:solidFill>
                <a:srgbClr val="4B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9124CDC2-9174-4E03-83C8-480EF1B4994B}"/>
              </a:ext>
            </a:extLst>
          </p:cNvPr>
          <p:cNvSpPr txBox="1"/>
          <p:nvPr/>
        </p:nvSpPr>
        <p:spPr>
          <a:xfrm>
            <a:off x="7496514" y="4091161"/>
            <a:ext cx="2810716" cy="89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:a16="http://schemas.microsoft.com/office/drawing/2014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4B4B4B"/>
                </a:solidFill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000" kern="0" dirty="0">
                <a:solidFill>
                  <a:srgbClr val="4B4B4B"/>
                </a:solidFill>
                <a:cs typeface="+mn-ea"/>
                <a:sym typeface="+mn-lt"/>
              </a:rPr>
              <a:t> </a:t>
            </a:r>
            <a:r>
              <a:rPr sz="1000" kern="0" dirty="0">
                <a:solidFill>
                  <a:srgbClr val="4B4B4B"/>
                </a:solidFill>
                <a:cs typeface="+mn-ea"/>
                <a:sym typeface="+mn-lt"/>
              </a:rPr>
              <a:t>empowered networks rather than goal-opportunities. 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xmlns="" id="{1554D810-1725-4785-A37F-19059CBE4F8F}"/>
              </a:ext>
            </a:extLst>
          </p:cNvPr>
          <p:cNvSpPr/>
          <p:nvPr/>
        </p:nvSpPr>
        <p:spPr>
          <a:xfrm>
            <a:off x="8755315" y="5210760"/>
            <a:ext cx="103423" cy="103423"/>
          </a:xfrm>
          <a:prstGeom prst="ellipse">
            <a:avLst/>
          </a:prstGeom>
          <a:solidFill>
            <a:srgbClr val="4B4B4B"/>
          </a:solidFill>
          <a:ln>
            <a:solidFill>
              <a:srgbClr val="4B4B4B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806A235A-C5C2-4C00-A92D-0214E7718E84}"/>
              </a:ext>
            </a:extLst>
          </p:cNvPr>
          <p:cNvSpPr/>
          <p:nvPr/>
        </p:nvSpPr>
        <p:spPr>
          <a:xfrm>
            <a:off x="8950918" y="5210760"/>
            <a:ext cx="103423" cy="103423"/>
          </a:xfrm>
          <a:prstGeom prst="ellipse">
            <a:avLst/>
          </a:prstGeom>
          <a:solidFill>
            <a:srgbClr val="4B4B4B"/>
          </a:solidFill>
          <a:ln>
            <a:solidFill>
              <a:srgbClr val="4B4B4B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xmlns="" id="{2C0B6FBF-AF8A-4A92-9222-94BDACED6C53}"/>
              </a:ext>
            </a:extLst>
          </p:cNvPr>
          <p:cNvSpPr/>
          <p:nvPr/>
        </p:nvSpPr>
        <p:spPr>
          <a:xfrm>
            <a:off x="9146521" y="5210760"/>
            <a:ext cx="103423" cy="103423"/>
          </a:xfrm>
          <a:prstGeom prst="ellipse">
            <a:avLst/>
          </a:prstGeom>
          <a:solidFill>
            <a:srgbClr val="4B4B4B"/>
          </a:solidFill>
          <a:ln>
            <a:solidFill>
              <a:srgbClr val="4B4B4B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12745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íšľíḋê">
            <a:extLst>
              <a:ext uri="{FF2B5EF4-FFF2-40B4-BE49-F238E27FC236}">
                <a16:creationId xmlns:a16="http://schemas.microsoft.com/office/drawing/2014/main" xmlns="" id="{FBD5E2E3-85AA-4223-9450-2A641BC36EFA}"/>
              </a:ext>
            </a:extLst>
          </p:cNvPr>
          <p:cNvSpPr/>
          <p:nvPr/>
        </p:nvSpPr>
        <p:spPr>
          <a:xfrm>
            <a:off x="3960898" y="4116141"/>
            <a:ext cx="2073930" cy="1557297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1C0F6D39-2097-48ED-9183-E216C2C38878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F48BF7EB-A705-4C80-BCA7-3EE5B976B5BF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CE1477B-FEAC-44E2-974F-A0C3850406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863" y="645834"/>
            <a:ext cx="7728699" cy="545799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91C011A0-5D7A-4545-B949-9E83DC768994}"/>
              </a:ext>
            </a:extLst>
          </p:cNvPr>
          <p:cNvSpPr txBox="1"/>
          <p:nvPr/>
        </p:nvSpPr>
        <p:spPr>
          <a:xfrm rot="21390056">
            <a:off x="7173712" y="2934430"/>
            <a:ext cx="3377000" cy="153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B6CA2CC-7F15-BE97-C93B-3962A280B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75" y="2125964"/>
            <a:ext cx="2316681" cy="352989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46F5818-8D15-3418-22D4-8C4AB3550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570" y="1051631"/>
            <a:ext cx="2316681" cy="3511600"/>
          </a:xfrm>
          <a:prstGeom prst="rect">
            <a:avLst/>
          </a:prstGeom>
        </p:spPr>
      </p:pic>
      <p:sp>
        <p:nvSpPr>
          <p:cNvPr id="13" name="ïṥlîdé">
            <a:extLst>
              <a:ext uri="{FF2B5EF4-FFF2-40B4-BE49-F238E27FC236}">
                <a16:creationId xmlns:a16="http://schemas.microsoft.com/office/drawing/2014/main" xmlns="" id="{AD52897C-7573-491C-B65E-BD20BBC01E83}"/>
              </a:ext>
            </a:extLst>
          </p:cNvPr>
          <p:cNvSpPr txBox="1"/>
          <p:nvPr/>
        </p:nvSpPr>
        <p:spPr bwMode="auto">
          <a:xfrm>
            <a:off x="3530099" y="4306618"/>
            <a:ext cx="1898564" cy="584464"/>
          </a:xfrm>
          <a:prstGeom prst="wedgeRoundRectCallout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06E3EE31-2591-4A7D-A88F-CAA9F743EF93}"/>
              </a:ext>
            </a:extLst>
          </p:cNvPr>
          <p:cNvSpPr txBox="1"/>
          <p:nvPr/>
        </p:nvSpPr>
        <p:spPr>
          <a:xfrm>
            <a:off x="3715955" y="4366005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B4B4B"/>
                </a:solidFill>
                <a:cs typeface="+mn-ea"/>
                <a:sym typeface="+mn-lt"/>
              </a:rPr>
              <a:t>高考加油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09289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íṣļîḋe">
            <a:extLst>
              <a:ext uri="{FF2B5EF4-FFF2-40B4-BE49-F238E27FC236}">
                <a16:creationId xmlns:a16="http://schemas.microsoft.com/office/drawing/2014/main" xmlns="" id="{6A2D2A94-29D9-41F3-A808-0D393492F397}"/>
              </a:ext>
            </a:extLst>
          </p:cNvPr>
          <p:cNvSpPr/>
          <p:nvPr/>
        </p:nvSpPr>
        <p:spPr>
          <a:xfrm>
            <a:off x="2488557" y="2436751"/>
            <a:ext cx="8337927" cy="1962768"/>
          </a:xfrm>
          <a:custGeom>
            <a:avLst/>
            <a:gdLst>
              <a:gd name="connsiteX0" fmla="*/ 0 w 11729"/>
              <a:gd name="connsiteY0" fmla="*/ 2315 h 2471"/>
              <a:gd name="connsiteX1" fmla="*/ 1769 w 11729"/>
              <a:gd name="connsiteY1" fmla="*/ 552 h 2471"/>
              <a:gd name="connsiteX2" fmla="*/ 4631 w 11729"/>
              <a:gd name="connsiteY2" fmla="*/ 2471 h 2471"/>
              <a:gd name="connsiteX3" fmla="*/ 6869 w 11729"/>
              <a:gd name="connsiteY3" fmla="*/ 0 h 2471"/>
              <a:gd name="connsiteX4" fmla="*/ 9449 w 11729"/>
              <a:gd name="connsiteY4" fmla="*/ 2322 h 2471"/>
              <a:gd name="connsiteX5" fmla="*/ 11729 w 11729"/>
              <a:gd name="connsiteY5" fmla="*/ 342 h 2471"/>
              <a:gd name="connsiteX0" fmla="*/ 0 w 8056"/>
              <a:gd name="connsiteY0" fmla="*/ 9369 h 10000"/>
              <a:gd name="connsiteX1" fmla="*/ 1508 w 8056"/>
              <a:gd name="connsiteY1" fmla="*/ 2234 h 10000"/>
              <a:gd name="connsiteX2" fmla="*/ 3948 w 8056"/>
              <a:gd name="connsiteY2" fmla="*/ 10000 h 10000"/>
              <a:gd name="connsiteX3" fmla="*/ 5856 w 8056"/>
              <a:gd name="connsiteY3" fmla="*/ 0 h 10000"/>
              <a:gd name="connsiteX4" fmla="*/ 8056 w 8056"/>
              <a:gd name="connsiteY4" fmla="*/ 9397 h 10000"/>
              <a:gd name="connsiteX0" fmla="*/ 0 w 10834"/>
              <a:gd name="connsiteY0" fmla="*/ 9774 h 10000"/>
              <a:gd name="connsiteX1" fmla="*/ 2706 w 10834"/>
              <a:gd name="connsiteY1" fmla="*/ 2234 h 10000"/>
              <a:gd name="connsiteX2" fmla="*/ 5735 w 10834"/>
              <a:gd name="connsiteY2" fmla="*/ 10000 h 10000"/>
              <a:gd name="connsiteX3" fmla="*/ 8103 w 10834"/>
              <a:gd name="connsiteY3" fmla="*/ 0 h 10000"/>
              <a:gd name="connsiteX4" fmla="*/ 10834 w 10834"/>
              <a:gd name="connsiteY4" fmla="*/ 9397 h 10000"/>
              <a:gd name="connsiteX0" fmla="*/ 0 w 10834"/>
              <a:gd name="connsiteY0" fmla="*/ 9774 h 10000"/>
              <a:gd name="connsiteX1" fmla="*/ 2949 w 10834"/>
              <a:gd name="connsiteY1" fmla="*/ 1667 h 10000"/>
              <a:gd name="connsiteX2" fmla="*/ 5735 w 10834"/>
              <a:gd name="connsiteY2" fmla="*/ 10000 h 10000"/>
              <a:gd name="connsiteX3" fmla="*/ 8103 w 10834"/>
              <a:gd name="connsiteY3" fmla="*/ 0 h 10000"/>
              <a:gd name="connsiteX4" fmla="*/ 10834 w 10834"/>
              <a:gd name="connsiteY4" fmla="*/ 9397 h 10000"/>
              <a:gd name="connsiteX0" fmla="*/ 0 w 10834"/>
              <a:gd name="connsiteY0" fmla="*/ 9774 h 11376"/>
              <a:gd name="connsiteX1" fmla="*/ 2949 w 10834"/>
              <a:gd name="connsiteY1" fmla="*/ 1667 h 11376"/>
              <a:gd name="connsiteX2" fmla="*/ 5770 w 10834"/>
              <a:gd name="connsiteY2" fmla="*/ 11376 h 11376"/>
              <a:gd name="connsiteX3" fmla="*/ 8103 w 10834"/>
              <a:gd name="connsiteY3" fmla="*/ 0 h 11376"/>
              <a:gd name="connsiteX4" fmla="*/ 10834 w 10834"/>
              <a:gd name="connsiteY4" fmla="*/ 9397 h 11376"/>
              <a:gd name="connsiteX0" fmla="*/ 0 w 10834"/>
              <a:gd name="connsiteY0" fmla="*/ 10907 h 12509"/>
              <a:gd name="connsiteX1" fmla="*/ 2949 w 10834"/>
              <a:gd name="connsiteY1" fmla="*/ 2800 h 12509"/>
              <a:gd name="connsiteX2" fmla="*/ 5770 w 10834"/>
              <a:gd name="connsiteY2" fmla="*/ 12509 h 12509"/>
              <a:gd name="connsiteX3" fmla="*/ 8833 w 10834"/>
              <a:gd name="connsiteY3" fmla="*/ 0 h 12509"/>
              <a:gd name="connsiteX4" fmla="*/ 10834 w 10834"/>
              <a:gd name="connsiteY4" fmla="*/ 10530 h 12509"/>
              <a:gd name="connsiteX0" fmla="*/ 0 w 11407"/>
              <a:gd name="connsiteY0" fmla="*/ 10907 h 12509"/>
              <a:gd name="connsiteX1" fmla="*/ 2949 w 11407"/>
              <a:gd name="connsiteY1" fmla="*/ 2800 h 12509"/>
              <a:gd name="connsiteX2" fmla="*/ 5770 w 11407"/>
              <a:gd name="connsiteY2" fmla="*/ 12509 h 12509"/>
              <a:gd name="connsiteX3" fmla="*/ 8833 w 11407"/>
              <a:gd name="connsiteY3" fmla="*/ 0 h 12509"/>
              <a:gd name="connsiteX4" fmla="*/ 11407 w 11407"/>
              <a:gd name="connsiteY4" fmla="*/ 10611 h 1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7" h="12509">
                <a:moveTo>
                  <a:pt x="0" y="10907"/>
                </a:moveTo>
                <a:lnTo>
                  <a:pt x="2949" y="2800"/>
                </a:lnTo>
                <a:lnTo>
                  <a:pt x="5770" y="12509"/>
                </a:lnTo>
                <a:lnTo>
                  <a:pt x="8833" y="0"/>
                </a:lnTo>
                <a:lnTo>
                  <a:pt x="11407" y="10611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9AD3F287-50CE-46F8-BFC3-D37C2CE0BE5F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3D05508-8306-4A80-B896-9FFA7B9F2772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0A9380B-921D-4C76-81C5-047D7865D3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66" y="1217889"/>
            <a:ext cx="3960143" cy="594105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7961D0CD-C538-4520-807F-6D5D68838786}"/>
              </a:ext>
            </a:extLst>
          </p:cNvPr>
          <p:cNvSpPr txBox="1"/>
          <p:nvPr/>
        </p:nvSpPr>
        <p:spPr>
          <a:xfrm>
            <a:off x="5604388" y="1923026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ED1C603C-C7C5-411C-8771-1F64F5A7A140}"/>
              </a:ext>
            </a:extLst>
          </p:cNvPr>
          <p:cNvSpPr txBox="1"/>
          <p:nvPr/>
        </p:nvSpPr>
        <p:spPr>
          <a:xfrm>
            <a:off x="7939863" y="3478866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85E7DB26-B469-4402-8415-909F28AB688A}"/>
              </a:ext>
            </a:extLst>
          </p:cNvPr>
          <p:cNvSpPr txBox="1"/>
          <p:nvPr/>
        </p:nvSpPr>
        <p:spPr>
          <a:xfrm rot="21095390">
            <a:off x="1393386" y="2573835"/>
            <a:ext cx="2042608" cy="2268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sp>
        <p:nvSpPr>
          <p:cNvPr id="16" name="ïṥlîdé">
            <a:extLst>
              <a:ext uri="{FF2B5EF4-FFF2-40B4-BE49-F238E27FC236}">
                <a16:creationId xmlns:a16="http://schemas.microsoft.com/office/drawing/2014/main" xmlns="" id="{F47CEFF7-F888-43A5-AD26-09E223B79DB8}"/>
              </a:ext>
            </a:extLst>
          </p:cNvPr>
          <p:cNvSpPr txBox="1"/>
          <p:nvPr/>
        </p:nvSpPr>
        <p:spPr bwMode="auto">
          <a:xfrm>
            <a:off x="8009365" y="4713486"/>
            <a:ext cx="1898564" cy="584464"/>
          </a:xfrm>
          <a:prstGeom prst="wedgeRoundRectCallout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A8400DC6-F051-43F6-8261-1192AC1B845D}"/>
              </a:ext>
            </a:extLst>
          </p:cNvPr>
          <p:cNvSpPr txBox="1"/>
          <p:nvPr/>
        </p:nvSpPr>
        <p:spPr>
          <a:xfrm>
            <a:off x="8195221" y="4772873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B4B4B"/>
                </a:solidFill>
                <a:cs typeface="+mn-ea"/>
                <a:sym typeface="+mn-lt"/>
              </a:rPr>
              <a:t>高考加油</a:t>
            </a:r>
          </a:p>
        </p:txBody>
      </p:sp>
      <p:sp>
        <p:nvSpPr>
          <p:cNvPr id="18" name="ïṥlîdé">
            <a:extLst>
              <a:ext uri="{FF2B5EF4-FFF2-40B4-BE49-F238E27FC236}">
                <a16:creationId xmlns:a16="http://schemas.microsoft.com/office/drawing/2014/main" xmlns="" id="{8EA75EAC-550B-44F5-96E3-EE682BADB81B}"/>
              </a:ext>
            </a:extLst>
          </p:cNvPr>
          <p:cNvSpPr txBox="1"/>
          <p:nvPr/>
        </p:nvSpPr>
        <p:spPr bwMode="auto">
          <a:xfrm>
            <a:off x="9892170" y="2238518"/>
            <a:ext cx="1898564" cy="584464"/>
          </a:xfrm>
          <a:prstGeom prst="wedgeRoundRectCallout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448B493-0323-446A-87B0-2D79A6412F29}"/>
              </a:ext>
            </a:extLst>
          </p:cNvPr>
          <p:cNvSpPr txBox="1"/>
          <p:nvPr/>
        </p:nvSpPr>
        <p:spPr>
          <a:xfrm>
            <a:off x="10078026" y="2297905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B4B4B"/>
                </a:solidFill>
                <a:cs typeface="+mn-ea"/>
                <a:sym typeface="+mn-lt"/>
              </a:rPr>
              <a:t>高考加油</a:t>
            </a:r>
          </a:p>
        </p:txBody>
      </p:sp>
      <p:sp>
        <p:nvSpPr>
          <p:cNvPr id="20" name="ïṥlîdé">
            <a:extLst>
              <a:ext uri="{FF2B5EF4-FFF2-40B4-BE49-F238E27FC236}">
                <a16:creationId xmlns:a16="http://schemas.microsoft.com/office/drawing/2014/main" xmlns="" id="{3B2708E8-0D21-4F8D-818E-A02D922CC8CB}"/>
              </a:ext>
            </a:extLst>
          </p:cNvPr>
          <p:cNvSpPr txBox="1"/>
          <p:nvPr/>
        </p:nvSpPr>
        <p:spPr bwMode="auto">
          <a:xfrm>
            <a:off x="4673575" y="5427611"/>
            <a:ext cx="1898564" cy="584464"/>
          </a:xfrm>
          <a:prstGeom prst="wedgeRoundRectCallout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B9D5CA1A-18D6-43B5-A080-5B1A4B8CBC67}"/>
              </a:ext>
            </a:extLst>
          </p:cNvPr>
          <p:cNvSpPr txBox="1"/>
          <p:nvPr/>
        </p:nvSpPr>
        <p:spPr>
          <a:xfrm>
            <a:off x="4859431" y="5486998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B4B4B"/>
                </a:solidFill>
                <a:cs typeface="+mn-ea"/>
                <a:sym typeface="+mn-lt"/>
              </a:rPr>
              <a:t>高考加油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474318C-98F9-AFEB-C293-DC29C7817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755" y="1307354"/>
            <a:ext cx="1591194" cy="159119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D8E0F2EE-05FE-3E29-039F-C8DDA5801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8712" y="3770019"/>
            <a:ext cx="1158340" cy="115834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0CE29914-5C99-AA8E-B0A3-725BCE5294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7289" y="3517491"/>
            <a:ext cx="1810669" cy="181066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FCD77DE2-430A-FF6F-11AE-C05B849FFB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1219" y="2401607"/>
            <a:ext cx="1097375" cy="1097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56299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íšlïdê">
            <a:extLst>
              <a:ext uri="{FF2B5EF4-FFF2-40B4-BE49-F238E27FC236}">
                <a16:creationId xmlns:a16="http://schemas.microsoft.com/office/drawing/2014/main" xmlns="" id="{8E0FF224-1EA5-44E6-BE27-7845FB1EF3D1}"/>
              </a:ext>
            </a:extLst>
          </p:cNvPr>
          <p:cNvSpPr/>
          <p:nvPr/>
        </p:nvSpPr>
        <p:spPr>
          <a:xfrm>
            <a:off x="-19050" y="4896485"/>
            <a:ext cx="12286615" cy="1619250"/>
          </a:xfrm>
          <a:prstGeom prst="rect">
            <a:avLst/>
          </a:prstGeom>
          <a:solidFill>
            <a:srgbClr val="ECCC8F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FBE78681-05C5-4A30-BFD9-3B16A9D9AB16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2E551D90-C057-457E-A456-E5626CF2C42A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0505D83-7AA0-4319-ACEF-F9D071A1F6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693" y="890916"/>
            <a:ext cx="7180322" cy="507616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E84C385D-98ED-45B8-AC50-148D7C9BCA05}"/>
              </a:ext>
            </a:extLst>
          </p:cNvPr>
          <p:cNvSpPr txBox="1"/>
          <p:nvPr/>
        </p:nvSpPr>
        <p:spPr>
          <a:xfrm>
            <a:off x="6096000" y="2993301"/>
            <a:ext cx="2624645" cy="191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CE523C00-01DC-428D-A41F-0FF3C6935362}"/>
              </a:ext>
            </a:extLst>
          </p:cNvPr>
          <p:cNvSpPr txBox="1"/>
          <p:nvPr/>
        </p:nvSpPr>
        <p:spPr>
          <a:xfrm>
            <a:off x="9035969" y="2993301"/>
            <a:ext cx="2624645" cy="191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sp>
        <p:nvSpPr>
          <p:cNvPr id="19" name="ïṥlîdé">
            <a:extLst>
              <a:ext uri="{FF2B5EF4-FFF2-40B4-BE49-F238E27FC236}">
                <a16:creationId xmlns:a16="http://schemas.microsoft.com/office/drawing/2014/main" xmlns="" id="{C814DB1B-496C-459D-B6CB-2254B9C7404A}"/>
              </a:ext>
            </a:extLst>
          </p:cNvPr>
          <p:cNvSpPr txBox="1"/>
          <p:nvPr/>
        </p:nvSpPr>
        <p:spPr bwMode="auto">
          <a:xfrm>
            <a:off x="6096000" y="2237032"/>
            <a:ext cx="2288581" cy="584464"/>
          </a:xfrm>
          <a:prstGeom prst="wedgeRoundRectCallout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6618CAD9-3CE0-4EF5-9066-05A625F04164}"/>
              </a:ext>
            </a:extLst>
          </p:cNvPr>
          <p:cNvSpPr txBox="1"/>
          <p:nvPr/>
        </p:nvSpPr>
        <p:spPr>
          <a:xfrm>
            <a:off x="6495333" y="2296419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B4B4B"/>
                </a:solidFill>
                <a:cs typeface="+mn-ea"/>
                <a:sym typeface="+mn-lt"/>
              </a:rPr>
              <a:t>高考加油</a:t>
            </a:r>
          </a:p>
        </p:txBody>
      </p:sp>
      <p:sp>
        <p:nvSpPr>
          <p:cNvPr id="27" name="ïṥlîdé">
            <a:extLst>
              <a:ext uri="{FF2B5EF4-FFF2-40B4-BE49-F238E27FC236}">
                <a16:creationId xmlns:a16="http://schemas.microsoft.com/office/drawing/2014/main" xmlns="" id="{AC161639-DF3E-4AC7-B226-F60FB14E661C}"/>
              </a:ext>
            </a:extLst>
          </p:cNvPr>
          <p:cNvSpPr txBox="1"/>
          <p:nvPr/>
        </p:nvSpPr>
        <p:spPr bwMode="auto">
          <a:xfrm>
            <a:off x="9035969" y="2237032"/>
            <a:ext cx="2288581" cy="584464"/>
          </a:xfrm>
          <a:prstGeom prst="wedgeRoundRectCallout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C7791939-526A-4963-B34A-0EEC8F0FD8B3}"/>
              </a:ext>
            </a:extLst>
          </p:cNvPr>
          <p:cNvSpPr txBox="1"/>
          <p:nvPr/>
        </p:nvSpPr>
        <p:spPr>
          <a:xfrm>
            <a:off x="9435302" y="2296419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B4B4B"/>
                </a:solidFill>
                <a:cs typeface="+mn-ea"/>
                <a:sym typeface="+mn-lt"/>
              </a:rPr>
              <a:t>高考加油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6862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88177C9E-2CBB-ECCF-AED1-228A966F0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964" y="4088332"/>
            <a:ext cx="1024217" cy="102421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821AE20-BF19-C098-7380-B8F5A7CA3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964" y="2398687"/>
            <a:ext cx="1024217" cy="10303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CC2D8F4-CB57-771C-CED2-84F1C2861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4892" y="4049906"/>
            <a:ext cx="1024217" cy="102421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2697EEF-16C6-2C3C-DD0F-A9BB1EB325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4892" y="2385052"/>
            <a:ext cx="1024217" cy="1030313"/>
          </a:xfrm>
          <a:prstGeom prst="rect">
            <a:avLst/>
          </a:prstGeom>
        </p:spPr>
      </p:pic>
      <p:sp>
        <p:nvSpPr>
          <p:cNvPr id="27" name="î$1íḓe">
            <a:extLst>
              <a:ext uri="{FF2B5EF4-FFF2-40B4-BE49-F238E27FC236}">
                <a16:creationId xmlns:a16="http://schemas.microsoft.com/office/drawing/2014/main" xmlns="" id="{8A2C856C-7963-4665-946D-5072B93CBCF1}"/>
              </a:ext>
            </a:extLst>
          </p:cNvPr>
          <p:cNvSpPr/>
          <p:nvPr/>
        </p:nvSpPr>
        <p:spPr bwMode="auto">
          <a:xfrm>
            <a:off x="5559405" y="2512940"/>
            <a:ext cx="2227974" cy="2953090"/>
          </a:xfrm>
          <a:custGeom>
            <a:avLst/>
            <a:gdLst>
              <a:gd name="T0" fmla="*/ 764 w 804"/>
              <a:gd name="T1" fmla="*/ 744 h 964"/>
              <a:gd name="T2" fmla="*/ 584 w 804"/>
              <a:gd name="T3" fmla="*/ 924 h 964"/>
              <a:gd name="T4" fmla="*/ 0 w 804"/>
              <a:gd name="T5" fmla="*/ 924 h 964"/>
              <a:gd name="T6" fmla="*/ 0 w 804"/>
              <a:gd name="T7" fmla="*/ 964 h 964"/>
              <a:gd name="T8" fmla="*/ 584 w 804"/>
              <a:gd name="T9" fmla="*/ 964 h 964"/>
              <a:gd name="T10" fmla="*/ 804 w 804"/>
              <a:gd name="T11" fmla="*/ 744 h 964"/>
              <a:gd name="T12" fmla="*/ 804 w 804"/>
              <a:gd name="T13" fmla="*/ 0 h 964"/>
              <a:gd name="T14" fmla="*/ 764 w 804"/>
              <a:gd name="T15" fmla="*/ 0 h 964"/>
              <a:gd name="T16" fmla="*/ 764 w 804"/>
              <a:gd name="T17" fmla="*/ 744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4" h="964">
                <a:moveTo>
                  <a:pt x="764" y="744"/>
                </a:moveTo>
                <a:cubicBezTo>
                  <a:pt x="764" y="843"/>
                  <a:pt x="683" y="924"/>
                  <a:pt x="584" y="924"/>
                </a:cubicBezTo>
                <a:cubicBezTo>
                  <a:pt x="0" y="924"/>
                  <a:pt x="0" y="924"/>
                  <a:pt x="0" y="924"/>
                </a:cubicBezTo>
                <a:cubicBezTo>
                  <a:pt x="0" y="964"/>
                  <a:pt x="0" y="964"/>
                  <a:pt x="0" y="964"/>
                </a:cubicBezTo>
                <a:cubicBezTo>
                  <a:pt x="584" y="964"/>
                  <a:pt x="584" y="964"/>
                  <a:pt x="584" y="964"/>
                </a:cubicBezTo>
                <a:cubicBezTo>
                  <a:pt x="705" y="964"/>
                  <a:pt x="804" y="865"/>
                  <a:pt x="804" y="744"/>
                </a:cubicBezTo>
                <a:cubicBezTo>
                  <a:pt x="804" y="0"/>
                  <a:pt x="804" y="0"/>
                  <a:pt x="804" y="0"/>
                </a:cubicBezTo>
                <a:cubicBezTo>
                  <a:pt x="764" y="0"/>
                  <a:pt x="764" y="0"/>
                  <a:pt x="764" y="0"/>
                </a:cubicBezTo>
                <a:lnTo>
                  <a:pt x="764" y="744"/>
                </a:lnTo>
                <a:close/>
              </a:path>
            </a:pathLst>
          </a:cu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8" name="íSľïďe">
            <a:extLst>
              <a:ext uri="{FF2B5EF4-FFF2-40B4-BE49-F238E27FC236}">
                <a16:creationId xmlns:a16="http://schemas.microsoft.com/office/drawing/2014/main" xmlns="" id="{C3D08060-3D58-4FAD-83DF-832CB09D6A08}"/>
              </a:ext>
            </a:extLst>
          </p:cNvPr>
          <p:cNvSpPr/>
          <p:nvPr/>
        </p:nvSpPr>
        <p:spPr bwMode="auto">
          <a:xfrm>
            <a:off x="4429090" y="1752599"/>
            <a:ext cx="2227974" cy="3003245"/>
          </a:xfrm>
          <a:custGeom>
            <a:avLst/>
            <a:gdLst>
              <a:gd name="T0" fmla="*/ 40 w 804"/>
              <a:gd name="T1" fmla="*/ 220 h 980"/>
              <a:gd name="T2" fmla="*/ 220 w 804"/>
              <a:gd name="T3" fmla="*/ 40 h 980"/>
              <a:gd name="T4" fmla="*/ 804 w 804"/>
              <a:gd name="T5" fmla="*/ 40 h 980"/>
              <a:gd name="T6" fmla="*/ 804 w 804"/>
              <a:gd name="T7" fmla="*/ 0 h 980"/>
              <a:gd name="T8" fmla="*/ 220 w 804"/>
              <a:gd name="T9" fmla="*/ 0 h 980"/>
              <a:gd name="T10" fmla="*/ 0 w 804"/>
              <a:gd name="T11" fmla="*/ 220 h 980"/>
              <a:gd name="T12" fmla="*/ 0 w 804"/>
              <a:gd name="T13" fmla="*/ 980 h 980"/>
              <a:gd name="T14" fmla="*/ 40 w 804"/>
              <a:gd name="T15" fmla="*/ 980 h 980"/>
              <a:gd name="T16" fmla="*/ 40 w 804"/>
              <a:gd name="T17" fmla="*/ 220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4" h="980">
                <a:moveTo>
                  <a:pt x="40" y="220"/>
                </a:moveTo>
                <a:cubicBezTo>
                  <a:pt x="40" y="121"/>
                  <a:pt x="121" y="40"/>
                  <a:pt x="220" y="40"/>
                </a:cubicBezTo>
                <a:cubicBezTo>
                  <a:pt x="804" y="40"/>
                  <a:pt x="804" y="40"/>
                  <a:pt x="804" y="40"/>
                </a:cubicBezTo>
                <a:cubicBezTo>
                  <a:pt x="804" y="0"/>
                  <a:pt x="804" y="0"/>
                  <a:pt x="804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99" y="0"/>
                  <a:pt x="0" y="99"/>
                  <a:pt x="0" y="220"/>
                </a:cubicBezTo>
                <a:cubicBezTo>
                  <a:pt x="0" y="980"/>
                  <a:pt x="0" y="980"/>
                  <a:pt x="0" y="980"/>
                </a:cubicBezTo>
                <a:cubicBezTo>
                  <a:pt x="40" y="980"/>
                  <a:pt x="40" y="980"/>
                  <a:pt x="40" y="980"/>
                </a:cubicBezTo>
                <a:lnTo>
                  <a:pt x="40" y="220"/>
                </a:lnTo>
                <a:close/>
              </a:path>
            </a:pathLst>
          </a:cu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9" name="iśļïḓê">
            <a:extLst>
              <a:ext uri="{FF2B5EF4-FFF2-40B4-BE49-F238E27FC236}">
                <a16:creationId xmlns:a16="http://schemas.microsoft.com/office/drawing/2014/main" xmlns="" id="{6E684420-B9EB-4B14-9EE4-E58A9DD15768}"/>
              </a:ext>
            </a:extLst>
          </p:cNvPr>
          <p:cNvSpPr txBox="1"/>
          <p:nvPr/>
        </p:nvSpPr>
        <p:spPr>
          <a:xfrm flipH="1" flipV="1">
            <a:off x="6920263" y="1768209"/>
            <a:ext cx="867116" cy="70453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ECCC8F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</a:p>
        </p:txBody>
      </p:sp>
      <p:sp>
        <p:nvSpPr>
          <p:cNvPr id="30" name="î$ľïḓê">
            <a:extLst>
              <a:ext uri="{FF2B5EF4-FFF2-40B4-BE49-F238E27FC236}">
                <a16:creationId xmlns:a16="http://schemas.microsoft.com/office/drawing/2014/main" xmlns="" id="{1930EC0D-E7EE-49E4-988C-A2F998D703EF}"/>
              </a:ext>
            </a:extLst>
          </p:cNvPr>
          <p:cNvSpPr txBox="1"/>
          <p:nvPr/>
        </p:nvSpPr>
        <p:spPr>
          <a:xfrm>
            <a:off x="4404618" y="4774116"/>
            <a:ext cx="867116" cy="70453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ECCC8F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ECCC8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7B314B2A-151B-40BD-B222-6351B634D616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EECBD712-22B6-431C-A8FD-4974905E3864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D1F55011-811D-4BE6-8BF7-39298E82A95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168" y="2512940"/>
            <a:ext cx="3691352" cy="246090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C0E5D817-FA82-4B9B-85CB-D5A23AC7710F}"/>
              </a:ext>
            </a:extLst>
          </p:cNvPr>
          <p:cNvSpPr txBox="1"/>
          <p:nvPr/>
        </p:nvSpPr>
        <p:spPr>
          <a:xfrm>
            <a:off x="725016" y="2388096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5AB8F967-D1FC-49E2-A897-73BAA0516527}"/>
              </a:ext>
            </a:extLst>
          </p:cNvPr>
          <p:cNvSpPr txBox="1"/>
          <p:nvPr/>
        </p:nvSpPr>
        <p:spPr>
          <a:xfrm>
            <a:off x="743074" y="4046854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83DCDF51-7884-421E-AB20-CEC0588EDA02}"/>
              </a:ext>
            </a:extLst>
          </p:cNvPr>
          <p:cNvSpPr txBox="1"/>
          <p:nvPr/>
        </p:nvSpPr>
        <p:spPr>
          <a:xfrm>
            <a:off x="9373822" y="2388096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D4901856-E9A0-495C-8799-CDC7FAB20D38}"/>
              </a:ext>
            </a:extLst>
          </p:cNvPr>
          <p:cNvSpPr txBox="1"/>
          <p:nvPr/>
        </p:nvSpPr>
        <p:spPr>
          <a:xfrm>
            <a:off x="9391880" y="4046854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38846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36EA79A-E2E4-4E06-AC39-1D305EC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2583395-4904-407B-BD09-DB650CEC42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8248" y="194115"/>
            <a:ext cx="7875114" cy="63470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651715B-813F-4D72-B539-49286D1CE5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544" y="316873"/>
            <a:ext cx="9711145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DAB9A55-5D9E-406D-B88C-F99622E593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52474">
            <a:off x="5434267" y="2141924"/>
            <a:ext cx="4587854" cy="3000094"/>
          </a:xfrm>
          <a:prstGeom prst="rect">
            <a:avLst/>
          </a:prstGeom>
        </p:spPr>
      </p:pic>
      <p:sp>
        <p:nvSpPr>
          <p:cNvPr id="13" name="iconfont-11910-5686862">
            <a:extLst>
              <a:ext uri="{FF2B5EF4-FFF2-40B4-BE49-F238E27FC236}">
                <a16:creationId xmlns:a16="http://schemas.microsoft.com/office/drawing/2014/main" xmlns="" id="{953D5B06-2FE0-4ED9-A454-41E23A19128B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11206759" y="5723624"/>
            <a:ext cx="320765" cy="366309"/>
          </a:xfrm>
          <a:custGeom>
            <a:avLst/>
            <a:gdLst>
              <a:gd name="T0" fmla="*/ 4621 w 9242"/>
              <a:gd name="T1" fmla="*/ 10555 h 10555"/>
              <a:gd name="T2" fmla="*/ 4034 w 9242"/>
              <a:gd name="T3" fmla="*/ 10285 h 10555"/>
              <a:gd name="T4" fmla="*/ 244 w 9242"/>
              <a:gd name="T5" fmla="*/ 5872 h 10555"/>
              <a:gd name="T6" fmla="*/ 127 w 9242"/>
              <a:gd name="T7" fmla="*/ 5043 h 10555"/>
              <a:gd name="T8" fmla="*/ 831 w 9242"/>
              <a:gd name="T9" fmla="*/ 4592 h 10555"/>
              <a:gd name="T10" fmla="*/ 2221 w 9242"/>
              <a:gd name="T11" fmla="*/ 4592 h 10555"/>
              <a:gd name="T12" fmla="*/ 2221 w 9242"/>
              <a:gd name="T13" fmla="*/ 1200 h 10555"/>
              <a:gd name="T14" fmla="*/ 3421 w 9242"/>
              <a:gd name="T15" fmla="*/ 0 h 10555"/>
              <a:gd name="T16" fmla="*/ 5821 w 9242"/>
              <a:gd name="T17" fmla="*/ 0 h 10555"/>
              <a:gd name="T18" fmla="*/ 7021 w 9242"/>
              <a:gd name="T19" fmla="*/ 1200 h 10555"/>
              <a:gd name="T20" fmla="*/ 7021 w 9242"/>
              <a:gd name="T21" fmla="*/ 4591 h 10555"/>
              <a:gd name="T22" fmla="*/ 8411 w 9242"/>
              <a:gd name="T23" fmla="*/ 4591 h 10555"/>
              <a:gd name="T24" fmla="*/ 9115 w 9242"/>
              <a:gd name="T25" fmla="*/ 5042 h 10555"/>
              <a:gd name="T26" fmla="*/ 8999 w 9242"/>
              <a:gd name="T27" fmla="*/ 5871 h 10555"/>
              <a:gd name="T28" fmla="*/ 5209 w 9242"/>
              <a:gd name="T29" fmla="*/ 10285 h 10555"/>
              <a:gd name="T30" fmla="*/ 4621 w 9242"/>
              <a:gd name="T31" fmla="*/ 10555 h 10555"/>
              <a:gd name="T32" fmla="*/ 886 w 9242"/>
              <a:gd name="T33" fmla="*/ 5392 h 10555"/>
              <a:gd name="T34" fmla="*/ 4621 w 9242"/>
              <a:gd name="T35" fmla="*/ 9742 h 10555"/>
              <a:gd name="T36" fmla="*/ 8356 w 9242"/>
              <a:gd name="T37" fmla="*/ 5392 h 10555"/>
              <a:gd name="T38" fmla="*/ 6221 w 9242"/>
              <a:gd name="T39" fmla="*/ 5392 h 10555"/>
              <a:gd name="T40" fmla="*/ 6221 w 9242"/>
              <a:gd name="T41" fmla="*/ 1200 h 10555"/>
              <a:gd name="T42" fmla="*/ 5821 w 9242"/>
              <a:gd name="T43" fmla="*/ 800 h 10555"/>
              <a:gd name="T44" fmla="*/ 3421 w 9242"/>
              <a:gd name="T45" fmla="*/ 800 h 10555"/>
              <a:gd name="T46" fmla="*/ 3021 w 9242"/>
              <a:gd name="T47" fmla="*/ 1200 h 10555"/>
              <a:gd name="T48" fmla="*/ 3021 w 9242"/>
              <a:gd name="T49" fmla="*/ 5391 h 10555"/>
              <a:gd name="T50" fmla="*/ 886 w 9242"/>
              <a:gd name="T51" fmla="*/ 5391 h 10555"/>
              <a:gd name="T52" fmla="*/ 886 w 9242"/>
              <a:gd name="T53" fmla="*/ 5392 h 10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242" h="10555">
                <a:moveTo>
                  <a:pt x="4621" y="10555"/>
                </a:moveTo>
                <a:cubicBezTo>
                  <a:pt x="4395" y="10555"/>
                  <a:pt x="4181" y="10456"/>
                  <a:pt x="4034" y="10285"/>
                </a:cubicBezTo>
                <a:lnTo>
                  <a:pt x="244" y="5872"/>
                </a:lnTo>
                <a:cubicBezTo>
                  <a:pt x="44" y="5640"/>
                  <a:pt x="0" y="5322"/>
                  <a:pt x="127" y="5043"/>
                </a:cubicBezTo>
                <a:cubicBezTo>
                  <a:pt x="255" y="4765"/>
                  <a:pt x="525" y="4592"/>
                  <a:pt x="831" y="4592"/>
                </a:cubicBezTo>
                <a:lnTo>
                  <a:pt x="2221" y="4592"/>
                </a:lnTo>
                <a:lnTo>
                  <a:pt x="2221" y="1200"/>
                </a:lnTo>
                <a:cubicBezTo>
                  <a:pt x="2221" y="539"/>
                  <a:pt x="2760" y="0"/>
                  <a:pt x="3421" y="0"/>
                </a:cubicBezTo>
                <a:lnTo>
                  <a:pt x="5821" y="0"/>
                </a:lnTo>
                <a:cubicBezTo>
                  <a:pt x="6482" y="0"/>
                  <a:pt x="7021" y="539"/>
                  <a:pt x="7021" y="1200"/>
                </a:cubicBezTo>
                <a:lnTo>
                  <a:pt x="7021" y="4591"/>
                </a:lnTo>
                <a:lnTo>
                  <a:pt x="8411" y="4591"/>
                </a:lnTo>
                <a:cubicBezTo>
                  <a:pt x="8717" y="4591"/>
                  <a:pt x="8987" y="4764"/>
                  <a:pt x="9115" y="5042"/>
                </a:cubicBezTo>
                <a:cubicBezTo>
                  <a:pt x="9242" y="5321"/>
                  <a:pt x="9199" y="5639"/>
                  <a:pt x="8999" y="5871"/>
                </a:cubicBezTo>
                <a:lnTo>
                  <a:pt x="5209" y="10285"/>
                </a:lnTo>
                <a:cubicBezTo>
                  <a:pt x="5061" y="10457"/>
                  <a:pt x="4847" y="10555"/>
                  <a:pt x="4621" y="10555"/>
                </a:cubicBezTo>
                <a:close/>
                <a:moveTo>
                  <a:pt x="886" y="5392"/>
                </a:moveTo>
                <a:lnTo>
                  <a:pt x="4621" y="9742"/>
                </a:lnTo>
                <a:lnTo>
                  <a:pt x="8356" y="5392"/>
                </a:lnTo>
                <a:lnTo>
                  <a:pt x="6221" y="5392"/>
                </a:lnTo>
                <a:lnTo>
                  <a:pt x="6221" y="1200"/>
                </a:lnTo>
                <a:cubicBezTo>
                  <a:pt x="6221" y="980"/>
                  <a:pt x="6041" y="800"/>
                  <a:pt x="5821" y="800"/>
                </a:cubicBezTo>
                <a:lnTo>
                  <a:pt x="3421" y="800"/>
                </a:lnTo>
                <a:cubicBezTo>
                  <a:pt x="3201" y="800"/>
                  <a:pt x="3021" y="980"/>
                  <a:pt x="3021" y="1200"/>
                </a:cubicBezTo>
                <a:lnTo>
                  <a:pt x="3021" y="5391"/>
                </a:lnTo>
                <a:lnTo>
                  <a:pt x="886" y="5391"/>
                </a:lnTo>
                <a:lnTo>
                  <a:pt x="886" y="5392"/>
                </a:lnTo>
                <a:close/>
              </a:path>
            </a:pathLst>
          </a:custGeom>
          <a:solidFill>
            <a:srgbClr val="4B4B4B"/>
          </a:solidFill>
          <a:ln>
            <a:solidFill>
              <a:srgbClr val="4B4B4B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iconfont-1054-809968">
            <a:extLst>
              <a:ext uri="{FF2B5EF4-FFF2-40B4-BE49-F238E27FC236}">
                <a16:creationId xmlns:a16="http://schemas.microsoft.com/office/drawing/2014/main" xmlns="" id="{86357334-3EBB-46F9-8481-F9B7BB8B629C}"/>
              </a:ext>
            </a:extLst>
          </p:cNvPr>
          <p:cNvSpPr>
            <a:spLocks noChangeAspect="1"/>
          </p:cNvSpPr>
          <p:nvPr/>
        </p:nvSpPr>
        <p:spPr bwMode="auto">
          <a:xfrm>
            <a:off x="11372944" y="888670"/>
            <a:ext cx="304842" cy="304842"/>
          </a:xfrm>
          <a:custGeom>
            <a:avLst/>
            <a:gdLst>
              <a:gd name="T0" fmla="*/ 7991 w 12800"/>
              <a:gd name="T1" fmla="*/ 4785 h 12800"/>
              <a:gd name="T2" fmla="*/ 7237 w 12800"/>
              <a:gd name="T3" fmla="*/ 4281 h 12800"/>
              <a:gd name="T4" fmla="*/ 6348 w 12800"/>
              <a:gd name="T5" fmla="*/ 4105 h 12800"/>
              <a:gd name="T6" fmla="*/ 5458 w 12800"/>
              <a:gd name="T7" fmla="*/ 4281 h 12800"/>
              <a:gd name="T8" fmla="*/ 4704 w 12800"/>
              <a:gd name="T9" fmla="*/ 4785 h 12800"/>
              <a:gd name="T10" fmla="*/ 4200 w 12800"/>
              <a:gd name="T11" fmla="*/ 5538 h 12800"/>
              <a:gd name="T12" fmla="*/ 4023 w 12800"/>
              <a:gd name="T13" fmla="*/ 6426 h 12800"/>
              <a:gd name="T14" fmla="*/ 4200 w 12800"/>
              <a:gd name="T15" fmla="*/ 7314 h 12800"/>
              <a:gd name="T16" fmla="*/ 4704 w 12800"/>
              <a:gd name="T17" fmla="*/ 8067 h 12800"/>
              <a:gd name="T18" fmla="*/ 5458 w 12800"/>
              <a:gd name="T19" fmla="*/ 8571 h 12800"/>
              <a:gd name="T20" fmla="*/ 6348 w 12800"/>
              <a:gd name="T21" fmla="*/ 8747 h 12800"/>
              <a:gd name="T22" fmla="*/ 7237 w 12800"/>
              <a:gd name="T23" fmla="*/ 8571 h 12800"/>
              <a:gd name="T24" fmla="*/ 7991 w 12800"/>
              <a:gd name="T25" fmla="*/ 8067 h 12800"/>
              <a:gd name="T26" fmla="*/ 8495 w 12800"/>
              <a:gd name="T27" fmla="*/ 7314 h 12800"/>
              <a:gd name="T28" fmla="*/ 8672 w 12800"/>
              <a:gd name="T29" fmla="*/ 6426 h 12800"/>
              <a:gd name="T30" fmla="*/ 8495 w 12800"/>
              <a:gd name="T31" fmla="*/ 5538 h 12800"/>
              <a:gd name="T32" fmla="*/ 7991 w 12800"/>
              <a:gd name="T33" fmla="*/ 4785 h 12800"/>
              <a:gd name="T34" fmla="*/ 11482 w 12800"/>
              <a:gd name="T35" fmla="*/ 5844 h 12800"/>
              <a:gd name="T36" fmla="*/ 6947 w 12800"/>
              <a:gd name="T37" fmla="*/ 1317 h 12800"/>
              <a:gd name="T38" fmla="*/ 6947 w 12800"/>
              <a:gd name="T39" fmla="*/ 0 h 12800"/>
              <a:gd name="T40" fmla="*/ 5880 w 12800"/>
              <a:gd name="T41" fmla="*/ 0 h 12800"/>
              <a:gd name="T42" fmla="*/ 5880 w 12800"/>
              <a:gd name="T43" fmla="*/ 1334 h 12800"/>
              <a:gd name="T44" fmla="*/ 1318 w 12800"/>
              <a:gd name="T45" fmla="*/ 5844 h 12800"/>
              <a:gd name="T46" fmla="*/ 0 w 12800"/>
              <a:gd name="T47" fmla="*/ 5844 h 12800"/>
              <a:gd name="T48" fmla="*/ 0 w 12800"/>
              <a:gd name="T49" fmla="*/ 6933 h 12800"/>
              <a:gd name="T50" fmla="*/ 1318 w 12800"/>
              <a:gd name="T51" fmla="*/ 6933 h 12800"/>
              <a:gd name="T52" fmla="*/ 5857 w 12800"/>
              <a:gd name="T53" fmla="*/ 11466 h 12800"/>
              <a:gd name="T54" fmla="*/ 5857 w 12800"/>
              <a:gd name="T55" fmla="*/ 12800 h 12800"/>
              <a:gd name="T56" fmla="*/ 6947 w 12800"/>
              <a:gd name="T57" fmla="*/ 12800 h 12800"/>
              <a:gd name="T58" fmla="*/ 6947 w 12800"/>
              <a:gd name="T59" fmla="*/ 11483 h 12800"/>
              <a:gd name="T60" fmla="*/ 11482 w 12800"/>
              <a:gd name="T61" fmla="*/ 6933 h 12800"/>
              <a:gd name="T62" fmla="*/ 12800 w 12800"/>
              <a:gd name="T63" fmla="*/ 6933 h 12800"/>
              <a:gd name="T64" fmla="*/ 12800 w 12800"/>
              <a:gd name="T65" fmla="*/ 5844 h 12800"/>
              <a:gd name="T66" fmla="*/ 11482 w 12800"/>
              <a:gd name="T67" fmla="*/ 5844 h 12800"/>
              <a:gd name="T68" fmla="*/ 6400 w 12800"/>
              <a:gd name="T69" fmla="*/ 10589 h 12800"/>
              <a:gd name="T70" fmla="*/ 2214 w 12800"/>
              <a:gd name="T71" fmla="*/ 6409 h 12800"/>
              <a:gd name="T72" fmla="*/ 6400 w 12800"/>
              <a:gd name="T73" fmla="*/ 2206 h 12800"/>
              <a:gd name="T74" fmla="*/ 10586 w 12800"/>
              <a:gd name="T75" fmla="*/ 6409 h 12800"/>
              <a:gd name="T76" fmla="*/ 6400 w 12800"/>
              <a:gd name="T77" fmla="*/ 10589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00" h="12800">
                <a:moveTo>
                  <a:pt x="7991" y="4785"/>
                </a:moveTo>
                <a:cubicBezTo>
                  <a:pt x="7776" y="4570"/>
                  <a:pt x="7518" y="4398"/>
                  <a:pt x="7237" y="4281"/>
                </a:cubicBezTo>
                <a:cubicBezTo>
                  <a:pt x="6956" y="4165"/>
                  <a:pt x="6652" y="4105"/>
                  <a:pt x="6348" y="4105"/>
                </a:cubicBezTo>
                <a:cubicBezTo>
                  <a:pt x="6043" y="4105"/>
                  <a:pt x="5739" y="4165"/>
                  <a:pt x="5458" y="4281"/>
                </a:cubicBezTo>
                <a:cubicBezTo>
                  <a:pt x="5177" y="4398"/>
                  <a:pt x="4919" y="4570"/>
                  <a:pt x="4704" y="4785"/>
                </a:cubicBezTo>
                <a:cubicBezTo>
                  <a:pt x="4489" y="4999"/>
                  <a:pt x="4317" y="5257"/>
                  <a:pt x="4200" y="5538"/>
                </a:cubicBezTo>
                <a:cubicBezTo>
                  <a:pt x="4084" y="5819"/>
                  <a:pt x="4023" y="6122"/>
                  <a:pt x="4023" y="6426"/>
                </a:cubicBezTo>
                <a:cubicBezTo>
                  <a:pt x="4023" y="6730"/>
                  <a:pt x="4084" y="7033"/>
                  <a:pt x="4200" y="7314"/>
                </a:cubicBezTo>
                <a:cubicBezTo>
                  <a:pt x="4317" y="7595"/>
                  <a:pt x="4489" y="7853"/>
                  <a:pt x="4704" y="8067"/>
                </a:cubicBezTo>
                <a:cubicBezTo>
                  <a:pt x="4919" y="8282"/>
                  <a:pt x="5177" y="8454"/>
                  <a:pt x="5458" y="8571"/>
                </a:cubicBezTo>
                <a:cubicBezTo>
                  <a:pt x="5739" y="8687"/>
                  <a:pt x="6043" y="8747"/>
                  <a:pt x="6348" y="8747"/>
                </a:cubicBezTo>
                <a:cubicBezTo>
                  <a:pt x="6652" y="8747"/>
                  <a:pt x="6956" y="8687"/>
                  <a:pt x="7237" y="8571"/>
                </a:cubicBezTo>
                <a:cubicBezTo>
                  <a:pt x="7518" y="8454"/>
                  <a:pt x="7776" y="8282"/>
                  <a:pt x="7991" y="8067"/>
                </a:cubicBezTo>
                <a:cubicBezTo>
                  <a:pt x="8206" y="7853"/>
                  <a:pt x="8379" y="7595"/>
                  <a:pt x="8495" y="7314"/>
                </a:cubicBezTo>
                <a:cubicBezTo>
                  <a:pt x="8611" y="7034"/>
                  <a:pt x="8672" y="6730"/>
                  <a:pt x="8672" y="6426"/>
                </a:cubicBezTo>
                <a:cubicBezTo>
                  <a:pt x="8672" y="6122"/>
                  <a:pt x="8611" y="5819"/>
                  <a:pt x="8495" y="5538"/>
                </a:cubicBezTo>
                <a:cubicBezTo>
                  <a:pt x="8379" y="5257"/>
                  <a:pt x="8207" y="5000"/>
                  <a:pt x="7991" y="4785"/>
                </a:cubicBezTo>
                <a:close/>
                <a:moveTo>
                  <a:pt x="11482" y="5844"/>
                </a:moveTo>
                <a:cubicBezTo>
                  <a:pt x="11274" y="3350"/>
                  <a:pt x="9445" y="1490"/>
                  <a:pt x="6947" y="1317"/>
                </a:cubicBezTo>
                <a:lnTo>
                  <a:pt x="6947" y="0"/>
                </a:lnTo>
                <a:lnTo>
                  <a:pt x="5880" y="0"/>
                </a:lnTo>
                <a:lnTo>
                  <a:pt x="5880" y="1334"/>
                </a:lnTo>
                <a:cubicBezTo>
                  <a:pt x="3452" y="1559"/>
                  <a:pt x="1526" y="3402"/>
                  <a:pt x="1318" y="5844"/>
                </a:cubicBezTo>
                <a:lnTo>
                  <a:pt x="0" y="5844"/>
                </a:lnTo>
                <a:lnTo>
                  <a:pt x="0" y="6933"/>
                </a:lnTo>
                <a:lnTo>
                  <a:pt x="1318" y="6933"/>
                </a:lnTo>
                <a:cubicBezTo>
                  <a:pt x="1526" y="9375"/>
                  <a:pt x="3429" y="11224"/>
                  <a:pt x="5857" y="11466"/>
                </a:cubicBezTo>
                <a:lnTo>
                  <a:pt x="5857" y="12800"/>
                </a:lnTo>
                <a:lnTo>
                  <a:pt x="6947" y="12800"/>
                </a:lnTo>
                <a:lnTo>
                  <a:pt x="6947" y="11483"/>
                </a:lnTo>
                <a:cubicBezTo>
                  <a:pt x="9444" y="11310"/>
                  <a:pt x="11274" y="9427"/>
                  <a:pt x="11482" y="6933"/>
                </a:cubicBezTo>
                <a:lnTo>
                  <a:pt x="12800" y="6933"/>
                </a:lnTo>
                <a:lnTo>
                  <a:pt x="12800" y="5844"/>
                </a:lnTo>
                <a:lnTo>
                  <a:pt x="11482" y="5844"/>
                </a:lnTo>
                <a:close/>
                <a:moveTo>
                  <a:pt x="6400" y="10589"/>
                </a:moveTo>
                <a:cubicBezTo>
                  <a:pt x="4093" y="10589"/>
                  <a:pt x="2214" y="8695"/>
                  <a:pt x="2214" y="6409"/>
                </a:cubicBezTo>
                <a:cubicBezTo>
                  <a:pt x="2214" y="4122"/>
                  <a:pt x="4111" y="2206"/>
                  <a:pt x="6400" y="2206"/>
                </a:cubicBezTo>
                <a:cubicBezTo>
                  <a:pt x="8707" y="2206"/>
                  <a:pt x="10586" y="4122"/>
                  <a:pt x="10586" y="6409"/>
                </a:cubicBezTo>
                <a:cubicBezTo>
                  <a:pt x="10586" y="8695"/>
                  <a:pt x="8707" y="10589"/>
                  <a:pt x="6400" y="10589"/>
                </a:cubicBezTo>
                <a:close/>
              </a:path>
            </a:pathLst>
          </a:custGeom>
          <a:solidFill>
            <a:srgbClr val="4B4B4B"/>
          </a:solidFill>
          <a:ln>
            <a:solidFill>
              <a:srgbClr val="4B4B4B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FC178A26-1CB9-4BDE-B4B2-86D5A7741117}"/>
              </a:ext>
            </a:extLst>
          </p:cNvPr>
          <p:cNvSpPr txBox="1"/>
          <p:nvPr/>
        </p:nvSpPr>
        <p:spPr>
          <a:xfrm>
            <a:off x="11298977" y="2699811"/>
            <a:ext cx="353943" cy="2092125"/>
          </a:xfrm>
          <a:prstGeom prst="rect">
            <a:avLst/>
          </a:prstGeom>
          <a:solidFill>
            <a:srgbClr val="4B4B4B"/>
          </a:solidFill>
          <a:ln>
            <a:solidFill>
              <a:srgbClr val="4B4B4B"/>
            </a:solidFill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</a:t>
            </a:r>
            <a:r>
              <a:rPr lang="en-US" altLang="zh-CN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="" id="{C76EC516-6A7E-41D7-A0C0-C4718E3B3888}"/>
              </a:ext>
            </a:extLst>
          </p:cNvPr>
          <p:cNvSpPr/>
          <p:nvPr/>
        </p:nvSpPr>
        <p:spPr>
          <a:xfrm rot="21096708">
            <a:off x="7022219" y="5210479"/>
            <a:ext cx="2189404" cy="535916"/>
          </a:xfrm>
          <a:prstGeom prst="roundRect">
            <a:avLst>
              <a:gd name="adj" fmla="val 50000"/>
            </a:avLst>
          </a:prstGeom>
          <a:solidFill>
            <a:srgbClr val="CB2D47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C796C1A9-C2F1-451B-A479-E56EDC4EC7F7}"/>
              </a:ext>
            </a:extLst>
          </p:cNvPr>
          <p:cNvSpPr txBox="1"/>
          <p:nvPr/>
        </p:nvSpPr>
        <p:spPr>
          <a:xfrm rot="21096708">
            <a:off x="7243635" y="5279282"/>
            <a:ext cx="178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b="1" kern="0" dirty="0">
                <a:solidFill>
                  <a:schemeClr val="bg1"/>
                </a:solidFill>
                <a:cs typeface="+mn-ea"/>
                <a:sym typeface="+mn-lt"/>
              </a:rPr>
              <a:t>YP</a:t>
            </a:r>
            <a:r>
              <a:rPr lang="en-US" altLang="zh-CN" b="1" kern="0" dirty="0" smtClean="0">
                <a:solidFill>
                  <a:schemeClr val="bg1"/>
                </a:solidFill>
                <a:cs typeface="+mn-ea"/>
                <a:sym typeface="+mn-lt"/>
              </a:rPr>
              <a:t>PPT.COM</a:t>
            </a:r>
            <a:endParaRPr lang="zh-CN" altLang="en-US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9507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991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AAC23B3-7745-41E4-BCF5-A27AAA22C6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67B971F-C164-4A62-8624-5EBBED8E06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425" y="404192"/>
            <a:ext cx="3803374" cy="63941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D3EF64F-6817-4406-BD76-8503C738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8543" y="220954"/>
            <a:ext cx="5042614" cy="6140089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3B5E54A-130B-4087-A1DB-BDCDB4CEF7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1077" y="1444486"/>
            <a:ext cx="5254649" cy="500932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C0B78AAD-E42C-432D-8B23-4157CB7B889D}"/>
              </a:ext>
            </a:extLst>
          </p:cNvPr>
          <p:cNvSpPr txBox="1"/>
          <p:nvPr/>
        </p:nvSpPr>
        <p:spPr>
          <a:xfrm>
            <a:off x="7195613" y="2353254"/>
            <a:ext cx="3412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考点分析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43878E3D-0ADE-43B8-A626-ADCDAE641CDE}"/>
              </a:ext>
            </a:extLst>
          </p:cNvPr>
          <p:cNvGrpSpPr/>
          <p:nvPr/>
        </p:nvGrpSpPr>
        <p:grpSpPr>
          <a:xfrm>
            <a:off x="8296433" y="922967"/>
            <a:ext cx="1043037" cy="1724721"/>
            <a:chOff x="8206907" y="922798"/>
            <a:chExt cx="1238036" cy="2047163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40448E86-2790-48D8-8DBE-0484831D66E8}"/>
                </a:ext>
              </a:extLst>
            </p:cNvPr>
            <p:cNvSpPr txBox="1"/>
            <p:nvPr/>
          </p:nvSpPr>
          <p:spPr>
            <a:xfrm>
              <a:off x="8338500" y="1106848"/>
              <a:ext cx="1000969" cy="1863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rgbClr val="4B4B4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48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xmlns="" id="{9DF6611E-E6A3-4407-BD30-E738F7F3BC93}"/>
                </a:ext>
              </a:extLst>
            </p:cNvPr>
            <p:cNvSpPr/>
            <p:nvPr/>
          </p:nvSpPr>
          <p:spPr>
            <a:xfrm>
              <a:off x="8206907" y="922798"/>
              <a:ext cx="1238036" cy="1238036"/>
            </a:xfrm>
            <a:prstGeom prst="ellipse">
              <a:avLst/>
            </a:prstGeom>
            <a:noFill/>
            <a:ln w="57150">
              <a:solidFill>
                <a:srgbClr val="4B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9124CDC2-9174-4E03-83C8-480EF1B4994B}"/>
              </a:ext>
            </a:extLst>
          </p:cNvPr>
          <p:cNvSpPr txBox="1"/>
          <p:nvPr/>
        </p:nvSpPr>
        <p:spPr>
          <a:xfrm>
            <a:off x="7496514" y="4091161"/>
            <a:ext cx="2810716" cy="89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:a16="http://schemas.microsoft.com/office/drawing/2014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4B4B4B"/>
                </a:solidFill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000" kern="0" dirty="0">
                <a:solidFill>
                  <a:srgbClr val="4B4B4B"/>
                </a:solidFill>
                <a:cs typeface="+mn-ea"/>
                <a:sym typeface="+mn-lt"/>
              </a:rPr>
              <a:t> </a:t>
            </a:r>
            <a:r>
              <a:rPr sz="1000" kern="0" dirty="0">
                <a:solidFill>
                  <a:srgbClr val="4B4B4B"/>
                </a:solidFill>
                <a:cs typeface="+mn-ea"/>
                <a:sym typeface="+mn-lt"/>
              </a:rPr>
              <a:t>empowered networks rather than goal-opportunities. 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xmlns="" id="{1554D810-1725-4785-A37F-19059CBE4F8F}"/>
              </a:ext>
            </a:extLst>
          </p:cNvPr>
          <p:cNvSpPr/>
          <p:nvPr/>
        </p:nvSpPr>
        <p:spPr>
          <a:xfrm>
            <a:off x="8755315" y="5210760"/>
            <a:ext cx="103423" cy="103423"/>
          </a:xfrm>
          <a:prstGeom prst="ellipse">
            <a:avLst/>
          </a:prstGeom>
          <a:solidFill>
            <a:srgbClr val="4B4B4B"/>
          </a:solidFill>
          <a:ln>
            <a:solidFill>
              <a:srgbClr val="4B4B4B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806A235A-C5C2-4C00-A92D-0214E7718E84}"/>
              </a:ext>
            </a:extLst>
          </p:cNvPr>
          <p:cNvSpPr/>
          <p:nvPr/>
        </p:nvSpPr>
        <p:spPr>
          <a:xfrm>
            <a:off x="8950918" y="5210760"/>
            <a:ext cx="103423" cy="103423"/>
          </a:xfrm>
          <a:prstGeom prst="ellipse">
            <a:avLst/>
          </a:prstGeom>
          <a:solidFill>
            <a:srgbClr val="4B4B4B"/>
          </a:solidFill>
          <a:ln>
            <a:solidFill>
              <a:srgbClr val="4B4B4B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xmlns="" id="{2C0B6FBF-AF8A-4A92-9222-94BDACED6C53}"/>
              </a:ext>
            </a:extLst>
          </p:cNvPr>
          <p:cNvSpPr/>
          <p:nvPr/>
        </p:nvSpPr>
        <p:spPr>
          <a:xfrm>
            <a:off x="9146521" y="5210760"/>
            <a:ext cx="103423" cy="103423"/>
          </a:xfrm>
          <a:prstGeom prst="ellipse">
            <a:avLst/>
          </a:prstGeom>
          <a:solidFill>
            <a:srgbClr val="4B4B4B"/>
          </a:solidFill>
          <a:ln>
            <a:solidFill>
              <a:srgbClr val="4B4B4B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31161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B3BA02F-859F-A45E-3A51-3C8D233B6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39" y="4178488"/>
            <a:ext cx="5657578" cy="144487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01878DE-BCE2-E36F-5DBF-FD9F652E7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822" y="2584340"/>
            <a:ext cx="5657578" cy="1444877"/>
          </a:xfrm>
          <a:prstGeom prst="rect">
            <a:avLst/>
          </a:prstGeom>
        </p:spPr>
      </p:pic>
      <p:sp>
        <p:nvSpPr>
          <p:cNvPr id="12" name="íṩļïḓe">
            <a:extLst>
              <a:ext uri="{FF2B5EF4-FFF2-40B4-BE49-F238E27FC236}">
                <a16:creationId xmlns:a16="http://schemas.microsoft.com/office/drawing/2014/main" xmlns="" id="{B47037C3-A03F-4C77-8F9E-0BAD32538469}"/>
              </a:ext>
            </a:extLst>
          </p:cNvPr>
          <p:cNvSpPr/>
          <p:nvPr/>
        </p:nvSpPr>
        <p:spPr>
          <a:xfrm>
            <a:off x="4511839" y="4183024"/>
            <a:ext cx="3218036" cy="1444673"/>
          </a:xfrm>
          <a:prstGeom prst="rect">
            <a:avLst/>
          </a:prstGeom>
          <a:solidFill>
            <a:srgbClr val="ECCC8F">
              <a:alpha val="50000"/>
            </a:srgbClr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ísḷîḑe">
            <a:extLst>
              <a:ext uri="{FF2B5EF4-FFF2-40B4-BE49-F238E27FC236}">
                <a16:creationId xmlns:a16="http://schemas.microsoft.com/office/drawing/2014/main" xmlns="" id="{E4A14ED8-630A-4743-9098-E191494E5ACC}"/>
              </a:ext>
            </a:extLst>
          </p:cNvPr>
          <p:cNvSpPr/>
          <p:nvPr/>
        </p:nvSpPr>
        <p:spPr>
          <a:xfrm>
            <a:off x="6487887" y="2589080"/>
            <a:ext cx="1241987" cy="1444673"/>
          </a:xfrm>
          <a:prstGeom prst="rect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xmlns="" id="{A7541786-7CB0-4889-BC76-76DD6A1D4265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239A03A6-B69E-401A-9E1F-6F5796D34DDE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20" name="ïṥlîdé">
            <a:extLst>
              <a:ext uri="{FF2B5EF4-FFF2-40B4-BE49-F238E27FC236}">
                <a16:creationId xmlns:a16="http://schemas.microsoft.com/office/drawing/2014/main" xmlns="" id="{9A9ADC05-A776-448C-8D04-DDB61368208E}"/>
              </a:ext>
            </a:extLst>
          </p:cNvPr>
          <p:cNvSpPr txBox="1"/>
          <p:nvPr/>
        </p:nvSpPr>
        <p:spPr bwMode="auto">
          <a:xfrm>
            <a:off x="5165187" y="1637749"/>
            <a:ext cx="1898564" cy="584464"/>
          </a:xfrm>
          <a:prstGeom prst="wedgeRoundRectCallout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C0ABD21D-4307-468A-84C9-D3B9FC743B64}"/>
              </a:ext>
            </a:extLst>
          </p:cNvPr>
          <p:cNvSpPr txBox="1"/>
          <p:nvPr/>
        </p:nvSpPr>
        <p:spPr>
          <a:xfrm>
            <a:off x="5351043" y="1697136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B4B4B"/>
                </a:solidFill>
                <a:cs typeface="+mn-ea"/>
                <a:sym typeface="+mn-lt"/>
              </a:rPr>
              <a:t>高考加油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C1F6FDFC-6432-4549-B25F-758D6DB8EB29}"/>
              </a:ext>
            </a:extLst>
          </p:cNvPr>
          <p:cNvSpPr txBox="1"/>
          <p:nvPr/>
        </p:nvSpPr>
        <p:spPr>
          <a:xfrm>
            <a:off x="7937059" y="2686103"/>
            <a:ext cx="353527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sp>
        <p:nvSpPr>
          <p:cNvPr id="14" name="í$ḻídè">
            <a:extLst>
              <a:ext uri="{FF2B5EF4-FFF2-40B4-BE49-F238E27FC236}">
                <a16:creationId xmlns:a16="http://schemas.microsoft.com/office/drawing/2014/main" xmlns="" id="{B31B2D3C-7E70-47EC-A52C-66640EDD0D7D}"/>
              </a:ext>
            </a:extLst>
          </p:cNvPr>
          <p:cNvSpPr txBox="1"/>
          <p:nvPr/>
        </p:nvSpPr>
        <p:spPr>
          <a:xfrm>
            <a:off x="6525837" y="3005486"/>
            <a:ext cx="1241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en-US" altLang="zh-CN" sz="1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0%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íşľîḑe">
            <a:extLst>
              <a:ext uri="{FF2B5EF4-FFF2-40B4-BE49-F238E27FC236}">
                <a16:creationId xmlns:a16="http://schemas.microsoft.com/office/drawing/2014/main" xmlns="" id="{BF89D427-30C3-49F8-8722-FA2A8BC38C59}"/>
              </a:ext>
            </a:extLst>
          </p:cNvPr>
          <p:cNvSpPr txBox="1"/>
          <p:nvPr/>
        </p:nvSpPr>
        <p:spPr>
          <a:xfrm>
            <a:off x="4256368" y="4551417"/>
            <a:ext cx="2392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rgbClr val="C00000"/>
                </a:solidFill>
                <a:cs typeface="+mn-ea"/>
                <a:sym typeface="+mn-lt"/>
              </a:rPr>
              <a:t>6</a:t>
            </a:r>
            <a:r>
              <a:rPr lang="en-US" altLang="zh-CN" sz="100" b="1" dirty="0">
                <a:solidFill>
                  <a:srgbClr val="C0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>
                <a:solidFill>
                  <a:srgbClr val="C00000"/>
                </a:solidFill>
                <a:cs typeface="+mn-ea"/>
                <a:sym typeface="+mn-lt"/>
              </a:rPr>
              <a:t>0%</a:t>
            </a:r>
            <a:endParaRPr lang="zh-CN" altLang="en-US" sz="40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C64D8DD1-203A-46B2-AE63-4B7D8397FD9F}"/>
              </a:ext>
            </a:extLst>
          </p:cNvPr>
          <p:cNvSpPr txBox="1"/>
          <p:nvPr/>
        </p:nvSpPr>
        <p:spPr>
          <a:xfrm>
            <a:off x="777019" y="4391725"/>
            <a:ext cx="353527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511839" y="435142"/>
            <a:ext cx="18356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5F4EC"/>
                </a:solidFill>
              </a:rPr>
              <a:t>https://www.ypppt.com/</a:t>
            </a:r>
            <a:endParaRPr lang="zh-CN" altLang="en-US" sz="1100" dirty="0">
              <a:solidFill>
                <a:srgbClr val="F5F4E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97639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4F93534-0800-4B34-932B-5BD4A04D65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220" y="1458410"/>
            <a:ext cx="6185190" cy="4363656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09D227A2-6CBE-42BB-A9B2-8A9621C8F61F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407664D5-52FF-4620-A2D5-249A75C7CEAF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6" name="ïSlíḍê">
            <a:extLst>
              <a:ext uri="{FF2B5EF4-FFF2-40B4-BE49-F238E27FC236}">
                <a16:creationId xmlns:a16="http://schemas.microsoft.com/office/drawing/2014/main" xmlns="" id="{3ED42196-19FE-4D3E-8E09-D1B05B5E70B3}"/>
              </a:ext>
            </a:extLst>
          </p:cNvPr>
          <p:cNvSpPr/>
          <p:nvPr/>
        </p:nvSpPr>
        <p:spPr bwMode="auto">
          <a:xfrm>
            <a:off x="1225886" y="1585889"/>
            <a:ext cx="953729" cy="956252"/>
          </a:xfrm>
          <a:prstGeom prst="ellipse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dirty="0">
              <a:solidFill>
                <a:srgbClr val="ECCC8F"/>
              </a:solidFill>
              <a:cs typeface="+mn-ea"/>
              <a:sym typeface="+mn-lt"/>
            </a:endParaRPr>
          </a:p>
        </p:txBody>
      </p:sp>
      <p:sp>
        <p:nvSpPr>
          <p:cNvPr id="7" name="îṩľiḑé">
            <a:extLst>
              <a:ext uri="{FF2B5EF4-FFF2-40B4-BE49-F238E27FC236}">
                <a16:creationId xmlns:a16="http://schemas.microsoft.com/office/drawing/2014/main" xmlns="" id="{07E1D75B-DE62-4EA6-B16C-0BD0C6195D47}"/>
              </a:ext>
            </a:extLst>
          </p:cNvPr>
          <p:cNvSpPr/>
          <p:nvPr/>
        </p:nvSpPr>
        <p:spPr bwMode="auto">
          <a:xfrm>
            <a:off x="1458621" y="1836882"/>
            <a:ext cx="488259" cy="454264"/>
          </a:xfrm>
          <a:custGeom>
            <a:avLst/>
            <a:gdLst>
              <a:gd name="connsiteX0" fmla="*/ 362096 w 576922"/>
              <a:gd name="connsiteY0" fmla="*/ 472751 h 536754"/>
              <a:gd name="connsiteX1" fmla="*/ 376350 w 576922"/>
              <a:gd name="connsiteY1" fmla="*/ 536754 h 536754"/>
              <a:gd name="connsiteX2" fmla="*/ 362096 w 576922"/>
              <a:gd name="connsiteY2" fmla="*/ 536754 h 536754"/>
              <a:gd name="connsiteX3" fmla="*/ 214826 w 576922"/>
              <a:gd name="connsiteY3" fmla="*/ 472751 h 536754"/>
              <a:gd name="connsiteX4" fmla="*/ 214826 w 576922"/>
              <a:gd name="connsiteY4" fmla="*/ 536754 h 536754"/>
              <a:gd name="connsiteX5" fmla="*/ 200572 w 576922"/>
              <a:gd name="connsiteY5" fmla="*/ 536754 h 536754"/>
              <a:gd name="connsiteX6" fmla="*/ 288461 w 576922"/>
              <a:gd name="connsiteY6" fmla="*/ 200761 h 536754"/>
              <a:gd name="connsiteX7" fmla="*/ 221958 w 576922"/>
              <a:gd name="connsiteY7" fmla="*/ 267171 h 536754"/>
              <a:gd name="connsiteX8" fmla="*/ 288461 w 576922"/>
              <a:gd name="connsiteY8" fmla="*/ 346317 h 536754"/>
              <a:gd name="connsiteX9" fmla="*/ 354963 w 576922"/>
              <a:gd name="connsiteY9" fmla="*/ 267171 h 536754"/>
              <a:gd name="connsiteX10" fmla="*/ 288461 w 576922"/>
              <a:gd name="connsiteY10" fmla="*/ 200761 h 536754"/>
              <a:gd name="connsiteX11" fmla="*/ 279958 w 576922"/>
              <a:gd name="connsiteY11" fmla="*/ 97355 h 536754"/>
              <a:gd name="connsiteX12" fmla="*/ 296963 w 576922"/>
              <a:gd name="connsiteY12" fmla="*/ 97355 h 536754"/>
              <a:gd name="connsiteX13" fmla="*/ 494649 w 576922"/>
              <a:gd name="connsiteY13" fmla="*/ 267626 h 536754"/>
              <a:gd name="connsiteX14" fmla="*/ 499204 w 576922"/>
              <a:gd name="connsiteY14" fmla="*/ 277481 h 536754"/>
              <a:gd name="connsiteX15" fmla="*/ 499204 w 576922"/>
              <a:gd name="connsiteY15" fmla="*/ 523715 h 536754"/>
              <a:gd name="connsiteX16" fmla="*/ 486147 w 576922"/>
              <a:gd name="connsiteY16" fmla="*/ 536754 h 536754"/>
              <a:gd name="connsiteX17" fmla="*/ 430272 w 576922"/>
              <a:gd name="connsiteY17" fmla="*/ 536754 h 536754"/>
              <a:gd name="connsiteX18" fmla="*/ 398084 w 576922"/>
              <a:gd name="connsiteY18" fmla="*/ 393017 h 536754"/>
              <a:gd name="connsiteX19" fmla="*/ 385634 w 576922"/>
              <a:gd name="connsiteY19" fmla="*/ 376035 h 536754"/>
              <a:gd name="connsiteX20" fmla="*/ 298482 w 576922"/>
              <a:gd name="connsiteY20" fmla="*/ 352231 h 536754"/>
              <a:gd name="connsiteX21" fmla="*/ 291953 w 576922"/>
              <a:gd name="connsiteY21" fmla="*/ 365270 h 536754"/>
              <a:gd name="connsiteX22" fmla="*/ 291801 w 576922"/>
              <a:gd name="connsiteY22" fmla="*/ 365270 h 536754"/>
              <a:gd name="connsiteX23" fmla="*/ 309565 w 576922"/>
              <a:gd name="connsiteY23" fmla="*/ 502943 h 536754"/>
              <a:gd name="connsiteX24" fmla="*/ 290131 w 576922"/>
              <a:gd name="connsiteY24" fmla="*/ 536754 h 536754"/>
              <a:gd name="connsiteX25" fmla="*/ 286791 w 576922"/>
              <a:gd name="connsiteY25" fmla="*/ 536754 h 536754"/>
              <a:gd name="connsiteX26" fmla="*/ 267356 w 576922"/>
              <a:gd name="connsiteY26" fmla="*/ 502943 h 536754"/>
              <a:gd name="connsiteX27" fmla="*/ 285120 w 576922"/>
              <a:gd name="connsiteY27" fmla="*/ 365270 h 536754"/>
              <a:gd name="connsiteX28" fmla="*/ 284969 w 576922"/>
              <a:gd name="connsiteY28" fmla="*/ 365270 h 536754"/>
              <a:gd name="connsiteX29" fmla="*/ 278440 w 576922"/>
              <a:gd name="connsiteY29" fmla="*/ 352231 h 536754"/>
              <a:gd name="connsiteX30" fmla="*/ 191288 w 576922"/>
              <a:gd name="connsiteY30" fmla="*/ 376035 h 536754"/>
              <a:gd name="connsiteX31" fmla="*/ 178838 w 576922"/>
              <a:gd name="connsiteY31" fmla="*/ 393017 h 536754"/>
              <a:gd name="connsiteX32" fmla="*/ 146649 w 576922"/>
              <a:gd name="connsiteY32" fmla="*/ 536754 h 536754"/>
              <a:gd name="connsiteX33" fmla="*/ 90775 w 576922"/>
              <a:gd name="connsiteY33" fmla="*/ 536754 h 536754"/>
              <a:gd name="connsiteX34" fmla="*/ 77717 w 576922"/>
              <a:gd name="connsiteY34" fmla="*/ 523715 h 536754"/>
              <a:gd name="connsiteX35" fmla="*/ 77717 w 576922"/>
              <a:gd name="connsiteY35" fmla="*/ 277481 h 536754"/>
              <a:gd name="connsiteX36" fmla="*/ 82272 w 576922"/>
              <a:gd name="connsiteY36" fmla="*/ 267626 h 536754"/>
              <a:gd name="connsiteX37" fmla="*/ 288461 w 576922"/>
              <a:gd name="connsiteY37" fmla="*/ 0 h 536754"/>
              <a:gd name="connsiteX38" fmla="*/ 305620 w 576922"/>
              <a:gd name="connsiteY38" fmla="*/ 6254 h 536754"/>
              <a:gd name="connsiteX39" fmla="*/ 567855 w 576922"/>
              <a:gd name="connsiteY39" fmla="*/ 231550 h 536754"/>
              <a:gd name="connsiteX40" fmla="*/ 570588 w 576922"/>
              <a:gd name="connsiteY40" fmla="*/ 268392 h 536754"/>
              <a:gd name="connsiteX41" fmla="*/ 550696 w 576922"/>
              <a:gd name="connsiteY41" fmla="*/ 277488 h 536754"/>
              <a:gd name="connsiteX42" fmla="*/ 533690 w 576922"/>
              <a:gd name="connsiteY42" fmla="*/ 271272 h 536754"/>
              <a:gd name="connsiteX43" fmla="*/ 288461 w 576922"/>
              <a:gd name="connsiteY43" fmla="*/ 60683 h 536754"/>
              <a:gd name="connsiteX44" fmla="*/ 43232 w 576922"/>
              <a:gd name="connsiteY44" fmla="*/ 271272 h 536754"/>
              <a:gd name="connsiteX45" fmla="*/ 6334 w 576922"/>
              <a:gd name="connsiteY45" fmla="*/ 268392 h 536754"/>
              <a:gd name="connsiteX46" fmla="*/ 9067 w 576922"/>
              <a:gd name="connsiteY46" fmla="*/ 231550 h 536754"/>
              <a:gd name="connsiteX47" fmla="*/ 271303 w 576922"/>
              <a:gd name="connsiteY47" fmla="*/ 6254 h 536754"/>
              <a:gd name="connsiteX48" fmla="*/ 288461 w 576922"/>
              <a:gd name="connsiteY48" fmla="*/ 0 h 53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76922" h="536754">
                <a:moveTo>
                  <a:pt x="362096" y="472751"/>
                </a:moveTo>
                <a:lnTo>
                  <a:pt x="376350" y="536754"/>
                </a:lnTo>
                <a:lnTo>
                  <a:pt x="362096" y="536754"/>
                </a:lnTo>
                <a:close/>
                <a:moveTo>
                  <a:pt x="214826" y="472751"/>
                </a:moveTo>
                <a:lnTo>
                  <a:pt x="214826" y="536754"/>
                </a:lnTo>
                <a:lnTo>
                  <a:pt x="200572" y="536754"/>
                </a:lnTo>
                <a:close/>
                <a:moveTo>
                  <a:pt x="288461" y="200761"/>
                </a:moveTo>
                <a:cubicBezTo>
                  <a:pt x="251717" y="200761"/>
                  <a:pt x="221958" y="230478"/>
                  <a:pt x="221958" y="267171"/>
                </a:cubicBezTo>
                <a:cubicBezTo>
                  <a:pt x="221958" y="303712"/>
                  <a:pt x="251717" y="346317"/>
                  <a:pt x="288461" y="346317"/>
                </a:cubicBezTo>
                <a:cubicBezTo>
                  <a:pt x="325204" y="346317"/>
                  <a:pt x="354963" y="303712"/>
                  <a:pt x="354963" y="267171"/>
                </a:cubicBezTo>
                <a:cubicBezTo>
                  <a:pt x="354963" y="230478"/>
                  <a:pt x="325204" y="200761"/>
                  <a:pt x="288461" y="200761"/>
                </a:cubicBezTo>
                <a:close/>
                <a:moveTo>
                  <a:pt x="279958" y="97355"/>
                </a:moveTo>
                <a:cubicBezTo>
                  <a:pt x="284817" y="93109"/>
                  <a:pt x="292105" y="93109"/>
                  <a:pt x="296963" y="97355"/>
                </a:cubicBezTo>
                <a:lnTo>
                  <a:pt x="494649" y="267626"/>
                </a:lnTo>
                <a:cubicBezTo>
                  <a:pt x="497534" y="270052"/>
                  <a:pt x="499204" y="273691"/>
                  <a:pt x="499204" y="277481"/>
                </a:cubicBezTo>
                <a:lnTo>
                  <a:pt x="499204" y="523715"/>
                </a:lnTo>
                <a:cubicBezTo>
                  <a:pt x="499204" y="530993"/>
                  <a:pt x="493283" y="536754"/>
                  <a:pt x="486147" y="536754"/>
                </a:cubicBezTo>
                <a:lnTo>
                  <a:pt x="430272" y="536754"/>
                </a:lnTo>
                <a:lnTo>
                  <a:pt x="398084" y="393017"/>
                </a:lnTo>
                <a:cubicBezTo>
                  <a:pt x="396414" y="386194"/>
                  <a:pt x="392314" y="379826"/>
                  <a:pt x="385634" y="376035"/>
                </a:cubicBezTo>
                <a:cubicBezTo>
                  <a:pt x="383963" y="375126"/>
                  <a:pt x="346916" y="354808"/>
                  <a:pt x="298482" y="352231"/>
                </a:cubicBezTo>
                <a:lnTo>
                  <a:pt x="291953" y="365270"/>
                </a:lnTo>
                <a:lnTo>
                  <a:pt x="291801" y="365270"/>
                </a:lnTo>
                <a:lnTo>
                  <a:pt x="309565" y="502943"/>
                </a:lnTo>
                <a:lnTo>
                  <a:pt x="290131" y="536754"/>
                </a:lnTo>
                <a:lnTo>
                  <a:pt x="286791" y="536754"/>
                </a:lnTo>
                <a:lnTo>
                  <a:pt x="267356" y="502943"/>
                </a:lnTo>
                <a:lnTo>
                  <a:pt x="285120" y="365270"/>
                </a:lnTo>
                <a:lnTo>
                  <a:pt x="284969" y="365270"/>
                </a:lnTo>
                <a:lnTo>
                  <a:pt x="278440" y="352231"/>
                </a:lnTo>
                <a:cubicBezTo>
                  <a:pt x="229853" y="354808"/>
                  <a:pt x="192958" y="375126"/>
                  <a:pt x="191288" y="376035"/>
                </a:cubicBezTo>
                <a:cubicBezTo>
                  <a:pt x="184607" y="379826"/>
                  <a:pt x="180508" y="386194"/>
                  <a:pt x="178838" y="393017"/>
                </a:cubicBezTo>
                <a:lnTo>
                  <a:pt x="146649" y="536754"/>
                </a:lnTo>
                <a:lnTo>
                  <a:pt x="90775" y="536754"/>
                </a:lnTo>
                <a:cubicBezTo>
                  <a:pt x="83639" y="536754"/>
                  <a:pt x="77717" y="530993"/>
                  <a:pt x="77717" y="523715"/>
                </a:cubicBezTo>
                <a:lnTo>
                  <a:pt x="77717" y="277481"/>
                </a:lnTo>
                <a:cubicBezTo>
                  <a:pt x="77717" y="273691"/>
                  <a:pt x="79387" y="270052"/>
                  <a:pt x="82272" y="267626"/>
                </a:cubicBezTo>
                <a:close/>
                <a:moveTo>
                  <a:pt x="288461" y="0"/>
                </a:moveTo>
                <a:cubicBezTo>
                  <a:pt x="294573" y="0"/>
                  <a:pt x="300685" y="2085"/>
                  <a:pt x="305620" y="6254"/>
                </a:cubicBezTo>
                <a:lnTo>
                  <a:pt x="567855" y="231550"/>
                </a:lnTo>
                <a:cubicBezTo>
                  <a:pt x="578787" y="240950"/>
                  <a:pt x="580002" y="257476"/>
                  <a:pt x="570588" y="268392"/>
                </a:cubicBezTo>
                <a:cubicBezTo>
                  <a:pt x="565425" y="274456"/>
                  <a:pt x="558137" y="277488"/>
                  <a:pt x="550696" y="277488"/>
                </a:cubicBezTo>
                <a:cubicBezTo>
                  <a:pt x="544623" y="277488"/>
                  <a:pt x="538549" y="275517"/>
                  <a:pt x="533690" y="271272"/>
                </a:cubicBezTo>
                <a:lnTo>
                  <a:pt x="288461" y="60683"/>
                </a:lnTo>
                <a:lnTo>
                  <a:pt x="43232" y="271272"/>
                </a:lnTo>
                <a:cubicBezTo>
                  <a:pt x="32299" y="280672"/>
                  <a:pt x="15748" y="279459"/>
                  <a:pt x="6334" y="268392"/>
                </a:cubicBezTo>
                <a:cubicBezTo>
                  <a:pt x="-3080" y="257476"/>
                  <a:pt x="-1865" y="240950"/>
                  <a:pt x="9067" y="231550"/>
                </a:cubicBezTo>
                <a:lnTo>
                  <a:pt x="271303" y="6254"/>
                </a:lnTo>
                <a:cubicBezTo>
                  <a:pt x="276238" y="2085"/>
                  <a:pt x="282350" y="0"/>
                  <a:pt x="2884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solidFill>
                <a:srgbClr val="ECCC8F"/>
              </a:solidFill>
              <a:cs typeface="+mn-ea"/>
              <a:sym typeface="+mn-lt"/>
            </a:endParaRPr>
          </a:p>
        </p:txBody>
      </p:sp>
      <p:sp>
        <p:nvSpPr>
          <p:cNvPr id="8" name="îṡḻïḍé">
            <a:extLst>
              <a:ext uri="{FF2B5EF4-FFF2-40B4-BE49-F238E27FC236}">
                <a16:creationId xmlns:a16="http://schemas.microsoft.com/office/drawing/2014/main" xmlns="" id="{0F3ADBE9-DFF1-45C5-BA28-B81AB32CE52C}"/>
              </a:ext>
            </a:extLst>
          </p:cNvPr>
          <p:cNvSpPr/>
          <p:nvPr/>
        </p:nvSpPr>
        <p:spPr bwMode="auto">
          <a:xfrm>
            <a:off x="1225886" y="3192250"/>
            <a:ext cx="953729" cy="956252"/>
          </a:xfrm>
          <a:prstGeom prst="ellipse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dirty="0">
              <a:solidFill>
                <a:srgbClr val="ECCC8F"/>
              </a:solidFill>
              <a:cs typeface="+mn-ea"/>
              <a:sym typeface="+mn-lt"/>
            </a:endParaRPr>
          </a:p>
        </p:txBody>
      </p:sp>
      <p:sp>
        <p:nvSpPr>
          <p:cNvPr id="9" name="iṥḻiďe">
            <a:extLst>
              <a:ext uri="{FF2B5EF4-FFF2-40B4-BE49-F238E27FC236}">
                <a16:creationId xmlns:a16="http://schemas.microsoft.com/office/drawing/2014/main" xmlns="" id="{D39914CB-ED09-47CA-944F-FB684717CAE5}"/>
              </a:ext>
            </a:extLst>
          </p:cNvPr>
          <p:cNvSpPr/>
          <p:nvPr/>
        </p:nvSpPr>
        <p:spPr bwMode="auto">
          <a:xfrm>
            <a:off x="1458621" y="3443243"/>
            <a:ext cx="488259" cy="454264"/>
          </a:xfrm>
          <a:custGeom>
            <a:avLst/>
            <a:gdLst>
              <a:gd name="connsiteX0" fmla="*/ 362096 w 576922"/>
              <a:gd name="connsiteY0" fmla="*/ 472751 h 536754"/>
              <a:gd name="connsiteX1" fmla="*/ 376350 w 576922"/>
              <a:gd name="connsiteY1" fmla="*/ 536754 h 536754"/>
              <a:gd name="connsiteX2" fmla="*/ 362096 w 576922"/>
              <a:gd name="connsiteY2" fmla="*/ 536754 h 536754"/>
              <a:gd name="connsiteX3" fmla="*/ 214826 w 576922"/>
              <a:gd name="connsiteY3" fmla="*/ 472751 h 536754"/>
              <a:gd name="connsiteX4" fmla="*/ 214826 w 576922"/>
              <a:gd name="connsiteY4" fmla="*/ 536754 h 536754"/>
              <a:gd name="connsiteX5" fmla="*/ 200572 w 576922"/>
              <a:gd name="connsiteY5" fmla="*/ 536754 h 536754"/>
              <a:gd name="connsiteX6" fmla="*/ 288461 w 576922"/>
              <a:gd name="connsiteY6" fmla="*/ 200761 h 536754"/>
              <a:gd name="connsiteX7" fmla="*/ 221958 w 576922"/>
              <a:gd name="connsiteY7" fmla="*/ 267171 h 536754"/>
              <a:gd name="connsiteX8" fmla="*/ 288461 w 576922"/>
              <a:gd name="connsiteY8" fmla="*/ 346317 h 536754"/>
              <a:gd name="connsiteX9" fmla="*/ 354963 w 576922"/>
              <a:gd name="connsiteY9" fmla="*/ 267171 h 536754"/>
              <a:gd name="connsiteX10" fmla="*/ 288461 w 576922"/>
              <a:gd name="connsiteY10" fmla="*/ 200761 h 536754"/>
              <a:gd name="connsiteX11" fmla="*/ 279958 w 576922"/>
              <a:gd name="connsiteY11" fmla="*/ 97355 h 536754"/>
              <a:gd name="connsiteX12" fmla="*/ 296963 w 576922"/>
              <a:gd name="connsiteY12" fmla="*/ 97355 h 536754"/>
              <a:gd name="connsiteX13" fmla="*/ 494649 w 576922"/>
              <a:gd name="connsiteY13" fmla="*/ 267626 h 536754"/>
              <a:gd name="connsiteX14" fmla="*/ 499204 w 576922"/>
              <a:gd name="connsiteY14" fmla="*/ 277481 h 536754"/>
              <a:gd name="connsiteX15" fmla="*/ 499204 w 576922"/>
              <a:gd name="connsiteY15" fmla="*/ 523715 h 536754"/>
              <a:gd name="connsiteX16" fmla="*/ 486147 w 576922"/>
              <a:gd name="connsiteY16" fmla="*/ 536754 h 536754"/>
              <a:gd name="connsiteX17" fmla="*/ 430272 w 576922"/>
              <a:gd name="connsiteY17" fmla="*/ 536754 h 536754"/>
              <a:gd name="connsiteX18" fmla="*/ 398084 w 576922"/>
              <a:gd name="connsiteY18" fmla="*/ 393017 h 536754"/>
              <a:gd name="connsiteX19" fmla="*/ 385634 w 576922"/>
              <a:gd name="connsiteY19" fmla="*/ 376035 h 536754"/>
              <a:gd name="connsiteX20" fmla="*/ 298482 w 576922"/>
              <a:gd name="connsiteY20" fmla="*/ 352231 h 536754"/>
              <a:gd name="connsiteX21" fmla="*/ 291953 w 576922"/>
              <a:gd name="connsiteY21" fmla="*/ 365270 h 536754"/>
              <a:gd name="connsiteX22" fmla="*/ 291801 w 576922"/>
              <a:gd name="connsiteY22" fmla="*/ 365270 h 536754"/>
              <a:gd name="connsiteX23" fmla="*/ 309565 w 576922"/>
              <a:gd name="connsiteY23" fmla="*/ 502943 h 536754"/>
              <a:gd name="connsiteX24" fmla="*/ 290131 w 576922"/>
              <a:gd name="connsiteY24" fmla="*/ 536754 h 536754"/>
              <a:gd name="connsiteX25" fmla="*/ 286791 w 576922"/>
              <a:gd name="connsiteY25" fmla="*/ 536754 h 536754"/>
              <a:gd name="connsiteX26" fmla="*/ 267356 w 576922"/>
              <a:gd name="connsiteY26" fmla="*/ 502943 h 536754"/>
              <a:gd name="connsiteX27" fmla="*/ 285120 w 576922"/>
              <a:gd name="connsiteY27" fmla="*/ 365270 h 536754"/>
              <a:gd name="connsiteX28" fmla="*/ 284969 w 576922"/>
              <a:gd name="connsiteY28" fmla="*/ 365270 h 536754"/>
              <a:gd name="connsiteX29" fmla="*/ 278440 w 576922"/>
              <a:gd name="connsiteY29" fmla="*/ 352231 h 536754"/>
              <a:gd name="connsiteX30" fmla="*/ 191288 w 576922"/>
              <a:gd name="connsiteY30" fmla="*/ 376035 h 536754"/>
              <a:gd name="connsiteX31" fmla="*/ 178838 w 576922"/>
              <a:gd name="connsiteY31" fmla="*/ 393017 h 536754"/>
              <a:gd name="connsiteX32" fmla="*/ 146649 w 576922"/>
              <a:gd name="connsiteY32" fmla="*/ 536754 h 536754"/>
              <a:gd name="connsiteX33" fmla="*/ 90775 w 576922"/>
              <a:gd name="connsiteY33" fmla="*/ 536754 h 536754"/>
              <a:gd name="connsiteX34" fmla="*/ 77717 w 576922"/>
              <a:gd name="connsiteY34" fmla="*/ 523715 h 536754"/>
              <a:gd name="connsiteX35" fmla="*/ 77717 w 576922"/>
              <a:gd name="connsiteY35" fmla="*/ 277481 h 536754"/>
              <a:gd name="connsiteX36" fmla="*/ 82272 w 576922"/>
              <a:gd name="connsiteY36" fmla="*/ 267626 h 536754"/>
              <a:gd name="connsiteX37" fmla="*/ 288461 w 576922"/>
              <a:gd name="connsiteY37" fmla="*/ 0 h 536754"/>
              <a:gd name="connsiteX38" fmla="*/ 305620 w 576922"/>
              <a:gd name="connsiteY38" fmla="*/ 6254 h 536754"/>
              <a:gd name="connsiteX39" fmla="*/ 567855 w 576922"/>
              <a:gd name="connsiteY39" fmla="*/ 231550 h 536754"/>
              <a:gd name="connsiteX40" fmla="*/ 570588 w 576922"/>
              <a:gd name="connsiteY40" fmla="*/ 268392 h 536754"/>
              <a:gd name="connsiteX41" fmla="*/ 550696 w 576922"/>
              <a:gd name="connsiteY41" fmla="*/ 277488 h 536754"/>
              <a:gd name="connsiteX42" fmla="*/ 533690 w 576922"/>
              <a:gd name="connsiteY42" fmla="*/ 271272 h 536754"/>
              <a:gd name="connsiteX43" fmla="*/ 288461 w 576922"/>
              <a:gd name="connsiteY43" fmla="*/ 60683 h 536754"/>
              <a:gd name="connsiteX44" fmla="*/ 43232 w 576922"/>
              <a:gd name="connsiteY44" fmla="*/ 271272 h 536754"/>
              <a:gd name="connsiteX45" fmla="*/ 6334 w 576922"/>
              <a:gd name="connsiteY45" fmla="*/ 268392 h 536754"/>
              <a:gd name="connsiteX46" fmla="*/ 9067 w 576922"/>
              <a:gd name="connsiteY46" fmla="*/ 231550 h 536754"/>
              <a:gd name="connsiteX47" fmla="*/ 271303 w 576922"/>
              <a:gd name="connsiteY47" fmla="*/ 6254 h 536754"/>
              <a:gd name="connsiteX48" fmla="*/ 288461 w 576922"/>
              <a:gd name="connsiteY48" fmla="*/ 0 h 53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76922" h="536754">
                <a:moveTo>
                  <a:pt x="362096" y="472751"/>
                </a:moveTo>
                <a:lnTo>
                  <a:pt x="376350" y="536754"/>
                </a:lnTo>
                <a:lnTo>
                  <a:pt x="362096" y="536754"/>
                </a:lnTo>
                <a:close/>
                <a:moveTo>
                  <a:pt x="214826" y="472751"/>
                </a:moveTo>
                <a:lnTo>
                  <a:pt x="214826" y="536754"/>
                </a:lnTo>
                <a:lnTo>
                  <a:pt x="200572" y="536754"/>
                </a:lnTo>
                <a:close/>
                <a:moveTo>
                  <a:pt x="288461" y="200761"/>
                </a:moveTo>
                <a:cubicBezTo>
                  <a:pt x="251717" y="200761"/>
                  <a:pt x="221958" y="230478"/>
                  <a:pt x="221958" y="267171"/>
                </a:cubicBezTo>
                <a:cubicBezTo>
                  <a:pt x="221958" y="303712"/>
                  <a:pt x="251717" y="346317"/>
                  <a:pt x="288461" y="346317"/>
                </a:cubicBezTo>
                <a:cubicBezTo>
                  <a:pt x="325204" y="346317"/>
                  <a:pt x="354963" y="303712"/>
                  <a:pt x="354963" y="267171"/>
                </a:cubicBezTo>
                <a:cubicBezTo>
                  <a:pt x="354963" y="230478"/>
                  <a:pt x="325204" y="200761"/>
                  <a:pt x="288461" y="200761"/>
                </a:cubicBezTo>
                <a:close/>
                <a:moveTo>
                  <a:pt x="279958" y="97355"/>
                </a:moveTo>
                <a:cubicBezTo>
                  <a:pt x="284817" y="93109"/>
                  <a:pt x="292105" y="93109"/>
                  <a:pt x="296963" y="97355"/>
                </a:cubicBezTo>
                <a:lnTo>
                  <a:pt x="494649" y="267626"/>
                </a:lnTo>
                <a:cubicBezTo>
                  <a:pt x="497534" y="270052"/>
                  <a:pt x="499204" y="273691"/>
                  <a:pt x="499204" y="277481"/>
                </a:cubicBezTo>
                <a:lnTo>
                  <a:pt x="499204" y="523715"/>
                </a:lnTo>
                <a:cubicBezTo>
                  <a:pt x="499204" y="530993"/>
                  <a:pt x="493283" y="536754"/>
                  <a:pt x="486147" y="536754"/>
                </a:cubicBezTo>
                <a:lnTo>
                  <a:pt x="430272" y="536754"/>
                </a:lnTo>
                <a:lnTo>
                  <a:pt x="398084" y="393017"/>
                </a:lnTo>
                <a:cubicBezTo>
                  <a:pt x="396414" y="386194"/>
                  <a:pt x="392314" y="379826"/>
                  <a:pt x="385634" y="376035"/>
                </a:cubicBezTo>
                <a:cubicBezTo>
                  <a:pt x="383963" y="375126"/>
                  <a:pt x="346916" y="354808"/>
                  <a:pt x="298482" y="352231"/>
                </a:cubicBezTo>
                <a:lnTo>
                  <a:pt x="291953" y="365270"/>
                </a:lnTo>
                <a:lnTo>
                  <a:pt x="291801" y="365270"/>
                </a:lnTo>
                <a:lnTo>
                  <a:pt x="309565" y="502943"/>
                </a:lnTo>
                <a:lnTo>
                  <a:pt x="290131" y="536754"/>
                </a:lnTo>
                <a:lnTo>
                  <a:pt x="286791" y="536754"/>
                </a:lnTo>
                <a:lnTo>
                  <a:pt x="267356" y="502943"/>
                </a:lnTo>
                <a:lnTo>
                  <a:pt x="285120" y="365270"/>
                </a:lnTo>
                <a:lnTo>
                  <a:pt x="284969" y="365270"/>
                </a:lnTo>
                <a:lnTo>
                  <a:pt x="278440" y="352231"/>
                </a:lnTo>
                <a:cubicBezTo>
                  <a:pt x="229853" y="354808"/>
                  <a:pt x="192958" y="375126"/>
                  <a:pt x="191288" y="376035"/>
                </a:cubicBezTo>
                <a:cubicBezTo>
                  <a:pt x="184607" y="379826"/>
                  <a:pt x="180508" y="386194"/>
                  <a:pt x="178838" y="393017"/>
                </a:cubicBezTo>
                <a:lnTo>
                  <a:pt x="146649" y="536754"/>
                </a:lnTo>
                <a:lnTo>
                  <a:pt x="90775" y="536754"/>
                </a:lnTo>
                <a:cubicBezTo>
                  <a:pt x="83639" y="536754"/>
                  <a:pt x="77717" y="530993"/>
                  <a:pt x="77717" y="523715"/>
                </a:cubicBezTo>
                <a:lnTo>
                  <a:pt x="77717" y="277481"/>
                </a:lnTo>
                <a:cubicBezTo>
                  <a:pt x="77717" y="273691"/>
                  <a:pt x="79387" y="270052"/>
                  <a:pt x="82272" y="267626"/>
                </a:cubicBezTo>
                <a:close/>
                <a:moveTo>
                  <a:pt x="288461" y="0"/>
                </a:moveTo>
                <a:cubicBezTo>
                  <a:pt x="294573" y="0"/>
                  <a:pt x="300685" y="2085"/>
                  <a:pt x="305620" y="6254"/>
                </a:cubicBezTo>
                <a:lnTo>
                  <a:pt x="567855" y="231550"/>
                </a:lnTo>
                <a:cubicBezTo>
                  <a:pt x="578787" y="240950"/>
                  <a:pt x="580002" y="257476"/>
                  <a:pt x="570588" y="268392"/>
                </a:cubicBezTo>
                <a:cubicBezTo>
                  <a:pt x="565425" y="274456"/>
                  <a:pt x="558137" y="277488"/>
                  <a:pt x="550696" y="277488"/>
                </a:cubicBezTo>
                <a:cubicBezTo>
                  <a:pt x="544623" y="277488"/>
                  <a:pt x="538549" y="275517"/>
                  <a:pt x="533690" y="271272"/>
                </a:cubicBezTo>
                <a:lnTo>
                  <a:pt x="288461" y="60683"/>
                </a:lnTo>
                <a:lnTo>
                  <a:pt x="43232" y="271272"/>
                </a:lnTo>
                <a:cubicBezTo>
                  <a:pt x="32299" y="280672"/>
                  <a:pt x="15748" y="279459"/>
                  <a:pt x="6334" y="268392"/>
                </a:cubicBezTo>
                <a:cubicBezTo>
                  <a:pt x="-3080" y="257476"/>
                  <a:pt x="-1865" y="240950"/>
                  <a:pt x="9067" y="231550"/>
                </a:cubicBezTo>
                <a:lnTo>
                  <a:pt x="271303" y="6254"/>
                </a:lnTo>
                <a:cubicBezTo>
                  <a:pt x="276238" y="2085"/>
                  <a:pt x="282350" y="0"/>
                  <a:pt x="2884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solidFill>
                <a:srgbClr val="ECCC8F"/>
              </a:solidFill>
              <a:cs typeface="+mn-ea"/>
              <a:sym typeface="+mn-lt"/>
            </a:endParaRPr>
          </a:p>
        </p:txBody>
      </p:sp>
      <p:sp>
        <p:nvSpPr>
          <p:cNvPr id="10" name="îśḻíďê">
            <a:extLst>
              <a:ext uri="{FF2B5EF4-FFF2-40B4-BE49-F238E27FC236}">
                <a16:creationId xmlns:a16="http://schemas.microsoft.com/office/drawing/2014/main" xmlns="" id="{E32F5AF9-A340-4242-8174-E001655F13E4}"/>
              </a:ext>
            </a:extLst>
          </p:cNvPr>
          <p:cNvSpPr/>
          <p:nvPr/>
        </p:nvSpPr>
        <p:spPr bwMode="auto">
          <a:xfrm>
            <a:off x="1225886" y="4921465"/>
            <a:ext cx="953729" cy="956252"/>
          </a:xfrm>
          <a:prstGeom prst="ellipse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dirty="0">
              <a:solidFill>
                <a:srgbClr val="ECCC8F"/>
              </a:solidFill>
              <a:cs typeface="+mn-ea"/>
              <a:sym typeface="+mn-lt"/>
            </a:endParaRPr>
          </a:p>
        </p:txBody>
      </p:sp>
      <p:sp>
        <p:nvSpPr>
          <p:cNvPr id="11" name="îśļïḓê">
            <a:extLst>
              <a:ext uri="{FF2B5EF4-FFF2-40B4-BE49-F238E27FC236}">
                <a16:creationId xmlns:a16="http://schemas.microsoft.com/office/drawing/2014/main" xmlns="" id="{D31377AD-42A4-4A44-9DF8-6004770CFBE0}"/>
              </a:ext>
            </a:extLst>
          </p:cNvPr>
          <p:cNvSpPr/>
          <p:nvPr/>
        </p:nvSpPr>
        <p:spPr bwMode="auto">
          <a:xfrm>
            <a:off x="1458621" y="5172458"/>
            <a:ext cx="488259" cy="454264"/>
          </a:xfrm>
          <a:custGeom>
            <a:avLst/>
            <a:gdLst>
              <a:gd name="connsiteX0" fmla="*/ 362096 w 576922"/>
              <a:gd name="connsiteY0" fmla="*/ 472751 h 536754"/>
              <a:gd name="connsiteX1" fmla="*/ 376350 w 576922"/>
              <a:gd name="connsiteY1" fmla="*/ 536754 h 536754"/>
              <a:gd name="connsiteX2" fmla="*/ 362096 w 576922"/>
              <a:gd name="connsiteY2" fmla="*/ 536754 h 536754"/>
              <a:gd name="connsiteX3" fmla="*/ 214826 w 576922"/>
              <a:gd name="connsiteY3" fmla="*/ 472751 h 536754"/>
              <a:gd name="connsiteX4" fmla="*/ 214826 w 576922"/>
              <a:gd name="connsiteY4" fmla="*/ 536754 h 536754"/>
              <a:gd name="connsiteX5" fmla="*/ 200572 w 576922"/>
              <a:gd name="connsiteY5" fmla="*/ 536754 h 536754"/>
              <a:gd name="connsiteX6" fmla="*/ 288461 w 576922"/>
              <a:gd name="connsiteY6" fmla="*/ 200761 h 536754"/>
              <a:gd name="connsiteX7" fmla="*/ 221958 w 576922"/>
              <a:gd name="connsiteY7" fmla="*/ 267171 h 536754"/>
              <a:gd name="connsiteX8" fmla="*/ 288461 w 576922"/>
              <a:gd name="connsiteY8" fmla="*/ 346317 h 536754"/>
              <a:gd name="connsiteX9" fmla="*/ 354963 w 576922"/>
              <a:gd name="connsiteY9" fmla="*/ 267171 h 536754"/>
              <a:gd name="connsiteX10" fmla="*/ 288461 w 576922"/>
              <a:gd name="connsiteY10" fmla="*/ 200761 h 536754"/>
              <a:gd name="connsiteX11" fmla="*/ 279958 w 576922"/>
              <a:gd name="connsiteY11" fmla="*/ 97355 h 536754"/>
              <a:gd name="connsiteX12" fmla="*/ 296963 w 576922"/>
              <a:gd name="connsiteY12" fmla="*/ 97355 h 536754"/>
              <a:gd name="connsiteX13" fmla="*/ 494649 w 576922"/>
              <a:gd name="connsiteY13" fmla="*/ 267626 h 536754"/>
              <a:gd name="connsiteX14" fmla="*/ 499204 w 576922"/>
              <a:gd name="connsiteY14" fmla="*/ 277481 h 536754"/>
              <a:gd name="connsiteX15" fmla="*/ 499204 w 576922"/>
              <a:gd name="connsiteY15" fmla="*/ 523715 h 536754"/>
              <a:gd name="connsiteX16" fmla="*/ 486147 w 576922"/>
              <a:gd name="connsiteY16" fmla="*/ 536754 h 536754"/>
              <a:gd name="connsiteX17" fmla="*/ 430272 w 576922"/>
              <a:gd name="connsiteY17" fmla="*/ 536754 h 536754"/>
              <a:gd name="connsiteX18" fmla="*/ 398084 w 576922"/>
              <a:gd name="connsiteY18" fmla="*/ 393017 h 536754"/>
              <a:gd name="connsiteX19" fmla="*/ 385634 w 576922"/>
              <a:gd name="connsiteY19" fmla="*/ 376035 h 536754"/>
              <a:gd name="connsiteX20" fmla="*/ 298482 w 576922"/>
              <a:gd name="connsiteY20" fmla="*/ 352231 h 536754"/>
              <a:gd name="connsiteX21" fmla="*/ 291953 w 576922"/>
              <a:gd name="connsiteY21" fmla="*/ 365270 h 536754"/>
              <a:gd name="connsiteX22" fmla="*/ 291801 w 576922"/>
              <a:gd name="connsiteY22" fmla="*/ 365270 h 536754"/>
              <a:gd name="connsiteX23" fmla="*/ 309565 w 576922"/>
              <a:gd name="connsiteY23" fmla="*/ 502943 h 536754"/>
              <a:gd name="connsiteX24" fmla="*/ 290131 w 576922"/>
              <a:gd name="connsiteY24" fmla="*/ 536754 h 536754"/>
              <a:gd name="connsiteX25" fmla="*/ 286791 w 576922"/>
              <a:gd name="connsiteY25" fmla="*/ 536754 h 536754"/>
              <a:gd name="connsiteX26" fmla="*/ 267356 w 576922"/>
              <a:gd name="connsiteY26" fmla="*/ 502943 h 536754"/>
              <a:gd name="connsiteX27" fmla="*/ 285120 w 576922"/>
              <a:gd name="connsiteY27" fmla="*/ 365270 h 536754"/>
              <a:gd name="connsiteX28" fmla="*/ 284969 w 576922"/>
              <a:gd name="connsiteY28" fmla="*/ 365270 h 536754"/>
              <a:gd name="connsiteX29" fmla="*/ 278440 w 576922"/>
              <a:gd name="connsiteY29" fmla="*/ 352231 h 536754"/>
              <a:gd name="connsiteX30" fmla="*/ 191288 w 576922"/>
              <a:gd name="connsiteY30" fmla="*/ 376035 h 536754"/>
              <a:gd name="connsiteX31" fmla="*/ 178838 w 576922"/>
              <a:gd name="connsiteY31" fmla="*/ 393017 h 536754"/>
              <a:gd name="connsiteX32" fmla="*/ 146649 w 576922"/>
              <a:gd name="connsiteY32" fmla="*/ 536754 h 536754"/>
              <a:gd name="connsiteX33" fmla="*/ 90775 w 576922"/>
              <a:gd name="connsiteY33" fmla="*/ 536754 h 536754"/>
              <a:gd name="connsiteX34" fmla="*/ 77717 w 576922"/>
              <a:gd name="connsiteY34" fmla="*/ 523715 h 536754"/>
              <a:gd name="connsiteX35" fmla="*/ 77717 w 576922"/>
              <a:gd name="connsiteY35" fmla="*/ 277481 h 536754"/>
              <a:gd name="connsiteX36" fmla="*/ 82272 w 576922"/>
              <a:gd name="connsiteY36" fmla="*/ 267626 h 536754"/>
              <a:gd name="connsiteX37" fmla="*/ 288461 w 576922"/>
              <a:gd name="connsiteY37" fmla="*/ 0 h 536754"/>
              <a:gd name="connsiteX38" fmla="*/ 305620 w 576922"/>
              <a:gd name="connsiteY38" fmla="*/ 6254 h 536754"/>
              <a:gd name="connsiteX39" fmla="*/ 567855 w 576922"/>
              <a:gd name="connsiteY39" fmla="*/ 231550 h 536754"/>
              <a:gd name="connsiteX40" fmla="*/ 570588 w 576922"/>
              <a:gd name="connsiteY40" fmla="*/ 268392 h 536754"/>
              <a:gd name="connsiteX41" fmla="*/ 550696 w 576922"/>
              <a:gd name="connsiteY41" fmla="*/ 277488 h 536754"/>
              <a:gd name="connsiteX42" fmla="*/ 533690 w 576922"/>
              <a:gd name="connsiteY42" fmla="*/ 271272 h 536754"/>
              <a:gd name="connsiteX43" fmla="*/ 288461 w 576922"/>
              <a:gd name="connsiteY43" fmla="*/ 60683 h 536754"/>
              <a:gd name="connsiteX44" fmla="*/ 43232 w 576922"/>
              <a:gd name="connsiteY44" fmla="*/ 271272 h 536754"/>
              <a:gd name="connsiteX45" fmla="*/ 6334 w 576922"/>
              <a:gd name="connsiteY45" fmla="*/ 268392 h 536754"/>
              <a:gd name="connsiteX46" fmla="*/ 9067 w 576922"/>
              <a:gd name="connsiteY46" fmla="*/ 231550 h 536754"/>
              <a:gd name="connsiteX47" fmla="*/ 271303 w 576922"/>
              <a:gd name="connsiteY47" fmla="*/ 6254 h 536754"/>
              <a:gd name="connsiteX48" fmla="*/ 288461 w 576922"/>
              <a:gd name="connsiteY48" fmla="*/ 0 h 53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76922" h="536754">
                <a:moveTo>
                  <a:pt x="362096" y="472751"/>
                </a:moveTo>
                <a:lnTo>
                  <a:pt x="376350" y="536754"/>
                </a:lnTo>
                <a:lnTo>
                  <a:pt x="362096" y="536754"/>
                </a:lnTo>
                <a:close/>
                <a:moveTo>
                  <a:pt x="214826" y="472751"/>
                </a:moveTo>
                <a:lnTo>
                  <a:pt x="214826" y="536754"/>
                </a:lnTo>
                <a:lnTo>
                  <a:pt x="200572" y="536754"/>
                </a:lnTo>
                <a:close/>
                <a:moveTo>
                  <a:pt x="288461" y="200761"/>
                </a:moveTo>
                <a:cubicBezTo>
                  <a:pt x="251717" y="200761"/>
                  <a:pt x="221958" y="230478"/>
                  <a:pt x="221958" y="267171"/>
                </a:cubicBezTo>
                <a:cubicBezTo>
                  <a:pt x="221958" y="303712"/>
                  <a:pt x="251717" y="346317"/>
                  <a:pt x="288461" y="346317"/>
                </a:cubicBezTo>
                <a:cubicBezTo>
                  <a:pt x="325204" y="346317"/>
                  <a:pt x="354963" y="303712"/>
                  <a:pt x="354963" y="267171"/>
                </a:cubicBezTo>
                <a:cubicBezTo>
                  <a:pt x="354963" y="230478"/>
                  <a:pt x="325204" y="200761"/>
                  <a:pt x="288461" y="200761"/>
                </a:cubicBezTo>
                <a:close/>
                <a:moveTo>
                  <a:pt x="279958" y="97355"/>
                </a:moveTo>
                <a:cubicBezTo>
                  <a:pt x="284817" y="93109"/>
                  <a:pt x="292105" y="93109"/>
                  <a:pt x="296963" y="97355"/>
                </a:cubicBezTo>
                <a:lnTo>
                  <a:pt x="494649" y="267626"/>
                </a:lnTo>
                <a:cubicBezTo>
                  <a:pt x="497534" y="270052"/>
                  <a:pt x="499204" y="273691"/>
                  <a:pt x="499204" y="277481"/>
                </a:cubicBezTo>
                <a:lnTo>
                  <a:pt x="499204" y="523715"/>
                </a:lnTo>
                <a:cubicBezTo>
                  <a:pt x="499204" y="530993"/>
                  <a:pt x="493283" y="536754"/>
                  <a:pt x="486147" y="536754"/>
                </a:cubicBezTo>
                <a:lnTo>
                  <a:pt x="430272" y="536754"/>
                </a:lnTo>
                <a:lnTo>
                  <a:pt x="398084" y="393017"/>
                </a:lnTo>
                <a:cubicBezTo>
                  <a:pt x="396414" y="386194"/>
                  <a:pt x="392314" y="379826"/>
                  <a:pt x="385634" y="376035"/>
                </a:cubicBezTo>
                <a:cubicBezTo>
                  <a:pt x="383963" y="375126"/>
                  <a:pt x="346916" y="354808"/>
                  <a:pt x="298482" y="352231"/>
                </a:cubicBezTo>
                <a:lnTo>
                  <a:pt x="291953" y="365270"/>
                </a:lnTo>
                <a:lnTo>
                  <a:pt x="291801" y="365270"/>
                </a:lnTo>
                <a:lnTo>
                  <a:pt x="309565" y="502943"/>
                </a:lnTo>
                <a:lnTo>
                  <a:pt x="290131" y="536754"/>
                </a:lnTo>
                <a:lnTo>
                  <a:pt x="286791" y="536754"/>
                </a:lnTo>
                <a:lnTo>
                  <a:pt x="267356" y="502943"/>
                </a:lnTo>
                <a:lnTo>
                  <a:pt x="285120" y="365270"/>
                </a:lnTo>
                <a:lnTo>
                  <a:pt x="284969" y="365270"/>
                </a:lnTo>
                <a:lnTo>
                  <a:pt x="278440" y="352231"/>
                </a:lnTo>
                <a:cubicBezTo>
                  <a:pt x="229853" y="354808"/>
                  <a:pt x="192958" y="375126"/>
                  <a:pt x="191288" y="376035"/>
                </a:cubicBezTo>
                <a:cubicBezTo>
                  <a:pt x="184607" y="379826"/>
                  <a:pt x="180508" y="386194"/>
                  <a:pt x="178838" y="393017"/>
                </a:cubicBezTo>
                <a:lnTo>
                  <a:pt x="146649" y="536754"/>
                </a:lnTo>
                <a:lnTo>
                  <a:pt x="90775" y="536754"/>
                </a:lnTo>
                <a:cubicBezTo>
                  <a:pt x="83639" y="536754"/>
                  <a:pt x="77717" y="530993"/>
                  <a:pt x="77717" y="523715"/>
                </a:cubicBezTo>
                <a:lnTo>
                  <a:pt x="77717" y="277481"/>
                </a:lnTo>
                <a:cubicBezTo>
                  <a:pt x="77717" y="273691"/>
                  <a:pt x="79387" y="270052"/>
                  <a:pt x="82272" y="267626"/>
                </a:cubicBezTo>
                <a:close/>
                <a:moveTo>
                  <a:pt x="288461" y="0"/>
                </a:moveTo>
                <a:cubicBezTo>
                  <a:pt x="294573" y="0"/>
                  <a:pt x="300685" y="2085"/>
                  <a:pt x="305620" y="6254"/>
                </a:cubicBezTo>
                <a:lnTo>
                  <a:pt x="567855" y="231550"/>
                </a:lnTo>
                <a:cubicBezTo>
                  <a:pt x="578787" y="240950"/>
                  <a:pt x="580002" y="257476"/>
                  <a:pt x="570588" y="268392"/>
                </a:cubicBezTo>
                <a:cubicBezTo>
                  <a:pt x="565425" y="274456"/>
                  <a:pt x="558137" y="277488"/>
                  <a:pt x="550696" y="277488"/>
                </a:cubicBezTo>
                <a:cubicBezTo>
                  <a:pt x="544623" y="277488"/>
                  <a:pt x="538549" y="275517"/>
                  <a:pt x="533690" y="271272"/>
                </a:cubicBezTo>
                <a:lnTo>
                  <a:pt x="288461" y="60683"/>
                </a:lnTo>
                <a:lnTo>
                  <a:pt x="43232" y="271272"/>
                </a:lnTo>
                <a:cubicBezTo>
                  <a:pt x="32299" y="280672"/>
                  <a:pt x="15748" y="279459"/>
                  <a:pt x="6334" y="268392"/>
                </a:cubicBezTo>
                <a:cubicBezTo>
                  <a:pt x="-3080" y="257476"/>
                  <a:pt x="-1865" y="240950"/>
                  <a:pt x="9067" y="231550"/>
                </a:cubicBezTo>
                <a:lnTo>
                  <a:pt x="271303" y="6254"/>
                </a:lnTo>
                <a:cubicBezTo>
                  <a:pt x="276238" y="2085"/>
                  <a:pt x="282350" y="0"/>
                  <a:pt x="2884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solidFill>
                <a:srgbClr val="ECCC8F"/>
              </a:solidFill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FB3EB62B-4AD0-40A3-B15E-FD4F18B8D8BF}"/>
              </a:ext>
            </a:extLst>
          </p:cNvPr>
          <p:cNvCxnSpPr/>
          <p:nvPr/>
        </p:nvCxnSpPr>
        <p:spPr>
          <a:xfrm>
            <a:off x="2355148" y="2976402"/>
            <a:ext cx="3729591" cy="0"/>
          </a:xfrm>
          <a:prstGeom prst="line">
            <a:avLst/>
          </a:prstGeom>
          <a:ln w="3175" cap="rnd">
            <a:solidFill>
              <a:srgbClr val="ECCC8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F0EFAEA4-57EA-4E57-8DA5-16F5657F62CE}"/>
              </a:ext>
            </a:extLst>
          </p:cNvPr>
          <p:cNvCxnSpPr/>
          <p:nvPr/>
        </p:nvCxnSpPr>
        <p:spPr>
          <a:xfrm>
            <a:off x="2355148" y="4714464"/>
            <a:ext cx="3729591" cy="0"/>
          </a:xfrm>
          <a:prstGeom prst="line">
            <a:avLst/>
          </a:prstGeom>
          <a:ln w="3175" cap="rnd">
            <a:solidFill>
              <a:srgbClr val="ECCC8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99547DF2-7421-4372-B1D7-81411D206BC1}"/>
              </a:ext>
            </a:extLst>
          </p:cNvPr>
          <p:cNvSpPr txBox="1"/>
          <p:nvPr/>
        </p:nvSpPr>
        <p:spPr>
          <a:xfrm>
            <a:off x="2412350" y="1593737"/>
            <a:ext cx="3462772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ECCC8F"/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7C6BFBB5-0B8B-419D-9A30-E88B4D59E33C}"/>
              </a:ext>
            </a:extLst>
          </p:cNvPr>
          <p:cNvSpPr txBox="1"/>
          <p:nvPr/>
        </p:nvSpPr>
        <p:spPr>
          <a:xfrm>
            <a:off x="2488557" y="3321475"/>
            <a:ext cx="3462772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ECCC8F"/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BC39628B-B30C-480D-9477-2C25BC9FF91D}"/>
              </a:ext>
            </a:extLst>
          </p:cNvPr>
          <p:cNvSpPr txBox="1"/>
          <p:nvPr/>
        </p:nvSpPr>
        <p:spPr>
          <a:xfrm>
            <a:off x="2488557" y="4885955"/>
            <a:ext cx="3462772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ECCC8F"/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xmlns="" id="{1D14A069-720C-97C9-F569-9BA7FE9084A5}"/>
              </a:ext>
            </a:extLst>
          </p:cNvPr>
          <p:cNvSpPr txBox="1"/>
          <p:nvPr/>
        </p:nvSpPr>
        <p:spPr>
          <a:xfrm>
            <a:off x="1131012" y="665068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rgbClr val="ECCC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ECCC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rgbClr val="ECCC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7950353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C072751-F249-4058-852C-7A3372BD94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477" y="1620456"/>
            <a:ext cx="6194946" cy="4074289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EE48A9C3-A351-4DF6-9C3C-560A276FE752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B3F0ECF9-F077-4488-96E4-6641AB6A608B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CB814D6-B394-4F97-A0EF-74B72A503E6E}"/>
              </a:ext>
            </a:extLst>
          </p:cNvPr>
          <p:cNvSpPr txBox="1"/>
          <p:nvPr/>
        </p:nvSpPr>
        <p:spPr>
          <a:xfrm>
            <a:off x="2266932" y="3342817"/>
            <a:ext cx="4106205" cy="1160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sp>
        <p:nvSpPr>
          <p:cNvPr id="7" name="ïṥlîdé">
            <a:extLst>
              <a:ext uri="{FF2B5EF4-FFF2-40B4-BE49-F238E27FC236}">
                <a16:creationId xmlns:a16="http://schemas.microsoft.com/office/drawing/2014/main" xmlns="" id="{75720A0D-D5C2-41BC-AEC6-50689531BB48}"/>
              </a:ext>
            </a:extLst>
          </p:cNvPr>
          <p:cNvSpPr txBox="1"/>
          <p:nvPr/>
        </p:nvSpPr>
        <p:spPr bwMode="auto">
          <a:xfrm>
            <a:off x="8012559" y="1776645"/>
            <a:ext cx="1898564" cy="584464"/>
          </a:xfrm>
          <a:prstGeom prst="wedgeRoundRectCallout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3C9BD32-1485-4B23-BAC5-C56BFC1ECD82}"/>
              </a:ext>
            </a:extLst>
          </p:cNvPr>
          <p:cNvSpPr txBox="1"/>
          <p:nvPr/>
        </p:nvSpPr>
        <p:spPr>
          <a:xfrm>
            <a:off x="8198415" y="183603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B4B4B"/>
                </a:solidFill>
                <a:cs typeface="+mn-ea"/>
                <a:sym typeface="+mn-lt"/>
              </a:rPr>
              <a:t>高考加油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36DD08F-CF22-4D47-8F0E-E7E82E6A51D3}"/>
              </a:ext>
            </a:extLst>
          </p:cNvPr>
          <p:cNvSpPr txBox="1"/>
          <p:nvPr/>
        </p:nvSpPr>
        <p:spPr>
          <a:xfrm>
            <a:off x="7981374" y="2700942"/>
            <a:ext cx="3604884" cy="153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3424635A-D181-438C-8DE4-7FACBC0B1982}"/>
              </a:ext>
            </a:extLst>
          </p:cNvPr>
          <p:cNvSpPr txBox="1"/>
          <p:nvPr/>
        </p:nvSpPr>
        <p:spPr>
          <a:xfrm>
            <a:off x="7981374" y="4570937"/>
            <a:ext cx="3604884" cy="791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</p:spTree>
    <p:extLst>
      <p:ext uri="{BB962C8B-B14F-4D97-AF65-F5344CB8AC3E}">
        <p14:creationId xmlns:p14="http://schemas.microsoft.com/office/powerpoint/2010/main" val="24343416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ḻíḓe">
            <a:extLst>
              <a:ext uri="{FF2B5EF4-FFF2-40B4-BE49-F238E27FC236}">
                <a16:creationId xmlns:a16="http://schemas.microsoft.com/office/drawing/2014/main" xmlns="" id="{B085A1D0-8069-4CAA-BEB9-F672833F46F7}"/>
              </a:ext>
            </a:extLst>
          </p:cNvPr>
          <p:cNvSpPr/>
          <p:nvPr/>
        </p:nvSpPr>
        <p:spPr bwMode="auto">
          <a:xfrm>
            <a:off x="1943455" y="2158346"/>
            <a:ext cx="9084758" cy="2043264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3475 w 21600"/>
              <a:gd name="connsiteY0-2" fmla="*/ 0 h 21600"/>
              <a:gd name="connsiteX1-3" fmla="*/ 18125 w 21600"/>
              <a:gd name="connsiteY1-4" fmla="*/ 0 h 21600"/>
              <a:gd name="connsiteX2-5" fmla="*/ 21600 w 21600"/>
              <a:gd name="connsiteY2-6" fmla="*/ 10800 h 21600"/>
              <a:gd name="connsiteX3-7" fmla="*/ 18125 w 21600"/>
              <a:gd name="connsiteY3-8" fmla="*/ 21600 h 21600"/>
              <a:gd name="connsiteX4-9" fmla="*/ 3475 w 21600"/>
              <a:gd name="connsiteY4-10" fmla="*/ 21600 h 21600"/>
              <a:gd name="connsiteX5-11" fmla="*/ 0 w 21600"/>
              <a:gd name="connsiteY5-12" fmla="*/ 10800 h 21600"/>
              <a:gd name="connsiteX6-13" fmla="*/ 3685 w 21600"/>
              <a:gd name="connsiteY6-14" fmla="*/ 630 h 21600"/>
              <a:gd name="connsiteX0-15" fmla="*/ 3475 w 21600"/>
              <a:gd name="connsiteY0-16" fmla="*/ 0 h 21600"/>
              <a:gd name="connsiteX1-17" fmla="*/ 18125 w 21600"/>
              <a:gd name="connsiteY1-18" fmla="*/ 0 h 21600"/>
              <a:gd name="connsiteX2-19" fmla="*/ 21600 w 21600"/>
              <a:gd name="connsiteY2-20" fmla="*/ 10800 h 21600"/>
              <a:gd name="connsiteX3-21" fmla="*/ 18125 w 21600"/>
              <a:gd name="connsiteY3-22" fmla="*/ 21600 h 21600"/>
              <a:gd name="connsiteX4-23" fmla="*/ 3475 w 21600"/>
              <a:gd name="connsiteY4-24" fmla="*/ 21600 h 21600"/>
              <a:gd name="connsiteX5-25" fmla="*/ 0 w 21600"/>
              <a:gd name="connsiteY5-26" fmla="*/ 10800 h 21600"/>
              <a:gd name="connsiteX0-27" fmla="*/ 0 w 18125"/>
              <a:gd name="connsiteY0-28" fmla="*/ 0 h 21600"/>
              <a:gd name="connsiteX1-29" fmla="*/ 14650 w 18125"/>
              <a:gd name="connsiteY1-30" fmla="*/ 0 h 21600"/>
              <a:gd name="connsiteX2-31" fmla="*/ 18125 w 18125"/>
              <a:gd name="connsiteY2-32" fmla="*/ 10800 h 21600"/>
              <a:gd name="connsiteX3-33" fmla="*/ 14650 w 18125"/>
              <a:gd name="connsiteY3-34" fmla="*/ 21600 h 21600"/>
              <a:gd name="connsiteX4-35" fmla="*/ 0 w 18125"/>
              <a:gd name="connsiteY4-36" fmla="*/ 21600 h 21600"/>
              <a:gd name="connsiteX0-37" fmla="*/ 0 w 19228"/>
              <a:gd name="connsiteY0-38" fmla="*/ 0 h 21600"/>
              <a:gd name="connsiteX1-39" fmla="*/ 15753 w 19228"/>
              <a:gd name="connsiteY1-40" fmla="*/ 0 h 21600"/>
              <a:gd name="connsiteX2-41" fmla="*/ 19228 w 19228"/>
              <a:gd name="connsiteY2-42" fmla="*/ 10800 h 21600"/>
              <a:gd name="connsiteX3-43" fmla="*/ 15753 w 19228"/>
              <a:gd name="connsiteY3-44" fmla="*/ 21600 h 21600"/>
              <a:gd name="connsiteX4-45" fmla="*/ 1103 w 19228"/>
              <a:gd name="connsiteY4-46" fmla="*/ 21600 h 21600"/>
              <a:gd name="connsiteX0-47" fmla="*/ 253 w 19481"/>
              <a:gd name="connsiteY0-48" fmla="*/ 0 h 21600"/>
              <a:gd name="connsiteX1-49" fmla="*/ 16006 w 19481"/>
              <a:gd name="connsiteY1-50" fmla="*/ 0 h 21600"/>
              <a:gd name="connsiteX2-51" fmla="*/ 19481 w 19481"/>
              <a:gd name="connsiteY2-52" fmla="*/ 10800 h 21600"/>
              <a:gd name="connsiteX3-53" fmla="*/ 16006 w 19481"/>
              <a:gd name="connsiteY3-54" fmla="*/ 21600 h 21600"/>
              <a:gd name="connsiteX4-55" fmla="*/ 0 w 19481"/>
              <a:gd name="connsiteY4-56" fmla="*/ 21600 h 21600"/>
              <a:gd name="connsiteX0-57" fmla="*/ 0 w 22785"/>
              <a:gd name="connsiteY0-58" fmla="*/ 0 h 21687"/>
              <a:gd name="connsiteX1-59" fmla="*/ 19310 w 22785"/>
              <a:gd name="connsiteY1-60" fmla="*/ 87 h 21687"/>
              <a:gd name="connsiteX2-61" fmla="*/ 22785 w 22785"/>
              <a:gd name="connsiteY2-62" fmla="*/ 10887 h 21687"/>
              <a:gd name="connsiteX3-63" fmla="*/ 19310 w 22785"/>
              <a:gd name="connsiteY3-64" fmla="*/ 21687 h 21687"/>
              <a:gd name="connsiteX4-65" fmla="*/ 3304 w 22785"/>
              <a:gd name="connsiteY4-66" fmla="*/ 21687 h 21687"/>
              <a:gd name="connsiteX0-67" fmla="*/ 0 w 21590"/>
              <a:gd name="connsiteY0-68" fmla="*/ 0 h 21600"/>
              <a:gd name="connsiteX1-69" fmla="*/ 18115 w 21590"/>
              <a:gd name="connsiteY1-70" fmla="*/ 0 h 21600"/>
              <a:gd name="connsiteX2-71" fmla="*/ 21590 w 21590"/>
              <a:gd name="connsiteY2-72" fmla="*/ 10800 h 21600"/>
              <a:gd name="connsiteX3-73" fmla="*/ 18115 w 21590"/>
              <a:gd name="connsiteY3-74" fmla="*/ 21600 h 21600"/>
              <a:gd name="connsiteX4-75" fmla="*/ 2109 w 21590"/>
              <a:gd name="connsiteY4-76" fmla="*/ 21600 h 21600"/>
              <a:gd name="connsiteX0-77" fmla="*/ 0 w 21590"/>
              <a:gd name="connsiteY0-78" fmla="*/ 0 h 21832"/>
              <a:gd name="connsiteX1-79" fmla="*/ 18115 w 21590"/>
              <a:gd name="connsiteY1-80" fmla="*/ 0 h 21832"/>
              <a:gd name="connsiteX2-81" fmla="*/ 21590 w 21590"/>
              <a:gd name="connsiteY2-82" fmla="*/ 10800 h 21832"/>
              <a:gd name="connsiteX3-83" fmla="*/ 18115 w 21590"/>
              <a:gd name="connsiteY3-84" fmla="*/ 21600 h 21832"/>
              <a:gd name="connsiteX4-85" fmla="*/ 4589 w 21590"/>
              <a:gd name="connsiteY4-86" fmla="*/ 21832 h 21832"/>
              <a:gd name="connsiteX0-87" fmla="*/ 0 w 21099"/>
              <a:gd name="connsiteY0-88" fmla="*/ 0 h 21832"/>
              <a:gd name="connsiteX1-89" fmla="*/ 17624 w 21099"/>
              <a:gd name="connsiteY1-90" fmla="*/ 0 h 21832"/>
              <a:gd name="connsiteX2-91" fmla="*/ 21099 w 21099"/>
              <a:gd name="connsiteY2-92" fmla="*/ 10800 h 21832"/>
              <a:gd name="connsiteX3-93" fmla="*/ 17624 w 21099"/>
              <a:gd name="connsiteY3-94" fmla="*/ 21600 h 21832"/>
              <a:gd name="connsiteX4-95" fmla="*/ 4098 w 21099"/>
              <a:gd name="connsiteY4-96" fmla="*/ 21832 h 21832"/>
              <a:gd name="connsiteX0-97" fmla="*/ 2552 w 23651"/>
              <a:gd name="connsiteY0-98" fmla="*/ 0 h 21699"/>
              <a:gd name="connsiteX1-99" fmla="*/ 20176 w 23651"/>
              <a:gd name="connsiteY1-100" fmla="*/ 0 h 21699"/>
              <a:gd name="connsiteX2-101" fmla="*/ 23651 w 23651"/>
              <a:gd name="connsiteY2-102" fmla="*/ 10800 h 21699"/>
              <a:gd name="connsiteX3-103" fmla="*/ 20176 w 23651"/>
              <a:gd name="connsiteY3-104" fmla="*/ 21600 h 21699"/>
              <a:gd name="connsiteX4-105" fmla="*/ 0 w 23651"/>
              <a:gd name="connsiteY4-106" fmla="*/ 21699 h 21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651" h="21699">
                <a:moveTo>
                  <a:pt x="2552" y="0"/>
                </a:moveTo>
                <a:lnTo>
                  <a:pt x="20176" y="0"/>
                </a:lnTo>
                <a:cubicBezTo>
                  <a:pt x="22095" y="0"/>
                  <a:pt x="23651" y="4835"/>
                  <a:pt x="23651" y="10800"/>
                </a:cubicBezTo>
                <a:cubicBezTo>
                  <a:pt x="23651" y="16765"/>
                  <a:pt x="22095" y="21600"/>
                  <a:pt x="20176" y="21600"/>
                </a:cubicBezTo>
                <a:lnTo>
                  <a:pt x="0" y="21699"/>
                </a:lnTo>
              </a:path>
            </a:pathLst>
          </a:custGeom>
          <a:noFill/>
          <a:ln w="31750">
            <a:solidFill>
              <a:schemeClr val="bg1">
                <a:lumMod val="85000"/>
              </a:schemeClr>
            </a:solidFill>
          </a:ln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íśľíḍé">
            <a:extLst>
              <a:ext uri="{FF2B5EF4-FFF2-40B4-BE49-F238E27FC236}">
                <a16:creationId xmlns:a16="http://schemas.microsoft.com/office/drawing/2014/main" xmlns="" id="{8F92CEBF-125C-48CF-A5FA-E789D6EBD8E8}"/>
              </a:ext>
            </a:extLst>
          </p:cNvPr>
          <p:cNvSpPr/>
          <p:nvPr/>
        </p:nvSpPr>
        <p:spPr bwMode="auto">
          <a:xfrm>
            <a:off x="4314795" y="3951877"/>
            <a:ext cx="520442" cy="520440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2" name="îsḻiḋé">
            <a:extLst>
              <a:ext uri="{FF2B5EF4-FFF2-40B4-BE49-F238E27FC236}">
                <a16:creationId xmlns:a16="http://schemas.microsoft.com/office/drawing/2014/main" xmlns="" id="{BCAA17F7-EB82-45F8-A55D-013BB710AD20}"/>
              </a:ext>
            </a:extLst>
          </p:cNvPr>
          <p:cNvSpPr/>
          <p:nvPr/>
        </p:nvSpPr>
        <p:spPr bwMode="auto">
          <a:xfrm>
            <a:off x="4440330" y="4104181"/>
            <a:ext cx="269371" cy="244128"/>
          </a:xfrm>
          <a:custGeom>
            <a:avLst/>
            <a:gdLst>
              <a:gd name="connsiteX0" fmla="*/ 496512 w 622984"/>
              <a:gd name="connsiteY0" fmla="*/ 492841 h 564606"/>
              <a:gd name="connsiteX1" fmla="*/ 473955 w 622984"/>
              <a:gd name="connsiteY1" fmla="*/ 515853 h 564606"/>
              <a:gd name="connsiteX2" fmla="*/ 496512 w 622984"/>
              <a:gd name="connsiteY2" fmla="*/ 535354 h 564606"/>
              <a:gd name="connsiteX3" fmla="*/ 519457 w 622984"/>
              <a:gd name="connsiteY3" fmla="*/ 515853 h 564606"/>
              <a:gd name="connsiteX4" fmla="*/ 496512 w 622984"/>
              <a:gd name="connsiteY4" fmla="*/ 492841 h 564606"/>
              <a:gd name="connsiteX5" fmla="*/ 249694 w 622984"/>
              <a:gd name="connsiteY5" fmla="*/ 352049 h 564606"/>
              <a:gd name="connsiteX6" fmla="*/ 272741 w 622984"/>
              <a:gd name="connsiteY6" fmla="*/ 374570 h 564606"/>
              <a:gd name="connsiteX7" fmla="*/ 171569 w 622984"/>
              <a:gd name="connsiteY7" fmla="*/ 475137 h 564606"/>
              <a:gd name="connsiteX8" fmla="*/ 177819 w 622984"/>
              <a:gd name="connsiteY8" fmla="*/ 481738 h 564606"/>
              <a:gd name="connsiteX9" fmla="*/ 155163 w 622984"/>
              <a:gd name="connsiteY9" fmla="*/ 510860 h 564606"/>
              <a:gd name="connsiteX10" fmla="*/ 73522 w 622984"/>
              <a:gd name="connsiteY10" fmla="*/ 562891 h 564606"/>
              <a:gd name="connsiteX11" fmla="*/ 60241 w 622984"/>
              <a:gd name="connsiteY11" fmla="*/ 550077 h 564606"/>
              <a:gd name="connsiteX12" fmla="*/ 112585 w 622984"/>
              <a:gd name="connsiteY12" fmla="*/ 468925 h 564606"/>
              <a:gd name="connsiteX13" fmla="*/ 141882 w 622984"/>
              <a:gd name="connsiteY13" fmla="*/ 446015 h 564606"/>
              <a:gd name="connsiteX14" fmla="*/ 148522 w 622984"/>
              <a:gd name="connsiteY14" fmla="*/ 452616 h 564606"/>
              <a:gd name="connsiteX15" fmla="*/ 122234 w 622984"/>
              <a:gd name="connsiteY15" fmla="*/ 15041 h 564606"/>
              <a:gd name="connsiteX16" fmla="*/ 210667 w 622984"/>
              <a:gd name="connsiteY16" fmla="*/ 52502 h 564606"/>
              <a:gd name="connsiteX17" fmla="*/ 242946 w 622984"/>
              <a:gd name="connsiteY17" fmla="*/ 173410 h 564606"/>
              <a:gd name="connsiteX18" fmla="*/ 532291 w 622984"/>
              <a:gd name="connsiteY18" fmla="*/ 463589 h 564606"/>
              <a:gd name="connsiteX19" fmla="*/ 532291 w 622984"/>
              <a:gd name="connsiteY19" fmla="*/ 545105 h 564606"/>
              <a:gd name="connsiteX20" fmla="*/ 493400 w 622984"/>
              <a:gd name="connsiteY20" fmla="*/ 564606 h 564606"/>
              <a:gd name="connsiteX21" fmla="*/ 451010 w 622984"/>
              <a:gd name="connsiteY21" fmla="*/ 545105 h 564606"/>
              <a:gd name="connsiteX22" fmla="*/ 161665 w 622984"/>
              <a:gd name="connsiteY22" fmla="*/ 258046 h 564606"/>
              <a:gd name="connsiteX23" fmla="*/ 34882 w 622984"/>
              <a:gd name="connsiteY23" fmla="*/ 225674 h 564606"/>
              <a:gd name="connsiteX24" fmla="*/ 5715 w 622984"/>
              <a:gd name="connsiteY24" fmla="*/ 104766 h 564606"/>
              <a:gd name="connsiteX25" fmla="*/ 74162 w 622984"/>
              <a:gd name="connsiteY25" fmla="*/ 176530 h 564606"/>
              <a:gd name="connsiteX26" fmla="*/ 142220 w 622984"/>
              <a:gd name="connsiteY26" fmla="*/ 157029 h 564606"/>
              <a:gd name="connsiteX27" fmla="*/ 161665 w 622984"/>
              <a:gd name="connsiteY27" fmla="*/ 88385 h 564606"/>
              <a:gd name="connsiteX28" fmla="*/ 90107 w 622984"/>
              <a:gd name="connsiteY28" fmla="*/ 20130 h 564606"/>
              <a:gd name="connsiteX29" fmla="*/ 122234 w 622984"/>
              <a:gd name="connsiteY29" fmla="*/ 15041 h 564606"/>
              <a:gd name="connsiteX30" fmla="*/ 531841 w 622984"/>
              <a:gd name="connsiteY30" fmla="*/ 0 h 564606"/>
              <a:gd name="connsiteX31" fmla="*/ 622984 w 622984"/>
              <a:gd name="connsiteY31" fmla="*/ 87684 h 564606"/>
              <a:gd name="connsiteX32" fmla="*/ 463289 w 622984"/>
              <a:gd name="connsiteY32" fmla="*/ 247465 h 564606"/>
              <a:gd name="connsiteX33" fmla="*/ 424339 w 622984"/>
              <a:gd name="connsiteY33" fmla="*/ 257207 h 564606"/>
              <a:gd name="connsiteX34" fmla="*/ 362409 w 622984"/>
              <a:gd name="connsiteY34" fmla="*/ 198751 h 564606"/>
              <a:gd name="connsiteX35" fmla="*/ 375263 w 622984"/>
              <a:gd name="connsiteY35" fmla="*/ 159391 h 564606"/>
              <a:gd name="connsiteX36" fmla="*/ 531841 w 622984"/>
              <a:gd name="connsiteY36" fmla="*/ 0 h 5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84" h="564606">
                <a:moveTo>
                  <a:pt x="496512" y="492841"/>
                </a:moveTo>
                <a:cubicBezTo>
                  <a:pt x="483678" y="492841"/>
                  <a:pt x="473955" y="502592"/>
                  <a:pt x="473955" y="515853"/>
                </a:cubicBezTo>
                <a:cubicBezTo>
                  <a:pt x="473955" y="525604"/>
                  <a:pt x="483678" y="535354"/>
                  <a:pt x="496512" y="535354"/>
                </a:cubicBezTo>
                <a:cubicBezTo>
                  <a:pt x="509734" y="535354"/>
                  <a:pt x="519457" y="525604"/>
                  <a:pt x="519457" y="515853"/>
                </a:cubicBezTo>
                <a:cubicBezTo>
                  <a:pt x="519457" y="502592"/>
                  <a:pt x="509734" y="492841"/>
                  <a:pt x="496512" y="492841"/>
                </a:cubicBezTo>
                <a:close/>
                <a:moveTo>
                  <a:pt x="249694" y="352049"/>
                </a:moveTo>
                <a:lnTo>
                  <a:pt x="272741" y="374570"/>
                </a:lnTo>
                <a:lnTo>
                  <a:pt x="171569" y="475137"/>
                </a:lnTo>
                <a:lnTo>
                  <a:pt x="177819" y="481738"/>
                </a:lnTo>
                <a:lnTo>
                  <a:pt x="155163" y="510860"/>
                </a:lnTo>
                <a:lnTo>
                  <a:pt x="73522" y="562891"/>
                </a:lnTo>
                <a:lnTo>
                  <a:pt x="60241" y="550077"/>
                </a:lnTo>
                <a:lnTo>
                  <a:pt x="112585" y="468925"/>
                </a:lnTo>
                <a:lnTo>
                  <a:pt x="141882" y="446015"/>
                </a:lnTo>
                <a:lnTo>
                  <a:pt x="148522" y="452616"/>
                </a:lnTo>
                <a:close/>
                <a:moveTo>
                  <a:pt x="122234" y="15041"/>
                </a:moveTo>
                <a:cubicBezTo>
                  <a:pt x="154446" y="14694"/>
                  <a:pt x="186166" y="28223"/>
                  <a:pt x="210667" y="52502"/>
                </a:cubicBezTo>
                <a:cubicBezTo>
                  <a:pt x="242946" y="85264"/>
                  <a:pt x="256169" y="130897"/>
                  <a:pt x="242946" y="173410"/>
                </a:cubicBezTo>
                <a:lnTo>
                  <a:pt x="532291" y="463589"/>
                </a:lnTo>
                <a:cubicBezTo>
                  <a:pt x="555236" y="486211"/>
                  <a:pt x="555236" y="522093"/>
                  <a:pt x="532291" y="545105"/>
                </a:cubicBezTo>
                <a:cubicBezTo>
                  <a:pt x="522568" y="557976"/>
                  <a:pt x="506234" y="564606"/>
                  <a:pt x="493400" y="564606"/>
                </a:cubicBezTo>
                <a:cubicBezTo>
                  <a:pt x="477066" y="564606"/>
                  <a:pt x="460733" y="557976"/>
                  <a:pt x="451010" y="545105"/>
                </a:cubicBezTo>
                <a:cubicBezTo>
                  <a:pt x="451010" y="545105"/>
                  <a:pt x="451010" y="545105"/>
                  <a:pt x="161665" y="258046"/>
                </a:cubicBezTo>
                <a:cubicBezTo>
                  <a:pt x="119275" y="270917"/>
                  <a:pt x="70662" y="261556"/>
                  <a:pt x="34882" y="225674"/>
                </a:cubicBezTo>
                <a:cubicBezTo>
                  <a:pt x="2215" y="192911"/>
                  <a:pt x="-7508" y="147278"/>
                  <a:pt x="5715" y="104766"/>
                </a:cubicBezTo>
                <a:cubicBezTo>
                  <a:pt x="5715" y="104766"/>
                  <a:pt x="5715" y="104766"/>
                  <a:pt x="74162" y="176530"/>
                </a:cubicBezTo>
                <a:cubicBezTo>
                  <a:pt x="74162" y="176530"/>
                  <a:pt x="74162" y="176530"/>
                  <a:pt x="142220" y="157029"/>
                </a:cubicBezTo>
                <a:cubicBezTo>
                  <a:pt x="142220" y="157029"/>
                  <a:pt x="142220" y="157029"/>
                  <a:pt x="161665" y="88385"/>
                </a:cubicBezTo>
                <a:cubicBezTo>
                  <a:pt x="161665" y="88385"/>
                  <a:pt x="161665" y="88385"/>
                  <a:pt x="90107" y="20130"/>
                </a:cubicBezTo>
                <a:cubicBezTo>
                  <a:pt x="100704" y="16815"/>
                  <a:pt x="111497" y="15157"/>
                  <a:pt x="122234" y="15041"/>
                </a:cubicBezTo>
                <a:close/>
                <a:moveTo>
                  <a:pt x="531841" y="0"/>
                </a:moveTo>
                <a:cubicBezTo>
                  <a:pt x="531841" y="0"/>
                  <a:pt x="531841" y="0"/>
                  <a:pt x="622984" y="87684"/>
                </a:cubicBezTo>
                <a:cubicBezTo>
                  <a:pt x="622984" y="87684"/>
                  <a:pt x="622984" y="87684"/>
                  <a:pt x="463289" y="247465"/>
                </a:cubicBezTo>
                <a:cubicBezTo>
                  <a:pt x="450436" y="247465"/>
                  <a:pt x="434077" y="250582"/>
                  <a:pt x="424339" y="257207"/>
                </a:cubicBezTo>
                <a:lnTo>
                  <a:pt x="362409" y="198751"/>
                </a:lnTo>
                <a:cubicBezTo>
                  <a:pt x="372147" y="189009"/>
                  <a:pt x="375263" y="172641"/>
                  <a:pt x="375263" y="159391"/>
                </a:cubicBezTo>
                <a:cubicBezTo>
                  <a:pt x="375263" y="159391"/>
                  <a:pt x="375263" y="159391"/>
                  <a:pt x="5318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7" name="iSlîdê">
            <a:extLst>
              <a:ext uri="{FF2B5EF4-FFF2-40B4-BE49-F238E27FC236}">
                <a16:creationId xmlns:a16="http://schemas.microsoft.com/office/drawing/2014/main" xmlns="" id="{C62AF4E5-DA54-43A9-B0DF-16EB8ABD2A3F}"/>
              </a:ext>
            </a:extLst>
          </p:cNvPr>
          <p:cNvSpPr/>
          <p:nvPr/>
        </p:nvSpPr>
        <p:spPr bwMode="auto">
          <a:xfrm>
            <a:off x="7312302" y="3951877"/>
            <a:ext cx="520442" cy="520440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8" name="ïṥļiďé">
            <a:extLst>
              <a:ext uri="{FF2B5EF4-FFF2-40B4-BE49-F238E27FC236}">
                <a16:creationId xmlns:a16="http://schemas.microsoft.com/office/drawing/2014/main" xmlns="" id="{2475CDED-7C52-4E59-BAE1-D6BBBF49E7E1}"/>
              </a:ext>
            </a:extLst>
          </p:cNvPr>
          <p:cNvSpPr/>
          <p:nvPr/>
        </p:nvSpPr>
        <p:spPr bwMode="auto">
          <a:xfrm>
            <a:off x="7437837" y="4104181"/>
            <a:ext cx="269371" cy="244128"/>
          </a:xfrm>
          <a:custGeom>
            <a:avLst/>
            <a:gdLst>
              <a:gd name="connsiteX0" fmla="*/ 496512 w 622984"/>
              <a:gd name="connsiteY0" fmla="*/ 492841 h 564606"/>
              <a:gd name="connsiteX1" fmla="*/ 473955 w 622984"/>
              <a:gd name="connsiteY1" fmla="*/ 515853 h 564606"/>
              <a:gd name="connsiteX2" fmla="*/ 496512 w 622984"/>
              <a:gd name="connsiteY2" fmla="*/ 535354 h 564606"/>
              <a:gd name="connsiteX3" fmla="*/ 519457 w 622984"/>
              <a:gd name="connsiteY3" fmla="*/ 515853 h 564606"/>
              <a:gd name="connsiteX4" fmla="*/ 496512 w 622984"/>
              <a:gd name="connsiteY4" fmla="*/ 492841 h 564606"/>
              <a:gd name="connsiteX5" fmla="*/ 249694 w 622984"/>
              <a:gd name="connsiteY5" fmla="*/ 352049 h 564606"/>
              <a:gd name="connsiteX6" fmla="*/ 272741 w 622984"/>
              <a:gd name="connsiteY6" fmla="*/ 374570 h 564606"/>
              <a:gd name="connsiteX7" fmla="*/ 171569 w 622984"/>
              <a:gd name="connsiteY7" fmla="*/ 475137 h 564606"/>
              <a:gd name="connsiteX8" fmla="*/ 177819 w 622984"/>
              <a:gd name="connsiteY8" fmla="*/ 481738 h 564606"/>
              <a:gd name="connsiteX9" fmla="*/ 155163 w 622984"/>
              <a:gd name="connsiteY9" fmla="*/ 510860 h 564606"/>
              <a:gd name="connsiteX10" fmla="*/ 73522 w 622984"/>
              <a:gd name="connsiteY10" fmla="*/ 562891 h 564606"/>
              <a:gd name="connsiteX11" fmla="*/ 60241 w 622984"/>
              <a:gd name="connsiteY11" fmla="*/ 550077 h 564606"/>
              <a:gd name="connsiteX12" fmla="*/ 112585 w 622984"/>
              <a:gd name="connsiteY12" fmla="*/ 468925 h 564606"/>
              <a:gd name="connsiteX13" fmla="*/ 141882 w 622984"/>
              <a:gd name="connsiteY13" fmla="*/ 446015 h 564606"/>
              <a:gd name="connsiteX14" fmla="*/ 148522 w 622984"/>
              <a:gd name="connsiteY14" fmla="*/ 452616 h 564606"/>
              <a:gd name="connsiteX15" fmla="*/ 122234 w 622984"/>
              <a:gd name="connsiteY15" fmla="*/ 15041 h 564606"/>
              <a:gd name="connsiteX16" fmla="*/ 210667 w 622984"/>
              <a:gd name="connsiteY16" fmla="*/ 52502 h 564606"/>
              <a:gd name="connsiteX17" fmla="*/ 242946 w 622984"/>
              <a:gd name="connsiteY17" fmla="*/ 173410 h 564606"/>
              <a:gd name="connsiteX18" fmla="*/ 532291 w 622984"/>
              <a:gd name="connsiteY18" fmla="*/ 463589 h 564606"/>
              <a:gd name="connsiteX19" fmla="*/ 532291 w 622984"/>
              <a:gd name="connsiteY19" fmla="*/ 545105 h 564606"/>
              <a:gd name="connsiteX20" fmla="*/ 493400 w 622984"/>
              <a:gd name="connsiteY20" fmla="*/ 564606 h 564606"/>
              <a:gd name="connsiteX21" fmla="*/ 451010 w 622984"/>
              <a:gd name="connsiteY21" fmla="*/ 545105 h 564606"/>
              <a:gd name="connsiteX22" fmla="*/ 161665 w 622984"/>
              <a:gd name="connsiteY22" fmla="*/ 258046 h 564606"/>
              <a:gd name="connsiteX23" fmla="*/ 34882 w 622984"/>
              <a:gd name="connsiteY23" fmla="*/ 225674 h 564606"/>
              <a:gd name="connsiteX24" fmla="*/ 5715 w 622984"/>
              <a:gd name="connsiteY24" fmla="*/ 104766 h 564606"/>
              <a:gd name="connsiteX25" fmla="*/ 74162 w 622984"/>
              <a:gd name="connsiteY25" fmla="*/ 176530 h 564606"/>
              <a:gd name="connsiteX26" fmla="*/ 142220 w 622984"/>
              <a:gd name="connsiteY26" fmla="*/ 157029 h 564606"/>
              <a:gd name="connsiteX27" fmla="*/ 161665 w 622984"/>
              <a:gd name="connsiteY27" fmla="*/ 88385 h 564606"/>
              <a:gd name="connsiteX28" fmla="*/ 90107 w 622984"/>
              <a:gd name="connsiteY28" fmla="*/ 20130 h 564606"/>
              <a:gd name="connsiteX29" fmla="*/ 122234 w 622984"/>
              <a:gd name="connsiteY29" fmla="*/ 15041 h 564606"/>
              <a:gd name="connsiteX30" fmla="*/ 531841 w 622984"/>
              <a:gd name="connsiteY30" fmla="*/ 0 h 564606"/>
              <a:gd name="connsiteX31" fmla="*/ 622984 w 622984"/>
              <a:gd name="connsiteY31" fmla="*/ 87684 h 564606"/>
              <a:gd name="connsiteX32" fmla="*/ 463289 w 622984"/>
              <a:gd name="connsiteY32" fmla="*/ 247465 h 564606"/>
              <a:gd name="connsiteX33" fmla="*/ 424339 w 622984"/>
              <a:gd name="connsiteY33" fmla="*/ 257207 h 564606"/>
              <a:gd name="connsiteX34" fmla="*/ 362409 w 622984"/>
              <a:gd name="connsiteY34" fmla="*/ 198751 h 564606"/>
              <a:gd name="connsiteX35" fmla="*/ 375263 w 622984"/>
              <a:gd name="connsiteY35" fmla="*/ 159391 h 564606"/>
              <a:gd name="connsiteX36" fmla="*/ 531841 w 622984"/>
              <a:gd name="connsiteY36" fmla="*/ 0 h 5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84" h="564606">
                <a:moveTo>
                  <a:pt x="496512" y="492841"/>
                </a:moveTo>
                <a:cubicBezTo>
                  <a:pt x="483678" y="492841"/>
                  <a:pt x="473955" y="502592"/>
                  <a:pt x="473955" y="515853"/>
                </a:cubicBezTo>
                <a:cubicBezTo>
                  <a:pt x="473955" y="525604"/>
                  <a:pt x="483678" y="535354"/>
                  <a:pt x="496512" y="535354"/>
                </a:cubicBezTo>
                <a:cubicBezTo>
                  <a:pt x="509734" y="535354"/>
                  <a:pt x="519457" y="525604"/>
                  <a:pt x="519457" y="515853"/>
                </a:cubicBezTo>
                <a:cubicBezTo>
                  <a:pt x="519457" y="502592"/>
                  <a:pt x="509734" y="492841"/>
                  <a:pt x="496512" y="492841"/>
                </a:cubicBezTo>
                <a:close/>
                <a:moveTo>
                  <a:pt x="249694" y="352049"/>
                </a:moveTo>
                <a:lnTo>
                  <a:pt x="272741" y="374570"/>
                </a:lnTo>
                <a:lnTo>
                  <a:pt x="171569" y="475137"/>
                </a:lnTo>
                <a:lnTo>
                  <a:pt x="177819" y="481738"/>
                </a:lnTo>
                <a:lnTo>
                  <a:pt x="155163" y="510860"/>
                </a:lnTo>
                <a:lnTo>
                  <a:pt x="73522" y="562891"/>
                </a:lnTo>
                <a:lnTo>
                  <a:pt x="60241" y="550077"/>
                </a:lnTo>
                <a:lnTo>
                  <a:pt x="112585" y="468925"/>
                </a:lnTo>
                <a:lnTo>
                  <a:pt x="141882" y="446015"/>
                </a:lnTo>
                <a:lnTo>
                  <a:pt x="148522" y="452616"/>
                </a:lnTo>
                <a:close/>
                <a:moveTo>
                  <a:pt x="122234" y="15041"/>
                </a:moveTo>
                <a:cubicBezTo>
                  <a:pt x="154446" y="14694"/>
                  <a:pt x="186166" y="28223"/>
                  <a:pt x="210667" y="52502"/>
                </a:cubicBezTo>
                <a:cubicBezTo>
                  <a:pt x="242946" y="85264"/>
                  <a:pt x="256169" y="130897"/>
                  <a:pt x="242946" y="173410"/>
                </a:cubicBezTo>
                <a:lnTo>
                  <a:pt x="532291" y="463589"/>
                </a:lnTo>
                <a:cubicBezTo>
                  <a:pt x="555236" y="486211"/>
                  <a:pt x="555236" y="522093"/>
                  <a:pt x="532291" y="545105"/>
                </a:cubicBezTo>
                <a:cubicBezTo>
                  <a:pt x="522568" y="557976"/>
                  <a:pt x="506234" y="564606"/>
                  <a:pt x="493400" y="564606"/>
                </a:cubicBezTo>
                <a:cubicBezTo>
                  <a:pt x="477066" y="564606"/>
                  <a:pt x="460733" y="557976"/>
                  <a:pt x="451010" y="545105"/>
                </a:cubicBezTo>
                <a:cubicBezTo>
                  <a:pt x="451010" y="545105"/>
                  <a:pt x="451010" y="545105"/>
                  <a:pt x="161665" y="258046"/>
                </a:cubicBezTo>
                <a:cubicBezTo>
                  <a:pt x="119275" y="270917"/>
                  <a:pt x="70662" y="261556"/>
                  <a:pt x="34882" y="225674"/>
                </a:cubicBezTo>
                <a:cubicBezTo>
                  <a:pt x="2215" y="192911"/>
                  <a:pt x="-7508" y="147278"/>
                  <a:pt x="5715" y="104766"/>
                </a:cubicBezTo>
                <a:cubicBezTo>
                  <a:pt x="5715" y="104766"/>
                  <a:pt x="5715" y="104766"/>
                  <a:pt x="74162" y="176530"/>
                </a:cubicBezTo>
                <a:cubicBezTo>
                  <a:pt x="74162" y="176530"/>
                  <a:pt x="74162" y="176530"/>
                  <a:pt x="142220" y="157029"/>
                </a:cubicBezTo>
                <a:cubicBezTo>
                  <a:pt x="142220" y="157029"/>
                  <a:pt x="142220" y="157029"/>
                  <a:pt x="161665" y="88385"/>
                </a:cubicBezTo>
                <a:cubicBezTo>
                  <a:pt x="161665" y="88385"/>
                  <a:pt x="161665" y="88385"/>
                  <a:pt x="90107" y="20130"/>
                </a:cubicBezTo>
                <a:cubicBezTo>
                  <a:pt x="100704" y="16815"/>
                  <a:pt x="111497" y="15157"/>
                  <a:pt x="122234" y="15041"/>
                </a:cubicBezTo>
                <a:close/>
                <a:moveTo>
                  <a:pt x="531841" y="0"/>
                </a:moveTo>
                <a:cubicBezTo>
                  <a:pt x="531841" y="0"/>
                  <a:pt x="531841" y="0"/>
                  <a:pt x="622984" y="87684"/>
                </a:cubicBezTo>
                <a:cubicBezTo>
                  <a:pt x="622984" y="87684"/>
                  <a:pt x="622984" y="87684"/>
                  <a:pt x="463289" y="247465"/>
                </a:cubicBezTo>
                <a:cubicBezTo>
                  <a:pt x="450436" y="247465"/>
                  <a:pt x="434077" y="250582"/>
                  <a:pt x="424339" y="257207"/>
                </a:cubicBezTo>
                <a:lnTo>
                  <a:pt x="362409" y="198751"/>
                </a:lnTo>
                <a:cubicBezTo>
                  <a:pt x="372147" y="189009"/>
                  <a:pt x="375263" y="172641"/>
                  <a:pt x="375263" y="159391"/>
                </a:cubicBezTo>
                <a:cubicBezTo>
                  <a:pt x="375263" y="159391"/>
                  <a:pt x="375263" y="159391"/>
                  <a:pt x="5318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išḷïḓè">
            <a:extLst>
              <a:ext uri="{FF2B5EF4-FFF2-40B4-BE49-F238E27FC236}">
                <a16:creationId xmlns:a16="http://schemas.microsoft.com/office/drawing/2014/main" xmlns="" id="{70216E9A-658F-45FC-9C5E-EAE3DB8810ED}"/>
              </a:ext>
            </a:extLst>
          </p:cNvPr>
          <p:cNvSpPr/>
          <p:nvPr/>
        </p:nvSpPr>
        <p:spPr bwMode="auto">
          <a:xfrm>
            <a:off x="2804468" y="1917141"/>
            <a:ext cx="520442" cy="520440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40" name="i$ľïdê">
            <a:extLst>
              <a:ext uri="{FF2B5EF4-FFF2-40B4-BE49-F238E27FC236}">
                <a16:creationId xmlns:a16="http://schemas.microsoft.com/office/drawing/2014/main" xmlns="" id="{C97B7797-09B6-4101-B367-2D8261FB659D}"/>
              </a:ext>
            </a:extLst>
          </p:cNvPr>
          <p:cNvSpPr/>
          <p:nvPr/>
        </p:nvSpPr>
        <p:spPr bwMode="auto">
          <a:xfrm>
            <a:off x="2930003" y="2069445"/>
            <a:ext cx="269371" cy="244128"/>
          </a:xfrm>
          <a:custGeom>
            <a:avLst/>
            <a:gdLst>
              <a:gd name="connsiteX0" fmla="*/ 496512 w 622984"/>
              <a:gd name="connsiteY0" fmla="*/ 492841 h 564606"/>
              <a:gd name="connsiteX1" fmla="*/ 473955 w 622984"/>
              <a:gd name="connsiteY1" fmla="*/ 515853 h 564606"/>
              <a:gd name="connsiteX2" fmla="*/ 496512 w 622984"/>
              <a:gd name="connsiteY2" fmla="*/ 535354 h 564606"/>
              <a:gd name="connsiteX3" fmla="*/ 519457 w 622984"/>
              <a:gd name="connsiteY3" fmla="*/ 515853 h 564606"/>
              <a:gd name="connsiteX4" fmla="*/ 496512 w 622984"/>
              <a:gd name="connsiteY4" fmla="*/ 492841 h 564606"/>
              <a:gd name="connsiteX5" fmla="*/ 249694 w 622984"/>
              <a:gd name="connsiteY5" fmla="*/ 352049 h 564606"/>
              <a:gd name="connsiteX6" fmla="*/ 272741 w 622984"/>
              <a:gd name="connsiteY6" fmla="*/ 374570 h 564606"/>
              <a:gd name="connsiteX7" fmla="*/ 171569 w 622984"/>
              <a:gd name="connsiteY7" fmla="*/ 475137 h 564606"/>
              <a:gd name="connsiteX8" fmla="*/ 177819 w 622984"/>
              <a:gd name="connsiteY8" fmla="*/ 481738 h 564606"/>
              <a:gd name="connsiteX9" fmla="*/ 155163 w 622984"/>
              <a:gd name="connsiteY9" fmla="*/ 510860 h 564606"/>
              <a:gd name="connsiteX10" fmla="*/ 73522 w 622984"/>
              <a:gd name="connsiteY10" fmla="*/ 562891 h 564606"/>
              <a:gd name="connsiteX11" fmla="*/ 60241 w 622984"/>
              <a:gd name="connsiteY11" fmla="*/ 550077 h 564606"/>
              <a:gd name="connsiteX12" fmla="*/ 112585 w 622984"/>
              <a:gd name="connsiteY12" fmla="*/ 468925 h 564606"/>
              <a:gd name="connsiteX13" fmla="*/ 141882 w 622984"/>
              <a:gd name="connsiteY13" fmla="*/ 446015 h 564606"/>
              <a:gd name="connsiteX14" fmla="*/ 148522 w 622984"/>
              <a:gd name="connsiteY14" fmla="*/ 452616 h 564606"/>
              <a:gd name="connsiteX15" fmla="*/ 122234 w 622984"/>
              <a:gd name="connsiteY15" fmla="*/ 15041 h 564606"/>
              <a:gd name="connsiteX16" fmla="*/ 210667 w 622984"/>
              <a:gd name="connsiteY16" fmla="*/ 52502 h 564606"/>
              <a:gd name="connsiteX17" fmla="*/ 242946 w 622984"/>
              <a:gd name="connsiteY17" fmla="*/ 173410 h 564606"/>
              <a:gd name="connsiteX18" fmla="*/ 532291 w 622984"/>
              <a:gd name="connsiteY18" fmla="*/ 463589 h 564606"/>
              <a:gd name="connsiteX19" fmla="*/ 532291 w 622984"/>
              <a:gd name="connsiteY19" fmla="*/ 545105 h 564606"/>
              <a:gd name="connsiteX20" fmla="*/ 493400 w 622984"/>
              <a:gd name="connsiteY20" fmla="*/ 564606 h 564606"/>
              <a:gd name="connsiteX21" fmla="*/ 451010 w 622984"/>
              <a:gd name="connsiteY21" fmla="*/ 545105 h 564606"/>
              <a:gd name="connsiteX22" fmla="*/ 161665 w 622984"/>
              <a:gd name="connsiteY22" fmla="*/ 258046 h 564606"/>
              <a:gd name="connsiteX23" fmla="*/ 34882 w 622984"/>
              <a:gd name="connsiteY23" fmla="*/ 225674 h 564606"/>
              <a:gd name="connsiteX24" fmla="*/ 5715 w 622984"/>
              <a:gd name="connsiteY24" fmla="*/ 104766 h 564606"/>
              <a:gd name="connsiteX25" fmla="*/ 74162 w 622984"/>
              <a:gd name="connsiteY25" fmla="*/ 176530 h 564606"/>
              <a:gd name="connsiteX26" fmla="*/ 142220 w 622984"/>
              <a:gd name="connsiteY26" fmla="*/ 157029 h 564606"/>
              <a:gd name="connsiteX27" fmla="*/ 161665 w 622984"/>
              <a:gd name="connsiteY27" fmla="*/ 88385 h 564606"/>
              <a:gd name="connsiteX28" fmla="*/ 90107 w 622984"/>
              <a:gd name="connsiteY28" fmla="*/ 20130 h 564606"/>
              <a:gd name="connsiteX29" fmla="*/ 122234 w 622984"/>
              <a:gd name="connsiteY29" fmla="*/ 15041 h 564606"/>
              <a:gd name="connsiteX30" fmla="*/ 531841 w 622984"/>
              <a:gd name="connsiteY30" fmla="*/ 0 h 564606"/>
              <a:gd name="connsiteX31" fmla="*/ 622984 w 622984"/>
              <a:gd name="connsiteY31" fmla="*/ 87684 h 564606"/>
              <a:gd name="connsiteX32" fmla="*/ 463289 w 622984"/>
              <a:gd name="connsiteY32" fmla="*/ 247465 h 564606"/>
              <a:gd name="connsiteX33" fmla="*/ 424339 w 622984"/>
              <a:gd name="connsiteY33" fmla="*/ 257207 h 564606"/>
              <a:gd name="connsiteX34" fmla="*/ 362409 w 622984"/>
              <a:gd name="connsiteY34" fmla="*/ 198751 h 564606"/>
              <a:gd name="connsiteX35" fmla="*/ 375263 w 622984"/>
              <a:gd name="connsiteY35" fmla="*/ 159391 h 564606"/>
              <a:gd name="connsiteX36" fmla="*/ 531841 w 622984"/>
              <a:gd name="connsiteY36" fmla="*/ 0 h 5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84" h="564606">
                <a:moveTo>
                  <a:pt x="496512" y="492841"/>
                </a:moveTo>
                <a:cubicBezTo>
                  <a:pt x="483678" y="492841"/>
                  <a:pt x="473955" y="502592"/>
                  <a:pt x="473955" y="515853"/>
                </a:cubicBezTo>
                <a:cubicBezTo>
                  <a:pt x="473955" y="525604"/>
                  <a:pt x="483678" y="535354"/>
                  <a:pt x="496512" y="535354"/>
                </a:cubicBezTo>
                <a:cubicBezTo>
                  <a:pt x="509734" y="535354"/>
                  <a:pt x="519457" y="525604"/>
                  <a:pt x="519457" y="515853"/>
                </a:cubicBezTo>
                <a:cubicBezTo>
                  <a:pt x="519457" y="502592"/>
                  <a:pt x="509734" y="492841"/>
                  <a:pt x="496512" y="492841"/>
                </a:cubicBezTo>
                <a:close/>
                <a:moveTo>
                  <a:pt x="249694" y="352049"/>
                </a:moveTo>
                <a:lnTo>
                  <a:pt x="272741" y="374570"/>
                </a:lnTo>
                <a:lnTo>
                  <a:pt x="171569" y="475137"/>
                </a:lnTo>
                <a:lnTo>
                  <a:pt x="177819" y="481738"/>
                </a:lnTo>
                <a:lnTo>
                  <a:pt x="155163" y="510860"/>
                </a:lnTo>
                <a:lnTo>
                  <a:pt x="73522" y="562891"/>
                </a:lnTo>
                <a:lnTo>
                  <a:pt x="60241" y="550077"/>
                </a:lnTo>
                <a:lnTo>
                  <a:pt x="112585" y="468925"/>
                </a:lnTo>
                <a:lnTo>
                  <a:pt x="141882" y="446015"/>
                </a:lnTo>
                <a:lnTo>
                  <a:pt x="148522" y="452616"/>
                </a:lnTo>
                <a:close/>
                <a:moveTo>
                  <a:pt x="122234" y="15041"/>
                </a:moveTo>
                <a:cubicBezTo>
                  <a:pt x="154446" y="14694"/>
                  <a:pt x="186166" y="28223"/>
                  <a:pt x="210667" y="52502"/>
                </a:cubicBezTo>
                <a:cubicBezTo>
                  <a:pt x="242946" y="85264"/>
                  <a:pt x="256169" y="130897"/>
                  <a:pt x="242946" y="173410"/>
                </a:cubicBezTo>
                <a:lnTo>
                  <a:pt x="532291" y="463589"/>
                </a:lnTo>
                <a:cubicBezTo>
                  <a:pt x="555236" y="486211"/>
                  <a:pt x="555236" y="522093"/>
                  <a:pt x="532291" y="545105"/>
                </a:cubicBezTo>
                <a:cubicBezTo>
                  <a:pt x="522568" y="557976"/>
                  <a:pt x="506234" y="564606"/>
                  <a:pt x="493400" y="564606"/>
                </a:cubicBezTo>
                <a:cubicBezTo>
                  <a:pt x="477066" y="564606"/>
                  <a:pt x="460733" y="557976"/>
                  <a:pt x="451010" y="545105"/>
                </a:cubicBezTo>
                <a:cubicBezTo>
                  <a:pt x="451010" y="545105"/>
                  <a:pt x="451010" y="545105"/>
                  <a:pt x="161665" y="258046"/>
                </a:cubicBezTo>
                <a:cubicBezTo>
                  <a:pt x="119275" y="270917"/>
                  <a:pt x="70662" y="261556"/>
                  <a:pt x="34882" y="225674"/>
                </a:cubicBezTo>
                <a:cubicBezTo>
                  <a:pt x="2215" y="192911"/>
                  <a:pt x="-7508" y="147278"/>
                  <a:pt x="5715" y="104766"/>
                </a:cubicBezTo>
                <a:cubicBezTo>
                  <a:pt x="5715" y="104766"/>
                  <a:pt x="5715" y="104766"/>
                  <a:pt x="74162" y="176530"/>
                </a:cubicBezTo>
                <a:cubicBezTo>
                  <a:pt x="74162" y="176530"/>
                  <a:pt x="74162" y="176530"/>
                  <a:pt x="142220" y="157029"/>
                </a:cubicBezTo>
                <a:cubicBezTo>
                  <a:pt x="142220" y="157029"/>
                  <a:pt x="142220" y="157029"/>
                  <a:pt x="161665" y="88385"/>
                </a:cubicBezTo>
                <a:cubicBezTo>
                  <a:pt x="161665" y="88385"/>
                  <a:pt x="161665" y="88385"/>
                  <a:pt x="90107" y="20130"/>
                </a:cubicBezTo>
                <a:cubicBezTo>
                  <a:pt x="100704" y="16815"/>
                  <a:pt x="111497" y="15157"/>
                  <a:pt x="122234" y="15041"/>
                </a:cubicBezTo>
                <a:close/>
                <a:moveTo>
                  <a:pt x="531841" y="0"/>
                </a:moveTo>
                <a:cubicBezTo>
                  <a:pt x="531841" y="0"/>
                  <a:pt x="531841" y="0"/>
                  <a:pt x="622984" y="87684"/>
                </a:cubicBezTo>
                <a:cubicBezTo>
                  <a:pt x="622984" y="87684"/>
                  <a:pt x="622984" y="87684"/>
                  <a:pt x="463289" y="247465"/>
                </a:cubicBezTo>
                <a:cubicBezTo>
                  <a:pt x="450436" y="247465"/>
                  <a:pt x="434077" y="250582"/>
                  <a:pt x="424339" y="257207"/>
                </a:cubicBezTo>
                <a:lnTo>
                  <a:pt x="362409" y="198751"/>
                </a:lnTo>
                <a:cubicBezTo>
                  <a:pt x="372147" y="189009"/>
                  <a:pt x="375263" y="172641"/>
                  <a:pt x="375263" y="159391"/>
                </a:cubicBezTo>
                <a:cubicBezTo>
                  <a:pt x="375263" y="159391"/>
                  <a:pt x="375263" y="159391"/>
                  <a:pt x="5318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íṣḻiďê">
            <a:extLst>
              <a:ext uri="{FF2B5EF4-FFF2-40B4-BE49-F238E27FC236}">
                <a16:creationId xmlns:a16="http://schemas.microsoft.com/office/drawing/2014/main" xmlns="" id="{7210C074-FA06-4C98-AEA7-495B55A33BED}"/>
              </a:ext>
            </a:extLst>
          </p:cNvPr>
          <p:cNvSpPr/>
          <p:nvPr/>
        </p:nvSpPr>
        <p:spPr bwMode="auto">
          <a:xfrm>
            <a:off x="5801975" y="1917141"/>
            <a:ext cx="520442" cy="520440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6" name="ïş1iḓè">
            <a:extLst>
              <a:ext uri="{FF2B5EF4-FFF2-40B4-BE49-F238E27FC236}">
                <a16:creationId xmlns:a16="http://schemas.microsoft.com/office/drawing/2014/main" xmlns="" id="{D2D1563A-BEBA-4A18-BB0A-FD1BDF4B4DE7}"/>
              </a:ext>
            </a:extLst>
          </p:cNvPr>
          <p:cNvSpPr/>
          <p:nvPr/>
        </p:nvSpPr>
        <p:spPr bwMode="auto">
          <a:xfrm>
            <a:off x="5927510" y="2069445"/>
            <a:ext cx="269371" cy="244128"/>
          </a:xfrm>
          <a:custGeom>
            <a:avLst/>
            <a:gdLst>
              <a:gd name="connsiteX0" fmla="*/ 496512 w 622984"/>
              <a:gd name="connsiteY0" fmla="*/ 492841 h 564606"/>
              <a:gd name="connsiteX1" fmla="*/ 473955 w 622984"/>
              <a:gd name="connsiteY1" fmla="*/ 515853 h 564606"/>
              <a:gd name="connsiteX2" fmla="*/ 496512 w 622984"/>
              <a:gd name="connsiteY2" fmla="*/ 535354 h 564606"/>
              <a:gd name="connsiteX3" fmla="*/ 519457 w 622984"/>
              <a:gd name="connsiteY3" fmla="*/ 515853 h 564606"/>
              <a:gd name="connsiteX4" fmla="*/ 496512 w 622984"/>
              <a:gd name="connsiteY4" fmla="*/ 492841 h 564606"/>
              <a:gd name="connsiteX5" fmla="*/ 249694 w 622984"/>
              <a:gd name="connsiteY5" fmla="*/ 352049 h 564606"/>
              <a:gd name="connsiteX6" fmla="*/ 272741 w 622984"/>
              <a:gd name="connsiteY6" fmla="*/ 374570 h 564606"/>
              <a:gd name="connsiteX7" fmla="*/ 171569 w 622984"/>
              <a:gd name="connsiteY7" fmla="*/ 475137 h 564606"/>
              <a:gd name="connsiteX8" fmla="*/ 177819 w 622984"/>
              <a:gd name="connsiteY8" fmla="*/ 481738 h 564606"/>
              <a:gd name="connsiteX9" fmla="*/ 155163 w 622984"/>
              <a:gd name="connsiteY9" fmla="*/ 510860 h 564606"/>
              <a:gd name="connsiteX10" fmla="*/ 73522 w 622984"/>
              <a:gd name="connsiteY10" fmla="*/ 562891 h 564606"/>
              <a:gd name="connsiteX11" fmla="*/ 60241 w 622984"/>
              <a:gd name="connsiteY11" fmla="*/ 550077 h 564606"/>
              <a:gd name="connsiteX12" fmla="*/ 112585 w 622984"/>
              <a:gd name="connsiteY12" fmla="*/ 468925 h 564606"/>
              <a:gd name="connsiteX13" fmla="*/ 141882 w 622984"/>
              <a:gd name="connsiteY13" fmla="*/ 446015 h 564606"/>
              <a:gd name="connsiteX14" fmla="*/ 148522 w 622984"/>
              <a:gd name="connsiteY14" fmla="*/ 452616 h 564606"/>
              <a:gd name="connsiteX15" fmla="*/ 122234 w 622984"/>
              <a:gd name="connsiteY15" fmla="*/ 15041 h 564606"/>
              <a:gd name="connsiteX16" fmla="*/ 210667 w 622984"/>
              <a:gd name="connsiteY16" fmla="*/ 52502 h 564606"/>
              <a:gd name="connsiteX17" fmla="*/ 242946 w 622984"/>
              <a:gd name="connsiteY17" fmla="*/ 173410 h 564606"/>
              <a:gd name="connsiteX18" fmla="*/ 532291 w 622984"/>
              <a:gd name="connsiteY18" fmla="*/ 463589 h 564606"/>
              <a:gd name="connsiteX19" fmla="*/ 532291 w 622984"/>
              <a:gd name="connsiteY19" fmla="*/ 545105 h 564606"/>
              <a:gd name="connsiteX20" fmla="*/ 493400 w 622984"/>
              <a:gd name="connsiteY20" fmla="*/ 564606 h 564606"/>
              <a:gd name="connsiteX21" fmla="*/ 451010 w 622984"/>
              <a:gd name="connsiteY21" fmla="*/ 545105 h 564606"/>
              <a:gd name="connsiteX22" fmla="*/ 161665 w 622984"/>
              <a:gd name="connsiteY22" fmla="*/ 258046 h 564606"/>
              <a:gd name="connsiteX23" fmla="*/ 34882 w 622984"/>
              <a:gd name="connsiteY23" fmla="*/ 225674 h 564606"/>
              <a:gd name="connsiteX24" fmla="*/ 5715 w 622984"/>
              <a:gd name="connsiteY24" fmla="*/ 104766 h 564606"/>
              <a:gd name="connsiteX25" fmla="*/ 74162 w 622984"/>
              <a:gd name="connsiteY25" fmla="*/ 176530 h 564606"/>
              <a:gd name="connsiteX26" fmla="*/ 142220 w 622984"/>
              <a:gd name="connsiteY26" fmla="*/ 157029 h 564606"/>
              <a:gd name="connsiteX27" fmla="*/ 161665 w 622984"/>
              <a:gd name="connsiteY27" fmla="*/ 88385 h 564606"/>
              <a:gd name="connsiteX28" fmla="*/ 90107 w 622984"/>
              <a:gd name="connsiteY28" fmla="*/ 20130 h 564606"/>
              <a:gd name="connsiteX29" fmla="*/ 122234 w 622984"/>
              <a:gd name="connsiteY29" fmla="*/ 15041 h 564606"/>
              <a:gd name="connsiteX30" fmla="*/ 531841 w 622984"/>
              <a:gd name="connsiteY30" fmla="*/ 0 h 564606"/>
              <a:gd name="connsiteX31" fmla="*/ 622984 w 622984"/>
              <a:gd name="connsiteY31" fmla="*/ 87684 h 564606"/>
              <a:gd name="connsiteX32" fmla="*/ 463289 w 622984"/>
              <a:gd name="connsiteY32" fmla="*/ 247465 h 564606"/>
              <a:gd name="connsiteX33" fmla="*/ 424339 w 622984"/>
              <a:gd name="connsiteY33" fmla="*/ 257207 h 564606"/>
              <a:gd name="connsiteX34" fmla="*/ 362409 w 622984"/>
              <a:gd name="connsiteY34" fmla="*/ 198751 h 564606"/>
              <a:gd name="connsiteX35" fmla="*/ 375263 w 622984"/>
              <a:gd name="connsiteY35" fmla="*/ 159391 h 564606"/>
              <a:gd name="connsiteX36" fmla="*/ 531841 w 622984"/>
              <a:gd name="connsiteY36" fmla="*/ 0 h 5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84" h="564606">
                <a:moveTo>
                  <a:pt x="496512" y="492841"/>
                </a:moveTo>
                <a:cubicBezTo>
                  <a:pt x="483678" y="492841"/>
                  <a:pt x="473955" y="502592"/>
                  <a:pt x="473955" y="515853"/>
                </a:cubicBezTo>
                <a:cubicBezTo>
                  <a:pt x="473955" y="525604"/>
                  <a:pt x="483678" y="535354"/>
                  <a:pt x="496512" y="535354"/>
                </a:cubicBezTo>
                <a:cubicBezTo>
                  <a:pt x="509734" y="535354"/>
                  <a:pt x="519457" y="525604"/>
                  <a:pt x="519457" y="515853"/>
                </a:cubicBezTo>
                <a:cubicBezTo>
                  <a:pt x="519457" y="502592"/>
                  <a:pt x="509734" y="492841"/>
                  <a:pt x="496512" y="492841"/>
                </a:cubicBezTo>
                <a:close/>
                <a:moveTo>
                  <a:pt x="249694" y="352049"/>
                </a:moveTo>
                <a:lnTo>
                  <a:pt x="272741" y="374570"/>
                </a:lnTo>
                <a:lnTo>
                  <a:pt x="171569" y="475137"/>
                </a:lnTo>
                <a:lnTo>
                  <a:pt x="177819" y="481738"/>
                </a:lnTo>
                <a:lnTo>
                  <a:pt x="155163" y="510860"/>
                </a:lnTo>
                <a:lnTo>
                  <a:pt x="73522" y="562891"/>
                </a:lnTo>
                <a:lnTo>
                  <a:pt x="60241" y="550077"/>
                </a:lnTo>
                <a:lnTo>
                  <a:pt x="112585" y="468925"/>
                </a:lnTo>
                <a:lnTo>
                  <a:pt x="141882" y="446015"/>
                </a:lnTo>
                <a:lnTo>
                  <a:pt x="148522" y="452616"/>
                </a:lnTo>
                <a:close/>
                <a:moveTo>
                  <a:pt x="122234" y="15041"/>
                </a:moveTo>
                <a:cubicBezTo>
                  <a:pt x="154446" y="14694"/>
                  <a:pt x="186166" y="28223"/>
                  <a:pt x="210667" y="52502"/>
                </a:cubicBezTo>
                <a:cubicBezTo>
                  <a:pt x="242946" y="85264"/>
                  <a:pt x="256169" y="130897"/>
                  <a:pt x="242946" y="173410"/>
                </a:cubicBezTo>
                <a:lnTo>
                  <a:pt x="532291" y="463589"/>
                </a:lnTo>
                <a:cubicBezTo>
                  <a:pt x="555236" y="486211"/>
                  <a:pt x="555236" y="522093"/>
                  <a:pt x="532291" y="545105"/>
                </a:cubicBezTo>
                <a:cubicBezTo>
                  <a:pt x="522568" y="557976"/>
                  <a:pt x="506234" y="564606"/>
                  <a:pt x="493400" y="564606"/>
                </a:cubicBezTo>
                <a:cubicBezTo>
                  <a:pt x="477066" y="564606"/>
                  <a:pt x="460733" y="557976"/>
                  <a:pt x="451010" y="545105"/>
                </a:cubicBezTo>
                <a:cubicBezTo>
                  <a:pt x="451010" y="545105"/>
                  <a:pt x="451010" y="545105"/>
                  <a:pt x="161665" y="258046"/>
                </a:cubicBezTo>
                <a:cubicBezTo>
                  <a:pt x="119275" y="270917"/>
                  <a:pt x="70662" y="261556"/>
                  <a:pt x="34882" y="225674"/>
                </a:cubicBezTo>
                <a:cubicBezTo>
                  <a:pt x="2215" y="192911"/>
                  <a:pt x="-7508" y="147278"/>
                  <a:pt x="5715" y="104766"/>
                </a:cubicBezTo>
                <a:cubicBezTo>
                  <a:pt x="5715" y="104766"/>
                  <a:pt x="5715" y="104766"/>
                  <a:pt x="74162" y="176530"/>
                </a:cubicBezTo>
                <a:cubicBezTo>
                  <a:pt x="74162" y="176530"/>
                  <a:pt x="74162" y="176530"/>
                  <a:pt x="142220" y="157029"/>
                </a:cubicBezTo>
                <a:cubicBezTo>
                  <a:pt x="142220" y="157029"/>
                  <a:pt x="142220" y="157029"/>
                  <a:pt x="161665" y="88385"/>
                </a:cubicBezTo>
                <a:cubicBezTo>
                  <a:pt x="161665" y="88385"/>
                  <a:pt x="161665" y="88385"/>
                  <a:pt x="90107" y="20130"/>
                </a:cubicBezTo>
                <a:cubicBezTo>
                  <a:pt x="100704" y="16815"/>
                  <a:pt x="111497" y="15157"/>
                  <a:pt x="122234" y="15041"/>
                </a:cubicBezTo>
                <a:close/>
                <a:moveTo>
                  <a:pt x="531841" y="0"/>
                </a:moveTo>
                <a:cubicBezTo>
                  <a:pt x="531841" y="0"/>
                  <a:pt x="531841" y="0"/>
                  <a:pt x="622984" y="87684"/>
                </a:cubicBezTo>
                <a:cubicBezTo>
                  <a:pt x="622984" y="87684"/>
                  <a:pt x="622984" y="87684"/>
                  <a:pt x="463289" y="247465"/>
                </a:cubicBezTo>
                <a:cubicBezTo>
                  <a:pt x="450436" y="247465"/>
                  <a:pt x="434077" y="250582"/>
                  <a:pt x="424339" y="257207"/>
                </a:cubicBezTo>
                <a:lnTo>
                  <a:pt x="362409" y="198751"/>
                </a:lnTo>
                <a:cubicBezTo>
                  <a:pt x="372147" y="189009"/>
                  <a:pt x="375263" y="172641"/>
                  <a:pt x="375263" y="159391"/>
                </a:cubicBezTo>
                <a:cubicBezTo>
                  <a:pt x="375263" y="159391"/>
                  <a:pt x="375263" y="159391"/>
                  <a:pt x="5318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ïṥḷîdê">
            <a:extLst>
              <a:ext uri="{FF2B5EF4-FFF2-40B4-BE49-F238E27FC236}">
                <a16:creationId xmlns:a16="http://schemas.microsoft.com/office/drawing/2014/main" xmlns="" id="{86A95A73-4084-4C7E-8BD4-631B13D7670C}"/>
              </a:ext>
            </a:extLst>
          </p:cNvPr>
          <p:cNvSpPr/>
          <p:nvPr/>
        </p:nvSpPr>
        <p:spPr bwMode="auto">
          <a:xfrm>
            <a:off x="8664797" y="1917141"/>
            <a:ext cx="520442" cy="520440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ïSļîďe">
            <a:extLst>
              <a:ext uri="{FF2B5EF4-FFF2-40B4-BE49-F238E27FC236}">
                <a16:creationId xmlns:a16="http://schemas.microsoft.com/office/drawing/2014/main" xmlns="" id="{E7D3B541-16B2-4AFC-BC4D-79DA6BCA8C7A}"/>
              </a:ext>
            </a:extLst>
          </p:cNvPr>
          <p:cNvSpPr/>
          <p:nvPr/>
        </p:nvSpPr>
        <p:spPr bwMode="auto">
          <a:xfrm>
            <a:off x="8790332" y="2069445"/>
            <a:ext cx="269371" cy="244128"/>
          </a:xfrm>
          <a:custGeom>
            <a:avLst/>
            <a:gdLst>
              <a:gd name="connsiteX0" fmla="*/ 496512 w 622984"/>
              <a:gd name="connsiteY0" fmla="*/ 492841 h 564606"/>
              <a:gd name="connsiteX1" fmla="*/ 473955 w 622984"/>
              <a:gd name="connsiteY1" fmla="*/ 515853 h 564606"/>
              <a:gd name="connsiteX2" fmla="*/ 496512 w 622984"/>
              <a:gd name="connsiteY2" fmla="*/ 535354 h 564606"/>
              <a:gd name="connsiteX3" fmla="*/ 519457 w 622984"/>
              <a:gd name="connsiteY3" fmla="*/ 515853 h 564606"/>
              <a:gd name="connsiteX4" fmla="*/ 496512 w 622984"/>
              <a:gd name="connsiteY4" fmla="*/ 492841 h 564606"/>
              <a:gd name="connsiteX5" fmla="*/ 249694 w 622984"/>
              <a:gd name="connsiteY5" fmla="*/ 352049 h 564606"/>
              <a:gd name="connsiteX6" fmla="*/ 272741 w 622984"/>
              <a:gd name="connsiteY6" fmla="*/ 374570 h 564606"/>
              <a:gd name="connsiteX7" fmla="*/ 171569 w 622984"/>
              <a:gd name="connsiteY7" fmla="*/ 475137 h 564606"/>
              <a:gd name="connsiteX8" fmla="*/ 177819 w 622984"/>
              <a:gd name="connsiteY8" fmla="*/ 481738 h 564606"/>
              <a:gd name="connsiteX9" fmla="*/ 155163 w 622984"/>
              <a:gd name="connsiteY9" fmla="*/ 510860 h 564606"/>
              <a:gd name="connsiteX10" fmla="*/ 73522 w 622984"/>
              <a:gd name="connsiteY10" fmla="*/ 562891 h 564606"/>
              <a:gd name="connsiteX11" fmla="*/ 60241 w 622984"/>
              <a:gd name="connsiteY11" fmla="*/ 550077 h 564606"/>
              <a:gd name="connsiteX12" fmla="*/ 112585 w 622984"/>
              <a:gd name="connsiteY12" fmla="*/ 468925 h 564606"/>
              <a:gd name="connsiteX13" fmla="*/ 141882 w 622984"/>
              <a:gd name="connsiteY13" fmla="*/ 446015 h 564606"/>
              <a:gd name="connsiteX14" fmla="*/ 148522 w 622984"/>
              <a:gd name="connsiteY14" fmla="*/ 452616 h 564606"/>
              <a:gd name="connsiteX15" fmla="*/ 122234 w 622984"/>
              <a:gd name="connsiteY15" fmla="*/ 15041 h 564606"/>
              <a:gd name="connsiteX16" fmla="*/ 210667 w 622984"/>
              <a:gd name="connsiteY16" fmla="*/ 52502 h 564606"/>
              <a:gd name="connsiteX17" fmla="*/ 242946 w 622984"/>
              <a:gd name="connsiteY17" fmla="*/ 173410 h 564606"/>
              <a:gd name="connsiteX18" fmla="*/ 532291 w 622984"/>
              <a:gd name="connsiteY18" fmla="*/ 463589 h 564606"/>
              <a:gd name="connsiteX19" fmla="*/ 532291 w 622984"/>
              <a:gd name="connsiteY19" fmla="*/ 545105 h 564606"/>
              <a:gd name="connsiteX20" fmla="*/ 493400 w 622984"/>
              <a:gd name="connsiteY20" fmla="*/ 564606 h 564606"/>
              <a:gd name="connsiteX21" fmla="*/ 451010 w 622984"/>
              <a:gd name="connsiteY21" fmla="*/ 545105 h 564606"/>
              <a:gd name="connsiteX22" fmla="*/ 161665 w 622984"/>
              <a:gd name="connsiteY22" fmla="*/ 258046 h 564606"/>
              <a:gd name="connsiteX23" fmla="*/ 34882 w 622984"/>
              <a:gd name="connsiteY23" fmla="*/ 225674 h 564606"/>
              <a:gd name="connsiteX24" fmla="*/ 5715 w 622984"/>
              <a:gd name="connsiteY24" fmla="*/ 104766 h 564606"/>
              <a:gd name="connsiteX25" fmla="*/ 74162 w 622984"/>
              <a:gd name="connsiteY25" fmla="*/ 176530 h 564606"/>
              <a:gd name="connsiteX26" fmla="*/ 142220 w 622984"/>
              <a:gd name="connsiteY26" fmla="*/ 157029 h 564606"/>
              <a:gd name="connsiteX27" fmla="*/ 161665 w 622984"/>
              <a:gd name="connsiteY27" fmla="*/ 88385 h 564606"/>
              <a:gd name="connsiteX28" fmla="*/ 90107 w 622984"/>
              <a:gd name="connsiteY28" fmla="*/ 20130 h 564606"/>
              <a:gd name="connsiteX29" fmla="*/ 122234 w 622984"/>
              <a:gd name="connsiteY29" fmla="*/ 15041 h 564606"/>
              <a:gd name="connsiteX30" fmla="*/ 531841 w 622984"/>
              <a:gd name="connsiteY30" fmla="*/ 0 h 564606"/>
              <a:gd name="connsiteX31" fmla="*/ 622984 w 622984"/>
              <a:gd name="connsiteY31" fmla="*/ 87684 h 564606"/>
              <a:gd name="connsiteX32" fmla="*/ 463289 w 622984"/>
              <a:gd name="connsiteY32" fmla="*/ 247465 h 564606"/>
              <a:gd name="connsiteX33" fmla="*/ 424339 w 622984"/>
              <a:gd name="connsiteY33" fmla="*/ 257207 h 564606"/>
              <a:gd name="connsiteX34" fmla="*/ 362409 w 622984"/>
              <a:gd name="connsiteY34" fmla="*/ 198751 h 564606"/>
              <a:gd name="connsiteX35" fmla="*/ 375263 w 622984"/>
              <a:gd name="connsiteY35" fmla="*/ 159391 h 564606"/>
              <a:gd name="connsiteX36" fmla="*/ 531841 w 622984"/>
              <a:gd name="connsiteY36" fmla="*/ 0 h 5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84" h="564606">
                <a:moveTo>
                  <a:pt x="496512" y="492841"/>
                </a:moveTo>
                <a:cubicBezTo>
                  <a:pt x="483678" y="492841"/>
                  <a:pt x="473955" y="502592"/>
                  <a:pt x="473955" y="515853"/>
                </a:cubicBezTo>
                <a:cubicBezTo>
                  <a:pt x="473955" y="525604"/>
                  <a:pt x="483678" y="535354"/>
                  <a:pt x="496512" y="535354"/>
                </a:cubicBezTo>
                <a:cubicBezTo>
                  <a:pt x="509734" y="535354"/>
                  <a:pt x="519457" y="525604"/>
                  <a:pt x="519457" y="515853"/>
                </a:cubicBezTo>
                <a:cubicBezTo>
                  <a:pt x="519457" y="502592"/>
                  <a:pt x="509734" y="492841"/>
                  <a:pt x="496512" y="492841"/>
                </a:cubicBezTo>
                <a:close/>
                <a:moveTo>
                  <a:pt x="249694" y="352049"/>
                </a:moveTo>
                <a:lnTo>
                  <a:pt x="272741" y="374570"/>
                </a:lnTo>
                <a:lnTo>
                  <a:pt x="171569" y="475137"/>
                </a:lnTo>
                <a:lnTo>
                  <a:pt x="177819" y="481738"/>
                </a:lnTo>
                <a:lnTo>
                  <a:pt x="155163" y="510860"/>
                </a:lnTo>
                <a:lnTo>
                  <a:pt x="73522" y="562891"/>
                </a:lnTo>
                <a:lnTo>
                  <a:pt x="60241" y="550077"/>
                </a:lnTo>
                <a:lnTo>
                  <a:pt x="112585" y="468925"/>
                </a:lnTo>
                <a:lnTo>
                  <a:pt x="141882" y="446015"/>
                </a:lnTo>
                <a:lnTo>
                  <a:pt x="148522" y="452616"/>
                </a:lnTo>
                <a:close/>
                <a:moveTo>
                  <a:pt x="122234" y="15041"/>
                </a:moveTo>
                <a:cubicBezTo>
                  <a:pt x="154446" y="14694"/>
                  <a:pt x="186166" y="28223"/>
                  <a:pt x="210667" y="52502"/>
                </a:cubicBezTo>
                <a:cubicBezTo>
                  <a:pt x="242946" y="85264"/>
                  <a:pt x="256169" y="130897"/>
                  <a:pt x="242946" y="173410"/>
                </a:cubicBezTo>
                <a:lnTo>
                  <a:pt x="532291" y="463589"/>
                </a:lnTo>
                <a:cubicBezTo>
                  <a:pt x="555236" y="486211"/>
                  <a:pt x="555236" y="522093"/>
                  <a:pt x="532291" y="545105"/>
                </a:cubicBezTo>
                <a:cubicBezTo>
                  <a:pt x="522568" y="557976"/>
                  <a:pt x="506234" y="564606"/>
                  <a:pt x="493400" y="564606"/>
                </a:cubicBezTo>
                <a:cubicBezTo>
                  <a:pt x="477066" y="564606"/>
                  <a:pt x="460733" y="557976"/>
                  <a:pt x="451010" y="545105"/>
                </a:cubicBezTo>
                <a:cubicBezTo>
                  <a:pt x="451010" y="545105"/>
                  <a:pt x="451010" y="545105"/>
                  <a:pt x="161665" y="258046"/>
                </a:cubicBezTo>
                <a:cubicBezTo>
                  <a:pt x="119275" y="270917"/>
                  <a:pt x="70662" y="261556"/>
                  <a:pt x="34882" y="225674"/>
                </a:cubicBezTo>
                <a:cubicBezTo>
                  <a:pt x="2215" y="192911"/>
                  <a:pt x="-7508" y="147278"/>
                  <a:pt x="5715" y="104766"/>
                </a:cubicBezTo>
                <a:cubicBezTo>
                  <a:pt x="5715" y="104766"/>
                  <a:pt x="5715" y="104766"/>
                  <a:pt x="74162" y="176530"/>
                </a:cubicBezTo>
                <a:cubicBezTo>
                  <a:pt x="74162" y="176530"/>
                  <a:pt x="74162" y="176530"/>
                  <a:pt x="142220" y="157029"/>
                </a:cubicBezTo>
                <a:cubicBezTo>
                  <a:pt x="142220" y="157029"/>
                  <a:pt x="142220" y="157029"/>
                  <a:pt x="161665" y="88385"/>
                </a:cubicBezTo>
                <a:cubicBezTo>
                  <a:pt x="161665" y="88385"/>
                  <a:pt x="161665" y="88385"/>
                  <a:pt x="90107" y="20130"/>
                </a:cubicBezTo>
                <a:cubicBezTo>
                  <a:pt x="100704" y="16815"/>
                  <a:pt x="111497" y="15157"/>
                  <a:pt x="122234" y="15041"/>
                </a:cubicBezTo>
                <a:close/>
                <a:moveTo>
                  <a:pt x="531841" y="0"/>
                </a:moveTo>
                <a:cubicBezTo>
                  <a:pt x="531841" y="0"/>
                  <a:pt x="531841" y="0"/>
                  <a:pt x="622984" y="87684"/>
                </a:cubicBezTo>
                <a:cubicBezTo>
                  <a:pt x="622984" y="87684"/>
                  <a:pt x="622984" y="87684"/>
                  <a:pt x="463289" y="247465"/>
                </a:cubicBezTo>
                <a:cubicBezTo>
                  <a:pt x="450436" y="247465"/>
                  <a:pt x="434077" y="250582"/>
                  <a:pt x="424339" y="257207"/>
                </a:cubicBezTo>
                <a:lnTo>
                  <a:pt x="362409" y="198751"/>
                </a:lnTo>
                <a:cubicBezTo>
                  <a:pt x="372147" y="189009"/>
                  <a:pt x="375263" y="172641"/>
                  <a:pt x="375263" y="159391"/>
                </a:cubicBezTo>
                <a:cubicBezTo>
                  <a:pt x="375263" y="159391"/>
                  <a:pt x="375263" y="159391"/>
                  <a:pt x="5318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îSļîďê">
            <a:extLst>
              <a:ext uri="{FF2B5EF4-FFF2-40B4-BE49-F238E27FC236}">
                <a16:creationId xmlns:a16="http://schemas.microsoft.com/office/drawing/2014/main" xmlns="" id="{C3C13641-92E7-49F8-9ACA-0E9FC81BCD49}"/>
              </a:ext>
            </a:extLst>
          </p:cNvPr>
          <p:cNvSpPr/>
          <p:nvPr/>
        </p:nvSpPr>
        <p:spPr bwMode="auto">
          <a:xfrm>
            <a:off x="9905972" y="3951877"/>
            <a:ext cx="520442" cy="520440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íṡḷîdè">
            <a:extLst>
              <a:ext uri="{FF2B5EF4-FFF2-40B4-BE49-F238E27FC236}">
                <a16:creationId xmlns:a16="http://schemas.microsoft.com/office/drawing/2014/main" xmlns="" id="{E6EE8F15-3B27-4B0D-B791-F4C030031CCF}"/>
              </a:ext>
            </a:extLst>
          </p:cNvPr>
          <p:cNvSpPr/>
          <p:nvPr/>
        </p:nvSpPr>
        <p:spPr bwMode="auto">
          <a:xfrm>
            <a:off x="10031507" y="4104181"/>
            <a:ext cx="269371" cy="244128"/>
          </a:xfrm>
          <a:custGeom>
            <a:avLst/>
            <a:gdLst>
              <a:gd name="connsiteX0" fmla="*/ 496512 w 622984"/>
              <a:gd name="connsiteY0" fmla="*/ 492841 h 564606"/>
              <a:gd name="connsiteX1" fmla="*/ 473955 w 622984"/>
              <a:gd name="connsiteY1" fmla="*/ 515853 h 564606"/>
              <a:gd name="connsiteX2" fmla="*/ 496512 w 622984"/>
              <a:gd name="connsiteY2" fmla="*/ 535354 h 564606"/>
              <a:gd name="connsiteX3" fmla="*/ 519457 w 622984"/>
              <a:gd name="connsiteY3" fmla="*/ 515853 h 564606"/>
              <a:gd name="connsiteX4" fmla="*/ 496512 w 622984"/>
              <a:gd name="connsiteY4" fmla="*/ 492841 h 564606"/>
              <a:gd name="connsiteX5" fmla="*/ 249694 w 622984"/>
              <a:gd name="connsiteY5" fmla="*/ 352049 h 564606"/>
              <a:gd name="connsiteX6" fmla="*/ 272741 w 622984"/>
              <a:gd name="connsiteY6" fmla="*/ 374570 h 564606"/>
              <a:gd name="connsiteX7" fmla="*/ 171569 w 622984"/>
              <a:gd name="connsiteY7" fmla="*/ 475137 h 564606"/>
              <a:gd name="connsiteX8" fmla="*/ 177819 w 622984"/>
              <a:gd name="connsiteY8" fmla="*/ 481738 h 564606"/>
              <a:gd name="connsiteX9" fmla="*/ 155163 w 622984"/>
              <a:gd name="connsiteY9" fmla="*/ 510860 h 564606"/>
              <a:gd name="connsiteX10" fmla="*/ 73522 w 622984"/>
              <a:gd name="connsiteY10" fmla="*/ 562891 h 564606"/>
              <a:gd name="connsiteX11" fmla="*/ 60241 w 622984"/>
              <a:gd name="connsiteY11" fmla="*/ 550077 h 564606"/>
              <a:gd name="connsiteX12" fmla="*/ 112585 w 622984"/>
              <a:gd name="connsiteY12" fmla="*/ 468925 h 564606"/>
              <a:gd name="connsiteX13" fmla="*/ 141882 w 622984"/>
              <a:gd name="connsiteY13" fmla="*/ 446015 h 564606"/>
              <a:gd name="connsiteX14" fmla="*/ 148522 w 622984"/>
              <a:gd name="connsiteY14" fmla="*/ 452616 h 564606"/>
              <a:gd name="connsiteX15" fmla="*/ 122234 w 622984"/>
              <a:gd name="connsiteY15" fmla="*/ 15041 h 564606"/>
              <a:gd name="connsiteX16" fmla="*/ 210667 w 622984"/>
              <a:gd name="connsiteY16" fmla="*/ 52502 h 564606"/>
              <a:gd name="connsiteX17" fmla="*/ 242946 w 622984"/>
              <a:gd name="connsiteY17" fmla="*/ 173410 h 564606"/>
              <a:gd name="connsiteX18" fmla="*/ 532291 w 622984"/>
              <a:gd name="connsiteY18" fmla="*/ 463589 h 564606"/>
              <a:gd name="connsiteX19" fmla="*/ 532291 w 622984"/>
              <a:gd name="connsiteY19" fmla="*/ 545105 h 564606"/>
              <a:gd name="connsiteX20" fmla="*/ 493400 w 622984"/>
              <a:gd name="connsiteY20" fmla="*/ 564606 h 564606"/>
              <a:gd name="connsiteX21" fmla="*/ 451010 w 622984"/>
              <a:gd name="connsiteY21" fmla="*/ 545105 h 564606"/>
              <a:gd name="connsiteX22" fmla="*/ 161665 w 622984"/>
              <a:gd name="connsiteY22" fmla="*/ 258046 h 564606"/>
              <a:gd name="connsiteX23" fmla="*/ 34882 w 622984"/>
              <a:gd name="connsiteY23" fmla="*/ 225674 h 564606"/>
              <a:gd name="connsiteX24" fmla="*/ 5715 w 622984"/>
              <a:gd name="connsiteY24" fmla="*/ 104766 h 564606"/>
              <a:gd name="connsiteX25" fmla="*/ 74162 w 622984"/>
              <a:gd name="connsiteY25" fmla="*/ 176530 h 564606"/>
              <a:gd name="connsiteX26" fmla="*/ 142220 w 622984"/>
              <a:gd name="connsiteY26" fmla="*/ 157029 h 564606"/>
              <a:gd name="connsiteX27" fmla="*/ 161665 w 622984"/>
              <a:gd name="connsiteY27" fmla="*/ 88385 h 564606"/>
              <a:gd name="connsiteX28" fmla="*/ 90107 w 622984"/>
              <a:gd name="connsiteY28" fmla="*/ 20130 h 564606"/>
              <a:gd name="connsiteX29" fmla="*/ 122234 w 622984"/>
              <a:gd name="connsiteY29" fmla="*/ 15041 h 564606"/>
              <a:gd name="connsiteX30" fmla="*/ 531841 w 622984"/>
              <a:gd name="connsiteY30" fmla="*/ 0 h 564606"/>
              <a:gd name="connsiteX31" fmla="*/ 622984 w 622984"/>
              <a:gd name="connsiteY31" fmla="*/ 87684 h 564606"/>
              <a:gd name="connsiteX32" fmla="*/ 463289 w 622984"/>
              <a:gd name="connsiteY32" fmla="*/ 247465 h 564606"/>
              <a:gd name="connsiteX33" fmla="*/ 424339 w 622984"/>
              <a:gd name="connsiteY33" fmla="*/ 257207 h 564606"/>
              <a:gd name="connsiteX34" fmla="*/ 362409 w 622984"/>
              <a:gd name="connsiteY34" fmla="*/ 198751 h 564606"/>
              <a:gd name="connsiteX35" fmla="*/ 375263 w 622984"/>
              <a:gd name="connsiteY35" fmla="*/ 159391 h 564606"/>
              <a:gd name="connsiteX36" fmla="*/ 531841 w 622984"/>
              <a:gd name="connsiteY36" fmla="*/ 0 h 5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84" h="564606">
                <a:moveTo>
                  <a:pt x="496512" y="492841"/>
                </a:moveTo>
                <a:cubicBezTo>
                  <a:pt x="483678" y="492841"/>
                  <a:pt x="473955" y="502592"/>
                  <a:pt x="473955" y="515853"/>
                </a:cubicBezTo>
                <a:cubicBezTo>
                  <a:pt x="473955" y="525604"/>
                  <a:pt x="483678" y="535354"/>
                  <a:pt x="496512" y="535354"/>
                </a:cubicBezTo>
                <a:cubicBezTo>
                  <a:pt x="509734" y="535354"/>
                  <a:pt x="519457" y="525604"/>
                  <a:pt x="519457" y="515853"/>
                </a:cubicBezTo>
                <a:cubicBezTo>
                  <a:pt x="519457" y="502592"/>
                  <a:pt x="509734" y="492841"/>
                  <a:pt x="496512" y="492841"/>
                </a:cubicBezTo>
                <a:close/>
                <a:moveTo>
                  <a:pt x="249694" y="352049"/>
                </a:moveTo>
                <a:lnTo>
                  <a:pt x="272741" y="374570"/>
                </a:lnTo>
                <a:lnTo>
                  <a:pt x="171569" y="475137"/>
                </a:lnTo>
                <a:lnTo>
                  <a:pt x="177819" y="481738"/>
                </a:lnTo>
                <a:lnTo>
                  <a:pt x="155163" y="510860"/>
                </a:lnTo>
                <a:lnTo>
                  <a:pt x="73522" y="562891"/>
                </a:lnTo>
                <a:lnTo>
                  <a:pt x="60241" y="550077"/>
                </a:lnTo>
                <a:lnTo>
                  <a:pt x="112585" y="468925"/>
                </a:lnTo>
                <a:lnTo>
                  <a:pt x="141882" y="446015"/>
                </a:lnTo>
                <a:lnTo>
                  <a:pt x="148522" y="452616"/>
                </a:lnTo>
                <a:close/>
                <a:moveTo>
                  <a:pt x="122234" y="15041"/>
                </a:moveTo>
                <a:cubicBezTo>
                  <a:pt x="154446" y="14694"/>
                  <a:pt x="186166" y="28223"/>
                  <a:pt x="210667" y="52502"/>
                </a:cubicBezTo>
                <a:cubicBezTo>
                  <a:pt x="242946" y="85264"/>
                  <a:pt x="256169" y="130897"/>
                  <a:pt x="242946" y="173410"/>
                </a:cubicBezTo>
                <a:lnTo>
                  <a:pt x="532291" y="463589"/>
                </a:lnTo>
                <a:cubicBezTo>
                  <a:pt x="555236" y="486211"/>
                  <a:pt x="555236" y="522093"/>
                  <a:pt x="532291" y="545105"/>
                </a:cubicBezTo>
                <a:cubicBezTo>
                  <a:pt x="522568" y="557976"/>
                  <a:pt x="506234" y="564606"/>
                  <a:pt x="493400" y="564606"/>
                </a:cubicBezTo>
                <a:cubicBezTo>
                  <a:pt x="477066" y="564606"/>
                  <a:pt x="460733" y="557976"/>
                  <a:pt x="451010" y="545105"/>
                </a:cubicBezTo>
                <a:cubicBezTo>
                  <a:pt x="451010" y="545105"/>
                  <a:pt x="451010" y="545105"/>
                  <a:pt x="161665" y="258046"/>
                </a:cubicBezTo>
                <a:cubicBezTo>
                  <a:pt x="119275" y="270917"/>
                  <a:pt x="70662" y="261556"/>
                  <a:pt x="34882" y="225674"/>
                </a:cubicBezTo>
                <a:cubicBezTo>
                  <a:pt x="2215" y="192911"/>
                  <a:pt x="-7508" y="147278"/>
                  <a:pt x="5715" y="104766"/>
                </a:cubicBezTo>
                <a:cubicBezTo>
                  <a:pt x="5715" y="104766"/>
                  <a:pt x="5715" y="104766"/>
                  <a:pt x="74162" y="176530"/>
                </a:cubicBezTo>
                <a:cubicBezTo>
                  <a:pt x="74162" y="176530"/>
                  <a:pt x="74162" y="176530"/>
                  <a:pt x="142220" y="157029"/>
                </a:cubicBezTo>
                <a:cubicBezTo>
                  <a:pt x="142220" y="157029"/>
                  <a:pt x="142220" y="157029"/>
                  <a:pt x="161665" y="88385"/>
                </a:cubicBezTo>
                <a:cubicBezTo>
                  <a:pt x="161665" y="88385"/>
                  <a:pt x="161665" y="88385"/>
                  <a:pt x="90107" y="20130"/>
                </a:cubicBezTo>
                <a:cubicBezTo>
                  <a:pt x="100704" y="16815"/>
                  <a:pt x="111497" y="15157"/>
                  <a:pt x="122234" y="15041"/>
                </a:cubicBezTo>
                <a:close/>
                <a:moveTo>
                  <a:pt x="531841" y="0"/>
                </a:moveTo>
                <a:cubicBezTo>
                  <a:pt x="531841" y="0"/>
                  <a:pt x="531841" y="0"/>
                  <a:pt x="622984" y="87684"/>
                </a:cubicBezTo>
                <a:cubicBezTo>
                  <a:pt x="622984" y="87684"/>
                  <a:pt x="622984" y="87684"/>
                  <a:pt x="463289" y="247465"/>
                </a:cubicBezTo>
                <a:cubicBezTo>
                  <a:pt x="450436" y="247465"/>
                  <a:pt x="434077" y="250582"/>
                  <a:pt x="424339" y="257207"/>
                </a:cubicBezTo>
                <a:lnTo>
                  <a:pt x="362409" y="198751"/>
                </a:lnTo>
                <a:cubicBezTo>
                  <a:pt x="372147" y="189009"/>
                  <a:pt x="375263" y="172641"/>
                  <a:pt x="375263" y="159391"/>
                </a:cubicBezTo>
                <a:cubicBezTo>
                  <a:pt x="375263" y="159391"/>
                  <a:pt x="375263" y="159391"/>
                  <a:pt x="5318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íś1ïḋé">
            <a:extLst>
              <a:ext uri="{FF2B5EF4-FFF2-40B4-BE49-F238E27FC236}">
                <a16:creationId xmlns:a16="http://schemas.microsoft.com/office/drawing/2014/main" xmlns="" id="{F871DA41-F836-49C3-9C04-689AF32C7DD7}"/>
              </a:ext>
            </a:extLst>
          </p:cNvPr>
          <p:cNvSpPr/>
          <p:nvPr/>
        </p:nvSpPr>
        <p:spPr bwMode="auto">
          <a:xfrm>
            <a:off x="1644449" y="3967426"/>
            <a:ext cx="520442" cy="520440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íslïḑê">
            <a:extLst>
              <a:ext uri="{FF2B5EF4-FFF2-40B4-BE49-F238E27FC236}">
                <a16:creationId xmlns:a16="http://schemas.microsoft.com/office/drawing/2014/main" xmlns="" id="{4F055756-040C-43B1-8F58-57187BCB491D}"/>
              </a:ext>
            </a:extLst>
          </p:cNvPr>
          <p:cNvSpPr/>
          <p:nvPr/>
        </p:nvSpPr>
        <p:spPr bwMode="auto">
          <a:xfrm>
            <a:off x="1769984" y="4119730"/>
            <a:ext cx="269371" cy="244128"/>
          </a:xfrm>
          <a:custGeom>
            <a:avLst/>
            <a:gdLst>
              <a:gd name="connsiteX0" fmla="*/ 496512 w 622984"/>
              <a:gd name="connsiteY0" fmla="*/ 492841 h 564606"/>
              <a:gd name="connsiteX1" fmla="*/ 473955 w 622984"/>
              <a:gd name="connsiteY1" fmla="*/ 515853 h 564606"/>
              <a:gd name="connsiteX2" fmla="*/ 496512 w 622984"/>
              <a:gd name="connsiteY2" fmla="*/ 535354 h 564606"/>
              <a:gd name="connsiteX3" fmla="*/ 519457 w 622984"/>
              <a:gd name="connsiteY3" fmla="*/ 515853 h 564606"/>
              <a:gd name="connsiteX4" fmla="*/ 496512 w 622984"/>
              <a:gd name="connsiteY4" fmla="*/ 492841 h 564606"/>
              <a:gd name="connsiteX5" fmla="*/ 249694 w 622984"/>
              <a:gd name="connsiteY5" fmla="*/ 352049 h 564606"/>
              <a:gd name="connsiteX6" fmla="*/ 272741 w 622984"/>
              <a:gd name="connsiteY6" fmla="*/ 374570 h 564606"/>
              <a:gd name="connsiteX7" fmla="*/ 171569 w 622984"/>
              <a:gd name="connsiteY7" fmla="*/ 475137 h 564606"/>
              <a:gd name="connsiteX8" fmla="*/ 177819 w 622984"/>
              <a:gd name="connsiteY8" fmla="*/ 481738 h 564606"/>
              <a:gd name="connsiteX9" fmla="*/ 155163 w 622984"/>
              <a:gd name="connsiteY9" fmla="*/ 510860 h 564606"/>
              <a:gd name="connsiteX10" fmla="*/ 73522 w 622984"/>
              <a:gd name="connsiteY10" fmla="*/ 562891 h 564606"/>
              <a:gd name="connsiteX11" fmla="*/ 60241 w 622984"/>
              <a:gd name="connsiteY11" fmla="*/ 550077 h 564606"/>
              <a:gd name="connsiteX12" fmla="*/ 112585 w 622984"/>
              <a:gd name="connsiteY12" fmla="*/ 468925 h 564606"/>
              <a:gd name="connsiteX13" fmla="*/ 141882 w 622984"/>
              <a:gd name="connsiteY13" fmla="*/ 446015 h 564606"/>
              <a:gd name="connsiteX14" fmla="*/ 148522 w 622984"/>
              <a:gd name="connsiteY14" fmla="*/ 452616 h 564606"/>
              <a:gd name="connsiteX15" fmla="*/ 122234 w 622984"/>
              <a:gd name="connsiteY15" fmla="*/ 15041 h 564606"/>
              <a:gd name="connsiteX16" fmla="*/ 210667 w 622984"/>
              <a:gd name="connsiteY16" fmla="*/ 52502 h 564606"/>
              <a:gd name="connsiteX17" fmla="*/ 242946 w 622984"/>
              <a:gd name="connsiteY17" fmla="*/ 173410 h 564606"/>
              <a:gd name="connsiteX18" fmla="*/ 532291 w 622984"/>
              <a:gd name="connsiteY18" fmla="*/ 463589 h 564606"/>
              <a:gd name="connsiteX19" fmla="*/ 532291 w 622984"/>
              <a:gd name="connsiteY19" fmla="*/ 545105 h 564606"/>
              <a:gd name="connsiteX20" fmla="*/ 493400 w 622984"/>
              <a:gd name="connsiteY20" fmla="*/ 564606 h 564606"/>
              <a:gd name="connsiteX21" fmla="*/ 451010 w 622984"/>
              <a:gd name="connsiteY21" fmla="*/ 545105 h 564606"/>
              <a:gd name="connsiteX22" fmla="*/ 161665 w 622984"/>
              <a:gd name="connsiteY22" fmla="*/ 258046 h 564606"/>
              <a:gd name="connsiteX23" fmla="*/ 34882 w 622984"/>
              <a:gd name="connsiteY23" fmla="*/ 225674 h 564606"/>
              <a:gd name="connsiteX24" fmla="*/ 5715 w 622984"/>
              <a:gd name="connsiteY24" fmla="*/ 104766 h 564606"/>
              <a:gd name="connsiteX25" fmla="*/ 74162 w 622984"/>
              <a:gd name="connsiteY25" fmla="*/ 176530 h 564606"/>
              <a:gd name="connsiteX26" fmla="*/ 142220 w 622984"/>
              <a:gd name="connsiteY26" fmla="*/ 157029 h 564606"/>
              <a:gd name="connsiteX27" fmla="*/ 161665 w 622984"/>
              <a:gd name="connsiteY27" fmla="*/ 88385 h 564606"/>
              <a:gd name="connsiteX28" fmla="*/ 90107 w 622984"/>
              <a:gd name="connsiteY28" fmla="*/ 20130 h 564606"/>
              <a:gd name="connsiteX29" fmla="*/ 122234 w 622984"/>
              <a:gd name="connsiteY29" fmla="*/ 15041 h 564606"/>
              <a:gd name="connsiteX30" fmla="*/ 531841 w 622984"/>
              <a:gd name="connsiteY30" fmla="*/ 0 h 564606"/>
              <a:gd name="connsiteX31" fmla="*/ 622984 w 622984"/>
              <a:gd name="connsiteY31" fmla="*/ 87684 h 564606"/>
              <a:gd name="connsiteX32" fmla="*/ 463289 w 622984"/>
              <a:gd name="connsiteY32" fmla="*/ 247465 h 564606"/>
              <a:gd name="connsiteX33" fmla="*/ 424339 w 622984"/>
              <a:gd name="connsiteY33" fmla="*/ 257207 h 564606"/>
              <a:gd name="connsiteX34" fmla="*/ 362409 w 622984"/>
              <a:gd name="connsiteY34" fmla="*/ 198751 h 564606"/>
              <a:gd name="connsiteX35" fmla="*/ 375263 w 622984"/>
              <a:gd name="connsiteY35" fmla="*/ 159391 h 564606"/>
              <a:gd name="connsiteX36" fmla="*/ 531841 w 622984"/>
              <a:gd name="connsiteY36" fmla="*/ 0 h 5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84" h="564606">
                <a:moveTo>
                  <a:pt x="496512" y="492841"/>
                </a:moveTo>
                <a:cubicBezTo>
                  <a:pt x="483678" y="492841"/>
                  <a:pt x="473955" y="502592"/>
                  <a:pt x="473955" y="515853"/>
                </a:cubicBezTo>
                <a:cubicBezTo>
                  <a:pt x="473955" y="525604"/>
                  <a:pt x="483678" y="535354"/>
                  <a:pt x="496512" y="535354"/>
                </a:cubicBezTo>
                <a:cubicBezTo>
                  <a:pt x="509734" y="535354"/>
                  <a:pt x="519457" y="525604"/>
                  <a:pt x="519457" y="515853"/>
                </a:cubicBezTo>
                <a:cubicBezTo>
                  <a:pt x="519457" y="502592"/>
                  <a:pt x="509734" y="492841"/>
                  <a:pt x="496512" y="492841"/>
                </a:cubicBezTo>
                <a:close/>
                <a:moveTo>
                  <a:pt x="249694" y="352049"/>
                </a:moveTo>
                <a:lnTo>
                  <a:pt x="272741" y="374570"/>
                </a:lnTo>
                <a:lnTo>
                  <a:pt x="171569" y="475137"/>
                </a:lnTo>
                <a:lnTo>
                  <a:pt x="177819" y="481738"/>
                </a:lnTo>
                <a:lnTo>
                  <a:pt x="155163" y="510860"/>
                </a:lnTo>
                <a:lnTo>
                  <a:pt x="73522" y="562891"/>
                </a:lnTo>
                <a:lnTo>
                  <a:pt x="60241" y="550077"/>
                </a:lnTo>
                <a:lnTo>
                  <a:pt x="112585" y="468925"/>
                </a:lnTo>
                <a:lnTo>
                  <a:pt x="141882" y="446015"/>
                </a:lnTo>
                <a:lnTo>
                  <a:pt x="148522" y="452616"/>
                </a:lnTo>
                <a:close/>
                <a:moveTo>
                  <a:pt x="122234" y="15041"/>
                </a:moveTo>
                <a:cubicBezTo>
                  <a:pt x="154446" y="14694"/>
                  <a:pt x="186166" y="28223"/>
                  <a:pt x="210667" y="52502"/>
                </a:cubicBezTo>
                <a:cubicBezTo>
                  <a:pt x="242946" y="85264"/>
                  <a:pt x="256169" y="130897"/>
                  <a:pt x="242946" y="173410"/>
                </a:cubicBezTo>
                <a:lnTo>
                  <a:pt x="532291" y="463589"/>
                </a:lnTo>
                <a:cubicBezTo>
                  <a:pt x="555236" y="486211"/>
                  <a:pt x="555236" y="522093"/>
                  <a:pt x="532291" y="545105"/>
                </a:cubicBezTo>
                <a:cubicBezTo>
                  <a:pt x="522568" y="557976"/>
                  <a:pt x="506234" y="564606"/>
                  <a:pt x="493400" y="564606"/>
                </a:cubicBezTo>
                <a:cubicBezTo>
                  <a:pt x="477066" y="564606"/>
                  <a:pt x="460733" y="557976"/>
                  <a:pt x="451010" y="545105"/>
                </a:cubicBezTo>
                <a:cubicBezTo>
                  <a:pt x="451010" y="545105"/>
                  <a:pt x="451010" y="545105"/>
                  <a:pt x="161665" y="258046"/>
                </a:cubicBezTo>
                <a:cubicBezTo>
                  <a:pt x="119275" y="270917"/>
                  <a:pt x="70662" y="261556"/>
                  <a:pt x="34882" y="225674"/>
                </a:cubicBezTo>
                <a:cubicBezTo>
                  <a:pt x="2215" y="192911"/>
                  <a:pt x="-7508" y="147278"/>
                  <a:pt x="5715" y="104766"/>
                </a:cubicBezTo>
                <a:cubicBezTo>
                  <a:pt x="5715" y="104766"/>
                  <a:pt x="5715" y="104766"/>
                  <a:pt x="74162" y="176530"/>
                </a:cubicBezTo>
                <a:cubicBezTo>
                  <a:pt x="74162" y="176530"/>
                  <a:pt x="74162" y="176530"/>
                  <a:pt x="142220" y="157029"/>
                </a:cubicBezTo>
                <a:cubicBezTo>
                  <a:pt x="142220" y="157029"/>
                  <a:pt x="142220" y="157029"/>
                  <a:pt x="161665" y="88385"/>
                </a:cubicBezTo>
                <a:cubicBezTo>
                  <a:pt x="161665" y="88385"/>
                  <a:pt x="161665" y="88385"/>
                  <a:pt x="90107" y="20130"/>
                </a:cubicBezTo>
                <a:cubicBezTo>
                  <a:pt x="100704" y="16815"/>
                  <a:pt x="111497" y="15157"/>
                  <a:pt x="122234" y="15041"/>
                </a:cubicBezTo>
                <a:close/>
                <a:moveTo>
                  <a:pt x="531841" y="0"/>
                </a:moveTo>
                <a:cubicBezTo>
                  <a:pt x="531841" y="0"/>
                  <a:pt x="531841" y="0"/>
                  <a:pt x="622984" y="87684"/>
                </a:cubicBezTo>
                <a:cubicBezTo>
                  <a:pt x="622984" y="87684"/>
                  <a:pt x="622984" y="87684"/>
                  <a:pt x="463289" y="247465"/>
                </a:cubicBezTo>
                <a:cubicBezTo>
                  <a:pt x="450436" y="247465"/>
                  <a:pt x="434077" y="250582"/>
                  <a:pt x="424339" y="257207"/>
                </a:cubicBezTo>
                <a:lnTo>
                  <a:pt x="362409" y="198751"/>
                </a:lnTo>
                <a:cubicBezTo>
                  <a:pt x="372147" y="189009"/>
                  <a:pt x="375263" y="172641"/>
                  <a:pt x="375263" y="159391"/>
                </a:cubicBezTo>
                <a:cubicBezTo>
                  <a:pt x="375263" y="159391"/>
                  <a:pt x="375263" y="159391"/>
                  <a:pt x="5318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xmlns="" id="{C623EE65-593C-4927-8D66-8DA24E72B9B8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D48BDD87-D704-466C-A006-AE80254E8C0C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C967DD11-9220-4D4F-A2FD-A7FA9C7E349F}"/>
              </a:ext>
            </a:extLst>
          </p:cNvPr>
          <p:cNvSpPr txBox="1"/>
          <p:nvPr/>
        </p:nvSpPr>
        <p:spPr>
          <a:xfrm>
            <a:off x="2027781" y="2609550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2727AAE4-D764-4CE8-929A-D433E27FC970}"/>
              </a:ext>
            </a:extLst>
          </p:cNvPr>
          <p:cNvSpPr txBox="1"/>
          <p:nvPr/>
        </p:nvSpPr>
        <p:spPr>
          <a:xfrm>
            <a:off x="5024643" y="2678951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409E2E2F-F53B-494C-AAB4-D9C3D9A7AC99}"/>
              </a:ext>
            </a:extLst>
          </p:cNvPr>
          <p:cNvSpPr txBox="1"/>
          <p:nvPr/>
        </p:nvSpPr>
        <p:spPr>
          <a:xfrm>
            <a:off x="7886831" y="2600344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5CE0082A-B9CD-4017-94BC-EBA211FBCF99}"/>
              </a:ext>
            </a:extLst>
          </p:cNvPr>
          <p:cNvSpPr txBox="1"/>
          <p:nvPr/>
        </p:nvSpPr>
        <p:spPr>
          <a:xfrm>
            <a:off x="905903" y="4657551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28357D35-75DC-4B32-B9A5-5273090CF669}"/>
              </a:ext>
            </a:extLst>
          </p:cNvPr>
          <p:cNvSpPr txBox="1"/>
          <p:nvPr/>
        </p:nvSpPr>
        <p:spPr>
          <a:xfrm>
            <a:off x="3537463" y="4657551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76B91B19-0A5E-40F6-BA4E-F38DD29B6387}"/>
              </a:ext>
            </a:extLst>
          </p:cNvPr>
          <p:cNvSpPr txBox="1"/>
          <p:nvPr/>
        </p:nvSpPr>
        <p:spPr>
          <a:xfrm>
            <a:off x="6521788" y="4657551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F046870B-E877-4297-B422-26B6A91C4083}"/>
              </a:ext>
            </a:extLst>
          </p:cNvPr>
          <p:cNvSpPr txBox="1"/>
          <p:nvPr/>
        </p:nvSpPr>
        <p:spPr>
          <a:xfrm>
            <a:off x="9185239" y="4659201"/>
            <a:ext cx="2075104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64176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AAC23B3-7745-41E4-BCF5-A27AAA22C6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67B971F-C164-4A62-8624-5EBBED8E06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425" y="404192"/>
            <a:ext cx="3803374" cy="63941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D3EF64F-6817-4406-BD76-8503C738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8543" y="220954"/>
            <a:ext cx="5042614" cy="614008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3B5E54A-130B-4087-A1DB-BDCDB4CEF7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1077" y="1444486"/>
            <a:ext cx="5254649" cy="500932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C0B78AAD-E42C-432D-8B23-4157CB7B889D}"/>
              </a:ext>
            </a:extLst>
          </p:cNvPr>
          <p:cNvSpPr txBox="1"/>
          <p:nvPr/>
        </p:nvSpPr>
        <p:spPr>
          <a:xfrm>
            <a:off x="7195613" y="2353254"/>
            <a:ext cx="3412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注意事项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43878E3D-0ADE-43B8-A626-ADCDAE641CDE}"/>
              </a:ext>
            </a:extLst>
          </p:cNvPr>
          <p:cNvGrpSpPr/>
          <p:nvPr/>
        </p:nvGrpSpPr>
        <p:grpSpPr>
          <a:xfrm>
            <a:off x="8296433" y="922967"/>
            <a:ext cx="1043037" cy="1724721"/>
            <a:chOff x="8206907" y="922798"/>
            <a:chExt cx="1238036" cy="2047163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40448E86-2790-48D8-8DBE-0484831D66E8}"/>
                </a:ext>
              </a:extLst>
            </p:cNvPr>
            <p:cNvSpPr txBox="1"/>
            <p:nvPr/>
          </p:nvSpPr>
          <p:spPr>
            <a:xfrm>
              <a:off x="8338500" y="1106848"/>
              <a:ext cx="1000969" cy="1863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rgbClr val="4B4B4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48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xmlns="" id="{9DF6611E-E6A3-4407-BD30-E738F7F3BC93}"/>
                </a:ext>
              </a:extLst>
            </p:cNvPr>
            <p:cNvSpPr/>
            <p:nvPr/>
          </p:nvSpPr>
          <p:spPr>
            <a:xfrm>
              <a:off x="8206907" y="922798"/>
              <a:ext cx="1238036" cy="1238036"/>
            </a:xfrm>
            <a:prstGeom prst="ellipse">
              <a:avLst/>
            </a:prstGeom>
            <a:noFill/>
            <a:ln w="57150">
              <a:solidFill>
                <a:srgbClr val="4B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9124CDC2-9174-4E03-83C8-480EF1B4994B}"/>
              </a:ext>
            </a:extLst>
          </p:cNvPr>
          <p:cNvSpPr txBox="1"/>
          <p:nvPr/>
        </p:nvSpPr>
        <p:spPr>
          <a:xfrm>
            <a:off x="7496514" y="4091161"/>
            <a:ext cx="2810716" cy="89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:a16="http://schemas.microsoft.com/office/drawing/2014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4B4B4B"/>
                </a:solidFill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000" kern="0" dirty="0">
                <a:solidFill>
                  <a:srgbClr val="4B4B4B"/>
                </a:solidFill>
                <a:cs typeface="+mn-ea"/>
                <a:sym typeface="+mn-lt"/>
              </a:rPr>
              <a:t> </a:t>
            </a:r>
            <a:r>
              <a:rPr sz="1000" kern="0" dirty="0">
                <a:solidFill>
                  <a:srgbClr val="4B4B4B"/>
                </a:solidFill>
                <a:cs typeface="+mn-ea"/>
                <a:sym typeface="+mn-lt"/>
              </a:rPr>
              <a:t>empowered networks rather than goal-opportunities. 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xmlns="" id="{1554D810-1725-4785-A37F-19059CBE4F8F}"/>
              </a:ext>
            </a:extLst>
          </p:cNvPr>
          <p:cNvSpPr/>
          <p:nvPr/>
        </p:nvSpPr>
        <p:spPr>
          <a:xfrm>
            <a:off x="8755315" y="5210760"/>
            <a:ext cx="103423" cy="103423"/>
          </a:xfrm>
          <a:prstGeom prst="ellipse">
            <a:avLst/>
          </a:prstGeom>
          <a:solidFill>
            <a:srgbClr val="4B4B4B"/>
          </a:solidFill>
          <a:ln>
            <a:solidFill>
              <a:srgbClr val="4B4B4B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806A235A-C5C2-4C00-A92D-0214E7718E84}"/>
              </a:ext>
            </a:extLst>
          </p:cNvPr>
          <p:cNvSpPr/>
          <p:nvPr/>
        </p:nvSpPr>
        <p:spPr>
          <a:xfrm>
            <a:off x="8950918" y="5210760"/>
            <a:ext cx="103423" cy="103423"/>
          </a:xfrm>
          <a:prstGeom prst="ellipse">
            <a:avLst/>
          </a:prstGeom>
          <a:solidFill>
            <a:srgbClr val="4B4B4B"/>
          </a:solidFill>
          <a:ln>
            <a:solidFill>
              <a:srgbClr val="4B4B4B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xmlns="" id="{2C0B6FBF-AF8A-4A92-9222-94BDACED6C53}"/>
              </a:ext>
            </a:extLst>
          </p:cNvPr>
          <p:cNvSpPr/>
          <p:nvPr/>
        </p:nvSpPr>
        <p:spPr>
          <a:xfrm>
            <a:off x="9146521" y="5210760"/>
            <a:ext cx="103423" cy="103423"/>
          </a:xfrm>
          <a:prstGeom prst="ellipse">
            <a:avLst/>
          </a:prstGeom>
          <a:solidFill>
            <a:srgbClr val="4B4B4B"/>
          </a:solidFill>
          <a:ln>
            <a:solidFill>
              <a:srgbClr val="4B4B4B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35757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íš1iḑe">
            <a:extLst>
              <a:ext uri="{FF2B5EF4-FFF2-40B4-BE49-F238E27FC236}">
                <a16:creationId xmlns:a16="http://schemas.microsoft.com/office/drawing/2014/main" xmlns="" id="{48BAF56D-FACC-4E4B-B438-C70828B91F40}"/>
              </a:ext>
            </a:extLst>
          </p:cNvPr>
          <p:cNvSpPr/>
          <p:nvPr/>
        </p:nvSpPr>
        <p:spPr bwMode="auto">
          <a:xfrm>
            <a:off x="6793887" y="2767361"/>
            <a:ext cx="377211" cy="53212"/>
          </a:xfrm>
          <a:prstGeom prst="rect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ïş1idè">
            <a:extLst>
              <a:ext uri="{FF2B5EF4-FFF2-40B4-BE49-F238E27FC236}">
                <a16:creationId xmlns:a16="http://schemas.microsoft.com/office/drawing/2014/main" xmlns="" id="{6D42D78F-275B-44F4-926B-4C47D7F3C3D0}"/>
              </a:ext>
            </a:extLst>
          </p:cNvPr>
          <p:cNvSpPr/>
          <p:nvPr/>
        </p:nvSpPr>
        <p:spPr bwMode="auto">
          <a:xfrm>
            <a:off x="6134525" y="1903572"/>
            <a:ext cx="154214" cy="3577236"/>
          </a:xfrm>
          <a:prstGeom prst="rect">
            <a:avLst/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52CE5A56-B86A-4201-A22E-20C34CB01B7D}"/>
              </a:ext>
            </a:extLst>
          </p:cNvPr>
          <p:cNvSpPr/>
          <p:nvPr/>
        </p:nvSpPr>
        <p:spPr>
          <a:xfrm>
            <a:off x="555396" y="415002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455ADAFE-74B9-4E4E-B8A8-51D72239EB0B}"/>
              </a:ext>
            </a:extLst>
          </p:cNvPr>
          <p:cNvSpPr txBox="1"/>
          <p:nvPr/>
        </p:nvSpPr>
        <p:spPr>
          <a:xfrm>
            <a:off x="777019" y="435142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18AC4DD-2691-4F2F-941B-261FEADB8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35" y="1640382"/>
            <a:ext cx="5438165" cy="3840426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38765B58-F99C-4AD1-B366-1489635EF4AF}"/>
              </a:ext>
            </a:extLst>
          </p:cNvPr>
          <p:cNvSpPr/>
          <p:nvPr/>
        </p:nvSpPr>
        <p:spPr>
          <a:xfrm>
            <a:off x="6760870" y="1865159"/>
            <a:ext cx="1933161" cy="461665"/>
          </a:xfrm>
          <a:prstGeom prst="roundRect">
            <a:avLst>
              <a:gd name="adj" fmla="val 50000"/>
            </a:avLst>
          </a:prstGeom>
          <a:solidFill>
            <a:srgbClr val="ECCC8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1AD20594-5A1A-4A02-858D-37E6CD0084D1}"/>
              </a:ext>
            </a:extLst>
          </p:cNvPr>
          <p:cNvSpPr txBox="1"/>
          <p:nvPr/>
        </p:nvSpPr>
        <p:spPr>
          <a:xfrm>
            <a:off x="6982493" y="1885299"/>
            <a:ext cx="148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高考加油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D93B3F8A-EE7A-485A-AA76-50495CFDFC35}"/>
              </a:ext>
            </a:extLst>
          </p:cNvPr>
          <p:cNvSpPr txBox="1"/>
          <p:nvPr/>
        </p:nvSpPr>
        <p:spPr>
          <a:xfrm>
            <a:off x="7274546" y="2497455"/>
            <a:ext cx="3604884" cy="153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</a:t>
            </a:r>
          </a:p>
        </p:txBody>
      </p:sp>
      <p:sp>
        <p:nvSpPr>
          <p:cNvPr id="17" name="ïş1iḑe">
            <a:extLst>
              <a:ext uri="{FF2B5EF4-FFF2-40B4-BE49-F238E27FC236}">
                <a16:creationId xmlns:a16="http://schemas.microsoft.com/office/drawing/2014/main" xmlns="" id="{DB2E8E18-80CB-4047-9811-E565088CBE7F}"/>
              </a:ext>
            </a:extLst>
          </p:cNvPr>
          <p:cNvSpPr/>
          <p:nvPr/>
        </p:nvSpPr>
        <p:spPr bwMode="auto">
          <a:xfrm>
            <a:off x="6786894" y="4319977"/>
            <a:ext cx="506338" cy="506336"/>
          </a:xfrm>
          <a:prstGeom prst="ellipse">
            <a:avLst/>
          </a:prstGeom>
          <a:solidFill>
            <a:srgbClr val="CB2D47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iṧļiḋê">
            <a:extLst>
              <a:ext uri="{FF2B5EF4-FFF2-40B4-BE49-F238E27FC236}">
                <a16:creationId xmlns:a16="http://schemas.microsoft.com/office/drawing/2014/main" xmlns="" id="{3C800539-665D-4B89-A5CF-001FEF747D64}"/>
              </a:ext>
            </a:extLst>
          </p:cNvPr>
          <p:cNvSpPr/>
          <p:nvPr/>
        </p:nvSpPr>
        <p:spPr bwMode="auto">
          <a:xfrm>
            <a:off x="6909027" y="4468154"/>
            <a:ext cx="262071" cy="237512"/>
          </a:xfrm>
          <a:custGeom>
            <a:avLst/>
            <a:gdLst>
              <a:gd name="connsiteX0" fmla="*/ 496512 w 622984"/>
              <a:gd name="connsiteY0" fmla="*/ 492841 h 564606"/>
              <a:gd name="connsiteX1" fmla="*/ 473955 w 622984"/>
              <a:gd name="connsiteY1" fmla="*/ 515853 h 564606"/>
              <a:gd name="connsiteX2" fmla="*/ 496512 w 622984"/>
              <a:gd name="connsiteY2" fmla="*/ 535354 h 564606"/>
              <a:gd name="connsiteX3" fmla="*/ 519457 w 622984"/>
              <a:gd name="connsiteY3" fmla="*/ 515853 h 564606"/>
              <a:gd name="connsiteX4" fmla="*/ 496512 w 622984"/>
              <a:gd name="connsiteY4" fmla="*/ 492841 h 564606"/>
              <a:gd name="connsiteX5" fmla="*/ 249694 w 622984"/>
              <a:gd name="connsiteY5" fmla="*/ 352049 h 564606"/>
              <a:gd name="connsiteX6" fmla="*/ 272741 w 622984"/>
              <a:gd name="connsiteY6" fmla="*/ 374570 h 564606"/>
              <a:gd name="connsiteX7" fmla="*/ 171569 w 622984"/>
              <a:gd name="connsiteY7" fmla="*/ 475137 h 564606"/>
              <a:gd name="connsiteX8" fmla="*/ 177819 w 622984"/>
              <a:gd name="connsiteY8" fmla="*/ 481738 h 564606"/>
              <a:gd name="connsiteX9" fmla="*/ 155163 w 622984"/>
              <a:gd name="connsiteY9" fmla="*/ 510860 h 564606"/>
              <a:gd name="connsiteX10" fmla="*/ 73522 w 622984"/>
              <a:gd name="connsiteY10" fmla="*/ 562891 h 564606"/>
              <a:gd name="connsiteX11" fmla="*/ 60241 w 622984"/>
              <a:gd name="connsiteY11" fmla="*/ 550077 h 564606"/>
              <a:gd name="connsiteX12" fmla="*/ 112585 w 622984"/>
              <a:gd name="connsiteY12" fmla="*/ 468925 h 564606"/>
              <a:gd name="connsiteX13" fmla="*/ 141882 w 622984"/>
              <a:gd name="connsiteY13" fmla="*/ 446015 h 564606"/>
              <a:gd name="connsiteX14" fmla="*/ 148522 w 622984"/>
              <a:gd name="connsiteY14" fmla="*/ 452616 h 564606"/>
              <a:gd name="connsiteX15" fmla="*/ 122234 w 622984"/>
              <a:gd name="connsiteY15" fmla="*/ 15041 h 564606"/>
              <a:gd name="connsiteX16" fmla="*/ 210667 w 622984"/>
              <a:gd name="connsiteY16" fmla="*/ 52502 h 564606"/>
              <a:gd name="connsiteX17" fmla="*/ 242946 w 622984"/>
              <a:gd name="connsiteY17" fmla="*/ 173410 h 564606"/>
              <a:gd name="connsiteX18" fmla="*/ 532291 w 622984"/>
              <a:gd name="connsiteY18" fmla="*/ 463589 h 564606"/>
              <a:gd name="connsiteX19" fmla="*/ 532291 w 622984"/>
              <a:gd name="connsiteY19" fmla="*/ 545105 h 564606"/>
              <a:gd name="connsiteX20" fmla="*/ 493400 w 622984"/>
              <a:gd name="connsiteY20" fmla="*/ 564606 h 564606"/>
              <a:gd name="connsiteX21" fmla="*/ 451010 w 622984"/>
              <a:gd name="connsiteY21" fmla="*/ 545105 h 564606"/>
              <a:gd name="connsiteX22" fmla="*/ 161665 w 622984"/>
              <a:gd name="connsiteY22" fmla="*/ 258046 h 564606"/>
              <a:gd name="connsiteX23" fmla="*/ 34882 w 622984"/>
              <a:gd name="connsiteY23" fmla="*/ 225674 h 564606"/>
              <a:gd name="connsiteX24" fmla="*/ 5715 w 622984"/>
              <a:gd name="connsiteY24" fmla="*/ 104766 h 564606"/>
              <a:gd name="connsiteX25" fmla="*/ 74162 w 622984"/>
              <a:gd name="connsiteY25" fmla="*/ 176530 h 564606"/>
              <a:gd name="connsiteX26" fmla="*/ 142220 w 622984"/>
              <a:gd name="connsiteY26" fmla="*/ 157029 h 564606"/>
              <a:gd name="connsiteX27" fmla="*/ 161665 w 622984"/>
              <a:gd name="connsiteY27" fmla="*/ 88385 h 564606"/>
              <a:gd name="connsiteX28" fmla="*/ 90107 w 622984"/>
              <a:gd name="connsiteY28" fmla="*/ 20130 h 564606"/>
              <a:gd name="connsiteX29" fmla="*/ 122234 w 622984"/>
              <a:gd name="connsiteY29" fmla="*/ 15041 h 564606"/>
              <a:gd name="connsiteX30" fmla="*/ 531841 w 622984"/>
              <a:gd name="connsiteY30" fmla="*/ 0 h 564606"/>
              <a:gd name="connsiteX31" fmla="*/ 622984 w 622984"/>
              <a:gd name="connsiteY31" fmla="*/ 87684 h 564606"/>
              <a:gd name="connsiteX32" fmla="*/ 463289 w 622984"/>
              <a:gd name="connsiteY32" fmla="*/ 247465 h 564606"/>
              <a:gd name="connsiteX33" fmla="*/ 424339 w 622984"/>
              <a:gd name="connsiteY33" fmla="*/ 257207 h 564606"/>
              <a:gd name="connsiteX34" fmla="*/ 362409 w 622984"/>
              <a:gd name="connsiteY34" fmla="*/ 198751 h 564606"/>
              <a:gd name="connsiteX35" fmla="*/ 375263 w 622984"/>
              <a:gd name="connsiteY35" fmla="*/ 159391 h 564606"/>
              <a:gd name="connsiteX36" fmla="*/ 531841 w 622984"/>
              <a:gd name="connsiteY36" fmla="*/ 0 h 5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84" h="564606">
                <a:moveTo>
                  <a:pt x="496512" y="492841"/>
                </a:moveTo>
                <a:cubicBezTo>
                  <a:pt x="483678" y="492841"/>
                  <a:pt x="473955" y="502592"/>
                  <a:pt x="473955" y="515853"/>
                </a:cubicBezTo>
                <a:cubicBezTo>
                  <a:pt x="473955" y="525604"/>
                  <a:pt x="483678" y="535354"/>
                  <a:pt x="496512" y="535354"/>
                </a:cubicBezTo>
                <a:cubicBezTo>
                  <a:pt x="509734" y="535354"/>
                  <a:pt x="519457" y="525604"/>
                  <a:pt x="519457" y="515853"/>
                </a:cubicBezTo>
                <a:cubicBezTo>
                  <a:pt x="519457" y="502592"/>
                  <a:pt x="509734" y="492841"/>
                  <a:pt x="496512" y="492841"/>
                </a:cubicBezTo>
                <a:close/>
                <a:moveTo>
                  <a:pt x="249694" y="352049"/>
                </a:moveTo>
                <a:lnTo>
                  <a:pt x="272741" y="374570"/>
                </a:lnTo>
                <a:lnTo>
                  <a:pt x="171569" y="475137"/>
                </a:lnTo>
                <a:lnTo>
                  <a:pt x="177819" y="481738"/>
                </a:lnTo>
                <a:lnTo>
                  <a:pt x="155163" y="510860"/>
                </a:lnTo>
                <a:lnTo>
                  <a:pt x="73522" y="562891"/>
                </a:lnTo>
                <a:lnTo>
                  <a:pt x="60241" y="550077"/>
                </a:lnTo>
                <a:lnTo>
                  <a:pt x="112585" y="468925"/>
                </a:lnTo>
                <a:lnTo>
                  <a:pt x="141882" y="446015"/>
                </a:lnTo>
                <a:lnTo>
                  <a:pt x="148522" y="452616"/>
                </a:lnTo>
                <a:close/>
                <a:moveTo>
                  <a:pt x="122234" y="15041"/>
                </a:moveTo>
                <a:cubicBezTo>
                  <a:pt x="154446" y="14694"/>
                  <a:pt x="186166" y="28223"/>
                  <a:pt x="210667" y="52502"/>
                </a:cubicBezTo>
                <a:cubicBezTo>
                  <a:pt x="242946" y="85264"/>
                  <a:pt x="256169" y="130897"/>
                  <a:pt x="242946" y="173410"/>
                </a:cubicBezTo>
                <a:lnTo>
                  <a:pt x="532291" y="463589"/>
                </a:lnTo>
                <a:cubicBezTo>
                  <a:pt x="555236" y="486211"/>
                  <a:pt x="555236" y="522093"/>
                  <a:pt x="532291" y="545105"/>
                </a:cubicBezTo>
                <a:cubicBezTo>
                  <a:pt x="522568" y="557976"/>
                  <a:pt x="506234" y="564606"/>
                  <a:pt x="493400" y="564606"/>
                </a:cubicBezTo>
                <a:cubicBezTo>
                  <a:pt x="477066" y="564606"/>
                  <a:pt x="460733" y="557976"/>
                  <a:pt x="451010" y="545105"/>
                </a:cubicBezTo>
                <a:cubicBezTo>
                  <a:pt x="451010" y="545105"/>
                  <a:pt x="451010" y="545105"/>
                  <a:pt x="161665" y="258046"/>
                </a:cubicBezTo>
                <a:cubicBezTo>
                  <a:pt x="119275" y="270917"/>
                  <a:pt x="70662" y="261556"/>
                  <a:pt x="34882" y="225674"/>
                </a:cubicBezTo>
                <a:cubicBezTo>
                  <a:pt x="2215" y="192911"/>
                  <a:pt x="-7508" y="147278"/>
                  <a:pt x="5715" y="104766"/>
                </a:cubicBezTo>
                <a:cubicBezTo>
                  <a:pt x="5715" y="104766"/>
                  <a:pt x="5715" y="104766"/>
                  <a:pt x="74162" y="176530"/>
                </a:cubicBezTo>
                <a:cubicBezTo>
                  <a:pt x="74162" y="176530"/>
                  <a:pt x="74162" y="176530"/>
                  <a:pt x="142220" y="157029"/>
                </a:cubicBezTo>
                <a:cubicBezTo>
                  <a:pt x="142220" y="157029"/>
                  <a:pt x="142220" y="157029"/>
                  <a:pt x="161665" y="88385"/>
                </a:cubicBezTo>
                <a:cubicBezTo>
                  <a:pt x="161665" y="88385"/>
                  <a:pt x="161665" y="88385"/>
                  <a:pt x="90107" y="20130"/>
                </a:cubicBezTo>
                <a:cubicBezTo>
                  <a:pt x="100704" y="16815"/>
                  <a:pt x="111497" y="15157"/>
                  <a:pt x="122234" y="15041"/>
                </a:cubicBezTo>
                <a:close/>
                <a:moveTo>
                  <a:pt x="531841" y="0"/>
                </a:moveTo>
                <a:cubicBezTo>
                  <a:pt x="531841" y="0"/>
                  <a:pt x="531841" y="0"/>
                  <a:pt x="622984" y="87684"/>
                </a:cubicBezTo>
                <a:cubicBezTo>
                  <a:pt x="622984" y="87684"/>
                  <a:pt x="622984" y="87684"/>
                  <a:pt x="463289" y="247465"/>
                </a:cubicBezTo>
                <a:cubicBezTo>
                  <a:pt x="450436" y="247465"/>
                  <a:pt x="434077" y="250582"/>
                  <a:pt x="424339" y="257207"/>
                </a:cubicBezTo>
                <a:lnTo>
                  <a:pt x="362409" y="198751"/>
                </a:lnTo>
                <a:cubicBezTo>
                  <a:pt x="372147" y="189009"/>
                  <a:pt x="375263" y="172641"/>
                  <a:pt x="375263" y="159391"/>
                </a:cubicBezTo>
                <a:cubicBezTo>
                  <a:pt x="375263" y="159391"/>
                  <a:pt x="375263" y="159391"/>
                  <a:pt x="5318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F14557EE-D910-4A3B-9674-AF6274C04868}"/>
              </a:ext>
            </a:extLst>
          </p:cNvPr>
          <p:cNvSpPr txBox="1"/>
          <p:nvPr/>
        </p:nvSpPr>
        <p:spPr>
          <a:xfrm>
            <a:off x="7415365" y="4319977"/>
            <a:ext cx="3604884" cy="1160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11194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2013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985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968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988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981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2000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973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59857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2015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964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970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990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996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2008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992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980;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e3uxlatf">
      <a:majorFont>
        <a:latin typeface="Arial"/>
        <a:ea typeface="幼圆"/>
        <a:cs typeface=""/>
      </a:majorFont>
      <a:minorFont>
        <a:latin typeface="Arial"/>
        <a:ea typeface="幼圆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1790</Words>
  <Application>Microsoft Office PowerPoint</Application>
  <PresentationFormat>宽屏</PresentationFormat>
  <Paragraphs>174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Meiryo</vt:lpstr>
      <vt:lpstr>等线</vt:lpstr>
      <vt:lpstr>宋体</vt:lpstr>
      <vt:lpstr>微软雅黑</vt:lpstr>
      <vt:lpstr>幼圆</vt:lpstr>
      <vt:lpstr>Arial</vt:lpstr>
      <vt:lpstr>Calibri</vt:lpstr>
      <vt:lpstr>Calibri Light</vt:lpstr>
      <vt:lpstr>Roboto Bold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255</cp:revision>
  <dcterms:created xsi:type="dcterms:W3CDTF">2019-03-29T12:25:33Z</dcterms:created>
  <dcterms:modified xsi:type="dcterms:W3CDTF">2023-01-06T01:43:33Z</dcterms:modified>
</cp:coreProperties>
</file>