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9" r:id="rId2"/>
    <p:sldMasterId id="2147483673" r:id="rId3"/>
  </p:sldMasterIdLst>
  <p:notesMasterIdLst>
    <p:notesMasterId r:id="rId26"/>
  </p:notesMasterIdLst>
  <p:sldIdLst>
    <p:sldId id="257" r:id="rId4"/>
    <p:sldId id="258" r:id="rId5"/>
    <p:sldId id="307" r:id="rId6"/>
    <p:sldId id="261" r:id="rId7"/>
    <p:sldId id="273" r:id="rId8"/>
    <p:sldId id="314" r:id="rId9"/>
    <p:sldId id="285" r:id="rId10"/>
    <p:sldId id="262" r:id="rId11"/>
    <p:sldId id="274" r:id="rId12"/>
    <p:sldId id="315" r:id="rId13"/>
    <p:sldId id="275" r:id="rId14"/>
    <p:sldId id="277" r:id="rId15"/>
    <p:sldId id="287" r:id="rId16"/>
    <p:sldId id="316" r:id="rId17"/>
    <p:sldId id="278" r:id="rId18"/>
    <p:sldId id="279" r:id="rId19"/>
    <p:sldId id="317" r:id="rId20"/>
    <p:sldId id="280" r:id="rId21"/>
    <p:sldId id="318" r:id="rId22"/>
    <p:sldId id="281" r:id="rId23"/>
    <p:sldId id="319" r:id="rId24"/>
    <p:sldId id="320"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FE"/>
    <a:srgbClr val="4B8B19"/>
    <a:srgbClr val="43935A"/>
    <a:srgbClr val="8ECC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14"/>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FF069E-9C54-4023-A510-2D1D60745D96}" type="datetimeFigureOut">
              <a:rPr lang="zh-CN" altLang="en-US" smtClean="0"/>
              <a:t>2023/1/7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478DFC-CADB-4C05-AE79-47224C71D55E}" type="slidenum">
              <a:rPr lang="zh-CN" altLang="en-US" smtClean="0"/>
              <a:t>‹#›</a:t>
            </a:fld>
            <a:endParaRPr lang="zh-CN" altLang="en-US"/>
          </a:p>
        </p:txBody>
      </p:sp>
    </p:spTree>
    <p:extLst>
      <p:ext uri="{BB962C8B-B14F-4D97-AF65-F5344CB8AC3E}">
        <p14:creationId xmlns:p14="http://schemas.microsoft.com/office/powerpoint/2010/main" val="533097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107765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914786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607683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608228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388287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196666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5755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517375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43513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2226757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24162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85443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02034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67822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617376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965624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2023/1/7</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1706690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9964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30871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80250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60331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387993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00917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686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0365356"/>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349063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06155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2090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02698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93372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图片与标题">
    <p:bg>
      <p:bgPr>
        <a:solidFill>
          <a:schemeClr val="bg1"/>
        </a:solidFill>
        <a:effectLst/>
      </p:bgPr>
    </p:bg>
    <p:spTree>
      <p:nvGrpSpPr>
        <p:cNvPr id="1" name=""/>
        <p:cNvGrpSpPr/>
        <p:nvPr/>
      </p:nvGrpSpPr>
      <p:grpSpPr>
        <a:xfrm>
          <a:off x="0" y="0"/>
          <a:ext cx="0" cy="0"/>
          <a:chOff x="0" y="0"/>
          <a:chExt cx="0" cy="0"/>
        </a:xfrm>
      </p:grpSpPr>
      <p:pic>
        <p:nvPicPr>
          <p:cNvPr id="9" name="图片 8">
            <a:extLst>
              <a:ext uri="{FF2B5EF4-FFF2-40B4-BE49-F238E27FC236}">
                <a16:creationId xmlns="" xmlns:a16="http://schemas.microsoft.com/office/drawing/2014/main" id="{3E3BF9DB-D701-BB7B-9CBF-FCEB97BBCC7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638997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57805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01305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13075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63192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510704" y="6207739"/>
            <a:ext cx="1224136" cy="118430"/>
          </a:xfrm>
          <a:prstGeom prst="rect">
            <a:avLst/>
          </a:prstGeom>
          <a:noFill/>
        </p:spPr>
        <p:txBody>
          <a:bodyPr wrap="square" rtlCol="0">
            <a:spAutoFit/>
          </a:bodyPr>
          <a:lstStyle/>
          <a:p>
            <a:pPr>
              <a:lnSpc>
                <a:spcPct val="200000"/>
              </a:lnSpc>
            </a:pPr>
            <a:r>
              <a:rPr lang="en-US" altLang="zh-CN" sz="100" dirty="0" smtClean="0">
                <a:solidFill>
                  <a:prstClr val="black"/>
                </a:solidFill>
                <a:latin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hlinkClick r:id="rId2"/>
              </a:rPr>
              <a:t>下载</a:t>
            </a:r>
            <a:r>
              <a:rPr lang="zh-CN" altLang="en-US" sz="100" dirty="0" smtClean="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http://www.1ppt.com/xiazai/</a:t>
            </a:r>
            <a:endParaRPr lang="en-US" altLang="zh-CN" sz="100" dirty="0" smtClean="0">
              <a:solidFill>
                <a:prstClr val="black"/>
              </a:solidFill>
              <a:latin typeface="微软雅黑" panose="020B0503020204020204" pitchFamily="34" charset="-122"/>
            </a:endParaRPr>
          </a:p>
        </p:txBody>
      </p:sp>
    </p:spTree>
    <p:extLst>
      <p:ext uri="{BB962C8B-B14F-4D97-AF65-F5344CB8AC3E}">
        <p14:creationId xmlns:p14="http://schemas.microsoft.com/office/powerpoint/2010/main" val="2728158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46810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0164976"/>
      </p:ext>
    </p:extLst>
  </p:cSld>
  <p:clrMap bg1="lt1" tx1="dk1" bg2="lt2" tx2="dk2" accent1="accent1" accent2="accent2" accent3="accent3" accent4="accent4" accent5="accent5" accent6="accent6" hlink="hlink" folHlink="folHlink"/>
  <p:sldLayoutIdLst>
    <p:sldLayoutId id="2147483655"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84486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058925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3.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 xmlns:a16="http://schemas.microsoft.com/office/drawing/2014/main" id="{B64B7475-2FB8-0F76-C343-E726923A193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文本框 6">
            <a:extLst>
              <a:ext uri="{FF2B5EF4-FFF2-40B4-BE49-F238E27FC236}">
                <a16:creationId xmlns="" xmlns:a16="http://schemas.microsoft.com/office/drawing/2014/main" id="{CD07BBFD-F3E7-3C44-A396-932C1DD1C170}"/>
              </a:ext>
            </a:extLst>
          </p:cNvPr>
          <p:cNvSpPr txBox="1"/>
          <p:nvPr/>
        </p:nvSpPr>
        <p:spPr>
          <a:xfrm>
            <a:off x="2438400" y="2447823"/>
            <a:ext cx="7600950" cy="1200329"/>
          </a:xfrm>
          <a:prstGeom prst="rect">
            <a:avLst/>
          </a:prstGeom>
          <a:noFill/>
        </p:spPr>
        <p:txBody>
          <a:bodyPr wrap="square" rtlCol="0">
            <a:spAutoFit/>
          </a:bodyPr>
          <a:lstStyle/>
          <a:p>
            <a:pPr algn="ctr"/>
            <a:r>
              <a:rPr kumimoji="1" lang="zh-CN" altLang="en-US" sz="7200" b="1" spc="300" dirty="0">
                <a:solidFill>
                  <a:srgbClr val="43935A"/>
                </a:solidFill>
                <a:cs typeface="+mn-ea"/>
                <a:sym typeface="+mn-lt"/>
              </a:rPr>
              <a:t>小升初个人简历</a:t>
            </a:r>
          </a:p>
        </p:txBody>
      </p:sp>
      <p:sp>
        <p:nvSpPr>
          <p:cNvPr id="8" name="文本框 7">
            <a:extLst>
              <a:ext uri="{FF2B5EF4-FFF2-40B4-BE49-F238E27FC236}">
                <a16:creationId xmlns="" xmlns:a16="http://schemas.microsoft.com/office/drawing/2014/main" id="{F756E7A9-BD44-6043-A4DF-25F4DCA84AB8}"/>
              </a:ext>
            </a:extLst>
          </p:cNvPr>
          <p:cNvSpPr txBox="1"/>
          <p:nvPr/>
        </p:nvSpPr>
        <p:spPr>
          <a:xfrm>
            <a:off x="3230221" y="1904242"/>
            <a:ext cx="6244595" cy="523220"/>
          </a:xfrm>
          <a:prstGeom prst="rect">
            <a:avLst/>
          </a:prstGeom>
          <a:noFill/>
        </p:spPr>
        <p:txBody>
          <a:bodyPr wrap="none" rtlCol="0">
            <a:spAutoFit/>
          </a:bodyPr>
          <a:lstStyle/>
          <a:p>
            <a:r>
              <a:rPr kumimoji="1" lang="en" altLang="zh-CN" sz="2800" dirty="0">
                <a:solidFill>
                  <a:srgbClr val="43935A"/>
                </a:solidFill>
                <a:cs typeface="+mn-ea"/>
                <a:sym typeface="+mn-lt"/>
              </a:rPr>
              <a:t>CURRICULUM VITAE OF CHILDREN</a:t>
            </a:r>
            <a:endParaRPr kumimoji="1" lang="zh-CN" altLang="en-US" sz="2800" dirty="0">
              <a:solidFill>
                <a:srgbClr val="43935A"/>
              </a:solidFill>
              <a:cs typeface="+mn-ea"/>
              <a:sym typeface="+mn-lt"/>
            </a:endParaRPr>
          </a:p>
        </p:txBody>
      </p:sp>
      <p:sp>
        <p:nvSpPr>
          <p:cNvPr id="9" name="文本框 8">
            <a:extLst>
              <a:ext uri="{FF2B5EF4-FFF2-40B4-BE49-F238E27FC236}">
                <a16:creationId xmlns="" xmlns:a16="http://schemas.microsoft.com/office/drawing/2014/main" id="{F35CB2A2-B568-904B-A897-C27D2CB3440B}"/>
              </a:ext>
            </a:extLst>
          </p:cNvPr>
          <p:cNvSpPr txBox="1"/>
          <p:nvPr/>
        </p:nvSpPr>
        <p:spPr>
          <a:xfrm>
            <a:off x="3681089" y="4418579"/>
            <a:ext cx="4267707" cy="400110"/>
          </a:xfrm>
          <a:prstGeom prst="rect">
            <a:avLst/>
          </a:prstGeom>
          <a:noFill/>
        </p:spPr>
        <p:txBody>
          <a:bodyPr wrap="none" rtlCol="0">
            <a:spAutoFit/>
          </a:bodyPr>
          <a:lstStyle/>
          <a:p>
            <a:r>
              <a:rPr kumimoji="1" lang="zh-CN" altLang="en-US" sz="2000" dirty="0">
                <a:solidFill>
                  <a:schemeClr val="tx1">
                    <a:lumMod val="75000"/>
                    <a:lumOff val="25000"/>
                  </a:schemeClr>
                </a:solidFill>
                <a:cs typeface="+mn-ea"/>
                <a:sym typeface="+mn-lt"/>
              </a:rPr>
              <a:t>姓名</a:t>
            </a:r>
            <a:r>
              <a:rPr kumimoji="1" lang="zh-CN" altLang="en-US" sz="2000" dirty="0" smtClean="0">
                <a:solidFill>
                  <a:schemeClr val="tx1">
                    <a:lumMod val="75000"/>
                    <a:lumOff val="25000"/>
                  </a:schemeClr>
                </a:solidFill>
                <a:cs typeface="+mn-ea"/>
                <a:sym typeface="+mn-lt"/>
              </a:rPr>
              <a:t>：</a:t>
            </a:r>
            <a:r>
              <a:rPr kumimoji="1" lang="zh-CN" altLang="en-US" sz="2000" dirty="0">
                <a:solidFill>
                  <a:schemeClr val="tx1">
                    <a:lumMod val="75000"/>
                    <a:lumOff val="25000"/>
                  </a:schemeClr>
                </a:solidFill>
                <a:cs typeface="+mn-ea"/>
                <a:sym typeface="+mn-lt"/>
              </a:rPr>
              <a:t>优品</a:t>
            </a:r>
            <a:r>
              <a:rPr kumimoji="1" lang="en-US" altLang="zh-CN" sz="2000" dirty="0" smtClean="0">
                <a:solidFill>
                  <a:schemeClr val="tx1">
                    <a:lumMod val="75000"/>
                    <a:lumOff val="25000"/>
                  </a:schemeClr>
                </a:solidFill>
                <a:cs typeface="+mn-ea"/>
                <a:sym typeface="+mn-lt"/>
              </a:rPr>
              <a:t>PPT</a:t>
            </a:r>
            <a:r>
              <a:rPr kumimoji="1" lang="zh-CN" altLang="en-US" sz="2000" dirty="0" smtClean="0">
                <a:solidFill>
                  <a:schemeClr val="tx1">
                    <a:lumMod val="75000"/>
                    <a:lumOff val="25000"/>
                  </a:schemeClr>
                </a:solidFill>
                <a:cs typeface="+mn-ea"/>
                <a:sym typeface="+mn-lt"/>
              </a:rPr>
              <a:t>      </a:t>
            </a:r>
            <a:r>
              <a:rPr kumimoji="1" lang="zh-CN" altLang="en-US" sz="2000" dirty="0" smtClean="0">
                <a:solidFill>
                  <a:schemeClr val="tx1">
                    <a:lumMod val="75000"/>
                    <a:lumOff val="25000"/>
                  </a:schemeClr>
                </a:solidFill>
                <a:cs typeface="+mn-ea"/>
                <a:sym typeface="+mn-lt"/>
              </a:rPr>
              <a:t>日</a:t>
            </a:r>
            <a:r>
              <a:rPr kumimoji="1" lang="zh-CN" altLang="en-US" sz="2000" dirty="0">
                <a:solidFill>
                  <a:schemeClr val="tx1">
                    <a:lumMod val="75000"/>
                    <a:lumOff val="25000"/>
                  </a:schemeClr>
                </a:solidFill>
                <a:cs typeface="+mn-ea"/>
                <a:sym typeface="+mn-lt"/>
              </a:rPr>
              <a:t>期：</a:t>
            </a:r>
            <a:r>
              <a:rPr kumimoji="1" lang="en-US" altLang="zh-CN" sz="2000" dirty="0" smtClean="0">
                <a:solidFill>
                  <a:schemeClr val="tx1">
                    <a:lumMod val="75000"/>
                    <a:lumOff val="25000"/>
                  </a:schemeClr>
                </a:solidFill>
                <a:cs typeface="+mn-ea"/>
                <a:sym typeface="+mn-lt"/>
              </a:rPr>
              <a:t>20XX.X.X</a:t>
            </a:r>
            <a:endParaRPr kumimoji="1" lang="zh-CN" altLang="en-US" sz="2000" dirty="0">
              <a:solidFill>
                <a:schemeClr val="tx1">
                  <a:lumMod val="75000"/>
                  <a:lumOff val="25000"/>
                </a:schemeClr>
              </a:solidFill>
              <a:cs typeface="+mn-ea"/>
              <a:sym typeface="+mn-lt"/>
            </a:endParaRPr>
          </a:p>
        </p:txBody>
      </p:sp>
      <p:sp>
        <p:nvSpPr>
          <p:cNvPr id="10" name="文本框 9">
            <a:extLst>
              <a:ext uri="{FF2B5EF4-FFF2-40B4-BE49-F238E27FC236}">
                <a16:creationId xmlns="" xmlns:a16="http://schemas.microsoft.com/office/drawing/2014/main" id="{09BF81E0-5A03-2647-96BB-8EB2DECC24FA}"/>
              </a:ext>
            </a:extLst>
          </p:cNvPr>
          <p:cNvSpPr txBox="1"/>
          <p:nvPr/>
        </p:nvSpPr>
        <p:spPr>
          <a:xfrm>
            <a:off x="2722747" y="3733044"/>
            <a:ext cx="6558452" cy="526811"/>
          </a:xfrm>
          <a:prstGeom prst="rect">
            <a:avLst/>
          </a:prstGeom>
          <a:noFill/>
        </p:spPr>
        <p:txBody>
          <a:bodyPr wrap="square" rtlCol="0">
            <a:spAutoFit/>
          </a:bodyPr>
          <a:lstStyle/>
          <a:p>
            <a:pPr algn="ctr">
              <a:lnSpc>
                <a:spcPct val="150000"/>
              </a:lnSpc>
            </a:pPr>
            <a:r>
              <a:rPr kumimoji="1" lang="en" altLang="zh-CN" sz="1000" dirty="0">
                <a:solidFill>
                  <a:schemeClr val="tx1">
                    <a:lumMod val="65000"/>
                    <a:lumOff val="35000"/>
                  </a:schemeClr>
                </a:solidFill>
                <a:cs typeface="+mn-ea"/>
                <a:sym typeface="+mn-lt"/>
              </a:rPr>
              <a:t>your content is entered here, or by copying your text, select paste in this box and choose to retain only text. your content is typed here, or by copying your text, select paste in this box.</a:t>
            </a:r>
          </a:p>
        </p:txBody>
      </p:sp>
      <p:pic>
        <p:nvPicPr>
          <p:cNvPr id="17" name="图片 16">
            <a:extLst>
              <a:ext uri="{FF2B5EF4-FFF2-40B4-BE49-F238E27FC236}">
                <a16:creationId xmlns="" xmlns:a16="http://schemas.microsoft.com/office/drawing/2014/main" id="{B450D490-D299-B04A-B8BE-FF8A4DD0B37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303815" y="532989"/>
            <a:ext cx="960291" cy="96029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 xmlns:a16="http://schemas.microsoft.com/office/drawing/2014/main" id="{67E53DFE-B9F4-69C4-BF88-3BDC1C9B0ED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文本框 13">
            <a:extLst>
              <a:ext uri="{FF2B5EF4-FFF2-40B4-BE49-F238E27FC236}">
                <a16:creationId xmlns="" xmlns:a16="http://schemas.microsoft.com/office/drawing/2014/main" id="{63F10F6E-5E35-1668-4F8F-0AC97844C0E2}"/>
              </a:ext>
            </a:extLst>
          </p:cNvPr>
          <p:cNvSpPr txBox="1"/>
          <p:nvPr/>
        </p:nvSpPr>
        <p:spPr>
          <a:xfrm>
            <a:off x="3265714" y="2487888"/>
            <a:ext cx="5660572" cy="1569660"/>
          </a:xfrm>
          <a:prstGeom prst="rect">
            <a:avLst/>
          </a:prstGeom>
          <a:noFill/>
        </p:spPr>
        <p:txBody>
          <a:bodyPr wrap="square" rtlCol="0">
            <a:spAutoFit/>
          </a:bodyPr>
          <a:lstStyle/>
          <a:p>
            <a:pPr algn="dist"/>
            <a:r>
              <a:rPr lang="zh-CN" altLang="en-US" sz="9600" kern="100" dirty="0">
                <a:ln>
                  <a:solidFill>
                    <a:srgbClr val="4B8B19"/>
                  </a:solidFill>
                </a:ln>
                <a:solidFill>
                  <a:srgbClr val="4B8B19"/>
                </a:solidFill>
                <a:cs typeface="+mn-ea"/>
                <a:sym typeface="+mn-lt"/>
              </a:rPr>
              <a:t>兴趣特长</a:t>
            </a:r>
          </a:p>
        </p:txBody>
      </p:sp>
      <p:sp>
        <p:nvSpPr>
          <p:cNvPr id="15" name="文本框 14">
            <a:extLst>
              <a:ext uri="{FF2B5EF4-FFF2-40B4-BE49-F238E27FC236}">
                <a16:creationId xmlns="" xmlns:a16="http://schemas.microsoft.com/office/drawing/2014/main" id="{8516B26C-6D2D-B1AE-40BE-A1CC0890975F}"/>
              </a:ext>
            </a:extLst>
          </p:cNvPr>
          <p:cNvSpPr txBox="1"/>
          <p:nvPr/>
        </p:nvSpPr>
        <p:spPr>
          <a:xfrm>
            <a:off x="4197344" y="1904429"/>
            <a:ext cx="2031325" cy="646331"/>
          </a:xfrm>
          <a:prstGeom prst="rect">
            <a:avLst/>
          </a:prstGeom>
          <a:noFill/>
        </p:spPr>
        <p:txBody>
          <a:bodyPr wrap="none" rtlCol="0">
            <a:spAutoFit/>
          </a:bodyPr>
          <a:lstStyle/>
          <a:p>
            <a:r>
              <a:rPr kumimoji="1" lang="zh-CN" altLang="en-US" sz="3600" dirty="0">
                <a:solidFill>
                  <a:schemeClr val="tx1">
                    <a:lumMod val="75000"/>
                    <a:lumOff val="25000"/>
                  </a:schemeClr>
                </a:solidFill>
                <a:cs typeface="+mn-ea"/>
                <a:sym typeface="+mn-lt"/>
              </a:rPr>
              <a:t>第三部分</a:t>
            </a:r>
          </a:p>
        </p:txBody>
      </p:sp>
      <p:sp>
        <p:nvSpPr>
          <p:cNvPr id="16" name="文本框 15">
            <a:extLst>
              <a:ext uri="{FF2B5EF4-FFF2-40B4-BE49-F238E27FC236}">
                <a16:creationId xmlns="" xmlns:a16="http://schemas.microsoft.com/office/drawing/2014/main" id="{98D8F469-0C17-00EE-9E25-412ECAFC245D}"/>
              </a:ext>
            </a:extLst>
          </p:cNvPr>
          <p:cNvSpPr txBox="1"/>
          <p:nvPr/>
        </p:nvSpPr>
        <p:spPr>
          <a:xfrm>
            <a:off x="6308471" y="2027540"/>
            <a:ext cx="1602170" cy="523220"/>
          </a:xfrm>
          <a:prstGeom prst="rect">
            <a:avLst/>
          </a:prstGeom>
          <a:noFill/>
        </p:spPr>
        <p:txBody>
          <a:bodyPr wrap="none" rtlCol="0">
            <a:spAutoFit/>
          </a:bodyPr>
          <a:lstStyle/>
          <a:p>
            <a:r>
              <a:rPr kumimoji="1" lang="en" altLang="zh-CN" sz="2800" dirty="0">
                <a:solidFill>
                  <a:schemeClr val="tx1">
                    <a:lumMod val="75000"/>
                    <a:lumOff val="25000"/>
                  </a:schemeClr>
                </a:solidFill>
                <a:cs typeface="+mn-ea"/>
                <a:sym typeface="+mn-lt"/>
              </a:rPr>
              <a:t>PART</a:t>
            </a:r>
            <a:r>
              <a:rPr kumimoji="1" lang="zh-CN" altLang="en-US" sz="2800" dirty="0">
                <a:solidFill>
                  <a:schemeClr val="tx1">
                    <a:lumMod val="75000"/>
                    <a:lumOff val="25000"/>
                  </a:schemeClr>
                </a:solidFill>
                <a:cs typeface="+mn-ea"/>
                <a:sym typeface="+mn-lt"/>
              </a:rPr>
              <a:t> </a:t>
            </a:r>
            <a:r>
              <a:rPr kumimoji="1" lang="en-US" altLang="zh-CN" sz="2800" dirty="0">
                <a:solidFill>
                  <a:schemeClr val="tx1">
                    <a:lumMod val="75000"/>
                    <a:lumOff val="25000"/>
                  </a:schemeClr>
                </a:solidFill>
                <a:cs typeface="+mn-ea"/>
                <a:sym typeface="+mn-lt"/>
              </a:rPr>
              <a:t>03</a:t>
            </a:r>
            <a:endParaRPr kumimoji="1" lang="zh-CN" altLang="en-US" sz="2800" dirty="0">
              <a:solidFill>
                <a:schemeClr val="tx1">
                  <a:lumMod val="75000"/>
                  <a:lumOff val="25000"/>
                </a:schemeClr>
              </a:solidFill>
              <a:cs typeface="+mn-ea"/>
              <a:sym typeface="+mn-lt"/>
            </a:endParaRPr>
          </a:p>
        </p:txBody>
      </p:sp>
      <p:sp>
        <p:nvSpPr>
          <p:cNvPr id="17" name="文本框 16">
            <a:extLst>
              <a:ext uri="{FF2B5EF4-FFF2-40B4-BE49-F238E27FC236}">
                <a16:creationId xmlns="" xmlns:a16="http://schemas.microsoft.com/office/drawing/2014/main" id="{9B65D3E2-93CF-03FC-A169-E6BD9EA67FBA}"/>
              </a:ext>
            </a:extLst>
          </p:cNvPr>
          <p:cNvSpPr txBox="1"/>
          <p:nvPr/>
        </p:nvSpPr>
        <p:spPr>
          <a:xfrm>
            <a:off x="2890948" y="3994676"/>
            <a:ext cx="6410104" cy="548548"/>
          </a:xfrm>
          <a:prstGeom prst="rect">
            <a:avLst/>
          </a:prstGeom>
          <a:noFill/>
        </p:spPr>
        <p:txBody>
          <a:bodyPr wrap="square" rtlCol="0">
            <a:spAutoFit/>
          </a:bodyPr>
          <a:lstStyle/>
          <a:p>
            <a:pPr algn="ctr">
              <a:lnSpc>
                <a:spcPct val="150000"/>
              </a:lnSpc>
            </a:pPr>
            <a:r>
              <a:rPr kumimoji="1" lang="en" altLang="zh-CN" sz="1050" dirty="0">
                <a:solidFill>
                  <a:schemeClr val="tx1">
                    <a:lumMod val="75000"/>
                    <a:lumOff val="25000"/>
                    <a:alpha val="49000"/>
                  </a:schemeClr>
                </a:solidFill>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3754969461"/>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a:extLst>
              <a:ext uri="{FF2B5EF4-FFF2-40B4-BE49-F238E27FC236}">
                <a16:creationId xmlns="" xmlns:a16="http://schemas.microsoft.com/office/drawing/2014/main" id="{82D4328A-876C-814A-81E5-134FDF898F64}"/>
              </a:ext>
            </a:extLst>
          </p:cNvPr>
          <p:cNvSpPr txBox="1"/>
          <p:nvPr/>
        </p:nvSpPr>
        <p:spPr>
          <a:xfrm>
            <a:off x="716259" y="634689"/>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兴趣特长</a:t>
            </a:r>
          </a:p>
        </p:txBody>
      </p:sp>
      <p:sp>
        <p:nvSpPr>
          <p:cNvPr id="15" name="Rectangle 5">
            <a:extLst>
              <a:ext uri="{FF2B5EF4-FFF2-40B4-BE49-F238E27FC236}">
                <a16:creationId xmlns="" xmlns:a16="http://schemas.microsoft.com/office/drawing/2014/main" id="{1F13FDE2-F8D4-EA50-6610-E18EC447B05C}"/>
              </a:ext>
            </a:extLst>
          </p:cNvPr>
          <p:cNvSpPr/>
          <p:nvPr/>
        </p:nvSpPr>
        <p:spPr>
          <a:xfrm>
            <a:off x="6303962" y="2204720"/>
            <a:ext cx="4643438" cy="613694"/>
          </a:xfrm>
          <a:prstGeom prst="rect">
            <a:avLst/>
          </a:prstGeom>
        </p:spPr>
        <p:txBody>
          <a:bodyPr wrap="square">
            <a:spAutoFit/>
          </a:bodyPr>
          <a:lstStyle/>
          <a:p>
            <a:pPr>
              <a:lnSpc>
                <a:spcPct val="150000"/>
              </a:lnSpc>
              <a:spcBef>
                <a:spcPts val="0"/>
              </a:spcBef>
              <a:spcAft>
                <a:spcPts val="0"/>
              </a:spcAft>
            </a:pPr>
            <a:r>
              <a:rPr lang="en-US" sz="12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16" name="Freeform 755">
            <a:extLst>
              <a:ext uri="{FF2B5EF4-FFF2-40B4-BE49-F238E27FC236}">
                <a16:creationId xmlns="" xmlns:a16="http://schemas.microsoft.com/office/drawing/2014/main" id="{0FE1544E-0D7C-FCCF-954A-83561F6659C1}"/>
              </a:ext>
            </a:extLst>
          </p:cNvPr>
          <p:cNvSpPr/>
          <p:nvPr/>
        </p:nvSpPr>
        <p:spPr bwMode="auto">
          <a:xfrm rot="16200000">
            <a:off x="4902199" y="1350645"/>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dirty="0">
              <a:solidFill>
                <a:schemeClr val="lt1"/>
              </a:solidFill>
              <a:cs typeface="+mn-ea"/>
              <a:sym typeface="+mn-lt"/>
            </a:endParaRPr>
          </a:p>
        </p:txBody>
      </p:sp>
      <p:sp>
        <p:nvSpPr>
          <p:cNvPr id="17" name="文本框 16">
            <a:extLst>
              <a:ext uri="{FF2B5EF4-FFF2-40B4-BE49-F238E27FC236}">
                <a16:creationId xmlns="" xmlns:a16="http://schemas.microsoft.com/office/drawing/2014/main" id="{A0BC4313-359D-CFCB-E3D8-FACAF0072EB0}"/>
              </a:ext>
            </a:extLst>
          </p:cNvPr>
          <p:cNvSpPr txBox="1"/>
          <p:nvPr/>
        </p:nvSpPr>
        <p:spPr>
          <a:xfrm>
            <a:off x="4316094" y="2235200"/>
            <a:ext cx="1624965" cy="460375"/>
          </a:xfrm>
          <a:prstGeom prst="rect">
            <a:avLst/>
          </a:prstGeom>
          <a:noFill/>
        </p:spPr>
        <p:txBody>
          <a:bodyPr wrap="square" rtlCol="0" anchor="t">
            <a:spAutoFit/>
          </a:bodyPr>
          <a:lstStyle/>
          <a:p>
            <a:pPr algn="ctr">
              <a:lnSpc>
                <a:spcPct val="100000"/>
              </a:lnSpc>
            </a:pPr>
            <a:r>
              <a:rPr lang="zh-CN" altLang="en-US" sz="2400" cap="all" dirty="0">
                <a:solidFill>
                  <a:schemeClr val="bg1"/>
                </a:solidFill>
                <a:cs typeface="+mn-ea"/>
                <a:sym typeface="+mn-lt"/>
              </a:rPr>
              <a:t>兴趣爱好</a:t>
            </a:r>
          </a:p>
        </p:txBody>
      </p:sp>
      <p:sp>
        <p:nvSpPr>
          <p:cNvPr id="18" name="Rectangle 5">
            <a:extLst>
              <a:ext uri="{FF2B5EF4-FFF2-40B4-BE49-F238E27FC236}">
                <a16:creationId xmlns="" xmlns:a16="http://schemas.microsoft.com/office/drawing/2014/main" id="{BD479C62-4897-35C2-616B-8E544A6F99EF}"/>
              </a:ext>
            </a:extLst>
          </p:cNvPr>
          <p:cNvSpPr/>
          <p:nvPr/>
        </p:nvSpPr>
        <p:spPr>
          <a:xfrm>
            <a:off x="6303962" y="3296920"/>
            <a:ext cx="4643438" cy="613694"/>
          </a:xfrm>
          <a:prstGeom prst="rect">
            <a:avLst/>
          </a:prstGeom>
        </p:spPr>
        <p:txBody>
          <a:bodyPr wrap="square">
            <a:spAutoFit/>
          </a:bodyPr>
          <a:lstStyle/>
          <a:p>
            <a:pPr>
              <a:lnSpc>
                <a:spcPct val="150000"/>
              </a:lnSpc>
              <a:spcBef>
                <a:spcPts val="0"/>
              </a:spcBef>
              <a:spcAft>
                <a:spcPts val="0"/>
              </a:spcAft>
            </a:pPr>
            <a:r>
              <a:rPr lang="en-US" sz="12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19" name="Freeform 755">
            <a:extLst>
              <a:ext uri="{FF2B5EF4-FFF2-40B4-BE49-F238E27FC236}">
                <a16:creationId xmlns="" xmlns:a16="http://schemas.microsoft.com/office/drawing/2014/main" id="{58C04B59-7E2D-C875-4438-9239A1456C25}"/>
              </a:ext>
            </a:extLst>
          </p:cNvPr>
          <p:cNvSpPr/>
          <p:nvPr/>
        </p:nvSpPr>
        <p:spPr bwMode="auto">
          <a:xfrm rot="16200000">
            <a:off x="4902199" y="2442845"/>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dirty="0">
              <a:solidFill>
                <a:schemeClr val="lt1"/>
              </a:solidFill>
              <a:cs typeface="+mn-ea"/>
              <a:sym typeface="+mn-lt"/>
            </a:endParaRPr>
          </a:p>
        </p:txBody>
      </p:sp>
      <p:sp>
        <p:nvSpPr>
          <p:cNvPr id="20" name="文本框 19">
            <a:extLst>
              <a:ext uri="{FF2B5EF4-FFF2-40B4-BE49-F238E27FC236}">
                <a16:creationId xmlns="" xmlns:a16="http://schemas.microsoft.com/office/drawing/2014/main" id="{B60D481B-B861-2ED9-99FA-211FC8B48BEF}"/>
              </a:ext>
            </a:extLst>
          </p:cNvPr>
          <p:cNvSpPr txBox="1"/>
          <p:nvPr/>
        </p:nvSpPr>
        <p:spPr>
          <a:xfrm>
            <a:off x="4316094" y="3327400"/>
            <a:ext cx="1624965" cy="460375"/>
          </a:xfrm>
          <a:prstGeom prst="rect">
            <a:avLst/>
          </a:prstGeom>
          <a:noFill/>
        </p:spPr>
        <p:txBody>
          <a:bodyPr wrap="square" rtlCol="0" anchor="t">
            <a:spAutoFit/>
          </a:bodyPr>
          <a:lstStyle/>
          <a:p>
            <a:pPr algn="ctr">
              <a:lnSpc>
                <a:spcPct val="100000"/>
              </a:lnSpc>
            </a:pPr>
            <a:r>
              <a:rPr lang="zh-CN" altLang="en-US" sz="2400" cap="all" dirty="0">
                <a:solidFill>
                  <a:schemeClr val="bg1"/>
                </a:solidFill>
                <a:cs typeface="+mn-ea"/>
                <a:sym typeface="+mn-lt"/>
              </a:rPr>
              <a:t>兴趣爱好</a:t>
            </a:r>
          </a:p>
        </p:txBody>
      </p:sp>
      <p:sp>
        <p:nvSpPr>
          <p:cNvPr id="21" name="Rectangle 5">
            <a:extLst>
              <a:ext uri="{FF2B5EF4-FFF2-40B4-BE49-F238E27FC236}">
                <a16:creationId xmlns="" xmlns:a16="http://schemas.microsoft.com/office/drawing/2014/main" id="{1F7BFF70-6983-AF65-B246-535B9E02A569}"/>
              </a:ext>
            </a:extLst>
          </p:cNvPr>
          <p:cNvSpPr/>
          <p:nvPr/>
        </p:nvSpPr>
        <p:spPr>
          <a:xfrm>
            <a:off x="6303962" y="4389120"/>
            <a:ext cx="4643438" cy="613694"/>
          </a:xfrm>
          <a:prstGeom prst="rect">
            <a:avLst/>
          </a:prstGeom>
        </p:spPr>
        <p:txBody>
          <a:bodyPr wrap="square">
            <a:spAutoFit/>
          </a:bodyPr>
          <a:lstStyle/>
          <a:p>
            <a:pPr>
              <a:lnSpc>
                <a:spcPct val="150000"/>
              </a:lnSpc>
              <a:spcBef>
                <a:spcPts val="0"/>
              </a:spcBef>
              <a:spcAft>
                <a:spcPts val="0"/>
              </a:spcAft>
            </a:pPr>
            <a:r>
              <a:rPr lang="en-US" sz="12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22" name="Freeform 755">
            <a:extLst>
              <a:ext uri="{FF2B5EF4-FFF2-40B4-BE49-F238E27FC236}">
                <a16:creationId xmlns="" xmlns:a16="http://schemas.microsoft.com/office/drawing/2014/main" id="{ECA1285C-C830-7DCC-480B-646DB834FC0E}"/>
              </a:ext>
            </a:extLst>
          </p:cNvPr>
          <p:cNvSpPr/>
          <p:nvPr/>
        </p:nvSpPr>
        <p:spPr bwMode="auto">
          <a:xfrm rot="16200000">
            <a:off x="4902199" y="3535045"/>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dirty="0">
              <a:solidFill>
                <a:schemeClr val="lt1"/>
              </a:solidFill>
              <a:cs typeface="+mn-ea"/>
              <a:sym typeface="+mn-lt"/>
            </a:endParaRPr>
          </a:p>
        </p:txBody>
      </p:sp>
      <p:sp>
        <p:nvSpPr>
          <p:cNvPr id="23" name="文本框 22">
            <a:extLst>
              <a:ext uri="{FF2B5EF4-FFF2-40B4-BE49-F238E27FC236}">
                <a16:creationId xmlns="" xmlns:a16="http://schemas.microsoft.com/office/drawing/2014/main" id="{DF4485D3-2790-DD34-CC98-E740415B29A7}"/>
              </a:ext>
            </a:extLst>
          </p:cNvPr>
          <p:cNvSpPr txBox="1"/>
          <p:nvPr/>
        </p:nvSpPr>
        <p:spPr>
          <a:xfrm>
            <a:off x="4316094" y="4419600"/>
            <a:ext cx="1624965" cy="460375"/>
          </a:xfrm>
          <a:prstGeom prst="rect">
            <a:avLst/>
          </a:prstGeom>
          <a:noFill/>
        </p:spPr>
        <p:txBody>
          <a:bodyPr wrap="square" rtlCol="0" anchor="t">
            <a:spAutoFit/>
          </a:bodyPr>
          <a:lstStyle/>
          <a:p>
            <a:pPr algn="ctr">
              <a:lnSpc>
                <a:spcPct val="100000"/>
              </a:lnSpc>
            </a:pPr>
            <a:r>
              <a:rPr lang="zh-CN" altLang="en-US" sz="2400" cap="all" dirty="0">
                <a:solidFill>
                  <a:schemeClr val="bg1"/>
                </a:solidFill>
                <a:cs typeface="+mn-ea"/>
                <a:sym typeface="+mn-lt"/>
              </a:rPr>
              <a:t>兴趣爱好</a:t>
            </a:r>
          </a:p>
        </p:txBody>
      </p:sp>
      <p:pic>
        <p:nvPicPr>
          <p:cNvPr id="4" name="图片 3">
            <a:extLst>
              <a:ext uri="{FF2B5EF4-FFF2-40B4-BE49-F238E27FC236}">
                <a16:creationId xmlns="" xmlns:a16="http://schemas.microsoft.com/office/drawing/2014/main" id="{A12A0C5D-4F01-C399-5005-A0AD67DBEA0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600" y="2120042"/>
            <a:ext cx="3929677" cy="294725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p:transition spd="slow" advTm="3000">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矩形 77"/>
          <p:cNvSpPr/>
          <p:nvPr/>
        </p:nvSpPr>
        <p:spPr>
          <a:xfrm>
            <a:off x="1701800" y="2620438"/>
            <a:ext cx="4552392" cy="1708160"/>
          </a:xfrm>
          <a:prstGeom prst="rect">
            <a:avLst/>
          </a:prstGeom>
        </p:spPr>
        <p:txBody>
          <a:bodyPr wrap="square">
            <a:spAutoFit/>
          </a:bodyPr>
          <a:lstStyle/>
          <a:p>
            <a:pPr>
              <a:lnSpc>
                <a:spcPct val="200000"/>
              </a:lnSpc>
              <a:spcBef>
                <a:spcPts val="0"/>
              </a:spcBef>
              <a:spcAft>
                <a:spcPts val="0"/>
              </a:spcAft>
            </a:pPr>
            <a:r>
              <a:rPr lang="en-US" sz="1050" dirty="0">
                <a:solidFill>
                  <a:schemeClr val="tx1">
                    <a:lumMod val="75000"/>
                    <a:lumOff val="25000"/>
                  </a:schemeClr>
                </a:solidFill>
                <a:cs typeface="+mn-ea"/>
                <a:sym typeface="+mn-lt"/>
              </a:rPr>
              <a:t>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a:t>
            </a:r>
            <a:endParaRPr lang="en-US" altLang="zh-CN" sz="1050" dirty="0">
              <a:solidFill>
                <a:schemeClr val="tx1">
                  <a:lumMod val="75000"/>
                  <a:lumOff val="25000"/>
                </a:schemeClr>
              </a:solidFill>
              <a:cs typeface="+mn-ea"/>
              <a:sym typeface="+mn-lt"/>
            </a:endParaRPr>
          </a:p>
        </p:txBody>
      </p:sp>
      <p:sp>
        <p:nvSpPr>
          <p:cNvPr id="6" name="文本框 5">
            <a:extLst>
              <a:ext uri="{FF2B5EF4-FFF2-40B4-BE49-F238E27FC236}">
                <a16:creationId xmlns="" xmlns:a16="http://schemas.microsoft.com/office/drawing/2014/main" id="{5EBC5D23-AB3A-81C8-17F4-1B931757A534}"/>
              </a:ext>
            </a:extLst>
          </p:cNvPr>
          <p:cNvSpPr txBox="1"/>
          <p:nvPr/>
        </p:nvSpPr>
        <p:spPr>
          <a:xfrm>
            <a:off x="716259" y="634689"/>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兴趣特长</a:t>
            </a:r>
          </a:p>
        </p:txBody>
      </p:sp>
      <p:pic>
        <p:nvPicPr>
          <p:cNvPr id="4" name="图片 3">
            <a:extLst>
              <a:ext uri="{FF2B5EF4-FFF2-40B4-BE49-F238E27FC236}">
                <a16:creationId xmlns="" xmlns:a16="http://schemas.microsoft.com/office/drawing/2014/main" id="{A807DE7F-03F1-0632-1369-893C377D17D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654800" y="2032000"/>
            <a:ext cx="3657600" cy="2743200"/>
          </a:xfrm>
          <a:prstGeom prst="rect">
            <a:avLst/>
          </a:prstGeom>
        </p:spPr>
      </p:pic>
    </p:spTree>
  </p:cSld>
  <p:clrMapOvr>
    <a:masterClrMapping/>
  </p:clrMapOvr>
  <p:transition spd="slow" advTm="300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a:extLst>
              <a:ext uri="{FF2B5EF4-FFF2-40B4-BE49-F238E27FC236}">
                <a16:creationId xmlns="" xmlns:a16="http://schemas.microsoft.com/office/drawing/2014/main" id="{BB14AF35-FE21-988D-D580-54E4B7882C27}"/>
              </a:ext>
            </a:extLst>
          </p:cNvPr>
          <p:cNvSpPr txBox="1"/>
          <p:nvPr/>
        </p:nvSpPr>
        <p:spPr>
          <a:xfrm>
            <a:off x="716259" y="634689"/>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兴趣特长</a:t>
            </a:r>
          </a:p>
        </p:txBody>
      </p:sp>
      <p:sp>
        <p:nvSpPr>
          <p:cNvPr id="22" name="Rectangle 5">
            <a:extLst>
              <a:ext uri="{FF2B5EF4-FFF2-40B4-BE49-F238E27FC236}">
                <a16:creationId xmlns="" xmlns:a16="http://schemas.microsoft.com/office/drawing/2014/main" id="{8ED9D9A3-BE42-E5C0-C981-26A0B02FF03F}"/>
              </a:ext>
            </a:extLst>
          </p:cNvPr>
          <p:cNvSpPr/>
          <p:nvPr/>
        </p:nvSpPr>
        <p:spPr>
          <a:xfrm>
            <a:off x="5398258" y="2625627"/>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5" name="文本框 24">
            <a:extLst>
              <a:ext uri="{FF2B5EF4-FFF2-40B4-BE49-F238E27FC236}">
                <a16:creationId xmlns="" xmlns:a16="http://schemas.microsoft.com/office/drawing/2014/main" id="{E6A9D49F-9070-1FB4-BF8C-A67A5BEC2CE7}"/>
              </a:ext>
            </a:extLst>
          </p:cNvPr>
          <p:cNvSpPr txBox="1"/>
          <p:nvPr/>
        </p:nvSpPr>
        <p:spPr>
          <a:xfrm>
            <a:off x="5471283" y="1970307"/>
            <a:ext cx="2252345" cy="521970"/>
          </a:xfrm>
          <a:prstGeom prst="rect">
            <a:avLst/>
          </a:prstGeom>
          <a:noFill/>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兴趣爱好</a:t>
            </a:r>
          </a:p>
        </p:txBody>
      </p:sp>
      <p:sp>
        <p:nvSpPr>
          <p:cNvPr id="27" name="Rectangle 5">
            <a:extLst>
              <a:ext uri="{FF2B5EF4-FFF2-40B4-BE49-F238E27FC236}">
                <a16:creationId xmlns="" xmlns:a16="http://schemas.microsoft.com/office/drawing/2014/main" id="{134EB1D3-DDC9-43FE-29F1-C29068684712}"/>
              </a:ext>
            </a:extLst>
          </p:cNvPr>
          <p:cNvSpPr/>
          <p:nvPr/>
        </p:nvSpPr>
        <p:spPr>
          <a:xfrm>
            <a:off x="5418578" y="4423640"/>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8" name="文本框 27">
            <a:extLst>
              <a:ext uri="{FF2B5EF4-FFF2-40B4-BE49-F238E27FC236}">
                <a16:creationId xmlns="" xmlns:a16="http://schemas.microsoft.com/office/drawing/2014/main" id="{3739354B-926B-859F-1DE4-1D8CAC2F30FF}"/>
              </a:ext>
            </a:extLst>
          </p:cNvPr>
          <p:cNvSpPr txBox="1"/>
          <p:nvPr/>
        </p:nvSpPr>
        <p:spPr>
          <a:xfrm>
            <a:off x="5491603" y="3768320"/>
            <a:ext cx="2252345" cy="521970"/>
          </a:xfrm>
          <a:prstGeom prst="rect">
            <a:avLst/>
          </a:prstGeom>
          <a:noFill/>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兴趣爱好</a:t>
            </a:r>
          </a:p>
        </p:txBody>
      </p:sp>
      <p:sp>
        <p:nvSpPr>
          <p:cNvPr id="29" name="Rectangle 5">
            <a:extLst>
              <a:ext uri="{FF2B5EF4-FFF2-40B4-BE49-F238E27FC236}">
                <a16:creationId xmlns="" xmlns:a16="http://schemas.microsoft.com/office/drawing/2014/main" id="{904949DB-8EE7-67EE-3DD1-ED103779130E}"/>
              </a:ext>
            </a:extLst>
          </p:cNvPr>
          <p:cNvSpPr/>
          <p:nvPr/>
        </p:nvSpPr>
        <p:spPr>
          <a:xfrm>
            <a:off x="8260203" y="2625627"/>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30" name="文本框 29">
            <a:extLst>
              <a:ext uri="{FF2B5EF4-FFF2-40B4-BE49-F238E27FC236}">
                <a16:creationId xmlns="" xmlns:a16="http://schemas.microsoft.com/office/drawing/2014/main" id="{1CA38768-AB97-49D7-4F82-E8521EB2E70C}"/>
              </a:ext>
            </a:extLst>
          </p:cNvPr>
          <p:cNvSpPr txBox="1"/>
          <p:nvPr/>
        </p:nvSpPr>
        <p:spPr>
          <a:xfrm>
            <a:off x="8333228" y="1970307"/>
            <a:ext cx="2252345" cy="521970"/>
          </a:xfrm>
          <a:prstGeom prst="rect">
            <a:avLst/>
          </a:prstGeom>
          <a:noFill/>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兴趣爱好</a:t>
            </a:r>
          </a:p>
        </p:txBody>
      </p:sp>
      <p:sp>
        <p:nvSpPr>
          <p:cNvPr id="31" name="Rectangle 5">
            <a:extLst>
              <a:ext uri="{FF2B5EF4-FFF2-40B4-BE49-F238E27FC236}">
                <a16:creationId xmlns="" xmlns:a16="http://schemas.microsoft.com/office/drawing/2014/main" id="{E1BA5C6A-CBF1-81C7-D4FC-1A2127B83A92}"/>
              </a:ext>
            </a:extLst>
          </p:cNvPr>
          <p:cNvSpPr/>
          <p:nvPr/>
        </p:nvSpPr>
        <p:spPr>
          <a:xfrm>
            <a:off x="8280523" y="4423640"/>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32" name="文本框 31">
            <a:extLst>
              <a:ext uri="{FF2B5EF4-FFF2-40B4-BE49-F238E27FC236}">
                <a16:creationId xmlns="" xmlns:a16="http://schemas.microsoft.com/office/drawing/2014/main" id="{A10DB61C-D21C-264A-64B7-3BEB3E50E32C}"/>
              </a:ext>
            </a:extLst>
          </p:cNvPr>
          <p:cNvSpPr txBox="1"/>
          <p:nvPr/>
        </p:nvSpPr>
        <p:spPr>
          <a:xfrm>
            <a:off x="8353548" y="3768320"/>
            <a:ext cx="2252345" cy="521970"/>
          </a:xfrm>
          <a:prstGeom prst="rect">
            <a:avLst/>
          </a:prstGeom>
          <a:noFill/>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兴趣爱好</a:t>
            </a:r>
          </a:p>
        </p:txBody>
      </p:sp>
      <p:pic>
        <p:nvPicPr>
          <p:cNvPr id="3" name="图片 2">
            <a:extLst>
              <a:ext uri="{FF2B5EF4-FFF2-40B4-BE49-F238E27FC236}">
                <a16:creationId xmlns="" xmlns:a16="http://schemas.microsoft.com/office/drawing/2014/main" id="{C0635631-A3A4-66D7-0871-11329BBB406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345232" y="2155718"/>
            <a:ext cx="3899868" cy="2924282"/>
          </a:xfrm>
          <a:prstGeom prst="rect">
            <a:avLst/>
          </a:prstGeom>
        </p:spPr>
      </p:pic>
    </p:spTree>
  </p:cSld>
  <p:clrMapOvr>
    <a:masterClrMapping/>
  </p:clrMapOvr>
  <p:transition spd="slow" advTm="3000">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 xmlns:a16="http://schemas.microsoft.com/office/drawing/2014/main" id="{DEE737E7-4F40-FCAC-5D5F-77DDEFFB4F9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文本框 13">
            <a:extLst>
              <a:ext uri="{FF2B5EF4-FFF2-40B4-BE49-F238E27FC236}">
                <a16:creationId xmlns="" xmlns:a16="http://schemas.microsoft.com/office/drawing/2014/main" id="{542E7D78-1EF4-D776-7E57-4BDC4E3B9658}"/>
              </a:ext>
            </a:extLst>
          </p:cNvPr>
          <p:cNvSpPr txBox="1"/>
          <p:nvPr/>
        </p:nvSpPr>
        <p:spPr>
          <a:xfrm>
            <a:off x="3222171" y="2487888"/>
            <a:ext cx="5747658" cy="1569660"/>
          </a:xfrm>
          <a:prstGeom prst="rect">
            <a:avLst/>
          </a:prstGeom>
          <a:noFill/>
        </p:spPr>
        <p:txBody>
          <a:bodyPr wrap="square" rtlCol="0">
            <a:spAutoFit/>
          </a:bodyPr>
          <a:lstStyle/>
          <a:p>
            <a:pPr algn="dist"/>
            <a:r>
              <a:rPr lang="zh-CN" altLang="en-US" sz="9600" kern="100" dirty="0">
                <a:ln>
                  <a:solidFill>
                    <a:srgbClr val="4B8B19"/>
                  </a:solidFill>
                </a:ln>
                <a:solidFill>
                  <a:srgbClr val="4B8B19"/>
                </a:solidFill>
                <a:cs typeface="+mn-ea"/>
                <a:sym typeface="+mn-lt"/>
              </a:rPr>
              <a:t>社会实践</a:t>
            </a:r>
          </a:p>
        </p:txBody>
      </p:sp>
      <p:sp>
        <p:nvSpPr>
          <p:cNvPr id="15" name="文本框 14">
            <a:extLst>
              <a:ext uri="{FF2B5EF4-FFF2-40B4-BE49-F238E27FC236}">
                <a16:creationId xmlns="" xmlns:a16="http://schemas.microsoft.com/office/drawing/2014/main" id="{DEDFF597-DC74-CD42-C294-F133D6AB982B}"/>
              </a:ext>
            </a:extLst>
          </p:cNvPr>
          <p:cNvSpPr txBox="1"/>
          <p:nvPr/>
        </p:nvSpPr>
        <p:spPr>
          <a:xfrm>
            <a:off x="4197344" y="1904429"/>
            <a:ext cx="2031325" cy="646331"/>
          </a:xfrm>
          <a:prstGeom prst="rect">
            <a:avLst/>
          </a:prstGeom>
          <a:noFill/>
        </p:spPr>
        <p:txBody>
          <a:bodyPr wrap="none" rtlCol="0">
            <a:spAutoFit/>
          </a:bodyPr>
          <a:lstStyle/>
          <a:p>
            <a:r>
              <a:rPr kumimoji="1" lang="zh-CN" altLang="en-US" sz="3600" dirty="0">
                <a:solidFill>
                  <a:schemeClr val="tx1">
                    <a:lumMod val="75000"/>
                    <a:lumOff val="25000"/>
                  </a:schemeClr>
                </a:solidFill>
                <a:cs typeface="+mn-ea"/>
                <a:sym typeface="+mn-lt"/>
              </a:rPr>
              <a:t>第四部分</a:t>
            </a:r>
          </a:p>
        </p:txBody>
      </p:sp>
      <p:sp>
        <p:nvSpPr>
          <p:cNvPr id="16" name="文本框 15">
            <a:extLst>
              <a:ext uri="{FF2B5EF4-FFF2-40B4-BE49-F238E27FC236}">
                <a16:creationId xmlns="" xmlns:a16="http://schemas.microsoft.com/office/drawing/2014/main" id="{3CB3F87F-0129-686E-D52D-11D60AD71992}"/>
              </a:ext>
            </a:extLst>
          </p:cNvPr>
          <p:cNvSpPr txBox="1"/>
          <p:nvPr/>
        </p:nvSpPr>
        <p:spPr>
          <a:xfrm>
            <a:off x="6308471" y="2027540"/>
            <a:ext cx="1602170" cy="523220"/>
          </a:xfrm>
          <a:prstGeom prst="rect">
            <a:avLst/>
          </a:prstGeom>
          <a:noFill/>
        </p:spPr>
        <p:txBody>
          <a:bodyPr wrap="none" rtlCol="0">
            <a:spAutoFit/>
          </a:bodyPr>
          <a:lstStyle/>
          <a:p>
            <a:r>
              <a:rPr kumimoji="1" lang="en" altLang="zh-CN" sz="2800" dirty="0">
                <a:solidFill>
                  <a:schemeClr val="tx1">
                    <a:lumMod val="75000"/>
                    <a:lumOff val="25000"/>
                  </a:schemeClr>
                </a:solidFill>
                <a:cs typeface="+mn-ea"/>
                <a:sym typeface="+mn-lt"/>
              </a:rPr>
              <a:t>PART</a:t>
            </a:r>
            <a:r>
              <a:rPr kumimoji="1" lang="zh-CN" altLang="en-US" sz="2800" dirty="0">
                <a:solidFill>
                  <a:schemeClr val="tx1">
                    <a:lumMod val="75000"/>
                    <a:lumOff val="25000"/>
                  </a:schemeClr>
                </a:solidFill>
                <a:cs typeface="+mn-ea"/>
                <a:sym typeface="+mn-lt"/>
              </a:rPr>
              <a:t> </a:t>
            </a:r>
            <a:r>
              <a:rPr kumimoji="1" lang="en-US" altLang="zh-CN" sz="2800" dirty="0">
                <a:solidFill>
                  <a:schemeClr val="tx1">
                    <a:lumMod val="75000"/>
                    <a:lumOff val="25000"/>
                  </a:schemeClr>
                </a:solidFill>
                <a:cs typeface="+mn-ea"/>
                <a:sym typeface="+mn-lt"/>
              </a:rPr>
              <a:t>04</a:t>
            </a:r>
            <a:endParaRPr kumimoji="1" lang="zh-CN" altLang="en-US" sz="2800" dirty="0">
              <a:solidFill>
                <a:schemeClr val="tx1">
                  <a:lumMod val="75000"/>
                  <a:lumOff val="25000"/>
                </a:schemeClr>
              </a:solidFill>
              <a:cs typeface="+mn-ea"/>
              <a:sym typeface="+mn-lt"/>
            </a:endParaRPr>
          </a:p>
        </p:txBody>
      </p:sp>
      <p:sp>
        <p:nvSpPr>
          <p:cNvPr id="17" name="文本框 16">
            <a:extLst>
              <a:ext uri="{FF2B5EF4-FFF2-40B4-BE49-F238E27FC236}">
                <a16:creationId xmlns="" xmlns:a16="http://schemas.microsoft.com/office/drawing/2014/main" id="{6B27D8B1-8D65-0C99-951F-39425384D6EB}"/>
              </a:ext>
            </a:extLst>
          </p:cNvPr>
          <p:cNvSpPr txBox="1"/>
          <p:nvPr/>
        </p:nvSpPr>
        <p:spPr>
          <a:xfrm>
            <a:off x="2890948" y="3994676"/>
            <a:ext cx="6410104" cy="548548"/>
          </a:xfrm>
          <a:prstGeom prst="rect">
            <a:avLst/>
          </a:prstGeom>
          <a:noFill/>
        </p:spPr>
        <p:txBody>
          <a:bodyPr wrap="square" rtlCol="0">
            <a:spAutoFit/>
          </a:bodyPr>
          <a:lstStyle/>
          <a:p>
            <a:pPr algn="ctr">
              <a:lnSpc>
                <a:spcPct val="150000"/>
              </a:lnSpc>
            </a:pPr>
            <a:r>
              <a:rPr kumimoji="1" lang="en" altLang="zh-CN" sz="1050" dirty="0">
                <a:solidFill>
                  <a:schemeClr val="tx1">
                    <a:lumMod val="75000"/>
                    <a:lumOff val="25000"/>
                    <a:alpha val="49000"/>
                  </a:schemeClr>
                </a:solidFill>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159102818"/>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755">
            <a:extLst>
              <a:ext uri="{FF2B5EF4-FFF2-40B4-BE49-F238E27FC236}">
                <a16:creationId xmlns="" xmlns:a16="http://schemas.microsoft.com/office/drawing/2014/main" id="{EF963AFF-8232-9E4C-9F93-A69C52472427}"/>
              </a:ext>
            </a:extLst>
          </p:cNvPr>
          <p:cNvSpPr/>
          <p:nvPr/>
        </p:nvSpPr>
        <p:spPr bwMode="auto">
          <a:xfrm rot="16200000">
            <a:off x="2248486" y="2597653"/>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19" name="Freeform 755">
            <a:extLst>
              <a:ext uri="{FF2B5EF4-FFF2-40B4-BE49-F238E27FC236}">
                <a16:creationId xmlns="" xmlns:a16="http://schemas.microsoft.com/office/drawing/2014/main" id="{A6FA5976-DB25-2244-8A84-78B86EFD649B}"/>
              </a:ext>
            </a:extLst>
          </p:cNvPr>
          <p:cNvSpPr/>
          <p:nvPr/>
        </p:nvSpPr>
        <p:spPr bwMode="auto">
          <a:xfrm rot="16200000">
            <a:off x="5924106" y="2597653"/>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22" name="Freeform 755">
            <a:extLst>
              <a:ext uri="{FF2B5EF4-FFF2-40B4-BE49-F238E27FC236}">
                <a16:creationId xmlns="" xmlns:a16="http://schemas.microsoft.com/office/drawing/2014/main" id="{B7030AEF-6803-2E42-AF9E-FFF315BC15CC}"/>
              </a:ext>
            </a:extLst>
          </p:cNvPr>
          <p:cNvSpPr/>
          <p:nvPr/>
        </p:nvSpPr>
        <p:spPr bwMode="auto">
          <a:xfrm rot="16200000">
            <a:off x="9748808" y="2597653"/>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11" name="Rectangle 5"/>
          <p:cNvSpPr/>
          <p:nvPr/>
        </p:nvSpPr>
        <p:spPr>
          <a:xfrm>
            <a:off x="965488" y="4068680"/>
            <a:ext cx="2881630" cy="784830"/>
          </a:xfrm>
          <a:prstGeom prst="rect">
            <a:avLst/>
          </a:prstGeom>
        </p:spPr>
        <p:txBody>
          <a:bodyPr wrap="square">
            <a:spAutoFit/>
          </a:bodyPr>
          <a:lstStyle/>
          <a:p>
            <a:pPr marL="171450" indent="-171450" algn="l">
              <a:lnSpc>
                <a:spcPct val="150000"/>
              </a:lnSpc>
              <a:spcBef>
                <a:spcPts val="0"/>
              </a:spcBef>
              <a:spcAft>
                <a:spcPts val="0"/>
              </a:spcAft>
              <a:buFont typeface="汉仪中圆简" panose="02010600000101010101" charset="-122"/>
              <a:buChar char="l"/>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03" name="文本框 202"/>
          <p:cNvSpPr txBox="1"/>
          <p:nvPr/>
        </p:nvSpPr>
        <p:spPr>
          <a:xfrm>
            <a:off x="1374428" y="3442856"/>
            <a:ext cx="2252345" cy="523220"/>
          </a:xfrm>
          <a:prstGeom prst="rect">
            <a:avLst/>
          </a:prstGeom>
          <a:noFill/>
        </p:spPr>
        <p:txBody>
          <a:bodyPr wrap="square" rtlCol="0" anchor="t">
            <a:spAutoFit/>
          </a:bodyPr>
          <a:lstStyle/>
          <a:p>
            <a:pPr lvl="0" algn="ctr">
              <a:buClrTx/>
              <a:buSzTx/>
              <a:buFontTx/>
            </a:pPr>
            <a:r>
              <a:rPr lang="zh-CN" altLang="en-US" sz="2800" dirty="0">
                <a:solidFill>
                  <a:schemeClr val="bg1"/>
                </a:solidFill>
                <a:cs typeface="+mn-ea"/>
                <a:sym typeface="+mn-lt"/>
              </a:rPr>
              <a:t>社会实践</a:t>
            </a:r>
          </a:p>
        </p:txBody>
      </p:sp>
      <p:sp>
        <p:nvSpPr>
          <p:cNvPr id="14" name="Rectangle 5"/>
          <p:cNvSpPr/>
          <p:nvPr/>
        </p:nvSpPr>
        <p:spPr>
          <a:xfrm>
            <a:off x="4750088" y="4087681"/>
            <a:ext cx="2881630" cy="784830"/>
          </a:xfrm>
          <a:prstGeom prst="rect">
            <a:avLst/>
          </a:prstGeom>
        </p:spPr>
        <p:txBody>
          <a:bodyPr wrap="square">
            <a:spAutoFit/>
          </a:bodyPr>
          <a:lstStyle/>
          <a:p>
            <a:pPr marL="171450" indent="-171450" algn="l">
              <a:lnSpc>
                <a:spcPct val="150000"/>
              </a:lnSpc>
              <a:spcBef>
                <a:spcPts val="0"/>
              </a:spcBef>
              <a:spcAft>
                <a:spcPts val="0"/>
              </a:spcAft>
              <a:buFont typeface="汉仪中圆简" panose="02010600000101010101" charset="-122"/>
              <a:buChar char="l"/>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15" name="文本框 14"/>
          <p:cNvSpPr txBox="1"/>
          <p:nvPr/>
        </p:nvSpPr>
        <p:spPr>
          <a:xfrm>
            <a:off x="4960811" y="3450427"/>
            <a:ext cx="2252345" cy="523220"/>
          </a:xfrm>
          <a:prstGeom prst="rect">
            <a:avLst/>
          </a:prstGeom>
          <a:noFill/>
        </p:spPr>
        <p:txBody>
          <a:bodyPr wrap="square" rtlCol="0" anchor="t">
            <a:spAutoFit/>
          </a:bodyPr>
          <a:lstStyle/>
          <a:p>
            <a:pPr lvl="0" algn="ctr">
              <a:buClrTx/>
              <a:buSzTx/>
              <a:buFontTx/>
            </a:pPr>
            <a:r>
              <a:rPr lang="zh-CN" altLang="en-US" sz="2800" dirty="0">
                <a:solidFill>
                  <a:schemeClr val="bg1"/>
                </a:solidFill>
                <a:cs typeface="+mn-ea"/>
                <a:sym typeface="+mn-lt"/>
              </a:rPr>
              <a:t>社会实践</a:t>
            </a:r>
          </a:p>
        </p:txBody>
      </p:sp>
      <p:sp>
        <p:nvSpPr>
          <p:cNvPr id="20" name="Rectangle 5"/>
          <p:cNvSpPr/>
          <p:nvPr/>
        </p:nvSpPr>
        <p:spPr>
          <a:xfrm>
            <a:off x="8534688" y="4068680"/>
            <a:ext cx="2881630" cy="784830"/>
          </a:xfrm>
          <a:prstGeom prst="rect">
            <a:avLst/>
          </a:prstGeom>
        </p:spPr>
        <p:txBody>
          <a:bodyPr wrap="square">
            <a:spAutoFit/>
          </a:bodyPr>
          <a:lstStyle/>
          <a:p>
            <a:pPr marL="171450" indent="-171450" algn="l">
              <a:lnSpc>
                <a:spcPct val="150000"/>
              </a:lnSpc>
              <a:spcBef>
                <a:spcPts val="0"/>
              </a:spcBef>
              <a:spcAft>
                <a:spcPts val="0"/>
              </a:spcAft>
              <a:buFont typeface="汉仪中圆简" panose="02010600000101010101" charset="-122"/>
              <a:buChar char="l"/>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1" name="文本框 20"/>
          <p:cNvSpPr txBox="1"/>
          <p:nvPr/>
        </p:nvSpPr>
        <p:spPr>
          <a:xfrm>
            <a:off x="8943628" y="3442856"/>
            <a:ext cx="2252345" cy="523220"/>
          </a:xfrm>
          <a:prstGeom prst="rect">
            <a:avLst/>
          </a:prstGeom>
          <a:noFill/>
        </p:spPr>
        <p:txBody>
          <a:bodyPr wrap="square" rtlCol="0" anchor="t">
            <a:spAutoFit/>
          </a:bodyPr>
          <a:lstStyle/>
          <a:p>
            <a:pPr lvl="0" algn="ctr">
              <a:buClrTx/>
              <a:buSzTx/>
              <a:buFontTx/>
            </a:pPr>
            <a:r>
              <a:rPr lang="zh-CN" altLang="en-US" sz="2800" dirty="0">
                <a:solidFill>
                  <a:schemeClr val="bg1"/>
                </a:solidFill>
                <a:cs typeface="+mn-ea"/>
                <a:sym typeface="+mn-lt"/>
              </a:rPr>
              <a:t>社会实践</a:t>
            </a:r>
          </a:p>
        </p:txBody>
      </p:sp>
      <p:sp>
        <p:nvSpPr>
          <p:cNvPr id="44" name="文本框 43">
            <a:extLst>
              <a:ext uri="{FF2B5EF4-FFF2-40B4-BE49-F238E27FC236}">
                <a16:creationId xmlns="" xmlns:a16="http://schemas.microsoft.com/office/drawing/2014/main" id="{E5B817EF-F2AC-8F44-9FF4-6D85A6782CB8}"/>
              </a:ext>
            </a:extLst>
          </p:cNvPr>
          <p:cNvSpPr txBox="1"/>
          <p:nvPr/>
        </p:nvSpPr>
        <p:spPr>
          <a:xfrm>
            <a:off x="813368" y="774580"/>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社会实践</a:t>
            </a:r>
          </a:p>
        </p:txBody>
      </p:sp>
      <p:pic>
        <p:nvPicPr>
          <p:cNvPr id="3" name="图片 2">
            <a:extLst>
              <a:ext uri="{FF2B5EF4-FFF2-40B4-BE49-F238E27FC236}">
                <a16:creationId xmlns="" xmlns:a16="http://schemas.microsoft.com/office/drawing/2014/main" id="{DAC871EC-7959-C9DA-D06B-C297C08AC4D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207500" y="2006600"/>
            <a:ext cx="1320800" cy="1320800"/>
          </a:xfrm>
          <a:prstGeom prst="rect">
            <a:avLst/>
          </a:prstGeom>
        </p:spPr>
      </p:pic>
      <p:pic>
        <p:nvPicPr>
          <p:cNvPr id="7" name="图片 6">
            <a:extLst>
              <a:ext uri="{FF2B5EF4-FFF2-40B4-BE49-F238E27FC236}">
                <a16:creationId xmlns="" xmlns:a16="http://schemas.microsoft.com/office/drawing/2014/main" id="{3E34FF3F-F615-7EE7-DD0D-3A348559F47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70500" y="1689100"/>
            <a:ext cx="1803400" cy="1803400"/>
          </a:xfrm>
          <a:prstGeom prst="rect">
            <a:avLst/>
          </a:prstGeom>
        </p:spPr>
      </p:pic>
      <p:pic>
        <p:nvPicPr>
          <p:cNvPr id="10" name="图片 9">
            <a:extLst>
              <a:ext uri="{FF2B5EF4-FFF2-40B4-BE49-F238E27FC236}">
                <a16:creationId xmlns="" xmlns:a16="http://schemas.microsoft.com/office/drawing/2014/main" id="{C00FEA4D-C577-87FA-B237-33AB4B722E22}"/>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397000" y="1816100"/>
            <a:ext cx="2133600" cy="1600200"/>
          </a:xfrm>
          <a:prstGeom prst="rect">
            <a:avLst/>
          </a:prstGeom>
        </p:spPr>
      </p:pic>
    </p:spTree>
  </p:cSld>
  <p:clrMapOvr>
    <a:masterClrMapping/>
  </p:clrMapOvr>
  <p:transition spd="slow" advTm="3000">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
          <p:cNvSpPr/>
          <p:nvPr/>
        </p:nvSpPr>
        <p:spPr>
          <a:xfrm>
            <a:off x="1710505" y="2576133"/>
            <a:ext cx="2563596" cy="784830"/>
          </a:xfrm>
          <a:prstGeom prst="rect">
            <a:avLst/>
          </a:prstGeom>
          <a:effectLst/>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03" name="文本框 202"/>
          <p:cNvSpPr txBox="1"/>
          <p:nvPr/>
        </p:nvSpPr>
        <p:spPr>
          <a:xfrm>
            <a:off x="1910530" y="1920813"/>
            <a:ext cx="2252345" cy="521970"/>
          </a:xfrm>
          <a:prstGeom prst="rect">
            <a:avLst/>
          </a:prstGeom>
          <a:noFill/>
          <a:effectLst/>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社会实践</a:t>
            </a:r>
          </a:p>
        </p:txBody>
      </p:sp>
      <p:sp>
        <p:nvSpPr>
          <p:cNvPr id="53" name="Rectangle 5"/>
          <p:cNvSpPr/>
          <p:nvPr/>
        </p:nvSpPr>
        <p:spPr>
          <a:xfrm>
            <a:off x="1710505" y="4417951"/>
            <a:ext cx="2563596" cy="784830"/>
          </a:xfrm>
          <a:prstGeom prst="rect">
            <a:avLst/>
          </a:prstGeom>
          <a:effectLst/>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54" name="文本框 53"/>
          <p:cNvSpPr txBox="1"/>
          <p:nvPr/>
        </p:nvSpPr>
        <p:spPr>
          <a:xfrm>
            <a:off x="1910530" y="3762631"/>
            <a:ext cx="2252345" cy="521970"/>
          </a:xfrm>
          <a:prstGeom prst="rect">
            <a:avLst/>
          </a:prstGeom>
          <a:noFill/>
          <a:effectLst/>
        </p:spPr>
        <p:txBody>
          <a:bodyPr wrap="square" rtlCol="0" anchor="t">
            <a:spAutoFit/>
          </a:bodyPr>
          <a:lstStyle/>
          <a:p>
            <a:pPr lvl="0" algn="ctr">
              <a:buClrTx/>
              <a:buSzTx/>
              <a:buFontTx/>
            </a:pPr>
            <a:r>
              <a:rPr lang="zh-CN" altLang="en-US" sz="2800">
                <a:solidFill>
                  <a:schemeClr val="tx1">
                    <a:lumMod val="75000"/>
                    <a:lumOff val="25000"/>
                  </a:schemeClr>
                </a:solidFill>
                <a:cs typeface="+mn-ea"/>
                <a:sym typeface="+mn-lt"/>
              </a:rPr>
              <a:t>社会实践</a:t>
            </a:r>
          </a:p>
        </p:txBody>
      </p:sp>
      <p:sp>
        <p:nvSpPr>
          <p:cNvPr id="26" name="Rectangle 5"/>
          <p:cNvSpPr/>
          <p:nvPr/>
        </p:nvSpPr>
        <p:spPr>
          <a:xfrm>
            <a:off x="8163397" y="2576133"/>
            <a:ext cx="2563596" cy="784830"/>
          </a:xfrm>
          <a:prstGeom prst="rect">
            <a:avLst/>
          </a:prstGeom>
          <a:effectLst/>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9" name="文本框 28"/>
          <p:cNvSpPr txBox="1"/>
          <p:nvPr/>
        </p:nvSpPr>
        <p:spPr>
          <a:xfrm>
            <a:off x="8363422" y="1920813"/>
            <a:ext cx="2252345" cy="521970"/>
          </a:xfrm>
          <a:prstGeom prst="rect">
            <a:avLst/>
          </a:prstGeom>
          <a:noFill/>
          <a:effectLst/>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社会实践</a:t>
            </a:r>
          </a:p>
        </p:txBody>
      </p:sp>
      <p:sp>
        <p:nvSpPr>
          <p:cNvPr id="31" name="Rectangle 5"/>
          <p:cNvSpPr/>
          <p:nvPr/>
        </p:nvSpPr>
        <p:spPr>
          <a:xfrm>
            <a:off x="8163397" y="4417951"/>
            <a:ext cx="2563596" cy="784830"/>
          </a:xfrm>
          <a:prstGeom prst="rect">
            <a:avLst/>
          </a:prstGeom>
          <a:effectLst/>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32" name="文本框 31"/>
          <p:cNvSpPr txBox="1"/>
          <p:nvPr/>
        </p:nvSpPr>
        <p:spPr>
          <a:xfrm>
            <a:off x="8363422" y="3762631"/>
            <a:ext cx="2252345" cy="521970"/>
          </a:xfrm>
          <a:prstGeom prst="rect">
            <a:avLst/>
          </a:prstGeom>
          <a:noFill/>
          <a:effectLst/>
        </p:spPr>
        <p:txBody>
          <a:bodyPr wrap="square" rtlCol="0" anchor="t">
            <a:spAutoFit/>
          </a:bodyPr>
          <a:lstStyle/>
          <a:p>
            <a:pPr lvl="0" algn="ctr">
              <a:buClrTx/>
              <a:buSzTx/>
              <a:buFontTx/>
            </a:pPr>
            <a:r>
              <a:rPr lang="zh-CN" altLang="en-US" sz="2800">
                <a:solidFill>
                  <a:schemeClr val="tx1">
                    <a:lumMod val="75000"/>
                    <a:lumOff val="25000"/>
                  </a:schemeClr>
                </a:solidFill>
                <a:cs typeface="+mn-ea"/>
                <a:sym typeface="+mn-lt"/>
              </a:rPr>
              <a:t>社会实践</a:t>
            </a:r>
          </a:p>
        </p:txBody>
      </p:sp>
      <p:sp>
        <p:nvSpPr>
          <p:cNvPr id="14" name="文本框 13">
            <a:extLst>
              <a:ext uri="{FF2B5EF4-FFF2-40B4-BE49-F238E27FC236}">
                <a16:creationId xmlns="" xmlns:a16="http://schemas.microsoft.com/office/drawing/2014/main" id="{DF69A6D4-3FAA-646E-71BF-FDB6F9FA7567}"/>
              </a:ext>
            </a:extLst>
          </p:cNvPr>
          <p:cNvSpPr txBox="1"/>
          <p:nvPr/>
        </p:nvSpPr>
        <p:spPr>
          <a:xfrm>
            <a:off x="813368" y="774580"/>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社会实践</a:t>
            </a:r>
          </a:p>
        </p:txBody>
      </p:sp>
      <p:pic>
        <p:nvPicPr>
          <p:cNvPr id="3" name="图片 2">
            <a:extLst>
              <a:ext uri="{FF2B5EF4-FFF2-40B4-BE49-F238E27FC236}">
                <a16:creationId xmlns="" xmlns:a16="http://schemas.microsoft.com/office/drawing/2014/main" id="{F17C0539-4DFD-5823-80C5-AA1F296330A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521200" y="2006600"/>
            <a:ext cx="3378200" cy="3378200"/>
          </a:xfrm>
          <a:prstGeom prst="rect">
            <a:avLst/>
          </a:prstGeom>
        </p:spPr>
      </p:pic>
    </p:spTree>
  </p:cSld>
  <p:clrMapOvr>
    <a:masterClrMapping/>
  </p:clrMapOvr>
  <p:transition spd="slow" advTm="3000">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 xmlns:a16="http://schemas.microsoft.com/office/drawing/2014/main" id="{C474B698-1426-B23B-685A-067E4ECF198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文本框 13">
            <a:extLst>
              <a:ext uri="{FF2B5EF4-FFF2-40B4-BE49-F238E27FC236}">
                <a16:creationId xmlns="" xmlns:a16="http://schemas.microsoft.com/office/drawing/2014/main" id="{B044308E-B902-9729-638A-2F573393D563}"/>
              </a:ext>
            </a:extLst>
          </p:cNvPr>
          <p:cNvSpPr txBox="1"/>
          <p:nvPr/>
        </p:nvSpPr>
        <p:spPr>
          <a:xfrm>
            <a:off x="3773714" y="2550760"/>
            <a:ext cx="4644572" cy="1569660"/>
          </a:xfrm>
          <a:prstGeom prst="rect">
            <a:avLst/>
          </a:prstGeom>
          <a:noFill/>
        </p:spPr>
        <p:txBody>
          <a:bodyPr wrap="square" rtlCol="0">
            <a:spAutoFit/>
          </a:bodyPr>
          <a:lstStyle/>
          <a:p>
            <a:pPr algn="dist"/>
            <a:r>
              <a:rPr lang="zh-CN" altLang="en-US" sz="9600" kern="100" dirty="0">
                <a:ln>
                  <a:solidFill>
                    <a:srgbClr val="4B8B19"/>
                  </a:solidFill>
                </a:ln>
                <a:solidFill>
                  <a:srgbClr val="4B8B19"/>
                </a:solidFill>
                <a:cs typeface="+mn-ea"/>
                <a:sym typeface="+mn-lt"/>
              </a:rPr>
              <a:t>自荐信</a:t>
            </a:r>
          </a:p>
        </p:txBody>
      </p:sp>
      <p:sp>
        <p:nvSpPr>
          <p:cNvPr id="15" name="文本框 14">
            <a:extLst>
              <a:ext uri="{FF2B5EF4-FFF2-40B4-BE49-F238E27FC236}">
                <a16:creationId xmlns="" xmlns:a16="http://schemas.microsoft.com/office/drawing/2014/main" id="{DF5F81A3-D0D4-AB77-87C9-6AD9C71B00D1}"/>
              </a:ext>
            </a:extLst>
          </p:cNvPr>
          <p:cNvSpPr txBox="1"/>
          <p:nvPr/>
        </p:nvSpPr>
        <p:spPr>
          <a:xfrm>
            <a:off x="4197344" y="1904429"/>
            <a:ext cx="2031325" cy="646331"/>
          </a:xfrm>
          <a:prstGeom prst="rect">
            <a:avLst/>
          </a:prstGeom>
          <a:noFill/>
        </p:spPr>
        <p:txBody>
          <a:bodyPr wrap="none" rtlCol="0">
            <a:spAutoFit/>
          </a:bodyPr>
          <a:lstStyle/>
          <a:p>
            <a:r>
              <a:rPr kumimoji="1" lang="zh-CN" altLang="en-US" sz="3600" dirty="0">
                <a:solidFill>
                  <a:schemeClr val="tx1">
                    <a:lumMod val="75000"/>
                    <a:lumOff val="25000"/>
                  </a:schemeClr>
                </a:solidFill>
                <a:cs typeface="+mn-ea"/>
                <a:sym typeface="+mn-lt"/>
              </a:rPr>
              <a:t>第五部分</a:t>
            </a:r>
          </a:p>
        </p:txBody>
      </p:sp>
      <p:sp>
        <p:nvSpPr>
          <p:cNvPr id="16" name="文本框 15">
            <a:extLst>
              <a:ext uri="{FF2B5EF4-FFF2-40B4-BE49-F238E27FC236}">
                <a16:creationId xmlns="" xmlns:a16="http://schemas.microsoft.com/office/drawing/2014/main" id="{3316DFD9-EBFD-7231-EE60-B0DA882A35CE}"/>
              </a:ext>
            </a:extLst>
          </p:cNvPr>
          <p:cNvSpPr txBox="1"/>
          <p:nvPr/>
        </p:nvSpPr>
        <p:spPr>
          <a:xfrm>
            <a:off x="6308471" y="2027540"/>
            <a:ext cx="1602170" cy="523220"/>
          </a:xfrm>
          <a:prstGeom prst="rect">
            <a:avLst/>
          </a:prstGeom>
          <a:noFill/>
        </p:spPr>
        <p:txBody>
          <a:bodyPr wrap="none" rtlCol="0">
            <a:spAutoFit/>
          </a:bodyPr>
          <a:lstStyle/>
          <a:p>
            <a:r>
              <a:rPr kumimoji="1" lang="en" altLang="zh-CN" sz="2800" dirty="0">
                <a:solidFill>
                  <a:schemeClr val="tx1">
                    <a:lumMod val="75000"/>
                    <a:lumOff val="25000"/>
                  </a:schemeClr>
                </a:solidFill>
                <a:cs typeface="+mn-ea"/>
                <a:sym typeface="+mn-lt"/>
              </a:rPr>
              <a:t>PART</a:t>
            </a:r>
            <a:r>
              <a:rPr kumimoji="1" lang="zh-CN" altLang="en-US" sz="2800" dirty="0">
                <a:solidFill>
                  <a:schemeClr val="tx1">
                    <a:lumMod val="75000"/>
                    <a:lumOff val="25000"/>
                  </a:schemeClr>
                </a:solidFill>
                <a:cs typeface="+mn-ea"/>
                <a:sym typeface="+mn-lt"/>
              </a:rPr>
              <a:t> </a:t>
            </a:r>
            <a:r>
              <a:rPr kumimoji="1" lang="en-US" altLang="zh-CN" sz="2800" dirty="0">
                <a:solidFill>
                  <a:schemeClr val="tx1">
                    <a:lumMod val="75000"/>
                    <a:lumOff val="25000"/>
                  </a:schemeClr>
                </a:solidFill>
                <a:cs typeface="+mn-ea"/>
                <a:sym typeface="+mn-lt"/>
              </a:rPr>
              <a:t>05</a:t>
            </a:r>
            <a:endParaRPr kumimoji="1" lang="zh-CN" altLang="en-US" sz="2800" dirty="0">
              <a:solidFill>
                <a:schemeClr val="tx1">
                  <a:lumMod val="75000"/>
                  <a:lumOff val="25000"/>
                </a:schemeClr>
              </a:solidFill>
              <a:cs typeface="+mn-ea"/>
              <a:sym typeface="+mn-lt"/>
            </a:endParaRPr>
          </a:p>
        </p:txBody>
      </p:sp>
      <p:sp>
        <p:nvSpPr>
          <p:cNvPr id="17" name="文本框 16">
            <a:extLst>
              <a:ext uri="{FF2B5EF4-FFF2-40B4-BE49-F238E27FC236}">
                <a16:creationId xmlns="" xmlns:a16="http://schemas.microsoft.com/office/drawing/2014/main" id="{86387AF6-69E0-47BC-0AE1-DBAE4EB5A47D}"/>
              </a:ext>
            </a:extLst>
          </p:cNvPr>
          <p:cNvSpPr txBox="1"/>
          <p:nvPr/>
        </p:nvSpPr>
        <p:spPr>
          <a:xfrm>
            <a:off x="2890948" y="3994676"/>
            <a:ext cx="6410104" cy="548548"/>
          </a:xfrm>
          <a:prstGeom prst="rect">
            <a:avLst/>
          </a:prstGeom>
          <a:noFill/>
        </p:spPr>
        <p:txBody>
          <a:bodyPr wrap="square" rtlCol="0">
            <a:spAutoFit/>
          </a:bodyPr>
          <a:lstStyle/>
          <a:p>
            <a:pPr algn="ctr">
              <a:lnSpc>
                <a:spcPct val="150000"/>
              </a:lnSpc>
            </a:pPr>
            <a:r>
              <a:rPr kumimoji="1" lang="en" altLang="zh-CN" sz="1050" dirty="0">
                <a:solidFill>
                  <a:schemeClr val="tx1">
                    <a:lumMod val="75000"/>
                    <a:lumOff val="25000"/>
                    <a:alpha val="49000"/>
                  </a:schemeClr>
                </a:solidFill>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3770243025"/>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755">
            <a:extLst>
              <a:ext uri="{FF2B5EF4-FFF2-40B4-BE49-F238E27FC236}">
                <a16:creationId xmlns="" xmlns:a16="http://schemas.microsoft.com/office/drawing/2014/main" id="{D8425B78-AAAA-5743-9FFC-A8CD42C2AD08}"/>
              </a:ext>
            </a:extLst>
          </p:cNvPr>
          <p:cNvSpPr/>
          <p:nvPr/>
        </p:nvSpPr>
        <p:spPr bwMode="auto">
          <a:xfrm rot="16200000">
            <a:off x="2639759" y="1064910"/>
            <a:ext cx="569267" cy="2800092"/>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44" name="Rectangle 5"/>
          <p:cNvSpPr/>
          <p:nvPr/>
        </p:nvSpPr>
        <p:spPr>
          <a:xfrm>
            <a:off x="1485920" y="2864219"/>
            <a:ext cx="5086350" cy="193802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spcBef>
                <a:spcPts val="0"/>
              </a:spcBef>
              <a:spcAft>
                <a:spcPts val="0"/>
              </a:spcAft>
            </a:pPr>
            <a:r>
              <a:rPr lang="en-US" sz="1200" dirty="0">
                <a:solidFill>
                  <a:schemeClr val="tx1">
                    <a:lumMod val="75000"/>
                    <a:lumOff val="25000"/>
                  </a:schemeClr>
                </a:solidFill>
                <a:cs typeface="+mn-ea"/>
                <a:sym typeface="+mn-lt"/>
              </a:rPr>
              <a:t>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a:t>
            </a:r>
          </a:p>
        </p:txBody>
      </p:sp>
      <p:sp>
        <p:nvSpPr>
          <p:cNvPr id="26" name="文本框 25"/>
          <p:cNvSpPr txBox="1"/>
          <p:nvPr/>
        </p:nvSpPr>
        <p:spPr>
          <a:xfrm>
            <a:off x="1887871" y="2137511"/>
            <a:ext cx="2869565" cy="584775"/>
          </a:xfrm>
          <a:prstGeom prst="rect">
            <a:avLst/>
          </a:prstGeom>
          <a:noFill/>
        </p:spPr>
        <p:txBody>
          <a:bodyPr wrap="square" rtlCol="0">
            <a:spAutoFit/>
          </a:bodyPr>
          <a:lstStyle/>
          <a:p>
            <a:pPr lvl="0" algn="l">
              <a:lnSpc>
                <a:spcPct val="100000"/>
              </a:lnSpc>
              <a:buClrTx/>
              <a:buSzTx/>
              <a:buFontTx/>
            </a:pPr>
            <a:r>
              <a:rPr lang="zh-CN" altLang="en-US" sz="3200" dirty="0">
                <a:solidFill>
                  <a:schemeClr val="bg1"/>
                </a:solidFill>
                <a:cs typeface="+mn-ea"/>
                <a:sym typeface="+mn-lt"/>
              </a:rPr>
              <a:t>我要说的话</a:t>
            </a:r>
          </a:p>
        </p:txBody>
      </p:sp>
      <p:sp>
        <p:nvSpPr>
          <p:cNvPr id="53" name="文本框 52">
            <a:extLst>
              <a:ext uri="{FF2B5EF4-FFF2-40B4-BE49-F238E27FC236}">
                <a16:creationId xmlns="" xmlns:a16="http://schemas.microsoft.com/office/drawing/2014/main" id="{CAD19C3D-227E-9A40-9471-76156AE7446D}"/>
              </a:ext>
            </a:extLst>
          </p:cNvPr>
          <p:cNvSpPr txBox="1"/>
          <p:nvPr/>
        </p:nvSpPr>
        <p:spPr>
          <a:xfrm>
            <a:off x="682655" y="681530"/>
            <a:ext cx="1569660" cy="646331"/>
          </a:xfrm>
          <a:prstGeom prst="rect">
            <a:avLst/>
          </a:prstGeom>
          <a:noFill/>
        </p:spPr>
        <p:txBody>
          <a:bodyPr wrap="none" rtlCol="0">
            <a:spAutoFit/>
          </a:bodyPr>
          <a:lstStyle/>
          <a:p>
            <a:r>
              <a:rPr lang="zh-CN" altLang="en-US" sz="3600" kern="100" dirty="0">
                <a:solidFill>
                  <a:srgbClr val="4B8B19"/>
                </a:solidFill>
                <a:cs typeface="+mn-ea"/>
                <a:sym typeface="+mn-lt"/>
              </a:rPr>
              <a:t>自荐信</a:t>
            </a:r>
          </a:p>
        </p:txBody>
      </p:sp>
      <p:pic>
        <p:nvPicPr>
          <p:cNvPr id="4" name="图片 3">
            <a:extLst>
              <a:ext uri="{FF2B5EF4-FFF2-40B4-BE49-F238E27FC236}">
                <a16:creationId xmlns="" xmlns:a16="http://schemas.microsoft.com/office/drawing/2014/main" id="{A9E3FA5A-5D58-AE34-B8C6-6D35C99C95F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985000" y="1879600"/>
            <a:ext cx="3302000" cy="3302000"/>
          </a:xfrm>
          <a:prstGeom prst="rect">
            <a:avLst/>
          </a:prstGeom>
        </p:spPr>
      </p:pic>
    </p:spTree>
  </p:cSld>
  <p:clrMapOvr>
    <a:masterClrMapping/>
  </p:clrMapOvr>
  <p:transition spd="slow" advTm="3000">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 xmlns:a16="http://schemas.microsoft.com/office/drawing/2014/main" id="{DA5899C9-C0E4-D191-461C-C9553A8A0AE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文本框 13">
            <a:extLst>
              <a:ext uri="{FF2B5EF4-FFF2-40B4-BE49-F238E27FC236}">
                <a16:creationId xmlns="" xmlns:a16="http://schemas.microsoft.com/office/drawing/2014/main" id="{D8EC7D54-31D4-F802-3395-3E3B0D6F0B13}"/>
              </a:ext>
            </a:extLst>
          </p:cNvPr>
          <p:cNvSpPr txBox="1"/>
          <p:nvPr/>
        </p:nvSpPr>
        <p:spPr>
          <a:xfrm>
            <a:off x="2336800" y="2425016"/>
            <a:ext cx="7518400" cy="1569660"/>
          </a:xfrm>
          <a:prstGeom prst="rect">
            <a:avLst/>
          </a:prstGeom>
          <a:noFill/>
        </p:spPr>
        <p:txBody>
          <a:bodyPr wrap="square" rtlCol="0">
            <a:spAutoFit/>
          </a:bodyPr>
          <a:lstStyle/>
          <a:p>
            <a:pPr algn="dist"/>
            <a:r>
              <a:rPr lang="zh-CN" altLang="en-US" sz="9600" kern="100" dirty="0">
                <a:ln>
                  <a:solidFill>
                    <a:srgbClr val="4B8B19"/>
                  </a:solidFill>
                </a:ln>
                <a:solidFill>
                  <a:srgbClr val="4B8B19"/>
                </a:solidFill>
                <a:cs typeface="+mn-ea"/>
                <a:sym typeface="+mn-lt"/>
              </a:rPr>
              <a:t>班主任推荐信</a:t>
            </a:r>
          </a:p>
        </p:txBody>
      </p:sp>
      <p:sp>
        <p:nvSpPr>
          <p:cNvPr id="15" name="文本框 14">
            <a:extLst>
              <a:ext uri="{FF2B5EF4-FFF2-40B4-BE49-F238E27FC236}">
                <a16:creationId xmlns="" xmlns:a16="http://schemas.microsoft.com/office/drawing/2014/main" id="{ABFAACAE-43D8-B0D1-5EC6-3FE7A79CEADB}"/>
              </a:ext>
            </a:extLst>
          </p:cNvPr>
          <p:cNvSpPr txBox="1"/>
          <p:nvPr/>
        </p:nvSpPr>
        <p:spPr>
          <a:xfrm>
            <a:off x="4197344" y="1904429"/>
            <a:ext cx="2031325" cy="646331"/>
          </a:xfrm>
          <a:prstGeom prst="rect">
            <a:avLst/>
          </a:prstGeom>
          <a:noFill/>
        </p:spPr>
        <p:txBody>
          <a:bodyPr wrap="none" rtlCol="0">
            <a:spAutoFit/>
          </a:bodyPr>
          <a:lstStyle/>
          <a:p>
            <a:r>
              <a:rPr kumimoji="1" lang="zh-CN" altLang="en-US" sz="3600" dirty="0">
                <a:solidFill>
                  <a:schemeClr val="tx1">
                    <a:lumMod val="75000"/>
                    <a:lumOff val="25000"/>
                  </a:schemeClr>
                </a:solidFill>
                <a:cs typeface="+mn-ea"/>
                <a:sym typeface="+mn-lt"/>
              </a:rPr>
              <a:t>第六部分</a:t>
            </a:r>
          </a:p>
        </p:txBody>
      </p:sp>
      <p:sp>
        <p:nvSpPr>
          <p:cNvPr id="16" name="文本框 15">
            <a:extLst>
              <a:ext uri="{FF2B5EF4-FFF2-40B4-BE49-F238E27FC236}">
                <a16:creationId xmlns="" xmlns:a16="http://schemas.microsoft.com/office/drawing/2014/main" id="{717048C9-1F6A-499B-963C-B7A80BCA84D8}"/>
              </a:ext>
            </a:extLst>
          </p:cNvPr>
          <p:cNvSpPr txBox="1"/>
          <p:nvPr/>
        </p:nvSpPr>
        <p:spPr>
          <a:xfrm>
            <a:off x="6308471" y="2027540"/>
            <a:ext cx="1602170" cy="523220"/>
          </a:xfrm>
          <a:prstGeom prst="rect">
            <a:avLst/>
          </a:prstGeom>
          <a:noFill/>
        </p:spPr>
        <p:txBody>
          <a:bodyPr wrap="none" rtlCol="0">
            <a:spAutoFit/>
          </a:bodyPr>
          <a:lstStyle/>
          <a:p>
            <a:r>
              <a:rPr kumimoji="1" lang="en" altLang="zh-CN" sz="2800" dirty="0">
                <a:solidFill>
                  <a:schemeClr val="tx1">
                    <a:lumMod val="75000"/>
                    <a:lumOff val="25000"/>
                  </a:schemeClr>
                </a:solidFill>
                <a:cs typeface="+mn-ea"/>
                <a:sym typeface="+mn-lt"/>
              </a:rPr>
              <a:t>PART</a:t>
            </a:r>
            <a:r>
              <a:rPr kumimoji="1" lang="zh-CN" altLang="en-US" sz="2800" dirty="0">
                <a:solidFill>
                  <a:schemeClr val="tx1">
                    <a:lumMod val="75000"/>
                    <a:lumOff val="25000"/>
                  </a:schemeClr>
                </a:solidFill>
                <a:cs typeface="+mn-ea"/>
                <a:sym typeface="+mn-lt"/>
              </a:rPr>
              <a:t> </a:t>
            </a:r>
            <a:r>
              <a:rPr kumimoji="1" lang="en-US" altLang="zh-CN" sz="2800" dirty="0">
                <a:solidFill>
                  <a:schemeClr val="tx1">
                    <a:lumMod val="75000"/>
                    <a:lumOff val="25000"/>
                  </a:schemeClr>
                </a:solidFill>
                <a:cs typeface="+mn-ea"/>
                <a:sym typeface="+mn-lt"/>
              </a:rPr>
              <a:t>06</a:t>
            </a:r>
            <a:endParaRPr kumimoji="1" lang="zh-CN" altLang="en-US" sz="2800" dirty="0">
              <a:solidFill>
                <a:schemeClr val="tx1">
                  <a:lumMod val="75000"/>
                  <a:lumOff val="25000"/>
                </a:schemeClr>
              </a:solidFill>
              <a:cs typeface="+mn-ea"/>
              <a:sym typeface="+mn-lt"/>
            </a:endParaRPr>
          </a:p>
        </p:txBody>
      </p:sp>
      <p:sp>
        <p:nvSpPr>
          <p:cNvPr id="17" name="文本框 16">
            <a:extLst>
              <a:ext uri="{FF2B5EF4-FFF2-40B4-BE49-F238E27FC236}">
                <a16:creationId xmlns="" xmlns:a16="http://schemas.microsoft.com/office/drawing/2014/main" id="{686265F5-3640-8891-F0C0-50DD2307BC17}"/>
              </a:ext>
            </a:extLst>
          </p:cNvPr>
          <p:cNvSpPr txBox="1"/>
          <p:nvPr/>
        </p:nvSpPr>
        <p:spPr>
          <a:xfrm>
            <a:off x="2890948" y="3994676"/>
            <a:ext cx="6410104" cy="548548"/>
          </a:xfrm>
          <a:prstGeom prst="rect">
            <a:avLst/>
          </a:prstGeom>
          <a:noFill/>
        </p:spPr>
        <p:txBody>
          <a:bodyPr wrap="square" rtlCol="0">
            <a:spAutoFit/>
          </a:bodyPr>
          <a:lstStyle/>
          <a:p>
            <a:pPr algn="ctr">
              <a:lnSpc>
                <a:spcPct val="150000"/>
              </a:lnSpc>
            </a:pPr>
            <a:r>
              <a:rPr kumimoji="1" lang="en" altLang="zh-CN" sz="1050" dirty="0">
                <a:solidFill>
                  <a:schemeClr val="tx1">
                    <a:lumMod val="75000"/>
                    <a:lumOff val="25000"/>
                    <a:alpha val="49000"/>
                  </a:schemeClr>
                </a:solidFill>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2583911587"/>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a:extLst>
              <a:ext uri="{FF2B5EF4-FFF2-40B4-BE49-F238E27FC236}">
                <a16:creationId xmlns="" xmlns:a16="http://schemas.microsoft.com/office/drawing/2014/main" id="{54DF10A9-FCD1-CE27-77F6-42704410BF7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2" name="文本框 11">
            <a:extLst>
              <a:ext uri="{FF2B5EF4-FFF2-40B4-BE49-F238E27FC236}">
                <a16:creationId xmlns="" xmlns:a16="http://schemas.microsoft.com/office/drawing/2014/main" id="{F7D9B7D3-22E1-7E4C-8552-38FFD5CBE453}"/>
              </a:ext>
            </a:extLst>
          </p:cNvPr>
          <p:cNvSpPr txBox="1"/>
          <p:nvPr/>
        </p:nvSpPr>
        <p:spPr>
          <a:xfrm>
            <a:off x="2620845" y="2789331"/>
            <a:ext cx="2755883" cy="2308324"/>
          </a:xfrm>
          <a:prstGeom prst="rect">
            <a:avLst/>
          </a:prstGeom>
          <a:noFill/>
        </p:spPr>
        <p:txBody>
          <a:bodyPr wrap="none" rtlCol="0">
            <a:spAutoFit/>
          </a:bodyPr>
          <a:lstStyle/>
          <a:p>
            <a:pPr marL="514350" indent="-514350">
              <a:lnSpc>
                <a:spcPct val="150000"/>
              </a:lnSpc>
              <a:buFont typeface="+mj-lt"/>
              <a:buAutoNum type="arabicPeriod"/>
            </a:pPr>
            <a:r>
              <a:rPr lang="zh-CN" altLang="en-US" sz="3200" b="1" kern="100" dirty="0">
                <a:solidFill>
                  <a:schemeClr val="tx1">
                    <a:lumMod val="75000"/>
                    <a:lumOff val="25000"/>
                  </a:schemeClr>
                </a:solidFill>
                <a:cs typeface="+mn-ea"/>
                <a:sym typeface="+mn-lt"/>
              </a:rPr>
              <a:t>个人简介</a:t>
            </a:r>
          </a:p>
          <a:p>
            <a:pPr marL="514350" indent="-514350">
              <a:lnSpc>
                <a:spcPct val="150000"/>
              </a:lnSpc>
              <a:buFont typeface="+mj-lt"/>
              <a:buAutoNum type="arabicPeriod"/>
            </a:pPr>
            <a:r>
              <a:rPr kumimoji="1" lang="zh-CN" altLang="en-US" sz="3200" b="1" dirty="0">
                <a:solidFill>
                  <a:schemeClr val="tx1">
                    <a:lumMod val="75000"/>
                    <a:lumOff val="25000"/>
                  </a:schemeClr>
                </a:solidFill>
                <a:cs typeface="+mn-ea"/>
                <a:sym typeface="+mn-lt"/>
              </a:rPr>
              <a:t>奖状及证书</a:t>
            </a:r>
          </a:p>
          <a:p>
            <a:pPr marL="514350" indent="-514350">
              <a:lnSpc>
                <a:spcPct val="150000"/>
              </a:lnSpc>
              <a:buFont typeface="+mj-lt"/>
              <a:buAutoNum type="arabicPeriod"/>
            </a:pPr>
            <a:r>
              <a:rPr kumimoji="1" lang="zh-CN" altLang="en-US" sz="3200" b="1" dirty="0">
                <a:solidFill>
                  <a:schemeClr val="tx1">
                    <a:lumMod val="75000"/>
                    <a:lumOff val="25000"/>
                  </a:schemeClr>
                </a:solidFill>
                <a:cs typeface="+mn-ea"/>
                <a:sym typeface="+mn-lt"/>
              </a:rPr>
              <a:t>兴趣特长</a:t>
            </a:r>
          </a:p>
        </p:txBody>
      </p:sp>
      <p:sp>
        <p:nvSpPr>
          <p:cNvPr id="45" name="文本框 44">
            <a:extLst>
              <a:ext uri="{FF2B5EF4-FFF2-40B4-BE49-F238E27FC236}">
                <a16:creationId xmlns="" xmlns:a16="http://schemas.microsoft.com/office/drawing/2014/main" id="{34708545-FDCD-E14D-B7E0-39755DF75E02}"/>
              </a:ext>
            </a:extLst>
          </p:cNvPr>
          <p:cNvSpPr txBox="1"/>
          <p:nvPr/>
        </p:nvSpPr>
        <p:spPr>
          <a:xfrm>
            <a:off x="6498280" y="2789330"/>
            <a:ext cx="3166251" cy="2308324"/>
          </a:xfrm>
          <a:prstGeom prst="rect">
            <a:avLst/>
          </a:prstGeom>
          <a:noFill/>
        </p:spPr>
        <p:txBody>
          <a:bodyPr wrap="none" rtlCol="0">
            <a:spAutoFit/>
          </a:bodyPr>
          <a:lstStyle/>
          <a:p>
            <a:pPr marL="514350" indent="-514350">
              <a:lnSpc>
                <a:spcPct val="150000"/>
              </a:lnSpc>
              <a:buFont typeface="+mj-lt"/>
              <a:buAutoNum type="arabicPeriod" startAt="4"/>
            </a:pPr>
            <a:r>
              <a:rPr lang="zh-CN" altLang="en-US" sz="3200" b="1" kern="100" dirty="0">
                <a:solidFill>
                  <a:schemeClr val="tx1">
                    <a:lumMod val="75000"/>
                    <a:lumOff val="25000"/>
                  </a:schemeClr>
                </a:solidFill>
                <a:cs typeface="+mn-ea"/>
                <a:sym typeface="+mn-lt"/>
              </a:rPr>
              <a:t>社会实践</a:t>
            </a:r>
            <a:endParaRPr lang="en-US" altLang="zh-CN" sz="3200" b="1" kern="100" dirty="0">
              <a:solidFill>
                <a:schemeClr val="tx1">
                  <a:lumMod val="75000"/>
                  <a:lumOff val="25000"/>
                </a:schemeClr>
              </a:solidFill>
              <a:cs typeface="+mn-ea"/>
              <a:sym typeface="+mn-lt"/>
            </a:endParaRPr>
          </a:p>
          <a:p>
            <a:pPr marL="514350" indent="-514350">
              <a:lnSpc>
                <a:spcPct val="150000"/>
              </a:lnSpc>
              <a:buFont typeface="+mj-lt"/>
              <a:buAutoNum type="arabicPeriod" startAt="4"/>
            </a:pPr>
            <a:r>
              <a:rPr lang="zh-CN" altLang="en-US" sz="3200" b="1" kern="100" dirty="0">
                <a:solidFill>
                  <a:schemeClr val="tx1">
                    <a:lumMod val="75000"/>
                    <a:lumOff val="25000"/>
                  </a:schemeClr>
                </a:solidFill>
                <a:cs typeface="+mn-ea"/>
                <a:sym typeface="+mn-lt"/>
              </a:rPr>
              <a:t>自荐信</a:t>
            </a:r>
          </a:p>
          <a:p>
            <a:pPr marL="514350" indent="-514350">
              <a:lnSpc>
                <a:spcPct val="150000"/>
              </a:lnSpc>
              <a:buFont typeface="+mj-lt"/>
              <a:buAutoNum type="arabicPeriod" startAt="4"/>
            </a:pPr>
            <a:r>
              <a:rPr lang="zh-CN" altLang="en-US" sz="3200" b="1" kern="100" dirty="0">
                <a:solidFill>
                  <a:schemeClr val="tx1">
                    <a:lumMod val="75000"/>
                    <a:lumOff val="25000"/>
                  </a:schemeClr>
                </a:solidFill>
                <a:cs typeface="+mn-ea"/>
                <a:sym typeface="+mn-lt"/>
              </a:rPr>
              <a:t>班主任推荐信</a:t>
            </a:r>
          </a:p>
        </p:txBody>
      </p:sp>
      <p:sp>
        <p:nvSpPr>
          <p:cNvPr id="47" name="文本框 46">
            <a:extLst>
              <a:ext uri="{FF2B5EF4-FFF2-40B4-BE49-F238E27FC236}">
                <a16:creationId xmlns="" xmlns:a16="http://schemas.microsoft.com/office/drawing/2014/main" id="{DE762452-943F-0543-B2FD-5E886791F5DE}"/>
              </a:ext>
            </a:extLst>
          </p:cNvPr>
          <p:cNvSpPr txBox="1"/>
          <p:nvPr/>
        </p:nvSpPr>
        <p:spPr>
          <a:xfrm>
            <a:off x="3913922" y="1379846"/>
            <a:ext cx="2236510" cy="1323439"/>
          </a:xfrm>
          <a:prstGeom prst="rect">
            <a:avLst/>
          </a:prstGeom>
          <a:noFill/>
        </p:spPr>
        <p:txBody>
          <a:bodyPr wrap="none" rtlCol="0">
            <a:spAutoFit/>
          </a:bodyPr>
          <a:lstStyle/>
          <a:p>
            <a:r>
              <a:rPr kumimoji="1" lang="zh-CN" altLang="en-US" sz="8000" b="1" dirty="0">
                <a:solidFill>
                  <a:srgbClr val="4B8B19"/>
                </a:solidFill>
                <a:cs typeface="+mn-ea"/>
                <a:sym typeface="+mn-lt"/>
              </a:rPr>
              <a:t>目录</a:t>
            </a:r>
          </a:p>
        </p:txBody>
      </p:sp>
      <p:sp>
        <p:nvSpPr>
          <p:cNvPr id="48" name="文本框 47">
            <a:extLst>
              <a:ext uri="{FF2B5EF4-FFF2-40B4-BE49-F238E27FC236}">
                <a16:creationId xmlns="" xmlns:a16="http://schemas.microsoft.com/office/drawing/2014/main" id="{EF697A9D-5FF5-6F48-A419-92B36FABDDA5}"/>
              </a:ext>
            </a:extLst>
          </p:cNvPr>
          <p:cNvSpPr txBox="1"/>
          <p:nvPr/>
        </p:nvSpPr>
        <p:spPr>
          <a:xfrm>
            <a:off x="6069093" y="2021114"/>
            <a:ext cx="2194896" cy="523220"/>
          </a:xfrm>
          <a:prstGeom prst="rect">
            <a:avLst/>
          </a:prstGeom>
          <a:noFill/>
        </p:spPr>
        <p:txBody>
          <a:bodyPr wrap="none" rtlCol="0">
            <a:spAutoFit/>
          </a:bodyPr>
          <a:lstStyle/>
          <a:p>
            <a:r>
              <a:rPr kumimoji="1" lang="en" altLang="zh-CN" sz="2800" b="1" dirty="0">
                <a:solidFill>
                  <a:srgbClr val="4B8B19"/>
                </a:solidFill>
                <a:cs typeface="+mn-ea"/>
                <a:sym typeface="+mn-lt"/>
              </a:rPr>
              <a:t>CONTENTS</a:t>
            </a:r>
            <a:endParaRPr kumimoji="1" lang="zh-CN" altLang="en-US" sz="2800" b="1" dirty="0">
              <a:solidFill>
                <a:srgbClr val="4B8B19"/>
              </a:solidFill>
              <a:cs typeface="+mn-ea"/>
              <a:sym typeface="+mn-lt"/>
            </a:endParaRPr>
          </a:p>
        </p:txBody>
      </p:sp>
      <p:sp>
        <p:nvSpPr>
          <p:cNvPr id="2" name="文本框 1"/>
          <p:cNvSpPr txBox="1"/>
          <p:nvPr/>
        </p:nvSpPr>
        <p:spPr>
          <a:xfrm>
            <a:off x="7487216" y="1520982"/>
            <a:ext cx="1901228" cy="276999"/>
          </a:xfrm>
          <a:prstGeom prst="rect">
            <a:avLst/>
          </a:prstGeom>
          <a:noFill/>
        </p:spPr>
        <p:txBody>
          <a:bodyPr wrap="square" rtlCol="0">
            <a:spAutoFit/>
          </a:bodyPr>
          <a:lstStyle/>
          <a:p>
            <a:r>
              <a:rPr lang="en-US" altLang="zh-CN" sz="1200" dirty="0">
                <a:solidFill>
                  <a:srgbClr val="FEFEFE"/>
                </a:solidFill>
              </a:rPr>
              <a:t>https://www.ypppt.com/</a:t>
            </a:r>
            <a:endParaRPr lang="zh-CN" altLang="en-US" sz="1200" dirty="0">
              <a:solidFill>
                <a:srgbClr val="FEFEFE"/>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dissolve">
                                      <p:cBhvr>
                                        <p:cTn id="7" dur="500"/>
                                        <p:tgtEl>
                                          <p:spTgt spid="4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dissolve">
                                      <p:cBhvr>
                                        <p:cTn id="10"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755">
            <a:extLst>
              <a:ext uri="{FF2B5EF4-FFF2-40B4-BE49-F238E27FC236}">
                <a16:creationId xmlns="" xmlns:a16="http://schemas.microsoft.com/office/drawing/2014/main" id="{0DA4D3E0-75B6-DA42-BADD-2C4F3E810B95}"/>
              </a:ext>
            </a:extLst>
          </p:cNvPr>
          <p:cNvSpPr/>
          <p:nvPr/>
        </p:nvSpPr>
        <p:spPr bwMode="auto">
          <a:xfrm rot="16200000">
            <a:off x="7011799" y="1046487"/>
            <a:ext cx="503982" cy="2989405"/>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44" name="Rectangle 5"/>
          <p:cNvSpPr/>
          <p:nvPr/>
        </p:nvSpPr>
        <p:spPr>
          <a:xfrm>
            <a:off x="5579162" y="2934359"/>
            <a:ext cx="5086350" cy="193802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spcBef>
                <a:spcPts val="0"/>
              </a:spcBef>
              <a:spcAft>
                <a:spcPts val="0"/>
              </a:spcAft>
            </a:pPr>
            <a:r>
              <a:rPr lang="en-US" sz="1200" dirty="0">
                <a:solidFill>
                  <a:schemeClr val="tx1">
                    <a:lumMod val="75000"/>
                    <a:lumOff val="25000"/>
                  </a:schemeClr>
                </a:solidFill>
                <a:cs typeface="+mn-ea"/>
                <a:sym typeface="+mn-lt"/>
              </a:rPr>
              <a:t>单击此处输入你的正文，文字是您思想的提炼，为了最终演示发布的良好效果，请尽量言简意赅的阐述观点；根据需要可酌情增减文字，以便观者可以准确理解您所传达的信息。单击此处输入你的正文，文字是您思想的提炼，为了最终演示发布的良好效果，请尽量言简意赅的阐述观点；根据需要可酌情增减文字，以便观者可以准确理解您所传达的信息。</a:t>
            </a:r>
          </a:p>
        </p:txBody>
      </p:sp>
      <p:sp>
        <p:nvSpPr>
          <p:cNvPr id="30" name="文本框 29"/>
          <p:cNvSpPr txBox="1"/>
          <p:nvPr/>
        </p:nvSpPr>
        <p:spPr>
          <a:xfrm>
            <a:off x="5918785" y="2233806"/>
            <a:ext cx="3465195" cy="584775"/>
          </a:xfrm>
          <a:prstGeom prst="rect">
            <a:avLst/>
          </a:prstGeom>
          <a:noFill/>
        </p:spPr>
        <p:txBody>
          <a:bodyPr wrap="square" rtlCol="0">
            <a:spAutoFit/>
          </a:bodyPr>
          <a:lstStyle/>
          <a:p>
            <a:pPr lvl="0" algn="l">
              <a:lnSpc>
                <a:spcPct val="100000"/>
              </a:lnSpc>
              <a:buClrTx/>
              <a:buSzTx/>
              <a:buFontTx/>
            </a:pPr>
            <a:r>
              <a:rPr lang="zh-CN" altLang="en-US" sz="3200" dirty="0">
                <a:solidFill>
                  <a:schemeClr val="bg1"/>
                </a:solidFill>
                <a:cs typeface="+mn-ea"/>
                <a:sym typeface="+mn-lt"/>
              </a:rPr>
              <a:t>老师要说的话</a:t>
            </a:r>
          </a:p>
        </p:txBody>
      </p:sp>
      <p:sp>
        <p:nvSpPr>
          <p:cNvPr id="37" name="文本框 36">
            <a:extLst>
              <a:ext uri="{FF2B5EF4-FFF2-40B4-BE49-F238E27FC236}">
                <a16:creationId xmlns="" xmlns:a16="http://schemas.microsoft.com/office/drawing/2014/main" id="{78A2CD47-5BDF-7840-A96C-2AD017EBB8A0}"/>
              </a:ext>
            </a:extLst>
          </p:cNvPr>
          <p:cNvSpPr txBox="1"/>
          <p:nvPr/>
        </p:nvSpPr>
        <p:spPr>
          <a:xfrm>
            <a:off x="891685" y="693683"/>
            <a:ext cx="2954655" cy="646331"/>
          </a:xfrm>
          <a:prstGeom prst="rect">
            <a:avLst/>
          </a:prstGeom>
          <a:noFill/>
        </p:spPr>
        <p:txBody>
          <a:bodyPr wrap="none" rtlCol="0">
            <a:spAutoFit/>
          </a:bodyPr>
          <a:lstStyle/>
          <a:p>
            <a:r>
              <a:rPr lang="zh-CN" altLang="en-US" sz="3600" kern="100" dirty="0">
                <a:solidFill>
                  <a:srgbClr val="4B8B19"/>
                </a:solidFill>
                <a:cs typeface="+mn-ea"/>
                <a:sym typeface="+mn-lt"/>
              </a:rPr>
              <a:t>班主任推荐信</a:t>
            </a:r>
          </a:p>
        </p:txBody>
      </p:sp>
      <p:pic>
        <p:nvPicPr>
          <p:cNvPr id="4" name="图片 3">
            <a:extLst>
              <a:ext uri="{FF2B5EF4-FFF2-40B4-BE49-F238E27FC236}">
                <a16:creationId xmlns="" xmlns:a16="http://schemas.microsoft.com/office/drawing/2014/main" id="{79BAC8B2-70DE-02C8-72E2-7040818E445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28700" y="1984375"/>
            <a:ext cx="4089400" cy="3067050"/>
          </a:xfrm>
          <a:prstGeom prst="rect">
            <a:avLst/>
          </a:prstGeom>
        </p:spPr>
      </p:pic>
    </p:spTree>
  </p:cSld>
  <p:clrMapOvr>
    <a:masterClrMapping/>
  </p:clrMapOvr>
  <p:transition spd="slow" advTm="3000">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 xmlns:a16="http://schemas.microsoft.com/office/drawing/2014/main" id="{B64B7475-2FB8-0F76-C343-E726923A193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文本框 6">
            <a:extLst>
              <a:ext uri="{FF2B5EF4-FFF2-40B4-BE49-F238E27FC236}">
                <a16:creationId xmlns="" xmlns:a16="http://schemas.microsoft.com/office/drawing/2014/main" id="{CD07BBFD-F3E7-3C44-A396-932C1DD1C170}"/>
              </a:ext>
            </a:extLst>
          </p:cNvPr>
          <p:cNvSpPr txBox="1"/>
          <p:nvPr/>
        </p:nvSpPr>
        <p:spPr>
          <a:xfrm>
            <a:off x="2438400" y="2447823"/>
            <a:ext cx="7600950" cy="1200329"/>
          </a:xfrm>
          <a:prstGeom prst="rect">
            <a:avLst/>
          </a:prstGeom>
          <a:noFill/>
        </p:spPr>
        <p:txBody>
          <a:bodyPr wrap="square" rtlCol="0">
            <a:spAutoFit/>
          </a:bodyPr>
          <a:lstStyle/>
          <a:p>
            <a:pPr algn="ctr"/>
            <a:r>
              <a:rPr kumimoji="1" lang="zh-CN" altLang="en-US" sz="7200" b="1" spc="300" dirty="0">
                <a:solidFill>
                  <a:srgbClr val="43935A"/>
                </a:solidFill>
                <a:cs typeface="+mn-ea"/>
                <a:sym typeface="+mn-lt"/>
              </a:rPr>
              <a:t>谢谢观看</a:t>
            </a:r>
          </a:p>
        </p:txBody>
      </p:sp>
      <p:sp>
        <p:nvSpPr>
          <p:cNvPr id="8" name="文本框 7">
            <a:extLst>
              <a:ext uri="{FF2B5EF4-FFF2-40B4-BE49-F238E27FC236}">
                <a16:creationId xmlns="" xmlns:a16="http://schemas.microsoft.com/office/drawing/2014/main" id="{F756E7A9-BD44-6043-A4DF-25F4DCA84AB8}"/>
              </a:ext>
            </a:extLst>
          </p:cNvPr>
          <p:cNvSpPr txBox="1"/>
          <p:nvPr/>
        </p:nvSpPr>
        <p:spPr>
          <a:xfrm>
            <a:off x="3230221" y="1904242"/>
            <a:ext cx="6244595" cy="523220"/>
          </a:xfrm>
          <a:prstGeom prst="rect">
            <a:avLst/>
          </a:prstGeom>
          <a:noFill/>
        </p:spPr>
        <p:txBody>
          <a:bodyPr wrap="none" rtlCol="0">
            <a:spAutoFit/>
          </a:bodyPr>
          <a:lstStyle/>
          <a:p>
            <a:r>
              <a:rPr kumimoji="1" lang="en" altLang="zh-CN" sz="2800" dirty="0">
                <a:solidFill>
                  <a:srgbClr val="43935A"/>
                </a:solidFill>
                <a:cs typeface="+mn-ea"/>
                <a:sym typeface="+mn-lt"/>
              </a:rPr>
              <a:t>CURRICULUM VITAE OF CHILDREN</a:t>
            </a:r>
            <a:endParaRPr kumimoji="1" lang="zh-CN" altLang="en-US" sz="2800" dirty="0">
              <a:solidFill>
                <a:srgbClr val="43935A"/>
              </a:solidFill>
              <a:cs typeface="+mn-ea"/>
              <a:sym typeface="+mn-lt"/>
            </a:endParaRPr>
          </a:p>
        </p:txBody>
      </p:sp>
      <p:sp>
        <p:nvSpPr>
          <p:cNvPr id="9" name="文本框 8">
            <a:extLst>
              <a:ext uri="{FF2B5EF4-FFF2-40B4-BE49-F238E27FC236}">
                <a16:creationId xmlns="" xmlns:a16="http://schemas.microsoft.com/office/drawing/2014/main" id="{F35CB2A2-B568-904B-A897-C27D2CB3440B}"/>
              </a:ext>
            </a:extLst>
          </p:cNvPr>
          <p:cNvSpPr txBox="1"/>
          <p:nvPr/>
        </p:nvSpPr>
        <p:spPr>
          <a:xfrm>
            <a:off x="3681089" y="4418579"/>
            <a:ext cx="4267707" cy="400110"/>
          </a:xfrm>
          <a:prstGeom prst="rect">
            <a:avLst/>
          </a:prstGeom>
          <a:noFill/>
        </p:spPr>
        <p:txBody>
          <a:bodyPr wrap="none" rtlCol="0">
            <a:spAutoFit/>
          </a:bodyPr>
          <a:lstStyle/>
          <a:p>
            <a:r>
              <a:rPr kumimoji="1" lang="zh-CN" altLang="en-US" sz="2000" dirty="0">
                <a:solidFill>
                  <a:srgbClr val="000000">
                    <a:lumMod val="75000"/>
                    <a:lumOff val="25000"/>
                  </a:srgbClr>
                </a:solidFill>
                <a:cs typeface="+mn-ea"/>
                <a:sym typeface="+mn-lt"/>
              </a:rPr>
              <a:t>姓名</a:t>
            </a:r>
            <a:r>
              <a:rPr kumimoji="1" lang="zh-CN" altLang="en-US" sz="2000" dirty="0" smtClean="0">
                <a:solidFill>
                  <a:srgbClr val="000000">
                    <a:lumMod val="75000"/>
                    <a:lumOff val="25000"/>
                  </a:srgbClr>
                </a:solidFill>
                <a:cs typeface="+mn-ea"/>
                <a:sym typeface="+mn-lt"/>
              </a:rPr>
              <a:t>：</a:t>
            </a:r>
            <a:r>
              <a:rPr kumimoji="1" lang="zh-CN" altLang="en-US" sz="2000" dirty="0">
                <a:solidFill>
                  <a:srgbClr val="000000">
                    <a:lumMod val="75000"/>
                    <a:lumOff val="25000"/>
                  </a:srgbClr>
                </a:solidFill>
                <a:cs typeface="+mn-ea"/>
                <a:sym typeface="+mn-lt"/>
              </a:rPr>
              <a:t>优品</a:t>
            </a:r>
            <a:r>
              <a:rPr kumimoji="1" lang="en-US" altLang="zh-CN" sz="2000" dirty="0" smtClean="0">
                <a:solidFill>
                  <a:srgbClr val="000000">
                    <a:lumMod val="75000"/>
                    <a:lumOff val="25000"/>
                  </a:srgbClr>
                </a:solidFill>
                <a:cs typeface="+mn-ea"/>
                <a:sym typeface="+mn-lt"/>
              </a:rPr>
              <a:t>PPT</a:t>
            </a:r>
            <a:r>
              <a:rPr kumimoji="1" lang="zh-CN" altLang="en-US" sz="2000" dirty="0" smtClean="0">
                <a:solidFill>
                  <a:srgbClr val="000000">
                    <a:lumMod val="75000"/>
                    <a:lumOff val="25000"/>
                  </a:srgbClr>
                </a:solidFill>
                <a:cs typeface="+mn-ea"/>
                <a:sym typeface="+mn-lt"/>
              </a:rPr>
              <a:t>      </a:t>
            </a:r>
            <a:r>
              <a:rPr kumimoji="1" lang="zh-CN" altLang="en-US" sz="2000" dirty="0" smtClean="0">
                <a:solidFill>
                  <a:srgbClr val="000000">
                    <a:lumMod val="75000"/>
                    <a:lumOff val="25000"/>
                  </a:srgbClr>
                </a:solidFill>
                <a:cs typeface="+mn-ea"/>
                <a:sym typeface="+mn-lt"/>
              </a:rPr>
              <a:t>日</a:t>
            </a:r>
            <a:r>
              <a:rPr kumimoji="1" lang="zh-CN" altLang="en-US" sz="2000" dirty="0">
                <a:solidFill>
                  <a:srgbClr val="000000">
                    <a:lumMod val="75000"/>
                    <a:lumOff val="25000"/>
                  </a:srgbClr>
                </a:solidFill>
                <a:cs typeface="+mn-ea"/>
                <a:sym typeface="+mn-lt"/>
              </a:rPr>
              <a:t>期：</a:t>
            </a:r>
            <a:r>
              <a:rPr kumimoji="1" lang="en-US" altLang="zh-CN" sz="2000" dirty="0" smtClean="0">
                <a:solidFill>
                  <a:srgbClr val="000000">
                    <a:lumMod val="75000"/>
                    <a:lumOff val="25000"/>
                  </a:srgbClr>
                </a:solidFill>
                <a:cs typeface="+mn-ea"/>
                <a:sym typeface="+mn-lt"/>
              </a:rPr>
              <a:t>20XX.X.X</a:t>
            </a:r>
            <a:endParaRPr kumimoji="1" lang="zh-CN" altLang="en-US" sz="2000" dirty="0">
              <a:solidFill>
                <a:srgbClr val="000000">
                  <a:lumMod val="75000"/>
                  <a:lumOff val="25000"/>
                </a:srgbClr>
              </a:solidFill>
              <a:cs typeface="+mn-ea"/>
              <a:sym typeface="+mn-lt"/>
            </a:endParaRPr>
          </a:p>
        </p:txBody>
      </p:sp>
      <p:sp>
        <p:nvSpPr>
          <p:cNvPr id="10" name="文本框 9">
            <a:extLst>
              <a:ext uri="{FF2B5EF4-FFF2-40B4-BE49-F238E27FC236}">
                <a16:creationId xmlns="" xmlns:a16="http://schemas.microsoft.com/office/drawing/2014/main" id="{09BF81E0-5A03-2647-96BB-8EB2DECC24FA}"/>
              </a:ext>
            </a:extLst>
          </p:cNvPr>
          <p:cNvSpPr txBox="1"/>
          <p:nvPr/>
        </p:nvSpPr>
        <p:spPr>
          <a:xfrm>
            <a:off x="2722747" y="3733044"/>
            <a:ext cx="6558452" cy="526811"/>
          </a:xfrm>
          <a:prstGeom prst="rect">
            <a:avLst/>
          </a:prstGeom>
          <a:noFill/>
        </p:spPr>
        <p:txBody>
          <a:bodyPr wrap="square" rtlCol="0">
            <a:spAutoFit/>
          </a:bodyPr>
          <a:lstStyle/>
          <a:p>
            <a:pPr algn="ctr">
              <a:lnSpc>
                <a:spcPct val="150000"/>
              </a:lnSpc>
            </a:pPr>
            <a:r>
              <a:rPr kumimoji="1" lang="en" altLang="zh-CN" sz="1000" dirty="0">
                <a:solidFill>
                  <a:srgbClr val="000000">
                    <a:lumMod val="65000"/>
                    <a:lumOff val="35000"/>
                  </a:srgbClr>
                </a:solidFill>
                <a:cs typeface="+mn-ea"/>
                <a:sym typeface="+mn-lt"/>
              </a:rPr>
              <a:t>your content is entered here, or by copying your text, select paste in this box and choose to retain only text. your content is typed here, or by copying your text, select paste in this box.</a:t>
            </a:r>
          </a:p>
        </p:txBody>
      </p:sp>
      <p:pic>
        <p:nvPicPr>
          <p:cNvPr id="17" name="图片 16">
            <a:extLst>
              <a:ext uri="{FF2B5EF4-FFF2-40B4-BE49-F238E27FC236}">
                <a16:creationId xmlns="" xmlns:a16="http://schemas.microsoft.com/office/drawing/2014/main" id="{B450D490-D299-B04A-B8BE-FF8A4DD0B37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303815" y="532989"/>
            <a:ext cx="960291" cy="960291"/>
          </a:xfrm>
          <a:prstGeom prst="rect">
            <a:avLst/>
          </a:prstGeom>
        </p:spPr>
      </p:pic>
    </p:spTree>
    <p:extLst>
      <p:ext uri="{BB962C8B-B14F-4D97-AF65-F5344CB8AC3E}">
        <p14:creationId xmlns:p14="http://schemas.microsoft.com/office/powerpoint/2010/main" val="270446292"/>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dissolv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dissolv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47488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a:extLst>
              <a:ext uri="{FF2B5EF4-FFF2-40B4-BE49-F238E27FC236}">
                <a16:creationId xmlns="" xmlns:a16="http://schemas.microsoft.com/office/drawing/2014/main" id="{84C54739-6013-79E8-8776-C447E63CBD1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2" name="文本框 11">
            <a:extLst>
              <a:ext uri="{FF2B5EF4-FFF2-40B4-BE49-F238E27FC236}">
                <a16:creationId xmlns="" xmlns:a16="http://schemas.microsoft.com/office/drawing/2014/main" id="{F7D9B7D3-22E1-7E4C-8552-38FFD5CBE453}"/>
              </a:ext>
            </a:extLst>
          </p:cNvPr>
          <p:cNvSpPr txBox="1"/>
          <p:nvPr/>
        </p:nvSpPr>
        <p:spPr>
          <a:xfrm>
            <a:off x="3265714" y="2487888"/>
            <a:ext cx="5660572" cy="1569660"/>
          </a:xfrm>
          <a:prstGeom prst="rect">
            <a:avLst/>
          </a:prstGeom>
          <a:noFill/>
        </p:spPr>
        <p:txBody>
          <a:bodyPr wrap="square" rtlCol="0">
            <a:spAutoFit/>
          </a:bodyPr>
          <a:lstStyle/>
          <a:p>
            <a:pPr algn="dist"/>
            <a:r>
              <a:rPr lang="zh-CN" altLang="en-US" sz="9600" kern="100" dirty="0">
                <a:ln>
                  <a:solidFill>
                    <a:srgbClr val="4B8B19"/>
                  </a:solidFill>
                </a:ln>
                <a:solidFill>
                  <a:srgbClr val="4B8B19"/>
                </a:solidFill>
                <a:cs typeface="+mn-ea"/>
                <a:sym typeface="+mn-lt"/>
              </a:rPr>
              <a:t>个人简介</a:t>
            </a:r>
          </a:p>
        </p:txBody>
      </p:sp>
      <p:sp>
        <p:nvSpPr>
          <p:cNvPr id="47" name="文本框 46">
            <a:extLst>
              <a:ext uri="{FF2B5EF4-FFF2-40B4-BE49-F238E27FC236}">
                <a16:creationId xmlns="" xmlns:a16="http://schemas.microsoft.com/office/drawing/2014/main" id="{DE762452-943F-0543-B2FD-5E886791F5DE}"/>
              </a:ext>
            </a:extLst>
          </p:cNvPr>
          <p:cNvSpPr txBox="1"/>
          <p:nvPr/>
        </p:nvSpPr>
        <p:spPr>
          <a:xfrm>
            <a:off x="4197344" y="1904429"/>
            <a:ext cx="2031325" cy="646331"/>
          </a:xfrm>
          <a:prstGeom prst="rect">
            <a:avLst/>
          </a:prstGeom>
          <a:noFill/>
        </p:spPr>
        <p:txBody>
          <a:bodyPr wrap="none" rtlCol="0">
            <a:spAutoFit/>
          </a:bodyPr>
          <a:lstStyle/>
          <a:p>
            <a:r>
              <a:rPr kumimoji="1" lang="zh-CN" altLang="en-US" sz="3600" dirty="0">
                <a:solidFill>
                  <a:schemeClr val="tx1">
                    <a:lumMod val="75000"/>
                    <a:lumOff val="25000"/>
                  </a:schemeClr>
                </a:solidFill>
                <a:cs typeface="+mn-ea"/>
                <a:sym typeface="+mn-lt"/>
              </a:rPr>
              <a:t>第一部分</a:t>
            </a:r>
          </a:p>
        </p:txBody>
      </p:sp>
      <p:sp>
        <p:nvSpPr>
          <p:cNvPr id="48" name="文本框 47">
            <a:extLst>
              <a:ext uri="{FF2B5EF4-FFF2-40B4-BE49-F238E27FC236}">
                <a16:creationId xmlns="" xmlns:a16="http://schemas.microsoft.com/office/drawing/2014/main" id="{EF697A9D-5FF5-6F48-A419-92B36FABDDA5}"/>
              </a:ext>
            </a:extLst>
          </p:cNvPr>
          <p:cNvSpPr txBox="1"/>
          <p:nvPr/>
        </p:nvSpPr>
        <p:spPr>
          <a:xfrm>
            <a:off x="6308471" y="2027540"/>
            <a:ext cx="1602170" cy="523220"/>
          </a:xfrm>
          <a:prstGeom prst="rect">
            <a:avLst/>
          </a:prstGeom>
          <a:noFill/>
        </p:spPr>
        <p:txBody>
          <a:bodyPr wrap="none" rtlCol="0">
            <a:spAutoFit/>
          </a:bodyPr>
          <a:lstStyle/>
          <a:p>
            <a:r>
              <a:rPr kumimoji="1" lang="en" altLang="zh-CN" sz="2800" dirty="0">
                <a:solidFill>
                  <a:schemeClr val="tx1">
                    <a:lumMod val="75000"/>
                    <a:lumOff val="25000"/>
                  </a:schemeClr>
                </a:solidFill>
                <a:cs typeface="+mn-ea"/>
                <a:sym typeface="+mn-lt"/>
              </a:rPr>
              <a:t>PART</a:t>
            </a:r>
            <a:r>
              <a:rPr kumimoji="1" lang="zh-CN" altLang="en-US" sz="2800" dirty="0">
                <a:solidFill>
                  <a:schemeClr val="tx1">
                    <a:lumMod val="75000"/>
                    <a:lumOff val="25000"/>
                  </a:schemeClr>
                </a:solidFill>
                <a:cs typeface="+mn-ea"/>
                <a:sym typeface="+mn-lt"/>
              </a:rPr>
              <a:t> </a:t>
            </a:r>
            <a:r>
              <a:rPr kumimoji="1" lang="en-US" altLang="zh-CN" sz="2800" dirty="0">
                <a:solidFill>
                  <a:schemeClr val="tx1">
                    <a:lumMod val="75000"/>
                    <a:lumOff val="25000"/>
                  </a:schemeClr>
                </a:solidFill>
                <a:cs typeface="+mn-ea"/>
                <a:sym typeface="+mn-lt"/>
              </a:rPr>
              <a:t>01</a:t>
            </a:r>
            <a:endParaRPr kumimoji="1" lang="zh-CN" altLang="en-US" sz="2800" dirty="0">
              <a:solidFill>
                <a:schemeClr val="tx1">
                  <a:lumMod val="75000"/>
                  <a:lumOff val="25000"/>
                </a:schemeClr>
              </a:solidFill>
              <a:cs typeface="+mn-ea"/>
              <a:sym typeface="+mn-lt"/>
            </a:endParaRPr>
          </a:p>
        </p:txBody>
      </p:sp>
      <p:sp>
        <p:nvSpPr>
          <p:cNvPr id="2" name="文本框 1">
            <a:extLst>
              <a:ext uri="{FF2B5EF4-FFF2-40B4-BE49-F238E27FC236}">
                <a16:creationId xmlns="" xmlns:a16="http://schemas.microsoft.com/office/drawing/2014/main" id="{FBC10409-DD70-474E-9A7C-99C861D81F93}"/>
              </a:ext>
            </a:extLst>
          </p:cNvPr>
          <p:cNvSpPr txBox="1"/>
          <p:nvPr/>
        </p:nvSpPr>
        <p:spPr>
          <a:xfrm>
            <a:off x="2890948" y="3994676"/>
            <a:ext cx="6410104" cy="548548"/>
          </a:xfrm>
          <a:prstGeom prst="rect">
            <a:avLst/>
          </a:prstGeom>
          <a:noFill/>
        </p:spPr>
        <p:txBody>
          <a:bodyPr wrap="square" rtlCol="0">
            <a:spAutoFit/>
          </a:bodyPr>
          <a:lstStyle/>
          <a:p>
            <a:pPr algn="ctr">
              <a:lnSpc>
                <a:spcPct val="150000"/>
              </a:lnSpc>
            </a:pPr>
            <a:r>
              <a:rPr kumimoji="1" lang="en" altLang="zh-CN" sz="1050" dirty="0">
                <a:solidFill>
                  <a:schemeClr val="tx1">
                    <a:lumMod val="75000"/>
                    <a:lumOff val="25000"/>
                    <a:alpha val="49000"/>
                  </a:schemeClr>
                </a:solidFill>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1066772880"/>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dissolve">
                                      <p:cBhvr>
                                        <p:cTn id="7" dur="500"/>
                                        <p:tgtEl>
                                          <p:spTgt spid="4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8"/>
                                        </p:tgtEl>
                                        <p:attrNameLst>
                                          <p:attrName>style.visibility</p:attrName>
                                        </p:attrNameLst>
                                      </p:cBhvr>
                                      <p:to>
                                        <p:strVal val="visible"/>
                                      </p:to>
                                    </p:set>
                                    <p:animEffect transition="in" filter="dissolve">
                                      <p:cBhvr>
                                        <p:cTn id="10"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755">
            <a:extLst>
              <a:ext uri="{FF2B5EF4-FFF2-40B4-BE49-F238E27FC236}">
                <a16:creationId xmlns="" xmlns:a16="http://schemas.microsoft.com/office/drawing/2014/main" id="{A9824E54-CD21-9641-B84F-407A3B2B7221}"/>
              </a:ext>
            </a:extLst>
          </p:cNvPr>
          <p:cNvSpPr/>
          <p:nvPr/>
        </p:nvSpPr>
        <p:spPr bwMode="auto">
          <a:xfrm rot="16200000">
            <a:off x="2144038" y="1653789"/>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12" name="Freeform 755">
            <a:extLst>
              <a:ext uri="{FF2B5EF4-FFF2-40B4-BE49-F238E27FC236}">
                <a16:creationId xmlns="" xmlns:a16="http://schemas.microsoft.com/office/drawing/2014/main" id="{DF2AA053-B903-0546-8A4F-49B75B15FA2A}"/>
              </a:ext>
            </a:extLst>
          </p:cNvPr>
          <p:cNvSpPr/>
          <p:nvPr/>
        </p:nvSpPr>
        <p:spPr bwMode="auto">
          <a:xfrm rot="16200000">
            <a:off x="8303538" y="1645514"/>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35" name="矩形 34"/>
          <p:cNvSpPr/>
          <p:nvPr/>
        </p:nvSpPr>
        <p:spPr>
          <a:xfrm>
            <a:off x="1339810" y="3149194"/>
            <a:ext cx="3762375" cy="1200329"/>
          </a:xfrm>
          <a:prstGeom prst="rect">
            <a:avLst/>
          </a:prstGeom>
          <a:effectLst/>
        </p:spPr>
        <p:txBody>
          <a:bodyPr wrap="square">
            <a:spAutoFit/>
          </a:bodyPr>
          <a:lstStyle/>
          <a:p>
            <a:pPr>
              <a:lnSpc>
                <a:spcPct val="150000"/>
              </a:lnSpc>
            </a:pPr>
            <a:r>
              <a:rPr lang="zh-CN" altLang="en-US" sz="1600" kern="100" dirty="0">
                <a:solidFill>
                  <a:schemeClr val="tx1">
                    <a:lumMod val="75000"/>
                    <a:lumOff val="25000"/>
                  </a:schemeClr>
                </a:solidFill>
                <a:cs typeface="+mn-ea"/>
                <a:sym typeface="+mn-lt"/>
              </a:rPr>
              <a:t>性别：男    出生年月：</a:t>
            </a:r>
            <a:r>
              <a:rPr lang="en-US" altLang="zh-CN" sz="1600" kern="100" dirty="0">
                <a:solidFill>
                  <a:schemeClr val="tx1">
                    <a:lumMod val="75000"/>
                    <a:lumOff val="25000"/>
                  </a:schemeClr>
                </a:solidFill>
                <a:cs typeface="+mn-ea"/>
                <a:sym typeface="+mn-lt"/>
              </a:rPr>
              <a:t>2020.xx.xx    </a:t>
            </a:r>
          </a:p>
          <a:p>
            <a:pPr>
              <a:lnSpc>
                <a:spcPct val="150000"/>
              </a:lnSpc>
            </a:pPr>
            <a:r>
              <a:rPr lang="zh-CN" altLang="en-US" sz="1600" kern="100" dirty="0">
                <a:solidFill>
                  <a:schemeClr val="tx1">
                    <a:lumMod val="75000"/>
                    <a:lumOff val="25000"/>
                  </a:schemeClr>
                </a:solidFill>
                <a:cs typeface="+mn-ea"/>
                <a:sym typeface="+mn-lt"/>
              </a:rPr>
              <a:t>联系电话：</a:t>
            </a:r>
            <a:r>
              <a:rPr lang="en-US" altLang="zh-CN" sz="1600" kern="100" dirty="0">
                <a:solidFill>
                  <a:schemeClr val="tx1">
                    <a:lumMod val="75000"/>
                    <a:lumOff val="25000"/>
                  </a:schemeClr>
                </a:solidFill>
                <a:cs typeface="+mn-ea"/>
                <a:sym typeface="+mn-lt"/>
              </a:rPr>
              <a:t>13512345678</a:t>
            </a:r>
          </a:p>
          <a:p>
            <a:pPr>
              <a:lnSpc>
                <a:spcPct val="150000"/>
              </a:lnSpc>
            </a:pPr>
            <a:r>
              <a:rPr lang="zh-CN" altLang="en-US" sz="1600" kern="100" dirty="0">
                <a:solidFill>
                  <a:schemeClr val="tx1">
                    <a:lumMod val="75000"/>
                    <a:lumOff val="25000"/>
                  </a:schemeClr>
                </a:solidFill>
                <a:cs typeface="+mn-ea"/>
                <a:sym typeface="+mn-lt"/>
              </a:rPr>
              <a:t>所在学校：</a:t>
            </a:r>
            <a:r>
              <a:rPr lang="en-US" altLang="zh-CN" sz="1600" kern="100" dirty="0">
                <a:solidFill>
                  <a:schemeClr val="tx1">
                    <a:lumMod val="75000"/>
                    <a:lumOff val="25000"/>
                  </a:schemeClr>
                </a:solidFill>
                <a:cs typeface="+mn-ea"/>
                <a:sym typeface="+mn-lt"/>
              </a:rPr>
              <a:t>XX</a:t>
            </a:r>
            <a:r>
              <a:rPr lang="zh-CN" altLang="en-US" sz="1600" kern="100" dirty="0">
                <a:solidFill>
                  <a:schemeClr val="tx1">
                    <a:lumMod val="75000"/>
                    <a:lumOff val="25000"/>
                  </a:schemeClr>
                </a:solidFill>
                <a:cs typeface="+mn-ea"/>
                <a:sym typeface="+mn-lt"/>
              </a:rPr>
              <a:t>小学</a:t>
            </a:r>
          </a:p>
        </p:txBody>
      </p:sp>
      <p:sp>
        <p:nvSpPr>
          <p:cNvPr id="36" name="矩形 35" descr="7b0a20202020227461726765744d6f64756c65223a202270726f636573734f6e6c696e65466f6e7473220a7d0a"/>
          <p:cNvSpPr/>
          <p:nvPr/>
        </p:nvSpPr>
        <p:spPr>
          <a:xfrm>
            <a:off x="7499310" y="3149194"/>
            <a:ext cx="4291965" cy="1200329"/>
          </a:xfrm>
          <a:prstGeom prst="rect">
            <a:avLst/>
          </a:prstGeom>
          <a:effectLst/>
        </p:spPr>
        <p:txBody>
          <a:bodyPr wrap="square">
            <a:spAutoFit/>
          </a:bodyPr>
          <a:lstStyle/>
          <a:p>
            <a:pPr>
              <a:lnSpc>
                <a:spcPct val="150000"/>
              </a:lnSpc>
            </a:pPr>
            <a:r>
              <a:rPr lang="zh-CN" altLang="en-US" sz="1600" kern="100" dirty="0">
                <a:solidFill>
                  <a:schemeClr val="tx1">
                    <a:lumMod val="75000"/>
                    <a:lumOff val="25000"/>
                  </a:schemeClr>
                </a:solidFill>
                <a:cs typeface="+mn-ea"/>
                <a:sym typeface="+mn-lt"/>
              </a:rPr>
              <a:t>家庭住址：某市某区某路</a:t>
            </a:r>
            <a:r>
              <a:rPr lang="en-US" altLang="zh-CN" sz="1600" kern="100" dirty="0">
                <a:solidFill>
                  <a:schemeClr val="tx1">
                    <a:lumMod val="75000"/>
                    <a:lumOff val="25000"/>
                  </a:schemeClr>
                </a:solidFill>
                <a:cs typeface="+mn-ea"/>
                <a:sym typeface="+mn-lt"/>
              </a:rPr>
              <a:t>XXX</a:t>
            </a:r>
            <a:r>
              <a:rPr lang="zh-CN" altLang="en-US" sz="1600" kern="100" dirty="0">
                <a:solidFill>
                  <a:schemeClr val="tx1">
                    <a:lumMod val="75000"/>
                    <a:lumOff val="25000"/>
                  </a:schemeClr>
                </a:solidFill>
                <a:cs typeface="+mn-ea"/>
                <a:sym typeface="+mn-lt"/>
              </a:rPr>
              <a:t>号</a:t>
            </a:r>
          </a:p>
          <a:p>
            <a:pPr>
              <a:lnSpc>
                <a:spcPct val="150000"/>
              </a:lnSpc>
            </a:pPr>
            <a:r>
              <a:rPr lang="zh-CN" altLang="en-US" sz="1600" kern="100" dirty="0">
                <a:solidFill>
                  <a:schemeClr val="tx1">
                    <a:lumMod val="75000"/>
                    <a:lumOff val="25000"/>
                  </a:schemeClr>
                </a:solidFill>
                <a:cs typeface="+mn-ea"/>
                <a:sym typeface="+mn-lt"/>
              </a:rPr>
              <a:t>父亲：张某  联系方式：</a:t>
            </a:r>
            <a:r>
              <a:rPr lang="en-US" altLang="zh-CN" sz="1600" kern="100" dirty="0">
                <a:solidFill>
                  <a:schemeClr val="tx1">
                    <a:lumMod val="75000"/>
                    <a:lumOff val="25000"/>
                  </a:schemeClr>
                </a:solidFill>
                <a:cs typeface="+mn-ea"/>
                <a:sym typeface="+mn-lt"/>
              </a:rPr>
              <a:t> 13512345678</a:t>
            </a:r>
          </a:p>
          <a:p>
            <a:pPr>
              <a:lnSpc>
                <a:spcPct val="150000"/>
              </a:lnSpc>
            </a:pPr>
            <a:r>
              <a:rPr lang="zh-CN" altLang="en-US" sz="1600" kern="100" dirty="0">
                <a:solidFill>
                  <a:schemeClr val="tx1">
                    <a:lumMod val="75000"/>
                    <a:lumOff val="25000"/>
                  </a:schemeClr>
                </a:solidFill>
                <a:cs typeface="+mn-ea"/>
                <a:sym typeface="+mn-lt"/>
              </a:rPr>
              <a:t>母亲：王某  联系方式：</a:t>
            </a:r>
            <a:r>
              <a:rPr lang="en-US" altLang="zh-CN" sz="1600" kern="100" dirty="0">
                <a:solidFill>
                  <a:schemeClr val="tx1">
                    <a:lumMod val="75000"/>
                    <a:lumOff val="25000"/>
                  </a:schemeClr>
                </a:solidFill>
                <a:cs typeface="+mn-ea"/>
                <a:sym typeface="+mn-lt"/>
              </a:rPr>
              <a:t> 13512345678</a:t>
            </a:r>
          </a:p>
        </p:txBody>
      </p:sp>
      <p:sp>
        <p:nvSpPr>
          <p:cNvPr id="58" name="文本框 57"/>
          <p:cNvSpPr txBox="1"/>
          <p:nvPr/>
        </p:nvSpPr>
        <p:spPr>
          <a:xfrm>
            <a:off x="1602127" y="2507844"/>
            <a:ext cx="1983740" cy="461665"/>
          </a:xfrm>
          <a:prstGeom prst="rect">
            <a:avLst/>
          </a:prstGeom>
          <a:noFill/>
          <a:effectLst/>
        </p:spPr>
        <p:txBody>
          <a:bodyPr wrap="square" rtlCol="0">
            <a:spAutoFit/>
          </a:bodyPr>
          <a:lstStyle/>
          <a:p>
            <a:pPr lvl="0" algn="l">
              <a:lnSpc>
                <a:spcPct val="100000"/>
              </a:lnSpc>
              <a:buClrTx/>
              <a:buSzTx/>
              <a:buFontTx/>
            </a:pPr>
            <a:r>
              <a:rPr lang="zh-CN" altLang="en-US" sz="2400" dirty="0">
                <a:solidFill>
                  <a:schemeClr val="bg1"/>
                </a:solidFill>
                <a:cs typeface="+mn-ea"/>
                <a:sym typeface="+mn-lt"/>
              </a:rPr>
              <a:t>基本信息</a:t>
            </a:r>
          </a:p>
        </p:txBody>
      </p:sp>
      <p:sp>
        <p:nvSpPr>
          <p:cNvPr id="62" name="文本框 61"/>
          <p:cNvSpPr txBox="1"/>
          <p:nvPr/>
        </p:nvSpPr>
        <p:spPr>
          <a:xfrm>
            <a:off x="7761627" y="2533879"/>
            <a:ext cx="2869565" cy="461665"/>
          </a:xfrm>
          <a:prstGeom prst="rect">
            <a:avLst/>
          </a:prstGeom>
          <a:noFill/>
          <a:effectLst/>
        </p:spPr>
        <p:txBody>
          <a:bodyPr wrap="square" rtlCol="0">
            <a:spAutoFit/>
          </a:bodyPr>
          <a:lstStyle/>
          <a:p>
            <a:pPr lvl="0" algn="l">
              <a:lnSpc>
                <a:spcPct val="100000"/>
              </a:lnSpc>
              <a:buClrTx/>
              <a:buSzTx/>
              <a:buFontTx/>
            </a:pPr>
            <a:r>
              <a:rPr lang="zh-CN" altLang="en-US" sz="2400" dirty="0">
                <a:solidFill>
                  <a:schemeClr val="bg1"/>
                </a:solidFill>
                <a:cs typeface="+mn-ea"/>
                <a:sym typeface="+mn-lt"/>
              </a:rPr>
              <a:t>家庭信息</a:t>
            </a:r>
          </a:p>
        </p:txBody>
      </p:sp>
      <p:sp>
        <p:nvSpPr>
          <p:cNvPr id="9" name="文本框 8">
            <a:extLst>
              <a:ext uri="{FF2B5EF4-FFF2-40B4-BE49-F238E27FC236}">
                <a16:creationId xmlns="" xmlns:a16="http://schemas.microsoft.com/office/drawing/2014/main" id="{EBD3B890-FB56-A649-8972-DD70E6C4BEF2}"/>
              </a:ext>
            </a:extLst>
          </p:cNvPr>
          <p:cNvSpPr txBox="1"/>
          <p:nvPr/>
        </p:nvSpPr>
        <p:spPr>
          <a:xfrm>
            <a:off x="754034" y="786929"/>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个人简介</a:t>
            </a:r>
          </a:p>
        </p:txBody>
      </p:sp>
      <p:pic>
        <p:nvPicPr>
          <p:cNvPr id="4" name="图片 3">
            <a:extLst>
              <a:ext uri="{FF2B5EF4-FFF2-40B4-BE49-F238E27FC236}">
                <a16:creationId xmlns="" xmlns:a16="http://schemas.microsoft.com/office/drawing/2014/main" id="{93FBF438-3909-5697-B6B7-849AE9D14B9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681020" y="1612900"/>
            <a:ext cx="2225044" cy="4038600"/>
          </a:xfrm>
          <a:prstGeom prst="rect">
            <a:avLst/>
          </a:prstGeom>
        </p:spPr>
      </p:pic>
    </p:spTree>
  </p:cSld>
  <p:clrMapOvr>
    <a:masterClrMapping/>
  </p:clrMapOvr>
  <p:transition spd="slow" advTm="3000">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36">
            <a:extLst>
              <a:ext uri="{FF2B5EF4-FFF2-40B4-BE49-F238E27FC236}">
                <a16:creationId xmlns="" xmlns:a16="http://schemas.microsoft.com/office/drawing/2014/main" id="{6227CE0C-D69D-134C-A27A-A96D10CC33B6}"/>
              </a:ext>
            </a:extLst>
          </p:cNvPr>
          <p:cNvSpPr/>
          <p:nvPr/>
        </p:nvSpPr>
        <p:spPr bwMode="auto">
          <a:xfrm>
            <a:off x="5521513" y="2193373"/>
            <a:ext cx="4814154" cy="3145028"/>
          </a:xfrm>
          <a:prstGeom prst="roundRect">
            <a:avLst/>
          </a:prstGeom>
          <a:solidFill>
            <a:schemeClr val="bg1"/>
          </a:solidFill>
          <a:ln w="25400">
            <a:solidFill>
              <a:srgbClr val="4B8B19"/>
            </a:solid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p>
            <a:pPr lvl="0" algn="ctr">
              <a:buClrTx/>
              <a:buSzTx/>
              <a:buFontTx/>
            </a:pPr>
            <a:endParaRPr lang="zh-CN" altLang="en-US">
              <a:cs typeface="+mn-ea"/>
              <a:sym typeface="+mn-lt"/>
            </a:endParaRPr>
          </a:p>
        </p:txBody>
      </p:sp>
      <p:sp>
        <p:nvSpPr>
          <p:cNvPr id="88" name="Freeform 755"/>
          <p:cNvSpPr/>
          <p:nvPr/>
        </p:nvSpPr>
        <p:spPr bwMode="auto">
          <a:xfrm rot="16200000">
            <a:off x="7179289" y="2309560"/>
            <a:ext cx="342265" cy="751205"/>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600">
              <a:cs typeface="+mn-ea"/>
              <a:sym typeface="+mn-lt"/>
            </a:endParaRPr>
          </a:p>
        </p:txBody>
      </p:sp>
      <p:sp>
        <p:nvSpPr>
          <p:cNvPr id="89" name="文本框 88"/>
          <p:cNvSpPr txBox="1"/>
          <p:nvPr/>
        </p:nvSpPr>
        <p:spPr>
          <a:xfrm>
            <a:off x="6959579" y="2455712"/>
            <a:ext cx="805815" cy="398780"/>
          </a:xfrm>
          <a:prstGeom prst="rect">
            <a:avLst/>
          </a:prstGeom>
          <a:noFill/>
        </p:spPr>
        <p:txBody>
          <a:bodyPr wrap="square" rtlCol="0" anchor="t">
            <a:spAutoFit/>
          </a:bodyPr>
          <a:lstStyle/>
          <a:p>
            <a:pPr algn="ctr"/>
            <a:r>
              <a:rPr lang="zh-CN" altLang="en-US" sz="2000" cap="all" dirty="0">
                <a:solidFill>
                  <a:schemeClr val="bg1"/>
                </a:solidFill>
                <a:cs typeface="+mn-ea"/>
                <a:sym typeface="+mn-lt"/>
              </a:rPr>
              <a:t>语文</a:t>
            </a:r>
          </a:p>
        </p:txBody>
      </p:sp>
      <p:sp>
        <p:nvSpPr>
          <p:cNvPr id="92" name="Freeform 755"/>
          <p:cNvSpPr/>
          <p:nvPr/>
        </p:nvSpPr>
        <p:spPr bwMode="auto">
          <a:xfrm rot="16200000">
            <a:off x="8147029" y="2311465"/>
            <a:ext cx="342265" cy="75057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600">
              <a:cs typeface="+mn-ea"/>
              <a:sym typeface="+mn-lt"/>
            </a:endParaRPr>
          </a:p>
        </p:txBody>
      </p:sp>
      <p:sp>
        <p:nvSpPr>
          <p:cNvPr id="93" name="文本框 92"/>
          <p:cNvSpPr txBox="1"/>
          <p:nvPr/>
        </p:nvSpPr>
        <p:spPr>
          <a:xfrm>
            <a:off x="7957799" y="2456982"/>
            <a:ext cx="744855" cy="398780"/>
          </a:xfrm>
          <a:prstGeom prst="rect">
            <a:avLst/>
          </a:prstGeom>
          <a:noFill/>
        </p:spPr>
        <p:txBody>
          <a:bodyPr wrap="square" rtlCol="0" anchor="t">
            <a:spAutoFit/>
          </a:bodyPr>
          <a:lstStyle/>
          <a:p>
            <a:pPr algn="ctr"/>
            <a:r>
              <a:rPr lang="zh-CN" altLang="en-US" sz="2000" cap="all">
                <a:solidFill>
                  <a:schemeClr val="bg1"/>
                </a:solidFill>
                <a:cs typeface="+mn-ea"/>
                <a:sym typeface="+mn-lt"/>
              </a:rPr>
              <a:t>数学</a:t>
            </a:r>
          </a:p>
        </p:txBody>
      </p:sp>
      <p:sp>
        <p:nvSpPr>
          <p:cNvPr id="99" name="Freeform 755"/>
          <p:cNvSpPr/>
          <p:nvPr/>
        </p:nvSpPr>
        <p:spPr bwMode="auto">
          <a:xfrm rot="16200000">
            <a:off x="9075989" y="2310875"/>
            <a:ext cx="342356" cy="751205"/>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sz="1600">
              <a:cs typeface="+mn-ea"/>
              <a:sym typeface="+mn-lt"/>
            </a:endParaRPr>
          </a:p>
        </p:txBody>
      </p:sp>
      <p:sp>
        <p:nvSpPr>
          <p:cNvPr id="100" name="文本框 99"/>
          <p:cNvSpPr txBox="1"/>
          <p:nvPr/>
        </p:nvSpPr>
        <p:spPr>
          <a:xfrm>
            <a:off x="8910492" y="2485401"/>
            <a:ext cx="724342" cy="398936"/>
          </a:xfrm>
          <a:prstGeom prst="rect">
            <a:avLst/>
          </a:prstGeom>
          <a:noFill/>
        </p:spPr>
        <p:txBody>
          <a:bodyPr wrap="square" rtlCol="0" anchor="t">
            <a:spAutoFit/>
          </a:bodyPr>
          <a:lstStyle/>
          <a:p>
            <a:pPr algn="ctr"/>
            <a:r>
              <a:rPr lang="zh-CN" altLang="en-US" sz="2000" cap="all" dirty="0">
                <a:solidFill>
                  <a:schemeClr val="bg1"/>
                </a:solidFill>
                <a:cs typeface="+mn-ea"/>
                <a:sym typeface="+mn-lt"/>
              </a:rPr>
              <a:t>综合</a:t>
            </a:r>
          </a:p>
        </p:txBody>
      </p:sp>
      <p:sp>
        <p:nvSpPr>
          <p:cNvPr id="101" name="矩形 100"/>
          <p:cNvSpPr/>
          <p:nvPr/>
        </p:nvSpPr>
        <p:spPr>
          <a:xfrm>
            <a:off x="7013554" y="2876615"/>
            <a:ext cx="566420" cy="2086725"/>
          </a:xfrm>
          <a:prstGeom prst="rect">
            <a:avLst/>
          </a:prstGeom>
        </p:spPr>
        <p:txBody>
          <a:bodyPr wrap="square">
            <a:spAutoFit/>
          </a:bodyPr>
          <a:lstStyle/>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98</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96</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95</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99</a:t>
            </a:r>
          </a:p>
        </p:txBody>
      </p:sp>
      <p:sp>
        <p:nvSpPr>
          <p:cNvPr id="102" name="矩形 101"/>
          <p:cNvSpPr/>
          <p:nvPr/>
        </p:nvSpPr>
        <p:spPr>
          <a:xfrm>
            <a:off x="7981294" y="2876615"/>
            <a:ext cx="566420" cy="2014654"/>
          </a:xfrm>
          <a:prstGeom prst="rect">
            <a:avLst/>
          </a:prstGeom>
        </p:spPr>
        <p:txBody>
          <a:bodyPr wrap="square">
            <a:spAutoFit/>
          </a:bodyPr>
          <a:lstStyle/>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98</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95</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97</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100</a:t>
            </a:r>
          </a:p>
        </p:txBody>
      </p:sp>
      <p:sp>
        <p:nvSpPr>
          <p:cNvPr id="103" name="矩形 102"/>
          <p:cNvSpPr/>
          <p:nvPr/>
        </p:nvSpPr>
        <p:spPr>
          <a:xfrm>
            <a:off x="8979514" y="2876615"/>
            <a:ext cx="566420" cy="2086725"/>
          </a:xfrm>
          <a:prstGeom prst="rect">
            <a:avLst/>
          </a:prstGeom>
        </p:spPr>
        <p:txBody>
          <a:bodyPr wrap="square">
            <a:spAutoFit/>
          </a:bodyPr>
          <a:lstStyle/>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A</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A</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A</a:t>
            </a:r>
          </a:p>
          <a:p>
            <a:pPr algn="ctr" fontAlgn="auto">
              <a:lnSpc>
                <a:spcPct val="180000"/>
              </a:lnSpc>
              <a:spcBef>
                <a:spcPts val="0"/>
              </a:spcBef>
              <a:spcAft>
                <a:spcPts val="0"/>
              </a:spcAft>
            </a:pPr>
            <a:r>
              <a:rPr lang="en-US" altLang="zh-CN" dirty="0">
                <a:solidFill>
                  <a:schemeClr val="tx1">
                    <a:lumMod val="65000"/>
                    <a:lumOff val="35000"/>
                  </a:schemeClr>
                </a:solidFill>
                <a:cs typeface="+mn-ea"/>
                <a:sym typeface="+mn-lt"/>
              </a:rPr>
              <a:t>A</a:t>
            </a:r>
          </a:p>
        </p:txBody>
      </p:sp>
      <p:cxnSp>
        <p:nvCxnSpPr>
          <p:cNvPr id="104" name="直接连接符 103"/>
          <p:cNvCxnSpPr>
            <a:cxnSpLocks/>
          </p:cNvCxnSpPr>
          <p:nvPr/>
        </p:nvCxnSpPr>
        <p:spPr>
          <a:xfrm>
            <a:off x="6000094" y="3437320"/>
            <a:ext cx="3634740" cy="0"/>
          </a:xfrm>
          <a:prstGeom prst="line">
            <a:avLst/>
          </a:prstGeom>
          <a:ln w="19050">
            <a:solidFill>
              <a:srgbClr val="4B8B19"/>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a:cxnSpLocks/>
          </p:cNvCxnSpPr>
          <p:nvPr/>
        </p:nvCxnSpPr>
        <p:spPr>
          <a:xfrm>
            <a:off x="6000094" y="3985960"/>
            <a:ext cx="3634740" cy="0"/>
          </a:xfrm>
          <a:prstGeom prst="line">
            <a:avLst/>
          </a:prstGeom>
          <a:ln w="19050">
            <a:solidFill>
              <a:srgbClr val="4B8B19"/>
            </a:solidFill>
          </a:ln>
        </p:spPr>
        <p:style>
          <a:lnRef idx="1">
            <a:schemeClr val="accent1"/>
          </a:lnRef>
          <a:fillRef idx="0">
            <a:schemeClr val="accent1"/>
          </a:fillRef>
          <a:effectRef idx="0">
            <a:schemeClr val="accent1"/>
          </a:effectRef>
          <a:fontRef idx="minor">
            <a:schemeClr val="tx1"/>
          </a:fontRef>
        </p:style>
      </p:cxnSp>
      <p:cxnSp>
        <p:nvCxnSpPr>
          <p:cNvPr id="106" name="直接连接符 105"/>
          <p:cNvCxnSpPr>
            <a:cxnSpLocks/>
          </p:cNvCxnSpPr>
          <p:nvPr/>
        </p:nvCxnSpPr>
        <p:spPr>
          <a:xfrm>
            <a:off x="6000094" y="4458400"/>
            <a:ext cx="3634740" cy="0"/>
          </a:xfrm>
          <a:prstGeom prst="line">
            <a:avLst/>
          </a:prstGeom>
          <a:ln w="19050">
            <a:solidFill>
              <a:srgbClr val="4B8B19"/>
            </a:solidFill>
          </a:ln>
        </p:spPr>
        <p:style>
          <a:lnRef idx="1">
            <a:schemeClr val="accent1"/>
          </a:lnRef>
          <a:fillRef idx="0">
            <a:schemeClr val="accent1"/>
          </a:fillRef>
          <a:effectRef idx="0">
            <a:schemeClr val="accent1"/>
          </a:effectRef>
          <a:fontRef idx="minor">
            <a:schemeClr val="tx1"/>
          </a:fontRef>
        </p:style>
      </p:cxnSp>
      <p:sp>
        <p:nvSpPr>
          <p:cNvPr id="107" name="文本框 106"/>
          <p:cNvSpPr txBox="1"/>
          <p:nvPr/>
        </p:nvSpPr>
        <p:spPr>
          <a:xfrm>
            <a:off x="6000094" y="3058225"/>
            <a:ext cx="893445" cy="368300"/>
          </a:xfrm>
          <a:prstGeom prst="rect">
            <a:avLst/>
          </a:prstGeom>
          <a:noFill/>
        </p:spPr>
        <p:txBody>
          <a:bodyPr wrap="square" rtlCol="0" anchor="t">
            <a:spAutoFit/>
          </a:bodyPr>
          <a:lstStyle/>
          <a:p>
            <a:pPr algn="ctr"/>
            <a:r>
              <a:rPr lang="zh-CN" altLang="en-US" cap="all" dirty="0">
                <a:solidFill>
                  <a:schemeClr val="tx1">
                    <a:lumMod val="75000"/>
                    <a:lumOff val="25000"/>
                  </a:schemeClr>
                </a:solidFill>
                <a:cs typeface="+mn-ea"/>
                <a:sym typeface="+mn-lt"/>
              </a:rPr>
              <a:t>三年级</a:t>
            </a:r>
          </a:p>
        </p:txBody>
      </p:sp>
      <p:sp>
        <p:nvSpPr>
          <p:cNvPr id="108" name="文本框 107"/>
          <p:cNvSpPr txBox="1"/>
          <p:nvPr/>
        </p:nvSpPr>
        <p:spPr>
          <a:xfrm>
            <a:off x="6000094" y="3550985"/>
            <a:ext cx="893445" cy="368300"/>
          </a:xfrm>
          <a:prstGeom prst="rect">
            <a:avLst/>
          </a:prstGeom>
          <a:noFill/>
        </p:spPr>
        <p:txBody>
          <a:bodyPr wrap="square" rtlCol="0" anchor="t">
            <a:spAutoFit/>
          </a:bodyPr>
          <a:lstStyle/>
          <a:p>
            <a:pPr algn="ctr"/>
            <a:r>
              <a:rPr lang="zh-CN" altLang="en-US" cap="all">
                <a:solidFill>
                  <a:schemeClr val="tx1">
                    <a:lumMod val="75000"/>
                    <a:lumOff val="25000"/>
                  </a:schemeClr>
                </a:solidFill>
                <a:cs typeface="+mn-ea"/>
                <a:sym typeface="+mn-lt"/>
              </a:rPr>
              <a:t>四年级</a:t>
            </a:r>
          </a:p>
        </p:txBody>
      </p:sp>
      <p:sp>
        <p:nvSpPr>
          <p:cNvPr id="109" name="文本框 108"/>
          <p:cNvSpPr txBox="1"/>
          <p:nvPr/>
        </p:nvSpPr>
        <p:spPr>
          <a:xfrm>
            <a:off x="6000094" y="4043745"/>
            <a:ext cx="893445" cy="368300"/>
          </a:xfrm>
          <a:prstGeom prst="rect">
            <a:avLst/>
          </a:prstGeom>
          <a:noFill/>
        </p:spPr>
        <p:txBody>
          <a:bodyPr wrap="square" rtlCol="0" anchor="t">
            <a:spAutoFit/>
          </a:bodyPr>
          <a:lstStyle/>
          <a:p>
            <a:pPr algn="ctr"/>
            <a:r>
              <a:rPr lang="zh-CN" altLang="en-US" cap="all">
                <a:solidFill>
                  <a:schemeClr val="tx1">
                    <a:lumMod val="75000"/>
                    <a:lumOff val="25000"/>
                  </a:schemeClr>
                </a:solidFill>
                <a:cs typeface="+mn-ea"/>
                <a:sym typeface="+mn-lt"/>
              </a:rPr>
              <a:t>五年级</a:t>
            </a:r>
          </a:p>
        </p:txBody>
      </p:sp>
      <p:sp>
        <p:nvSpPr>
          <p:cNvPr id="110" name="文本框 109"/>
          <p:cNvSpPr txBox="1"/>
          <p:nvPr/>
        </p:nvSpPr>
        <p:spPr>
          <a:xfrm>
            <a:off x="6000094" y="4536505"/>
            <a:ext cx="893445" cy="368300"/>
          </a:xfrm>
          <a:prstGeom prst="rect">
            <a:avLst/>
          </a:prstGeom>
          <a:noFill/>
        </p:spPr>
        <p:txBody>
          <a:bodyPr wrap="square" rtlCol="0" anchor="t">
            <a:spAutoFit/>
          </a:bodyPr>
          <a:lstStyle/>
          <a:p>
            <a:pPr algn="ctr"/>
            <a:r>
              <a:rPr lang="zh-CN" altLang="en-US" cap="all">
                <a:solidFill>
                  <a:schemeClr val="tx1">
                    <a:lumMod val="75000"/>
                    <a:lumOff val="25000"/>
                  </a:schemeClr>
                </a:solidFill>
                <a:cs typeface="+mn-ea"/>
                <a:sym typeface="+mn-lt"/>
              </a:rPr>
              <a:t>六年级</a:t>
            </a:r>
          </a:p>
        </p:txBody>
      </p:sp>
      <p:sp>
        <p:nvSpPr>
          <p:cNvPr id="11" name="文本框 10"/>
          <p:cNvSpPr txBox="1"/>
          <p:nvPr/>
        </p:nvSpPr>
        <p:spPr>
          <a:xfrm>
            <a:off x="6278224" y="1433260"/>
            <a:ext cx="2929890" cy="584775"/>
          </a:xfrm>
          <a:prstGeom prst="rect">
            <a:avLst/>
          </a:prstGeom>
          <a:noFill/>
        </p:spPr>
        <p:txBody>
          <a:bodyPr wrap="square" rtlCol="0" anchor="t">
            <a:spAutoFit/>
          </a:bodyPr>
          <a:lstStyle/>
          <a:p>
            <a:pPr lvl="0" algn="dist">
              <a:buClrTx/>
              <a:buSzTx/>
              <a:buFontTx/>
            </a:pPr>
            <a:r>
              <a:rPr lang="zh-CN" altLang="en-US" sz="3200" dirty="0">
                <a:solidFill>
                  <a:schemeClr val="tx1">
                    <a:lumMod val="75000"/>
                    <a:lumOff val="25000"/>
                  </a:schemeClr>
                </a:solidFill>
                <a:effectLst>
                  <a:outerShdw blurRad="50800" dist="38100" dir="5400000" algn="t" rotWithShape="0">
                    <a:srgbClr val="72A7D2">
                      <a:alpha val="40000"/>
                    </a:srgbClr>
                  </a:outerShdw>
                </a:effectLst>
                <a:cs typeface="+mn-ea"/>
                <a:sym typeface="+mn-lt"/>
              </a:rPr>
              <a:t>成绩单</a:t>
            </a:r>
          </a:p>
        </p:txBody>
      </p:sp>
      <p:sp>
        <p:nvSpPr>
          <p:cNvPr id="201" name="Freeform 755"/>
          <p:cNvSpPr/>
          <p:nvPr/>
        </p:nvSpPr>
        <p:spPr bwMode="auto">
          <a:xfrm rot="16200000">
            <a:off x="2477308" y="1484060"/>
            <a:ext cx="453390" cy="2230120"/>
          </a:xfrm>
          <a:prstGeom prst="roundRect">
            <a:avLst/>
          </a:pr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203" name="文本框 202"/>
          <p:cNvSpPr txBox="1"/>
          <p:nvPr/>
        </p:nvSpPr>
        <p:spPr>
          <a:xfrm>
            <a:off x="1891203" y="2368615"/>
            <a:ext cx="1624965" cy="460375"/>
          </a:xfrm>
          <a:prstGeom prst="rect">
            <a:avLst/>
          </a:prstGeom>
          <a:noFill/>
        </p:spPr>
        <p:txBody>
          <a:bodyPr wrap="square" rtlCol="0" anchor="t">
            <a:spAutoFit/>
          </a:bodyPr>
          <a:lstStyle/>
          <a:p>
            <a:pPr algn="ctr">
              <a:lnSpc>
                <a:spcPct val="100000"/>
              </a:lnSpc>
            </a:pPr>
            <a:r>
              <a:rPr lang="zh-CN" altLang="en-US" sz="2400" cap="all">
                <a:solidFill>
                  <a:schemeClr val="bg1"/>
                </a:solidFill>
                <a:cs typeface="+mn-ea"/>
                <a:sym typeface="+mn-lt"/>
              </a:rPr>
              <a:t>老师评语</a:t>
            </a:r>
          </a:p>
        </p:txBody>
      </p:sp>
      <p:sp>
        <p:nvSpPr>
          <p:cNvPr id="33" name="矩形 32"/>
          <p:cNvSpPr/>
          <p:nvPr/>
        </p:nvSpPr>
        <p:spPr>
          <a:xfrm>
            <a:off x="1555288" y="2959800"/>
            <a:ext cx="3467080" cy="526811"/>
          </a:xfrm>
          <a:prstGeom prst="rect">
            <a:avLst/>
          </a:prstGeom>
        </p:spPr>
        <p:txBody>
          <a:bodyPr wrap="square">
            <a:spAutoFit/>
          </a:bodyPr>
          <a:lstStyle/>
          <a:p>
            <a:pPr algn="l">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endParaRPr lang="en-US" altLang="zh-CN" sz="1000" dirty="0">
              <a:solidFill>
                <a:schemeClr val="tx1">
                  <a:lumMod val="75000"/>
                  <a:lumOff val="25000"/>
                </a:schemeClr>
              </a:solidFill>
              <a:cs typeface="+mn-ea"/>
              <a:sym typeface="+mn-lt"/>
            </a:endParaRPr>
          </a:p>
        </p:txBody>
      </p:sp>
      <p:sp>
        <p:nvSpPr>
          <p:cNvPr id="14" name="Freeform 755"/>
          <p:cNvSpPr/>
          <p:nvPr/>
        </p:nvSpPr>
        <p:spPr bwMode="auto">
          <a:xfrm rot="16200000">
            <a:off x="2486833" y="3112835"/>
            <a:ext cx="453390" cy="2230120"/>
          </a:xfrm>
          <a:prstGeom prst="roundRect">
            <a:avLst/>
          </a:pr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15" name="文本框 14"/>
          <p:cNvSpPr txBox="1"/>
          <p:nvPr/>
        </p:nvSpPr>
        <p:spPr>
          <a:xfrm>
            <a:off x="1900728" y="3997390"/>
            <a:ext cx="1624965" cy="460375"/>
          </a:xfrm>
          <a:prstGeom prst="rect">
            <a:avLst/>
          </a:prstGeom>
          <a:noFill/>
        </p:spPr>
        <p:txBody>
          <a:bodyPr wrap="square" rtlCol="0" anchor="t">
            <a:spAutoFit/>
          </a:bodyPr>
          <a:lstStyle/>
          <a:p>
            <a:pPr algn="ctr">
              <a:lnSpc>
                <a:spcPct val="100000"/>
              </a:lnSpc>
            </a:pPr>
            <a:r>
              <a:rPr lang="zh-CN" altLang="en-US" sz="2400" cap="all">
                <a:solidFill>
                  <a:schemeClr val="bg1"/>
                </a:solidFill>
                <a:cs typeface="+mn-ea"/>
                <a:sym typeface="+mn-lt"/>
              </a:rPr>
              <a:t>同学评语</a:t>
            </a:r>
          </a:p>
        </p:txBody>
      </p:sp>
      <p:sp>
        <p:nvSpPr>
          <p:cNvPr id="434" name="矩形 433"/>
          <p:cNvSpPr/>
          <p:nvPr/>
        </p:nvSpPr>
        <p:spPr>
          <a:xfrm>
            <a:off x="1555288" y="4588575"/>
            <a:ext cx="3467080" cy="526811"/>
          </a:xfrm>
          <a:prstGeom prst="rect">
            <a:avLst/>
          </a:prstGeom>
        </p:spPr>
        <p:txBody>
          <a:bodyPr wrap="square">
            <a:spAutoFit/>
          </a:bodyPr>
          <a:lstStyle/>
          <a:p>
            <a:pPr algn="l">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endParaRPr lang="en-US" altLang="zh-CN" sz="1000" dirty="0">
              <a:solidFill>
                <a:schemeClr val="tx1">
                  <a:lumMod val="75000"/>
                  <a:lumOff val="25000"/>
                </a:schemeClr>
              </a:solidFill>
              <a:cs typeface="+mn-ea"/>
              <a:sym typeface="+mn-lt"/>
            </a:endParaRPr>
          </a:p>
        </p:txBody>
      </p:sp>
      <p:sp>
        <p:nvSpPr>
          <p:cNvPr id="28" name="文本框 27">
            <a:extLst>
              <a:ext uri="{FF2B5EF4-FFF2-40B4-BE49-F238E27FC236}">
                <a16:creationId xmlns="" xmlns:a16="http://schemas.microsoft.com/office/drawing/2014/main" id="{A5568E1F-FAAB-7347-F961-2D752C145447}"/>
              </a:ext>
            </a:extLst>
          </p:cNvPr>
          <p:cNvSpPr txBox="1"/>
          <p:nvPr/>
        </p:nvSpPr>
        <p:spPr>
          <a:xfrm>
            <a:off x="754034" y="786929"/>
            <a:ext cx="2031325" cy="646331"/>
          </a:xfrm>
          <a:prstGeom prst="rect">
            <a:avLst/>
          </a:prstGeom>
          <a:noFill/>
        </p:spPr>
        <p:txBody>
          <a:bodyPr wrap="none" rtlCol="0">
            <a:spAutoFit/>
          </a:bodyPr>
          <a:lstStyle/>
          <a:p>
            <a:r>
              <a:rPr lang="zh-CN" altLang="en-US" sz="3600" kern="100" dirty="0">
                <a:solidFill>
                  <a:srgbClr val="4B8B19"/>
                </a:solidFill>
                <a:cs typeface="+mn-ea"/>
                <a:sym typeface="+mn-lt"/>
              </a:rPr>
              <a:t>个人简介</a:t>
            </a:r>
          </a:p>
        </p:txBody>
      </p:sp>
      <p:sp>
        <p:nvSpPr>
          <p:cNvPr id="29" name="TextBox 28"/>
          <p:cNvSpPr txBox="1"/>
          <p:nvPr/>
        </p:nvSpPr>
        <p:spPr>
          <a:xfrm>
            <a:off x="1295636" y="6296639"/>
            <a:ext cx="1224136" cy="123111"/>
          </a:xfrm>
          <a:prstGeom prst="rect">
            <a:avLst/>
          </a:prstGeom>
          <a:noFill/>
        </p:spPr>
        <p:txBody>
          <a:bodyPr wrap="square" rtlCol="0">
            <a:spAutoFit/>
          </a:bodyPr>
          <a:lstStyle/>
          <a:p>
            <a:pPr>
              <a:lnSpc>
                <a:spcPct val="200000"/>
              </a:lnSpc>
            </a:pPr>
            <a:r>
              <a:rPr lang="en-US" altLang="zh-CN" sz="100" dirty="0" smtClean="0">
                <a:solidFill>
                  <a:schemeClr val="bg1"/>
                </a:solidFill>
                <a:latin typeface="微软雅黑" panose="020B0503020204020204" pitchFamily="34" charset="-122"/>
              </a:rPr>
              <a:t>PPT</a:t>
            </a:r>
            <a:r>
              <a:rPr lang="zh-CN" altLang="en-US" sz="100" dirty="0" smtClean="0">
                <a:solidFill>
                  <a:schemeClr val="bg1"/>
                </a:solidFill>
                <a:latin typeface="微软雅黑" panose="020B0503020204020204" pitchFamily="34" charset="-122"/>
              </a:rPr>
              <a:t>下载 </a:t>
            </a:r>
            <a:r>
              <a:rPr lang="en-US" altLang="zh-CN" sz="100" dirty="0">
                <a:solidFill>
                  <a:schemeClr val="bg1"/>
                </a:solidFill>
                <a:latin typeface="微软雅黑" panose="020B0503020204020204" pitchFamily="34" charset="-122"/>
              </a:rPr>
              <a:t>http://www.1ppt.com/xiazai/</a:t>
            </a:r>
            <a:endParaRPr lang="en-US" altLang="zh-CN" sz="100" dirty="0" smtClean="0">
              <a:solidFill>
                <a:schemeClr val="bg1"/>
              </a:solidFill>
              <a:latin typeface="微软雅黑" panose="020B0503020204020204" pitchFamily="34" charset="-122"/>
            </a:endParaRPr>
          </a:p>
        </p:txBody>
      </p:sp>
    </p:spTree>
  </p:cSld>
  <p:clrMapOvr>
    <a:masterClrMapping/>
  </p:clrMapOvr>
  <p:transition spd="slow" advTm="3000">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 xmlns:a16="http://schemas.microsoft.com/office/drawing/2014/main" id="{B4DD52B6-5BD4-65E7-4044-7EBD52374AB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4" name="文本框 13">
            <a:extLst>
              <a:ext uri="{FF2B5EF4-FFF2-40B4-BE49-F238E27FC236}">
                <a16:creationId xmlns="" xmlns:a16="http://schemas.microsoft.com/office/drawing/2014/main" id="{AFB26FB0-39C6-8125-DE52-753A4FCFCF95}"/>
              </a:ext>
            </a:extLst>
          </p:cNvPr>
          <p:cNvSpPr txBox="1"/>
          <p:nvPr/>
        </p:nvSpPr>
        <p:spPr>
          <a:xfrm>
            <a:off x="2890948" y="2425016"/>
            <a:ext cx="6410104" cy="1569660"/>
          </a:xfrm>
          <a:prstGeom prst="rect">
            <a:avLst/>
          </a:prstGeom>
          <a:noFill/>
        </p:spPr>
        <p:txBody>
          <a:bodyPr wrap="square" rtlCol="0">
            <a:spAutoFit/>
          </a:bodyPr>
          <a:lstStyle/>
          <a:p>
            <a:pPr algn="dist"/>
            <a:r>
              <a:rPr lang="zh-CN" altLang="en-US" sz="9600" kern="100" dirty="0">
                <a:ln>
                  <a:solidFill>
                    <a:srgbClr val="4B8B19"/>
                  </a:solidFill>
                </a:ln>
                <a:solidFill>
                  <a:srgbClr val="4B8B19"/>
                </a:solidFill>
                <a:cs typeface="+mn-ea"/>
                <a:sym typeface="+mn-lt"/>
              </a:rPr>
              <a:t>奖状及证书</a:t>
            </a:r>
          </a:p>
        </p:txBody>
      </p:sp>
      <p:sp>
        <p:nvSpPr>
          <p:cNvPr id="15" name="文本框 14">
            <a:extLst>
              <a:ext uri="{FF2B5EF4-FFF2-40B4-BE49-F238E27FC236}">
                <a16:creationId xmlns="" xmlns:a16="http://schemas.microsoft.com/office/drawing/2014/main" id="{EAEB6E7A-A17D-FB51-65CE-F8A7501DA59E}"/>
              </a:ext>
            </a:extLst>
          </p:cNvPr>
          <p:cNvSpPr txBox="1"/>
          <p:nvPr/>
        </p:nvSpPr>
        <p:spPr>
          <a:xfrm>
            <a:off x="4197344" y="1904429"/>
            <a:ext cx="2031325" cy="646331"/>
          </a:xfrm>
          <a:prstGeom prst="rect">
            <a:avLst/>
          </a:prstGeom>
          <a:noFill/>
        </p:spPr>
        <p:txBody>
          <a:bodyPr wrap="none" rtlCol="0">
            <a:spAutoFit/>
          </a:bodyPr>
          <a:lstStyle/>
          <a:p>
            <a:r>
              <a:rPr kumimoji="1" lang="zh-CN" altLang="en-US" sz="3600" dirty="0">
                <a:solidFill>
                  <a:schemeClr val="tx1">
                    <a:lumMod val="75000"/>
                    <a:lumOff val="25000"/>
                  </a:schemeClr>
                </a:solidFill>
                <a:cs typeface="+mn-ea"/>
                <a:sym typeface="+mn-lt"/>
              </a:rPr>
              <a:t>第二部分</a:t>
            </a:r>
          </a:p>
        </p:txBody>
      </p:sp>
      <p:sp>
        <p:nvSpPr>
          <p:cNvPr id="16" name="文本框 15">
            <a:extLst>
              <a:ext uri="{FF2B5EF4-FFF2-40B4-BE49-F238E27FC236}">
                <a16:creationId xmlns="" xmlns:a16="http://schemas.microsoft.com/office/drawing/2014/main" id="{6DA904CA-253E-2476-0C01-94A2B3C202F8}"/>
              </a:ext>
            </a:extLst>
          </p:cNvPr>
          <p:cNvSpPr txBox="1"/>
          <p:nvPr/>
        </p:nvSpPr>
        <p:spPr>
          <a:xfrm>
            <a:off x="6308471" y="2027540"/>
            <a:ext cx="1602170" cy="523220"/>
          </a:xfrm>
          <a:prstGeom prst="rect">
            <a:avLst/>
          </a:prstGeom>
          <a:noFill/>
        </p:spPr>
        <p:txBody>
          <a:bodyPr wrap="none" rtlCol="0">
            <a:spAutoFit/>
          </a:bodyPr>
          <a:lstStyle/>
          <a:p>
            <a:r>
              <a:rPr kumimoji="1" lang="en" altLang="zh-CN" sz="2800" dirty="0">
                <a:solidFill>
                  <a:schemeClr val="tx1">
                    <a:lumMod val="75000"/>
                    <a:lumOff val="25000"/>
                  </a:schemeClr>
                </a:solidFill>
                <a:cs typeface="+mn-ea"/>
                <a:sym typeface="+mn-lt"/>
              </a:rPr>
              <a:t>PART</a:t>
            </a:r>
            <a:r>
              <a:rPr kumimoji="1" lang="zh-CN" altLang="en-US" sz="2800" dirty="0">
                <a:solidFill>
                  <a:schemeClr val="tx1">
                    <a:lumMod val="75000"/>
                    <a:lumOff val="25000"/>
                  </a:schemeClr>
                </a:solidFill>
                <a:cs typeface="+mn-ea"/>
                <a:sym typeface="+mn-lt"/>
              </a:rPr>
              <a:t> </a:t>
            </a:r>
            <a:r>
              <a:rPr kumimoji="1" lang="en-US" altLang="zh-CN" sz="2800" dirty="0">
                <a:solidFill>
                  <a:schemeClr val="tx1">
                    <a:lumMod val="75000"/>
                    <a:lumOff val="25000"/>
                  </a:schemeClr>
                </a:solidFill>
                <a:cs typeface="+mn-ea"/>
                <a:sym typeface="+mn-lt"/>
              </a:rPr>
              <a:t>02</a:t>
            </a:r>
            <a:endParaRPr kumimoji="1" lang="zh-CN" altLang="en-US" sz="2800" dirty="0">
              <a:solidFill>
                <a:schemeClr val="tx1">
                  <a:lumMod val="75000"/>
                  <a:lumOff val="25000"/>
                </a:schemeClr>
              </a:solidFill>
              <a:cs typeface="+mn-ea"/>
              <a:sym typeface="+mn-lt"/>
            </a:endParaRPr>
          </a:p>
        </p:txBody>
      </p:sp>
      <p:sp>
        <p:nvSpPr>
          <p:cNvPr id="17" name="文本框 16">
            <a:extLst>
              <a:ext uri="{FF2B5EF4-FFF2-40B4-BE49-F238E27FC236}">
                <a16:creationId xmlns="" xmlns:a16="http://schemas.microsoft.com/office/drawing/2014/main" id="{F49B2DA2-2682-6FE4-C0B0-254A273F09EA}"/>
              </a:ext>
            </a:extLst>
          </p:cNvPr>
          <p:cNvSpPr txBox="1"/>
          <p:nvPr/>
        </p:nvSpPr>
        <p:spPr>
          <a:xfrm>
            <a:off x="2890948" y="3994676"/>
            <a:ext cx="6410104" cy="548548"/>
          </a:xfrm>
          <a:prstGeom prst="rect">
            <a:avLst/>
          </a:prstGeom>
          <a:noFill/>
        </p:spPr>
        <p:txBody>
          <a:bodyPr wrap="square" rtlCol="0">
            <a:spAutoFit/>
          </a:bodyPr>
          <a:lstStyle/>
          <a:p>
            <a:pPr algn="ctr">
              <a:lnSpc>
                <a:spcPct val="150000"/>
              </a:lnSpc>
            </a:pPr>
            <a:r>
              <a:rPr kumimoji="1" lang="en" altLang="zh-CN" sz="1050" dirty="0">
                <a:solidFill>
                  <a:schemeClr val="tx1">
                    <a:lumMod val="75000"/>
                    <a:lumOff val="25000"/>
                    <a:alpha val="49000"/>
                  </a:schemeClr>
                </a:solidFill>
                <a:cs typeface="+mn-ea"/>
                <a:sym typeface="+mn-lt"/>
              </a:rPr>
              <a:t>your content is entered here, or by copying your text, select paste in this box and choose to retain only text. your content is typed here, or by copying your text, select paste in this box.</a:t>
            </a:r>
          </a:p>
        </p:txBody>
      </p:sp>
    </p:spTree>
    <p:extLst>
      <p:ext uri="{BB962C8B-B14F-4D97-AF65-F5344CB8AC3E}">
        <p14:creationId xmlns:p14="http://schemas.microsoft.com/office/powerpoint/2010/main" val="2169881913"/>
      </p:ext>
    </p:extLst>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755">
            <a:extLst>
              <a:ext uri="{FF2B5EF4-FFF2-40B4-BE49-F238E27FC236}">
                <a16:creationId xmlns="" xmlns:a16="http://schemas.microsoft.com/office/drawing/2014/main" id="{10D26D2B-13BD-1C47-930A-210148E95D42}"/>
              </a:ext>
            </a:extLst>
          </p:cNvPr>
          <p:cNvSpPr/>
          <p:nvPr/>
        </p:nvSpPr>
        <p:spPr bwMode="auto">
          <a:xfrm rot="16200000">
            <a:off x="2173771" y="1184732"/>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24" name="Freeform 755">
            <a:extLst>
              <a:ext uri="{FF2B5EF4-FFF2-40B4-BE49-F238E27FC236}">
                <a16:creationId xmlns="" xmlns:a16="http://schemas.microsoft.com/office/drawing/2014/main" id="{AF14455C-8603-D140-9B8D-5A3592C8616A}"/>
              </a:ext>
            </a:extLst>
          </p:cNvPr>
          <p:cNvSpPr/>
          <p:nvPr/>
        </p:nvSpPr>
        <p:spPr bwMode="auto">
          <a:xfrm rot="16200000">
            <a:off x="2173771" y="2854018"/>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25" name="Freeform 755">
            <a:extLst>
              <a:ext uri="{FF2B5EF4-FFF2-40B4-BE49-F238E27FC236}">
                <a16:creationId xmlns="" xmlns:a16="http://schemas.microsoft.com/office/drawing/2014/main" id="{B5531129-3CFC-9E44-81D9-0B58FD869614}"/>
              </a:ext>
            </a:extLst>
          </p:cNvPr>
          <p:cNvSpPr/>
          <p:nvPr/>
        </p:nvSpPr>
        <p:spPr bwMode="auto">
          <a:xfrm rot="16200000">
            <a:off x="8739866" y="1232227"/>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26" name="Freeform 755">
            <a:extLst>
              <a:ext uri="{FF2B5EF4-FFF2-40B4-BE49-F238E27FC236}">
                <a16:creationId xmlns="" xmlns:a16="http://schemas.microsoft.com/office/drawing/2014/main" id="{67FFD1DA-34FA-9647-92BF-57FC4EA6B5F9}"/>
              </a:ext>
            </a:extLst>
          </p:cNvPr>
          <p:cNvSpPr/>
          <p:nvPr/>
        </p:nvSpPr>
        <p:spPr bwMode="auto">
          <a:xfrm rot="16200000">
            <a:off x="8739866" y="2901513"/>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a:solidFill>
                <a:schemeClr val="lt1"/>
              </a:solidFill>
              <a:cs typeface="+mn-ea"/>
              <a:sym typeface="+mn-lt"/>
            </a:endParaRPr>
          </a:p>
        </p:txBody>
      </p:sp>
      <p:sp>
        <p:nvSpPr>
          <p:cNvPr id="374" name="Rectangle 5"/>
          <p:cNvSpPr/>
          <p:nvPr/>
        </p:nvSpPr>
        <p:spPr>
          <a:xfrm>
            <a:off x="1377767" y="4242763"/>
            <a:ext cx="2911475" cy="783590"/>
          </a:xfrm>
          <a:prstGeom prst="rect">
            <a:avLst/>
          </a:prstGeom>
        </p:spPr>
        <p:txBody>
          <a:bodyPr wrap="square">
            <a:spAutoFit/>
          </a:bodyPr>
          <a:lstStyle/>
          <a:p>
            <a:pPr algn="l">
              <a:lnSpc>
                <a:spcPct val="150000"/>
              </a:lnSpc>
              <a:spcBef>
                <a:spcPts val="0"/>
              </a:spcBef>
              <a:spcAft>
                <a:spcPts val="0"/>
              </a:spcAft>
            </a:pPr>
            <a:r>
              <a:rPr lang="en-US" sz="10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17" name="TextBox 20"/>
          <p:cNvSpPr txBox="1"/>
          <p:nvPr/>
        </p:nvSpPr>
        <p:spPr>
          <a:xfrm>
            <a:off x="1417095" y="3732551"/>
            <a:ext cx="2308860" cy="461665"/>
          </a:xfrm>
          <a:prstGeom prst="rect">
            <a:avLst/>
          </a:prstGeom>
          <a:noFill/>
        </p:spPr>
        <p:txBody>
          <a:bodyPr wrap="square" lIns="91440" tIns="45720" rIns="91440" bIns="45720" rtlCol="0" anchor="t">
            <a:spAutoFit/>
          </a:bodyPr>
          <a:lstStyle/>
          <a:p>
            <a:pPr lvl="0" algn="l">
              <a:buClrTx/>
              <a:buSzTx/>
              <a:buFontTx/>
            </a:pPr>
            <a:r>
              <a:rPr lang="zh-CN" altLang="en-US" sz="2400" dirty="0">
                <a:solidFill>
                  <a:schemeClr val="bg1"/>
                </a:solidFill>
                <a:cs typeface="+mn-ea"/>
                <a:sym typeface="+mn-lt"/>
              </a:rPr>
              <a:t>获得荣誉</a:t>
            </a:r>
          </a:p>
        </p:txBody>
      </p:sp>
      <p:sp>
        <p:nvSpPr>
          <p:cNvPr id="19" name="Rectangle 5"/>
          <p:cNvSpPr/>
          <p:nvPr/>
        </p:nvSpPr>
        <p:spPr>
          <a:xfrm>
            <a:off x="1377767" y="2573982"/>
            <a:ext cx="2911475" cy="783590"/>
          </a:xfrm>
          <a:prstGeom prst="rect">
            <a:avLst/>
          </a:prstGeom>
        </p:spPr>
        <p:txBody>
          <a:bodyPr wrap="square">
            <a:spAutoFit/>
          </a:bodyPr>
          <a:lstStyle/>
          <a:p>
            <a:pPr algn="l">
              <a:lnSpc>
                <a:spcPct val="150000"/>
              </a:lnSpc>
              <a:spcBef>
                <a:spcPts val="0"/>
              </a:spcBef>
              <a:spcAft>
                <a:spcPts val="0"/>
              </a:spcAft>
            </a:pPr>
            <a:r>
              <a:rPr lang="en-US" sz="10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20" name="TextBox 20"/>
          <p:cNvSpPr txBox="1"/>
          <p:nvPr/>
        </p:nvSpPr>
        <p:spPr>
          <a:xfrm>
            <a:off x="1417095" y="2063770"/>
            <a:ext cx="2308860" cy="461665"/>
          </a:xfrm>
          <a:prstGeom prst="rect">
            <a:avLst/>
          </a:prstGeom>
          <a:noFill/>
        </p:spPr>
        <p:txBody>
          <a:bodyPr wrap="square" lIns="91440" tIns="45720" rIns="91440" bIns="45720" rtlCol="0" anchor="t">
            <a:spAutoFit/>
          </a:bodyPr>
          <a:lstStyle/>
          <a:p>
            <a:pPr lvl="0" algn="l">
              <a:buClrTx/>
              <a:buSzTx/>
              <a:buFontTx/>
            </a:pPr>
            <a:r>
              <a:rPr lang="zh-CN" altLang="en-US" sz="2400" dirty="0">
                <a:solidFill>
                  <a:schemeClr val="bg1"/>
                </a:solidFill>
                <a:cs typeface="+mn-ea"/>
                <a:sym typeface="+mn-lt"/>
              </a:rPr>
              <a:t>获得荣誉</a:t>
            </a:r>
          </a:p>
        </p:txBody>
      </p:sp>
      <p:sp>
        <p:nvSpPr>
          <p:cNvPr id="22" name="Rectangle 5"/>
          <p:cNvSpPr/>
          <p:nvPr/>
        </p:nvSpPr>
        <p:spPr>
          <a:xfrm>
            <a:off x="7913236" y="4242763"/>
            <a:ext cx="2911475" cy="783590"/>
          </a:xfrm>
          <a:prstGeom prst="rect">
            <a:avLst/>
          </a:prstGeom>
        </p:spPr>
        <p:txBody>
          <a:bodyPr wrap="square">
            <a:spAutoFit/>
          </a:bodyPr>
          <a:lstStyle/>
          <a:p>
            <a:pPr algn="l">
              <a:lnSpc>
                <a:spcPct val="150000"/>
              </a:lnSpc>
              <a:spcBef>
                <a:spcPts val="0"/>
              </a:spcBef>
              <a:spcAft>
                <a:spcPts val="0"/>
              </a:spcAft>
            </a:pPr>
            <a:r>
              <a:rPr lang="en-US" sz="10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28" name="TextBox 20"/>
          <p:cNvSpPr txBox="1"/>
          <p:nvPr/>
        </p:nvSpPr>
        <p:spPr>
          <a:xfrm>
            <a:off x="7952564" y="3732551"/>
            <a:ext cx="2308860" cy="461665"/>
          </a:xfrm>
          <a:prstGeom prst="rect">
            <a:avLst/>
          </a:prstGeom>
          <a:noFill/>
        </p:spPr>
        <p:txBody>
          <a:bodyPr wrap="square" lIns="91440" tIns="45720" rIns="91440" bIns="45720" rtlCol="0" anchor="t">
            <a:spAutoFit/>
          </a:bodyPr>
          <a:lstStyle/>
          <a:p>
            <a:pPr lvl="0" algn="l">
              <a:buClrTx/>
              <a:buSzTx/>
              <a:buFontTx/>
            </a:pPr>
            <a:r>
              <a:rPr lang="zh-CN" altLang="en-US" sz="2400">
                <a:solidFill>
                  <a:schemeClr val="bg1"/>
                </a:solidFill>
                <a:cs typeface="+mn-ea"/>
                <a:sym typeface="+mn-lt"/>
              </a:rPr>
              <a:t>获得荣誉</a:t>
            </a:r>
          </a:p>
        </p:txBody>
      </p:sp>
      <p:sp>
        <p:nvSpPr>
          <p:cNvPr id="30" name="Rectangle 5"/>
          <p:cNvSpPr/>
          <p:nvPr/>
        </p:nvSpPr>
        <p:spPr>
          <a:xfrm>
            <a:off x="7913236" y="2573982"/>
            <a:ext cx="2911475" cy="783590"/>
          </a:xfrm>
          <a:prstGeom prst="rect">
            <a:avLst/>
          </a:prstGeom>
        </p:spPr>
        <p:txBody>
          <a:bodyPr wrap="square">
            <a:spAutoFit/>
          </a:bodyPr>
          <a:lstStyle/>
          <a:p>
            <a:pPr algn="l">
              <a:lnSpc>
                <a:spcPct val="150000"/>
              </a:lnSpc>
              <a:spcBef>
                <a:spcPts val="0"/>
              </a:spcBef>
              <a:spcAft>
                <a:spcPts val="0"/>
              </a:spcAft>
            </a:pPr>
            <a:r>
              <a:rPr lang="en-US" sz="10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32" name="TextBox 20"/>
          <p:cNvSpPr txBox="1"/>
          <p:nvPr/>
        </p:nvSpPr>
        <p:spPr>
          <a:xfrm>
            <a:off x="7952564" y="2103098"/>
            <a:ext cx="2308860" cy="461665"/>
          </a:xfrm>
          <a:prstGeom prst="rect">
            <a:avLst/>
          </a:prstGeom>
          <a:noFill/>
        </p:spPr>
        <p:txBody>
          <a:bodyPr wrap="square" lIns="91440" tIns="45720" rIns="91440" bIns="45720" rtlCol="0" anchor="t">
            <a:spAutoFit/>
          </a:bodyPr>
          <a:lstStyle/>
          <a:p>
            <a:pPr lvl="0" algn="l">
              <a:buClrTx/>
              <a:buSzTx/>
              <a:buFontTx/>
            </a:pPr>
            <a:r>
              <a:rPr lang="zh-CN" altLang="en-US" sz="2400" dirty="0">
                <a:solidFill>
                  <a:schemeClr val="bg1"/>
                </a:solidFill>
                <a:cs typeface="+mn-ea"/>
                <a:sym typeface="+mn-lt"/>
              </a:rPr>
              <a:t>获得荣誉</a:t>
            </a:r>
          </a:p>
        </p:txBody>
      </p:sp>
      <p:sp>
        <p:nvSpPr>
          <p:cNvPr id="65" name="文本框 64">
            <a:extLst>
              <a:ext uri="{FF2B5EF4-FFF2-40B4-BE49-F238E27FC236}">
                <a16:creationId xmlns="" xmlns:a16="http://schemas.microsoft.com/office/drawing/2014/main" id="{B4A9DF4B-AC66-6E48-A907-B3A4AEDD5431}"/>
              </a:ext>
            </a:extLst>
          </p:cNvPr>
          <p:cNvSpPr txBox="1"/>
          <p:nvPr/>
        </p:nvSpPr>
        <p:spPr>
          <a:xfrm>
            <a:off x="721689" y="617270"/>
            <a:ext cx="2492990" cy="646331"/>
          </a:xfrm>
          <a:prstGeom prst="rect">
            <a:avLst/>
          </a:prstGeom>
          <a:noFill/>
        </p:spPr>
        <p:txBody>
          <a:bodyPr wrap="none" rtlCol="0">
            <a:spAutoFit/>
          </a:bodyPr>
          <a:lstStyle/>
          <a:p>
            <a:r>
              <a:rPr lang="zh-CN" altLang="en-US" sz="3600" kern="100" dirty="0">
                <a:solidFill>
                  <a:srgbClr val="4B8B19"/>
                </a:solidFill>
                <a:cs typeface="+mn-ea"/>
                <a:sym typeface="+mn-lt"/>
              </a:rPr>
              <a:t>奖状及证书</a:t>
            </a:r>
          </a:p>
        </p:txBody>
      </p:sp>
      <p:pic>
        <p:nvPicPr>
          <p:cNvPr id="16" name="图片 15">
            <a:extLst>
              <a:ext uri="{FF2B5EF4-FFF2-40B4-BE49-F238E27FC236}">
                <a16:creationId xmlns="" xmlns:a16="http://schemas.microsoft.com/office/drawing/2014/main" id="{DA1BDEDF-F643-6177-6B0D-C9405BB83BC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833420" y="1625600"/>
            <a:ext cx="1872180" cy="4038600"/>
          </a:xfrm>
          <a:prstGeom prst="rect">
            <a:avLst/>
          </a:prstGeom>
        </p:spPr>
      </p:pic>
    </p:spTree>
  </p:cSld>
  <p:clrMapOvr>
    <a:masterClrMapping/>
  </p:clrMapOvr>
  <p:transition spd="slow" advTm="3000">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p:nvPr/>
        </p:nvSpPr>
        <p:spPr>
          <a:xfrm>
            <a:off x="3446462" y="2090420"/>
            <a:ext cx="4643438" cy="613694"/>
          </a:xfrm>
          <a:prstGeom prst="rect">
            <a:avLst/>
          </a:prstGeom>
        </p:spPr>
        <p:txBody>
          <a:bodyPr wrap="square">
            <a:spAutoFit/>
          </a:bodyPr>
          <a:lstStyle/>
          <a:p>
            <a:pPr>
              <a:lnSpc>
                <a:spcPct val="150000"/>
              </a:lnSpc>
              <a:spcBef>
                <a:spcPts val="0"/>
              </a:spcBef>
              <a:spcAft>
                <a:spcPts val="0"/>
              </a:spcAft>
            </a:pPr>
            <a:r>
              <a:rPr lang="en-US" sz="12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201" name="Freeform 755"/>
          <p:cNvSpPr/>
          <p:nvPr/>
        </p:nvSpPr>
        <p:spPr bwMode="auto">
          <a:xfrm rot="16200000">
            <a:off x="2044699" y="1236345"/>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dirty="0">
              <a:solidFill>
                <a:schemeClr val="lt1"/>
              </a:solidFill>
              <a:cs typeface="+mn-ea"/>
              <a:sym typeface="+mn-lt"/>
            </a:endParaRPr>
          </a:p>
        </p:txBody>
      </p:sp>
      <p:sp>
        <p:nvSpPr>
          <p:cNvPr id="203" name="文本框 202"/>
          <p:cNvSpPr txBox="1"/>
          <p:nvPr/>
        </p:nvSpPr>
        <p:spPr>
          <a:xfrm>
            <a:off x="1458594" y="2120900"/>
            <a:ext cx="1624965" cy="460375"/>
          </a:xfrm>
          <a:prstGeom prst="rect">
            <a:avLst/>
          </a:prstGeom>
          <a:noFill/>
        </p:spPr>
        <p:txBody>
          <a:bodyPr wrap="square" rtlCol="0" anchor="t">
            <a:spAutoFit/>
          </a:bodyPr>
          <a:lstStyle/>
          <a:p>
            <a:pPr algn="ctr">
              <a:lnSpc>
                <a:spcPct val="100000"/>
              </a:lnSpc>
            </a:pPr>
            <a:r>
              <a:rPr lang="zh-CN" altLang="en-US" sz="2400" cap="all" dirty="0">
                <a:solidFill>
                  <a:schemeClr val="bg1"/>
                </a:solidFill>
                <a:cs typeface="+mn-ea"/>
                <a:sym typeface="+mn-lt"/>
              </a:rPr>
              <a:t>获得荣誉</a:t>
            </a:r>
          </a:p>
        </p:txBody>
      </p:sp>
      <p:sp>
        <p:nvSpPr>
          <p:cNvPr id="19" name="文本框 18">
            <a:extLst>
              <a:ext uri="{FF2B5EF4-FFF2-40B4-BE49-F238E27FC236}">
                <a16:creationId xmlns="" xmlns:a16="http://schemas.microsoft.com/office/drawing/2014/main" id="{466FA8EE-55D3-03DC-78EA-DA715F49767C}"/>
              </a:ext>
            </a:extLst>
          </p:cNvPr>
          <p:cNvSpPr txBox="1"/>
          <p:nvPr/>
        </p:nvSpPr>
        <p:spPr>
          <a:xfrm>
            <a:off x="721689" y="617270"/>
            <a:ext cx="2492990" cy="646331"/>
          </a:xfrm>
          <a:prstGeom prst="rect">
            <a:avLst/>
          </a:prstGeom>
          <a:noFill/>
        </p:spPr>
        <p:txBody>
          <a:bodyPr wrap="none" rtlCol="0">
            <a:spAutoFit/>
          </a:bodyPr>
          <a:lstStyle/>
          <a:p>
            <a:r>
              <a:rPr lang="zh-CN" altLang="en-US" sz="3600" kern="100" dirty="0">
                <a:solidFill>
                  <a:srgbClr val="4B8B19"/>
                </a:solidFill>
                <a:cs typeface="+mn-ea"/>
                <a:sym typeface="+mn-lt"/>
              </a:rPr>
              <a:t>奖状及证书</a:t>
            </a:r>
          </a:p>
        </p:txBody>
      </p:sp>
      <p:sp>
        <p:nvSpPr>
          <p:cNvPr id="20" name="Rectangle 5">
            <a:extLst>
              <a:ext uri="{FF2B5EF4-FFF2-40B4-BE49-F238E27FC236}">
                <a16:creationId xmlns="" xmlns:a16="http://schemas.microsoft.com/office/drawing/2014/main" id="{657F2ABC-7633-CF83-1AAD-B817BC44184E}"/>
              </a:ext>
            </a:extLst>
          </p:cNvPr>
          <p:cNvSpPr/>
          <p:nvPr/>
        </p:nvSpPr>
        <p:spPr>
          <a:xfrm>
            <a:off x="3446462" y="3182620"/>
            <a:ext cx="4643438" cy="613694"/>
          </a:xfrm>
          <a:prstGeom prst="rect">
            <a:avLst/>
          </a:prstGeom>
        </p:spPr>
        <p:txBody>
          <a:bodyPr wrap="square">
            <a:spAutoFit/>
          </a:bodyPr>
          <a:lstStyle/>
          <a:p>
            <a:pPr>
              <a:lnSpc>
                <a:spcPct val="150000"/>
              </a:lnSpc>
              <a:spcBef>
                <a:spcPts val="0"/>
              </a:spcBef>
              <a:spcAft>
                <a:spcPts val="0"/>
              </a:spcAft>
            </a:pPr>
            <a:r>
              <a:rPr lang="en-US" sz="12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23" name="Freeform 755">
            <a:extLst>
              <a:ext uri="{FF2B5EF4-FFF2-40B4-BE49-F238E27FC236}">
                <a16:creationId xmlns="" xmlns:a16="http://schemas.microsoft.com/office/drawing/2014/main" id="{B9A4FA84-6447-762F-B7C0-21FE48F1271D}"/>
              </a:ext>
            </a:extLst>
          </p:cNvPr>
          <p:cNvSpPr/>
          <p:nvPr/>
        </p:nvSpPr>
        <p:spPr bwMode="auto">
          <a:xfrm rot="16200000">
            <a:off x="2044699" y="2328545"/>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dirty="0">
              <a:solidFill>
                <a:schemeClr val="lt1"/>
              </a:solidFill>
              <a:cs typeface="+mn-ea"/>
              <a:sym typeface="+mn-lt"/>
            </a:endParaRPr>
          </a:p>
        </p:txBody>
      </p:sp>
      <p:sp>
        <p:nvSpPr>
          <p:cNvPr id="24" name="文本框 23">
            <a:extLst>
              <a:ext uri="{FF2B5EF4-FFF2-40B4-BE49-F238E27FC236}">
                <a16:creationId xmlns="" xmlns:a16="http://schemas.microsoft.com/office/drawing/2014/main" id="{0E8A1828-EA60-7E23-88C1-1FD6E1E85926}"/>
              </a:ext>
            </a:extLst>
          </p:cNvPr>
          <p:cNvSpPr txBox="1"/>
          <p:nvPr/>
        </p:nvSpPr>
        <p:spPr>
          <a:xfrm>
            <a:off x="1458594" y="3213100"/>
            <a:ext cx="1624965" cy="460375"/>
          </a:xfrm>
          <a:prstGeom prst="rect">
            <a:avLst/>
          </a:prstGeom>
          <a:noFill/>
        </p:spPr>
        <p:txBody>
          <a:bodyPr wrap="square" rtlCol="0" anchor="t">
            <a:spAutoFit/>
          </a:bodyPr>
          <a:lstStyle/>
          <a:p>
            <a:pPr algn="ctr">
              <a:lnSpc>
                <a:spcPct val="100000"/>
              </a:lnSpc>
            </a:pPr>
            <a:r>
              <a:rPr lang="zh-CN" altLang="en-US" sz="2400" cap="all" dirty="0">
                <a:solidFill>
                  <a:schemeClr val="bg1"/>
                </a:solidFill>
                <a:cs typeface="+mn-ea"/>
                <a:sym typeface="+mn-lt"/>
              </a:rPr>
              <a:t>获得荣誉</a:t>
            </a:r>
          </a:p>
        </p:txBody>
      </p:sp>
      <p:sp>
        <p:nvSpPr>
          <p:cNvPr id="25" name="Rectangle 5">
            <a:extLst>
              <a:ext uri="{FF2B5EF4-FFF2-40B4-BE49-F238E27FC236}">
                <a16:creationId xmlns="" xmlns:a16="http://schemas.microsoft.com/office/drawing/2014/main" id="{EB3FAC2B-6734-C37D-0A1E-95C82B1C00C4}"/>
              </a:ext>
            </a:extLst>
          </p:cNvPr>
          <p:cNvSpPr/>
          <p:nvPr/>
        </p:nvSpPr>
        <p:spPr>
          <a:xfrm>
            <a:off x="3446462" y="4274820"/>
            <a:ext cx="4643438" cy="613694"/>
          </a:xfrm>
          <a:prstGeom prst="rect">
            <a:avLst/>
          </a:prstGeom>
        </p:spPr>
        <p:txBody>
          <a:bodyPr wrap="square">
            <a:spAutoFit/>
          </a:bodyPr>
          <a:lstStyle/>
          <a:p>
            <a:pPr>
              <a:lnSpc>
                <a:spcPct val="150000"/>
              </a:lnSpc>
              <a:spcBef>
                <a:spcPts val="0"/>
              </a:spcBef>
              <a:spcAft>
                <a:spcPts val="0"/>
              </a:spcAft>
            </a:pPr>
            <a:r>
              <a:rPr lang="en-US" sz="1200" dirty="0">
                <a:solidFill>
                  <a:schemeClr val="tx1">
                    <a:lumMod val="50000"/>
                    <a:lumOff val="50000"/>
                  </a:schemeClr>
                </a:solidFill>
                <a:cs typeface="+mn-ea"/>
                <a:sym typeface="+mn-lt"/>
              </a:rPr>
              <a:t>单击此处输入你的正文，文字是您思想的提炼，为了最终演示发布的良好效果，请尽量言简意赅的阐述观点；</a:t>
            </a:r>
          </a:p>
        </p:txBody>
      </p:sp>
      <p:sp>
        <p:nvSpPr>
          <p:cNvPr id="26" name="Freeform 755">
            <a:extLst>
              <a:ext uri="{FF2B5EF4-FFF2-40B4-BE49-F238E27FC236}">
                <a16:creationId xmlns="" xmlns:a16="http://schemas.microsoft.com/office/drawing/2014/main" id="{1B1B9563-DCF5-8FE1-6AC5-FA1FBDB29214}"/>
              </a:ext>
            </a:extLst>
          </p:cNvPr>
          <p:cNvSpPr/>
          <p:nvPr/>
        </p:nvSpPr>
        <p:spPr bwMode="auto">
          <a:xfrm rot="16200000">
            <a:off x="2044699" y="3420745"/>
            <a:ext cx="453390" cy="2230120"/>
          </a:xfrm>
          <a:custGeom>
            <a:avLst/>
            <a:gdLst>
              <a:gd name="T0" fmla="*/ 154 w 155"/>
              <a:gd name="T1" fmla="*/ 143 h 243"/>
              <a:gd name="T2" fmla="*/ 154 w 155"/>
              <a:gd name="T3" fmla="*/ 130 h 243"/>
              <a:gd name="T4" fmla="*/ 153 w 155"/>
              <a:gd name="T5" fmla="*/ 68 h 243"/>
              <a:gd name="T6" fmla="*/ 143 w 155"/>
              <a:gd name="T7" fmla="*/ 24 h 243"/>
              <a:gd name="T8" fmla="*/ 53 w 155"/>
              <a:gd name="T9" fmla="*/ 3 h 243"/>
              <a:gd name="T10" fmla="*/ 2 w 155"/>
              <a:gd name="T11" fmla="*/ 42 h 243"/>
              <a:gd name="T12" fmla="*/ 0 w 155"/>
              <a:gd name="T13" fmla="*/ 62 h 243"/>
              <a:gd name="T14" fmla="*/ 0 w 155"/>
              <a:gd name="T15" fmla="*/ 83 h 243"/>
              <a:gd name="T16" fmla="*/ 0 w 155"/>
              <a:gd name="T17" fmla="*/ 84 h 243"/>
              <a:gd name="T18" fmla="*/ 0 w 155"/>
              <a:gd name="T19" fmla="*/ 97 h 243"/>
              <a:gd name="T20" fmla="*/ 0 w 155"/>
              <a:gd name="T21" fmla="*/ 109 h 243"/>
              <a:gd name="T22" fmla="*/ 0 w 155"/>
              <a:gd name="T23" fmla="*/ 111 h 243"/>
              <a:gd name="T24" fmla="*/ 2 w 155"/>
              <a:gd name="T25" fmla="*/ 155 h 243"/>
              <a:gd name="T26" fmla="*/ 4 w 155"/>
              <a:gd name="T27" fmla="*/ 200 h 243"/>
              <a:gd name="T28" fmla="*/ 23 w 155"/>
              <a:gd name="T29" fmla="*/ 233 h 243"/>
              <a:gd name="T30" fmla="*/ 105 w 155"/>
              <a:gd name="T31" fmla="*/ 237 h 243"/>
              <a:gd name="T32" fmla="*/ 153 w 155"/>
              <a:gd name="T33" fmla="*/ 200 h 243"/>
              <a:gd name="T34" fmla="*/ 154 w 155"/>
              <a:gd name="T35" fmla="*/ 156 h 243"/>
              <a:gd name="T36" fmla="*/ 154 w 155"/>
              <a:gd name="T37" fmla="*/ 143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5" h="243">
                <a:moveTo>
                  <a:pt x="154" y="143"/>
                </a:moveTo>
                <a:cubicBezTo>
                  <a:pt x="154" y="138"/>
                  <a:pt x="154" y="134"/>
                  <a:pt x="154" y="130"/>
                </a:cubicBezTo>
                <a:cubicBezTo>
                  <a:pt x="155" y="106"/>
                  <a:pt x="153" y="79"/>
                  <a:pt x="153" y="68"/>
                </a:cubicBezTo>
                <a:cubicBezTo>
                  <a:pt x="152" y="53"/>
                  <a:pt x="151" y="38"/>
                  <a:pt x="143" y="24"/>
                </a:cubicBezTo>
                <a:cubicBezTo>
                  <a:pt x="130" y="0"/>
                  <a:pt x="85" y="0"/>
                  <a:pt x="53" y="3"/>
                </a:cubicBezTo>
                <a:cubicBezTo>
                  <a:pt x="17" y="6"/>
                  <a:pt x="9" y="7"/>
                  <a:pt x="2" y="42"/>
                </a:cubicBezTo>
                <a:cubicBezTo>
                  <a:pt x="1" y="49"/>
                  <a:pt x="0" y="56"/>
                  <a:pt x="0" y="62"/>
                </a:cubicBezTo>
                <a:cubicBezTo>
                  <a:pt x="0" y="69"/>
                  <a:pt x="0" y="76"/>
                  <a:pt x="0" y="83"/>
                </a:cubicBezTo>
                <a:cubicBezTo>
                  <a:pt x="0" y="83"/>
                  <a:pt x="0" y="84"/>
                  <a:pt x="0" y="84"/>
                </a:cubicBezTo>
                <a:cubicBezTo>
                  <a:pt x="0" y="88"/>
                  <a:pt x="0" y="93"/>
                  <a:pt x="0" y="97"/>
                </a:cubicBezTo>
                <a:cubicBezTo>
                  <a:pt x="0" y="101"/>
                  <a:pt x="0" y="105"/>
                  <a:pt x="0" y="109"/>
                </a:cubicBezTo>
                <a:cubicBezTo>
                  <a:pt x="0" y="109"/>
                  <a:pt x="0" y="110"/>
                  <a:pt x="0" y="111"/>
                </a:cubicBezTo>
                <a:cubicBezTo>
                  <a:pt x="0" y="125"/>
                  <a:pt x="1" y="140"/>
                  <a:pt x="2" y="155"/>
                </a:cubicBezTo>
                <a:cubicBezTo>
                  <a:pt x="2" y="170"/>
                  <a:pt x="1" y="185"/>
                  <a:pt x="4" y="200"/>
                </a:cubicBezTo>
                <a:cubicBezTo>
                  <a:pt x="5" y="205"/>
                  <a:pt x="4" y="226"/>
                  <a:pt x="23" y="233"/>
                </a:cubicBezTo>
                <a:cubicBezTo>
                  <a:pt x="49" y="243"/>
                  <a:pt x="96" y="238"/>
                  <a:pt x="105" y="237"/>
                </a:cubicBezTo>
                <a:cubicBezTo>
                  <a:pt x="134" y="232"/>
                  <a:pt x="150" y="226"/>
                  <a:pt x="153" y="200"/>
                </a:cubicBezTo>
                <a:cubicBezTo>
                  <a:pt x="154" y="187"/>
                  <a:pt x="154" y="171"/>
                  <a:pt x="154" y="156"/>
                </a:cubicBezTo>
                <a:cubicBezTo>
                  <a:pt x="154" y="152"/>
                  <a:pt x="154" y="147"/>
                  <a:pt x="154" y="143"/>
                </a:cubicBezTo>
                <a:close/>
              </a:path>
            </a:pathLst>
          </a:custGeom>
          <a:solidFill>
            <a:srgbClr val="4B8B19"/>
          </a:solidFill>
          <a:ln>
            <a:noFill/>
          </a:ln>
          <a:effectLst>
            <a:outerShdw blurRad="50800" dist="38100" dir="5400000" algn="t" rotWithShape="0">
              <a:srgbClr val="4B8B19">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buClrTx/>
              <a:buSzTx/>
              <a:buFontTx/>
            </a:pPr>
            <a:endParaRPr lang="zh-CN" altLang="en-US" dirty="0">
              <a:solidFill>
                <a:schemeClr val="lt1"/>
              </a:solidFill>
              <a:cs typeface="+mn-ea"/>
              <a:sym typeface="+mn-lt"/>
            </a:endParaRPr>
          </a:p>
        </p:txBody>
      </p:sp>
      <p:sp>
        <p:nvSpPr>
          <p:cNvPr id="27" name="文本框 26">
            <a:extLst>
              <a:ext uri="{FF2B5EF4-FFF2-40B4-BE49-F238E27FC236}">
                <a16:creationId xmlns="" xmlns:a16="http://schemas.microsoft.com/office/drawing/2014/main" id="{227B4596-56BD-99DE-DB25-B94003E2ADE1}"/>
              </a:ext>
            </a:extLst>
          </p:cNvPr>
          <p:cNvSpPr txBox="1"/>
          <p:nvPr/>
        </p:nvSpPr>
        <p:spPr>
          <a:xfrm>
            <a:off x="1458594" y="4305300"/>
            <a:ext cx="1624965" cy="460375"/>
          </a:xfrm>
          <a:prstGeom prst="rect">
            <a:avLst/>
          </a:prstGeom>
          <a:noFill/>
        </p:spPr>
        <p:txBody>
          <a:bodyPr wrap="square" rtlCol="0" anchor="t">
            <a:spAutoFit/>
          </a:bodyPr>
          <a:lstStyle/>
          <a:p>
            <a:pPr algn="ctr">
              <a:lnSpc>
                <a:spcPct val="100000"/>
              </a:lnSpc>
            </a:pPr>
            <a:r>
              <a:rPr lang="zh-CN" altLang="en-US" sz="2400" cap="all" dirty="0">
                <a:solidFill>
                  <a:schemeClr val="bg1"/>
                </a:solidFill>
                <a:cs typeface="+mn-ea"/>
                <a:sym typeface="+mn-lt"/>
              </a:rPr>
              <a:t>获得荣誉</a:t>
            </a:r>
          </a:p>
        </p:txBody>
      </p:sp>
      <p:pic>
        <p:nvPicPr>
          <p:cNvPr id="5" name="图片 4">
            <a:extLst>
              <a:ext uri="{FF2B5EF4-FFF2-40B4-BE49-F238E27FC236}">
                <a16:creationId xmlns="" xmlns:a16="http://schemas.microsoft.com/office/drawing/2014/main" id="{6164B42E-8CAE-CE3A-1E8F-4D8E73D8E92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86700" y="1727200"/>
            <a:ext cx="3556000" cy="3556000"/>
          </a:xfrm>
          <a:prstGeom prst="rect">
            <a:avLst/>
          </a:prstGeom>
        </p:spPr>
      </p:pic>
    </p:spTree>
  </p:cSld>
  <p:clrMapOvr>
    <a:masterClrMapping/>
  </p:clrMapOvr>
  <p:transition spd="slow" advTm="300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5"/>
          <p:cNvSpPr/>
          <p:nvPr/>
        </p:nvSpPr>
        <p:spPr>
          <a:xfrm>
            <a:off x="1778758" y="2625627"/>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203" name="文本框 202"/>
          <p:cNvSpPr txBox="1"/>
          <p:nvPr/>
        </p:nvSpPr>
        <p:spPr>
          <a:xfrm>
            <a:off x="1978783" y="1970307"/>
            <a:ext cx="2252345" cy="521970"/>
          </a:xfrm>
          <a:prstGeom prst="rect">
            <a:avLst/>
          </a:prstGeom>
          <a:noFill/>
        </p:spPr>
        <p:txBody>
          <a:bodyPr wrap="square" rtlCol="0" anchor="t">
            <a:spAutoFit/>
          </a:bodyPr>
          <a:lstStyle/>
          <a:p>
            <a:pPr lvl="0" algn="ctr">
              <a:buClrTx/>
              <a:buSzTx/>
              <a:buFontTx/>
            </a:pPr>
            <a:r>
              <a:rPr lang="zh-CN" altLang="en-US" sz="2800" dirty="0">
                <a:solidFill>
                  <a:schemeClr val="tx1">
                    <a:lumMod val="75000"/>
                    <a:lumOff val="25000"/>
                  </a:schemeClr>
                </a:solidFill>
                <a:cs typeface="+mn-ea"/>
                <a:sym typeface="+mn-lt"/>
              </a:rPr>
              <a:t>获得证书</a:t>
            </a:r>
          </a:p>
        </p:txBody>
      </p:sp>
      <p:sp>
        <p:nvSpPr>
          <p:cNvPr id="53" name="Rectangle 5"/>
          <p:cNvSpPr/>
          <p:nvPr/>
        </p:nvSpPr>
        <p:spPr>
          <a:xfrm>
            <a:off x="1799078" y="4423640"/>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54" name="文本框 53"/>
          <p:cNvSpPr txBox="1"/>
          <p:nvPr/>
        </p:nvSpPr>
        <p:spPr>
          <a:xfrm>
            <a:off x="1999103" y="3768320"/>
            <a:ext cx="2252345" cy="521970"/>
          </a:xfrm>
          <a:prstGeom prst="rect">
            <a:avLst/>
          </a:prstGeom>
          <a:noFill/>
        </p:spPr>
        <p:txBody>
          <a:bodyPr wrap="square" rtlCol="0" anchor="t">
            <a:spAutoFit/>
          </a:bodyPr>
          <a:lstStyle/>
          <a:p>
            <a:pPr lvl="0" algn="ctr">
              <a:buClrTx/>
              <a:buSzTx/>
              <a:buFontTx/>
            </a:pPr>
            <a:r>
              <a:rPr lang="zh-CN" altLang="en-US" sz="2800">
                <a:solidFill>
                  <a:schemeClr val="tx1">
                    <a:lumMod val="75000"/>
                    <a:lumOff val="25000"/>
                  </a:schemeClr>
                </a:solidFill>
                <a:cs typeface="+mn-ea"/>
                <a:sym typeface="+mn-lt"/>
              </a:rPr>
              <a:t>获得证书</a:t>
            </a:r>
          </a:p>
        </p:txBody>
      </p:sp>
      <p:sp>
        <p:nvSpPr>
          <p:cNvPr id="56" name="Rectangle 5"/>
          <p:cNvSpPr/>
          <p:nvPr/>
        </p:nvSpPr>
        <p:spPr>
          <a:xfrm>
            <a:off x="7764903" y="2625627"/>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57" name="文本框 56"/>
          <p:cNvSpPr txBox="1"/>
          <p:nvPr/>
        </p:nvSpPr>
        <p:spPr>
          <a:xfrm>
            <a:off x="7964928" y="1970307"/>
            <a:ext cx="2252345" cy="521970"/>
          </a:xfrm>
          <a:prstGeom prst="rect">
            <a:avLst/>
          </a:prstGeom>
          <a:noFill/>
        </p:spPr>
        <p:txBody>
          <a:bodyPr wrap="square" rtlCol="0" anchor="t">
            <a:spAutoFit/>
          </a:bodyPr>
          <a:lstStyle/>
          <a:p>
            <a:pPr lvl="0" algn="ctr">
              <a:buClrTx/>
              <a:buSzTx/>
              <a:buFontTx/>
            </a:pPr>
            <a:r>
              <a:rPr lang="zh-CN" altLang="en-US" sz="2800">
                <a:solidFill>
                  <a:schemeClr val="tx1">
                    <a:lumMod val="75000"/>
                    <a:lumOff val="25000"/>
                  </a:schemeClr>
                </a:solidFill>
                <a:cs typeface="+mn-ea"/>
                <a:sym typeface="+mn-lt"/>
              </a:rPr>
              <a:t>获得证书</a:t>
            </a:r>
          </a:p>
        </p:txBody>
      </p:sp>
      <p:sp>
        <p:nvSpPr>
          <p:cNvPr id="59" name="Rectangle 5"/>
          <p:cNvSpPr/>
          <p:nvPr/>
        </p:nvSpPr>
        <p:spPr>
          <a:xfrm>
            <a:off x="7785223" y="4423640"/>
            <a:ext cx="2368550" cy="784830"/>
          </a:xfrm>
          <a:prstGeom prst="rect">
            <a:avLst/>
          </a:prstGeom>
        </p:spPr>
        <p:txBody>
          <a:bodyPr wrap="square">
            <a:spAutoFit/>
          </a:bodyPr>
          <a:lstStyle/>
          <a:p>
            <a:pPr algn="ctr">
              <a:lnSpc>
                <a:spcPct val="150000"/>
              </a:lnSpc>
              <a:spcBef>
                <a:spcPts val="0"/>
              </a:spcBef>
              <a:spcAft>
                <a:spcPts val="0"/>
              </a:spcAft>
            </a:pPr>
            <a:r>
              <a:rPr lang="en-US" sz="1000" dirty="0">
                <a:solidFill>
                  <a:schemeClr val="tx1">
                    <a:lumMod val="75000"/>
                    <a:lumOff val="25000"/>
                  </a:schemeClr>
                </a:solidFill>
                <a:cs typeface="+mn-ea"/>
                <a:sym typeface="+mn-lt"/>
              </a:rPr>
              <a:t>单击此处输入你的正文，文字是您思想的提炼，为了最终演示发布的良好效果，请尽量言简意赅的阐述观点；</a:t>
            </a:r>
          </a:p>
        </p:txBody>
      </p:sp>
      <p:sp>
        <p:nvSpPr>
          <p:cNvPr id="60" name="文本框 59"/>
          <p:cNvSpPr txBox="1"/>
          <p:nvPr/>
        </p:nvSpPr>
        <p:spPr>
          <a:xfrm>
            <a:off x="7985248" y="3768320"/>
            <a:ext cx="2252345" cy="521970"/>
          </a:xfrm>
          <a:prstGeom prst="rect">
            <a:avLst/>
          </a:prstGeom>
          <a:noFill/>
        </p:spPr>
        <p:txBody>
          <a:bodyPr wrap="square" rtlCol="0" anchor="t">
            <a:spAutoFit/>
          </a:bodyPr>
          <a:lstStyle/>
          <a:p>
            <a:pPr lvl="0" algn="ctr">
              <a:buClrTx/>
              <a:buSzTx/>
              <a:buFontTx/>
            </a:pPr>
            <a:r>
              <a:rPr lang="zh-CN" altLang="en-US" sz="2800">
                <a:solidFill>
                  <a:schemeClr val="tx1">
                    <a:lumMod val="75000"/>
                    <a:lumOff val="25000"/>
                  </a:schemeClr>
                </a:solidFill>
                <a:cs typeface="+mn-ea"/>
                <a:sym typeface="+mn-lt"/>
              </a:rPr>
              <a:t>获得证书</a:t>
            </a:r>
          </a:p>
        </p:txBody>
      </p:sp>
      <p:sp>
        <p:nvSpPr>
          <p:cNvPr id="14" name="文本框 13">
            <a:extLst>
              <a:ext uri="{FF2B5EF4-FFF2-40B4-BE49-F238E27FC236}">
                <a16:creationId xmlns="" xmlns:a16="http://schemas.microsoft.com/office/drawing/2014/main" id="{90A0E4F0-72BF-DFF5-7B7A-886DC3B3F70D}"/>
              </a:ext>
            </a:extLst>
          </p:cNvPr>
          <p:cNvSpPr txBox="1"/>
          <p:nvPr/>
        </p:nvSpPr>
        <p:spPr>
          <a:xfrm>
            <a:off x="721689" y="617270"/>
            <a:ext cx="2492990" cy="646331"/>
          </a:xfrm>
          <a:prstGeom prst="rect">
            <a:avLst/>
          </a:prstGeom>
          <a:noFill/>
        </p:spPr>
        <p:txBody>
          <a:bodyPr wrap="none" rtlCol="0">
            <a:spAutoFit/>
          </a:bodyPr>
          <a:lstStyle/>
          <a:p>
            <a:r>
              <a:rPr lang="zh-CN" altLang="en-US" sz="3600" kern="100" dirty="0">
                <a:solidFill>
                  <a:srgbClr val="4B8B19"/>
                </a:solidFill>
                <a:cs typeface="+mn-ea"/>
                <a:sym typeface="+mn-lt"/>
              </a:rPr>
              <a:t>奖状及证书</a:t>
            </a:r>
          </a:p>
        </p:txBody>
      </p:sp>
      <p:pic>
        <p:nvPicPr>
          <p:cNvPr id="4" name="图片 3">
            <a:extLst>
              <a:ext uri="{FF2B5EF4-FFF2-40B4-BE49-F238E27FC236}">
                <a16:creationId xmlns="" xmlns:a16="http://schemas.microsoft.com/office/drawing/2014/main" id="{7D5DB63E-8CBB-D09E-25BE-735931ADFD5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03700" y="1651000"/>
            <a:ext cx="3784600" cy="3784600"/>
          </a:xfrm>
          <a:prstGeom prst="rect">
            <a:avLst/>
          </a:prstGeom>
        </p:spPr>
      </p:pic>
    </p:spTree>
  </p:cSld>
  <p:clrMapOvr>
    <a:masterClrMapping/>
  </p:clrMapOvr>
  <p:transition spd="slow" advTm="3000">
    <p:wipe/>
  </p:transition>
</p:sld>
</file>

<file path=ppt/theme/theme1.xml><?xml version="1.0" encoding="utf-8"?>
<a:theme xmlns:a="http://schemas.openxmlformats.org/drawingml/2006/main" name="第一PPT，www.1ppt.com​">
  <a:themeElements>
    <a:clrScheme name="自定义 1012">
      <a:dk1>
        <a:srgbClr val="000000"/>
      </a:dk1>
      <a:lt1>
        <a:srgbClr val="FFFFFF"/>
      </a:lt1>
      <a:dk2>
        <a:srgbClr val="0F1423"/>
      </a:dk2>
      <a:lt2>
        <a:srgbClr val="FFFFFF"/>
      </a:lt2>
      <a:accent1>
        <a:srgbClr val="58B6E5"/>
      </a:accent1>
      <a:accent2>
        <a:srgbClr val="2093CD"/>
      </a:accent2>
      <a:accent3>
        <a:srgbClr val="56CA95"/>
      </a:accent3>
      <a:accent4>
        <a:srgbClr val="FFBA55"/>
      </a:accent4>
      <a:accent5>
        <a:srgbClr val="F18870"/>
      </a:accent5>
      <a:accent6>
        <a:srgbClr val="EC5F74"/>
      </a:accent6>
      <a:hlink>
        <a:srgbClr val="0563C1"/>
      </a:hlink>
      <a:folHlink>
        <a:srgbClr val="954D72"/>
      </a:folHlink>
    </a:clrScheme>
    <a:fontScheme name="xdzehk1e">
      <a:majorFont>
        <a:latin typeface="Arial" panose="020F0302020204030204"/>
        <a:ea typeface="微软雅黑"/>
        <a:cs typeface=""/>
      </a:majorFont>
      <a:minorFont>
        <a:latin typeface="Arial" panose="020F0502020204030204"/>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949</Words>
  <Application>Microsoft Office PowerPoint</Application>
  <PresentationFormat>宽屏</PresentationFormat>
  <Paragraphs>151</Paragraphs>
  <Slides>22</Slides>
  <Notes>13</Notes>
  <HiddenSlides>0</HiddenSlides>
  <MMClips>0</MMClips>
  <ScaleCrop>false</ScaleCrop>
  <HeadingPairs>
    <vt:vector size="6" baseType="variant">
      <vt:variant>
        <vt:lpstr>已用的字体</vt:lpstr>
      </vt:variant>
      <vt:variant>
        <vt:i4>8</vt:i4>
      </vt:variant>
      <vt:variant>
        <vt:lpstr>主题</vt:lpstr>
      </vt:variant>
      <vt:variant>
        <vt:i4>3</vt:i4>
      </vt:variant>
      <vt:variant>
        <vt:lpstr>幻灯片标题</vt:lpstr>
      </vt:variant>
      <vt:variant>
        <vt:i4>22</vt:i4>
      </vt:variant>
    </vt:vector>
  </HeadingPairs>
  <TitlesOfParts>
    <vt:vector size="33" baseType="lpstr">
      <vt:lpstr>Meiryo</vt:lpstr>
      <vt:lpstr>等线</vt:lpstr>
      <vt:lpstr>汉仪中圆简</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
  <cp:revision>1</cp:revision>
  <dcterms:created xsi:type="dcterms:W3CDTF">2022-08-16T02:36:29Z</dcterms:created>
  <dcterms:modified xsi:type="dcterms:W3CDTF">2023-01-07T01:50:36Z</dcterms:modified>
</cp:coreProperties>
</file>