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679" r:id="rId3"/>
  </p:sldMasterIdLst>
  <p:notesMasterIdLst>
    <p:notesMasterId r:id="rId30"/>
  </p:notesMasterIdLst>
  <p:sldIdLst>
    <p:sldId id="256" r:id="rId4"/>
    <p:sldId id="258" r:id="rId5"/>
    <p:sldId id="260" r:id="rId6"/>
    <p:sldId id="261" r:id="rId7"/>
    <p:sldId id="262" r:id="rId8"/>
    <p:sldId id="264" r:id="rId9"/>
    <p:sldId id="265" r:id="rId10"/>
    <p:sldId id="266" r:id="rId11"/>
    <p:sldId id="267" r:id="rId12"/>
    <p:sldId id="268" r:id="rId13"/>
    <p:sldId id="269" r:id="rId14"/>
    <p:sldId id="270" r:id="rId15"/>
    <p:sldId id="272" r:id="rId16"/>
    <p:sldId id="271" r:id="rId17"/>
    <p:sldId id="273" r:id="rId18"/>
    <p:sldId id="274" r:id="rId19"/>
    <p:sldId id="275" r:id="rId20"/>
    <p:sldId id="278" r:id="rId21"/>
    <p:sldId id="277" r:id="rId22"/>
    <p:sldId id="276" r:id="rId23"/>
    <p:sldId id="279" r:id="rId24"/>
    <p:sldId id="280" r:id="rId25"/>
    <p:sldId id="281" r:id="rId26"/>
    <p:sldId id="282" r:id="rId27"/>
    <p:sldId id="283" r:id="rId28"/>
    <p:sldId id="284"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677" userDrawn="1">
          <p15:clr>
            <a:srgbClr val="A4A3A4"/>
          </p15:clr>
        </p15:guide>
        <p15:guide id="2" pos="6085" userDrawn="1">
          <p15:clr>
            <a:srgbClr val="A4A3A4"/>
          </p15:clr>
        </p15:guide>
        <p15:guide id="3" orient="horz" pos="18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3C7"/>
    <a:srgbClr val="FFFFFF"/>
    <a:srgbClr val="FE9B33"/>
    <a:srgbClr val="F15C44"/>
    <a:srgbClr val="FEE7D8"/>
    <a:srgbClr val="2222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33" autoAdjust="0"/>
    <p:restoredTop sz="96314" autoAdjust="0"/>
  </p:normalViewPr>
  <p:slideViewPr>
    <p:cSldViewPr snapToGrid="0">
      <p:cViewPr varScale="1">
        <p:scale>
          <a:sx n="106" d="100"/>
          <a:sy n="106" d="100"/>
        </p:scale>
        <p:origin x="696" y="114"/>
      </p:cViewPr>
      <p:guideLst>
        <p:guide pos="5677"/>
        <p:guide pos="6085"/>
        <p:guide orient="horz" pos="1888"/>
      </p:guideLst>
    </p:cSldViewPr>
  </p:slideViewPr>
  <p:notesTextViewPr>
    <p:cViewPr>
      <p:scale>
        <a:sx n="1" d="1"/>
        <a:sy n="1" d="1"/>
      </p:scale>
      <p:origin x="0" y="0"/>
    </p:cViewPr>
  </p:notesTextViewPr>
  <p:sorterViewPr>
    <p:cViewPr>
      <p:scale>
        <a:sx n="66" d="100"/>
        <a:sy n="66" d="100"/>
      </p:scale>
      <p:origin x="0" y="-365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A0296-0BC9-4818-BA44-9644F2245A58}" type="datetimeFigureOut">
              <a:rPr lang="zh-CN" altLang="en-US" smtClean="0"/>
              <a:t>2023/1/11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9224-E3E9-42FE-BB69-A4CE0490A33A}" type="slidenum">
              <a:rPr lang="zh-CN" altLang="en-US" smtClean="0"/>
              <a:t>‹#›</a:t>
            </a:fld>
            <a:endParaRPr lang="zh-CN" altLang="en-US"/>
          </a:p>
        </p:txBody>
      </p:sp>
    </p:spTree>
    <p:extLst>
      <p:ext uri="{BB962C8B-B14F-4D97-AF65-F5344CB8AC3E}">
        <p14:creationId xmlns:p14="http://schemas.microsoft.com/office/powerpoint/2010/main" val="2827189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93B39224-E3E9-42FE-BB69-A4CE0490A33A}" type="slidenum">
              <a:rPr lang="zh-CN" altLang="en-US" smtClean="0"/>
              <a:t>13</a:t>
            </a:fld>
            <a:endParaRPr lang="zh-CN" altLang="en-US"/>
          </a:p>
        </p:txBody>
      </p:sp>
    </p:spTree>
    <p:extLst>
      <p:ext uri="{BB962C8B-B14F-4D97-AF65-F5344CB8AC3E}">
        <p14:creationId xmlns:p14="http://schemas.microsoft.com/office/powerpoint/2010/main" val="4015455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628024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451C7C25-CB5D-46F6-AFF3-6BEB7C29B818}"/>
              </a:ext>
            </a:extLst>
          </p:cNvPr>
          <p:cNvSpPr>
            <a:spLocks noGrp="1"/>
          </p:cNvSpPr>
          <p:nvPr>
            <p:ph type="dt" sz="half" idx="10"/>
          </p:nvPr>
        </p:nvSpPr>
        <p:spPr/>
        <p:txBody>
          <a:bodyPr/>
          <a:lstStyle/>
          <a:p>
            <a:fld id="{8DFC3BBA-EA33-45B6-9E58-1250F177BF65}" type="datetimeFigureOut">
              <a:rPr lang="zh-CN" altLang="en-US" smtClean="0"/>
              <a:t>2023/1/11</a:t>
            </a:fld>
            <a:endParaRPr lang="zh-CN" altLang="en-US"/>
          </a:p>
        </p:txBody>
      </p:sp>
      <p:sp>
        <p:nvSpPr>
          <p:cNvPr id="3" name="页脚占位符 2">
            <a:extLst>
              <a:ext uri="{FF2B5EF4-FFF2-40B4-BE49-F238E27FC236}">
                <a16:creationId xmlns="" xmlns:a16="http://schemas.microsoft.com/office/drawing/2014/main" id="{CE95110B-A6F4-4A3F-BF0F-A6682AB72DE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5E308437-AA65-436E-95D8-B543F2C72E49}"/>
              </a:ext>
            </a:extLst>
          </p:cNvPr>
          <p:cNvSpPr>
            <a:spLocks noGrp="1"/>
          </p:cNvSpPr>
          <p:nvPr>
            <p:ph type="sldNum" sz="quarter" idx="12"/>
          </p:nvPr>
        </p:nvSpPr>
        <p:spPr/>
        <p:txBody>
          <a:bodyPr/>
          <a:lstStyle/>
          <a:p>
            <a:fld id="{FEA0DBF0-0789-41DF-9EF0-A02B7F41CDF1}" type="slidenum">
              <a:rPr lang="zh-CN" altLang="en-US" smtClean="0"/>
              <a:t>‹#›</a:t>
            </a:fld>
            <a:endParaRPr lang="zh-CN" altLang="en-US"/>
          </a:p>
        </p:txBody>
      </p:sp>
    </p:spTree>
    <p:extLst>
      <p:ext uri="{BB962C8B-B14F-4D97-AF65-F5344CB8AC3E}">
        <p14:creationId xmlns:p14="http://schemas.microsoft.com/office/powerpoint/2010/main" val="317526229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_空白">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451C7C25-CB5D-46F6-AFF3-6BEB7C29B818}"/>
              </a:ext>
            </a:extLst>
          </p:cNvPr>
          <p:cNvSpPr>
            <a:spLocks noGrp="1"/>
          </p:cNvSpPr>
          <p:nvPr>
            <p:ph type="dt" sz="half" idx="10"/>
          </p:nvPr>
        </p:nvSpPr>
        <p:spPr/>
        <p:txBody>
          <a:bodyPr/>
          <a:lstStyle/>
          <a:p>
            <a:fld id="{8DFC3BBA-EA33-45B6-9E58-1250F177BF65}" type="datetimeFigureOut">
              <a:rPr lang="zh-CN" altLang="en-US" smtClean="0"/>
              <a:t>2023/1/11</a:t>
            </a:fld>
            <a:endParaRPr lang="zh-CN" altLang="en-US"/>
          </a:p>
        </p:txBody>
      </p:sp>
      <p:sp>
        <p:nvSpPr>
          <p:cNvPr id="3" name="页脚占位符 2">
            <a:extLst>
              <a:ext uri="{FF2B5EF4-FFF2-40B4-BE49-F238E27FC236}">
                <a16:creationId xmlns="" xmlns:a16="http://schemas.microsoft.com/office/drawing/2014/main" id="{CE95110B-A6F4-4A3F-BF0F-A6682AB72DE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5E308437-AA65-436E-95D8-B543F2C72E49}"/>
              </a:ext>
            </a:extLst>
          </p:cNvPr>
          <p:cNvSpPr>
            <a:spLocks noGrp="1"/>
          </p:cNvSpPr>
          <p:nvPr>
            <p:ph type="sldNum" sz="quarter" idx="12"/>
          </p:nvPr>
        </p:nvSpPr>
        <p:spPr/>
        <p:txBody>
          <a:bodyPr/>
          <a:lstStyle/>
          <a:p>
            <a:fld id="{FEA0DBF0-0789-41DF-9EF0-A02B7F41CDF1}" type="slidenum">
              <a:rPr lang="zh-CN" altLang="en-US" smtClean="0"/>
              <a:t>‹#›</a:t>
            </a:fld>
            <a:endParaRPr lang="zh-CN" altLang="en-US"/>
          </a:p>
        </p:txBody>
      </p:sp>
      <p:sp>
        <p:nvSpPr>
          <p:cNvPr id="6" name="椭圆 5">
            <a:extLst>
              <a:ext uri="{FF2B5EF4-FFF2-40B4-BE49-F238E27FC236}">
                <a16:creationId xmlns="" xmlns:a16="http://schemas.microsoft.com/office/drawing/2014/main" id="{0ED2723D-9CA8-4CBA-B100-D0D396D8B3A2}"/>
              </a:ext>
            </a:extLst>
          </p:cNvPr>
          <p:cNvSpPr/>
          <p:nvPr userDrawn="1"/>
        </p:nvSpPr>
        <p:spPr>
          <a:xfrm rot="6300000">
            <a:off x="-4711625" y="-3876910"/>
            <a:ext cx="7233943" cy="7233943"/>
          </a:xfrm>
          <a:prstGeom prst="ellipse">
            <a:avLst/>
          </a:prstGeom>
          <a:gradFill>
            <a:gsLst>
              <a:gs pos="24000">
                <a:schemeClr val="accent1"/>
              </a:gs>
              <a:gs pos="73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 xmlns:a16="http://schemas.microsoft.com/office/drawing/2014/main" id="{9D7248F9-D4E0-43C8-B04A-859461FCA675}"/>
              </a:ext>
            </a:extLst>
          </p:cNvPr>
          <p:cNvSpPr/>
          <p:nvPr userDrawn="1"/>
        </p:nvSpPr>
        <p:spPr>
          <a:xfrm rot="18077663">
            <a:off x="6616389" y="2058528"/>
            <a:ext cx="17416937" cy="14706914"/>
          </a:xfrm>
          <a:prstGeom prst="ellipse">
            <a:avLst/>
          </a:prstGeom>
          <a:gradFill>
            <a:gsLst>
              <a:gs pos="24000">
                <a:schemeClr val="accent1"/>
              </a:gs>
              <a:gs pos="73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0212193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FCD3C7"/>
        </a:solidFill>
        <a:effectLst/>
      </p:bgPr>
    </p:bg>
    <p:spTree>
      <p:nvGrpSpPr>
        <p:cNvPr id="1" name=""/>
        <p:cNvGrpSpPr/>
        <p:nvPr/>
      </p:nvGrpSpPr>
      <p:grpSpPr>
        <a:xfrm>
          <a:off x="0" y="0"/>
          <a:ext cx="0" cy="0"/>
          <a:chOff x="0" y="0"/>
          <a:chExt cx="0" cy="0"/>
        </a:xfrm>
      </p:grpSpPr>
      <p:sp>
        <p:nvSpPr>
          <p:cNvPr id="5" name="TextBox 4"/>
          <p:cNvSpPr txBox="1"/>
          <p:nvPr userDrawn="1"/>
        </p:nvSpPr>
        <p:spPr>
          <a:xfrm>
            <a:off x="683568" y="2758782"/>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://WWW.YPPPT.COM/xiazai</a:t>
            </a:r>
            <a:r>
              <a:rPr kumimoji="0" lang="en-US" altLang="zh-CN" sz="100" b="0" i="0" u="none" strike="noStrike" kern="0" cap="none" spc="0" normalizeH="0" baseline="0" noProof="0" dirty="0" smtClean="0">
                <a:ln>
                  <a:noFill/>
                </a:ln>
                <a:solidFill>
                  <a:prstClr val="black"/>
                </a:solidFill>
                <a:effectLst/>
                <a:uLnTx/>
                <a:uFillTx/>
              </a:rPr>
              <a:t>/</a:t>
            </a:r>
          </a:p>
        </p:txBody>
      </p:sp>
      <p:pic>
        <p:nvPicPr>
          <p:cNvPr id="7" name="图片 6" descr="图片包含 桌子, 室内, 笔记本, 电脑&#10;&#10;描述已自动生成">
            <a:extLst>
              <a:ext uri="{FF2B5EF4-FFF2-40B4-BE49-F238E27FC236}">
                <a16:creationId xmlns="" xmlns:a16="http://schemas.microsoft.com/office/drawing/2014/main" id="{AB4DDCB2-C3F5-4B31-8367-1F6131DFF3F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203430" cy="3632200"/>
          </a:xfrm>
          <a:prstGeom prst="rect">
            <a:avLst/>
          </a:prstGeom>
        </p:spPr>
      </p:pic>
      <p:sp>
        <p:nvSpPr>
          <p:cNvPr id="9" name="矩形 8">
            <a:extLst>
              <a:ext uri="{FF2B5EF4-FFF2-40B4-BE49-F238E27FC236}">
                <a16:creationId xmlns="" xmlns:a16="http://schemas.microsoft.com/office/drawing/2014/main" id="{E8718026-E493-4CBB-8168-F03656FD8F67}"/>
              </a:ext>
            </a:extLst>
          </p:cNvPr>
          <p:cNvSpPr/>
          <p:nvPr userDrawn="1"/>
        </p:nvSpPr>
        <p:spPr>
          <a:xfrm>
            <a:off x="0" y="0"/>
            <a:ext cx="12192000" cy="3632200"/>
          </a:xfrm>
          <a:prstGeom prst="rect">
            <a:avLst/>
          </a:prstGeom>
          <a:gradFill>
            <a:gsLst>
              <a:gs pos="44000">
                <a:schemeClr val="accent1">
                  <a:lumMod val="75000"/>
                  <a:alpha val="90000"/>
                </a:schemeClr>
              </a:gs>
              <a:gs pos="100000">
                <a:schemeClr val="accent2">
                  <a:alpha val="9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91019915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DFC3BBA-EA33-45B6-9E58-1250F177BF65}" type="datetimeFigureOut">
              <a:rPr lang="zh-CN" altLang="en-US" smtClean="0"/>
              <a:t>2023/1/11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t>‹#›</a:t>
            </a:fld>
            <a:endParaRPr lang="zh-CN" altLang="en-US"/>
          </a:p>
        </p:txBody>
      </p:sp>
    </p:spTree>
    <p:extLst>
      <p:ext uri="{BB962C8B-B14F-4D97-AF65-F5344CB8AC3E}">
        <p14:creationId xmlns:p14="http://schemas.microsoft.com/office/powerpoint/2010/main" val="308951912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DFC3BBA-EA33-45B6-9E58-1250F177BF65}" type="datetimeFigureOut">
              <a:rPr lang="zh-CN" altLang="en-US" smtClean="0"/>
              <a:t>2023/1/11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t>‹#›</a:t>
            </a:fld>
            <a:endParaRPr lang="zh-CN" altLang="en-US"/>
          </a:p>
        </p:txBody>
      </p:sp>
    </p:spTree>
    <p:extLst>
      <p:ext uri="{BB962C8B-B14F-4D97-AF65-F5344CB8AC3E}">
        <p14:creationId xmlns:p14="http://schemas.microsoft.com/office/powerpoint/2010/main" val="188404094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DFC3BBA-EA33-45B6-9E58-1250F177BF65}" type="datetimeFigureOut">
              <a:rPr lang="zh-CN" altLang="en-US" smtClean="0"/>
              <a:t>2023/1/11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t>‹#›</a:t>
            </a:fld>
            <a:endParaRPr lang="zh-CN" altLang="en-US"/>
          </a:p>
        </p:txBody>
      </p:sp>
    </p:spTree>
    <p:extLst>
      <p:ext uri="{BB962C8B-B14F-4D97-AF65-F5344CB8AC3E}">
        <p14:creationId xmlns:p14="http://schemas.microsoft.com/office/powerpoint/2010/main" val="158060380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DFC3BBA-EA33-45B6-9E58-1250F177BF65}" type="datetimeFigureOut">
              <a:rPr lang="zh-CN" altLang="en-US" smtClean="0"/>
              <a:t>2023/1/11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t>‹#›</a:t>
            </a:fld>
            <a:endParaRPr lang="zh-CN" altLang="en-US"/>
          </a:p>
        </p:txBody>
      </p:sp>
    </p:spTree>
    <p:extLst>
      <p:ext uri="{BB962C8B-B14F-4D97-AF65-F5344CB8AC3E}">
        <p14:creationId xmlns:p14="http://schemas.microsoft.com/office/powerpoint/2010/main" val="144668714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DFC3BBA-EA33-45B6-9E58-1250F177BF65}" type="datetimeFigureOut">
              <a:rPr lang="zh-CN" altLang="en-US" smtClean="0"/>
              <a:t>2023/1/11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t>‹#›</a:t>
            </a:fld>
            <a:endParaRPr lang="zh-CN" altLang="en-US"/>
          </a:p>
        </p:txBody>
      </p:sp>
    </p:spTree>
    <p:extLst>
      <p:ext uri="{BB962C8B-B14F-4D97-AF65-F5344CB8AC3E}">
        <p14:creationId xmlns:p14="http://schemas.microsoft.com/office/powerpoint/2010/main" val="305044954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DFC3BBA-EA33-45B6-9E58-1250F177BF65}" type="datetimeFigureOut">
              <a:rPr lang="zh-CN" altLang="en-US" smtClean="0"/>
              <a:t>2023/1/11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t>‹#›</a:t>
            </a:fld>
            <a:endParaRPr lang="zh-CN" altLang="en-US"/>
          </a:p>
        </p:txBody>
      </p:sp>
    </p:spTree>
    <p:extLst>
      <p:ext uri="{BB962C8B-B14F-4D97-AF65-F5344CB8AC3E}">
        <p14:creationId xmlns:p14="http://schemas.microsoft.com/office/powerpoint/2010/main" val="209479145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DFC3BBA-EA33-45B6-9E58-1250F177BF65}" type="datetimeFigureOut">
              <a:rPr lang="zh-CN" altLang="en-US" smtClean="0"/>
              <a:t>2023/1/11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t>‹#›</a:t>
            </a:fld>
            <a:endParaRPr lang="zh-CN" altLang="en-US"/>
          </a:p>
        </p:txBody>
      </p:sp>
    </p:spTree>
    <p:extLst>
      <p:ext uri="{BB962C8B-B14F-4D97-AF65-F5344CB8AC3E}">
        <p14:creationId xmlns:p14="http://schemas.microsoft.com/office/powerpoint/2010/main" val="285475717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DFC3BBA-EA33-45B6-9E58-1250F177BF65}" type="datetimeFigureOut">
              <a:rPr lang="zh-CN" altLang="en-US" smtClean="0"/>
              <a:t>2023/1/11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t>‹#›</a:t>
            </a:fld>
            <a:endParaRPr lang="zh-CN" altLang="en-US"/>
          </a:p>
        </p:txBody>
      </p:sp>
    </p:spTree>
    <p:extLst>
      <p:ext uri="{BB962C8B-B14F-4D97-AF65-F5344CB8AC3E}">
        <p14:creationId xmlns:p14="http://schemas.microsoft.com/office/powerpoint/2010/main" val="279963900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9_空白">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451C7C25-CB5D-46F6-AFF3-6BEB7C29B818}"/>
              </a:ext>
            </a:extLst>
          </p:cNvPr>
          <p:cNvSpPr>
            <a:spLocks noGrp="1"/>
          </p:cNvSpPr>
          <p:nvPr>
            <p:ph type="dt" sz="half" idx="10"/>
          </p:nvPr>
        </p:nvSpPr>
        <p:spPr/>
        <p:txBody>
          <a:bodyPr/>
          <a:lstStyle/>
          <a:p>
            <a:fld id="{8DFC3BBA-EA33-45B6-9E58-1250F177BF65}" type="datetimeFigureOut">
              <a:rPr lang="zh-CN" altLang="en-US" smtClean="0"/>
              <a:t>2023/1/11</a:t>
            </a:fld>
            <a:endParaRPr lang="zh-CN" altLang="en-US"/>
          </a:p>
        </p:txBody>
      </p:sp>
      <p:sp>
        <p:nvSpPr>
          <p:cNvPr id="3" name="页脚占位符 2">
            <a:extLst>
              <a:ext uri="{FF2B5EF4-FFF2-40B4-BE49-F238E27FC236}">
                <a16:creationId xmlns="" xmlns:a16="http://schemas.microsoft.com/office/drawing/2014/main" id="{CE95110B-A6F4-4A3F-BF0F-A6682AB72DE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5E308437-AA65-436E-95D8-B543F2C72E49}"/>
              </a:ext>
            </a:extLst>
          </p:cNvPr>
          <p:cNvSpPr>
            <a:spLocks noGrp="1"/>
          </p:cNvSpPr>
          <p:nvPr>
            <p:ph type="sldNum" sz="quarter" idx="12"/>
          </p:nvPr>
        </p:nvSpPr>
        <p:spPr/>
        <p:txBody>
          <a:bodyPr/>
          <a:lstStyle/>
          <a:p>
            <a:fld id="{FEA0DBF0-0789-41DF-9EF0-A02B7F41CDF1}" type="slidenum">
              <a:rPr lang="zh-CN" altLang="en-US" smtClean="0"/>
              <a:t>‹#›</a:t>
            </a:fld>
            <a:endParaRPr lang="zh-CN" altLang="en-US"/>
          </a:p>
        </p:txBody>
      </p:sp>
      <p:sp>
        <p:nvSpPr>
          <p:cNvPr id="6" name="任意多边形: 形状 5">
            <a:extLst>
              <a:ext uri="{FF2B5EF4-FFF2-40B4-BE49-F238E27FC236}">
                <a16:creationId xmlns="" xmlns:a16="http://schemas.microsoft.com/office/drawing/2014/main" id="{A547B64C-2225-480F-970A-6DE1CD1B618D}"/>
              </a:ext>
            </a:extLst>
          </p:cNvPr>
          <p:cNvSpPr/>
          <p:nvPr userDrawn="1"/>
        </p:nvSpPr>
        <p:spPr>
          <a:xfrm rot="6640489">
            <a:off x="9271342" y="-1511702"/>
            <a:ext cx="4495116" cy="4495116"/>
          </a:xfrm>
          <a:custGeom>
            <a:avLst/>
            <a:gdLst>
              <a:gd name="connsiteX0" fmla="*/ 2161802 w 4323604"/>
              <a:gd name="connsiteY0" fmla="*/ 963247 h 4323604"/>
              <a:gd name="connsiteX1" fmla="*/ 963247 w 4323604"/>
              <a:gd name="connsiteY1" fmla="*/ 2161802 h 4323604"/>
              <a:gd name="connsiteX2" fmla="*/ 2161802 w 4323604"/>
              <a:gd name="connsiteY2" fmla="*/ 3360357 h 4323604"/>
              <a:gd name="connsiteX3" fmla="*/ 3360357 w 4323604"/>
              <a:gd name="connsiteY3" fmla="*/ 2161802 h 4323604"/>
              <a:gd name="connsiteX4" fmla="*/ 2161802 w 4323604"/>
              <a:gd name="connsiteY4" fmla="*/ 963247 h 4323604"/>
              <a:gd name="connsiteX5" fmla="*/ 2161802 w 4323604"/>
              <a:gd name="connsiteY5" fmla="*/ 0 h 4323604"/>
              <a:gd name="connsiteX6" fmla="*/ 4323604 w 4323604"/>
              <a:gd name="connsiteY6" fmla="*/ 2161802 h 4323604"/>
              <a:gd name="connsiteX7" fmla="*/ 2161802 w 4323604"/>
              <a:gd name="connsiteY7" fmla="*/ 4323604 h 4323604"/>
              <a:gd name="connsiteX8" fmla="*/ 0 w 4323604"/>
              <a:gd name="connsiteY8" fmla="*/ 2161802 h 4323604"/>
              <a:gd name="connsiteX9" fmla="*/ 2161802 w 4323604"/>
              <a:gd name="connsiteY9" fmla="*/ 0 h 432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3604" h="4323604">
                <a:moveTo>
                  <a:pt x="2161802" y="963247"/>
                </a:moveTo>
                <a:cubicBezTo>
                  <a:pt x="1499858" y="963247"/>
                  <a:pt x="963247" y="1499858"/>
                  <a:pt x="963247" y="2161802"/>
                </a:cubicBezTo>
                <a:cubicBezTo>
                  <a:pt x="963247" y="2823746"/>
                  <a:pt x="1499858" y="3360357"/>
                  <a:pt x="2161802" y="3360357"/>
                </a:cubicBezTo>
                <a:cubicBezTo>
                  <a:pt x="2823746" y="3360357"/>
                  <a:pt x="3360357" y="2823746"/>
                  <a:pt x="3360357" y="2161802"/>
                </a:cubicBezTo>
                <a:cubicBezTo>
                  <a:pt x="3360357" y="1499858"/>
                  <a:pt x="2823746" y="963247"/>
                  <a:pt x="2161802" y="963247"/>
                </a:cubicBezTo>
                <a:close/>
                <a:moveTo>
                  <a:pt x="2161802" y="0"/>
                </a:moveTo>
                <a:cubicBezTo>
                  <a:pt x="3355732" y="0"/>
                  <a:pt x="4323604" y="967872"/>
                  <a:pt x="4323604" y="2161802"/>
                </a:cubicBezTo>
                <a:cubicBezTo>
                  <a:pt x="4323604" y="3355732"/>
                  <a:pt x="3355732" y="4323604"/>
                  <a:pt x="2161802" y="4323604"/>
                </a:cubicBezTo>
                <a:cubicBezTo>
                  <a:pt x="967872" y="4323604"/>
                  <a:pt x="0" y="3355732"/>
                  <a:pt x="0" y="2161802"/>
                </a:cubicBezTo>
                <a:cubicBezTo>
                  <a:pt x="0" y="967872"/>
                  <a:pt x="967872" y="0"/>
                  <a:pt x="2161802" y="0"/>
                </a:cubicBezTo>
                <a:close/>
              </a:path>
            </a:pathLst>
          </a:custGeom>
          <a:gradFill>
            <a:gsLst>
              <a:gs pos="30000">
                <a:schemeClr val="accent1">
                  <a:lumMod val="75000"/>
                </a:schemeClr>
              </a:gs>
              <a:gs pos="7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任意多边形: 形状 7">
            <a:extLst>
              <a:ext uri="{FF2B5EF4-FFF2-40B4-BE49-F238E27FC236}">
                <a16:creationId xmlns="" xmlns:a16="http://schemas.microsoft.com/office/drawing/2014/main" id="{26CA42A1-DDF7-45DA-A1D1-E1618CA6E126}"/>
              </a:ext>
            </a:extLst>
          </p:cNvPr>
          <p:cNvSpPr/>
          <p:nvPr userDrawn="1"/>
        </p:nvSpPr>
        <p:spPr>
          <a:xfrm rot="3681728">
            <a:off x="-1972515" y="1843315"/>
            <a:ext cx="7447804" cy="7447804"/>
          </a:xfrm>
          <a:custGeom>
            <a:avLst/>
            <a:gdLst>
              <a:gd name="connsiteX0" fmla="*/ 2161802 w 4323604"/>
              <a:gd name="connsiteY0" fmla="*/ 963247 h 4323604"/>
              <a:gd name="connsiteX1" fmla="*/ 963247 w 4323604"/>
              <a:gd name="connsiteY1" fmla="*/ 2161802 h 4323604"/>
              <a:gd name="connsiteX2" fmla="*/ 2161802 w 4323604"/>
              <a:gd name="connsiteY2" fmla="*/ 3360357 h 4323604"/>
              <a:gd name="connsiteX3" fmla="*/ 3360357 w 4323604"/>
              <a:gd name="connsiteY3" fmla="*/ 2161802 h 4323604"/>
              <a:gd name="connsiteX4" fmla="*/ 2161802 w 4323604"/>
              <a:gd name="connsiteY4" fmla="*/ 963247 h 4323604"/>
              <a:gd name="connsiteX5" fmla="*/ 2161802 w 4323604"/>
              <a:gd name="connsiteY5" fmla="*/ 0 h 4323604"/>
              <a:gd name="connsiteX6" fmla="*/ 4323604 w 4323604"/>
              <a:gd name="connsiteY6" fmla="*/ 2161802 h 4323604"/>
              <a:gd name="connsiteX7" fmla="*/ 2161802 w 4323604"/>
              <a:gd name="connsiteY7" fmla="*/ 4323604 h 4323604"/>
              <a:gd name="connsiteX8" fmla="*/ 0 w 4323604"/>
              <a:gd name="connsiteY8" fmla="*/ 2161802 h 4323604"/>
              <a:gd name="connsiteX9" fmla="*/ 2161802 w 4323604"/>
              <a:gd name="connsiteY9" fmla="*/ 0 h 432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3604" h="4323604">
                <a:moveTo>
                  <a:pt x="2161802" y="963247"/>
                </a:moveTo>
                <a:cubicBezTo>
                  <a:pt x="1499858" y="963247"/>
                  <a:pt x="963247" y="1499858"/>
                  <a:pt x="963247" y="2161802"/>
                </a:cubicBezTo>
                <a:cubicBezTo>
                  <a:pt x="963247" y="2823746"/>
                  <a:pt x="1499858" y="3360357"/>
                  <a:pt x="2161802" y="3360357"/>
                </a:cubicBezTo>
                <a:cubicBezTo>
                  <a:pt x="2823746" y="3360357"/>
                  <a:pt x="3360357" y="2823746"/>
                  <a:pt x="3360357" y="2161802"/>
                </a:cubicBezTo>
                <a:cubicBezTo>
                  <a:pt x="3360357" y="1499858"/>
                  <a:pt x="2823746" y="963247"/>
                  <a:pt x="2161802" y="963247"/>
                </a:cubicBezTo>
                <a:close/>
                <a:moveTo>
                  <a:pt x="2161802" y="0"/>
                </a:moveTo>
                <a:cubicBezTo>
                  <a:pt x="3355732" y="0"/>
                  <a:pt x="4323604" y="967872"/>
                  <a:pt x="4323604" y="2161802"/>
                </a:cubicBezTo>
                <a:cubicBezTo>
                  <a:pt x="4323604" y="3355732"/>
                  <a:pt x="3355732" y="4323604"/>
                  <a:pt x="2161802" y="4323604"/>
                </a:cubicBezTo>
                <a:cubicBezTo>
                  <a:pt x="967872" y="4323604"/>
                  <a:pt x="0" y="3355732"/>
                  <a:pt x="0" y="2161802"/>
                </a:cubicBezTo>
                <a:cubicBezTo>
                  <a:pt x="0" y="967872"/>
                  <a:pt x="967872" y="0"/>
                  <a:pt x="2161802" y="0"/>
                </a:cubicBezTo>
                <a:close/>
              </a:path>
            </a:pathLst>
          </a:custGeom>
          <a:gradFill>
            <a:gsLst>
              <a:gs pos="30000">
                <a:schemeClr val="accent1">
                  <a:lumMod val="75000"/>
                </a:schemeClr>
              </a:gs>
              <a:gs pos="7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矩形: 圆角 9">
            <a:extLst>
              <a:ext uri="{FF2B5EF4-FFF2-40B4-BE49-F238E27FC236}">
                <a16:creationId xmlns="" xmlns:a16="http://schemas.microsoft.com/office/drawing/2014/main" id="{0942C92A-53D8-4A6B-AAA7-DEF3D2662698}"/>
              </a:ext>
            </a:extLst>
          </p:cNvPr>
          <p:cNvSpPr/>
          <p:nvPr userDrawn="1"/>
        </p:nvSpPr>
        <p:spPr>
          <a:xfrm>
            <a:off x="685800" y="696992"/>
            <a:ext cx="10820400" cy="5646896"/>
          </a:xfrm>
          <a:prstGeom prst="roundRect">
            <a:avLst>
              <a:gd name="adj" fmla="val 6842"/>
            </a:avLst>
          </a:prstGeom>
          <a:solidFill>
            <a:schemeClr val="bg1"/>
          </a:solidFill>
          <a:ln w="12700" cap="flat" cmpd="sng" algn="ctr">
            <a:noFill/>
            <a:prstDash val="solid"/>
            <a:miter lim="800000"/>
          </a:ln>
          <a:effectLst>
            <a:outerShdw blurRad="228600" dist="38100" dir="2700000" sx="101000" sy="101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127369120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DFC3BBA-EA33-45B6-9E58-1250F177BF65}" type="datetimeFigureOut">
              <a:rPr lang="zh-CN" altLang="en-US" smtClean="0"/>
              <a:t>2023/1/11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t>‹#›</a:t>
            </a:fld>
            <a:endParaRPr lang="zh-CN" altLang="en-US"/>
          </a:p>
        </p:txBody>
      </p:sp>
    </p:spTree>
    <p:extLst>
      <p:ext uri="{BB962C8B-B14F-4D97-AF65-F5344CB8AC3E}">
        <p14:creationId xmlns:p14="http://schemas.microsoft.com/office/powerpoint/2010/main" val="179321300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459250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636068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43125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48878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19270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1312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235567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97788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98943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451C7C25-CB5D-46F6-AFF3-6BEB7C29B818}"/>
              </a:ext>
            </a:extLst>
          </p:cNvPr>
          <p:cNvSpPr>
            <a:spLocks noGrp="1"/>
          </p:cNvSpPr>
          <p:nvPr>
            <p:ph type="dt" sz="half" idx="10"/>
          </p:nvPr>
        </p:nvSpPr>
        <p:spPr/>
        <p:txBody>
          <a:bodyPr/>
          <a:lstStyle/>
          <a:p>
            <a:fld id="{8DFC3BBA-EA33-45B6-9E58-1250F177BF65}" type="datetimeFigureOut">
              <a:rPr lang="zh-CN" altLang="en-US" smtClean="0"/>
              <a:t>2023/1/11</a:t>
            </a:fld>
            <a:endParaRPr lang="zh-CN" altLang="en-US"/>
          </a:p>
        </p:txBody>
      </p:sp>
      <p:sp>
        <p:nvSpPr>
          <p:cNvPr id="3" name="页脚占位符 2">
            <a:extLst>
              <a:ext uri="{FF2B5EF4-FFF2-40B4-BE49-F238E27FC236}">
                <a16:creationId xmlns="" xmlns:a16="http://schemas.microsoft.com/office/drawing/2014/main" id="{CE95110B-A6F4-4A3F-BF0F-A6682AB72DE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5E308437-AA65-436E-95D8-B543F2C72E49}"/>
              </a:ext>
            </a:extLst>
          </p:cNvPr>
          <p:cNvSpPr>
            <a:spLocks noGrp="1"/>
          </p:cNvSpPr>
          <p:nvPr>
            <p:ph type="sldNum" sz="quarter" idx="12"/>
          </p:nvPr>
        </p:nvSpPr>
        <p:spPr/>
        <p:txBody>
          <a:bodyPr/>
          <a:lstStyle/>
          <a:p>
            <a:fld id="{FEA0DBF0-0789-41DF-9EF0-A02B7F41CDF1}" type="slidenum">
              <a:rPr lang="zh-CN" altLang="en-US" smtClean="0"/>
              <a:t>‹#›</a:t>
            </a:fld>
            <a:endParaRPr lang="zh-CN" altLang="en-US"/>
          </a:p>
        </p:txBody>
      </p:sp>
      <p:sp>
        <p:nvSpPr>
          <p:cNvPr id="6" name="矩形 5">
            <a:extLst>
              <a:ext uri="{FF2B5EF4-FFF2-40B4-BE49-F238E27FC236}">
                <a16:creationId xmlns="" xmlns:a16="http://schemas.microsoft.com/office/drawing/2014/main" id="{48E0214F-AC98-45DB-9F31-79BA5FD94A22}"/>
              </a:ext>
            </a:extLst>
          </p:cNvPr>
          <p:cNvSpPr/>
          <p:nvPr userDrawn="1"/>
        </p:nvSpPr>
        <p:spPr>
          <a:xfrm>
            <a:off x="0" y="3632200"/>
            <a:ext cx="12192000" cy="32258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6417380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28652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341514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61625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953147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90670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451C7C25-CB5D-46F6-AFF3-6BEB7C29B818}"/>
              </a:ext>
            </a:extLst>
          </p:cNvPr>
          <p:cNvSpPr>
            <a:spLocks noGrp="1"/>
          </p:cNvSpPr>
          <p:nvPr>
            <p:ph type="dt" sz="half" idx="10"/>
          </p:nvPr>
        </p:nvSpPr>
        <p:spPr/>
        <p:txBody>
          <a:bodyPr/>
          <a:lstStyle/>
          <a:p>
            <a:fld id="{8DFC3BBA-EA33-45B6-9E58-1250F177BF65}" type="datetimeFigureOut">
              <a:rPr lang="zh-CN" altLang="en-US" smtClean="0"/>
              <a:t>2023/1/11</a:t>
            </a:fld>
            <a:endParaRPr lang="zh-CN" altLang="en-US"/>
          </a:p>
        </p:txBody>
      </p:sp>
      <p:sp>
        <p:nvSpPr>
          <p:cNvPr id="3" name="页脚占位符 2">
            <a:extLst>
              <a:ext uri="{FF2B5EF4-FFF2-40B4-BE49-F238E27FC236}">
                <a16:creationId xmlns="" xmlns:a16="http://schemas.microsoft.com/office/drawing/2014/main" id="{CE95110B-A6F4-4A3F-BF0F-A6682AB72DE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5E308437-AA65-436E-95D8-B543F2C72E49}"/>
              </a:ext>
            </a:extLst>
          </p:cNvPr>
          <p:cNvSpPr>
            <a:spLocks noGrp="1"/>
          </p:cNvSpPr>
          <p:nvPr>
            <p:ph type="sldNum" sz="quarter" idx="12"/>
          </p:nvPr>
        </p:nvSpPr>
        <p:spPr/>
        <p:txBody>
          <a:bodyPr/>
          <a:lstStyle/>
          <a:p>
            <a:fld id="{FEA0DBF0-0789-41DF-9EF0-A02B7F41CDF1}" type="slidenum">
              <a:rPr lang="zh-CN" altLang="en-US" smtClean="0"/>
              <a:t>‹#›</a:t>
            </a:fld>
            <a:endParaRPr lang="zh-CN" altLang="en-US"/>
          </a:p>
        </p:txBody>
      </p:sp>
      <p:sp>
        <p:nvSpPr>
          <p:cNvPr id="6" name="矩形 5">
            <a:extLst>
              <a:ext uri="{FF2B5EF4-FFF2-40B4-BE49-F238E27FC236}">
                <a16:creationId xmlns="" xmlns:a16="http://schemas.microsoft.com/office/drawing/2014/main" id="{48E0214F-AC98-45DB-9F31-79BA5FD94A22}"/>
              </a:ext>
            </a:extLst>
          </p:cNvPr>
          <p:cNvSpPr/>
          <p:nvPr userDrawn="1"/>
        </p:nvSpPr>
        <p:spPr>
          <a:xfrm>
            <a:off x="0" y="0"/>
            <a:ext cx="12192000" cy="3632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4221870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451C7C25-CB5D-46F6-AFF3-6BEB7C29B818}"/>
              </a:ext>
            </a:extLst>
          </p:cNvPr>
          <p:cNvSpPr>
            <a:spLocks noGrp="1"/>
          </p:cNvSpPr>
          <p:nvPr>
            <p:ph type="dt" sz="half" idx="10"/>
          </p:nvPr>
        </p:nvSpPr>
        <p:spPr/>
        <p:txBody>
          <a:bodyPr/>
          <a:lstStyle/>
          <a:p>
            <a:fld id="{8DFC3BBA-EA33-45B6-9E58-1250F177BF65}" type="datetimeFigureOut">
              <a:rPr lang="zh-CN" altLang="en-US" smtClean="0"/>
              <a:t>2023/1/11</a:t>
            </a:fld>
            <a:endParaRPr lang="zh-CN" altLang="en-US"/>
          </a:p>
        </p:txBody>
      </p:sp>
      <p:sp>
        <p:nvSpPr>
          <p:cNvPr id="3" name="页脚占位符 2">
            <a:extLst>
              <a:ext uri="{FF2B5EF4-FFF2-40B4-BE49-F238E27FC236}">
                <a16:creationId xmlns="" xmlns:a16="http://schemas.microsoft.com/office/drawing/2014/main" id="{CE95110B-A6F4-4A3F-BF0F-A6682AB72DE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5E308437-AA65-436E-95D8-B543F2C72E49}"/>
              </a:ext>
            </a:extLst>
          </p:cNvPr>
          <p:cNvSpPr>
            <a:spLocks noGrp="1"/>
          </p:cNvSpPr>
          <p:nvPr>
            <p:ph type="sldNum" sz="quarter" idx="12"/>
          </p:nvPr>
        </p:nvSpPr>
        <p:spPr/>
        <p:txBody>
          <a:bodyPr/>
          <a:lstStyle/>
          <a:p>
            <a:fld id="{FEA0DBF0-0789-41DF-9EF0-A02B7F41CDF1}" type="slidenum">
              <a:rPr lang="zh-CN" altLang="en-US" smtClean="0"/>
              <a:t>‹#›</a:t>
            </a:fld>
            <a:endParaRPr lang="zh-CN" altLang="en-US"/>
          </a:p>
        </p:txBody>
      </p:sp>
    </p:spTree>
    <p:extLst>
      <p:ext uri="{BB962C8B-B14F-4D97-AF65-F5344CB8AC3E}">
        <p14:creationId xmlns:p14="http://schemas.microsoft.com/office/powerpoint/2010/main" val="193919377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6_空白">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451C7C25-CB5D-46F6-AFF3-6BEB7C29B818}"/>
              </a:ext>
            </a:extLst>
          </p:cNvPr>
          <p:cNvSpPr>
            <a:spLocks noGrp="1"/>
          </p:cNvSpPr>
          <p:nvPr>
            <p:ph type="dt" sz="half" idx="10"/>
          </p:nvPr>
        </p:nvSpPr>
        <p:spPr/>
        <p:txBody>
          <a:bodyPr/>
          <a:lstStyle/>
          <a:p>
            <a:fld id="{8DFC3BBA-EA33-45B6-9E58-1250F177BF65}" type="datetimeFigureOut">
              <a:rPr lang="zh-CN" altLang="en-US" smtClean="0"/>
              <a:t>2023/1/11</a:t>
            </a:fld>
            <a:endParaRPr lang="zh-CN" altLang="en-US"/>
          </a:p>
        </p:txBody>
      </p:sp>
      <p:sp>
        <p:nvSpPr>
          <p:cNvPr id="3" name="页脚占位符 2">
            <a:extLst>
              <a:ext uri="{FF2B5EF4-FFF2-40B4-BE49-F238E27FC236}">
                <a16:creationId xmlns="" xmlns:a16="http://schemas.microsoft.com/office/drawing/2014/main" id="{CE95110B-A6F4-4A3F-BF0F-A6682AB72DE0}"/>
              </a:ext>
            </a:extLst>
          </p:cNvPr>
          <p:cNvSpPr>
            <a:spLocks noGrp="1"/>
          </p:cNvSpPr>
          <p:nvPr>
            <p:ph type="ftr" sz="quarter" idx="11"/>
          </p:nvPr>
        </p:nvSpPr>
        <p:spPr/>
        <p:txBody>
          <a:bodyPr/>
          <a:lstStyle/>
          <a:p>
            <a:endParaRPr lang="zh-CN" altLang="en-US" dirty="0"/>
          </a:p>
        </p:txBody>
      </p:sp>
      <p:sp>
        <p:nvSpPr>
          <p:cNvPr id="4" name="灯片编号占位符 3">
            <a:extLst>
              <a:ext uri="{FF2B5EF4-FFF2-40B4-BE49-F238E27FC236}">
                <a16:creationId xmlns="" xmlns:a16="http://schemas.microsoft.com/office/drawing/2014/main" id="{5E308437-AA65-436E-95D8-B543F2C72E49}"/>
              </a:ext>
            </a:extLst>
          </p:cNvPr>
          <p:cNvSpPr>
            <a:spLocks noGrp="1"/>
          </p:cNvSpPr>
          <p:nvPr>
            <p:ph type="sldNum" sz="quarter" idx="12"/>
          </p:nvPr>
        </p:nvSpPr>
        <p:spPr/>
        <p:txBody>
          <a:bodyPr/>
          <a:lstStyle/>
          <a:p>
            <a:fld id="{FEA0DBF0-0789-41DF-9EF0-A02B7F41CDF1}" type="slidenum">
              <a:rPr lang="zh-CN" altLang="en-US" smtClean="0"/>
              <a:t>‹#›</a:t>
            </a:fld>
            <a:endParaRPr lang="zh-CN" altLang="en-US"/>
          </a:p>
        </p:txBody>
      </p:sp>
      <p:sp>
        <p:nvSpPr>
          <p:cNvPr id="6" name="任意多边形: 形状 5">
            <a:extLst>
              <a:ext uri="{FF2B5EF4-FFF2-40B4-BE49-F238E27FC236}">
                <a16:creationId xmlns="" xmlns:a16="http://schemas.microsoft.com/office/drawing/2014/main" id="{46ABFB5E-5D05-45AC-9A2D-B35D52457EC9}"/>
              </a:ext>
            </a:extLst>
          </p:cNvPr>
          <p:cNvSpPr/>
          <p:nvPr userDrawn="1"/>
        </p:nvSpPr>
        <p:spPr>
          <a:xfrm rot="8514762">
            <a:off x="-7716403" y="-4930677"/>
            <a:ext cx="16112364" cy="10704599"/>
          </a:xfrm>
          <a:custGeom>
            <a:avLst/>
            <a:gdLst>
              <a:gd name="connsiteX0" fmla="*/ 858495 w 15728733"/>
              <a:gd name="connsiteY0" fmla="*/ 5803392 h 10226476"/>
              <a:gd name="connsiteX1" fmla="*/ 980415 w 15728733"/>
              <a:gd name="connsiteY1" fmla="*/ 5620512 h 10226476"/>
              <a:gd name="connsiteX2" fmla="*/ 3601695 w 15728733"/>
              <a:gd name="connsiteY2" fmla="*/ 3243072 h 10226476"/>
              <a:gd name="connsiteX3" fmla="*/ 10490175 w 15728733"/>
              <a:gd name="connsiteY3" fmla="*/ 2359152 h 10226476"/>
              <a:gd name="connsiteX4" fmla="*/ 12928575 w 15728733"/>
              <a:gd name="connsiteY4" fmla="*/ 164592 h 10226476"/>
              <a:gd name="connsiteX5" fmla="*/ 15427935 w 15728733"/>
              <a:gd name="connsiteY5" fmla="*/ 7296912 h 10226476"/>
              <a:gd name="connsiteX6" fmla="*/ 5521935 w 15728733"/>
              <a:gd name="connsiteY6" fmla="*/ 10222992 h 10226476"/>
              <a:gd name="connsiteX7" fmla="*/ 248895 w 15728733"/>
              <a:gd name="connsiteY7" fmla="*/ 7845552 h 10226476"/>
              <a:gd name="connsiteX8" fmla="*/ 858495 w 15728733"/>
              <a:gd name="connsiteY8" fmla="*/ 5803392 h 10226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28733" h="10226476">
                <a:moveTo>
                  <a:pt x="858495" y="5803392"/>
                </a:moveTo>
                <a:cubicBezTo>
                  <a:pt x="980415" y="5432552"/>
                  <a:pt x="523215" y="6047232"/>
                  <a:pt x="980415" y="5620512"/>
                </a:cubicBezTo>
                <a:cubicBezTo>
                  <a:pt x="1437615" y="5193792"/>
                  <a:pt x="2016735" y="3786632"/>
                  <a:pt x="3601695" y="3243072"/>
                </a:cubicBezTo>
                <a:cubicBezTo>
                  <a:pt x="5186655" y="2699512"/>
                  <a:pt x="8935695" y="2872232"/>
                  <a:pt x="10490175" y="2359152"/>
                </a:cubicBezTo>
                <a:cubicBezTo>
                  <a:pt x="12044655" y="1846072"/>
                  <a:pt x="12105615" y="-658368"/>
                  <a:pt x="12928575" y="164592"/>
                </a:cubicBezTo>
                <a:cubicBezTo>
                  <a:pt x="13751535" y="987552"/>
                  <a:pt x="16662375" y="5620512"/>
                  <a:pt x="15427935" y="7296912"/>
                </a:cubicBezTo>
                <a:cubicBezTo>
                  <a:pt x="14193495" y="8973312"/>
                  <a:pt x="8051775" y="10131552"/>
                  <a:pt x="5521935" y="10222992"/>
                </a:cubicBezTo>
                <a:cubicBezTo>
                  <a:pt x="2992095" y="10314432"/>
                  <a:pt x="1021055" y="8582152"/>
                  <a:pt x="248895" y="7845552"/>
                </a:cubicBezTo>
                <a:cubicBezTo>
                  <a:pt x="-523265" y="7108952"/>
                  <a:pt x="736575" y="6174232"/>
                  <a:pt x="858495" y="5803392"/>
                </a:cubicBezTo>
                <a:close/>
              </a:path>
            </a:pathLst>
          </a:custGeom>
          <a:gradFill>
            <a:gsLst>
              <a:gs pos="33000">
                <a:schemeClr val="accent1"/>
              </a:gs>
              <a:gs pos="76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a:extLst>
              <a:ext uri="{FF2B5EF4-FFF2-40B4-BE49-F238E27FC236}">
                <a16:creationId xmlns="" xmlns:a16="http://schemas.microsoft.com/office/drawing/2014/main" id="{AF233955-01F8-4EE9-BD3C-D208228358D6}"/>
              </a:ext>
            </a:extLst>
          </p:cNvPr>
          <p:cNvGrpSpPr/>
          <p:nvPr userDrawn="1"/>
        </p:nvGrpSpPr>
        <p:grpSpPr>
          <a:xfrm rot="8529290">
            <a:off x="4674535" y="3709126"/>
            <a:ext cx="12420600" cy="5053148"/>
            <a:chOff x="1066800" y="2967688"/>
            <a:chExt cx="12420600" cy="5053148"/>
          </a:xfrm>
        </p:grpSpPr>
        <p:sp>
          <p:nvSpPr>
            <p:cNvPr id="8" name="任意多边形: 形状 7">
              <a:extLst>
                <a:ext uri="{FF2B5EF4-FFF2-40B4-BE49-F238E27FC236}">
                  <a16:creationId xmlns="" xmlns:a16="http://schemas.microsoft.com/office/drawing/2014/main" id="{9071CB04-8127-4D9E-AE66-850842C16E0F}"/>
                </a:ext>
              </a:extLst>
            </p:cNvPr>
            <p:cNvSpPr/>
            <p:nvPr/>
          </p:nvSpPr>
          <p:spPr>
            <a:xfrm>
              <a:off x="1066800" y="2967688"/>
              <a:ext cx="12420600" cy="3718560"/>
            </a:xfrm>
            <a:custGeom>
              <a:avLst/>
              <a:gdLst>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399"/>
                    <a:pt x="3307080" y="2011679"/>
                  </a:cubicBezTo>
                  <a:cubicBezTo>
                    <a:pt x="4762500" y="1838959"/>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任意多边形: 形状 8">
              <a:extLst>
                <a:ext uri="{FF2B5EF4-FFF2-40B4-BE49-F238E27FC236}">
                  <a16:creationId xmlns="" xmlns:a16="http://schemas.microsoft.com/office/drawing/2014/main" id="{AC9A0D23-4888-49A3-BC5E-F3065598A544}"/>
                </a:ext>
              </a:extLst>
            </p:cNvPr>
            <p:cNvSpPr/>
            <p:nvPr/>
          </p:nvSpPr>
          <p:spPr>
            <a:xfrm>
              <a:off x="1066800" y="3041831"/>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1"/>
                    <a:pt x="8732520" y="2682241"/>
                  </a:cubicBezTo>
                  <a:cubicBezTo>
                    <a:pt x="10251440" y="2346961"/>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任意多边形: 形状 9">
              <a:extLst>
                <a:ext uri="{FF2B5EF4-FFF2-40B4-BE49-F238E27FC236}">
                  <a16:creationId xmlns="" xmlns:a16="http://schemas.microsoft.com/office/drawing/2014/main" id="{9A8EA56E-6288-4762-90B9-A775D3A57C85}"/>
                </a:ext>
              </a:extLst>
            </p:cNvPr>
            <p:cNvSpPr/>
            <p:nvPr/>
          </p:nvSpPr>
          <p:spPr>
            <a:xfrm>
              <a:off x="1066800" y="3115974"/>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任意多边形: 形状 10">
              <a:extLst>
                <a:ext uri="{FF2B5EF4-FFF2-40B4-BE49-F238E27FC236}">
                  <a16:creationId xmlns="" xmlns:a16="http://schemas.microsoft.com/office/drawing/2014/main" id="{83BB3CF3-6263-4A07-B0DB-3A1A30DC371B}"/>
                </a:ext>
              </a:extLst>
            </p:cNvPr>
            <p:cNvSpPr/>
            <p:nvPr/>
          </p:nvSpPr>
          <p:spPr>
            <a:xfrm>
              <a:off x="1066800" y="3190119"/>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任意多边形: 形状 11">
              <a:extLst>
                <a:ext uri="{FF2B5EF4-FFF2-40B4-BE49-F238E27FC236}">
                  <a16:creationId xmlns="" xmlns:a16="http://schemas.microsoft.com/office/drawing/2014/main" id="{8A357F72-C785-4186-916F-B8341EBABBCA}"/>
                </a:ext>
              </a:extLst>
            </p:cNvPr>
            <p:cNvSpPr/>
            <p:nvPr/>
          </p:nvSpPr>
          <p:spPr>
            <a:xfrm>
              <a:off x="1066800" y="3264263"/>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任意多边形: 形状 12">
              <a:extLst>
                <a:ext uri="{FF2B5EF4-FFF2-40B4-BE49-F238E27FC236}">
                  <a16:creationId xmlns="" xmlns:a16="http://schemas.microsoft.com/office/drawing/2014/main" id="{BC3BBD8D-BBE4-4097-A55C-E2ADA99CED9F}"/>
                </a:ext>
              </a:extLst>
            </p:cNvPr>
            <p:cNvSpPr/>
            <p:nvPr/>
          </p:nvSpPr>
          <p:spPr>
            <a:xfrm>
              <a:off x="1066800" y="3338407"/>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任意多边形: 形状 13">
              <a:extLst>
                <a:ext uri="{FF2B5EF4-FFF2-40B4-BE49-F238E27FC236}">
                  <a16:creationId xmlns="" xmlns:a16="http://schemas.microsoft.com/office/drawing/2014/main" id="{F9ACB2B8-4ECA-45F8-86A6-8889FEF00563}"/>
                </a:ext>
              </a:extLst>
            </p:cNvPr>
            <p:cNvSpPr/>
            <p:nvPr/>
          </p:nvSpPr>
          <p:spPr>
            <a:xfrm>
              <a:off x="1066800" y="3412550"/>
              <a:ext cx="12420600" cy="3718559"/>
            </a:xfrm>
            <a:custGeom>
              <a:avLst/>
              <a:gdLst>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Lst>
              <a:ahLst/>
              <a:cxnLst>
                <a:cxn ang="0">
                  <a:pos x="connsiteX0" y="connsiteY0"/>
                </a:cxn>
                <a:cxn ang="0">
                  <a:pos x="connsiteX1" y="connsiteY1"/>
                </a:cxn>
                <a:cxn ang="0">
                  <a:pos x="connsiteX2" y="connsiteY2"/>
                </a:cxn>
                <a:cxn ang="0">
                  <a:pos x="connsiteX3" y="connsiteY3"/>
                </a:cxn>
              </a:cxnLst>
              <a:rect l="l" t="t" r="r" b="b"/>
              <a:pathLst>
                <a:path w="12420600" h="3718559">
                  <a:moveTo>
                    <a:pt x="0" y="3718559"/>
                  </a:moveTo>
                  <a:cubicBezTo>
                    <a:pt x="551180" y="3434079"/>
                    <a:pt x="1851660" y="2184400"/>
                    <a:pt x="3307080" y="2011680"/>
                  </a:cubicBezTo>
                  <a:cubicBezTo>
                    <a:pt x="4762500" y="1838960"/>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任意多边形: 形状 14">
              <a:extLst>
                <a:ext uri="{FF2B5EF4-FFF2-40B4-BE49-F238E27FC236}">
                  <a16:creationId xmlns="" xmlns:a16="http://schemas.microsoft.com/office/drawing/2014/main" id="{04738B45-AA0F-4763-BCE8-8FB2049CE8DC}"/>
                </a:ext>
              </a:extLst>
            </p:cNvPr>
            <p:cNvSpPr/>
            <p:nvPr/>
          </p:nvSpPr>
          <p:spPr>
            <a:xfrm>
              <a:off x="1066800" y="3486694"/>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任意多边形: 形状 15">
              <a:extLst>
                <a:ext uri="{FF2B5EF4-FFF2-40B4-BE49-F238E27FC236}">
                  <a16:creationId xmlns="" xmlns:a16="http://schemas.microsoft.com/office/drawing/2014/main" id="{2E66ED14-776D-4683-AC54-83258B8812CA}"/>
                </a:ext>
              </a:extLst>
            </p:cNvPr>
            <p:cNvSpPr/>
            <p:nvPr/>
          </p:nvSpPr>
          <p:spPr>
            <a:xfrm>
              <a:off x="1066800" y="3560838"/>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任意多边形: 形状 16">
              <a:extLst>
                <a:ext uri="{FF2B5EF4-FFF2-40B4-BE49-F238E27FC236}">
                  <a16:creationId xmlns="" xmlns:a16="http://schemas.microsoft.com/office/drawing/2014/main" id="{7327F60B-1917-43C6-824A-B96E0CACBE17}"/>
                </a:ext>
              </a:extLst>
            </p:cNvPr>
            <p:cNvSpPr/>
            <p:nvPr/>
          </p:nvSpPr>
          <p:spPr>
            <a:xfrm>
              <a:off x="1066800" y="3634982"/>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任意多边形: 形状 17">
              <a:extLst>
                <a:ext uri="{FF2B5EF4-FFF2-40B4-BE49-F238E27FC236}">
                  <a16:creationId xmlns="" xmlns:a16="http://schemas.microsoft.com/office/drawing/2014/main" id="{FE0A1267-4555-4977-A4BC-34EC51E69D15}"/>
                </a:ext>
              </a:extLst>
            </p:cNvPr>
            <p:cNvSpPr/>
            <p:nvPr/>
          </p:nvSpPr>
          <p:spPr>
            <a:xfrm>
              <a:off x="1066800" y="3709126"/>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任意多边形: 形状 18">
              <a:extLst>
                <a:ext uri="{FF2B5EF4-FFF2-40B4-BE49-F238E27FC236}">
                  <a16:creationId xmlns="" xmlns:a16="http://schemas.microsoft.com/office/drawing/2014/main" id="{057BB7DE-9B9D-46EC-BF1D-860815EC6609}"/>
                </a:ext>
              </a:extLst>
            </p:cNvPr>
            <p:cNvSpPr/>
            <p:nvPr/>
          </p:nvSpPr>
          <p:spPr>
            <a:xfrm>
              <a:off x="1066800" y="3783270"/>
              <a:ext cx="12420600" cy="3718560"/>
            </a:xfrm>
            <a:custGeom>
              <a:avLst/>
              <a:gdLst>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399"/>
                    <a:pt x="3307080" y="2011679"/>
                  </a:cubicBezTo>
                  <a:cubicBezTo>
                    <a:pt x="4762500" y="1838959"/>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任意多边形: 形状 19">
              <a:extLst>
                <a:ext uri="{FF2B5EF4-FFF2-40B4-BE49-F238E27FC236}">
                  <a16:creationId xmlns="" xmlns:a16="http://schemas.microsoft.com/office/drawing/2014/main" id="{14DAD79E-ED59-4DE6-B97C-355D2AED6BA2}"/>
                </a:ext>
              </a:extLst>
            </p:cNvPr>
            <p:cNvSpPr/>
            <p:nvPr/>
          </p:nvSpPr>
          <p:spPr>
            <a:xfrm>
              <a:off x="1066800" y="3857413"/>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1"/>
                    <a:pt x="8732520" y="2682241"/>
                  </a:cubicBezTo>
                  <a:cubicBezTo>
                    <a:pt x="10251440" y="2346961"/>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任意多边形: 形状 20">
              <a:extLst>
                <a:ext uri="{FF2B5EF4-FFF2-40B4-BE49-F238E27FC236}">
                  <a16:creationId xmlns="" xmlns:a16="http://schemas.microsoft.com/office/drawing/2014/main" id="{B588A90E-DB08-42D2-BB2A-FD5545189D06}"/>
                </a:ext>
              </a:extLst>
            </p:cNvPr>
            <p:cNvSpPr/>
            <p:nvPr/>
          </p:nvSpPr>
          <p:spPr>
            <a:xfrm>
              <a:off x="1066800" y="3931556"/>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任意多边形: 形状 21">
              <a:extLst>
                <a:ext uri="{FF2B5EF4-FFF2-40B4-BE49-F238E27FC236}">
                  <a16:creationId xmlns="" xmlns:a16="http://schemas.microsoft.com/office/drawing/2014/main" id="{28953129-C443-41FA-8206-FD62ACB2CC22}"/>
                </a:ext>
              </a:extLst>
            </p:cNvPr>
            <p:cNvSpPr/>
            <p:nvPr/>
          </p:nvSpPr>
          <p:spPr>
            <a:xfrm>
              <a:off x="1066800" y="4005701"/>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任意多边形: 形状 22">
              <a:extLst>
                <a:ext uri="{FF2B5EF4-FFF2-40B4-BE49-F238E27FC236}">
                  <a16:creationId xmlns="" xmlns:a16="http://schemas.microsoft.com/office/drawing/2014/main" id="{9E466A5A-34DC-45EE-BC0F-9AEF1163F31D}"/>
                </a:ext>
              </a:extLst>
            </p:cNvPr>
            <p:cNvSpPr/>
            <p:nvPr/>
          </p:nvSpPr>
          <p:spPr>
            <a:xfrm>
              <a:off x="1066800" y="4079845"/>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任意多边形: 形状 23">
              <a:extLst>
                <a:ext uri="{FF2B5EF4-FFF2-40B4-BE49-F238E27FC236}">
                  <a16:creationId xmlns="" xmlns:a16="http://schemas.microsoft.com/office/drawing/2014/main" id="{411FDCD9-C580-463B-B423-BB499CD263FA}"/>
                </a:ext>
              </a:extLst>
            </p:cNvPr>
            <p:cNvSpPr/>
            <p:nvPr/>
          </p:nvSpPr>
          <p:spPr>
            <a:xfrm>
              <a:off x="1066800" y="4153989"/>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任意多边形: 形状 24">
              <a:extLst>
                <a:ext uri="{FF2B5EF4-FFF2-40B4-BE49-F238E27FC236}">
                  <a16:creationId xmlns="" xmlns:a16="http://schemas.microsoft.com/office/drawing/2014/main" id="{AD5077F7-FD26-4DD6-B511-BD49CD3DB6E0}"/>
                </a:ext>
              </a:extLst>
            </p:cNvPr>
            <p:cNvSpPr/>
            <p:nvPr/>
          </p:nvSpPr>
          <p:spPr>
            <a:xfrm>
              <a:off x="1066800" y="4228132"/>
              <a:ext cx="12420600" cy="3718559"/>
            </a:xfrm>
            <a:custGeom>
              <a:avLst/>
              <a:gdLst>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Lst>
              <a:ahLst/>
              <a:cxnLst>
                <a:cxn ang="0">
                  <a:pos x="connsiteX0" y="connsiteY0"/>
                </a:cxn>
                <a:cxn ang="0">
                  <a:pos x="connsiteX1" y="connsiteY1"/>
                </a:cxn>
                <a:cxn ang="0">
                  <a:pos x="connsiteX2" y="connsiteY2"/>
                </a:cxn>
                <a:cxn ang="0">
                  <a:pos x="connsiteX3" y="connsiteY3"/>
                </a:cxn>
              </a:cxnLst>
              <a:rect l="l" t="t" r="r" b="b"/>
              <a:pathLst>
                <a:path w="12420600" h="3718559">
                  <a:moveTo>
                    <a:pt x="0" y="3718559"/>
                  </a:moveTo>
                  <a:cubicBezTo>
                    <a:pt x="551180" y="3434079"/>
                    <a:pt x="1851660" y="2184399"/>
                    <a:pt x="3307080" y="2011679"/>
                  </a:cubicBezTo>
                  <a:cubicBezTo>
                    <a:pt x="4762500" y="1838959"/>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任意多边形: 形状 25">
              <a:extLst>
                <a:ext uri="{FF2B5EF4-FFF2-40B4-BE49-F238E27FC236}">
                  <a16:creationId xmlns="" xmlns:a16="http://schemas.microsoft.com/office/drawing/2014/main" id="{B31A85CF-0273-4B21-BB64-E869A06BFB06}"/>
                </a:ext>
              </a:extLst>
            </p:cNvPr>
            <p:cNvSpPr/>
            <p:nvPr/>
          </p:nvSpPr>
          <p:spPr>
            <a:xfrm>
              <a:off x="1066800" y="4302275"/>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7" name="组合 26">
            <a:extLst>
              <a:ext uri="{FF2B5EF4-FFF2-40B4-BE49-F238E27FC236}">
                <a16:creationId xmlns="" xmlns:a16="http://schemas.microsoft.com/office/drawing/2014/main" id="{DAB8D037-462A-41AA-9B90-C1F179F37590}"/>
              </a:ext>
            </a:extLst>
          </p:cNvPr>
          <p:cNvGrpSpPr/>
          <p:nvPr userDrawn="1"/>
        </p:nvGrpSpPr>
        <p:grpSpPr>
          <a:xfrm rot="8529290">
            <a:off x="5676899" y="4785084"/>
            <a:ext cx="12420600" cy="5053148"/>
            <a:chOff x="1066800" y="2967688"/>
            <a:chExt cx="12420600" cy="5053148"/>
          </a:xfrm>
        </p:grpSpPr>
        <p:sp>
          <p:nvSpPr>
            <p:cNvPr id="28" name="任意多边形: 形状 27">
              <a:extLst>
                <a:ext uri="{FF2B5EF4-FFF2-40B4-BE49-F238E27FC236}">
                  <a16:creationId xmlns="" xmlns:a16="http://schemas.microsoft.com/office/drawing/2014/main" id="{7B9FD8BD-8347-4AEC-BF1E-E868F39A758C}"/>
                </a:ext>
              </a:extLst>
            </p:cNvPr>
            <p:cNvSpPr/>
            <p:nvPr/>
          </p:nvSpPr>
          <p:spPr>
            <a:xfrm>
              <a:off x="1066800" y="2967688"/>
              <a:ext cx="12420600" cy="3718560"/>
            </a:xfrm>
            <a:custGeom>
              <a:avLst/>
              <a:gdLst>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399"/>
                    <a:pt x="3307080" y="2011679"/>
                  </a:cubicBezTo>
                  <a:cubicBezTo>
                    <a:pt x="4762500" y="1838959"/>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任意多边形: 形状 28">
              <a:extLst>
                <a:ext uri="{FF2B5EF4-FFF2-40B4-BE49-F238E27FC236}">
                  <a16:creationId xmlns="" xmlns:a16="http://schemas.microsoft.com/office/drawing/2014/main" id="{D37905CC-D599-43B6-9C01-6683AF33EE98}"/>
                </a:ext>
              </a:extLst>
            </p:cNvPr>
            <p:cNvSpPr/>
            <p:nvPr/>
          </p:nvSpPr>
          <p:spPr>
            <a:xfrm>
              <a:off x="1066800" y="3041831"/>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1"/>
                    <a:pt x="8732520" y="2682241"/>
                  </a:cubicBezTo>
                  <a:cubicBezTo>
                    <a:pt x="10251440" y="2346961"/>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任意多边形: 形状 29">
              <a:extLst>
                <a:ext uri="{FF2B5EF4-FFF2-40B4-BE49-F238E27FC236}">
                  <a16:creationId xmlns="" xmlns:a16="http://schemas.microsoft.com/office/drawing/2014/main" id="{5A6D972F-1394-403E-A2AE-D24DF579B03E}"/>
                </a:ext>
              </a:extLst>
            </p:cNvPr>
            <p:cNvSpPr/>
            <p:nvPr/>
          </p:nvSpPr>
          <p:spPr>
            <a:xfrm>
              <a:off x="1066800" y="3115974"/>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任意多边形: 形状 30">
              <a:extLst>
                <a:ext uri="{FF2B5EF4-FFF2-40B4-BE49-F238E27FC236}">
                  <a16:creationId xmlns="" xmlns:a16="http://schemas.microsoft.com/office/drawing/2014/main" id="{1A288ECE-50D2-4D1B-BF9A-6798EF176E56}"/>
                </a:ext>
              </a:extLst>
            </p:cNvPr>
            <p:cNvSpPr/>
            <p:nvPr/>
          </p:nvSpPr>
          <p:spPr>
            <a:xfrm>
              <a:off x="1066800" y="3190119"/>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 name="任意多边形: 形状 31">
              <a:extLst>
                <a:ext uri="{FF2B5EF4-FFF2-40B4-BE49-F238E27FC236}">
                  <a16:creationId xmlns="" xmlns:a16="http://schemas.microsoft.com/office/drawing/2014/main" id="{A7C9BFAC-A0B9-4E7D-95BF-3CDBC62EBBDA}"/>
                </a:ext>
              </a:extLst>
            </p:cNvPr>
            <p:cNvSpPr/>
            <p:nvPr/>
          </p:nvSpPr>
          <p:spPr>
            <a:xfrm>
              <a:off x="1066800" y="3264263"/>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任意多边形: 形状 32">
              <a:extLst>
                <a:ext uri="{FF2B5EF4-FFF2-40B4-BE49-F238E27FC236}">
                  <a16:creationId xmlns="" xmlns:a16="http://schemas.microsoft.com/office/drawing/2014/main" id="{FC9309AF-FB0B-4C6F-A8AF-444131016408}"/>
                </a:ext>
              </a:extLst>
            </p:cNvPr>
            <p:cNvSpPr/>
            <p:nvPr/>
          </p:nvSpPr>
          <p:spPr>
            <a:xfrm>
              <a:off x="1066800" y="3338407"/>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 name="任意多边形: 形状 33">
              <a:extLst>
                <a:ext uri="{FF2B5EF4-FFF2-40B4-BE49-F238E27FC236}">
                  <a16:creationId xmlns="" xmlns:a16="http://schemas.microsoft.com/office/drawing/2014/main" id="{BDDA929D-821D-45EE-BAFE-AEFD253B606A}"/>
                </a:ext>
              </a:extLst>
            </p:cNvPr>
            <p:cNvSpPr/>
            <p:nvPr/>
          </p:nvSpPr>
          <p:spPr>
            <a:xfrm>
              <a:off x="1066800" y="3412550"/>
              <a:ext cx="12420600" cy="3718559"/>
            </a:xfrm>
            <a:custGeom>
              <a:avLst/>
              <a:gdLst>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Lst>
              <a:ahLst/>
              <a:cxnLst>
                <a:cxn ang="0">
                  <a:pos x="connsiteX0" y="connsiteY0"/>
                </a:cxn>
                <a:cxn ang="0">
                  <a:pos x="connsiteX1" y="connsiteY1"/>
                </a:cxn>
                <a:cxn ang="0">
                  <a:pos x="connsiteX2" y="connsiteY2"/>
                </a:cxn>
                <a:cxn ang="0">
                  <a:pos x="connsiteX3" y="connsiteY3"/>
                </a:cxn>
              </a:cxnLst>
              <a:rect l="l" t="t" r="r" b="b"/>
              <a:pathLst>
                <a:path w="12420600" h="3718559">
                  <a:moveTo>
                    <a:pt x="0" y="3718559"/>
                  </a:moveTo>
                  <a:cubicBezTo>
                    <a:pt x="551180" y="3434079"/>
                    <a:pt x="1851660" y="2184400"/>
                    <a:pt x="3307080" y="2011680"/>
                  </a:cubicBezTo>
                  <a:cubicBezTo>
                    <a:pt x="4762500" y="1838960"/>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 name="任意多边形: 形状 34">
              <a:extLst>
                <a:ext uri="{FF2B5EF4-FFF2-40B4-BE49-F238E27FC236}">
                  <a16:creationId xmlns="" xmlns:a16="http://schemas.microsoft.com/office/drawing/2014/main" id="{1CED147C-D4F5-4089-A797-D165CFB5F866}"/>
                </a:ext>
              </a:extLst>
            </p:cNvPr>
            <p:cNvSpPr/>
            <p:nvPr/>
          </p:nvSpPr>
          <p:spPr>
            <a:xfrm>
              <a:off x="1066800" y="3486694"/>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 name="任意多边形: 形状 35">
              <a:extLst>
                <a:ext uri="{FF2B5EF4-FFF2-40B4-BE49-F238E27FC236}">
                  <a16:creationId xmlns="" xmlns:a16="http://schemas.microsoft.com/office/drawing/2014/main" id="{60D3616C-DD79-401A-B411-E01F8166638D}"/>
                </a:ext>
              </a:extLst>
            </p:cNvPr>
            <p:cNvSpPr/>
            <p:nvPr/>
          </p:nvSpPr>
          <p:spPr>
            <a:xfrm>
              <a:off x="1066800" y="3560838"/>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任意多边形: 形状 36">
              <a:extLst>
                <a:ext uri="{FF2B5EF4-FFF2-40B4-BE49-F238E27FC236}">
                  <a16:creationId xmlns="" xmlns:a16="http://schemas.microsoft.com/office/drawing/2014/main" id="{7E679839-DEBA-4A2F-A7B2-FFAA320827D9}"/>
                </a:ext>
              </a:extLst>
            </p:cNvPr>
            <p:cNvSpPr/>
            <p:nvPr/>
          </p:nvSpPr>
          <p:spPr>
            <a:xfrm>
              <a:off x="1066800" y="3634982"/>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任意多边形: 形状 37">
              <a:extLst>
                <a:ext uri="{FF2B5EF4-FFF2-40B4-BE49-F238E27FC236}">
                  <a16:creationId xmlns="" xmlns:a16="http://schemas.microsoft.com/office/drawing/2014/main" id="{9C4CF7B1-5153-43C4-97C1-941FECB07F89}"/>
                </a:ext>
              </a:extLst>
            </p:cNvPr>
            <p:cNvSpPr/>
            <p:nvPr/>
          </p:nvSpPr>
          <p:spPr>
            <a:xfrm>
              <a:off x="1066800" y="3709126"/>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9" name="任意多边形: 形状 38">
              <a:extLst>
                <a:ext uri="{FF2B5EF4-FFF2-40B4-BE49-F238E27FC236}">
                  <a16:creationId xmlns="" xmlns:a16="http://schemas.microsoft.com/office/drawing/2014/main" id="{01D4303B-E71D-4A29-BFE1-305D9B7F3A88}"/>
                </a:ext>
              </a:extLst>
            </p:cNvPr>
            <p:cNvSpPr/>
            <p:nvPr/>
          </p:nvSpPr>
          <p:spPr>
            <a:xfrm>
              <a:off x="1066800" y="3783270"/>
              <a:ext cx="12420600" cy="3718560"/>
            </a:xfrm>
            <a:custGeom>
              <a:avLst/>
              <a:gdLst>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399"/>
                    <a:pt x="3307080" y="2011679"/>
                  </a:cubicBezTo>
                  <a:cubicBezTo>
                    <a:pt x="4762500" y="1838959"/>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 name="任意多边形: 形状 39">
              <a:extLst>
                <a:ext uri="{FF2B5EF4-FFF2-40B4-BE49-F238E27FC236}">
                  <a16:creationId xmlns="" xmlns:a16="http://schemas.microsoft.com/office/drawing/2014/main" id="{8FCBDD02-3558-4CE5-B604-940163B31867}"/>
                </a:ext>
              </a:extLst>
            </p:cNvPr>
            <p:cNvSpPr/>
            <p:nvPr/>
          </p:nvSpPr>
          <p:spPr>
            <a:xfrm>
              <a:off x="1066800" y="3857413"/>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1"/>
                    <a:pt x="8732520" y="2682241"/>
                  </a:cubicBezTo>
                  <a:cubicBezTo>
                    <a:pt x="10251440" y="2346961"/>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 name="任意多边形: 形状 40">
              <a:extLst>
                <a:ext uri="{FF2B5EF4-FFF2-40B4-BE49-F238E27FC236}">
                  <a16:creationId xmlns="" xmlns:a16="http://schemas.microsoft.com/office/drawing/2014/main" id="{43483E53-4F0B-4C7D-A892-A1694FC04B72}"/>
                </a:ext>
              </a:extLst>
            </p:cNvPr>
            <p:cNvSpPr/>
            <p:nvPr/>
          </p:nvSpPr>
          <p:spPr>
            <a:xfrm>
              <a:off x="1066800" y="3931556"/>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2" name="任意多边形: 形状 41">
              <a:extLst>
                <a:ext uri="{FF2B5EF4-FFF2-40B4-BE49-F238E27FC236}">
                  <a16:creationId xmlns="" xmlns:a16="http://schemas.microsoft.com/office/drawing/2014/main" id="{9F56F143-D2E2-4864-B5CC-F4AC3B6F2F39}"/>
                </a:ext>
              </a:extLst>
            </p:cNvPr>
            <p:cNvSpPr/>
            <p:nvPr/>
          </p:nvSpPr>
          <p:spPr>
            <a:xfrm>
              <a:off x="1066800" y="4005701"/>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3" name="任意多边形: 形状 42">
              <a:extLst>
                <a:ext uri="{FF2B5EF4-FFF2-40B4-BE49-F238E27FC236}">
                  <a16:creationId xmlns="" xmlns:a16="http://schemas.microsoft.com/office/drawing/2014/main" id="{9E630B00-F871-498D-B50B-B5AF5A672AF3}"/>
                </a:ext>
              </a:extLst>
            </p:cNvPr>
            <p:cNvSpPr/>
            <p:nvPr/>
          </p:nvSpPr>
          <p:spPr>
            <a:xfrm>
              <a:off x="1066800" y="4079845"/>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 name="任意多边形: 形状 43">
              <a:extLst>
                <a:ext uri="{FF2B5EF4-FFF2-40B4-BE49-F238E27FC236}">
                  <a16:creationId xmlns="" xmlns:a16="http://schemas.microsoft.com/office/drawing/2014/main" id="{353E184E-3479-4751-8663-826D8AE514AC}"/>
                </a:ext>
              </a:extLst>
            </p:cNvPr>
            <p:cNvSpPr/>
            <p:nvPr/>
          </p:nvSpPr>
          <p:spPr>
            <a:xfrm>
              <a:off x="1066800" y="4153989"/>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任意多边形: 形状 44">
              <a:extLst>
                <a:ext uri="{FF2B5EF4-FFF2-40B4-BE49-F238E27FC236}">
                  <a16:creationId xmlns="" xmlns:a16="http://schemas.microsoft.com/office/drawing/2014/main" id="{208D4E21-3256-4314-9518-111372FC973D}"/>
                </a:ext>
              </a:extLst>
            </p:cNvPr>
            <p:cNvSpPr/>
            <p:nvPr/>
          </p:nvSpPr>
          <p:spPr>
            <a:xfrm>
              <a:off x="1066800" y="4228132"/>
              <a:ext cx="12420600" cy="3718559"/>
            </a:xfrm>
            <a:custGeom>
              <a:avLst/>
              <a:gdLst>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Lst>
              <a:ahLst/>
              <a:cxnLst>
                <a:cxn ang="0">
                  <a:pos x="connsiteX0" y="connsiteY0"/>
                </a:cxn>
                <a:cxn ang="0">
                  <a:pos x="connsiteX1" y="connsiteY1"/>
                </a:cxn>
                <a:cxn ang="0">
                  <a:pos x="connsiteX2" y="connsiteY2"/>
                </a:cxn>
                <a:cxn ang="0">
                  <a:pos x="connsiteX3" y="connsiteY3"/>
                </a:cxn>
              </a:cxnLst>
              <a:rect l="l" t="t" r="r" b="b"/>
              <a:pathLst>
                <a:path w="12420600" h="3718559">
                  <a:moveTo>
                    <a:pt x="0" y="3718559"/>
                  </a:moveTo>
                  <a:cubicBezTo>
                    <a:pt x="551180" y="3434079"/>
                    <a:pt x="1851660" y="2184399"/>
                    <a:pt x="3307080" y="2011679"/>
                  </a:cubicBezTo>
                  <a:cubicBezTo>
                    <a:pt x="4762500" y="1838959"/>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6" name="任意多边形: 形状 45">
              <a:extLst>
                <a:ext uri="{FF2B5EF4-FFF2-40B4-BE49-F238E27FC236}">
                  <a16:creationId xmlns="" xmlns:a16="http://schemas.microsoft.com/office/drawing/2014/main" id="{E4A8F0E7-A89F-4C1F-BAE1-4AF3665C7175}"/>
                </a:ext>
              </a:extLst>
            </p:cNvPr>
            <p:cNvSpPr/>
            <p:nvPr/>
          </p:nvSpPr>
          <p:spPr>
            <a:xfrm>
              <a:off x="1066800" y="4302275"/>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Tree>
    <p:extLst>
      <p:ext uri="{BB962C8B-B14F-4D97-AF65-F5344CB8AC3E}">
        <p14:creationId xmlns:p14="http://schemas.microsoft.com/office/powerpoint/2010/main" val="342411742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3_空白">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451C7C25-CB5D-46F6-AFF3-6BEB7C29B818}"/>
              </a:ext>
            </a:extLst>
          </p:cNvPr>
          <p:cNvSpPr>
            <a:spLocks noGrp="1"/>
          </p:cNvSpPr>
          <p:nvPr>
            <p:ph type="dt" sz="half" idx="10"/>
          </p:nvPr>
        </p:nvSpPr>
        <p:spPr/>
        <p:txBody>
          <a:bodyPr/>
          <a:lstStyle/>
          <a:p>
            <a:fld id="{8DFC3BBA-EA33-45B6-9E58-1250F177BF65}" type="datetimeFigureOut">
              <a:rPr lang="zh-CN" altLang="en-US" smtClean="0"/>
              <a:t>2023/1/11</a:t>
            </a:fld>
            <a:endParaRPr lang="zh-CN" altLang="en-US"/>
          </a:p>
        </p:txBody>
      </p:sp>
      <p:sp>
        <p:nvSpPr>
          <p:cNvPr id="3" name="页脚占位符 2">
            <a:extLst>
              <a:ext uri="{FF2B5EF4-FFF2-40B4-BE49-F238E27FC236}">
                <a16:creationId xmlns="" xmlns:a16="http://schemas.microsoft.com/office/drawing/2014/main" id="{CE95110B-A6F4-4A3F-BF0F-A6682AB72DE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5E308437-AA65-436E-95D8-B543F2C72E49}"/>
              </a:ext>
            </a:extLst>
          </p:cNvPr>
          <p:cNvSpPr>
            <a:spLocks noGrp="1"/>
          </p:cNvSpPr>
          <p:nvPr>
            <p:ph type="sldNum" sz="quarter" idx="12"/>
          </p:nvPr>
        </p:nvSpPr>
        <p:spPr/>
        <p:txBody>
          <a:bodyPr/>
          <a:lstStyle/>
          <a:p>
            <a:fld id="{FEA0DBF0-0789-41DF-9EF0-A02B7F41CDF1}" type="slidenum">
              <a:rPr lang="zh-CN" altLang="en-US" smtClean="0"/>
              <a:t>‹#›</a:t>
            </a:fld>
            <a:endParaRPr lang="zh-CN" altLang="en-US"/>
          </a:p>
        </p:txBody>
      </p:sp>
      <p:sp>
        <p:nvSpPr>
          <p:cNvPr id="6" name="椭圆 5">
            <a:extLst>
              <a:ext uri="{FF2B5EF4-FFF2-40B4-BE49-F238E27FC236}">
                <a16:creationId xmlns="" xmlns:a16="http://schemas.microsoft.com/office/drawing/2014/main" id="{E45F2B9B-601A-4207-B2D6-C0373EEDFE17}"/>
              </a:ext>
            </a:extLst>
          </p:cNvPr>
          <p:cNvSpPr/>
          <p:nvPr userDrawn="1"/>
        </p:nvSpPr>
        <p:spPr>
          <a:xfrm rot="6300000">
            <a:off x="-4709280" y="-4894000"/>
            <a:ext cx="7233943" cy="7233943"/>
          </a:xfrm>
          <a:prstGeom prst="ellipse">
            <a:avLst/>
          </a:prstGeom>
          <a:gradFill>
            <a:gsLst>
              <a:gs pos="31000">
                <a:schemeClr val="accent1"/>
              </a:gs>
              <a:gs pos="77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 xmlns:a16="http://schemas.microsoft.com/office/drawing/2014/main" id="{78C5DC5B-B4AD-4B2F-BFF9-5FFB74E5D2B4}"/>
              </a:ext>
            </a:extLst>
          </p:cNvPr>
          <p:cNvSpPr/>
          <p:nvPr userDrawn="1"/>
        </p:nvSpPr>
        <p:spPr>
          <a:xfrm>
            <a:off x="6744861" y="2394014"/>
            <a:ext cx="18133276" cy="11840781"/>
          </a:xfrm>
          <a:prstGeom prst="ellipse">
            <a:avLst/>
          </a:prstGeom>
          <a:gradFill>
            <a:gsLst>
              <a:gs pos="31000">
                <a:schemeClr val="accent1"/>
              </a:gs>
              <a:gs pos="77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2019492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空白">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451C7C25-CB5D-46F6-AFF3-6BEB7C29B818}"/>
              </a:ext>
            </a:extLst>
          </p:cNvPr>
          <p:cNvSpPr>
            <a:spLocks noGrp="1"/>
          </p:cNvSpPr>
          <p:nvPr>
            <p:ph type="dt" sz="half" idx="10"/>
          </p:nvPr>
        </p:nvSpPr>
        <p:spPr/>
        <p:txBody>
          <a:bodyPr/>
          <a:lstStyle/>
          <a:p>
            <a:fld id="{8DFC3BBA-EA33-45B6-9E58-1250F177BF65}" type="datetimeFigureOut">
              <a:rPr lang="zh-CN" altLang="en-US" smtClean="0"/>
              <a:t>2023/1/11</a:t>
            </a:fld>
            <a:endParaRPr lang="zh-CN" altLang="en-US"/>
          </a:p>
        </p:txBody>
      </p:sp>
      <p:sp>
        <p:nvSpPr>
          <p:cNvPr id="3" name="页脚占位符 2">
            <a:extLst>
              <a:ext uri="{FF2B5EF4-FFF2-40B4-BE49-F238E27FC236}">
                <a16:creationId xmlns="" xmlns:a16="http://schemas.microsoft.com/office/drawing/2014/main" id="{CE95110B-A6F4-4A3F-BF0F-A6682AB72DE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5E308437-AA65-436E-95D8-B543F2C72E49}"/>
              </a:ext>
            </a:extLst>
          </p:cNvPr>
          <p:cNvSpPr>
            <a:spLocks noGrp="1"/>
          </p:cNvSpPr>
          <p:nvPr>
            <p:ph type="sldNum" sz="quarter" idx="12"/>
          </p:nvPr>
        </p:nvSpPr>
        <p:spPr/>
        <p:txBody>
          <a:bodyPr/>
          <a:lstStyle/>
          <a:p>
            <a:fld id="{FEA0DBF0-0789-41DF-9EF0-A02B7F41CDF1}" type="slidenum">
              <a:rPr lang="zh-CN" altLang="en-US" smtClean="0"/>
              <a:t>‹#›</a:t>
            </a:fld>
            <a:endParaRPr lang="zh-CN" altLang="en-US"/>
          </a:p>
        </p:txBody>
      </p:sp>
      <p:sp>
        <p:nvSpPr>
          <p:cNvPr id="5" name="椭圆 4">
            <a:extLst>
              <a:ext uri="{FF2B5EF4-FFF2-40B4-BE49-F238E27FC236}">
                <a16:creationId xmlns="" xmlns:a16="http://schemas.microsoft.com/office/drawing/2014/main" id="{9C21EED0-3DAD-4ABB-A5B2-BE555E8B9598}"/>
              </a:ext>
            </a:extLst>
          </p:cNvPr>
          <p:cNvSpPr/>
          <p:nvPr userDrawn="1"/>
        </p:nvSpPr>
        <p:spPr>
          <a:xfrm>
            <a:off x="464820" y="655320"/>
            <a:ext cx="373380" cy="373380"/>
          </a:xfrm>
          <a:prstGeom prst="ellipse">
            <a:avLst/>
          </a:prstGeom>
          <a:gradFill>
            <a:gsLst>
              <a:gs pos="0">
                <a:schemeClr val="accent1">
                  <a:lumMod val="60000"/>
                  <a:lumOff val="40000"/>
                </a:schemeClr>
              </a:gs>
              <a:gs pos="100000">
                <a:schemeClr val="accent2">
                  <a:lumMod val="60000"/>
                  <a:lumOff val="40000"/>
                  <a:alpha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 xmlns:a16="http://schemas.microsoft.com/office/drawing/2014/main" id="{09BE5071-88B7-4DE2-AAE7-17F645AC785E}"/>
              </a:ext>
            </a:extLst>
          </p:cNvPr>
          <p:cNvSpPr/>
          <p:nvPr userDrawn="1"/>
        </p:nvSpPr>
        <p:spPr>
          <a:xfrm rot="5400000">
            <a:off x="8153400" y="755263"/>
            <a:ext cx="375037" cy="375037"/>
          </a:xfrm>
          <a:prstGeom prst="ellipse">
            <a:avLst/>
          </a:prstGeom>
          <a:gradFill>
            <a:gsLst>
              <a:gs pos="0">
                <a:schemeClr val="accent1">
                  <a:lumMod val="60000"/>
                  <a:lumOff val="40000"/>
                </a:schemeClr>
              </a:gs>
              <a:gs pos="100000">
                <a:schemeClr val="accent2">
                  <a:lumMod val="60000"/>
                  <a:lumOff val="40000"/>
                  <a:alpha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 xmlns:a16="http://schemas.microsoft.com/office/drawing/2014/main" id="{D4D9B162-CEC8-4DC7-930F-4AAFD957D1C3}"/>
              </a:ext>
            </a:extLst>
          </p:cNvPr>
          <p:cNvSpPr/>
          <p:nvPr userDrawn="1"/>
        </p:nvSpPr>
        <p:spPr>
          <a:xfrm rot="3600000">
            <a:off x="3444127" y="5971877"/>
            <a:ext cx="274545" cy="274545"/>
          </a:xfrm>
          <a:prstGeom prst="ellipse">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 xmlns:a16="http://schemas.microsoft.com/office/drawing/2014/main" id="{35DC12CF-214F-4883-B9EC-DA46AF648531}"/>
              </a:ext>
            </a:extLst>
          </p:cNvPr>
          <p:cNvSpPr/>
          <p:nvPr userDrawn="1"/>
        </p:nvSpPr>
        <p:spPr>
          <a:xfrm rot="4500000">
            <a:off x="11376946" y="1051846"/>
            <a:ext cx="205974" cy="205974"/>
          </a:xfrm>
          <a:prstGeom prst="ellipse">
            <a:avLst/>
          </a:prstGeom>
          <a:gradFill>
            <a:gsLst>
              <a:gs pos="33000">
                <a:schemeClr val="accent2">
                  <a:lumMod val="75000"/>
                </a:schemeClr>
              </a:gs>
              <a:gs pos="68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 xmlns:a16="http://schemas.microsoft.com/office/drawing/2014/main" id="{0A44CACB-7F47-4178-9511-0DFB7A7145E5}"/>
              </a:ext>
            </a:extLst>
          </p:cNvPr>
          <p:cNvSpPr/>
          <p:nvPr userDrawn="1"/>
        </p:nvSpPr>
        <p:spPr>
          <a:xfrm rot="4500000" flipH="1">
            <a:off x="-97710" y="4652540"/>
            <a:ext cx="195418" cy="195418"/>
          </a:xfrm>
          <a:prstGeom prst="ellipse">
            <a:avLst/>
          </a:prstGeom>
          <a:gradFill>
            <a:gsLst>
              <a:gs pos="33000">
                <a:schemeClr val="accent2">
                  <a:lumMod val="75000"/>
                </a:schemeClr>
              </a:gs>
              <a:gs pos="68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 xmlns:a16="http://schemas.microsoft.com/office/drawing/2014/main" id="{B73DC3B6-FA40-4E60-A87E-C48CE42FA61F}"/>
              </a:ext>
            </a:extLst>
          </p:cNvPr>
          <p:cNvSpPr/>
          <p:nvPr userDrawn="1"/>
        </p:nvSpPr>
        <p:spPr>
          <a:xfrm rot="4500000">
            <a:off x="10582599" y="5949664"/>
            <a:ext cx="184522" cy="184522"/>
          </a:xfrm>
          <a:prstGeom prst="ellipse">
            <a:avLst/>
          </a:prstGeom>
          <a:gradFill>
            <a:gsLst>
              <a:gs pos="33000">
                <a:schemeClr val="accent2">
                  <a:lumMod val="75000"/>
                </a:schemeClr>
              </a:gs>
              <a:gs pos="68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7488791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5_空白">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451C7C25-CB5D-46F6-AFF3-6BEB7C29B818}"/>
              </a:ext>
            </a:extLst>
          </p:cNvPr>
          <p:cNvSpPr>
            <a:spLocks noGrp="1"/>
          </p:cNvSpPr>
          <p:nvPr>
            <p:ph type="dt" sz="half" idx="10"/>
          </p:nvPr>
        </p:nvSpPr>
        <p:spPr/>
        <p:txBody>
          <a:bodyPr/>
          <a:lstStyle/>
          <a:p>
            <a:fld id="{8DFC3BBA-EA33-45B6-9E58-1250F177BF65}" type="datetimeFigureOut">
              <a:rPr lang="zh-CN" altLang="en-US" smtClean="0"/>
              <a:t>2023/1/11</a:t>
            </a:fld>
            <a:endParaRPr lang="zh-CN" altLang="en-US"/>
          </a:p>
        </p:txBody>
      </p:sp>
      <p:sp>
        <p:nvSpPr>
          <p:cNvPr id="3" name="页脚占位符 2">
            <a:extLst>
              <a:ext uri="{FF2B5EF4-FFF2-40B4-BE49-F238E27FC236}">
                <a16:creationId xmlns="" xmlns:a16="http://schemas.microsoft.com/office/drawing/2014/main" id="{CE95110B-A6F4-4A3F-BF0F-A6682AB72DE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5E308437-AA65-436E-95D8-B543F2C72E49}"/>
              </a:ext>
            </a:extLst>
          </p:cNvPr>
          <p:cNvSpPr>
            <a:spLocks noGrp="1"/>
          </p:cNvSpPr>
          <p:nvPr>
            <p:ph type="sldNum" sz="quarter" idx="12"/>
          </p:nvPr>
        </p:nvSpPr>
        <p:spPr/>
        <p:txBody>
          <a:bodyPr/>
          <a:lstStyle/>
          <a:p>
            <a:fld id="{FEA0DBF0-0789-41DF-9EF0-A02B7F41CDF1}" type="slidenum">
              <a:rPr lang="zh-CN" altLang="en-US" smtClean="0"/>
              <a:t>‹#›</a:t>
            </a:fld>
            <a:endParaRPr lang="zh-CN" altLang="en-US"/>
          </a:p>
        </p:txBody>
      </p:sp>
      <p:sp>
        <p:nvSpPr>
          <p:cNvPr id="5" name="任意多边形: 形状 4">
            <a:extLst>
              <a:ext uri="{FF2B5EF4-FFF2-40B4-BE49-F238E27FC236}">
                <a16:creationId xmlns="" xmlns:a16="http://schemas.microsoft.com/office/drawing/2014/main" id="{3AA6CF70-41E3-457A-82BC-B56B1505F404}"/>
              </a:ext>
            </a:extLst>
          </p:cNvPr>
          <p:cNvSpPr/>
          <p:nvPr userDrawn="1"/>
        </p:nvSpPr>
        <p:spPr>
          <a:xfrm rot="19686087">
            <a:off x="3601108" y="2257426"/>
            <a:ext cx="15728733" cy="10226476"/>
          </a:xfrm>
          <a:custGeom>
            <a:avLst/>
            <a:gdLst>
              <a:gd name="connsiteX0" fmla="*/ 858495 w 15728733"/>
              <a:gd name="connsiteY0" fmla="*/ 5803392 h 10226476"/>
              <a:gd name="connsiteX1" fmla="*/ 980415 w 15728733"/>
              <a:gd name="connsiteY1" fmla="*/ 5620512 h 10226476"/>
              <a:gd name="connsiteX2" fmla="*/ 3601695 w 15728733"/>
              <a:gd name="connsiteY2" fmla="*/ 3243072 h 10226476"/>
              <a:gd name="connsiteX3" fmla="*/ 10490175 w 15728733"/>
              <a:gd name="connsiteY3" fmla="*/ 2359152 h 10226476"/>
              <a:gd name="connsiteX4" fmla="*/ 12928575 w 15728733"/>
              <a:gd name="connsiteY4" fmla="*/ 164592 h 10226476"/>
              <a:gd name="connsiteX5" fmla="*/ 15427935 w 15728733"/>
              <a:gd name="connsiteY5" fmla="*/ 7296912 h 10226476"/>
              <a:gd name="connsiteX6" fmla="*/ 5521935 w 15728733"/>
              <a:gd name="connsiteY6" fmla="*/ 10222992 h 10226476"/>
              <a:gd name="connsiteX7" fmla="*/ 248895 w 15728733"/>
              <a:gd name="connsiteY7" fmla="*/ 7845552 h 10226476"/>
              <a:gd name="connsiteX8" fmla="*/ 858495 w 15728733"/>
              <a:gd name="connsiteY8" fmla="*/ 5803392 h 10226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28733" h="10226476">
                <a:moveTo>
                  <a:pt x="858495" y="5803392"/>
                </a:moveTo>
                <a:cubicBezTo>
                  <a:pt x="980415" y="5432552"/>
                  <a:pt x="523215" y="6047232"/>
                  <a:pt x="980415" y="5620512"/>
                </a:cubicBezTo>
                <a:cubicBezTo>
                  <a:pt x="1437615" y="5193792"/>
                  <a:pt x="2016735" y="3786632"/>
                  <a:pt x="3601695" y="3243072"/>
                </a:cubicBezTo>
                <a:cubicBezTo>
                  <a:pt x="5186655" y="2699512"/>
                  <a:pt x="8935695" y="2872232"/>
                  <a:pt x="10490175" y="2359152"/>
                </a:cubicBezTo>
                <a:cubicBezTo>
                  <a:pt x="12044655" y="1846072"/>
                  <a:pt x="12105615" y="-658368"/>
                  <a:pt x="12928575" y="164592"/>
                </a:cubicBezTo>
                <a:cubicBezTo>
                  <a:pt x="13751535" y="987552"/>
                  <a:pt x="16662375" y="5620512"/>
                  <a:pt x="15427935" y="7296912"/>
                </a:cubicBezTo>
                <a:cubicBezTo>
                  <a:pt x="14193495" y="8973312"/>
                  <a:pt x="8051775" y="10131552"/>
                  <a:pt x="5521935" y="10222992"/>
                </a:cubicBezTo>
                <a:cubicBezTo>
                  <a:pt x="2992095" y="10314432"/>
                  <a:pt x="1021055" y="8582152"/>
                  <a:pt x="248895" y="7845552"/>
                </a:cubicBezTo>
                <a:cubicBezTo>
                  <a:pt x="-523265" y="7108952"/>
                  <a:pt x="736575" y="6174232"/>
                  <a:pt x="858495" y="5803392"/>
                </a:cubicBezTo>
                <a:close/>
              </a:path>
            </a:pathLst>
          </a:custGeom>
          <a:gradFill>
            <a:gsLst>
              <a:gs pos="33000">
                <a:schemeClr val="accent1"/>
              </a:gs>
              <a:gs pos="76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a:extLst>
              <a:ext uri="{FF2B5EF4-FFF2-40B4-BE49-F238E27FC236}">
                <a16:creationId xmlns="" xmlns:a16="http://schemas.microsoft.com/office/drawing/2014/main" id="{18C536FB-4CC3-4954-9FD5-12BC8FB5D8DB}"/>
              </a:ext>
            </a:extLst>
          </p:cNvPr>
          <p:cNvGrpSpPr/>
          <p:nvPr userDrawn="1"/>
        </p:nvGrpSpPr>
        <p:grpSpPr>
          <a:xfrm rot="343745">
            <a:off x="-2658922" y="-6079862"/>
            <a:ext cx="6040343" cy="13468877"/>
            <a:chOff x="-1974366" y="-5291014"/>
            <a:chExt cx="6040343" cy="13468877"/>
          </a:xfrm>
        </p:grpSpPr>
        <p:grpSp>
          <p:nvGrpSpPr>
            <p:cNvPr id="6" name="组合 5">
              <a:extLst>
                <a:ext uri="{FF2B5EF4-FFF2-40B4-BE49-F238E27FC236}">
                  <a16:creationId xmlns="" xmlns:a16="http://schemas.microsoft.com/office/drawing/2014/main" id="{C360A75A-8553-4BFE-ACCE-29B865E24CE9}"/>
                </a:ext>
              </a:extLst>
            </p:cNvPr>
            <p:cNvGrpSpPr/>
            <p:nvPr userDrawn="1"/>
          </p:nvGrpSpPr>
          <p:grpSpPr>
            <a:xfrm rot="18793119">
              <a:off x="-4670897" y="-559011"/>
              <a:ext cx="12420600" cy="5053148"/>
              <a:chOff x="1066800" y="2967688"/>
              <a:chExt cx="12420600" cy="5053148"/>
            </a:xfrm>
          </p:grpSpPr>
          <p:sp>
            <p:nvSpPr>
              <p:cNvPr id="7" name="任意多边形: 形状 6">
                <a:extLst>
                  <a:ext uri="{FF2B5EF4-FFF2-40B4-BE49-F238E27FC236}">
                    <a16:creationId xmlns="" xmlns:a16="http://schemas.microsoft.com/office/drawing/2014/main" id="{1CCCBAE0-CAF7-470F-8656-8CA71849F83D}"/>
                  </a:ext>
                </a:extLst>
              </p:cNvPr>
              <p:cNvSpPr/>
              <p:nvPr/>
            </p:nvSpPr>
            <p:spPr>
              <a:xfrm>
                <a:off x="1066800" y="2967688"/>
                <a:ext cx="12420600" cy="3718560"/>
              </a:xfrm>
              <a:custGeom>
                <a:avLst/>
                <a:gdLst>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399"/>
                      <a:pt x="3307080" y="2011679"/>
                    </a:cubicBezTo>
                    <a:cubicBezTo>
                      <a:pt x="4762500" y="1838959"/>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任意多边形: 形状 7">
                <a:extLst>
                  <a:ext uri="{FF2B5EF4-FFF2-40B4-BE49-F238E27FC236}">
                    <a16:creationId xmlns="" xmlns:a16="http://schemas.microsoft.com/office/drawing/2014/main" id="{7690472C-44A5-4B80-A18B-1AF0568B2A44}"/>
                  </a:ext>
                </a:extLst>
              </p:cNvPr>
              <p:cNvSpPr/>
              <p:nvPr/>
            </p:nvSpPr>
            <p:spPr>
              <a:xfrm>
                <a:off x="1066800" y="3041831"/>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1"/>
                      <a:pt x="8732520" y="2682241"/>
                    </a:cubicBezTo>
                    <a:cubicBezTo>
                      <a:pt x="10251440" y="2346961"/>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任意多边形: 形状 8">
                <a:extLst>
                  <a:ext uri="{FF2B5EF4-FFF2-40B4-BE49-F238E27FC236}">
                    <a16:creationId xmlns="" xmlns:a16="http://schemas.microsoft.com/office/drawing/2014/main" id="{6A7E9ED3-13CE-4551-B62D-6EE8F7436444}"/>
                  </a:ext>
                </a:extLst>
              </p:cNvPr>
              <p:cNvSpPr/>
              <p:nvPr/>
            </p:nvSpPr>
            <p:spPr>
              <a:xfrm>
                <a:off x="1066800" y="3115974"/>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任意多边形: 形状 9">
                <a:extLst>
                  <a:ext uri="{FF2B5EF4-FFF2-40B4-BE49-F238E27FC236}">
                    <a16:creationId xmlns="" xmlns:a16="http://schemas.microsoft.com/office/drawing/2014/main" id="{E654DA4F-A603-4EA6-B53D-F96CF2F0590F}"/>
                  </a:ext>
                </a:extLst>
              </p:cNvPr>
              <p:cNvSpPr/>
              <p:nvPr/>
            </p:nvSpPr>
            <p:spPr>
              <a:xfrm>
                <a:off x="1066800" y="3190119"/>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任意多边形: 形状 10">
                <a:extLst>
                  <a:ext uri="{FF2B5EF4-FFF2-40B4-BE49-F238E27FC236}">
                    <a16:creationId xmlns="" xmlns:a16="http://schemas.microsoft.com/office/drawing/2014/main" id="{FF389792-E2A2-4224-ADB6-A21E262D7BBC}"/>
                  </a:ext>
                </a:extLst>
              </p:cNvPr>
              <p:cNvSpPr/>
              <p:nvPr/>
            </p:nvSpPr>
            <p:spPr>
              <a:xfrm>
                <a:off x="1066800" y="3264263"/>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任意多边形: 形状 11">
                <a:extLst>
                  <a:ext uri="{FF2B5EF4-FFF2-40B4-BE49-F238E27FC236}">
                    <a16:creationId xmlns="" xmlns:a16="http://schemas.microsoft.com/office/drawing/2014/main" id="{312D1625-2FA6-4A8B-B5CA-723995F899D4}"/>
                  </a:ext>
                </a:extLst>
              </p:cNvPr>
              <p:cNvSpPr/>
              <p:nvPr/>
            </p:nvSpPr>
            <p:spPr>
              <a:xfrm>
                <a:off x="1066800" y="3338407"/>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任意多边形: 形状 12">
                <a:extLst>
                  <a:ext uri="{FF2B5EF4-FFF2-40B4-BE49-F238E27FC236}">
                    <a16:creationId xmlns="" xmlns:a16="http://schemas.microsoft.com/office/drawing/2014/main" id="{3FBF5782-8901-427C-B1EC-E980F0F383D1}"/>
                  </a:ext>
                </a:extLst>
              </p:cNvPr>
              <p:cNvSpPr/>
              <p:nvPr/>
            </p:nvSpPr>
            <p:spPr>
              <a:xfrm>
                <a:off x="1066800" y="3412550"/>
                <a:ext cx="12420600" cy="3718559"/>
              </a:xfrm>
              <a:custGeom>
                <a:avLst/>
                <a:gdLst>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Lst>
                <a:ahLst/>
                <a:cxnLst>
                  <a:cxn ang="0">
                    <a:pos x="connsiteX0" y="connsiteY0"/>
                  </a:cxn>
                  <a:cxn ang="0">
                    <a:pos x="connsiteX1" y="connsiteY1"/>
                  </a:cxn>
                  <a:cxn ang="0">
                    <a:pos x="connsiteX2" y="connsiteY2"/>
                  </a:cxn>
                  <a:cxn ang="0">
                    <a:pos x="connsiteX3" y="connsiteY3"/>
                  </a:cxn>
                </a:cxnLst>
                <a:rect l="l" t="t" r="r" b="b"/>
                <a:pathLst>
                  <a:path w="12420600" h="3718559">
                    <a:moveTo>
                      <a:pt x="0" y="3718559"/>
                    </a:moveTo>
                    <a:cubicBezTo>
                      <a:pt x="551180" y="3434079"/>
                      <a:pt x="1851660" y="2184400"/>
                      <a:pt x="3307080" y="2011680"/>
                    </a:cubicBezTo>
                    <a:cubicBezTo>
                      <a:pt x="4762500" y="1838960"/>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任意多边形: 形状 13">
                <a:extLst>
                  <a:ext uri="{FF2B5EF4-FFF2-40B4-BE49-F238E27FC236}">
                    <a16:creationId xmlns="" xmlns:a16="http://schemas.microsoft.com/office/drawing/2014/main" id="{777E8580-1E07-4C7D-89AA-7D6666CA99AA}"/>
                  </a:ext>
                </a:extLst>
              </p:cNvPr>
              <p:cNvSpPr/>
              <p:nvPr/>
            </p:nvSpPr>
            <p:spPr>
              <a:xfrm>
                <a:off x="1066800" y="3486694"/>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任意多边形: 形状 14">
                <a:extLst>
                  <a:ext uri="{FF2B5EF4-FFF2-40B4-BE49-F238E27FC236}">
                    <a16:creationId xmlns="" xmlns:a16="http://schemas.microsoft.com/office/drawing/2014/main" id="{9DEBC04E-24F9-4E90-BD2E-3900F8AC50CE}"/>
                  </a:ext>
                </a:extLst>
              </p:cNvPr>
              <p:cNvSpPr/>
              <p:nvPr/>
            </p:nvSpPr>
            <p:spPr>
              <a:xfrm>
                <a:off x="1066800" y="3560838"/>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任意多边形: 形状 15">
                <a:extLst>
                  <a:ext uri="{FF2B5EF4-FFF2-40B4-BE49-F238E27FC236}">
                    <a16:creationId xmlns="" xmlns:a16="http://schemas.microsoft.com/office/drawing/2014/main" id="{F4D4EB82-DDA4-4F1A-88E5-91211130F317}"/>
                  </a:ext>
                </a:extLst>
              </p:cNvPr>
              <p:cNvSpPr/>
              <p:nvPr/>
            </p:nvSpPr>
            <p:spPr>
              <a:xfrm>
                <a:off x="1066800" y="3634982"/>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任意多边形: 形状 16">
                <a:extLst>
                  <a:ext uri="{FF2B5EF4-FFF2-40B4-BE49-F238E27FC236}">
                    <a16:creationId xmlns="" xmlns:a16="http://schemas.microsoft.com/office/drawing/2014/main" id="{D8A779B2-C9EA-4ADC-B447-54D6BC338CF2}"/>
                  </a:ext>
                </a:extLst>
              </p:cNvPr>
              <p:cNvSpPr/>
              <p:nvPr/>
            </p:nvSpPr>
            <p:spPr>
              <a:xfrm>
                <a:off x="1066800" y="3709126"/>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任意多边形: 形状 17">
                <a:extLst>
                  <a:ext uri="{FF2B5EF4-FFF2-40B4-BE49-F238E27FC236}">
                    <a16:creationId xmlns="" xmlns:a16="http://schemas.microsoft.com/office/drawing/2014/main" id="{9FC318EC-DBA9-4BCB-A6C6-A68A92A7A9C8}"/>
                  </a:ext>
                </a:extLst>
              </p:cNvPr>
              <p:cNvSpPr/>
              <p:nvPr/>
            </p:nvSpPr>
            <p:spPr>
              <a:xfrm>
                <a:off x="1066800" y="3783270"/>
                <a:ext cx="12420600" cy="3718560"/>
              </a:xfrm>
              <a:custGeom>
                <a:avLst/>
                <a:gdLst>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399"/>
                      <a:pt x="3307080" y="2011679"/>
                    </a:cubicBezTo>
                    <a:cubicBezTo>
                      <a:pt x="4762500" y="1838959"/>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任意多边形: 形状 18">
                <a:extLst>
                  <a:ext uri="{FF2B5EF4-FFF2-40B4-BE49-F238E27FC236}">
                    <a16:creationId xmlns="" xmlns:a16="http://schemas.microsoft.com/office/drawing/2014/main" id="{FFAEB2D3-9B59-4A33-9215-5828192904A4}"/>
                  </a:ext>
                </a:extLst>
              </p:cNvPr>
              <p:cNvSpPr/>
              <p:nvPr/>
            </p:nvSpPr>
            <p:spPr>
              <a:xfrm>
                <a:off x="1066800" y="3857413"/>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1"/>
                      <a:pt x="8732520" y="2682241"/>
                    </a:cubicBezTo>
                    <a:cubicBezTo>
                      <a:pt x="10251440" y="2346961"/>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任意多边形: 形状 19">
                <a:extLst>
                  <a:ext uri="{FF2B5EF4-FFF2-40B4-BE49-F238E27FC236}">
                    <a16:creationId xmlns="" xmlns:a16="http://schemas.microsoft.com/office/drawing/2014/main" id="{D0EDE770-9488-48F3-9573-9139E933C69E}"/>
                  </a:ext>
                </a:extLst>
              </p:cNvPr>
              <p:cNvSpPr/>
              <p:nvPr/>
            </p:nvSpPr>
            <p:spPr>
              <a:xfrm>
                <a:off x="1066800" y="3931556"/>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任意多边形: 形状 20">
                <a:extLst>
                  <a:ext uri="{FF2B5EF4-FFF2-40B4-BE49-F238E27FC236}">
                    <a16:creationId xmlns="" xmlns:a16="http://schemas.microsoft.com/office/drawing/2014/main" id="{C321B5A8-00DF-4708-ABCF-0FC5FA8297F4}"/>
                  </a:ext>
                </a:extLst>
              </p:cNvPr>
              <p:cNvSpPr/>
              <p:nvPr/>
            </p:nvSpPr>
            <p:spPr>
              <a:xfrm>
                <a:off x="1066800" y="4005701"/>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任意多边形: 形状 21">
                <a:extLst>
                  <a:ext uri="{FF2B5EF4-FFF2-40B4-BE49-F238E27FC236}">
                    <a16:creationId xmlns="" xmlns:a16="http://schemas.microsoft.com/office/drawing/2014/main" id="{C6280A2D-148E-4DF4-B0C4-3E7F09B9638F}"/>
                  </a:ext>
                </a:extLst>
              </p:cNvPr>
              <p:cNvSpPr/>
              <p:nvPr/>
            </p:nvSpPr>
            <p:spPr>
              <a:xfrm>
                <a:off x="1066800" y="4079845"/>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任意多边形: 形状 22">
                <a:extLst>
                  <a:ext uri="{FF2B5EF4-FFF2-40B4-BE49-F238E27FC236}">
                    <a16:creationId xmlns="" xmlns:a16="http://schemas.microsoft.com/office/drawing/2014/main" id="{ABFC43ED-9D50-4070-9FB6-FA8C74586E2D}"/>
                  </a:ext>
                </a:extLst>
              </p:cNvPr>
              <p:cNvSpPr/>
              <p:nvPr/>
            </p:nvSpPr>
            <p:spPr>
              <a:xfrm>
                <a:off x="1066800" y="4153989"/>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任意多边形: 形状 23">
                <a:extLst>
                  <a:ext uri="{FF2B5EF4-FFF2-40B4-BE49-F238E27FC236}">
                    <a16:creationId xmlns="" xmlns:a16="http://schemas.microsoft.com/office/drawing/2014/main" id="{D7889B27-4459-41B0-AD55-3979AD81ECD9}"/>
                  </a:ext>
                </a:extLst>
              </p:cNvPr>
              <p:cNvSpPr/>
              <p:nvPr/>
            </p:nvSpPr>
            <p:spPr>
              <a:xfrm>
                <a:off x="1066800" y="4228132"/>
                <a:ext cx="12420600" cy="3718559"/>
              </a:xfrm>
              <a:custGeom>
                <a:avLst/>
                <a:gdLst>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Lst>
                <a:ahLst/>
                <a:cxnLst>
                  <a:cxn ang="0">
                    <a:pos x="connsiteX0" y="connsiteY0"/>
                  </a:cxn>
                  <a:cxn ang="0">
                    <a:pos x="connsiteX1" y="connsiteY1"/>
                  </a:cxn>
                  <a:cxn ang="0">
                    <a:pos x="connsiteX2" y="connsiteY2"/>
                  </a:cxn>
                  <a:cxn ang="0">
                    <a:pos x="connsiteX3" y="connsiteY3"/>
                  </a:cxn>
                </a:cxnLst>
                <a:rect l="l" t="t" r="r" b="b"/>
                <a:pathLst>
                  <a:path w="12420600" h="3718559">
                    <a:moveTo>
                      <a:pt x="0" y="3718559"/>
                    </a:moveTo>
                    <a:cubicBezTo>
                      <a:pt x="551180" y="3434079"/>
                      <a:pt x="1851660" y="2184399"/>
                      <a:pt x="3307080" y="2011679"/>
                    </a:cubicBezTo>
                    <a:cubicBezTo>
                      <a:pt x="4762500" y="1838959"/>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任意多边形: 形状 24">
                <a:extLst>
                  <a:ext uri="{FF2B5EF4-FFF2-40B4-BE49-F238E27FC236}">
                    <a16:creationId xmlns="" xmlns:a16="http://schemas.microsoft.com/office/drawing/2014/main" id="{8E16D536-F059-4E69-BA73-F03BB562F924}"/>
                  </a:ext>
                </a:extLst>
              </p:cNvPr>
              <p:cNvSpPr/>
              <p:nvPr/>
            </p:nvSpPr>
            <p:spPr>
              <a:xfrm>
                <a:off x="1066800" y="4302275"/>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6" name="组合 25">
              <a:extLst>
                <a:ext uri="{FF2B5EF4-FFF2-40B4-BE49-F238E27FC236}">
                  <a16:creationId xmlns="" xmlns:a16="http://schemas.microsoft.com/office/drawing/2014/main" id="{BCC6534A-E856-41A3-8DF6-1EC8D5B6665B}"/>
                </a:ext>
              </a:extLst>
            </p:cNvPr>
            <p:cNvGrpSpPr/>
            <p:nvPr userDrawn="1"/>
          </p:nvGrpSpPr>
          <p:grpSpPr>
            <a:xfrm rot="18793119">
              <a:off x="-5658092" y="-1607288"/>
              <a:ext cx="12420600" cy="5053148"/>
              <a:chOff x="1066800" y="2967688"/>
              <a:chExt cx="12420600" cy="5053148"/>
            </a:xfrm>
          </p:grpSpPr>
          <p:sp>
            <p:nvSpPr>
              <p:cNvPr id="27" name="任意多边形: 形状 26">
                <a:extLst>
                  <a:ext uri="{FF2B5EF4-FFF2-40B4-BE49-F238E27FC236}">
                    <a16:creationId xmlns="" xmlns:a16="http://schemas.microsoft.com/office/drawing/2014/main" id="{D302DE73-FE3A-4F22-8428-6E359A84E787}"/>
                  </a:ext>
                </a:extLst>
              </p:cNvPr>
              <p:cNvSpPr/>
              <p:nvPr/>
            </p:nvSpPr>
            <p:spPr>
              <a:xfrm>
                <a:off x="1066800" y="2967688"/>
                <a:ext cx="12420600" cy="3718560"/>
              </a:xfrm>
              <a:custGeom>
                <a:avLst/>
                <a:gdLst>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399"/>
                      <a:pt x="3307080" y="2011679"/>
                    </a:cubicBezTo>
                    <a:cubicBezTo>
                      <a:pt x="4762500" y="1838959"/>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任意多边形: 形状 27">
                <a:extLst>
                  <a:ext uri="{FF2B5EF4-FFF2-40B4-BE49-F238E27FC236}">
                    <a16:creationId xmlns="" xmlns:a16="http://schemas.microsoft.com/office/drawing/2014/main" id="{405955C7-BB30-4DE2-89CD-0035D4984CB7}"/>
                  </a:ext>
                </a:extLst>
              </p:cNvPr>
              <p:cNvSpPr/>
              <p:nvPr/>
            </p:nvSpPr>
            <p:spPr>
              <a:xfrm>
                <a:off x="1066800" y="3041831"/>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1"/>
                      <a:pt x="8732520" y="2682241"/>
                    </a:cubicBezTo>
                    <a:cubicBezTo>
                      <a:pt x="10251440" y="2346961"/>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任意多边形: 形状 28">
                <a:extLst>
                  <a:ext uri="{FF2B5EF4-FFF2-40B4-BE49-F238E27FC236}">
                    <a16:creationId xmlns="" xmlns:a16="http://schemas.microsoft.com/office/drawing/2014/main" id="{247074F5-9FDC-45B0-A6E8-36424FF7E5B5}"/>
                  </a:ext>
                </a:extLst>
              </p:cNvPr>
              <p:cNvSpPr/>
              <p:nvPr/>
            </p:nvSpPr>
            <p:spPr>
              <a:xfrm>
                <a:off x="1066800" y="3115974"/>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任意多边形: 形状 29">
                <a:extLst>
                  <a:ext uri="{FF2B5EF4-FFF2-40B4-BE49-F238E27FC236}">
                    <a16:creationId xmlns="" xmlns:a16="http://schemas.microsoft.com/office/drawing/2014/main" id="{D80A8C38-6DD6-4253-AF02-1790141BCFF2}"/>
                  </a:ext>
                </a:extLst>
              </p:cNvPr>
              <p:cNvSpPr/>
              <p:nvPr/>
            </p:nvSpPr>
            <p:spPr>
              <a:xfrm>
                <a:off x="1066800" y="3190119"/>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任意多边形: 形状 30">
                <a:extLst>
                  <a:ext uri="{FF2B5EF4-FFF2-40B4-BE49-F238E27FC236}">
                    <a16:creationId xmlns="" xmlns:a16="http://schemas.microsoft.com/office/drawing/2014/main" id="{B5C1CB65-D132-48D2-84D1-30B161355EEC}"/>
                  </a:ext>
                </a:extLst>
              </p:cNvPr>
              <p:cNvSpPr/>
              <p:nvPr/>
            </p:nvSpPr>
            <p:spPr>
              <a:xfrm>
                <a:off x="1066800" y="3264263"/>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 name="任意多边形: 形状 31">
                <a:extLst>
                  <a:ext uri="{FF2B5EF4-FFF2-40B4-BE49-F238E27FC236}">
                    <a16:creationId xmlns="" xmlns:a16="http://schemas.microsoft.com/office/drawing/2014/main" id="{C772DAED-F668-4724-954C-7F5089CEF8AE}"/>
                  </a:ext>
                </a:extLst>
              </p:cNvPr>
              <p:cNvSpPr/>
              <p:nvPr/>
            </p:nvSpPr>
            <p:spPr>
              <a:xfrm>
                <a:off x="1066800" y="3338407"/>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3" name="任意多边形: 形状 32">
                <a:extLst>
                  <a:ext uri="{FF2B5EF4-FFF2-40B4-BE49-F238E27FC236}">
                    <a16:creationId xmlns="" xmlns:a16="http://schemas.microsoft.com/office/drawing/2014/main" id="{4BE7501D-C701-474C-9DD3-D2B5BEF3CDD8}"/>
                  </a:ext>
                </a:extLst>
              </p:cNvPr>
              <p:cNvSpPr/>
              <p:nvPr/>
            </p:nvSpPr>
            <p:spPr>
              <a:xfrm>
                <a:off x="1066800" y="3412550"/>
                <a:ext cx="12420600" cy="3718559"/>
              </a:xfrm>
              <a:custGeom>
                <a:avLst/>
                <a:gdLst>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Lst>
                <a:ahLst/>
                <a:cxnLst>
                  <a:cxn ang="0">
                    <a:pos x="connsiteX0" y="connsiteY0"/>
                  </a:cxn>
                  <a:cxn ang="0">
                    <a:pos x="connsiteX1" y="connsiteY1"/>
                  </a:cxn>
                  <a:cxn ang="0">
                    <a:pos x="connsiteX2" y="connsiteY2"/>
                  </a:cxn>
                  <a:cxn ang="0">
                    <a:pos x="connsiteX3" y="connsiteY3"/>
                  </a:cxn>
                </a:cxnLst>
                <a:rect l="l" t="t" r="r" b="b"/>
                <a:pathLst>
                  <a:path w="12420600" h="3718559">
                    <a:moveTo>
                      <a:pt x="0" y="3718559"/>
                    </a:moveTo>
                    <a:cubicBezTo>
                      <a:pt x="551180" y="3434079"/>
                      <a:pt x="1851660" y="2184400"/>
                      <a:pt x="3307080" y="2011680"/>
                    </a:cubicBezTo>
                    <a:cubicBezTo>
                      <a:pt x="4762500" y="1838960"/>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 name="任意多边形: 形状 33">
                <a:extLst>
                  <a:ext uri="{FF2B5EF4-FFF2-40B4-BE49-F238E27FC236}">
                    <a16:creationId xmlns="" xmlns:a16="http://schemas.microsoft.com/office/drawing/2014/main" id="{40A89F1E-174F-4DB6-BBAA-E08179A4AEB9}"/>
                  </a:ext>
                </a:extLst>
              </p:cNvPr>
              <p:cNvSpPr/>
              <p:nvPr/>
            </p:nvSpPr>
            <p:spPr>
              <a:xfrm>
                <a:off x="1066800" y="3486694"/>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 name="任意多边形: 形状 34">
                <a:extLst>
                  <a:ext uri="{FF2B5EF4-FFF2-40B4-BE49-F238E27FC236}">
                    <a16:creationId xmlns="" xmlns:a16="http://schemas.microsoft.com/office/drawing/2014/main" id="{AB8701A0-0021-4352-8A3B-C469E85AECDA}"/>
                  </a:ext>
                </a:extLst>
              </p:cNvPr>
              <p:cNvSpPr/>
              <p:nvPr/>
            </p:nvSpPr>
            <p:spPr>
              <a:xfrm>
                <a:off x="1066800" y="3560838"/>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 name="任意多边形: 形状 35">
                <a:extLst>
                  <a:ext uri="{FF2B5EF4-FFF2-40B4-BE49-F238E27FC236}">
                    <a16:creationId xmlns="" xmlns:a16="http://schemas.microsoft.com/office/drawing/2014/main" id="{487EC797-F28C-45A6-A0E9-6D5EC6C3A268}"/>
                  </a:ext>
                </a:extLst>
              </p:cNvPr>
              <p:cNvSpPr/>
              <p:nvPr/>
            </p:nvSpPr>
            <p:spPr>
              <a:xfrm>
                <a:off x="1066800" y="3634982"/>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任意多边形: 形状 36">
                <a:extLst>
                  <a:ext uri="{FF2B5EF4-FFF2-40B4-BE49-F238E27FC236}">
                    <a16:creationId xmlns="" xmlns:a16="http://schemas.microsoft.com/office/drawing/2014/main" id="{C2A4F082-8035-4A4B-871D-D640013F0084}"/>
                  </a:ext>
                </a:extLst>
              </p:cNvPr>
              <p:cNvSpPr/>
              <p:nvPr/>
            </p:nvSpPr>
            <p:spPr>
              <a:xfrm>
                <a:off x="1066800" y="3709126"/>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任意多边形: 形状 37">
                <a:extLst>
                  <a:ext uri="{FF2B5EF4-FFF2-40B4-BE49-F238E27FC236}">
                    <a16:creationId xmlns="" xmlns:a16="http://schemas.microsoft.com/office/drawing/2014/main" id="{8FD316A5-BC3E-40A7-9FE2-AE7C4BD45484}"/>
                  </a:ext>
                </a:extLst>
              </p:cNvPr>
              <p:cNvSpPr/>
              <p:nvPr/>
            </p:nvSpPr>
            <p:spPr>
              <a:xfrm>
                <a:off x="1066800" y="3783270"/>
                <a:ext cx="12420600" cy="3718560"/>
              </a:xfrm>
              <a:custGeom>
                <a:avLst/>
                <a:gdLst>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399"/>
                      <a:pt x="3307080" y="2011679"/>
                    </a:cubicBezTo>
                    <a:cubicBezTo>
                      <a:pt x="4762500" y="1838959"/>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9" name="任意多边形: 形状 38">
                <a:extLst>
                  <a:ext uri="{FF2B5EF4-FFF2-40B4-BE49-F238E27FC236}">
                    <a16:creationId xmlns="" xmlns:a16="http://schemas.microsoft.com/office/drawing/2014/main" id="{678313D5-EC32-4FDC-99DB-2592015F559A}"/>
                  </a:ext>
                </a:extLst>
              </p:cNvPr>
              <p:cNvSpPr/>
              <p:nvPr/>
            </p:nvSpPr>
            <p:spPr>
              <a:xfrm>
                <a:off x="1066800" y="3857413"/>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1"/>
                      <a:pt x="8732520" y="2682241"/>
                    </a:cubicBezTo>
                    <a:cubicBezTo>
                      <a:pt x="10251440" y="2346961"/>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 name="任意多边形: 形状 39">
                <a:extLst>
                  <a:ext uri="{FF2B5EF4-FFF2-40B4-BE49-F238E27FC236}">
                    <a16:creationId xmlns="" xmlns:a16="http://schemas.microsoft.com/office/drawing/2014/main" id="{A735D0D9-1144-48F0-8E18-B1EB0568F55F}"/>
                  </a:ext>
                </a:extLst>
              </p:cNvPr>
              <p:cNvSpPr/>
              <p:nvPr/>
            </p:nvSpPr>
            <p:spPr>
              <a:xfrm>
                <a:off x="1066800" y="3931556"/>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 name="任意多边形: 形状 40">
                <a:extLst>
                  <a:ext uri="{FF2B5EF4-FFF2-40B4-BE49-F238E27FC236}">
                    <a16:creationId xmlns="" xmlns:a16="http://schemas.microsoft.com/office/drawing/2014/main" id="{39A371C2-6FA9-44B6-AD59-625202CFDA59}"/>
                  </a:ext>
                </a:extLst>
              </p:cNvPr>
              <p:cNvSpPr/>
              <p:nvPr/>
            </p:nvSpPr>
            <p:spPr>
              <a:xfrm>
                <a:off x="1066800" y="4005701"/>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2" name="任意多边形: 形状 41">
                <a:extLst>
                  <a:ext uri="{FF2B5EF4-FFF2-40B4-BE49-F238E27FC236}">
                    <a16:creationId xmlns="" xmlns:a16="http://schemas.microsoft.com/office/drawing/2014/main" id="{1AC549AD-D9DE-45E0-A6B3-DD1A77A18D8B}"/>
                  </a:ext>
                </a:extLst>
              </p:cNvPr>
              <p:cNvSpPr/>
              <p:nvPr/>
            </p:nvSpPr>
            <p:spPr>
              <a:xfrm>
                <a:off x="1066800" y="4079845"/>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3" name="任意多边形: 形状 42">
                <a:extLst>
                  <a:ext uri="{FF2B5EF4-FFF2-40B4-BE49-F238E27FC236}">
                    <a16:creationId xmlns="" xmlns:a16="http://schemas.microsoft.com/office/drawing/2014/main" id="{FE882FAB-EA4F-461D-ACBE-53C5812BADD1}"/>
                  </a:ext>
                </a:extLst>
              </p:cNvPr>
              <p:cNvSpPr/>
              <p:nvPr/>
            </p:nvSpPr>
            <p:spPr>
              <a:xfrm>
                <a:off x="1066800" y="4153989"/>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 name="任意多边形: 形状 43">
                <a:extLst>
                  <a:ext uri="{FF2B5EF4-FFF2-40B4-BE49-F238E27FC236}">
                    <a16:creationId xmlns="" xmlns:a16="http://schemas.microsoft.com/office/drawing/2014/main" id="{EB41CAF3-4186-41AC-A050-D4A838FD6D35}"/>
                  </a:ext>
                </a:extLst>
              </p:cNvPr>
              <p:cNvSpPr/>
              <p:nvPr/>
            </p:nvSpPr>
            <p:spPr>
              <a:xfrm>
                <a:off x="1066800" y="4228132"/>
                <a:ext cx="12420600" cy="3718559"/>
              </a:xfrm>
              <a:custGeom>
                <a:avLst/>
                <a:gdLst>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Lst>
                <a:ahLst/>
                <a:cxnLst>
                  <a:cxn ang="0">
                    <a:pos x="connsiteX0" y="connsiteY0"/>
                  </a:cxn>
                  <a:cxn ang="0">
                    <a:pos x="connsiteX1" y="connsiteY1"/>
                  </a:cxn>
                  <a:cxn ang="0">
                    <a:pos x="connsiteX2" y="connsiteY2"/>
                  </a:cxn>
                  <a:cxn ang="0">
                    <a:pos x="connsiteX3" y="connsiteY3"/>
                  </a:cxn>
                </a:cxnLst>
                <a:rect l="l" t="t" r="r" b="b"/>
                <a:pathLst>
                  <a:path w="12420600" h="3718559">
                    <a:moveTo>
                      <a:pt x="0" y="3718559"/>
                    </a:moveTo>
                    <a:cubicBezTo>
                      <a:pt x="551180" y="3434079"/>
                      <a:pt x="1851660" y="2184399"/>
                      <a:pt x="3307080" y="2011679"/>
                    </a:cubicBezTo>
                    <a:cubicBezTo>
                      <a:pt x="4762500" y="1838959"/>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任意多边形: 形状 44">
                <a:extLst>
                  <a:ext uri="{FF2B5EF4-FFF2-40B4-BE49-F238E27FC236}">
                    <a16:creationId xmlns="" xmlns:a16="http://schemas.microsoft.com/office/drawing/2014/main" id="{DAF3D9C6-1138-41BB-BE8A-AE6B15237D97}"/>
                  </a:ext>
                </a:extLst>
              </p:cNvPr>
              <p:cNvSpPr/>
              <p:nvPr/>
            </p:nvSpPr>
            <p:spPr>
              <a:xfrm>
                <a:off x="1066800" y="4302275"/>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spTree>
    <p:extLst>
      <p:ext uri="{BB962C8B-B14F-4D97-AF65-F5344CB8AC3E}">
        <p14:creationId xmlns:p14="http://schemas.microsoft.com/office/powerpoint/2010/main" val="207289408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ACD43D4F-ACB9-4F40-A25A-44B9121B26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C933E436-901D-4CFC-B11B-E8B4C40FDA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F149AD14-25E2-4C01-9F1B-9BB4FD7074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C3BBA-EA33-45B6-9E58-1250F177BF65}" type="datetimeFigureOut">
              <a:rPr lang="zh-CN" altLang="en-US" smtClean="0"/>
              <a:t>2023/1/11</a:t>
            </a:fld>
            <a:endParaRPr lang="zh-CN" altLang="en-US"/>
          </a:p>
        </p:txBody>
      </p:sp>
      <p:sp>
        <p:nvSpPr>
          <p:cNvPr id="5" name="页脚占位符 4">
            <a:extLst>
              <a:ext uri="{FF2B5EF4-FFF2-40B4-BE49-F238E27FC236}">
                <a16:creationId xmlns="" xmlns:a16="http://schemas.microsoft.com/office/drawing/2014/main" id="{085DC643-2AD0-45E6-A69B-EC52EF4137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C66BAB14-1EFB-455F-B2DC-826AB1C134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0DBF0-0789-41DF-9EF0-A02B7F41CDF1}" type="slidenum">
              <a:rPr lang="zh-CN" altLang="en-US" smtClean="0"/>
              <a:t>‹#›</a:t>
            </a:fld>
            <a:endParaRPr lang="zh-CN" altLang="en-US"/>
          </a:p>
        </p:txBody>
      </p:sp>
    </p:spTree>
    <p:extLst>
      <p:ext uri="{BB962C8B-B14F-4D97-AF65-F5344CB8AC3E}">
        <p14:creationId xmlns:p14="http://schemas.microsoft.com/office/powerpoint/2010/main" val="3959440491"/>
      </p:ext>
    </p:extLst>
  </p:cSld>
  <p:clrMap bg1="lt1" tx1="dk1" bg2="lt2" tx2="dk2" accent1="accent1" accent2="accent2" accent3="accent3" accent4="accent4" accent5="accent5" accent6="accent6" hlink="hlink" folHlink="folHlink"/>
  <p:sldLayoutIdLst>
    <p:sldLayoutId id="2147483655" r:id="rId1"/>
    <p:sldLayoutId id="2147483664" r:id="rId2"/>
    <p:sldLayoutId id="2147483662" r:id="rId3"/>
    <p:sldLayoutId id="2147483663" r:id="rId4"/>
    <p:sldLayoutId id="2147483656" r:id="rId5"/>
    <p:sldLayoutId id="2147483661" r:id="rId6"/>
    <p:sldLayoutId id="2147483658" r:id="rId7"/>
    <p:sldLayoutId id="2147483657" r:id="rId8"/>
    <p:sldLayoutId id="2147483660" r:id="rId9"/>
    <p:sldLayoutId id="2147483659"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Lst>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88" userDrawn="1">
          <p15:clr>
            <a:srgbClr val="F26B43"/>
          </p15:clr>
        </p15:guide>
        <p15:guide id="2" pos="3840" userDrawn="1">
          <p15:clr>
            <a:srgbClr val="F26B43"/>
          </p15:clr>
        </p15:guide>
        <p15:guide id="3" pos="416" userDrawn="1">
          <p15:clr>
            <a:srgbClr val="F26B43"/>
          </p15:clr>
        </p15:guide>
        <p15:guide id="4" pos="7256" userDrawn="1">
          <p15:clr>
            <a:srgbClr val="F26B43"/>
          </p15:clr>
        </p15:guide>
        <p15:guide id="5" orient="horz" pos="648" userDrawn="1">
          <p15:clr>
            <a:srgbClr val="F26B43"/>
          </p15:clr>
        </p15:guide>
        <p15:guide id="6" orient="horz" pos="712" userDrawn="1">
          <p15:clr>
            <a:srgbClr val="F26B43"/>
          </p15:clr>
        </p15:guide>
        <p15:guide id="7" orient="horz" pos="3928" userDrawn="1">
          <p15:clr>
            <a:srgbClr val="F26B43"/>
          </p15:clr>
        </p15:guide>
        <p15:guide id="8"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03809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2023/1/11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2386509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0.svg"/><Relationship Id="rId12"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5.png"/><Relationship Id="rId5" Type="http://schemas.openxmlformats.org/officeDocument/2006/relationships/image" Target="../media/image3.svg"/><Relationship Id="rId10" Type="http://schemas.openxmlformats.org/officeDocument/2006/relationships/image" Target="../media/image8.sv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tags" Target="../tags/tag9.xml"/><Relationship Id="rId7" Type="http://schemas.openxmlformats.org/officeDocument/2006/relationships/image" Target="../media/image20.sv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4.png"/><Relationship Id="rId5" Type="http://schemas.openxmlformats.org/officeDocument/2006/relationships/slideLayout" Target="../slideLayouts/slideLayout7.xml"/><Relationship Id="rId4"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9.xml"/><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tags" Target="../tags/tag13.xml"/><Relationship Id="rId7" Type="http://schemas.openxmlformats.org/officeDocument/2006/relationships/image" Target="../media/image30.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tags" Target="../tags/tag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tags" Target="../tags/tag17.xml"/><Relationship Id="rId7" Type="http://schemas.openxmlformats.org/officeDocument/2006/relationships/tags" Target="../tags/tag2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9" Type="http://schemas.openxmlformats.org/officeDocument/2006/relationships/image" Target="../media/image31.jpeg"/></Relationships>
</file>

<file path=ppt/slides/_rels/slide16.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10" Type="http://schemas.openxmlformats.org/officeDocument/2006/relationships/image" Target="../media/image32.jpeg"/><Relationship Id="rId4" Type="http://schemas.openxmlformats.org/officeDocument/2006/relationships/tags" Target="../tags/tag25.xml"/><Relationship Id="rId9"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30.xml"/></Relationships>
</file>

<file path=ppt/slides/_rels/slide1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tags" Target="../tags/tag33.xml"/><Relationship Id="rId7" Type="http://schemas.openxmlformats.org/officeDocument/2006/relationships/image" Target="../media/image33.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Layout" Target="../slideLayouts/slideLayout7.xml"/><Relationship Id="rId5" Type="http://schemas.openxmlformats.org/officeDocument/2006/relationships/tags" Target="../tags/tag35.xml"/><Relationship Id="rId4" Type="http://schemas.openxmlformats.org/officeDocument/2006/relationships/tags" Target="../tags/tag3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svg"/><Relationship Id="rId7" Type="http://schemas.openxmlformats.org/officeDocument/2006/relationships/image" Target="../media/image3.sv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8.png"/><Relationship Id="rId9" Type="http://schemas.openxmlformats.org/officeDocument/2006/relationships/image" Target="../media/image10.svg"/></Relationships>
</file>

<file path=ppt/slides/_rels/slide2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slideLayout" Target="../slideLayouts/slideLayout3.xml"/><Relationship Id="rId7" Type="http://schemas.openxmlformats.org/officeDocument/2006/relationships/image" Target="../media/image38.jpe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39.jpe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26" Type="http://schemas.openxmlformats.org/officeDocument/2006/relationships/tags" Target="../tags/tag67.xml"/><Relationship Id="rId21" Type="http://schemas.openxmlformats.org/officeDocument/2006/relationships/tags" Target="../tags/tag62.xml"/><Relationship Id="rId42" Type="http://schemas.openxmlformats.org/officeDocument/2006/relationships/tags" Target="../tags/tag83.xml"/><Relationship Id="rId47" Type="http://schemas.openxmlformats.org/officeDocument/2006/relationships/tags" Target="../tags/tag88.xml"/><Relationship Id="rId63" Type="http://schemas.openxmlformats.org/officeDocument/2006/relationships/tags" Target="../tags/tag104.xml"/><Relationship Id="rId68" Type="http://schemas.openxmlformats.org/officeDocument/2006/relationships/tags" Target="../tags/tag109.xml"/><Relationship Id="rId7" Type="http://schemas.openxmlformats.org/officeDocument/2006/relationships/tags" Target="../tags/tag48.xml"/><Relationship Id="rId71" Type="http://schemas.openxmlformats.org/officeDocument/2006/relationships/image" Target="../media/image40.jpeg"/><Relationship Id="rId2" Type="http://schemas.openxmlformats.org/officeDocument/2006/relationships/tags" Target="../tags/tag43.xml"/><Relationship Id="rId16" Type="http://schemas.openxmlformats.org/officeDocument/2006/relationships/tags" Target="../tags/tag57.xml"/><Relationship Id="rId29" Type="http://schemas.openxmlformats.org/officeDocument/2006/relationships/tags" Target="../tags/tag70.xml"/><Relationship Id="rId11" Type="http://schemas.openxmlformats.org/officeDocument/2006/relationships/tags" Target="../tags/tag52.xml"/><Relationship Id="rId24" Type="http://schemas.openxmlformats.org/officeDocument/2006/relationships/tags" Target="../tags/tag65.xml"/><Relationship Id="rId32" Type="http://schemas.openxmlformats.org/officeDocument/2006/relationships/tags" Target="../tags/tag73.xml"/><Relationship Id="rId37" Type="http://schemas.openxmlformats.org/officeDocument/2006/relationships/tags" Target="../tags/tag78.xml"/><Relationship Id="rId40" Type="http://schemas.openxmlformats.org/officeDocument/2006/relationships/tags" Target="../tags/tag81.xml"/><Relationship Id="rId45" Type="http://schemas.openxmlformats.org/officeDocument/2006/relationships/tags" Target="../tags/tag86.xml"/><Relationship Id="rId53" Type="http://schemas.openxmlformats.org/officeDocument/2006/relationships/tags" Target="../tags/tag94.xml"/><Relationship Id="rId58" Type="http://schemas.openxmlformats.org/officeDocument/2006/relationships/tags" Target="../tags/tag99.xml"/><Relationship Id="rId66" Type="http://schemas.openxmlformats.org/officeDocument/2006/relationships/tags" Target="../tags/tag107.xml"/><Relationship Id="rId5" Type="http://schemas.openxmlformats.org/officeDocument/2006/relationships/tags" Target="../tags/tag46.xml"/><Relationship Id="rId61" Type="http://schemas.openxmlformats.org/officeDocument/2006/relationships/tags" Target="../tags/tag102.xml"/><Relationship Id="rId19" Type="http://schemas.openxmlformats.org/officeDocument/2006/relationships/tags" Target="../tags/tag60.xml"/><Relationship Id="rId14" Type="http://schemas.openxmlformats.org/officeDocument/2006/relationships/tags" Target="../tags/tag55.xml"/><Relationship Id="rId22" Type="http://schemas.openxmlformats.org/officeDocument/2006/relationships/tags" Target="../tags/tag63.xml"/><Relationship Id="rId27" Type="http://schemas.openxmlformats.org/officeDocument/2006/relationships/tags" Target="../tags/tag68.xml"/><Relationship Id="rId30" Type="http://schemas.openxmlformats.org/officeDocument/2006/relationships/tags" Target="../tags/tag71.xml"/><Relationship Id="rId35" Type="http://schemas.openxmlformats.org/officeDocument/2006/relationships/tags" Target="../tags/tag76.xml"/><Relationship Id="rId43" Type="http://schemas.openxmlformats.org/officeDocument/2006/relationships/tags" Target="../tags/tag84.xml"/><Relationship Id="rId48" Type="http://schemas.openxmlformats.org/officeDocument/2006/relationships/tags" Target="../tags/tag89.xml"/><Relationship Id="rId56" Type="http://schemas.openxmlformats.org/officeDocument/2006/relationships/tags" Target="../tags/tag97.xml"/><Relationship Id="rId64" Type="http://schemas.openxmlformats.org/officeDocument/2006/relationships/tags" Target="../tags/tag105.xml"/><Relationship Id="rId69" Type="http://schemas.openxmlformats.org/officeDocument/2006/relationships/tags" Target="../tags/tag110.xml"/><Relationship Id="rId8" Type="http://schemas.openxmlformats.org/officeDocument/2006/relationships/tags" Target="../tags/tag49.xml"/><Relationship Id="rId51" Type="http://schemas.openxmlformats.org/officeDocument/2006/relationships/tags" Target="../tags/tag92.xml"/><Relationship Id="rId72" Type="http://schemas.openxmlformats.org/officeDocument/2006/relationships/image" Target="../media/image41.jpeg"/><Relationship Id="rId3" Type="http://schemas.openxmlformats.org/officeDocument/2006/relationships/tags" Target="../tags/tag44.xml"/><Relationship Id="rId12" Type="http://schemas.openxmlformats.org/officeDocument/2006/relationships/tags" Target="../tags/tag53.xml"/><Relationship Id="rId17" Type="http://schemas.openxmlformats.org/officeDocument/2006/relationships/tags" Target="../tags/tag58.xml"/><Relationship Id="rId25" Type="http://schemas.openxmlformats.org/officeDocument/2006/relationships/tags" Target="../tags/tag66.xml"/><Relationship Id="rId33" Type="http://schemas.openxmlformats.org/officeDocument/2006/relationships/tags" Target="../tags/tag74.xml"/><Relationship Id="rId38" Type="http://schemas.openxmlformats.org/officeDocument/2006/relationships/tags" Target="../tags/tag79.xml"/><Relationship Id="rId46" Type="http://schemas.openxmlformats.org/officeDocument/2006/relationships/tags" Target="../tags/tag87.xml"/><Relationship Id="rId59" Type="http://schemas.openxmlformats.org/officeDocument/2006/relationships/tags" Target="../tags/tag100.xml"/><Relationship Id="rId67" Type="http://schemas.openxmlformats.org/officeDocument/2006/relationships/tags" Target="../tags/tag108.xml"/><Relationship Id="rId20" Type="http://schemas.openxmlformats.org/officeDocument/2006/relationships/tags" Target="../tags/tag61.xml"/><Relationship Id="rId41" Type="http://schemas.openxmlformats.org/officeDocument/2006/relationships/tags" Target="../tags/tag82.xml"/><Relationship Id="rId54" Type="http://schemas.openxmlformats.org/officeDocument/2006/relationships/tags" Target="../tags/tag95.xml"/><Relationship Id="rId62" Type="http://schemas.openxmlformats.org/officeDocument/2006/relationships/tags" Target="../tags/tag103.xml"/><Relationship Id="rId70" Type="http://schemas.openxmlformats.org/officeDocument/2006/relationships/slideLayout" Target="../slideLayouts/slideLayout5.xml"/><Relationship Id="rId1" Type="http://schemas.openxmlformats.org/officeDocument/2006/relationships/tags" Target="../tags/tag42.xml"/><Relationship Id="rId6" Type="http://schemas.openxmlformats.org/officeDocument/2006/relationships/tags" Target="../tags/tag47.xml"/><Relationship Id="rId15" Type="http://schemas.openxmlformats.org/officeDocument/2006/relationships/tags" Target="../tags/tag56.xml"/><Relationship Id="rId23" Type="http://schemas.openxmlformats.org/officeDocument/2006/relationships/tags" Target="../tags/tag64.xml"/><Relationship Id="rId28" Type="http://schemas.openxmlformats.org/officeDocument/2006/relationships/tags" Target="../tags/tag69.xml"/><Relationship Id="rId36" Type="http://schemas.openxmlformats.org/officeDocument/2006/relationships/tags" Target="../tags/tag77.xml"/><Relationship Id="rId49" Type="http://schemas.openxmlformats.org/officeDocument/2006/relationships/tags" Target="../tags/tag90.xml"/><Relationship Id="rId57" Type="http://schemas.openxmlformats.org/officeDocument/2006/relationships/tags" Target="../tags/tag98.xml"/><Relationship Id="rId10" Type="http://schemas.openxmlformats.org/officeDocument/2006/relationships/tags" Target="../tags/tag51.xml"/><Relationship Id="rId31" Type="http://schemas.openxmlformats.org/officeDocument/2006/relationships/tags" Target="../tags/tag72.xml"/><Relationship Id="rId44" Type="http://schemas.openxmlformats.org/officeDocument/2006/relationships/tags" Target="../tags/tag85.xml"/><Relationship Id="rId52" Type="http://schemas.openxmlformats.org/officeDocument/2006/relationships/tags" Target="../tags/tag93.xml"/><Relationship Id="rId60" Type="http://schemas.openxmlformats.org/officeDocument/2006/relationships/tags" Target="../tags/tag101.xml"/><Relationship Id="rId65" Type="http://schemas.openxmlformats.org/officeDocument/2006/relationships/tags" Target="../tags/tag106.xml"/><Relationship Id="rId4" Type="http://schemas.openxmlformats.org/officeDocument/2006/relationships/tags" Target="../tags/tag45.xml"/><Relationship Id="rId9" Type="http://schemas.openxmlformats.org/officeDocument/2006/relationships/tags" Target="../tags/tag50.xml"/><Relationship Id="rId13" Type="http://schemas.openxmlformats.org/officeDocument/2006/relationships/tags" Target="../tags/tag54.xml"/><Relationship Id="rId18" Type="http://schemas.openxmlformats.org/officeDocument/2006/relationships/tags" Target="../tags/tag59.xml"/><Relationship Id="rId39" Type="http://schemas.openxmlformats.org/officeDocument/2006/relationships/tags" Target="../tags/tag80.xml"/><Relationship Id="rId34" Type="http://schemas.openxmlformats.org/officeDocument/2006/relationships/tags" Target="../tags/tag75.xml"/><Relationship Id="rId50" Type="http://schemas.openxmlformats.org/officeDocument/2006/relationships/tags" Target="../tags/tag91.xml"/><Relationship Id="rId55" Type="http://schemas.openxmlformats.org/officeDocument/2006/relationships/tags" Target="../tags/tag9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0.sv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4.xml"/><Relationship Id="rId1" Type="http://schemas.openxmlformats.org/officeDocument/2006/relationships/tags" Target="../tags/tag113.xml"/><Relationship Id="rId4" Type="http://schemas.openxmlformats.org/officeDocument/2006/relationships/image" Target="../media/image20.svg"/></Relationships>
</file>

<file path=ppt/slides/_rels/slide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tags" Target="../tags/tag4.xml"/><Relationship Id="rId7" Type="http://schemas.openxmlformats.org/officeDocument/2006/relationships/image" Target="../media/image1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椭圆 31">
            <a:extLst>
              <a:ext uri="{FF2B5EF4-FFF2-40B4-BE49-F238E27FC236}">
                <a16:creationId xmlns="" xmlns:a16="http://schemas.microsoft.com/office/drawing/2014/main" id="{CF4ADE44-6E9D-42DA-A95F-2C34CBB0CBD9}"/>
              </a:ext>
            </a:extLst>
          </p:cNvPr>
          <p:cNvSpPr/>
          <p:nvPr/>
        </p:nvSpPr>
        <p:spPr>
          <a:xfrm rot="6300000">
            <a:off x="837157" y="5999925"/>
            <a:ext cx="731411" cy="731411"/>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31" name="椭圆 30">
            <a:extLst>
              <a:ext uri="{FF2B5EF4-FFF2-40B4-BE49-F238E27FC236}">
                <a16:creationId xmlns="" xmlns:a16="http://schemas.microsoft.com/office/drawing/2014/main" id="{EBFF6705-7CB0-420D-A1DB-8914AF282F81}"/>
              </a:ext>
            </a:extLst>
          </p:cNvPr>
          <p:cNvSpPr/>
          <p:nvPr/>
        </p:nvSpPr>
        <p:spPr>
          <a:xfrm rot="19627751">
            <a:off x="5971913" y="225574"/>
            <a:ext cx="753856" cy="753856"/>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13" name="矩形: 圆角 12">
            <a:extLst>
              <a:ext uri="{FF2B5EF4-FFF2-40B4-BE49-F238E27FC236}">
                <a16:creationId xmlns="" xmlns:a16="http://schemas.microsoft.com/office/drawing/2014/main" id="{B22EDBA2-B344-4E61-99CA-0B9F88784F27}"/>
              </a:ext>
            </a:extLst>
          </p:cNvPr>
          <p:cNvSpPr/>
          <p:nvPr/>
        </p:nvSpPr>
        <p:spPr>
          <a:xfrm>
            <a:off x="468923" y="492369"/>
            <a:ext cx="11254154" cy="5873262"/>
          </a:xfrm>
          <a:prstGeom prst="roundRect">
            <a:avLst>
              <a:gd name="adj" fmla="val 6842"/>
            </a:avLst>
          </a:prstGeom>
          <a:solidFill>
            <a:schemeClr val="bg1"/>
          </a:solidFill>
          <a:ln w="12700" cap="flat" cmpd="sng" algn="ctr">
            <a:noFill/>
            <a:prstDash val="solid"/>
            <a:miter lim="800000"/>
          </a:ln>
          <a:effectLst>
            <a:outerShdw blurRad="228600" dist="38100" dir="2700000" sx="101000" sy="101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文本框 13">
            <a:extLst>
              <a:ext uri="{FF2B5EF4-FFF2-40B4-BE49-F238E27FC236}">
                <a16:creationId xmlns="" xmlns:a16="http://schemas.microsoft.com/office/drawing/2014/main" id="{1A5AD0DA-8E92-41D8-AD6C-161C7ED1441B}"/>
              </a:ext>
            </a:extLst>
          </p:cNvPr>
          <p:cNvSpPr txBox="1"/>
          <p:nvPr/>
        </p:nvSpPr>
        <p:spPr>
          <a:xfrm>
            <a:off x="911294" y="1576818"/>
            <a:ext cx="5179623" cy="2646878"/>
          </a:xfrm>
          <a:prstGeom prst="rect">
            <a:avLst/>
          </a:prstGeom>
          <a:noFill/>
        </p:spPr>
        <p:txBody>
          <a:bodyPr wrap="none" rtlCol="0">
            <a:spAutoFit/>
          </a:bodyPr>
          <a:lstStyle/>
          <a:p>
            <a:r>
              <a:rPr lang="en-US" altLang="zh-CN" sz="16600" dirty="0" smtClean="0">
                <a:gradFill>
                  <a:gsLst>
                    <a:gs pos="0">
                      <a:schemeClr val="accent1">
                        <a:alpha val="28000"/>
                      </a:schemeClr>
                    </a:gs>
                    <a:gs pos="100000">
                      <a:schemeClr val="accent2">
                        <a:alpha val="0"/>
                      </a:schemeClr>
                    </a:gs>
                  </a:gsLst>
                  <a:lin ang="5400000" scaled="1"/>
                </a:gradFill>
                <a:cs typeface="+mn-ea"/>
                <a:sym typeface="+mn-lt"/>
              </a:rPr>
              <a:t>2029</a:t>
            </a:r>
            <a:endParaRPr lang="zh-CN" altLang="en-US" sz="16600" dirty="0">
              <a:gradFill>
                <a:gsLst>
                  <a:gs pos="0">
                    <a:schemeClr val="accent1">
                      <a:alpha val="28000"/>
                    </a:schemeClr>
                  </a:gs>
                  <a:gs pos="100000">
                    <a:schemeClr val="accent2">
                      <a:alpha val="0"/>
                    </a:schemeClr>
                  </a:gs>
                </a:gsLst>
                <a:lin ang="5400000" scaled="1"/>
              </a:gradFill>
              <a:cs typeface="+mn-ea"/>
              <a:sym typeface="+mn-lt"/>
            </a:endParaRPr>
          </a:p>
        </p:txBody>
      </p:sp>
      <p:sp>
        <p:nvSpPr>
          <p:cNvPr id="18" name="椭圆 17">
            <a:extLst>
              <a:ext uri="{FF2B5EF4-FFF2-40B4-BE49-F238E27FC236}">
                <a16:creationId xmlns="" xmlns:a16="http://schemas.microsoft.com/office/drawing/2014/main" id="{17AF95EA-70C9-45E1-B30B-923EDC55377E}"/>
              </a:ext>
            </a:extLst>
          </p:cNvPr>
          <p:cNvSpPr/>
          <p:nvPr/>
        </p:nvSpPr>
        <p:spPr>
          <a:xfrm>
            <a:off x="7141416" y="1773817"/>
            <a:ext cx="4323603" cy="4323603"/>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0" name="图形 19">
            <a:extLst>
              <a:ext uri="{FF2B5EF4-FFF2-40B4-BE49-F238E27FC236}">
                <a16:creationId xmlns="" xmlns:a16="http://schemas.microsoft.com/office/drawing/2014/main" id="{44480434-F0E8-4BD8-9D74-49EA50F1970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7437978" y="2900258"/>
            <a:ext cx="3829665" cy="2214584"/>
          </a:xfrm>
          <a:prstGeom prst="rect">
            <a:avLst/>
          </a:prstGeom>
        </p:spPr>
      </p:pic>
      <p:sp>
        <p:nvSpPr>
          <p:cNvPr id="21" name="矩形: 圆角 20">
            <a:extLst>
              <a:ext uri="{FF2B5EF4-FFF2-40B4-BE49-F238E27FC236}">
                <a16:creationId xmlns="" xmlns:a16="http://schemas.microsoft.com/office/drawing/2014/main" id="{04F0CA11-E1B5-401A-B3D2-4D2B8D5288A4}"/>
              </a:ext>
            </a:extLst>
          </p:cNvPr>
          <p:cNvSpPr/>
          <p:nvPr/>
        </p:nvSpPr>
        <p:spPr>
          <a:xfrm>
            <a:off x="1056988" y="4861560"/>
            <a:ext cx="2636172" cy="656492"/>
          </a:xfrm>
          <a:prstGeom prst="roundRect">
            <a:avLst>
              <a:gd name="adj" fmla="val 50000"/>
            </a:avLst>
          </a:prstGeom>
          <a:gradFill>
            <a:gsLst>
              <a:gs pos="30000">
                <a:schemeClr val="accent1">
                  <a:lumMod val="75000"/>
                </a:schemeClr>
              </a:gs>
              <a:gs pos="7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a:extLst>
              <a:ext uri="{FF2B5EF4-FFF2-40B4-BE49-F238E27FC236}">
                <a16:creationId xmlns="" xmlns:a16="http://schemas.microsoft.com/office/drawing/2014/main" id="{F3618949-19EB-40A6-9DA7-A03B7561DBF8}"/>
              </a:ext>
            </a:extLst>
          </p:cNvPr>
          <p:cNvSpPr txBox="1"/>
          <p:nvPr/>
        </p:nvSpPr>
        <p:spPr>
          <a:xfrm>
            <a:off x="1320409" y="5005140"/>
            <a:ext cx="1991251" cy="400110"/>
          </a:xfrm>
          <a:prstGeom prst="rect">
            <a:avLst/>
          </a:prstGeom>
          <a:noFill/>
        </p:spPr>
        <p:txBody>
          <a:bodyPr wrap="none" rtlCol="0">
            <a:spAutoFit/>
          </a:bodyPr>
          <a:lstStyle/>
          <a:p>
            <a:r>
              <a:rPr lang="zh-CN" altLang="en-US" sz="2000" dirty="0">
                <a:solidFill>
                  <a:schemeClr val="bg1"/>
                </a:solidFill>
                <a:cs typeface="+mn-ea"/>
                <a:sym typeface="+mn-lt"/>
              </a:rPr>
              <a:t>汇报人</a:t>
            </a:r>
            <a:r>
              <a:rPr lang="en-US" altLang="zh-CN" sz="2000" dirty="0" smtClean="0">
                <a:solidFill>
                  <a:schemeClr val="bg1"/>
                </a:solidFill>
                <a:cs typeface="+mn-ea"/>
                <a:sym typeface="+mn-lt"/>
              </a:rPr>
              <a:t>:</a:t>
            </a:r>
            <a:r>
              <a:rPr lang="zh-CN" altLang="en-US" sz="2000" dirty="0">
                <a:solidFill>
                  <a:schemeClr val="bg1"/>
                </a:solidFill>
                <a:cs typeface="+mn-ea"/>
                <a:sym typeface="+mn-lt"/>
              </a:rPr>
              <a:t>优品</a:t>
            </a:r>
            <a:r>
              <a:rPr lang="en-US" altLang="zh-CN" sz="2000" dirty="0" smtClean="0">
                <a:solidFill>
                  <a:schemeClr val="bg1"/>
                </a:solidFill>
                <a:cs typeface="+mn-ea"/>
                <a:sym typeface="+mn-lt"/>
              </a:rPr>
              <a:t>PPT</a:t>
            </a:r>
            <a:endParaRPr lang="zh-CN" altLang="en-US" sz="2000" dirty="0">
              <a:solidFill>
                <a:schemeClr val="bg1"/>
              </a:solidFill>
              <a:cs typeface="+mn-ea"/>
              <a:sym typeface="+mn-lt"/>
            </a:endParaRPr>
          </a:p>
        </p:txBody>
      </p:sp>
      <p:sp>
        <p:nvSpPr>
          <p:cNvPr id="23" name="文本框 22">
            <a:extLst>
              <a:ext uri="{FF2B5EF4-FFF2-40B4-BE49-F238E27FC236}">
                <a16:creationId xmlns="" xmlns:a16="http://schemas.microsoft.com/office/drawing/2014/main" id="{45BB645A-8A83-430E-9F54-69E6BDD5679A}"/>
              </a:ext>
            </a:extLst>
          </p:cNvPr>
          <p:cNvSpPr txBox="1"/>
          <p:nvPr/>
        </p:nvSpPr>
        <p:spPr>
          <a:xfrm>
            <a:off x="932732" y="3738571"/>
            <a:ext cx="6505246" cy="307777"/>
          </a:xfrm>
          <a:prstGeom prst="rect">
            <a:avLst/>
          </a:prstGeom>
          <a:noFill/>
        </p:spPr>
        <p:txBody>
          <a:bodyPr wrap="square" rtlCol="0">
            <a:spAutoFit/>
          </a:bodyPr>
          <a:lstStyle/>
          <a:p>
            <a:pPr algn="dist"/>
            <a:r>
              <a:rPr lang="en-US" altLang="zh-CN" sz="1400" dirty="0">
                <a:cs typeface="+mn-ea"/>
                <a:sym typeface="+mn-lt"/>
              </a:rPr>
              <a:t>GENERAL BUSINESS REPORT</a:t>
            </a:r>
            <a:endParaRPr lang="zh-CN" altLang="en-US" sz="1400" dirty="0">
              <a:cs typeface="+mn-ea"/>
              <a:sym typeface="+mn-lt"/>
            </a:endParaRPr>
          </a:p>
        </p:txBody>
      </p:sp>
      <p:sp>
        <p:nvSpPr>
          <p:cNvPr id="15" name="文本框 14">
            <a:extLst>
              <a:ext uri="{FF2B5EF4-FFF2-40B4-BE49-F238E27FC236}">
                <a16:creationId xmlns="" xmlns:a16="http://schemas.microsoft.com/office/drawing/2014/main" id="{3DCD843D-5302-4F3B-9B00-661716F0CAC8}"/>
              </a:ext>
            </a:extLst>
          </p:cNvPr>
          <p:cNvSpPr txBox="1"/>
          <p:nvPr/>
        </p:nvSpPr>
        <p:spPr>
          <a:xfrm>
            <a:off x="893906" y="2528787"/>
            <a:ext cx="6795450" cy="1446550"/>
          </a:xfrm>
          <a:prstGeom prst="rect">
            <a:avLst/>
          </a:prstGeom>
          <a:noFill/>
        </p:spPr>
        <p:txBody>
          <a:bodyPr wrap="none" rtlCol="0">
            <a:spAutoFit/>
          </a:bodyPr>
          <a:lstStyle/>
          <a:p>
            <a:r>
              <a:rPr lang="zh-CN" altLang="en-US" sz="8800" spc="-300" dirty="0">
                <a:gradFill>
                  <a:gsLst>
                    <a:gs pos="35000">
                      <a:schemeClr val="accent1">
                        <a:lumMod val="75000"/>
                      </a:schemeClr>
                    </a:gs>
                    <a:gs pos="70000">
                      <a:schemeClr val="accent2">
                        <a:lumMod val="75000"/>
                      </a:schemeClr>
                    </a:gs>
                  </a:gsLst>
                  <a:lin ang="16200000" scaled="0"/>
                </a:gradFill>
                <a:latin typeface="方正正黑简体" panose="02000000000000000000" pitchFamily="2" charset="-122"/>
                <a:ea typeface="方正正黑简体" panose="02000000000000000000" pitchFamily="2" charset="-122"/>
                <a:cs typeface="+mn-ea"/>
                <a:sym typeface="+mn-lt"/>
              </a:rPr>
              <a:t>公司管理制度</a:t>
            </a:r>
          </a:p>
        </p:txBody>
      </p:sp>
      <p:sp>
        <p:nvSpPr>
          <p:cNvPr id="24" name="椭圆 23">
            <a:extLst>
              <a:ext uri="{FF2B5EF4-FFF2-40B4-BE49-F238E27FC236}">
                <a16:creationId xmlns="" xmlns:a16="http://schemas.microsoft.com/office/drawing/2014/main" id="{CD330E17-9B9B-4532-85FA-521006B996F6}"/>
              </a:ext>
            </a:extLst>
          </p:cNvPr>
          <p:cNvSpPr/>
          <p:nvPr/>
        </p:nvSpPr>
        <p:spPr>
          <a:xfrm>
            <a:off x="6505881" y="1550337"/>
            <a:ext cx="342364" cy="342364"/>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a:extLst>
              <a:ext uri="{FF2B5EF4-FFF2-40B4-BE49-F238E27FC236}">
                <a16:creationId xmlns="" xmlns:a16="http://schemas.microsoft.com/office/drawing/2014/main" id="{BCBA5238-D059-4E2C-9F6B-94795793AA19}"/>
              </a:ext>
            </a:extLst>
          </p:cNvPr>
          <p:cNvSpPr/>
          <p:nvPr/>
        </p:nvSpPr>
        <p:spPr>
          <a:xfrm>
            <a:off x="4398258" y="4620653"/>
            <a:ext cx="342364" cy="342364"/>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26" name="椭圆 25">
            <a:extLst>
              <a:ext uri="{FF2B5EF4-FFF2-40B4-BE49-F238E27FC236}">
                <a16:creationId xmlns="" xmlns:a16="http://schemas.microsoft.com/office/drawing/2014/main" id="{E2205E10-E348-4518-9F23-1B8226880969}"/>
              </a:ext>
            </a:extLst>
          </p:cNvPr>
          <p:cNvSpPr/>
          <p:nvPr/>
        </p:nvSpPr>
        <p:spPr>
          <a:xfrm rot="19627751">
            <a:off x="5617156" y="5250024"/>
            <a:ext cx="271852" cy="271852"/>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27" name="椭圆 26">
            <a:extLst>
              <a:ext uri="{FF2B5EF4-FFF2-40B4-BE49-F238E27FC236}">
                <a16:creationId xmlns="" xmlns:a16="http://schemas.microsoft.com/office/drawing/2014/main" id="{021B1493-390A-43EC-AD00-A9D3D6ABFCCF}"/>
              </a:ext>
            </a:extLst>
          </p:cNvPr>
          <p:cNvSpPr/>
          <p:nvPr/>
        </p:nvSpPr>
        <p:spPr>
          <a:xfrm rot="13596576">
            <a:off x="731282" y="817681"/>
            <a:ext cx="166925" cy="166925"/>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28" name="椭圆 27">
            <a:extLst>
              <a:ext uri="{FF2B5EF4-FFF2-40B4-BE49-F238E27FC236}">
                <a16:creationId xmlns="" xmlns:a16="http://schemas.microsoft.com/office/drawing/2014/main" id="{AB84F644-BBB1-4CBF-9BD0-34B9E7825F95}"/>
              </a:ext>
            </a:extLst>
          </p:cNvPr>
          <p:cNvSpPr/>
          <p:nvPr/>
        </p:nvSpPr>
        <p:spPr>
          <a:xfrm rot="7200000">
            <a:off x="8094672" y="1346092"/>
            <a:ext cx="161779" cy="161779"/>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29" name="椭圆 28">
            <a:extLst>
              <a:ext uri="{FF2B5EF4-FFF2-40B4-BE49-F238E27FC236}">
                <a16:creationId xmlns="" xmlns:a16="http://schemas.microsoft.com/office/drawing/2014/main" id="{AAD5D5EB-655F-482F-960B-DC7DF890F6A4}"/>
              </a:ext>
            </a:extLst>
          </p:cNvPr>
          <p:cNvSpPr/>
          <p:nvPr/>
        </p:nvSpPr>
        <p:spPr>
          <a:xfrm rot="14182458">
            <a:off x="9082208" y="5270291"/>
            <a:ext cx="161779" cy="161779"/>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30" name="文本框 29">
            <a:extLst>
              <a:ext uri="{FF2B5EF4-FFF2-40B4-BE49-F238E27FC236}">
                <a16:creationId xmlns="" xmlns:a16="http://schemas.microsoft.com/office/drawing/2014/main" id="{33AAA469-9BC0-41DE-88FD-598AF6BEBDF6}"/>
              </a:ext>
            </a:extLst>
          </p:cNvPr>
          <p:cNvSpPr txBox="1"/>
          <p:nvPr/>
        </p:nvSpPr>
        <p:spPr>
          <a:xfrm>
            <a:off x="980680" y="1200795"/>
            <a:ext cx="2689330" cy="261610"/>
          </a:xfrm>
          <a:prstGeom prst="rect">
            <a:avLst/>
          </a:prstGeom>
          <a:noFill/>
        </p:spPr>
        <p:txBody>
          <a:bodyPr wrap="square" rtlCol="0">
            <a:spAutoFit/>
          </a:bodyPr>
          <a:lstStyle/>
          <a:p>
            <a:pPr algn="dist"/>
            <a:r>
              <a:rPr lang="en-US" altLang="zh-CN" sz="1100" dirty="0" smtClean="0">
                <a:solidFill>
                  <a:schemeClr val="tx1">
                    <a:lumMod val="50000"/>
                    <a:lumOff val="50000"/>
                  </a:schemeClr>
                </a:solidFill>
                <a:cs typeface="+mn-ea"/>
                <a:sym typeface="+mn-lt"/>
              </a:rPr>
              <a:t>WWW.YPPPT.COM</a:t>
            </a:r>
            <a:endParaRPr lang="zh-CN" altLang="en-US" sz="1100" dirty="0">
              <a:solidFill>
                <a:schemeClr val="tx1">
                  <a:lumMod val="50000"/>
                  <a:lumOff val="50000"/>
                </a:schemeClr>
              </a:solidFill>
              <a:cs typeface="+mn-ea"/>
              <a:sym typeface="+mn-lt"/>
            </a:endParaRPr>
          </a:p>
        </p:txBody>
      </p:sp>
      <p:sp>
        <p:nvSpPr>
          <p:cNvPr id="33" name="椭圆 32">
            <a:extLst>
              <a:ext uri="{FF2B5EF4-FFF2-40B4-BE49-F238E27FC236}">
                <a16:creationId xmlns="" xmlns:a16="http://schemas.microsoft.com/office/drawing/2014/main" id="{8326F35E-98A9-4754-8775-6174EAE69AC6}"/>
              </a:ext>
            </a:extLst>
          </p:cNvPr>
          <p:cNvSpPr/>
          <p:nvPr/>
        </p:nvSpPr>
        <p:spPr>
          <a:xfrm>
            <a:off x="6519282" y="1536610"/>
            <a:ext cx="342364" cy="342364"/>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a:extLst>
              <a:ext uri="{FF2B5EF4-FFF2-40B4-BE49-F238E27FC236}">
                <a16:creationId xmlns="" xmlns:a16="http://schemas.microsoft.com/office/drawing/2014/main" id="{970CDA76-3063-4240-AFE5-2B565FA9552F}"/>
              </a:ext>
            </a:extLst>
          </p:cNvPr>
          <p:cNvSpPr/>
          <p:nvPr/>
        </p:nvSpPr>
        <p:spPr>
          <a:xfrm>
            <a:off x="4411659" y="4606926"/>
            <a:ext cx="342364" cy="342364"/>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35" name="椭圆 34">
            <a:extLst>
              <a:ext uri="{FF2B5EF4-FFF2-40B4-BE49-F238E27FC236}">
                <a16:creationId xmlns="" xmlns:a16="http://schemas.microsoft.com/office/drawing/2014/main" id="{CE88A6A1-CD25-437B-B1D7-089F3E572E85}"/>
              </a:ext>
            </a:extLst>
          </p:cNvPr>
          <p:cNvSpPr/>
          <p:nvPr/>
        </p:nvSpPr>
        <p:spPr>
          <a:xfrm rot="7200000">
            <a:off x="8108073" y="1332365"/>
            <a:ext cx="161779" cy="161779"/>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2" name="文本框 1">
            <a:extLst>
              <a:ext uri="{FF2B5EF4-FFF2-40B4-BE49-F238E27FC236}">
                <a16:creationId xmlns="" xmlns:a16="http://schemas.microsoft.com/office/drawing/2014/main" id="{2CEE3F94-C0CF-4EEF-9A88-AB71D5CF7811}"/>
              </a:ext>
            </a:extLst>
          </p:cNvPr>
          <p:cNvSpPr txBox="1"/>
          <p:nvPr/>
        </p:nvSpPr>
        <p:spPr>
          <a:xfrm flipH="1" flipV="1">
            <a:off x="23933561" y="-12152888"/>
            <a:ext cx="1402939" cy="3046988"/>
          </a:xfrm>
          <a:prstGeom prst="rect">
            <a:avLst/>
          </a:prstGeom>
          <a:noFill/>
        </p:spPr>
        <p:txBody>
          <a:bodyPr wrap="square" rtlCol="0">
            <a:spAutoFit/>
          </a:bodyPr>
          <a:lstStyle/>
          <a:p>
            <a:r>
              <a:rPr lang="zh-CN" altLang="en-US" sz="9600" spc="-300" dirty="0">
                <a:gradFill>
                  <a:gsLst>
                    <a:gs pos="35000">
                      <a:schemeClr val="accent1">
                        <a:lumMod val="75000"/>
                      </a:schemeClr>
                    </a:gs>
                    <a:gs pos="70000">
                      <a:schemeClr val="accent2">
                        <a:lumMod val="75000"/>
                      </a:schemeClr>
                    </a:gs>
                  </a:gsLst>
                  <a:lin ang="16200000" scaled="0"/>
                </a:gradFill>
                <a:cs typeface="+mn-ea"/>
                <a:sym typeface="+mn-lt"/>
              </a:rPr>
              <a:t>目录</a:t>
            </a:r>
          </a:p>
        </p:txBody>
      </p:sp>
      <p:sp>
        <p:nvSpPr>
          <p:cNvPr id="3" name="文本框 2">
            <a:extLst>
              <a:ext uri="{FF2B5EF4-FFF2-40B4-BE49-F238E27FC236}">
                <a16:creationId xmlns="" xmlns:a16="http://schemas.microsoft.com/office/drawing/2014/main" id="{B5ADF450-1C41-4D0D-8761-AF8D25017F1B}"/>
              </a:ext>
            </a:extLst>
          </p:cNvPr>
          <p:cNvSpPr txBox="1"/>
          <p:nvPr/>
        </p:nvSpPr>
        <p:spPr>
          <a:xfrm flipH="1" flipV="1">
            <a:off x="23570081" y="-5970726"/>
            <a:ext cx="534519" cy="1754326"/>
          </a:xfrm>
          <a:prstGeom prst="rect">
            <a:avLst/>
          </a:prstGeom>
          <a:noFill/>
        </p:spPr>
        <p:txBody>
          <a:bodyPr wrap="square" rtlCol="0">
            <a:spAutoFit/>
          </a:bodyPr>
          <a:lstStyle/>
          <a:p>
            <a:r>
              <a:rPr lang="en-US" altLang="zh-CN" sz="5400" dirty="0">
                <a:gradFill>
                  <a:gsLst>
                    <a:gs pos="33000">
                      <a:schemeClr val="accent1"/>
                    </a:gs>
                    <a:gs pos="89000">
                      <a:schemeClr val="accent2">
                        <a:alpha val="0"/>
                      </a:schemeClr>
                    </a:gs>
                  </a:gsLst>
                  <a:lin ang="5400000" scaled="0"/>
                </a:gradFill>
                <a:cs typeface="+mn-ea"/>
                <a:sym typeface="+mn-lt"/>
              </a:rPr>
              <a:t>01</a:t>
            </a:r>
            <a:endParaRPr lang="zh-CN" altLang="en-US" sz="5400" dirty="0">
              <a:gradFill>
                <a:gsLst>
                  <a:gs pos="33000">
                    <a:schemeClr val="accent1"/>
                  </a:gs>
                  <a:gs pos="89000">
                    <a:schemeClr val="accent2">
                      <a:alpha val="0"/>
                    </a:schemeClr>
                  </a:gs>
                </a:gsLst>
                <a:lin ang="5400000" scaled="0"/>
              </a:gradFill>
              <a:cs typeface="+mn-ea"/>
              <a:sym typeface="+mn-lt"/>
            </a:endParaRPr>
          </a:p>
        </p:txBody>
      </p:sp>
      <p:sp>
        <p:nvSpPr>
          <p:cNvPr id="4" name="矩形: 圆角 3">
            <a:extLst>
              <a:ext uri="{FF2B5EF4-FFF2-40B4-BE49-F238E27FC236}">
                <a16:creationId xmlns="" xmlns:a16="http://schemas.microsoft.com/office/drawing/2014/main" id="{595FBBA0-0CCB-49CF-8748-56C3BAF5AD13}"/>
              </a:ext>
            </a:extLst>
          </p:cNvPr>
          <p:cNvSpPr/>
          <p:nvPr/>
        </p:nvSpPr>
        <p:spPr>
          <a:xfrm flipH="1" flipV="1">
            <a:off x="19663770" y="-32526843"/>
            <a:ext cx="1240430" cy="22646242"/>
          </a:xfrm>
          <a:prstGeom prst="roundRect">
            <a:avLst/>
          </a:prstGeom>
          <a:solidFill>
            <a:schemeClr val="bg1"/>
          </a:solidFill>
          <a:ln>
            <a:noFill/>
          </a:ln>
          <a:effectLst>
            <a:outerShdw blurRad="2032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形 4">
            <a:extLst>
              <a:ext uri="{FF2B5EF4-FFF2-40B4-BE49-F238E27FC236}">
                <a16:creationId xmlns="" xmlns:a16="http://schemas.microsoft.com/office/drawing/2014/main" id="{79FBA00C-75F0-4F12-9250-1AA8CF47228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flipH="1" flipV="1">
            <a:off x="15839889" y="-20779098"/>
            <a:ext cx="12214412" cy="8980797"/>
          </a:xfrm>
          <a:prstGeom prst="rect">
            <a:avLst/>
          </a:prstGeom>
        </p:spPr>
      </p:pic>
      <p:cxnSp>
        <p:nvCxnSpPr>
          <p:cNvPr id="6" name="直接连接符 5">
            <a:extLst>
              <a:ext uri="{FF2B5EF4-FFF2-40B4-BE49-F238E27FC236}">
                <a16:creationId xmlns="" xmlns:a16="http://schemas.microsoft.com/office/drawing/2014/main" id="{01B8D4AA-E889-4BF8-830B-CC794FECFA04}"/>
              </a:ext>
            </a:extLst>
          </p:cNvPr>
          <p:cNvCxnSpPr>
            <a:cxnSpLocks/>
          </p:cNvCxnSpPr>
          <p:nvPr/>
        </p:nvCxnSpPr>
        <p:spPr>
          <a:xfrm flipH="1">
            <a:off x="25339545" y="-11645900"/>
            <a:ext cx="1190756" cy="0"/>
          </a:xfrm>
          <a:prstGeom prst="line">
            <a:avLst/>
          </a:prstGeom>
          <a:ln>
            <a:gradFill>
              <a:gsLst>
                <a:gs pos="50000">
                  <a:schemeClr val="accent1"/>
                </a:gs>
                <a:gs pos="0">
                  <a:schemeClr val="accent1">
                    <a:alpha val="0"/>
                  </a:schemeClr>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 xmlns:a16="http://schemas.microsoft.com/office/drawing/2014/main" id="{4515CE55-A5B6-4BA8-B969-1B5232619483}"/>
              </a:ext>
            </a:extLst>
          </p:cNvPr>
          <p:cNvSpPr txBox="1"/>
          <p:nvPr/>
        </p:nvSpPr>
        <p:spPr>
          <a:xfrm flipH="1" flipV="1">
            <a:off x="27236049" y="-1836360"/>
            <a:ext cx="856350" cy="1569660"/>
          </a:xfrm>
          <a:prstGeom prst="rect">
            <a:avLst/>
          </a:prstGeom>
          <a:noFill/>
        </p:spPr>
        <p:txBody>
          <a:bodyPr wrap="square" rtlCol="0">
            <a:spAutoFit/>
          </a:bodyPr>
          <a:lstStyle/>
          <a:p>
            <a:r>
              <a:rPr lang="zh-CN" altLang="en-US" sz="2400" spc="300" dirty="0">
                <a:gradFill>
                  <a:gsLst>
                    <a:gs pos="0">
                      <a:schemeClr val="accent2">
                        <a:lumMod val="75000"/>
                      </a:schemeClr>
                    </a:gs>
                    <a:gs pos="100000">
                      <a:schemeClr val="accent1">
                        <a:lumMod val="75000"/>
                      </a:schemeClr>
                    </a:gs>
                  </a:gsLst>
                  <a:lin ang="0" scaled="0"/>
                </a:gradFill>
                <a:cs typeface="+mn-ea"/>
                <a:sym typeface="+mn-lt"/>
              </a:rPr>
              <a:t>员工培训</a:t>
            </a:r>
          </a:p>
        </p:txBody>
      </p:sp>
      <p:sp>
        <p:nvSpPr>
          <p:cNvPr id="8" name="文本框 7">
            <a:extLst>
              <a:ext uri="{FF2B5EF4-FFF2-40B4-BE49-F238E27FC236}">
                <a16:creationId xmlns="" xmlns:a16="http://schemas.microsoft.com/office/drawing/2014/main" id="{6ECF90E7-15B8-4715-B17B-7F68C1A9B315}"/>
              </a:ext>
            </a:extLst>
          </p:cNvPr>
          <p:cNvSpPr txBox="1"/>
          <p:nvPr/>
        </p:nvSpPr>
        <p:spPr>
          <a:xfrm flipH="1" flipV="1">
            <a:off x="20382381" y="-8345626"/>
            <a:ext cx="534519" cy="1754326"/>
          </a:xfrm>
          <a:prstGeom prst="rect">
            <a:avLst/>
          </a:prstGeom>
          <a:noFill/>
        </p:spPr>
        <p:txBody>
          <a:bodyPr wrap="square" rtlCol="0">
            <a:spAutoFit/>
          </a:bodyPr>
          <a:lstStyle/>
          <a:p>
            <a:r>
              <a:rPr lang="en-US" altLang="zh-CN" sz="5400" dirty="0">
                <a:gradFill>
                  <a:gsLst>
                    <a:gs pos="33000">
                      <a:schemeClr val="accent1"/>
                    </a:gs>
                    <a:gs pos="89000">
                      <a:schemeClr val="accent2">
                        <a:alpha val="0"/>
                      </a:schemeClr>
                    </a:gs>
                  </a:gsLst>
                  <a:lin ang="5400000" scaled="0"/>
                </a:gradFill>
                <a:cs typeface="+mn-ea"/>
                <a:sym typeface="+mn-lt"/>
              </a:rPr>
              <a:t>02</a:t>
            </a:r>
            <a:endParaRPr lang="zh-CN" altLang="en-US" sz="5400" dirty="0">
              <a:gradFill>
                <a:gsLst>
                  <a:gs pos="33000">
                    <a:schemeClr val="accent1"/>
                  </a:gs>
                  <a:gs pos="89000">
                    <a:schemeClr val="accent2">
                      <a:alpha val="0"/>
                    </a:schemeClr>
                  </a:gs>
                </a:gsLst>
                <a:lin ang="5400000" scaled="0"/>
              </a:gradFill>
              <a:cs typeface="+mn-ea"/>
              <a:sym typeface="+mn-lt"/>
            </a:endParaRPr>
          </a:p>
        </p:txBody>
      </p:sp>
      <p:sp>
        <p:nvSpPr>
          <p:cNvPr id="9" name="矩形: 圆角 8">
            <a:extLst>
              <a:ext uri="{FF2B5EF4-FFF2-40B4-BE49-F238E27FC236}">
                <a16:creationId xmlns="" xmlns:a16="http://schemas.microsoft.com/office/drawing/2014/main" id="{619F800F-60C1-46F0-856C-347FFA5D07E9}"/>
              </a:ext>
            </a:extLst>
          </p:cNvPr>
          <p:cNvSpPr/>
          <p:nvPr/>
        </p:nvSpPr>
        <p:spPr>
          <a:xfrm flipH="1" flipV="1">
            <a:off x="19587570" y="-25059243"/>
            <a:ext cx="1240430" cy="22646242"/>
          </a:xfrm>
          <a:prstGeom prst="roundRect">
            <a:avLst/>
          </a:prstGeom>
          <a:solidFill>
            <a:schemeClr val="bg1"/>
          </a:solidFill>
          <a:ln>
            <a:noFill/>
          </a:ln>
          <a:effectLst>
            <a:outerShdw blurRad="2032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0" name="直接连接符 9">
            <a:extLst>
              <a:ext uri="{FF2B5EF4-FFF2-40B4-BE49-F238E27FC236}">
                <a16:creationId xmlns="" xmlns:a16="http://schemas.microsoft.com/office/drawing/2014/main" id="{8E83064B-6792-4D1B-9F97-E3373F56A9BA}"/>
              </a:ext>
            </a:extLst>
          </p:cNvPr>
          <p:cNvCxnSpPr>
            <a:cxnSpLocks/>
          </p:cNvCxnSpPr>
          <p:nvPr/>
        </p:nvCxnSpPr>
        <p:spPr>
          <a:xfrm flipH="1">
            <a:off x="19548345" y="-7759700"/>
            <a:ext cx="1190756" cy="0"/>
          </a:xfrm>
          <a:prstGeom prst="line">
            <a:avLst/>
          </a:prstGeom>
          <a:ln>
            <a:gradFill>
              <a:gsLst>
                <a:gs pos="50000">
                  <a:schemeClr val="accent1"/>
                </a:gs>
                <a:gs pos="0">
                  <a:schemeClr val="accent1">
                    <a:alpha val="0"/>
                  </a:schemeClr>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 xmlns:a16="http://schemas.microsoft.com/office/drawing/2014/main" id="{316AF87E-F4F7-4D5C-9003-B4A3FC6C4FFE}"/>
              </a:ext>
            </a:extLst>
          </p:cNvPr>
          <p:cNvSpPr txBox="1"/>
          <p:nvPr/>
        </p:nvSpPr>
        <p:spPr>
          <a:xfrm flipH="1" flipV="1">
            <a:off x="21063851" y="-6865560"/>
            <a:ext cx="856350" cy="1569660"/>
          </a:xfrm>
          <a:prstGeom prst="rect">
            <a:avLst/>
          </a:prstGeom>
          <a:noFill/>
        </p:spPr>
        <p:txBody>
          <a:bodyPr wrap="square" rtlCol="0">
            <a:spAutoFit/>
          </a:bodyPr>
          <a:lstStyle/>
          <a:p>
            <a:r>
              <a:rPr lang="zh-CN" altLang="en-US" sz="2400" spc="300" dirty="0">
                <a:gradFill>
                  <a:gsLst>
                    <a:gs pos="0">
                      <a:schemeClr val="accent2">
                        <a:lumMod val="75000"/>
                      </a:schemeClr>
                    </a:gs>
                    <a:gs pos="100000">
                      <a:schemeClr val="accent1">
                        <a:lumMod val="75000"/>
                      </a:schemeClr>
                    </a:gs>
                  </a:gsLst>
                  <a:lin ang="0" scaled="0"/>
                </a:gradFill>
                <a:cs typeface="+mn-ea"/>
                <a:sym typeface="+mn-lt"/>
              </a:rPr>
              <a:t>公司文化</a:t>
            </a:r>
          </a:p>
        </p:txBody>
      </p:sp>
      <p:sp>
        <p:nvSpPr>
          <p:cNvPr id="12" name="文本框 11">
            <a:extLst>
              <a:ext uri="{FF2B5EF4-FFF2-40B4-BE49-F238E27FC236}">
                <a16:creationId xmlns="" xmlns:a16="http://schemas.microsoft.com/office/drawing/2014/main" id="{A912DA2A-E2B5-42DF-A0EF-F43E3DC596CF}"/>
              </a:ext>
            </a:extLst>
          </p:cNvPr>
          <p:cNvSpPr txBox="1"/>
          <p:nvPr/>
        </p:nvSpPr>
        <p:spPr>
          <a:xfrm flipH="1" flipV="1">
            <a:off x="28065881" y="-5513526"/>
            <a:ext cx="534519" cy="1754326"/>
          </a:xfrm>
          <a:prstGeom prst="rect">
            <a:avLst/>
          </a:prstGeom>
          <a:noFill/>
        </p:spPr>
        <p:txBody>
          <a:bodyPr wrap="square" rtlCol="0">
            <a:spAutoFit/>
          </a:bodyPr>
          <a:lstStyle/>
          <a:p>
            <a:r>
              <a:rPr lang="en-US" altLang="zh-CN" sz="5400" dirty="0">
                <a:gradFill>
                  <a:gsLst>
                    <a:gs pos="33000">
                      <a:schemeClr val="accent1"/>
                    </a:gs>
                    <a:gs pos="89000">
                      <a:schemeClr val="accent2">
                        <a:alpha val="0"/>
                      </a:schemeClr>
                    </a:gs>
                  </a:gsLst>
                  <a:lin ang="5400000" scaled="0"/>
                </a:gradFill>
                <a:cs typeface="+mn-ea"/>
                <a:sym typeface="+mn-lt"/>
              </a:rPr>
              <a:t>03</a:t>
            </a:r>
            <a:endParaRPr lang="zh-CN" altLang="en-US" sz="5400" dirty="0">
              <a:gradFill>
                <a:gsLst>
                  <a:gs pos="33000">
                    <a:schemeClr val="accent1"/>
                  </a:gs>
                  <a:gs pos="89000">
                    <a:schemeClr val="accent2">
                      <a:alpha val="0"/>
                    </a:schemeClr>
                  </a:gs>
                </a:gsLst>
                <a:lin ang="5400000" scaled="0"/>
              </a:gradFill>
              <a:cs typeface="+mn-ea"/>
              <a:sym typeface="+mn-lt"/>
            </a:endParaRPr>
          </a:p>
        </p:txBody>
      </p:sp>
      <p:sp>
        <p:nvSpPr>
          <p:cNvPr id="16" name="矩形: 圆角 15">
            <a:extLst>
              <a:ext uri="{FF2B5EF4-FFF2-40B4-BE49-F238E27FC236}">
                <a16:creationId xmlns="" xmlns:a16="http://schemas.microsoft.com/office/drawing/2014/main" id="{D7AD82BF-3778-4D04-9E87-226F653E66C9}"/>
              </a:ext>
            </a:extLst>
          </p:cNvPr>
          <p:cNvSpPr/>
          <p:nvPr/>
        </p:nvSpPr>
        <p:spPr>
          <a:xfrm flipH="1" flipV="1">
            <a:off x="24184970" y="-28259643"/>
            <a:ext cx="1240430" cy="22646242"/>
          </a:xfrm>
          <a:prstGeom prst="roundRect">
            <a:avLst/>
          </a:prstGeom>
          <a:solidFill>
            <a:schemeClr val="bg1"/>
          </a:solidFill>
          <a:ln>
            <a:noFill/>
          </a:ln>
          <a:effectLst>
            <a:outerShdw blurRad="2032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7" name="直接连接符 16">
            <a:extLst>
              <a:ext uri="{FF2B5EF4-FFF2-40B4-BE49-F238E27FC236}">
                <a16:creationId xmlns="" xmlns:a16="http://schemas.microsoft.com/office/drawing/2014/main" id="{09DAC2CC-9185-461E-AE1F-5B4664277CA1}"/>
              </a:ext>
            </a:extLst>
          </p:cNvPr>
          <p:cNvCxnSpPr>
            <a:cxnSpLocks/>
          </p:cNvCxnSpPr>
          <p:nvPr/>
        </p:nvCxnSpPr>
        <p:spPr>
          <a:xfrm flipH="1">
            <a:off x="25061997" y="477432"/>
            <a:ext cx="1190756" cy="0"/>
          </a:xfrm>
          <a:prstGeom prst="line">
            <a:avLst/>
          </a:prstGeom>
          <a:ln>
            <a:gradFill>
              <a:gsLst>
                <a:gs pos="50000">
                  <a:schemeClr val="accent1"/>
                </a:gs>
                <a:gs pos="0">
                  <a:schemeClr val="accent1">
                    <a:alpha val="0"/>
                  </a:schemeClr>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 xmlns:a16="http://schemas.microsoft.com/office/drawing/2014/main" id="{7668E302-D3D4-48E2-B625-4692E7C21433}"/>
              </a:ext>
            </a:extLst>
          </p:cNvPr>
          <p:cNvSpPr txBox="1"/>
          <p:nvPr/>
        </p:nvSpPr>
        <p:spPr>
          <a:xfrm flipH="1" flipV="1">
            <a:off x="22714851" y="-10739060"/>
            <a:ext cx="856350" cy="1569660"/>
          </a:xfrm>
          <a:prstGeom prst="rect">
            <a:avLst/>
          </a:prstGeom>
          <a:noFill/>
        </p:spPr>
        <p:txBody>
          <a:bodyPr wrap="square" rtlCol="0">
            <a:spAutoFit/>
          </a:bodyPr>
          <a:lstStyle/>
          <a:p>
            <a:r>
              <a:rPr lang="zh-CN" altLang="en-US" sz="2400" spc="300" dirty="0">
                <a:gradFill>
                  <a:gsLst>
                    <a:gs pos="0">
                      <a:schemeClr val="accent2">
                        <a:lumMod val="75000"/>
                      </a:schemeClr>
                    </a:gs>
                    <a:gs pos="100000">
                      <a:schemeClr val="accent1">
                        <a:lumMod val="75000"/>
                      </a:schemeClr>
                    </a:gs>
                  </a:gsLst>
                  <a:lin ang="0" scaled="0"/>
                </a:gradFill>
                <a:cs typeface="+mn-ea"/>
                <a:sym typeface="+mn-lt"/>
              </a:rPr>
              <a:t>管理制度</a:t>
            </a:r>
          </a:p>
        </p:txBody>
      </p:sp>
      <p:sp>
        <p:nvSpPr>
          <p:cNvPr id="52" name="文本框 51">
            <a:extLst>
              <a:ext uri="{FF2B5EF4-FFF2-40B4-BE49-F238E27FC236}">
                <a16:creationId xmlns="" xmlns:a16="http://schemas.microsoft.com/office/drawing/2014/main" id="{9C07E585-6980-4049-AD18-A9D6ACB540AC}"/>
              </a:ext>
            </a:extLst>
          </p:cNvPr>
          <p:cNvSpPr txBox="1"/>
          <p:nvPr/>
        </p:nvSpPr>
        <p:spPr>
          <a:xfrm flipH="1" flipV="1">
            <a:off x="24649581" y="-1322526"/>
            <a:ext cx="534519" cy="1754326"/>
          </a:xfrm>
          <a:prstGeom prst="rect">
            <a:avLst/>
          </a:prstGeom>
          <a:noFill/>
        </p:spPr>
        <p:txBody>
          <a:bodyPr wrap="square" rtlCol="0">
            <a:spAutoFit/>
          </a:bodyPr>
          <a:lstStyle/>
          <a:p>
            <a:r>
              <a:rPr lang="en-US" altLang="zh-CN" sz="5400" dirty="0">
                <a:gradFill>
                  <a:gsLst>
                    <a:gs pos="33000">
                      <a:schemeClr val="accent1"/>
                    </a:gs>
                    <a:gs pos="89000">
                      <a:schemeClr val="accent2">
                        <a:alpha val="0"/>
                      </a:schemeClr>
                    </a:gs>
                  </a:gsLst>
                  <a:lin ang="5400000" scaled="0"/>
                </a:gradFill>
                <a:cs typeface="+mn-ea"/>
                <a:sym typeface="+mn-lt"/>
              </a:rPr>
              <a:t>04</a:t>
            </a:r>
            <a:endParaRPr lang="zh-CN" altLang="en-US" sz="5400" dirty="0">
              <a:gradFill>
                <a:gsLst>
                  <a:gs pos="33000">
                    <a:schemeClr val="accent1"/>
                  </a:gs>
                  <a:gs pos="89000">
                    <a:schemeClr val="accent2">
                      <a:alpha val="0"/>
                    </a:schemeClr>
                  </a:gs>
                </a:gsLst>
                <a:lin ang="5400000" scaled="0"/>
              </a:gradFill>
              <a:cs typeface="+mn-ea"/>
              <a:sym typeface="+mn-lt"/>
            </a:endParaRPr>
          </a:p>
        </p:txBody>
      </p:sp>
      <p:sp>
        <p:nvSpPr>
          <p:cNvPr id="54" name="矩形: 圆角 53">
            <a:extLst>
              <a:ext uri="{FF2B5EF4-FFF2-40B4-BE49-F238E27FC236}">
                <a16:creationId xmlns="" xmlns:a16="http://schemas.microsoft.com/office/drawing/2014/main" id="{C2FB1025-C797-49F3-B92D-3910F69119B9}"/>
              </a:ext>
            </a:extLst>
          </p:cNvPr>
          <p:cNvSpPr/>
          <p:nvPr/>
        </p:nvSpPr>
        <p:spPr>
          <a:xfrm flipH="1" flipV="1">
            <a:off x="20552770" y="-32374443"/>
            <a:ext cx="1240430" cy="22646242"/>
          </a:xfrm>
          <a:prstGeom prst="roundRect">
            <a:avLst/>
          </a:prstGeom>
          <a:solidFill>
            <a:schemeClr val="bg1"/>
          </a:solidFill>
          <a:ln>
            <a:noFill/>
          </a:ln>
          <a:effectLst>
            <a:outerShdw blurRad="2032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56" name="直接连接符 55">
            <a:extLst>
              <a:ext uri="{FF2B5EF4-FFF2-40B4-BE49-F238E27FC236}">
                <a16:creationId xmlns="" xmlns:a16="http://schemas.microsoft.com/office/drawing/2014/main" id="{34E32D84-24A5-4E01-972D-AB5E0C692398}"/>
              </a:ext>
            </a:extLst>
          </p:cNvPr>
          <p:cNvCxnSpPr>
            <a:cxnSpLocks/>
          </p:cNvCxnSpPr>
          <p:nvPr/>
        </p:nvCxnSpPr>
        <p:spPr>
          <a:xfrm flipH="1">
            <a:off x="20069045" y="-10833100"/>
            <a:ext cx="1190756" cy="0"/>
          </a:xfrm>
          <a:prstGeom prst="line">
            <a:avLst/>
          </a:prstGeom>
          <a:ln>
            <a:gradFill>
              <a:gsLst>
                <a:gs pos="50000">
                  <a:schemeClr val="accent1"/>
                </a:gs>
                <a:gs pos="0">
                  <a:schemeClr val="accent1">
                    <a:alpha val="0"/>
                  </a:schemeClr>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58" name="文本框 57">
            <a:extLst>
              <a:ext uri="{FF2B5EF4-FFF2-40B4-BE49-F238E27FC236}">
                <a16:creationId xmlns="" xmlns:a16="http://schemas.microsoft.com/office/drawing/2014/main" id="{AE8D34A5-8794-4AEB-AEB3-A3E51C741177}"/>
              </a:ext>
            </a:extLst>
          </p:cNvPr>
          <p:cNvSpPr txBox="1"/>
          <p:nvPr/>
        </p:nvSpPr>
        <p:spPr>
          <a:xfrm flipH="1" flipV="1">
            <a:off x="21076551" y="-1595060"/>
            <a:ext cx="856350" cy="1569660"/>
          </a:xfrm>
          <a:prstGeom prst="rect">
            <a:avLst/>
          </a:prstGeom>
          <a:noFill/>
        </p:spPr>
        <p:txBody>
          <a:bodyPr wrap="square" rtlCol="0">
            <a:spAutoFit/>
          </a:bodyPr>
          <a:lstStyle/>
          <a:p>
            <a:r>
              <a:rPr lang="zh-CN" altLang="en-US" sz="2400" spc="300" dirty="0">
                <a:gradFill>
                  <a:gsLst>
                    <a:gs pos="0">
                      <a:schemeClr val="accent2">
                        <a:lumMod val="75000"/>
                      </a:schemeClr>
                    </a:gs>
                    <a:gs pos="100000">
                      <a:schemeClr val="accent1">
                        <a:lumMod val="75000"/>
                      </a:schemeClr>
                    </a:gs>
                  </a:gsLst>
                  <a:lin ang="0" scaled="0"/>
                </a:gradFill>
                <a:cs typeface="+mn-ea"/>
                <a:sym typeface="+mn-lt"/>
              </a:rPr>
              <a:t>档案管理</a:t>
            </a:r>
          </a:p>
        </p:txBody>
      </p:sp>
      <p:pic>
        <p:nvPicPr>
          <p:cNvPr id="60" name="图形 59">
            <a:extLst>
              <a:ext uri="{FF2B5EF4-FFF2-40B4-BE49-F238E27FC236}">
                <a16:creationId xmlns="" xmlns:a16="http://schemas.microsoft.com/office/drawing/2014/main" id="{DCAB82E7-CAF8-41E2-9CF8-64788447C0F8}"/>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flipH="1" flipV="1">
            <a:off x="14557189" y="-18205087"/>
            <a:ext cx="12214412" cy="9848488"/>
          </a:xfrm>
          <a:prstGeom prst="rect">
            <a:avLst/>
          </a:prstGeom>
        </p:spPr>
      </p:pic>
      <p:pic>
        <p:nvPicPr>
          <p:cNvPr id="62" name="图形 61">
            <a:extLst>
              <a:ext uri="{FF2B5EF4-FFF2-40B4-BE49-F238E27FC236}">
                <a16:creationId xmlns="" xmlns:a16="http://schemas.microsoft.com/office/drawing/2014/main" id="{30F9695B-2B26-407C-B931-CED3255CFB1A}"/>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flipH="1" flipV="1">
            <a:off x="14285893" y="-8016101"/>
            <a:ext cx="12214411" cy="7063238"/>
          </a:xfrm>
          <a:prstGeom prst="rect">
            <a:avLst/>
          </a:prstGeom>
        </p:spPr>
      </p:pic>
      <p:pic>
        <p:nvPicPr>
          <p:cNvPr id="64" name="图形 63">
            <a:extLst>
              <a:ext uri="{FF2B5EF4-FFF2-40B4-BE49-F238E27FC236}">
                <a16:creationId xmlns="" xmlns:a16="http://schemas.microsoft.com/office/drawing/2014/main" id="{46D2B686-AED9-4371-8C51-0DC4F0D03B2F}"/>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 xmlns:asvg="http://schemas.microsoft.com/office/drawing/2016/SVG/main" r:embed="rId13"/>
              </a:ext>
            </a:extLst>
          </a:blip>
          <a:stretch>
            <a:fillRect/>
          </a:stretch>
        </p:blipFill>
        <p:spPr>
          <a:xfrm flipH="1" flipV="1">
            <a:off x="8524688" y="-12151806"/>
            <a:ext cx="12214412" cy="10297606"/>
          </a:xfrm>
          <a:prstGeom prst="rect">
            <a:avLst/>
          </a:prstGeom>
        </p:spPr>
      </p:pic>
      <p:sp>
        <p:nvSpPr>
          <p:cNvPr id="66" name="椭圆 65">
            <a:extLst>
              <a:ext uri="{FF2B5EF4-FFF2-40B4-BE49-F238E27FC236}">
                <a16:creationId xmlns="" xmlns:a16="http://schemas.microsoft.com/office/drawing/2014/main" id="{8FB79F5D-28D5-4276-8B1C-1A7EBF3B008A}"/>
              </a:ext>
            </a:extLst>
          </p:cNvPr>
          <p:cNvSpPr/>
          <p:nvPr/>
        </p:nvSpPr>
        <p:spPr>
          <a:xfrm flipH="1" flipV="1">
            <a:off x="23359019" y="-13323870"/>
            <a:ext cx="186781" cy="247807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椭圆 67">
            <a:extLst>
              <a:ext uri="{FF2B5EF4-FFF2-40B4-BE49-F238E27FC236}">
                <a16:creationId xmlns="" xmlns:a16="http://schemas.microsoft.com/office/drawing/2014/main" id="{6A7AFF6D-C077-4606-8547-B344562B3EA8}"/>
              </a:ext>
            </a:extLst>
          </p:cNvPr>
          <p:cNvSpPr/>
          <p:nvPr/>
        </p:nvSpPr>
        <p:spPr>
          <a:xfrm flipH="1" flipV="1">
            <a:off x="26495918" y="-12041171"/>
            <a:ext cx="186781" cy="247807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70" name="椭圆 69">
            <a:extLst>
              <a:ext uri="{FF2B5EF4-FFF2-40B4-BE49-F238E27FC236}">
                <a16:creationId xmlns="" xmlns:a16="http://schemas.microsoft.com/office/drawing/2014/main" id="{A1DDA939-D572-45B9-9F21-FB38C6BD055C}"/>
              </a:ext>
            </a:extLst>
          </p:cNvPr>
          <p:cNvSpPr/>
          <p:nvPr/>
        </p:nvSpPr>
        <p:spPr>
          <a:xfrm rot="7200000" flipH="1" flipV="1">
            <a:off x="24680363" y="-9441390"/>
            <a:ext cx="1418136" cy="106890"/>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72" name="椭圆 71">
            <a:extLst>
              <a:ext uri="{FF2B5EF4-FFF2-40B4-BE49-F238E27FC236}">
                <a16:creationId xmlns="" xmlns:a16="http://schemas.microsoft.com/office/drawing/2014/main" id="{4D48C699-6268-47A7-9EC3-0EAD7E8D80FF}"/>
              </a:ext>
            </a:extLst>
          </p:cNvPr>
          <p:cNvSpPr/>
          <p:nvPr/>
        </p:nvSpPr>
        <p:spPr>
          <a:xfrm rot="1800000" flipH="1" flipV="1">
            <a:off x="27651835" y="-7069293"/>
            <a:ext cx="364364" cy="4834093"/>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74" name="椭圆 73">
            <a:extLst>
              <a:ext uri="{FF2B5EF4-FFF2-40B4-BE49-F238E27FC236}">
                <a16:creationId xmlns="" xmlns:a16="http://schemas.microsoft.com/office/drawing/2014/main" id="{28639125-38CE-4C0E-A800-1FE9E083C7D2}"/>
              </a:ext>
            </a:extLst>
          </p:cNvPr>
          <p:cNvSpPr/>
          <p:nvPr/>
        </p:nvSpPr>
        <p:spPr>
          <a:xfrm rot="4500000" flipH="1" flipV="1">
            <a:off x="22013791" y="-2563314"/>
            <a:ext cx="3005209" cy="226514"/>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Tree>
    <p:extLst>
      <p:ext uri="{BB962C8B-B14F-4D97-AF65-F5344CB8AC3E}">
        <p14:creationId xmlns:p14="http://schemas.microsoft.com/office/powerpoint/2010/main" val="224908336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35000">
                                      <p:stCondLst>
                                        <p:cond delay="300"/>
                                      </p:stCondLst>
                                      <p:iterate type="lt">
                                        <p:tmPct val="3000"/>
                                      </p:iterate>
                                      <p:childTnLst>
                                        <p:set>
                                          <p:cBhvr>
                                            <p:cTn id="6" dur="1" fill="hold">
                                              <p:stCondLst>
                                                <p:cond delay="0"/>
                                              </p:stCondLst>
                                            </p:cTn>
                                            <p:tgtEl>
                                              <p:spTgt spid="23"/>
                                            </p:tgtEl>
                                            <p:attrNameLst>
                                              <p:attrName>style.visibility</p:attrName>
                                            </p:attrNameLst>
                                          </p:cBhvr>
                                          <p:to>
                                            <p:strVal val="visible"/>
                                          </p:to>
                                        </p:set>
                                        <p:anim calcmode="lin" valueType="num" p14:bounceEnd="35000">
                                          <p:cBhvr additive="base">
                                            <p:cTn id="7" dur="800" fill="hold"/>
                                            <p:tgtEl>
                                              <p:spTgt spid="23"/>
                                            </p:tgtEl>
                                            <p:attrNameLst>
                                              <p:attrName>ppt_x</p:attrName>
                                            </p:attrNameLst>
                                          </p:cBhvr>
                                          <p:tavLst>
                                            <p:tav tm="0">
                                              <p:val>
                                                <p:strVal val="1+#ppt_w/2"/>
                                              </p:val>
                                            </p:tav>
                                            <p:tav tm="100000">
                                              <p:val>
                                                <p:strVal val="#ppt_x"/>
                                              </p:val>
                                            </p:tav>
                                          </p:tavLst>
                                        </p:anim>
                                        <p:anim calcmode="lin" valueType="num" p14:bounceEnd="35000">
                                          <p:cBhvr additive="base">
                                            <p:cTn id="8" dur="8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35000">
                                      <p:stCondLst>
                                        <p:cond delay="0"/>
                                      </p:stCondLst>
                                      <p:iterate type="lt">
                                        <p:tmPct val="3000"/>
                                      </p:iterate>
                                      <p:childTnLst>
                                        <p:set>
                                          <p:cBhvr>
                                            <p:cTn id="10" dur="1" fill="hold">
                                              <p:stCondLst>
                                                <p:cond delay="0"/>
                                              </p:stCondLst>
                                            </p:cTn>
                                            <p:tgtEl>
                                              <p:spTgt spid="15"/>
                                            </p:tgtEl>
                                            <p:attrNameLst>
                                              <p:attrName>style.visibility</p:attrName>
                                            </p:attrNameLst>
                                          </p:cBhvr>
                                          <p:to>
                                            <p:strVal val="visible"/>
                                          </p:to>
                                        </p:set>
                                        <p:anim calcmode="lin" valueType="num" p14:bounceEnd="35000">
                                          <p:cBhvr additive="base">
                                            <p:cTn id="11" dur="800" fill="hold"/>
                                            <p:tgtEl>
                                              <p:spTgt spid="15"/>
                                            </p:tgtEl>
                                            <p:attrNameLst>
                                              <p:attrName>ppt_x</p:attrName>
                                            </p:attrNameLst>
                                          </p:cBhvr>
                                          <p:tavLst>
                                            <p:tav tm="0">
                                              <p:val>
                                                <p:strVal val="1+#ppt_w/2"/>
                                              </p:val>
                                            </p:tav>
                                            <p:tav tm="100000">
                                              <p:val>
                                                <p:strVal val="#ppt_x"/>
                                              </p:val>
                                            </p:tav>
                                          </p:tavLst>
                                        </p:anim>
                                        <p:anim calcmode="lin" valueType="num" p14:bounceEnd="35000">
                                          <p:cBhvr additive="base">
                                            <p:cTn id="12" dur="8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35000">
                                      <p:stCondLst>
                                        <p:cond delay="200"/>
                                      </p:stCondLst>
                                      <p:iterate type="lt">
                                        <p:tmPct val="3000"/>
                                      </p:iterate>
                                      <p:childTnLst>
                                        <p:set>
                                          <p:cBhvr>
                                            <p:cTn id="14" dur="1" fill="hold">
                                              <p:stCondLst>
                                                <p:cond delay="0"/>
                                              </p:stCondLst>
                                            </p:cTn>
                                            <p:tgtEl>
                                              <p:spTgt spid="14"/>
                                            </p:tgtEl>
                                            <p:attrNameLst>
                                              <p:attrName>style.visibility</p:attrName>
                                            </p:attrNameLst>
                                          </p:cBhvr>
                                          <p:to>
                                            <p:strVal val="visible"/>
                                          </p:to>
                                        </p:set>
                                        <p:anim calcmode="lin" valueType="num" p14:bounceEnd="35000">
                                          <p:cBhvr additive="base">
                                            <p:cTn id="15" dur="800" fill="hold"/>
                                            <p:tgtEl>
                                              <p:spTgt spid="14"/>
                                            </p:tgtEl>
                                            <p:attrNameLst>
                                              <p:attrName>ppt_x</p:attrName>
                                            </p:attrNameLst>
                                          </p:cBhvr>
                                          <p:tavLst>
                                            <p:tav tm="0">
                                              <p:val>
                                                <p:strVal val="1+#ppt_w/2"/>
                                              </p:val>
                                            </p:tav>
                                            <p:tav tm="100000">
                                              <p:val>
                                                <p:strVal val="#ppt_x"/>
                                              </p:val>
                                            </p:tav>
                                          </p:tavLst>
                                        </p:anim>
                                        <p:anim calcmode="lin" valueType="num" p14:bounceEnd="35000">
                                          <p:cBhvr additive="base">
                                            <p:cTn id="16" dur="8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35000">
                                      <p:stCondLst>
                                        <p:cond delay="400"/>
                                      </p:stCondLst>
                                      <p:iterate type="lt">
                                        <p:tmPct val="3000"/>
                                      </p:iterate>
                                      <p:childTnLst>
                                        <p:set>
                                          <p:cBhvr>
                                            <p:cTn id="18" dur="1" fill="hold">
                                              <p:stCondLst>
                                                <p:cond delay="0"/>
                                              </p:stCondLst>
                                            </p:cTn>
                                            <p:tgtEl>
                                              <p:spTgt spid="22"/>
                                            </p:tgtEl>
                                            <p:attrNameLst>
                                              <p:attrName>style.visibility</p:attrName>
                                            </p:attrNameLst>
                                          </p:cBhvr>
                                          <p:to>
                                            <p:strVal val="visible"/>
                                          </p:to>
                                        </p:set>
                                        <p:anim calcmode="lin" valueType="num" p14:bounceEnd="35000">
                                          <p:cBhvr additive="base">
                                            <p:cTn id="19" dur="800" fill="hold"/>
                                            <p:tgtEl>
                                              <p:spTgt spid="22"/>
                                            </p:tgtEl>
                                            <p:attrNameLst>
                                              <p:attrName>ppt_x</p:attrName>
                                            </p:attrNameLst>
                                          </p:cBhvr>
                                          <p:tavLst>
                                            <p:tav tm="0">
                                              <p:val>
                                                <p:strVal val="1+#ppt_w/2"/>
                                              </p:val>
                                            </p:tav>
                                            <p:tav tm="100000">
                                              <p:val>
                                                <p:strVal val="#ppt_x"/>
                                              </p:val>
                                            </p:tav>
                                          </p:tavLst>
                                        </p:anim>
                                        <p:anim calcmode="lin" valueType="num" p14:bounceEnd="35000">
                                          <p:cBhvr additive="base">
                                            <p:cTn id="20" dur="800" fill="hold"/>
                                            <p:tgtEl>
                                              <p:spTgt spid="2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35000">
                                      <p:stCondLst>
                                        <p:cond delay="300"/>
                                      </p:stCondLst>
                                      <p:iterate type="lt">
                                        <p:tmPct val="3000"/>
                                      </p:iterate>
                                      <p:childTnLst>
                                        <p:set>
                                          <p:cBhvr>
                                            <p:cTn id="22" dur="1" fill="hold">
                                              <p:stCondLst>
                                                <p:cond delay="0"/>
                                              </p:stCondLst>
                                            </p:cTn>
                                            <p:tgtEl>
                                              <p:spTgt spid="21"/>
                                            </p:tgtEl>
                                            <p:attrNameLst>
                                              <p:attrName>style.visibility</p:attrName>
                                            </p:attrNameLst>
                                          </p:cBhvr>
                                          <p:to>
                                            <p:strVal val="visible"/>
                                          </p:to>
                                        </p:set>
                                        <p:anim calcmode="lin" valueType="num" p14:bounceEnd="35000">
                                          <p:cBhvr additive="base">
                                            <p:cTn id="23" dur="800" fill="hold"/>
                                            <p:tgtEl>
                                              <p:spTgt spid="21"/>
                                            </p:tgtEl>
                                            <p:attrNameLst>
                                              <p:attrName>ppt_x</p:attrName>
                                            </p:attrNameLst>
                                          </p:cBhvr>
                                          <p:tavLst>
                                            <p:tav tm="0">
                                              <p:val>
                                                <p:strVal val="1+#ppt_w/2"/>
                                              </p:val>
                                            </p:tav>
                                            <p:tav tm="100000">
                                              <p:val>
                                                <p:strVal val="#ppt_x"/>
                                              </p:val>
                                            </p:tav>
                                          </p:tavLst>
                                        </p:anim>
                                        <p:anim calcmode="lin" valueType="num" p14:bounceEnd="35000">
                                          <p:cBhvr additive="base">
                                            <p:cTn id="24" dur="8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animBg="1"/>
          <p:bldP spid="22" grpId="0"/>
          <p:bldP spid="23"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300"/>
                                      </p:stCondLst>
                                      <p:iterate type="lt">
                                        <p:tmPct val="3000"/>
                                      </p:iterate>
                                      <p:childTnLst>
                                        <p:set>
                                          <p:cBhvr>
                                            <p:cTn id="6" dur="1" fill="hold">
                                              <p:stCondLst>
                                                <p:cond delay="0"/>
                                              </p:stCondLst>
                                            </p:cTn>
                                            <p:tgtEl>
                                              <p:spTgt spid="23"/>
                                            </p:tgtEl>
                                            <p:attrNameLst>
                                              <p:attrName>style.visibility</p:attrName>
                                            </p:attrNameLst>
                                          </p:cBhvr>
                                          <p:to>
                                            <p:strVal val="visible"/>
                                          </p:to>
                                        </p:set>
                                        <p:anim calcmode="lin" valueType="num">
                                          <p:cBhvr additive="base">
                                            <p:cTn id="7" dur="800" fill="hold"/>
                                            <p:tgtEl>
                                              <p:spTgt spid="23"/>
                                            </p:tgtEl>
                                            <p:attrNameLst>
                                              <p:attrName>ppt_x</p:attrName>
                                            </p:attrNameLst>
                                          </p:cBhvr>
                                          <p:tavLst>
                                            <p:tav tm="0">
                                              <p:val>
                                                <p:strVal val="1+#ppt_w/2"/>
                                              </p:val>
                                            </p:tav>
                                            <p:tav tm="100000">
                                              <p:val>
                                                <p:strVal val="#ppt_x"/>
                                              </p:val>
                                            </p:tav>
                                          </p:tavLst>
                                        </p:anim>
                                        <p:anim calcmode="lin" valueType="num">
                                          <p:cBhvr additive="base">
                                            <p:cTn id="8" dur="8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iterate type="lt">
                                        <p:tmPct val="3000"/>
                                      </p:iterate>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800" fill="hold"/>
                                            <p:tgtEl>
                                              <p:spTgt spid="15"/>
                                            </p:tgtEl>
                                            <p:attrNameLst>
                                              <p:attrName>ppt_x</p:attrName>
                                            </p:attrNameLst>
                                          </p:cBhvr>
                                          <p:tavLst>
                                            <p:tav tm="0">
                                              <p:val>
                                                <p:strVal val="1+#ppt_w/2"/>
                                              </p:val>
                                            </p:tav>
                                            <p:tav tm="100000">
                                              <p:val>
                                                <p:strVal val="#ppt_x"/>
                                              </p:val>
                                            </p:tav>
                                          </p:tavLst>
                                        </p:anim>
                                        <p:anim calcmode="lin" valueType="num">
                                          <p:cBhvr additive="base">
                                            <p:cTn id="12" dur="8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iterate type="lt">
                                        <p:tmPct val="3000"/>
                                      </p:iterate>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800" fill="hold"/>
                                            <p:tgtEl>
                                              <p:spTgt spid="14"/>
                                            </p:tgtEl>
                                            <p:attrNameLst>
                                              <p:attrName>ppt_x</p:attrName>
                                            </p:attrNameLst>
                                          </p:cBhvr>
                                          <p:tavLst>
                                            <p:tav tm="0">
                                              <p:val>
                                                <p:strVal val="1+#ppt_w/2"/>
                                              </p:val>
                                            </p:tav>
                                            <p:tav tm="100000">
                                              <p:val>
                                                <p:strVal val="#ppt_x"/>
                                              </p:val>
                                            </p:tav>
                                          </p:tavLst>
                                        </p:anim>
                                        <p:anim calcmode="lin" valueType="num">
                                          <p:cBhvr additive="base">
                                            <p:cTn id="16" dur="8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400"/>
                                      </p:stCondLst>
                                      <p:iterate type="lt">
                                        <p:tmPct val="3000"/>
                                      </p:iterate>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800" fill="hold"/>
                                            <p:tgtEl>
                                              <p:spTgt spid="22"/>
                                            </p:tgtEl>
                                            <p:attrNameLst>
                                              <p:attrName>ppt_x</p:attrName>
                                            </p:attrNameLst>
                                          </p:cBhvr>
                                          <p:tavLst>
                                            <p:tav tm="0">
                                              <p:val>
                                                <p:strVal val="1+#ppt_w/2"/>
                                              </p:val>
                                            </p:tav>
                                            <p:tav tm="100000">
                                              <p:val>
                                                <p:strVal val="#ppt_x"/>
                                              </p:val>
                                            </p:tav>
                                          </p:tavLst>
                                        </p:anim>
                                        <p:anim calcmode="lin" valueType="num">
                                          <p:cBhvr additive="base">
                                            <p:cTn id="20" dur="800" fill="hold"/>
                                            <p:tgtEl>
                                              <p:spTgt spid="2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300"/>
                                      </p:stCondLst>
                                      <p:iterate type="lt">
                                        <p:tmPct val="3000"/>
                                      </p:iterate>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800" fill="hold"/>
                                            <p:tgtEl>
                                              <p:spTgt spid="21"/>
                                            </p:tgtEl>
                                            <p:attrNameLst>
                                              <p:attrName>ppt_x</p:attrName>
                                            </p:attrNameLst>
                                          </p:cBhvr>
                                          <p:tavLst>
                                            <p:tav tm="0">
                                              <p:val>
                                                <p:strVal val="1+#ppt_w/2"/>
                                              </p:val>
                                            </p:tav>
                                            <p:tav tm="100000">
                                              <p:val>
                                                <p:strVal val="#ppt_x"/>
                                              </p:val>
                                            </p:tav>
                                          </p:tavLst>
                                        </p:anim>
                                        <p:anim calcmode="lin" valueType="num">
                                          <p:cBhvr additive="base">
                                            <p:cTn id="24" dur="8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animBg="1"/>
          <p:bldP spid="22" grpId="0"/>
          <p:bldP spid="23" grpId="0"/>
          <p:bldP spid="15"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椭圆 31">
            <a:extLst>
              <a:ext uri="{FF2B5EF4-FFF2-40B4-BE49-F238E27FC236}">
                <a16:creationId xmlns="" xmlns:a16="http://schemas.microsoft.com/office/drawing/2014/main" id="{CF4ADE44-6E9D-42DA-A95F-2C34CBB0CBD9}"/>
              </a:ext>
            </a:extLst>
          </p:cNvPr>
          <p:cNvSpPr/>
          <p:nvPr/>
        </p:nvSpPr>
        <p:spPr>
          <a:xfrm rot="6300000">
            <a:off x="837157" y="5999925"/>
            <a:ext cx="731411" cy="731411"/>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31" name="椭圆 30">
            <a:extLst>
              <a:ext uri="{FF2B5EF4-FFF2-40B4-BE49-F238E27FC236}">
                <a16:creationId xmlns="" xmlns:a16="http://schemas.microsoft.com/office/drawing/2014/main" id="{EBFF6705-7CB0-420D-A1DB-8914AF282F81}"/>
              </a:ext>
            </a:extLst>
          </p:cNvPr>
          <p:cNvSpPr/>
          <p:nvPr/>
        </p:nvSpPr>
        <p:spPr>
          <a:xfrm rot="19627751">
            <a:off x="5971913" y="225574"/>
            <a:ext cx="753856" cy="753856"/>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13" name="矩形: 圆角 12">
            <a:extLst>
              <a:ext uri="{FF2B5EF4-FFF2-40B4-BE49-F238E27FC236}">
                <a16:creationId xmlns="" xmlns:a16="http://schemas.microsoft.com/office/drawing/2014/main" id="{B22EDBA2-B344-4E61-99CA-0B9F88784F27}"/>
              </a:ext>
            </a:extLst>
          </p:cNvPr>
          <p:cNvSpPr/>
          <p:nvPr/>
        </p:nvSpPr>
        <p:spPr>
          <a:xfrm>
            <a:off x="468923" y="492369"/>
            <a:ext cx="11254154" cy="5873262"/>
          </a:xfrm>
          <a:prstGeom prst="roundRect">
            <a:avLst>
              <a:gd name="adj" fmla="val 6842"/>
            </a:avLst>
          </a:prstGeom>
          <a:solidFill>
            <a:schemeClr val="bg1"/>
          </a:solidFill>
          <a:ln w="12700" cap="flat" cmpd="sng" algn="ctr">
            <a:noFill/>
            <a:prstDash val="solid"/>
            <a:miter lim="800000"/>
          </a:ln>
          <a:effectLst>
            <a:outerShdw blurRad="228600" dist="38100" dir="2700000" sx="101000" sy="101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PA-文本框 13">
            <a:extLst>
              <a:ext uri="{FF2B5EF4-FFF2-40B4-BE49-F238E27FC236}">
                <a16:creationId xmlns="" xmlns:a16="http://schemas.microsoft.com/office/drawing/2014/main" id="{1A5AD0DA-8E92-41D8-AD6C-161C7ED1441B}"/>
              </a:ext>
            </a:extLst>
          </p:cNvPr>
          <p:cNvSpPr txBox="1"/>
          <p:nvPr>
            <p:custDataLst>
              <p:tags r:id="rId1"/>
            </p:custDataLst>
          </p:nvPr>
        </p:nvSpPr>
        <p:spPr>
          <a:xfrm>
            <a:off x="5160939" y="1694331"/>
            <a:ext cx="2730235" cy="2646878"/>
          </a:xfrm>
          <a:prstGeom prst="rect">
            <a:avLst/>
          </a:prstGeom>
          <a:noFill/>
        </p:spPr>
        <p:txBody>
          <a:bodyPr wrap="square" rtlCol="0">
            <a:spAutoFit/>
          </a:bodyPr>
          <a:lstStyle/>
          <a:p>
            <a:r>
              <a:rPr lang="en-US" altLang="zh-CN" sz="16600" dirty="0">
                <a:gradFill>
                  <a:gsLst>
                    <a:gs pos="0">
                      <a:schemeClr val="accent1">
                        <a:alpha val="28000"/>
                      </a:schemeClr>
                    </a:gs>
                    <a:gs pos="100000">
                      <a:schemeClr val="accent2">
                        <a:alpha val="0"/>
                      </a:schemeClr>
                    </a:gs>
                  </a:gsLst>
                  <a:lin ang="5400000" scaled="1"/>
                </a:gradFill>
                <a:cs typeface="+mn-ea"/>
                <a:sym typeface="+mn-lt"/>
              </a:rPr>
              <a:t>02</a:t>
            </a:r>
            <a:endParaRPr lang="zh-CN" altLang="en-US" sz="16600" dirty="0">
              <a:gradFill>
                <a:gsLst>
                  <a:gs pos="0">
                    <a:schemeClr val="accent1">
                      <a:alpha val="28000"/>
                    </a:schemeClr>
                  </a:gs>
                  <a:gs pos="100000">
                    <a:schemeClr val="accent2">
                      <a:alpha val="0"/>
                    </a:schemeClr>
                  </a:gs>
                </a:gsLst>
                <a:lin ang="5400000" scaled="1"/>
              </a:gradFill>
              <a:cs typeface="+mn-ea"/>
              <a:sym typeface="+mn-lt"/>
            </a:endParaRPr>
          </a:p>
        </p:txBody>
      </p:sp>
      <p:sp>
        <p:nvSpPr>
          <p:cNvPr id="23" name="PA-文本框 22">
            <a:extLst>
              <a:ext uri="{FF2B5EF4-FFF2-40B4-BE49-F238E27FC236}">
                <a16:creationId xmlns="" xmlns:a16="http://schemas.microsoft.com/office/drawing/2014/main" id="{45BB645A-8A83-430E-9F54-69E6BDD5679A}"/>
              </a:ext>
            </a:extLst>
          </p:cNvPr>
          <p:cNvSpPr txBox="1"/>
          <p:nvPr>
            <p:custDataLst>
              <p:tags r:id="rId2"/>
            </p:custDataLst>
          </p:nvPr>
        </p:nvSpPr>
        <p:spPr>
          <a:xfrm>
            <a:off x="5232164" y="4301931"/>
            <a:ext cx="5889768" cy="307777"/>
          </a:xfrm>
          <a:prstGeom prst="rect">
            <a:avLst/>
          </a:prstGeom>
          <a:noFill/>
        </p:spPr>
        <p:txBody>
          <a:bodyPr wrap="square" rtlCol="0">
            <a:spAutoFit/>
          </a:bodyPr>
          <a:lstStyle/>
          <a:p>
            <a:pPr algn="dist"/>
            <a:r>
              <a:rPr lang="en-US" altLang="zh-CN" sz="1400" dirty="0">
                <a:cs typeface="+mn-ea"/>
                <a:sym typeface="+mn-lt"/>
              </a:rPr>
              <a:t>GENERAL BUSINESS REPORT</a:t>
            </a:r>
            <a:endParaRPr lang="zh-CN" altLang="en-US" sz="1400" dirty="0">
              <a:cs typeface="+mn-ea"/>
              <a:sym typeface="+mn-lt"/>
            </a:endParaRPr>
          </a:p>
        </p:txBody>
      </p:sp>
      <p:sp>
        <p:nvSpPr>
          <p:cNvPr id="15" name="PA-文本框 14">
            <a:extLst>
              <a:ext uri="{FF2B5EF4-FFF2-40B4-BE49-F238E27FC236}">
                <a16:creationId xmlns="" xmlns:a16="http://schemas.microsoft.com/office/drawing/2014/main" id="{3DCD843D-5302-4F3B-9B00-661716F0CAC8}"/>
              </a:ext>
            </a:extLst>
          </p:cNvPr>
          <p:cNvSpPr txBox="1"/>
          <p:nvPr>
            <p:custDataLst>
              <p:tags r:id="rId3"/>
            </p:custDataLst>
          </p:nvPr>
        </p:nvSpPr>
        <p:spPr>
          <a:xfrm>
            <a:off x="5192104" y="2764134"/>
            <a:ext cx="5929828" cy="1862048"/>
          </a:xfrm>
          <a:prstGeom prst="rect">
            <a:avLst/>
          </a:prstGeom>
          <a:noFill/>
        </p:spPr>
        <p:txBody>
          <a:bodyPr wrap="square" rtlCol="0">
            <a:spAutoFit/>
          </a:bodyPr>
          <a:lstStyle>
            <a:defPPr>
              <a:defRPr lang="zh-CN"/>
            </a:defPPr>
            <a:lvl1pPr>
              <a:defRPr sz="11500" spc="-300">
                <a:gradFill>
                  <a:gsLst>
                    <a:gs pos="35000">
                      <a:schemeClr val="accent1">
                        <a:lumMod val="75000"/>
                      </a:schemeClr>
                    </a:gs>
                    <a:gs pos="70000">
                      <a:schemeClr val="accent2">
                        <a:lumMod val="75000"/>
                      </a:schemeClr>
                    </a:gs>
                  </a:gsLst>
                  <a:lin ang="16200000" scaled="0"/>
                </a:gradFill>
                <a:latin typeface="方正正黑简体" panose="02000000000000000000" pitchFamily="2" charset="-122"/>
                <a:ea typeface="方正正黑简体" panose="02000000000000000000" pitchFamily="2" charset="-122"/>
                <a:cs typeface="+mn-ea"/>
              </a:defRPr>
            </a:lvl1pPr>
          </a:lstStyle>
          <a:p>
            <a:r>
              <a:rPr lang="zh-CN" altLang="en-US" dirty="0">
                <a:sym typeface="+mn-lt"/>
              </a:rPr>
              <a:t>公司文化</a:t>
            </a:r>
          </a:p>
        </p:txBody>
      </p:sp>
      <p:sp>
        <p:nvSpPr>
          <p:cNvPr id="25" name="椭圆 24">
            <a:extLst>
              <a:ext uri="{FF2B5EF4-FFF2-40B4-BE49-F238E27FC236}">
                <a16:creationId xmlns="" xmlns:a16="http://schemas.microsoft.com/office/drawing/2014/main" id="{BCBA5238-D059-4E2C-9F6B-94795793AA19}"/>
              </a:ext>
            </a:extLst>
          </p:cNvPr>
          <p:cNvSpPr/>
          <p:nvPr/>
        </p:nvSpPr>
        <p:spPr>
          <a:xfrm>
            <a:off x="2112851" y="4896668"/>
            <a:ext cx="342364" cy="342364"/>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26" name="PA-椭圆 25">
            <a:extLst>
              <a:ext uri="{FF2B5EF4-FFF2-40B4-BE49-F238E27FC236}">
                <a16:creationId xmlns="" xmlns:a16="http://schemas.microsoft.com/office/drawing/2014/main" id="{E2205E10-E348-4518-9F23-1B8226880969}"/>
              </a:ext>
            </a:extLst>
          </p:cNvPr>
          <p:cNvSpPr/>
          <p:nvPr>
            <p:custDataLst>
              <p:tags r:id="rId4"/>
            </p:custDataLst>
          </p:nvPr>
        </p:nvSpPr>
        <p:spPr>
          <a:xfrm rot="19627751">
            <a:off x="10986006" y="1971369"/>
            <a:ext cx="271852" cy="271852"/>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27" name="椭圆 26">
            <a:extLst>
              <a:ext uri="{FF2B5EF4-FFF2-40B4-BE49-F238E27FC236}">
                <a16:creationId xmlns="" xmlns:a16="http://schemas.microsoft.com/office/drawing/2014/main" id="{021B1493-390A-43EC-AD00-A9D3D6ABFCCF}"/>
              </a:ext>
            </a:extLst>
          </p:cNvPr>
          <p:cNvSpPr/>
          <p:nvPr/>
        </p:nvSpPr>
        <p:spPr>
          <a:xfrm rot="13596576">
            <a:off x="731282" y="817681"/>
            <a:ext cx="166925" cy="166925"/>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28" name="椭圆 27">
            <a:extLst>
              <a:ext uri="{FF2B5EF4-FFF2-40B4-BE49-F238E27FC236}">
                <a16:creationId xmlns="" xmlns:a16="http://schemas.microsoft.com/office/drawing/2014/main" id="{AB84F644-BBB1-4CBF-9BD0-34B9E7825F95}"/>
              </a:ext>
            </a:extLst>
          </p:cNvPr>
          <p:cNvSpPr/>
          <p:nvPr/>
        </p:nvSpPr>
        <p:spPr>
          <a:xfrm rot="7200000">
            <a:off x="8494249" y="1578018"/>
            <a:ext cx="161779" cy="161779"/>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29" name="椭圆 28">
            <a:extLst>
              <a:ext uri="{FF2B5EF4-FFF2-40B4-BE49-F238E27FC236}">
                <a16:creationId xmlns="" xmlns:a16="http://schemas.microsoft.com/office/drawing/2014/main" id="{AAD5D5EB-655F-482F-960B-DC7DF890F6A4}"/>
              </a:ext>
            </a:extLst>
          </p:cNvPr>
          <p:cNvSpPr/>
          <p:nvPr/>
        </p:nvSpPr>
        <p:spPr>
          <a:xfrm rot="14182458">
            <a:off x="9481785" y="5502217"/>
            <a:ext cx="161779" cy="161779"/>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35" name="椭圆 34">
            <a:extLst>
              <a:ext uri="{FF2B5EF4-FFF2-40B4-BE49-F238E27FC236}">
                <a16:creationId xmlns="" xmlns:a16="http://schemas.microsoft.com/office/drawing/2014/main" id="{CE88A6A1-CD25-437B-B1D7-089F3E572E85}"/>
              </a:ext>
            </a:extLst>
          </p:cNvPr>
          <p:cNvSpPr/>
          <p:nvPr/>
        </p:nvSpPr>
        <p:spPr>
          <a:xfrm rot="7200000">
            <a:off x="8507650" y="1564291"/>
            <a:ext cx="161779" cy="161779"/>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39" name="任意多边形: 形状 38">
            <a:extLst>
              <a:ext uri="{FF2B5EF4-FFF2-40B4-BE49-F238E27FC236}">
                <a16:creationId xmlns="" xmlns:a16="http://schemas.microsoft.com/office/drawing/2014/main" id="{63795DD2-82D5-4AC1-9E71-B55AF3D733A5}"/>
              </a:ext>
            </a:extLst>
          </p:cNvPr>
          <p:cNvSpPr/>
          <p:nvPr/>
        </p:nvSpPr>
        <p:spPr>
          <a:xfrm>
            <a:off x="468924" y="492369"/>
            <a:ext cx="3784669" cy="4763214"/>
          </a:xfrm>
          <a:custGeom>
            <a:avLst/>
            <a:gdLst>
              <a:gd name="connsiteX0" fmla="*/ 401849 w 3784669"/>
              <a:gd name="connsiteY0" fmla="*/ 0 h 4763214"/>
              <a:gd name="connsiteX1" fmla="*/ 3140444 w 3784669"/>
              <a:gd name="connsiteY1" fmla="*/ 0 h 4763214"/>
              <a:gd name="connsiteX2" fmla="*/ 3283927 w 3784669"/>
              <a:gd name="connsiteY2" fmla="*/ 191877 h 4763214"/>
              <a:gd name="connsiteX3" fmla="*/ 3784669 w 3784669"/>
              <a:gd name="connsiteY3" fmla="*/ 1831196 h 4763214"/>
              <a:gd name="connsiteX4" fmla="*/ 852651 w 3784669"/>
              <a:gd name="connsiteY4" fmla="*/ 4763214 h 4763214"/>
              <a:gd name="connsiteX5" fmla="*/ 261747 w 3784669"/>
              <a:gd name="connsiteY5" fmla="*/ 4703646 h 4763214"/>
              <a:gd name="connsiteX6" fmla="*/ 0 w 3784669"/>
              <a:gd name="connsiteY6" fmla="*/ 4636344 h 4763214"/>
              <a:gd name="connsiteX7" fmla="*/ 0 w 3784669"/>
              <a:gd name="connsiteY7" fmla="*/ 3213313 h 4763214"/>
              <a:gd name="connsiteX8" fmla="*/ 77803 w 3784669"/>
              <a:gd name="connsiteY8" fmla="*/ 3260579 h 4763214"/>
              <a:gd name="connsiteX9" fmla="*/ 852651 w 3784669"/>
              <a:gd name="connsiteY9" fmla="*/ 3456778 h 4763214"/>
              <a:gd name="connsiteX10" fmla="*/ 2478233 w 3784669"/>
              <a:gd name="connsiteY10" fmla="*/ 1831196 h 4763214"/>
              <a:gd name="connsiteX11" fmla="*/ 852651 w 3784669"/>
              <a:gd name="connsiteY11" fmla="*/ 205615 h 4763214"/>
              <a:gd name="connsiteX12" fmla="*/ 77803 w 3784669"/>
              <a:gd name="connsiteY12" fmla="*/ 401814 h 4763214"/>
              <a:gd name="connsiteX13" fmla="*/ 0 w 3784669"/>
              <a:gd name="connsiteY13" fmla="*/ 449080 h 4763214"/>
              <a:gd name="connsiteX14" fmla="*/ 0 w 3784669"/>
              <a:gd name="connsiteY14" fmla="*/ 401849 h 4763214"/>
              <a:gd name="connsiteX15" fmla="*/ 401849 w 3784669"/>
              <a:gd name="connsiteY15" fmla="*/ 0 h 476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84669" h="4763214">
                <a:moveTo>
                  <a:pt x="401849" y="0"/>
                </a:moveTo>
                <a:lnTo>
                  <a:pt x="3140444" y="0"/>
                </a:lnTo>
                <a:lnTo>
                  <a:pt x="3283927" y="191877"/>
                </a:lnTo>
                <a:cubicBezTo>
                  <a:pt x="3600070" y="659830"/>
                  <a:pt x="3784669" y="1223955"/>
                  <a:pt x="3784669" y="1831196"/>
                </a:cubicBezTo>
                <a:cubicBezTo>
                  <a:pt x="3784669" y="3450505"/>
                  <a:pt x="2471960" y="4763214"/>
                  <a:pt x="852651" y="4763214"/>
                </a:cubicBezTo>
                <a:cubicBezTo>
                  <a:pt x="650238" y="4763214"/>
                  <a:pt x="452615" y="4742703"/>
                  <a:pt x="261747" y="4703646"/>
                </a:cubicBezTo>
                <a:lnTo>
                  <a:pt x="0" y="4636344"/>
                </a:lnTo>
                <a:lnTo>
                  <a:pt x="0" y="3213313"/>
                </a:lnTo>
                <a:lnTo>
                  <a:pt x="77803" y="3260579"/>
                </a:lnTo>
                <a:cubicBezTo>
                  <a:pt x="308136" y="3385704"/>
                  <a:pt x="572094" y="3456778"/>
                  <a:pt x="852651" y="3456778"/>
                </a:cubicBezTo>
                <a:cubicBezTo>
                  <a:pt x="1750436" y="3456778"/>
                  <a:pt x="2478233" y="2728980"/>
                  <a:pt x="2478233" y="1831196"/>
                </a:cubicBezTo>
                <a:cubicBezTo>
                  <a:pt x="2478233" y="933412"/>
                  <a:pt x="1750436" y="205615"/>
                  <a:pt x="852651" y="205615"/>
                </a:cubicBezTo>
                <a:cubicBezTo>
                  <a:pt x="572094" y="205615"/>
                  <a:pt x="308136" y="276689"/>
                  <a:pt x="77803" y="401814"/>
                </a:cubicBezTo>
                <a:lnTo>
                  <a:pt x="0" y="449080"/>
                </a:lnTo>
                <a:lnTo>
                  <a:pt x="0" y="401849"/>
                </a:lnTo>
                <a:cubicBezTo>
                  <a:pt x="0" y="179914"/>
                  <a:pt x="179914" y="0"/>
                  <a:pt x="401849" y="0"/>
                </a:cubicBezTo>
                <a:close/>
              </a:path>
            </a:pathLst>
          </a:custGeom>
          <a:solidFill>
            <a:srgbClr val="FCD3C7"/>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30" name="文本框 29">
            <a:extLst>
              <a:ext uri="{FF2B5EF4-FFF2-40B4-BE49-F238E27FC236}">
                <a16:creationId xmlns="" xmlns:a16="http://schemas.microsoft.com/office/drawing/2014/main" id="{33AAA469-9BC0-41DE-88FD-598AF6BEBDF6}"/>
              </a:ext>
            </a:extLst>
          </p:cNvPr>
          <p:cNvSpPr txBox="1"/>
          <p:nvPr/>
        </p:nvSpPr>
        <p:spPr>
          <a:xfrm>
            <a:off x="980680" y="1200795"/>
            <a:ext cx="2689330" cy="261610"/>
          </a:xfrm>
          <a:prstGeom prst="rect">
            <a:avLst/>
          </a:prstGeom>
          <a:noFill/>
        </p:spPr>
        <p:txBody>
          <a:bodyPr wrap="square" rtlCol="0">
            <a:spAutoFit/>
          </a:bodyPr>
          <a:lstStyle/>
          <a:p>
            <a:pPr algn="dist"/>
            <a:r>
              <a:rPr lang="en-US" altLang="zh-CN" sz="1100" dirty="0" smtClean="0">
                <a:solidFill>
                  <a:schemeClr val="tx1">
                    <a:lumMod val="50000"/>
                    <a:lumOff val="50000"/>
                  </a:schemeClr>
                </a:solidFill>
                <a:cs typeface="+mn-ea"/>
                <a:sym typeface="+mn-lt"/>
              </a:rPr>
              <a:t>WWW.YPPPT.COM</a:t>
            </a:r>
            <a:endParaRPr lang="zh-CN" altLang="en-US" sz="1100" dirty="0">
              <a:solidFill>
                <a:schemeClr val="tx1">
                  <a:lumMod val="50000"/>
                  <a:lumOff val="50000"/>
                </a:schemeClr>
              </a:solidFill>
              <a:cs typeface="+mn-ea"/>
              <a:sym typeface="+mn-lt"/>
            </a:endParaRPr>
          </a:p>
        </p:txBody>
      </p:sp>
      <p:pic>
        <p:nvPicPr>
          <p:cNvPr id="17" name="图形 16">
            <a:extLst>
              <a:ext uri="{FF2B5EF4-FFF2-40B4-BE49-F238E27FC236}">
                <a16:creationId xmlns="" xmlns:a16="http://schemas.microsoft.com/office/drawing/2014/main" id="{C48BE21C-FB1D-4FC8-8170-C3DCA6BB170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831760" y="1886686"/>
            <a:ext cx="4329178" cy="3561252"/>
          </a:xfrm>
          <a:prstGeom prst="rect">
            <a:avLst/>
          </a:prstGeom>
        </p:spPr>
      </p:pic>
      <p:sp>
        <p:nvSpPr>
          <p:cNvPr id="33" name="文本框 32">
            <a:extLst>
              <a:ext uri="{FF2B5EF4-FFF2-40B4-BE49-F238E27FC236}">
                <a16:creationId xmlns="" xmlns:a16="http://schemas.microsoft.com/office/drawing/2014/main" id="{8E29CA03-EF48-4A08-8C3F-8206EE4788B1}"/>
              </a:ext>
            </a:extLst>
          </p:cNvPr>
          <p:cNvSpPr txBox="1"/>
          <p:nvPr/>
        </p:nvSpPr>
        <p:spPr>
          <a:xfrm flipH="1" flipV="1">
            <a:off x="12480132" y="8351661"/>
            <a:ext cx="5588311" cy="1107996"/>
          </a:xfrm>
          <a:prstGeom prst="rect">
            <a:avLst/>
          </a:prstGeom>
          <a:noFill/>
        </p:spPr>
        <p:txBody>
          <a:bodyPr wrap="square">
            <a:spAutoFit/>
          </a:bodyPr>
          <a:lstStyle/>
          <a:p>
            <a:r>
              <a:rPr lang="zh-CN" altLang="en-US" sz="6600" dirty="0">
                <a:gradFill>
                  <a:gsLst>
                    <a:gs pos="24000">
                      <a:schemeClr val="accent1">
                        <a:lumMod val="75000"/>
                      </a:schemeClr>
                    </a:gs>
                    <a:gs pos="73000">
                      <a:schemeClr val="accent2">
                        <a:lumMod val="75000"/>
                      </a:schemeClr>
                    </a:gs>
                  </a:gsLst>
                  <a:lin ang="2700000" scaled="0"/>
                </a:gradFill>
                <a:cs typeface="+mn-ea"/>
                <a:sym typeface="+mn-lt"/>
              </a:rPr>
              <a:t>文化活动</a:t>
            </a:r>
            <a:endParaRPr lang="zh-CN" altLang="zh-CN" sz="6600" dirty="0">
              <a:gradFill>
                <a:gsLst>
                  <a:gs pos="24000">
                    <a:schemeClr val="accent1">
                      <a:lumMod val="75000"/>
                    </a:schemeClr>
                  </a:gs>
                  <a:gs pos="73000">
                    <a:schemeClr val="accent2">
                      <a:lumMod val="75000"/>
                    </a:schemeClr>
                  </a:gs>
                </a:gsLst>
                <a:lin ang="2700000" scaled="0"/>
              </a:gradFill>
              <a:cs typeface="+mn-ea"/>
              <a:sym typeface="+mn-lt"/>
            </a:endParaRPr>
          </a:p>
        </p:txBody>
      </p:sp>
      <p:pic>
        <p:nvPicPr>
          <p:cNvPr id="34" name="图片 33" descr="图片包含 室内, 活, 窗户, 房间&#10;&#10;描述已自动生成">
            <a:extLst>
              <a:ext uri="{FF2B5EF4-FFF2-40B4-BE49-F238E27FC236}">
                <a16:creationId xmlns="" xmlns:a16="http://schemas.microsoft.com/office/drawing/2014/main" id="{DBEB7ED9-C34C-4EBD-950D-BD4BA22CDA3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flipV="1">
            <a:off x="13792200" y="11798299"/>
            <a:ext cx="4923175" cy="6564233"/>
          </a:xfrm>
          <a:prstGeom prst="rect">
            <a:avLst/>
          </a:prstGeom>
        </p:spPr>
      </p:pic>
      <p:grpSp>
        <p:nvGrpSpPr>
          <p:cNvPr id="36" name="组合 35">
            <a:extLst>
              <a:ext uri="{FF2B5EF4-FFF2-40B4-BE49-F238E27FC236}">
                <a16:creationId xmlns="" xmlns:a16="http://schemas.microsoft.com/office/drawing/2014/main" id="{D6274E30-F2B4-4EC8-A38C-B5D7FAAAB060}"/>
              </a:ext>
            </a:extLst>
          </p:cNvPr>
          <p:cNvGrpSpPr/>
          <p:nvPr/>
        </p:nvGrpSpPr>
        <p:grpSpPr>
          <a:xfrm flipH="1" flipV="1">
            <a:off x="13501068" y="11417300"/>
            <a:ext cx="5146495" cy="599558"/>
            <a:chOff x="953922" y="2413723"/>
            <a:chExt cx="5660237" cy="659408"/>
          </a:xfrm>
        </p:grpSpPr>
        <p:sp>
          <p:nvSpPr>
            <p:cNvPr id="37" name="矩形: 圆角 36">
              <a:extLst>
                <a:ext uri="{FF2B5EF4-FFF2-40B4-BE49-F238E27FC236}">
                  <a16:creationId xmlns="" xmlns:a16="http://schemas.microsoft.com/office/drawing/2014/main" id="{143BDDBC-AD24-4BE3-876F-5D05C3FE9DA2}"/>
                </a:ext>
              </a:extLst>
            </p:cNvPr>
            <p:cNvSpPr/>
            <p:nvPr/>
          </p:nvSpPr>
          <p:spPr>
            <a:xfrm>
              <a:off x="953922" y="2413723"/>
              <a:ext cx="5660237" cy="659408"/>
            </a:xfrm>
            <a:prstGeom prst="roundRect">
              <a:avLst>
                <a:gd name="adj" fmla="val 16162"/>
              </a:avLst>
            </a:prstGeom>
            <a:solidFill>
              <a:schemeClr val="bg1"/>
            </a:solidFill>
            <a:ln w="12700" cap="flat" cmpd="sng" algn="ctr">
              <a:noFill/>
              <a:prstDash val="solid"/>
              <a:miter lim="800000"/>
            </a:ln>
            <a:effectLst>
              <a:outerShdw blurRad="190500" dist="381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a:extLst>
                <a:ext uri="{FF2B5EF4-FFF2-40B4-BE49-F238E27FC236}">
                  <a16:creationId xmlns="" xmlns:a16="http://schemas.microsoft.com/office/drawing/2014/main" id="{E4A811F6-7D4E-4085-8B35-F31B1B47A3CD}"/>
                </a:ext>
              </a:extLst>
            </p:cNvPr>
            <p:cNvSpPr txBox="1"/>
            <p:nvPr/>
          </p:nvSpPr>
          <p:spPr>
            <a:xfrm>
              <a:off x="1305943" y="2540375"/>
              <a:ext cx="4911977" cy="379543"/>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en-US" sz="1400" dirty="0">
                  <a:solidFill>
                    <a:schemeClr val="tx1">
                      <a:lumMod val="85000"/>
                      <a:lumOff val="15000"/>
                    </a:schemeClr>
                  </a:solidFill>
                  <a:latin typeface="+mn-lt"/>
                  <a:cs typeface="+mn-ea"/>
                  <a:sym typeface="+mn-lt"/>
                </a:rPr>
                <a:t>活动目的：沟通交流，团队学习，活跃组织。</a:t>
              </a:r>
            </a:p>
          </p:txBody>
        </p:sp>
      </p:grpSp>
      <p:grpSp>
        <p:nvGrpSpPr>
          <p:cNvPr id="40" name="组合 39">
            <a:extLst>
              <a:ext uri="{FF2B5EF4-FFF2-40B4-BE49-F238E27FC236}">
                <a16:creationId xmlns="" xmlns:a16="http://schemas.microsoft.com/office/drawing/2014/main" id="{9C28EF13-6698-4FC0-8477-1B10FF3BA90F}"/>
              </a:ext>
            </a:extLst>
          </p:cNvPr>
          <p:cNvGrpSpPr/>
          <p:nvPr/>
        </p:nvGrpSpPr>
        <p:grpSpPr>
          <a:xfrm flipH="1" flipV="1">
            <a:off x="13805868" y="11785600"/>
            <a:ext cx="5146495" cy="1183509"/>
            <a:chOff x="953922" y="3659905"/>
            <a:chExt cx="5660237" cy="1301651"/>
          </a:xfrm>
        </p:grpSpPr>
        <p:sp>
          <p:nvSpPr>
            <p:cNvPr id="41" name="矩形: 圆角 40">
              <a:extLst>
                <a:ext uri="{FF2B5EF4-FFF2-40B4-BE49-F238E27FC236}">
                  <a16:creationId xmlns="" xmlns:a16="http://schemas.microsoft.com/office/drawing/2014/main" id="{D4EE6181-67AC-4A06-9DE9-395256B99A46}"/>
                </a:ext>
              </a:extLst>
            </p:cNvPr>
            <p:cNvSpPr/>
            <p:nvPr/>
          </p:nvSpPr>
          <p:spPr>
            <a:xfrm>
              <a:off x="953922" y="3659905"/>
              <a:ext cx="5660237" cy="1301651"/>
            </a:xfrm>
            <a:prstGeom prst="roundRect">
              <a:avLst>
                <a:gd name="adj" fmla="val 16162"/>
              </a:avLst>
            </a:prstGeom>
            <a:gradFill>
              <a:gsLst>
                <a:gs pos="20000">
                  <a:schemeClr val="accent1">
                    <a:lumMod val="75000"/>
                  </a:schemeClr>
                </a:gs>
                <a:gs pos="86000">
                  <a:schemeClr val="accent2">
                    <a:lumMod val="75000"/>
                  </a:schemeClr>
                </a:gs>
              </a:gsLst>
              <a:lin ang="2700000" scaled="0"/>
            </a:gradFill>
            <a:ln w="12700" cap="flat" cmpd="sng" algn="ctr">
              <a:noFill/>
              <a:prstDash val="solid"/>
              <a:miter lim="800000"/>
            </a:ln>
            <a:effectLst>
              <a:outerShdw blurRad="190500" dist="381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文本框 41">
              <a:extLst>
                <a:ext uri="{FF2B5EF4-FFF2-40B4-BE49-F238E27FC236}">
                  <a16:creationId xmlns="" xmlns:a16="http://schemas.microsoft.com/office/drawing/2014/main" id="{0EEE97E2-5204-40BE-B0AF-C3E2C82B4498}"/>
                </a:ext>
              </a:extLst>
            </p:cNvPr>
            <p:cNvSpPr txBox="1"/>
            <p:nvPr/>
          </p:nvSpPr>
          <p:spPr>
            <a:xfrm>
              <a:off x="1305943" y="3775757"/>
              <a:ext cx="4911977" cy="1025655"/>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en-US" sz="1400" dirty="0">
                  <a:latin typeface="+mn-lt"/>
                  <a:cs typeface="+mn-ea"/>
                  <a:sym typeface="+mn-lt"/>
                </a:rPr>
                <a:t>活动时间地点：各职能部门主要利用周末时间，业务线则以相对空闲时间，要求各部门或门店至少每季度组织一次，地点根据活动内容灵活安排。</a:t>
              </a:r>
            </a:p>
          </p:txBody>
        </p:sp>
      </p:grpSp>
      <p:grpSp>
        <p:nvGrpSpPr>
          <p:cNvPr id="43" name="组合 42">
            <a:extLst>
              <a:ext uri="{FF2B5EF4-FFF2-40B4-BE49-F238E27FC236}">
                <a16:creationId xmlns="" xmlns:a16="http://schemas.microsoft.com/office/drawing/2014/main" id="{63DE9AC2-CB84-4AF1-BB01-761FE250B3F1}"/>
              </a:ext>
            </a:extLst>
          </p:cNvPr>
          <p:cNvGrpSpPr/>
          <p:nvPr/>
        </p:nvGrpSpPr>
        <p:grpSpPr>
          <a:xfrm flipH="1" flipV="1">
            <a:off x="13028627" y="12102686"/>
            <a:ext cx="5146495" cy="820649"/>
            <a:chOff x="953922" y="5086751"/>
            <a:chExt cx="5660237" cy="902569"/>
          </a:xfrm>
        </p:grpSpPr>
        <p:sp>
          <p:nvSpPr>
            <p:cNvPr id="44" name="矩形: 圆角 43">
              <a:extLst>
                <a:ext uri="{FF2B5EF4-FFF2-40B4-BE49-F238E27FC236}">
                  <a16:creationId xmlns="" xmlns:a16="http://schemas.microsoft.com/office/drawing/2014/main" id="{897430AD-1C77-4086-9CE5-881E4FC594ED}"/>
                </a:ext>
              </a:extLst>
            </p:cNvPr>
            <p:cNvSpPr/>
            <p:nvPr/>
          </p:nvSpPr>
          <p:spPr>
            <a:xfrm>
              <a:off x="953922" y="5086751"/>
              <a:ext cx="5660237" cy="902569"/>
            </a:xfrm>
            <a:prstGeom prst="roundRect">
              <a:avLst>
                <a:gd name="adj" fmla="val 16162"/>
              </a:avLst>
            </a:prstGeom>
            <a:solidFill>
              <a:schemeClr val="bg1"/>
            </a:solidFill>
            <a:ln w="12700" cap="flat" cmpd="sng" algn="ctr">
              <a:noFill/>
              <a:prstDash val="solid"/>
              <a:miter lim="800000"/>
            </a:ln>
            <a:effectLst>
              <a:outerShdw blurRad="190500" dist="381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文本框 44">
              <a:extLst>
                <a:ext uri="{FF2B5EF4-FFF2-40B4-BE49-F238E27FC236}">
                  <a16:creationId xmlns="" xmlns:a16="http://schemas.microsoft.com/office/drawing/2014/main" id="{2840AA24-A2B7-4E57-AFCD-B0E83C8B2832}"/>
                </a:ext>
              </a:extLst>
            </p:cNvPr>
            <p:cNvSpPr txBox="1"/>
            <p:nvPr/>
          </p:nvSpPr>
          <p:spPr>
            <a:xfrm>
              <a:off x="1305943" y="5176548"/>
              <a:ext cx="4911977" cy="687578"/>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en-US" sz="1400" dirty="0">
                  <a:solidFill>
                    <a:schemeClr val="tx1">
                      <a:lumMod val="85000"/>
                      <a:lumOff val="15000"/>
                    </a:schemeClr>
                  </a:solidFill>
                  <a:latin typeface="+mn-lt"/>
                  <a:cs typeface="+mn-ea"/>
                  <a:sym typeface="+mn-lt"/>
                </a:rPr>
                <a:t>活动内容和方式：为使活动内容丰富多样化，可以是座谈交流会、体育健身活动、野外郊游等。</a:t>
              </a:r>
            </a:p>
          </p:txBody>
        </p:sp>
      </p:grpSp>
    </p:spTree>
    <p:extLst>
      <p:ext uri="{BB962C8B-B14F-4D97-AF65-F5344CB8AC3E}">
        <p14:creationId xmlns:p14="http://schemas.microsoft.com/office/powerpoint/2010/main" val="45753902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14:presetBounceEnd="38000">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14:bounceEnd="38000">
                                          <p:cBhvr>
                                            <p:cTn id="7" dur="2000" fill="hold">
                                              <p:stCondLst>
                                                <p:cond delay="0"/>
                                              </p:stCondLst>
                                            </p:cTn>
                                            <p:tgtEl>
                                              <p:spTgt spid="1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1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14:presetBounceEnd="38000">
                                      <p:stCondLst>
                                        <p:cond delay="0"/>
                                      </p:stCondLst>
                                      <p:childTnLst>
                                        <p:set>
                                          <p:cBhvr>
                                            <p:cTn id="10" dur="1" fill="hold">
                                              <p:stCondLst>
                                                <p:cond delay="0"/>
                                              </p:stCondLst>
                                            </p:cTn>
                                            <p:tgtEl>
                                              <p:spTgt spid="23"/>
                                            </p:tgtEl>
                                            <p:attrNameLst>
                                              <p:attrName>style.visibility</p:attrName>
                                            </p:attrNameLst>
                                          </p:cBhvr>
                                          <p:to>
                                            <p:strVal val="visible"/>
                                          </p:to>
                                        </p:set>
                                        <p:anim to="" calcmode="lin" valueType="num" p14:bounceEnd="38000">
                                          <p:cBhvr>
                                            <p:cTn id="11" dur="2000" fill="hold">
                                              <p:stCondLst>
                                                <p:cond delay="0"/>
                                              </p:stCondLst>
                                            </p:cTn>
                                            <p:tgtEl>
                                              <p:spTgt spid="2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2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14:presetBounceEnd="38000">
                                      <p:stCondLst>
                                        <p:cond delay="0"/>
                                      </p:stCondLst>
                                      <p:childTnLst>
                                        <p:set>
                                          <p:cBhvr>
                                            <p:cTn id="14" dur="1" fill="hold">
                                              <p:stCondLst>
                                                <p:cond delay="0"/>
                                              </p:stCondLst>
                                            </p:cTn>
                                            <p:tgtEl>
                                              <p:spTgt spid="15"/>
                                            </p:tgtEl>
                                            <p:attrNameLst>
                                              <p:attrName>style.visibility</p:attrName>
                                            </p:attrNameLst>
                                          </p:cBhvr>
                                          <p:to>
                                            <p:strVal val="visible"/>
                                          </p:to>
                                        </p:set>
                                        <p:anim to="" calcmode="lin" valueType="num" p14:bounceEnd="38000">
                                          <p:cBhvr>
                                            <p:cTn id="15" dur="2000" fill="hold">
                                              <p:stCondLst>
                                                <p:cond delay="0"/>
                                              </p:stCondLst>
                                            </p:cTn>
                                            <p:tgtEl>
                                              <p:spTgt spid="1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1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14:presetBounceEnd="38000">
                                      <p:stCondLst>
                                        <p:cond delay="0"/>
                                      </p:stCondLst>
                                      <p:childTnLst>
                                        <p:set>
                                          <p:cBhvr>
                                            <p:cTn id="18" dur="1" fill="hold">
                                              <p:stCondLst>
                                                <p:cond delay="0"/>
                                              </p:stCondLst>
                                            </p:cTn>
                                            <p:tgtEl>
                                              <p:spTgt spid="26"/>
                                            </p:tgtEl>
                                            <p:attrNameLst>
                                              <p:attrName>style.visibility</p:attrName>
                                            </p:attrNameLst>
                                          </p:cBhvr>
                                          <p:to>
                                            <p:strVal val="visible"/>
                                          </p:to>
                                        </p:set>
                                        <p:anim to="" calcmode="lin" valueType="num" p14:bounceEnd="38000">
                                          <p:cBhvr>
                                            <p:cTn id="19" dur="2000" fill="hold">
                                              <p:stCondLst>
                                                <p:cond delay="0"/>
                                              </p:stCondLst>
                                            </p:cTn>
                                            <p:tgtEl>
                                              <p:spTgt spid="2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2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14:presetBounceEnd="38000">
                                      <p:stCondLst>
                                        <p:cond delay="0"/>
                                      </p:stCondLst>
                                      <p:childTnLst>
                                        <p:set>
                                          <p:cBhvr>
                                            <p:cTn id="22" dur="1" fill="hold">
                                              <p:stCondLst>
                                                <p:cond delay="0"/>
                                              </p:stCondLst>
                                            </p:cTn>
                                            <p:tgtEl>
                                              <p:spTgt spid="17"/>
                                            </p:tgtEl>
                                            <p:attrNameLst>
                                              <p:attrName>style.visibility</p:attrName>
                                            </p:attrNameLst>
                                          </p:cBhvr>
                                          <p:to>
                                            <p:strVal val="visible"/>
                                          </p:to>
                                        </p:set>
                                        <p:anim to="" calcmode="lin" valueType="num" p14:bounceEnd="38000">
                                          <p:cBhvr>
                                            <p:cTn id="23" dur="2000" fill="hold">
                                              <p:stCondLst>
                                                <p:cond delay="0"/>
                                              </p:stCondLst>
                                            </p:cTn>
                                            <p:tgtEl>
                                              <p:spTgt spid="1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1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15" grpId="0"/>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2000" fill="hold">
                                              <p:stCondLst>
                                                <p:cond delay="0"/>
                                              </p:stCondLst>
                                            </p:cTn>
                                            <p:tgtEl>
                                              <p:spTgt spid="1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1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to="" calcmode="lin" valueType="num">
                                          <p:cBhvr>
                                            <p:cTn id="11" dur="2000" fill="hold">
                                              <p:stCondLst>
                                                <p:cond delay="0"/>
                                              </p:stCondLst>
                                            </p:cTn>
                                            <p:tgtEl>
                                              <p:spTgt spid="2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2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to="" calcmode="lin" valueType="num">
                                          <p:cBhvr>
                                            <p:cTn id="15" dur="2000" fill="hold">
                                              <p:stCondLst>
                                                <p:cond delay="0"/>
                                              </p:stCondLst>
                                            </p:cTn>
                                            <p:tgtEl>
                                              <p:spTgt spid="1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1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to="" calcmode="lin" valueType="num">
                                          <p:cBhvr>
                                            <p:cTn id="19" dur="2000" fill="hold">
                                              <p:stCondLst>
                                                <p:cond delay="0"/>
                                              </p:stCondLst>
                                            </p:cTn>
                                            <p:tgtEl>
                                              <p:spTgt spid="2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2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to="" calcmode="lin" valueType="num">
                                          <p:cBhvr>
                                            <p:cTn id="23" dur="2000" fill="hold">
                                              <p:stCondLst>
                                                <p:cond delay="0"/>
                                              </p:stCondLst>
                                            </p:cTn>
                                            <p:tgtEl>
                                              <p:spTgt spid="1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1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15" grpId="0"/>
          <p:bldP spid="26"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9F4652C9-8A5F-454F-ADE2-0DC3777EC409}"/>
              </a:ext>
            </a:extLst>
          </p:cNvPr>
          <p:cNvSpPr txBox="1"/>
          <p:nvPr/>
        </p:nvSpPr>
        <p:spPr>
          <a:xfrm>
            <a:off x="847243" y="1130300"/>
            <a:ext cx="6146156" cy="1107996"/>
          </a:xfrm>
          <a:prstGeom prst="rect">
            <a:avLst/>
          </a:prstGeom>
          <a:noFill/>
        </p:spPr>
        <p:txBody>
          <a:bodyPr wrap="square">
            <a:spAutoFit/>
          </a:bodyPr>
          <a:lstStyle/>
          <a:p>
            <a:r>
              <a:rPr lang="zh-CN" altLang="en-US" sz="6600" dirty="0">
                <a:gradFill>
                  <a:gsLst>
                    <a:gs pos="24000">
                      <a:schemeClr val="accent1">
                        <a:lumMod val="75000"/>
                      </a:schemeClr>
                    </a:gs>
                    <a:gs pos="73000">
                      <a:schemeClr val="accent2">
                        <a:lumMod val="75000"/>
                      </a:schemeClr>
                    </a:gs>
                  </a:gsLst>
                  <a:lin ang="2700000" scaled="0"/>
                </a:gradFill>
                <a:cs typeface="+mn-ea"/>
                <a:sym typeface="+mn-lt"/>
              </a:rPr>
              <a:t>文化活动</a:t>
            </a:r>
            <a:endParaRPr lang="zh-CN" altLang="zh-CN" sz="6600" dirty="0">
              <a:gradFill>
                <a:gsLst>
                  <a:gs pos="24000">
                    <a:schemeClr val="accent1">
                      <a:lumMod val="75000"/>
                    </a:schemeClr>
                  </a:gs>
                  <a:gs pos="73000">
                    <a:schemeClr val="accent2">
                      <a:lumMod val="75000"/>
                    </a:schemeClr>
                  </a:gs>
                </a:gsLst>
                <a:lin ang="2700000" scaled="0"/>
              </a:gradFill>
              <a:cs typeface="+mn-ea"/>
              <a:sym typeface="+mn-lt"/>
            </a:endParaRPr>
          </a:p>
        </p:txBody>
      </p:sp>
      <p:pic>
        <p:nvPicPr>
          <p:cNvPr id="11" name="图片 10" descr="图片包含 室内, 活, 窗户, 房间&#10;&#10;描述已自动生成">
            <a:extLst>
              <a:ext uri="{FF2B5EF4-FFF2-40B4-BE49-F238E27FC236}">
                <a16:creationId xmlns="" xmlns:a16="http://schemas.microsoft.com/office/drawing/2014/main" id="{85337BEB-730B-4A81-98EB-A264FA361BC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04276" y="-55466"/>
            <a:ext cx="5414624" cy="7219498"/>
          </a:xfrm>
          <a:prstGeom prst="rect">
            <a:avLst/>
          </a:prstGeom>
        </p:spPr>
      </p:pic>
      <p:grpSp>
        <p:nvGrpSpPr>
          <p:cNvPr id="18" name="组合 17">
            <a:extLst>
              <a:ext uri="{FF2B5EF4-FFF2-40B4-BE49-F238E27FC236}">
                <a16:creationId xmlns="" xmlns:a16="http://schemas.microsoft.com/office/drawing/2014/main" id="{E1900FF6-E149-433E-B7BD-F861D392F592}"/>
              </a:ext>
            </a:extLst>
          </p:cNvPr>
          <p:cNvGrpSpPr/>
          <p:nvPr/>
        </p:nvGrpSpPr>
        <p:grpSpPr>
          <a:xfrm>
            <a:off x="953922" y="2491101"/>
            <a:ext cx="5660237" cy="659408"/>
            <a:chOff x="953922" y="2413723"/>
            <a:chExt cx="5660237" cy="659408"/>
          </a:xfrm>
        </p:grpSpPr>
        <p:sp>
          <p:nvSpPr>
            <p:cNvPr id="13" name="矩形: 圆角 12">
              <a:extLst>
                <a:ext uri="{FF2B5EF4-FFF2-40B4-BE49-F238E27FC236}">
                  <a16:creationId xmlns="" xmlns:a16="http://schemas.microsoft.com/office/drawing/2014/main" id="{59B4106D-BCEB-42CC-BEEC-0BB8BE1A52E9}"/>
                </a:ext>
              </a:extLst>
            </p:cNvPr>
            <p:cNvSpPr/>
            <p:nvPr/>
          </p:nvSpPr>
          <p:spPr>
            <a:xfrm>
              <a:off x="953922" y="2413723"/>
              <a:ext cx="5660237" cy="659408"/>
            </a:xfrm>
            <a:prstGeom prst="roundRect">
              <a:avLst>
                <a:gd name="adj" fmla="val 16162"/>
              </a:avLst>
            </a:prstGeom>
            <a:solidFill>
              <a:schemeClr val="bg1"/>
            </a:solidFill>
            <a:ln w="12700" cap="flat" cmpd="sng" algn="ctr">
              <a:noFill/>
              <a:prstDash val="solid"/>
              <a:miter lim="800000"/>
            </a:ln>
            <a:effectLst>
              <a:outerShdw blurRad="190500" dist="381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a:extLst>
                <a:ext uri="{FF2B5EF4-FFF2-40B4-BE49-F238E27FC236}">
                  <a16:creationId xmlns="" xmlns:a16="http://schemas.microsoft.com/office/drawing/2014/main" id="{978CB23F-3788-4605-9705-A8D184C77B6E}"/>
                </a:ext>
              </a:extLst>
            </p:cNvPr>
            <p:cNvSpPr txBox="1"/>
            <p:nvPr/>
          </p:nvSpPr>
          <p:spPr>
            <a:xfrm>
              <a:off x="1305942" y="2566936"/>
              <a:ext cx="4911978" cy="345094"/>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en-US" sz="1400" dirty="0">
                  <a:solidFill>
                    <a:schemeClr val="tx1">
                      <a:lumMod val="85000"/>
                      <a:lumOff val="15000"/>
                    </a:schemeClr>
                  </a:solidFill>
                  <a:latin typeface="+mn-lt"/>
                  <a:cs typeface="+mn-ea"/>
                  <a:sym typeface="+mn-lt"/>
                </a:rPr>
                <a:t>活动目的：沟通交流，团队学习，活跃组织。</a:t>
              </a:r>
            </a:p>
          </p:txBody>
        </p:sp>
      </p:grpSp>
      <p:grpSp>
        <p:nvGrpSpPr>
          <p:cNvPr id="19" name="组合 18">
            <a:extLst>
              <a:ext uri="{FF2B5EF4-FFF2-40B4-BE49-F238E27FC236}">
                <a16:creationId xmlns="" xmlns:a16="http://schemas.microsoft.com/office/drawing/2014/main" id="{591ADD7E-B95A-46CD-BE74-4A6AD4B8729F}"/>
              </a:ext>
            </a:extLst>
          </p:cNvPr>
          <p:cNvGrpSpPr/>
          <p:nvPr/>
        </p:nvGrpSpPr>
        <p:grpSpPr>
          <a:xfrm>
            <a:off x="953922" y="3467805"/>
            <a:ext cx="5660237" cy="1301651"/>
            <a:chOff x="953922" y="3659905"/>
            <a:chExt cx="5660237" cy="1301651"/>
          </a:xfrm>
        </p:grpSpPr>
        <p:sp>
          <p:nvSpPr>
            <p:cNvPr id="16" name="矩形: 圆角 15">
              <a:extLst>
                <a:ext uri="{FF2B5EF4-FFF2-40B4-BE49-F238E27FC236}">
                  <a16:creationId xmlns="" xmlns:a16="http://schemas.microsoft.com/office/drawing/2014/main" id="{AF6CD0E4-DCB4-4802-A335-835032721FF6}"/>
                </a:ext>
              </a:extLst>
            </p:cNvPr>
            <p:cNvSpPr/>
            <p:nvPr/>
          </p:nvSpPr>
          <p:spPr>
            <a:xfrm>
              <a:off x="953922" y="3659905"/>
              <a:ext cx="5660237" cy="1301651"/>
            </a:xfrm>
            <a:prstGeom prst="roundRect">
              <a:avLst>
                <a:gd name="adj" fmla="val 16162"/>
              </a:avLst>
            </a:prstGeom>
            <a:gradFill>
              <a:gsLst>
                <a:gs pos="20000">
                  <a:schemeClr val="accent1">
                    <a:lumMod val="75000"/>
                  </a:schemeClr>
                </a:gs>
                <a:gs pos="86000">
                  <a:schemeClr val="accent2">
                    <a:lumMod val="75000"/>
                  </a:schemeClr>
                </a:gs>
              </a:gsLst>
              <a:lin ang="2700000" scaled="0"/>
            </a:gradFill>
            <a:ln w="12700" cap="flat" cmpd="sng" algn="ctr">
              <a:noFill/>
              <a:prstDash val="solid"/>
              <a:miter lim="800000"/>
            </a:ln>
            <a:effectLst>
              <a:outerShdw blurRad="190500" dist="381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 xmlns:a16="http://schemas.microsoft.com/office/drawing/2014/main" id="{8AAC6861-4021-49CF-AFE4-1D752F7E1A68}"/>
                </a:ext>
              </a:extLst>
            </p:cNvPr>
            <p:cNvSpPr txBox="1"/>
            <p:nvPr/>
          </p:nvSpPr>
          <p:spPr>
            <a:xfrm>
              <a:off x="1305942" y="3888277"/>
              <a:ext cx="4911978" cy="932563"/>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en-US" sz="1400" dirty="0">
                  <a:latin typeface="+mn-lt"/>
                  <a:cs typeface="+mn-ea"/>
                  <a:sym typeface="+mn-lt"/>
                </a:rPr>
                <a:t>活动时间地点：各职能部门主要利用周末时间，业务线则以相对空闲时间，要求各部门或门店至少每季度组织一次，地点根据活动内容灵活安排。</a:t>
              </a:r>
            </a:p>
          </p:txBody>
        </p:sp>
      </p:grpSp>
      <p:grpSp>
        <p:nvGrpSpPr>
          <p:cNvPr id="20" name="组合 19">
            <a:extLst>
              <a:ext uri="{FF2B5EF4-FFF2-40B4-BE49-F238E27FC236}">
                <a16:creationId xmlns="" xmlns:a16="http://schemas.microsoft.com/office/drawing/2014/main" id="{2C32D92D-565A-4FD2-8C40-081B48C6DC06}"/>
              </a:ext>
            </a:extLst>
          </p:cNvPr>
          <p:cNvGrpSpPr/>
          <p:nvPr/>
        </p:nvGrpSpPr>
        <p:grpSpPr>
          <a:xfrm>
            <a:off x="953922" y="5086751"/>
            <a:ext cx="5660237" cy="902569"/>
            <a:chOff x="953922" y="5086751"/>
            <a:chExt cx="5660237" cy="902569"/>
          </a:xfrm>
        </p:grpSpPr>
        <p:sp>
          <p:nvSpPr>
            <p:cNvPr id="17" name="矩形: 圆角 16">
              <a:extLst>
                <a:ext uri="{FF2B5EF4-FFF2-40B4-BE49-F238E27FC236}">
                  <a16:creationId xmlns="" xmlns:a16="http://schemas.microsoft.com/office/drawing/2014/main" id="{91F53AF0-2C7F-4C7F-A797-3FD77151A58E}"/>
                </a:ext>
              </a:extLst>
            </p:cNvPr>
            <p:cNvSpPr/>
            <p:nvPr/>
          </p:nvSpPr>
          <p:spPr>
            <a:xfrm>
              <a:off x="953922" y="5086751"/>
              <a:ext cx="5660237" cy="902569"/>
            </a:xfrm>
            <a:prstGeom prst="roundRect">
              <a:avLst>
                <a:gd name="adj" fmla="val 16162"/>
              </a:avLst>
            </a:prstGeom>
            <a:solidFill>
              <a:schemeClr val="bg1"/>
            </a:solidFill>
            <a:ln w="12700" cap="flat" cmpd="sng" algn="ctr">
              <a:noFill/>
              <a:prstDash val="solid"/>
              <a:miter lim="800000"/>
            </a:ln>
            <a:effectLst>
              <a:outerShdw blurRad="190500" dist="381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a:extLst>
                <a:ext uri="{FF2B5EF4-FFF2-40B4-BE49-F238E27FC236}">
                  <a16:creationId xmlns="" xmlns:a16="http://schemas.microsoft.com/office/drawing/2014/main" id="{14D683FD-99DE-4FB4-BEF8-865DC2813A02}"/>
                </a:ext>
              </a:extLst>
            </p:cNvPr>
            <p:cNvSpPr txBox="1"/>
            <p:nvPr/>
          </p:nvSpPr>
          <p:spPr>
            <a:xfrm>
              <a:off x="1305942" y="5231068"/>
              <a:ext cx="4911978" cy="625171"/>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en-US" sz="1400" dirty="0">
                  <a:solidFill>
                    <a:schemeClr val="tx1">
                      <a:lumMod val="85000"/>
                      <a:lumOff val="15000"/>
                    </a:schemeClr>
                  </a:solidFill>
                  <a:latin typeface="+mn-lt"/>
                  <a:cs typeface="+mn-ea"/>
                  <a:sym typeface="+mn-lt"/>
                </a:rPr>
                <a:t>活动内容和方式：为使活动内容丰富多样化，可以是座谈交流会、体育健身活动、野外郊游等。</a:t>
              </a:r>
            </a:p>
          </p:txBody>
        </p:sp>
      </p:grpSp>
      <p:sp>
        <p:nvSpPr>
          <p:cNvPr id="22" name="椭圆 21">
            <a:extLst>
              <a:ext uri="{FF2B5EF4-FFF2-40B4-BE49-F238E27FC236}">
                <a16:creationId xmlns="" xmlns:a16="http://schemas.microsoft.com/office/drawing/2014/main" id="{9795D72C-447B-4186-A2E8-29C8C6452F51}"/>
              </a:ext>
            </a:extLst>
          </p:cNvPr>
          <p:cNvSpPr/>
          <p:nvPr/>
        </p:nvSpPr>
        <p:spPr>
          <a:xfrm rot="4324631">
            <a:off x="12648293" y="13715094"/>
            <a:ext cx="3520680" cy="3520680"/>
          </a:xfrm>
          <a:prstGeom prst="ellipse">
            <a:avLst/>
          </a:prstGeom>
          <a:gradFill>
            <a:gsLst>
              <a:gs pos="20000">
                <a:schemeClr val="accent1">
                  <a:lumMod val="75000"/>
                </a:schemeClr>
              </a:gs>
              <a:gs pos="86000">
                <a:schemeClr val="accent2">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a:extLst>
              <a:ext uri="{FF2B5EF4-FFF2-40B4-BE49-F238E27FC236}">
                <a16:creationId xmlns="" xmlns:a16="http://schemas.microsoft.com/office/drawing/2014/main" id="{07A33CF6-A9F3-4568-A8B6-49708780E2A0}"/>
              </a:ext>
            </a:extLst>
          </p:cNvPr>
          <p:cNvSpPr/>
          <p:nvPr/>
        </p:nvSpPr>
        <p:spPr>
          <a:xfrm>
            <a:off x="15081073" y="12922074"/>
            <a:ext cx="4984926" cy="4984926"/>
          </a:xfrm>
          <a:prstGeom prst="ellipse">
            <a:avLst/>
          </a:prstGeom>
          <a:gradFill>
            <a:gsLst>
              <a:gs pos="20000">
                <a:schemeClr val="accent1">
                  <a:lumMod val="75000"/>
                </a:schemeClr>
              </a:gs>
              <a:gs pos="86000">
                <a:schemeClr val="accent2">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6" name="图片 25" descr="图片包含 室内, 活, 窗户, 房间&#10;&#10;描述已自动生成">
            <a:extLst>
              <a:ext uri="{FF2B5EF4-FFF2-40B4-BE49-F238E27FC236}">
                <a16:creationId xmlns="" xmlns:a16="http://schemas.microsoft.com/office/drawing/2014/main" id="{F31AD348-E5DF-4631-897C-A37029550C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367965" y="11173666"/>
            <a:ext cx="6479334" cy="6479334"/>
          </a:xfrm>
          <a:prstGeom prst="ellipse">
            <a:avLst/>
          </a:prstGeom>
          <a:ln w="38100">
            <a:solidFill>
              <a:schemeClr val="bg1"/>
            </a:solidFill>
          </a:ln>
        </p:spPr>
      </p:pic>
      <p:pic>
        <p:nvPicPr>
          <p:cNvPr id="28" name="图片 27" descr="图片包含 室内, 桌子, 电脑, 办公室&#10;&#10;描述已自动生成">
            <a:extLst>
              <a:ext uri="{FF2B5EF4-FFF2-40B4-BE49-F238E27FC236}">
                <a16:creationId xmlns="" xmlns:a16="http://schemas.microsoft.com/office/drawing/2014/main" id="{000F39FB-9578-4B28-BCBB-8278310D844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293398" y="13451898"/>
            <a:ext cx="2854902" cy="2854902"/>
          </a:xfrm>
          <a:prstGeom prst="ellipse">
            <a:avLst/>
          </a:prstGeom>
          <a:ln w="38100">
            <a:solidFill>
              <a:schemeClr val="bg1"/>
            </a:solidFill>
          </a:ln>
        </p:spPr>
      </p:pic>
      <p:pic>
        <p:nvPicPr>
          <p:cNvPr id="30" name="图片 29" descr="图片包含 桌子&#10;&#10;描述已自动生成">
            <a:extLst>
              <a:ext uri="{FF2B5EF4-FFF2-40B4-BE49-F238E27FC236}">
                <a16:creationId xmlns="" xmlns:a16="http://schemas.microsoft.com/office/drawing/2014/main" id="{968FE902-3D44-41AB-A928-F79CD236DC9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717833" y="13462000"/>
            <a:ext cx="4577080" cy="4577080"/>
          </a:xfrm>
          <a:prstGeom prst="ellipse">
            <a:avLst/>
          </a:prstGeom>
          <a:ln w="38100">
            <a:solidFill>
              <a:schemeClr val="bg1"/>
            </a:solidFill>
          </a:ln>
        </p:spPr>
      </p:pic>
      <p:sp>
        <p:nvSpPr>
          <p:cNvPr id="32" name="文本框 31">
            <a:extLst>
              <a:ext uri="{FF2B5EF4-FFF2-40B4-BE49-F238E27FC236}">
                <a16:creationId xmlns="" xmlns:a16="http://schemas.microsoft.com/office/drawing/2014/main" id="{4C40FA34-E11F-486D-915E-506530BBB683}"/>
              </a:ext>
            </a:extLst>
          </p:cNvPr>
          <p:cNvSpPr txBox="1"/>
          <p:nvPr/>
        </p:nvSpPr>
        <p:spPr>
          <a:xfrm>
            <a:off x="11214744" y="16145470"/>
            <a:ext cx="6146156" cy="923330"/>
          </a:xfrm>
          <a:prstGeom prst="rect">
            <a:avLst/>
          </a:prstGeom>
          <a:noFill/>
        </p:spPr>
        <p:txBody>
          <a:bodyPr wrap="square">
            <a:spAutoFit/>
          </a:bodyPr>
          <a:lstStyle/>
          <a:p>
            <a:r>
              <a:rPr lang="zh-CN" altLang="en-US" sz="5400" dirty="0">
                <a:gradFill>
                  <a:gsLst>
                    <a:gs pos="24000">
                      <a:schemeClr val="accent1">
                        <a:lumMod val="75000"/>
                      </a:schemeClr>
                    </a:gs>
                    <a:gs pos="73000">
                      <a:schemeClr val="accent2">
                        <a:lumMod val="75000"/>
                      </a:schemeClr>
                    </a:gs>
                  </a:gsLst>
                  <a:lin ang="2700000" scaled="0"/>
                </a:gradFill>
                <a:cs typeface="+mn-ea"/>
                <a:sym typeface="+mn-lt"/>
              </a:rPr>
              <a:t>文化建设</a:t>
            </a:r>
            <a:endParaRPr lang="zh-CN" altLang="zh-CN" sz="5400" dirty="0">
              <a:gradFill>
                <a:gsLst>
                  <a:gs pos="24000">
                    <a:schemeClr val="accent1">
                      <a:lumMod val="75000"/>
                    </a:schemeClr>
                  </a:gs>
                  <a:gs pos="73000">
                    <a:schemeClr val="accent2">
                      <a:lumMod val="75000"/>
                    </a:schemeClr>
                  </a:gs>
                </a:gsLst>
                <a:lin ang="2700000" scaled="0"/>
              </a:gradFill>
              <a:cs typeface="+mn-ea"/>
              <a:sym typeface="+mn-lt"/>
            </a:endParaRPr>
          </a:p>
        </p:txBody>
      </p:sp>
      <p:sp>
        <p:nvSpPr>
          <p:cNvPr id="34" name="文本框 33">
            <a:extLst>
              <a:ext uri="{FF2B5EF4-FFF2-40B4-BE49-F238E27FC236}">
                <a16:creationId xmlns="" xmlns:a16="http://schemas.microsoft.com/office/drawing/2014/main" id="{B8092F70-2264-4B1A-9ED0-E249D9B43030}"/>
              </a:ext>
            </a:extLst>
          </p:cNvPr>
          <p:cNvSpPr txBox="1"/>
          <p:nvPr/>
        </p:nvSpPr>
        <p:spPr>
          <a:xfrm>
            <a:off x="14355404" y="16854805"/>
            <a:ext cx="4046896" cy="932563"/>
          </a:xfrm>
          <a:prstGeom prst="rect">
            <a:avLst/>
          </a:prstGeom>
          <a:noFill/>
        </p:spPr>
        <p:txBody>
          <a:bodyPr wrap="square">
            <a:spAutoFit/>
          </a:bodyPr>
          <a:lstStyle/>
          <a:p>
            <a:pPr algn="l">
              <a:lnSpc>
                <a:spcPct val="130000"/>
              </a:lnSpc>
            </a:pPr>
            <a:r>
              <a:rPr lang="zh-CN" altLang="zh-CN" sz="1400" kern="100" dirty="0">
                <a:solidFill>
                  <a:schemeClr val="tx1">
                    <a:lumMod val="85000"/>
                    <a:lumOff val="15000"/>
                  </a:schemeClr>
                </a:solidFill>
                <a:effectLst/>
                <a:cs typeface="+mn-ea"/>
                <a:sym typeface="+mn-lt"/>
              </a:rPr>
              <a:t>领导者重视、调节和控制。如公司经理李先生，就把企业文化的建设视为企领导者对重大事件和企业危机的反应。</a:t>
            </a:r>
            <a:endParaRPr lang="zh-CN" altLang="zh-CN" sz="1100" kern="100" dirty="0">
              <a:solidFill>
                <a:schemeClr val="tx1">
                  <a:lumMod val="85000"/>
                  <a:lumOff val="15000"/>
                </a:schemeClr>
              </a:solidFill>
              <a:effectLst/>
              <a:cs typeface="+mn-ea"/>
              <a:sym typeface="+mn-lt"/>
            </a:endParaRPr>
          </a:p>
        </p:txBody>
      </p:sp>
      <p:sp>
        <p:nvSpPr>
          <p:cNvPr id="36" name="文本框 35">
            <a:extLst>
              <a:ext uri="{FF2B5EF4-FFF2-40B4-BE49-F238E27FC236}">
                <a16:creationId xmlns="" xmlns:a16="http://schemas.microsoft.com/office/drawing/2014/main" id="{69FE07E3-F3C8-4FD4-B4FB-2987DD88019B}"/>
              </a:ext>
            </a:extLst>
          </p:cNvPr>
          <p:cNvSpPr txBox="1"/>
          <p:nvPr/>
        </p:nvSpPr>
        <p:spPr>
          <a:xfrm>
            <a:off x="21034268" y="14796729"/>
            <a:ext cx="3641832" cy="1212640"/>
          </a:xfrm>
          <a:prstGeom prst="rect">
            <a:avLst/>
          </a:prstGeom>
          <a:noFill/>
        </p:spPr>
        <p:txBody>
          <a:bodyPr wrap="square">
            <a:spAutoFit/>
          </a:bodyPr>
          <a:lstStyle/>
          <a:p>
            <a:pPr algn="l">
              <a:lnSpc>
                <a:spcPct val="130000"/>
              </a:lnSpc>
            </a:pPr>
            <a:r>
              <a:rPr lang="zh-CN" altLang="zh-CN" sz="1400" kern="100" dirty="0">
                <a:solidFill>
                  <a:srgbClr val="000000"/>
                </a:solidFill>
                <a:effectLst/>
                <a:cs typeface="+mn-ea"/>
                <a:sym typeface="+mn-lt"/>
              </a:rPr>
              <a:t>科学合理地制定招聘、挑选、提升、退休和解聘职工的标准。案例公司在刚成立时，就注意到了企业挑选新成员是内化和渗透文化最核心的一个方面，而且也是最有效的方法。 </a:t>
            </a:r>
            <a:endParaRPr lang="zh-CN" altLang="zh-CN" sz="1100" kern="100" dirty="0">
              <a:effectLst/>
              <a:cs typeface="+mn-ea"/>
              <a:sym typeface="+mn-lt"/>
            </a:endParaRPr>
          </a:p>
        </p:txBody>
      </p:sp>
    </p:spTree>
    <p:extLst>
      <p:ext uri="{BB962C8B-B14F-4D97-AF65-F5344CB8AC3E}">
        <p14:creationId xmlns:p14="http://schemas.microsoft.com/office/powerpoint/2010/main" val="413122717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a:extLst>
              <a:ext uri="{FF2B5EF4-FFF2-40B4-BE49-F238E27FC236}">
                <a16:creationId xmlns="" xmlns:a16="http://schemas.microsoft.com/office/drawing/2014/main" id="{FE239433-6011-46A9-9E46-20C98F312C0A}"/>
              </a:ext>
            </a:extLst>
          </p:cNvPr>
          <p:cNvSpPr/>
          <p:nvPr/>
        </p:nvSpPr>
        <p:spPr>
          <a:xfrm rot="4324631">
            <a:off x="-1336132" y="3885294"/>
            <a:ext cx="3520680" cy="3520680"/>
          </a:xfrm>
          <a:prstGeom prst="ellipse">
            <a:avLst/>
          </a:prstGeom>
          <a:gradFill>
            <a:gsLst>
              <a:gs pos="20000">
                <a:schemeClr val="accent1">
                  <a:lumMod val="75000"/>
                </a:schemeClr>
              </a:gs>
              <a:gs pos="86000">
                <a:schemeClr val="accent2">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a:extLst>
              <a:ext uri="{FF2B5EF4-FFF2-40B4-BE49-F238E27FC236}">
                <a16:creationId xmlns="" xmlns:a16="http://schemas.microsoft.com/office/drawing/2014/main" id="{3DF9797B-73FE-48BF-8726-48ED9BE121D7}"/>
              </a:ext>
            </a:extLst>
          </p:cNvPr>
          <p:cNvSpPr/>
          <p:nvPr/>
        </p:nvSpPr>
        <p:spPr>
          <a:xfrm>
            <a:off x="9263405" y="3595800"/>
            <a:ext cx="4984926" cy="4984926"/>
          </a:xfrm>
          <a:prstGeom prst="ellipse">
            <a:avLst/>
          </a:prstGeom>
          <a:gradFill>
            <a:gsLst>
              <a:gs pos="20000">
                <a:schemeClr val="accent1">
                  <a:lumMod val="75000"/>
                </a:schemeClr>
              </a:gs>
              <a:gs pos="86000">
                <a:schemeClr val="accent2">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descr="图片包含 室内, 活, 窗户, 房间&#10;&#10;描述已自动生成">
            <a:extLst>
              <a:ext uri="{FF2B5EF4-FFF2-40B4-BE49-F238E27FC236}">
                <a16:creationId xmlns="" xmlns:a16="http://schemas.microsoft.com/office/drawing/2014/main" id="{05776FE0-711D-4386-9D42-727429B80A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01156" y="2405967"/>
            <a:ext cx="6479334" cy="6479334"/>
          </a:xfrm>
          <a:prstGeom prst="ellipse">
            <a:avLst/>
          </a:prstGeom>
          <a:ln w="38100">
            <a:solidFill>
              <a:schemeClr val="bg1"/>
            </a:solidFill>
          </a:ln>
        </p:spPr>
      </p:pic>
      <p:pic>
        <p:nvPicPr>
          <p:cNvPr id="5" name="图片 4" descr="图片包含 室内, 桌子, 电脑, 办公室&#10;&#10;描述已自动生成">
            <a:extLst>
              <a:ext uri="{FF2B5EF4-FFF2-40B4-BE49-F238E27FC236}">
                <a16:creationId xmlns="" xmlns:a16="http://schemas.microsoft.com/office/drawing/2014/main" id="{A91810DC-C80E-4181-96F0-68BA363D5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5611" y="3844749"/>
            <a:ext cx="2854902" cy="2854902"/>
          </a:xfrm>
          <a:prstGeom prst="ellipse">
            <a:avLst/>
          </a:prstGeom>
          <a:ln w="38100">
            <a:solidFill>
              <a:schemeClr val="bg1"/>
            </a:solidFill>
          </a:ln>
        </p:spPr>
      </p:pic>
      <p:pic>
        <p:nvPicPr>
          <p:cNvPr id="7" name="图片 6" descr="图片包含 桌子&#10;&#10;描述已自动生成">
            <a:extLst>
              <a:ext uri="{FF2B5EF4-FFF2-40B4-BE49-F238E27FC236}">
                <a16:creationId xmlns="" xmlns:a16="http://schemas.microsoft.com/office/drawing/2014/main" id="{3CB3BFA9-A2BE-4AEC-95AD-9E2405BF7A3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33408" y="3632200"/>
            <a:ext cx="4577080" cy="4577080"/>
          </a:xfrm>
          <a:prstGeom prst="ellipse">
            <a:avLst/>
          </a:prstGeom>
          <a:ln w="38100">
            <a:solidFill>
              <a:schemeClr val="bg1"/>
            </a:solidFill>
          </a:ln>
        </p:spPr>
      </p:pic>
      <p:sp>
        <p:nvSpPr>
          <p:cNvPr id="12" name="文本框 11">
            <a:extLst>
              <a:ext uri="{FF2B5EF4-FFF2-40B4-BE49-F238E27FC236}">
                <a16:creationId xmlns="" xmlns:a16="http://schemas.microsoft.com/office/drawing/2014/main" id="{D6A76B6E-89A4-42FF-81E9-6BCC90D616BA}"/>
              </a:ext>
            </a:extLst>
          </p:cNvPr>
          <p:cNvSpPr txBox="1"/>
          <p:nvPr/>
        </p:nvSpPr>
        <p:spPr>
          <a:xfrm>
            <a:off x="631755" y="977047"/>
            <a:ext cx="6146156" cy="923330"/>
          </a:xfrm>
          <a:prstGeom prst="rect">
            <a:avLst/>
          </a:prstGeom>
          <a:noFill/>
        </p:spPr>
        <p:txBody>
          <a:bodyPr wrap="square">
            <a:spAutoFit/>
          </a:bodyPr>
          <a:lstStyle/>
          <a:p>
            <a:r>
              <a:rPr lang="zh-CN" altLang="en-US" sz="5400" dirty="0">
                <a:gradFill>
                  <a:gsLst>
                    <a:gs pos="24000">
                      <a:schemeClr val="accent1">
                        <a:lumMod val="75000"/>
                      </a:schemeClr>
                    </a:gs>
                    <a:gs pos="73000">
                      <a:schemeClr val="accent2">
                        <a:lumMod val="75000"/>
                      </a:schemeClr>
                    </a:gs>
                  </a:gsLst>
                  <a:lin ang="2700000" scaled="0"/>
                </a:gradFill>
                <a:cs typeface="+mn-ea"/>
                <a:sym typeface="+mn-lt"/>
              </a:rPr>
              <a:t>文化建设</a:t>
            </a:r>
            <a:endParaRPr lang="zh-CN" altLang="zh-CN" sz="5400" dirty="0">
              <a:gradFill>
                <a:gsLst>
                  <a:gs pos="24000">
                    <a:schemeClr val="accent1">
                      <a:lumMod val="75000"/>
                    </a:schemeClr>
                  </a:gs>
                  <a:gs pos="73000">
                    <a:schemeClr val="accent2">
                      <a:lumMod val="75000"/>
                    </a:schemeClr>
                  </a:gs>
                </a:gsLst>
                <a:lin ang="2700000" scaled="0"/>
              </a:gradFill>
              <a:cs typeface="+mn-ea"/>
              <a:sym typeface="+mn-lt"/>
            </a:endParaRPr>
          </a:p>
        </p:txBody>
      </p:sp>
      <p:sp>
        <p:nvSpPr>
          <p:cNvPr id="16" name="文本框 15">
            <a:extLst>
              <a:ext uri="{FF2B5EF4-FFF2-40B4-BE49-F238E27FC236}">
                <a16:creationId xmlns="" xmlns:a16="http://schemas.microsoft.com/office/drawing/2014/main" id="{7134E50A-D766-4167-9229-5104158D76D3}"/>
              </a:ext>
            </a:extLst>
          </p:cNvPr>
          <p:cNvSpPr txBox="1"/>
          <p:nvPr/>
        </p:nvSpPr>
        <p:spPr>
          <a:xfrm>
            <a:off x="700315" y="1774846"/>
            <a:ext cx="4046896" cy="932563"/>
          </a:xfrm>
          <a:prstGeom prst="rect">
            <a:avLst/>
          </a:prstGeom>
          <a:noFill/>
        </p:spPr>
        <p:txBody>
          <a:bodyPr wrap="square">
            <a:spAutoFit/>
          </a:bodyPr>
          <a:lstStyle/>
          <a:p>
            <a:pPr algn="l">
              <a:lnSpc>
                <a:spcPct val="130000"/>
              </a:lnSpc>
            </a:pPr>
            <a:r>
              <a:rPr lang="zh-CN" altLang="zh-CN" sz="1400" kern="100" dirty="0">
                <a:solidFill>
                  <a:schemeClr val="tx1">
                    <a:lumMod val="85000"/>
                    <a:lumOff val="15000"/>
                  </a:schemeClr>
                </a:solidFill>
                <a:effectLst/>
                <a:cs typeface="+mn-ea"/>
                <a:sym typeface="+mn-lt"/>
              </a:rPr>
              <a:t>领导者重视、调节和控制。如公司经理李先生，就把企业文化的建设视为企领导者对重大事件和企业危机的反应。</a:t>
            </a:r>
            <a:endParaRPr lang="zh-CN" altLang="zh-CN" sz="1100" kern="100" dirty="0">
              <a:solidFill>
                <a:schemeClr val="tx1">
                  <a:lumMod val="85000"/>
                  <a:lumOff val="15000"/>
                </a:schemeClr>
              </a:solidFill>
              <a:effectLst/>
              <a:cs typeface="+mn-ea"/>
              <a:sym typeface="+mn-lt"/>
            </a:endParaRPr>
          </a:p>
        </p:txBody>
      </p:sp>
      <p:sp>
        <p:nvSpPr>
          <p:cNvPr id="19" name="文本框 18">
            <a:extLst>
              <a:ext uri="{FF2B5EF4-FFF2-40B4-BE49-F238E27FC236}">
                <a16:creationId xmlns="" xmlns:a16="http://schemas.microsoft.com/office/drawing/2014/main" id="{7239A630-A5F2-400E-9FAD-598FC825A3B8}"/>
              </a:ext>
            </a:extLst>
          </p:cNvPr>
          <p:cNvSpPr txBox="1"/>
          <p:nvPr/>
        </p:nvSpPr>
        <p:spPr>
          <a:xfrm>
            <a:off x="7444791" y="1714787"/>
            <a:ext cx="3641832" cy="1212640"/>
          </a:xfrm>
          <a:prstGeom prst="rect">
            <a:avLst/>
          </a:prstGeom>
          <a:noFill/>
        </p:spPr>
        <p:txBody>
          <a:bodyPr wrap="square">
            <a:spAutoFit/>
          </a:bodyPr>
          <a:lstStyle/>
          <a:p>
            <a:pPr algn="l">
              <a:lnSpc>
                <a:spcPct val="130000"/>
              </a:lnSpc>
            </a:pPr>
            <a:r>
              <a:rPr lang="zh-CN" altLang="zh-CN" sz="1400" kern="100" dirty="0">
                <a:solidFill>
                  <a:srgbClr val="000000"/>
                </a:solidFill>
                <a:effectLst/>
                <a:cs typeface="+mn-ea"/>
                <a:sym typeface="+mn-lt"/>
              </a:rPr>
              <a:t>科学合理地制定招聘、挑选、提升、退休和解聘职工的标准。案例公司在刚成立时，就注意到了企业挑选新成员是内化和渗透文化最核心的一个方面，而且也是最有效的方法。 </a:t>
            </a:r>
            <a:endParaRPr lang="zh-CN" altLang="zh-CN" sz="1100" kern="100" dirty="0">
              <a:effectLst/>
              <a:cs typeface="+mn-ea"/>
              <a:sym typeface="+mn-lt"/>
            </a:endParaRPr>
          </a:p>
        </p:txBody>
      </p:sp>
    </p:spTree>
    <p:extLst>
      <p:ext uri="{BB962C8B-B14F-4D97-AF65-F5344CB8AC3E}">
        <p14:creationId xmlns:p14="http://schemas.microsoft.com/office/powerpoint/2010/main" val="241496650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椭圆 31">
            <a:extLst>
              <a:ext uri="{FF2B5EF4-FFF2-40B4-BE49-F238E27FC236}">
                <a16:creationId xmlns="" xmlns:a16="http://schemas.microsoft.com/office/drawing/2014/main" id="{CF4ADE44-6E9D-42DA-A95F-2C34CBB0CBD9}"/>
              </a:ext>
            </a:extLst>
          </p:cNvPr>
          <p:cNvSpPr/>
          <p:nvPr/>
        </p:nvSpPr>
        <p:spPr>
          <a:xfrm rot="6300000">
            <a:off x="837157" y="5999925"/>
            <a:ext cx="731411" cy="731411"/>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31" name="椭圆 30">
            <a:extLst>
              <a:ext uri="{FF2B5EF4-FFF2-40B4-BE49-F238E27FC236}">
                <a16:creationId xmlns="" xmlns:a16="http://schemas.microsoft.com/office/drawing/2014/main" id="{EBFF6705-7CB0-420D-A1DB-8914AF282F81}"/>
              </a:ext>
            </a:extLst>
          </p:cNvPr>
          <p:cNvSpPr/>
          <p:nvPr/>
        </p:nvSpPr>
        <p:spPr>
          <a:xfrm rot="19627751">
            <a:off x="5971913" y="225574"/>
            <a:ext cx="753856" cy="753856"/>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13" name="矩形: 圆角 12">
            <a:extLst>
              <a:ext uri="{FF2B5EF4-FFF2-40B4-BE49-F238E27FC236}">
                <a16:creationId xmlns="" xmlns:a16="http://schemas.microsoft.com/office/drawing/2014/main" id="{B22EDBA2-B344-4E61-99CA-0B9F88784F27}"/>
              </a:ext>
            </a:extLst>
          </p:cNvPr>
          <p:cNvSpPr/>
          <p:nvPr/>
        </p:nvSpPr>
        <p:spPr>
          <a:xfrm>
            <a:off x="468923" y="492369"/>
            <a:ext cx="11254154" cy="5873262"/>
          </a:xfrm>
          <a:prstGeom prst="roundRect">
            <a:avLst>
              <a:gd name="adj" fmla="val 6842"/>
            </a:avLst>
          </a:prstGeom>
          <a:solidFill>
            <a:schemeClr val="bg1"/>
          </a:solidFill>
          <a:ln w="12700" cap="flat" cmpd="sng" algn="ctr">
            <a:noFill/>
            <a:prstDash val="solid"/>
            <a:miter lim="800000"/>
          </a:ln>
          <a:effectLst>
            <a:outerShdw blurRad="228600" dist="38100" dir="2700000" sx="101000" sy="101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PA-文本框 13">
            <a:extLst>
              <a:ext uri="{FF2B5EF4-FFF2-40B4-BE49-F238E27FC236}">
                <a16:creationId xmlns="" xmlns:a16="http://schemas.microsoft.com/office/drawing/2014/main" id="{1A5AD0DA-8E92-41D8-AD6C-161C7ED1441B}"/>
              </a:ext>
            </a:extLst>
          </p:cNvPr>
          <p:cNvSpPr txBox="1"/>
          <p:nvPr>
            <p:custDataLst>
              <p:tags r:id="rId1"/>
            </p:custDataLst>
          </p:nvPr>
        </p:nvSpPr>
        <p:spPr>
          <a:xfrm>
            <a:off x="5130459" y="1694331"/>
            <a:ext cx="2730235" cy="2646878"/>
          </a:xfrm>
          <a:prstGeom prst="rect">
            <a:avLst/>
          </a:prstGeom>
          <a:noFill/>
        </p:spPr>
        <p:txBody>
          <a:bodyPr wrap="square" rtlCol="0">
            <a:spAutoFit/>
          </a:bodyPr>
          <a:lstStyle/>
          <a:p>
            <a:r>
              <a:rPr lang="en-US" altLang="zh-CN" sz="16600" dirty="0">
                <a:gradFill>
                  <a:gsLst>
                    <a:gs pos="0">
                      <a:schemeClr val="accent1">
                        <a:alpha val="28000"/>
                      </a:schemeClr>
                    </a:gs>
                    <a:gs pos="100000">
                      <a:schemeClr val="accent2">
                        <a:alpha val="0"/>
                      </a:schemeClr>
                    </a:gs>
                  </a:gsLst>
                  <a:lin ang="5400000" scaled="1"/>
                </a:gradFill>
                <a:cs typeface="+mn-ea"/>
                <a:sym typeface="+mn-lt"/>
              </a:rPr>
              <a:t>03</a:t>
            </a:r>
            <a:endParaRPr lang="zh-CN" altLang="en-US" sz="16600" dirty="0">
              <a:gradFill>
                <a:gsLst>
                  <a:gs pos="0">
                    <a:schemeClr val="accent1">
                      <a:alpha val="28000"/>
                    </a:schemeClr>
                  </a:gs>
                  <a:gs pos="100000">
                    <a:schemeClr val="accent2">
                      <a:alpha val="0"/>
                    </a:schemeClr>
                  </a:gs>
                </a:gsLst>
                <a:lin ang="5400000" scaled="1"/>
              </a:gradFill>
              <a:cs typeface="+mn-ea"/>
              <a:sym typeface="+mn-lt"/>
            </a:endParaRPr>
          </a:p>
        </p:txBody>
      </p:sp>
      <p:sp>
        <p:nvSpPr>
          <p:cNvPr id="23" name="PA-文本框 22">
            <a:extLst>
              <a:ext uri="{FF2B5EF4-FFF2-40B4-BE49-F238E27FC236}">
                <a16:creationId xmlns="" xmlns:a16="http://schemas.microsoft.com/office/drawing/2014/main" id="{45BB645A-8A83-430E-9F54-69E6BDD5679A}"/>
              </a:ext>
            </a:extLst>
          </p:cNvPr>
          <p:cNvSpPr txBox="1"/>
          <p:nvPr>
            <p:custDataLst>
              <p:tags r:id="rId2"/>
            </p:custDataLst>
          </p:nvPr>
        </p:nvSpPr>
        <p:spPr>
          <a:xfrm>
            <a:off x="5232164" y="4301931"/>
            <a:ext cx="5889768" cy="307777"/>
          </a:xfrm>
          <a:prstGeom prst="rect">
            <a:avLst/>
          </a:prstGeom>
          <a:noFill/>
        </p:spPr>
        <p:txBody>
          <a:bodyPr wrap="square" rtlCol="0">
            <a:spAutoFit/>
          </a:bodyPr>
          <a:lstStyle/>
          <a:p>
            <a:pPr algn="dist"/>
            <a:r>
              <a:rPr lang="en-US" altLang="zh-CN" sz="1400" dirty="0">
                <a:cs typeface="+mn-ea"/>
                <a:sym typeface="+mn-lt"/>
              </a:rPr>
              <a:t>GENERAL BUSINESS REPORT</a:t>
            </a:r>
            <a:endParaRPr lang="zh-CN" altLang="en-US" sz="1400" dirty="0">
              <a:cs typeface="+mn-ea"/>
              <a:sym typeface="+mn-lt"/>
            </a:endParaRPr>
          </a:p>
        </p:txBody>
      </p:sp>
      <p:sp>
        <p:nvSpPr>
          <p:cNvPr id="15" name="PA-文本框 14">
            <a:extLst>
              <a:ext uri="{FF2B5EF4-FFF2-40B4-BE49-F238E27FC236}">
                <a16:creationId xmlns="" xmlns:a16="http://schemas.microsoft.com/office/drawing/2014/main" id="{3DCD843D-5302-4F3B-9B00-661716F0CAC8}"/>
              </a:ext>
            </a:extLst>
          </p:cNvPr>
          <p:cNvSpPr txBox="1"/>
          <p:nvPr>
            <p:custDataLst>
              <p:tags r:id="rId3"/>
            </p:custDataLst>
          </p:nvPr>
        </p:nvSpPr>
        <p:spPr>
          <a:xfrm>
            <a:off x="5192104" y="2764134"/>
            <a:ext cx="5929828" cy="1862048"/>
          </a:xfrm>
          <a:prstGeom prst="rect">
            <a:avLst/>
          </a:prstGeom>
          <a:noFill/>
        </p:spPr>
        <p:txBody>
          <a:bodyPr wrap="square" rtlCol="0">
            <a:spAutoFit/>
          </a:bodyPr>
          <a:lstStyle>
            <a:defPPr>
              <a:defRPr lang="zh-CN"/>
            </a:defPPr>
            <a:lvl1pPr>
              <a:defRPr sz="11500" spc="-300">
                <a:gradFill>
                  <a:gsLst>
                    <a:gs pos="35000">
                      <a:schemeClr val="accent1">
                        <a:lumMod val="75000"/>
                      </a:schemeClr>
                    </a:gs>
                    <a:gs pos="70000">
                      <a:schemeClr val="accent2">
                        <a:lumMod val="75000"/>
                      </a:schemeClr>
                    </a:gs>
                  </a:gsLst>
                  <a:lin ang="16200000" scaled="0"/>
                </a:gradFill>
                <a:latin typeface="方正正黑简体" panose="02000000000000000000" pitchFamily="2" charset="-122"/>
                <a:ea typeface="方正正黑简体" panose="02000000000000000000" pitchFamily="2" charset="-122"/>
                <a:cs typeface="+mn-ea"/>
              </a:defRPr>
            </a:lvl1pPr>
          </a:lstStyle>
          <a:p>
            <a:r>
              <a:rPr lang="zh-CN" altLang="en-US" dirty="0">
                <a:sym typeface="+mn-lt"/>
              </a:rPr>
              <a:t>管理制度</a:t>
            </a:r>
          </a:p>
        </p:txBody>
      </p:sp>
      <p:sp>
        <p:nvSpPr>
          <p:cNvPr id="25" name="椭圆 24">
            <a:extLst>
              <a:ext uri="{FF2B5EF4-FFF2-40B4-BE49-F238E27FC236}">
                <a16:creationId xmlns="" xmlns:a16="http://schemas.microsoft.com/office/drawing/2014/main" id="{BCBA5238-D059-4E2C-9F6B-94795793AA19}"/>
              </a:ext>
            </a:extLst>
          </p:cNvPr>
          <p:cNvSpPr/>
          <p:nvPr/>
        </p:nvSpPr>
        <p:spPr>
          <a:xfrm>
            <a:off x="2112851" y="4896668"/>
            <a:ext cx="342364" cy="342364"/>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26" name="PA-椭圆 25">
            <a:extLst>
              <a:ext uri="{FF2B5EF4-FFF2-40B4-BE49-F238E27FC236}">
                <a16:creationId xmlns="" xmlns:a16="http://schemas.microsoft.com/office/drawing/2014/main" id="{E2205E10-E348-4518-9F23-1B8226880969}"/>
              </a:ext>
            </a:extLst>
          </p:cNvPr>
          <p:cNvSpPr/>
          <p:nvPr>
            <p:custDataLst>
              <p:tags r:id="rId4"/>
            </p:custDataLst>
          </p:nvPr>
        </p:nvSpPr>
        <p:spPr>
          <a:xfrm rot="19627751">
            <a:off x="10986006" y="1971369"/>
            <a:ext cx="271852" cy="271852"/>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27" name="椭圆 26">
            <a:extLst>
              <a:ext uri="{FF2B5EF4-FFF2-40B4-BE49-F238E27FC236}">
                <a16:creationId xmlns="" xmlns:a16="http://schemas.microsoft.com/office/drawing/2014/main" id="{021B1493-390A-43EC-AD00-A9D3D6ABFCCF}"/>
              </a:ext>
            </a:extLst>
          </p:cNvPr>
          <p:cNvSpPr/>
          <p:nvPr/>
        </p:nvSpPr>
        <p:spPr>
          <a:xfrm rot="13596576">
            <a:off x="731282" y="817681"/>
            <a:ext cx="166925" cy="166925"/>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28" name="椭圆 27">
            <a:extLst>
              <a:ext uri="{FF2B5EF4-FFF2-40B4-BE49-F238E27FC236}">
                <a16:creationId xmlns="" xmlns:a16="http://schemas.microsoft.com/office/drawing/2014/main" id="{AB84F644-BBB1-4CBF-9BD0-34B9E7825F95}"/>
              </a:ext>
            </a:extLst>
          </p:cNvPr>
          <p:cNvSpPr/>
          <p:nvPr/>
        </p:nvSpPr>
        <p:spPr>
          <a:xfrm rot="7200000">
            <a:off x="8494249" y="1578018"/>
            <a:ext cx="161779" cy="161779"/>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29" name="椭圆 28">
            <a:extLst>
              <a:ext uri="{FF2B5EF4-FFF2-40B4-BE49-F238E27FC236}">
                <a16:creationId xmlns="" xmlns:a16="http://schemas.microsoft.com/office/drawing/2014/main" id="{AAD5D5EB-655F-482F-960B-DC7DF890F6A4}"/>
              </a:ext>
            </a:extLst>
          </p:cNvPr>
          <p:cNvSpPr/>
          <p:nvPr/>
        </p:nvSpPr>
        <p:spPr>
          <a:xfrm rot="14182458">
            <a:off x="9481785" y="5502217"/>
            <a:ext cx="161779" cy="161779"/>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35" name="椭圆 34">
            <a:extLst>
              <a:ext uri="{FF2B5EF4-FFF2-40B4-BE49-F238E27FC236}">
                <a16:creationId xmlns="" xmlns:a16="http://schemas.microsoft.com/office/drawing/2014/main" id="{CE88A6A1-CD25-437B-B1D7-089F3E572E85}"/>
              </a:ext>
            </a:extLst>
          </p:cNvPr>
          <p:cNvSpPr/>
          <p:nvPr/>
        </p:nvSpPr>
        <p:spPr>
          <a:xfrm rot="7200000">
            <a:off x="8507650" y="1564291"/>
            <a:ext cx="161779" cy="161779"/>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39" name="任意多边形: 形状 38">
            <a:extLst>
              <a:ext uri="{FF2B5EF4-FFF2-40B4-BE49-F238E27FC236}">
                <a16:creationId xmlns="" xmlns:a16="http://schemas.microsoft.com/office/drawing/2014/main" id="{63795DD2-82D5-4AC1-9E71-B55AF3D733A5}"/>
              </a:ext>
            </a:extLst>
          </p:cNvPr>
          <p:cNvSpPr/>
          <p:nvPr/>
        </p:nvSpPr>
        <p:spPr>
          <a:xfrm>
            <a:off x="468924" y="492369"/>
            <a:ext cx="3784669" cy="4763214"/>
          </a:xfrm>
          <a:custGeom>
            <a:avLst/>
            <a:gdLst>
              <a:gd name="connsiteX0" fmla="*/ 401849 w 3784669"/>
              <a:gd name="connsiteY0" fmla="*/ 0 h 4763214"/>
              <a:gd name="connsiteX1" fmla="*/ 3140444 w 3784669"/>
              <a:gd name="connsiteY1" fmla="*/ 0 h 4763214"/>
              <a:gd name="connsiteX2" fmla="*/ 3283927 w 3784669"/>
              <a:gd name="connsiteY2" fmla="*/ 191877 h 4763214"/>
              <a:gd name="connsiteX3" fmla="*/ 3784669 w 3784669"/>
              <a:gd name="connsiteY3" fmla="*/ 1831196 h 4763214"/>
              <a:gd name="connsiteX4" fmla="*/ 852651 w 3784669"/>
              <a:gd name="connsiteY4" fmla="*/ 4763214 h 4763214"/>
              <a:gd name="connsiteX5" fmla="*/ 261747 w 3784669"/>
              <a:gd name="connsiteY5" fmla="*/ 4703646 h 4763214"/>
              <a:gd name="connsiteX6" fmla="*/ 0 w 3784669"/>
              <a:gd name="connsiteY6" fmla="*/ 4636344 h 4763214"/>
              <a:gd name="connsiteX7" fmla="*/ 0 w 3784669"/>
              <a:gd name="connsiteY7" fmla="*/ 3213313 h 4763214"/>
              <a:gd name="connsiteX8" fmla="*/ 77803 w 3784669"/>
              <a:gd name="connsiteY8" fmla="*/ 3260579 h 4763214"/>
              <a:gd name="connsiteX9" fmla="*/ 852651 w 3784669"/>
              <a:gd name="connsiteY9" fmla="*/ 3456778 h 4763214"/>
              <a:gd name="connsiteX10" fmla="*/ 2478233 w 3784669"/>
              <a:gd name="connsiteY10" fmla="*/ 1831196 h 4763214"/>
              <a:gd name="connsiteX11" fmla="*/ 852651 w 3784669"/>
              <a:gd name="connsiteY11" fmla="*/ 205615 h 4763214"/>
              <a:gd name="connsiteX12" fmla="*/ 77803 w 3784669"/>
              <a:gd name="connsiteY12" fmla="*/ 401814 h 4763214"/>
              <a:gd name="connsiteX13" fmla="*/ 0 w 3784669"/>
              <a:gd name="connsiteY13" fmla="*/ 449080 h 4763214"/>
              <a:gd name="connsiteX14" fmla="*/ 0 w 3784669"/>
              <a:gd name="connsiteY14" fmla="*/ 401849 h 4763214"/>
              <a:gd name="connsiteX15" fmla="*/ 401849 w 3784669"/>
              <a:gd name="connsiteY15" fmla="*/ 0 h 476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84669" h="4763214">
                <a:moveTo>
                  <a:pt x="401849" y="0"/>
                </a:moveTo>
                <a:lnTo>
                  <a:pt x="3140444" y="0"/>
                </a:lnTo>
                <a:lnTo>
                  <a:pt x="3283927" y="191877"/>
                </a:lnTo>
                <a:cubicBezTo>
                  <a:pt x="3600070" y="659830"/>
                  <a:pt x="3784669" y="1223955"/>
                  <a:pt x="3784669" y="1831196"/>
                </a:cubicBezTo>
                <a:cubicBezTo>
                  <a:pt x="3784669" y="3450505"/>
                  <a:pt x="2471960" y="4763214"/>
                  <a:pt x="852651" y="4763214"/>
                </a:cubicBezTo>
                <a:cubicBezTo>
                  <a:pt x="650238" y="4763214"/>
                  <a:pt x="452615" y="4742703"/>
                  <a:pt x="261747" y="4703646"/>
                </a:cubicBezTo>
                <a:lnTo>
                  <a:pt x="0" y="4636344"/>
                </a:lnTo>
                <a:lnTo>
                  <a:pt x="0" y="3213313"/>
                </a:lnTo>
                <a:lnTo>
                  <a:pt x="77803" y="3260579"/>
                </a:lnTo>
                <a:cubicBezTo>
                  <a:pt x="308136" y="3385704"/>
                  <a:pt x="572094" y="3456778"/>
                  <a:pt x="852651" y="3456778"/>
                </a:cubicBezTo>
                <a:cubicBezTo>
                  <a:pt x="1750436" y="3456778"/>
                  <a:pt x="2478233" y="2728980"/>
                  <a:pt x="2478233" y="1831196"/>
                </a:cubicBezTo>
                <a:cubicBezTo>
                  <a:pt x="2478233" y="933412"/>
                  <a:pt x="1750436" y="205615"/>
                  <a:pt x="852651" y="205615"/>
                </a:cubicBezTo>
                <a:cubicBezTo>
                  <a:pt x="572094" y="205615"/>
                  <a:pt x="308136" y="276689"/>
                  <a:pt x="77803" y="401814"/>
                </a:cubicBezTo>
                <a:lnTo>
                  <a:pt x="0" y="449080"/>
                </a:lnTo>
                <a:lnTo>
                  <a:pt x="0" y="401849"/>
                </a:lnTo>
                <a:cubicBezTo>
                  <a:pt x="0" y="179914"/>
                  <a:pt x="179914" y="0"/>
                  <a:pt x="401849" y="0"/>
                </a:cubicBezTo>
                <a:close/>
              </a:path>
            </a:pathLst>
          </a:custGeom>
          <a:solidFill>
            <a:srgbClr val="FCD3C7"/>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30" name="文本框 29">
            <a:extLst>
              <a:ext uri="{FF2B5EF4-FFF2-40B4-BE49-F238E27FC236}">
                <a16:creationId xmlns="" xmlns:a16="http://schemas.microsoft.com/office/drawing/2014/main" id="{33AAA469-9BC0-41DE-88FD-598AF6BEBDF6}"/>
              </a:ext>
            </a:extLst>
          </p:cNvPr>
          <p:cNvSpPr txBox="1"/>
          <p:nvPr/>
        </p:nvSpPr>
        <p:spPr>
          <a:xfrm>
            <a:off x="980680" y="1200795"/>
            <a:ext cx="2689330" cy="261610"/>
          </a:xfrm>
          <a:prstGeom prst="rect">
            <a:avLst/>
          </a:prstGeom>
          <a:noFill/>
        </p:spPr>
        <p:txBody>
          <a:bodyPr wrap="square" rtlCol="0">
            <a:spAutoFit/>
          </a:bodyPr>
          <a:lstStyle/>
          <a:p>
            <a:pPr algn="dist"/>
            <a:r>
              <a:rPr lang="en-US" altLang="zh-CN" sz="1100" dirty="0" smtClean="0">
                <a:solidFill>
                  <a:schemeClr val="tx1">
                    <a:lumMod val="50000"/>
                    <a:lumOff val="50000"/>
                  </a:schemeClr>
                </a:solidFill>
                <a:cs typeface="+mn-ea"/>
                <a:sym typeface="+mn-lt"/>
              </a:rPr>
              <a:t>WWW.YPPPT.COM</a:t>
            </a:r>
            <a:endParaRPr lang="zh-CN" altLang="en-US" sz="1100" dirty="0">
              <a:solidFill>
                <a:schemeClr val="tx1">
                  <a:lumMod val="50000"/>
                  <a:lumOff val="50000"/>
                </a:schemeClr>
              </a:solidFill>
              <a:cs typeface="+mn-ea"/>
              <a:sym typeface="+mn-lt"/>
            </a:endParaRPr>
          </a:p>
        </p:txBody>
      </p:sp>
      <p:pic>
        <p:nvPicPr>
          <p:cNvPr id="3" name="图形 2">
            <a:extLst>
              <a:ext uri="{FF2B5EF4-FFF2-40B4-BE49-F238E27FC236}">
                <a16:creationId xmlns="" xmlns:a16="http://schemas.microsoft.com/office/drawing/2014/main" id="{D513206E-90DE-4E5C-A6D0-6CCC94EC152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1244471" y="1755678"/>
            <a:ext cx="3386548" cy="4106337"/>
          </a:xfrm>
          <a:prstGeom prst="rect">
            <a:avLst/>
          </a:prstGeom>
        </p:spPr>
      </p:pic>
      <p:sp>
        <p:nvSpPr>
          <p:cNvPr id="19" name="任意多边形: 形状 18">
            <a:extLst>
              <a:ext uri="{FF2B5EF4-FFF2-40B4-BE49-F238E27FC236}">
                <a16:creationId xmlns="" xmlns:a16="http://schemas.microsoft.com/office/drawing/2014/main" id="{6E7B6A62-5BA6-45C8-A26B-11195BDDB828}"/>
              </a:ext>
            </a:extLst>
          </p:cNvPr>
          <p:cNvSpPr/>
          <p:nvPr/>
        </p:nvSpPr>
        <p:spPr>
          <a:xfrm rot="7105970">
            <a:off x="17598308" y="15580579"/>
            <a:ext cx="3987188" cy="1488446"/>
          </a:xfrm>
          <a:custGeom>
            <a:avLst/>
            <a:gdLst>
              <a:gd name="connsiteX0" fmla="*/ 2161802 w 4323604"/>
              <a:gd name="connsiteY0" fmla="*/ 963247 h 4323604"/>
              <a:gd name="connsiteX1" fmla="*/ 963247 w 4323604"/>
              <a:gd name="connsiteY1" fmla="*/ 2161802 h 4323604"/>
              <a:gd name="connsiteX2" fmla="*/ 2161802 w 4323604"/>
              <a:gd name="connsiteY2" fmla="*/ 3360357 h 4323604"/>
              <a:gd name="connsiteX3" fmla="*/ 3360357 w 4323604"/>
              <a:gd name="connsiteY3" fmla="*/ 2161802 h 4323604"/>
              <a:gd name="connsiteX4" fmla="*/ 2161802 w 4323604"/>
              <a:gd name="connsiteY4" fmla="*/ 963247 h 4323604"/>
              <a:gd name="connsiteX5" fmla="*/ 2161802 w 4323604"/>
              <a:gd name="connsiteY5" fmla="*/ 0 h 4323604"/>
              <a:gd name="connsiteX6" fmla="*/ 4323604 w 4323604"/>
              <a:gd name="connsiteY6" fmla="*/ 2161802 h 4323604"/>
              <a:gd name="connsiteX7" fmla="*/ 2161802 w 4323604"/>
              <a:gd name="connsiteY7" fmla="*/ 4323604 h 4323604"/>
              <a:gd name="connsiteX8" fmla="*/ 0 w 4323604"/>
              <a:gd name="connsiteY8" fmla="*/ 2161802 h 4323604"/>
              <a:gd name="connsiteX9" fmla="*/ 2161802 w 4323604"/>
              <a:gd name="connsiteY9" fmla="*/ 0 h 432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3604" h="4323604">
                <a:moveTo>
                  <a:pt x="2161802" y="963247"/>
                </a:moveTo>
                <a:cubicBezTo>
                  <a:pt x="1499858" y="963247"/>
                  <a:pt x="963247" y="1499858"/>
                  <a:pt x="963247" y="2161802"/>
                </a:cubicBezTo>
                <a:cubicBezTo>
                  <a:pt x="963247" y="2823746"/>
                  <a:pt x="1499858" y="3360357"/>
                  <a:pt x="2161802" y="3360357"/>
                </a:cubicBezTo>
                <a:cubicBezTo>
                  <a:pt x="2823746" y="3360357"/>
                  <a:pt x="3360357" y="2823746"/>
                  <a:pt x="3360357" y="2161802"/>
                </a:cubicBezTo>
                <a:cubicBezTo>
                  <a:pt x="3360357" y="1499858"/>
                  <a:pt x="2823746" y="963247"/>
                  <a:pt x="2161802" y="963247"/>
                </a:cubicBezTo>
                <a:close/>
                <a:moveTo>
                  <a:pt x="2161802" y="0"/>
                </a:moveTo>
                <a:cubicBezTo>
                  <a:pt x="3355732" y="0"/>
                  <a:pt x="4323604" y="967872"/>
                  <a:pt x="4323604" y="2161802"/>
                </a:cubicBezTo>
                <a:cubicBezTo>
                  <a:pt x="4323604" y="3355732"/>
                  <a:pt x="3355732" y="4323604"/>
                  <a:pt x="2161802" y="4323604"/>
                </a:cubicBezTo>
                <a:cubicBezTo>
                  <a:pt x="967872" y="4323604"/>
                  <a:pt x="0" y="3355732"/>
                  <a:pt x="0" y="2161802"/>
                </a:cubicBezTo>
                <a:cubicBezTo>
                  <a:pt x="0" y="967872"/>
                  <a:pt x="967872" y="0"/>
                  <a:pt x="2161802" y="0"/>
                </a:cubicBezTo>
                <a:close/>
              </a:path>
            </a:pathLst>
          </a:custGeom>
          <a:gradFill>
            <a:gsLst>
              <a:gs pos="30000">
                <a:schemeClr val="accent1">
                  <a:lumMod val="75000"/>
                </a:schemeClr>
              </a:gs>
              <a:gs pos="7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0" name="任意多边形: 形状 19">
            <a:extLst>
              <a:ext uri="{FF2B5EF4-FFF2-40B4-BE49-F238E27FC236}">
                <a16:creationId xmlns="" xmlns:a16="http://schemas.microsoft.com/office/drawing/2014/main" id="{DD7AFFD9-8B65-4397-924E-23657472444A}"/>
              </a:ext>
            </a:extLst>
          </p:cNvPr>
          <p:cNvSpPr/>
          <p:nvPr/>
        </p:nvSpPr>
        <p:spPr>
          <a:xfrm rot="3681728">
            <a:off x="27348750" y="21893908"/>
            <a:ext cx="5033535" cy="1879055"/>
          </a:xfrm>
          <a:custGeom>
            <a:avLst/>
            <a:gdLst>
              <a:gd name="connsiteX0" fmla="*/ 2161802 w 4323604"/>
              <a:gd name="connsiteY0" fmla="*/ 963247 h 4323604"/>
              <a:gd name="connsiteX1" fmla="*/ 963247 w 4323604"/>
              <a:gd name="connsiteY1" fmla="*/ 2161802 h 4323604"/>
              <a:gd name="connsiteX2" fmla="*/ 2161802 w 4323604"/>
              <a:gd name="connsiteY2" fmla="*/ 3360357 h 4323604"/>
              <a:gd name="connsiteX3" fmla="*/ 3360357 w 4323604"/>
              <a:gd name="connsiteY3" fmla="*/ 2161802 h 4323604"/>
              <a:gd name="connsiteX4" fmla="*/ 2161802 w 4323604"/>
              <a:gd name="connsiteY4" fmla="*/ 963247 h 4323604"/>
              <a:gd name="connsiteX5" fmla="*/ 2161802 w 4323604"/>
              <a:gd name="connsiteY5" fmla="*/ 0 h 4323604"/>
              <a:gd name="connsiteX6" fmla="*/ 4323604 w 4323604"/>
              <a:gd name="connsiteY6" fmla="*/ 2161802 h 4323604"/>
              <a:gd name="connsiteX7" fmla="*/ 2161802 w 4323604"/>
              <a:gd name="connsiteY7" fmla="*/ 4323604 h 4323604"/>
              <a:gd name="connsiteX8" fmla="*/ 0 w 4323604"/>
              <a:gd name="connsiteY8" fmla="*/ 2161802 h 4323604"/>
              <a:gd name="connsiteX9" fmla="*/ 2161802 w 4323604"/>
              <a:gd name="connsiteY9" fmla="*/ 0 h 432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3604" h="4323604">
                <a:moveTo>
                  <a:pt x="2161802" y="963247"/>
                </a:moveTo>
                <a:cubicBezTo>
                  <a:pt x="1499858" y="963247"/>
                  <a:pt x="963247" y="1499858"/>
                  <a:pt x="963247" y="2161802"/>
                </a:cubicBezTo>
                <a:cubicBezTo>
                  <a:pt x="963247" y="2823746"/>
                  <a:pt x="1499858" y="3360357"/>
                  <a:pt x="2161802" y="3360357"/>
                </a:cubicBezTo>
                <a:cubicBezTo>
                  <a:pt x="2823746" y="3360357"/>
                  <a:pt x="3360357" y="2823746"/>
                  <a:pt x="3360357" y="2161802"/>
                </a:cubicBezTo>
                <a:cubicBezTo>
                  <a:pt x="3360357" y="1499858"/>
                  <a:pt x="2823746" y="963247"/>
                  <a:pt x="2161802" y="963247"/>
                </a:cubicBezTo>
                <a:close/>
                <a:moveTo>
                  <a:pt x="2161802" y="0"/>
                </a:moveTo>
                <a:cubicBezTo>
                  <a:pt x="3355732" y="0"/>
                  <a:pt x="4323604" y="967872"/>
                  <a:pt x="4323604" y="2161802"/>
                </a:cubicBezTo>
                <a:cubicBezTo>
                  <a:pt x="4323604" y="3355732"/>
                  <a:pt x="3355732" y="4323604"/>
                  <a:pt x="2161802" y="4323604"/>
                </a:cubicBezTo>
                <a:cubicBezTo>
                  <a:pt x="967872" y="4323604"/>
                  <a:pt x="0" y="3355732"/>
                  <a:pt x="0" y="2161802"/>
                </a:cubicBezTo>
                <a:cubicBezTo>
                  <a:pt x="0" y="967872"/>
                  <a:pt x="967872" y="0"/>
                  <a:pt x="2161802" y="0"/>
                </a:cubicBezTo>
                <a:close/>
              </a:path>
            </a:pathLst>
          </a:custGeom>
          <a:gradFill>
            <a:gsLst>
              <a:gs pos="30000">
                <a:schemeClr val="accent1">
                  <a:lumMod val="75000"/>
                </a:schemeClr>
              </a:gs>
              <a:gs pos="7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1" name="矩形 20">
            <a:extLst>
              <a:ext uri="{FF2B5EF4-FFF2-40B4-BE49-F238E27FC236}">
                <a16:creationId xmlns="" xmlns:a16="http://schemas.microsoft.com/office/drawing/2014/main" id="{2767319B-D17D-4738-821A-15452D19FB0E}"/>
              </a:ext>
            </a:extLst>
          </p:cNvPr>
          <p:cNvSpPr/>
          <p:nvPr/>
        </p:nvSpPr>
        <p:spPr>
          <a:xfrm>
            <a:off x="14372448" y="17297400"/>
            <a:ext cx="8792352" cy="4914900"/>
          </a:xfrm>
          <a:prstGeom prst="rect">
            <a:avLst/>
          </a:prstGeom>
          <a:solidFill>
            <a:schemeClr val="bg1"/>
          </a:solidFill>
          <a:ln>
            <a:noFill/>
          </a:ln>
          <a:effectLst>
            <a:outerShdw blurRad="1270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a:extLst>
              <a:ext uri="{FF2B5EF4-FFF2-40B4-BE49-F238E27FC236}">
                <a16:creationId xmlns="" xmlns:a16="http://schemas.microsoft.com/office/drawing/2014/main" id="{07CB26DA-E78B-4EC0-8288-36C8E76E78BF}"/>
              </a:ext>
            </a:extLst>
          </p:cNvPr>
          <p:cNvSpPr txBox="1"/>
          <p:nvPr/>
        </p:nvSpPr>
        <p:spPr>
          <a:xfrm>
            <a:off x="22884536" y="19421085"/>
            <a:ext cx="776129" cy="3436582"/>
          </a:xfrm>
          <a:prstGeom prst="rect">
            <a:avLst/>
          </a:prstGeom>
          <a:noFill/>
        </p:spPr>
        <p:txBody>
          <a:bodyPr wrap="square">
            <a:spAutoFit/>
          </a:bodyPr>
          <a:lstStyle/>
          <a:p>
            <a:pPr algn="l">
              <a:lnSpc>
                <a:spcPct val="130000"/>
              </a:lnSpc>
            </a:pPr>
            <a:r>
              <a:rPr lang="zh-CN" altLang="zh-CN" sz="1200" kern="100" dirty="0">
                <a:solidFill>
                  <a:srgbClr val="000000"/>
                </a:solidFill>
                <a:effectLst/>
                <a:cs typeface="+mn-ea"/>
                <a:sym typeface="+mn-lt"/>
              </a:rPr>
              <a:t>为适应公司全方位规范化科学管理，做好公司文件管理工作，使之规范化和制度化，特制定本制度。</a:t>
            </a:r>
            <a:endParaRPr lang="zh-CN" altLang="en-US" sz="1200" dirty="0">
              <a:cs typeface="+mn-ea"/>
              <a:sym typeface="+mn-lt"/>
            </a:endParaRPr>
          </a:p>
        </p:txBody>
      </p:sp>
      <p:sp>
        <p:nvSpPr>
          <p:cNvPr id="24" name="文本框 23">
            <a:extLst>
              <a:ext uri="{FF2B5EF4-FFF2-40B4-BE49-F238E27FC236}">
                <a16:creationId xmlns="" xmlns:a16="http://schemas.microsoft.com/office/drawing/2014/main" id="{26CE4B4F-7F57-445A-BEED-AB5CD4EAD8CE}"/>
              </a:ext>
            </a:extLst>
          </p:cNvPr>
          <p:cNvSpPr txBox="1"/>
          <p:nvPr/>
        </p:nvSpPr>
        <p:spPr>
          <a:xfrm>
            <a:off x="26959210" y="19359287"/>
            <a:ext cx="776129" cy="6557436"/>
          </a:xfrm>
          <a:prstGeom prst="rect">
            <a:avLst/>
          </a:prstGeom>
          <a:noFill/>
        </p:spPr>
        <p:txBody>
          <a:bodyPr wrap="square">
            <a:spAutoFit/>
          </a:bodyPr>
          <a:lstStyle/>
          <a:p>
            <a:pPr algn="l">
              <a:lnSpc>
                <a:spcPct val="130000"/>
              </a:lnSpc>
            </a:pPr>
            <a:r>
              <a:rPr lang="zh-CN" altLang="zh-CN" sz="1200" kern="100" dirty="0">
                <a:solidFill>
                  <a:srgbClr val="000000"/>
                </a:solidFill>
                <a:effectLst/>
                <a:cs typeface="+mn-ea"/>
                <a:sym typeface="+mn-lt"/>
              </a:rPr>
              <a:t>公司文件是传达方针政策，发布公司行政规章制度、指示、请示和答复问题、指导商洽工作、报告情况、交流信息的重要工具。因此，必须认真做好文件的管理工作，有效地为公司发展服务。</a:t>
            </a:r>
            <a:endParaRPr lang="zh-CN" altLang="en-US" sz="1200" dirty="0">
              <a:cs typeface="+mn-ea"/>
              <a:sym typeface="+mn-lt"/>
            </a:endParaRPr>
          </a:p>
        </p:txBody>
      </p:sp>
      <p:sp>
        <p:nvSpPr>
          <p:cNvPr id="33" name="文本框 32">
            <a:extLst>
              <a:ext uri="{FF2B5EF4-FFF2-40B4-BE49-F238E27FC236}">
                <a16:creationId xmlns="" xmlns:a16="http://schemas.microsoft.com/office/drawing/2014/main" id="{13BE4ECE-1A73-4281-8BFE-93C1E639608E}"/>
              </a:ext>
            </a:extLst>
          </p:cNvPr>
          <p:cNvSpPr txBox="1"/>
          <p:nvPr/>
        </p:nvSpPr>
        <p:spPr>
          <a:xfrm>
            <a:off x="24921873" y="19405635"/>
            <a:ext cx="776129" cy="4396845"/>
          </a:xfrm>
          <a:prstGeom prst="rect">
            <a:avLst/>
          </a:prstGeom>
          <a:noFill/>
        </p:spPr>
        <p:txBody>
          <a:bodyPr wrap="square">
            <a:spAutoFit/>
          </a:bodyPr>
          <a:lstStyle/>
          <a:p>
            <a:pPr algn="l">
              <a:lnSpc>
                <a:spcPct val="130000"/>
              </a:lnSpc>
            </a:pPr>
            <a:r>
              <a:rPr lang="zh-CN" altLang="zh-CN" sz="1200" kern="100" dirty="0">
                <a:solidFill>
                  <a:srgbClr val="000000"/>
                </a:solidFill>
                <a:effectLst/>
                <a:cs typeface="+mn-ea"/>
                <a:sym typeface="+mn-lt"/>
              </a:rPr>
              <a:t>公司全体员工都应发扬深入调查、联系群众、结合实际、实事求是和认真负责的工作作风，努力提高文件质量和处理效率。</a:t>
            </a:r>
            <a:endParaRPr lang="zh-CN" altLang="en-US" sz="1200" dirty="0">
              <a:cs typeface="+mn-ea"/>
              <a:sym typeface="+mn-lt"/>
            </a:endParaRPr>
          </a:p>
        </p:txBody>
      </p:sp>
      <p:sp>
        <p:nvSpPr>
          <p:cNvPr id="34" name="文本框 33">
            <a:extLst>
              <a:ext uri="{FF2B5EF4-FFF2-40B4-BE49-F238E27FC236}">
                <a16:creationId xmlns="" xmlns:a16="http://schemas.microsoft.com/office/drawing/2014/main" id="{54E769D8-3AC9-4A28-B39D-66BD6C4868B3}"/>
              </a:ext>
            </a:extLst>
          </p:cNvPr>
          <p:cNvSpPr txBox="1"/>
          <p:nvPr/>
        </p:nvSpPr>
        <p:spPr>
          <a:xfrm>
            <a:off x="28996548" y="19390185"/>
            <a:ext cx="776129" cy="4876976"/>
          </a:xfrm>
          <a:prstGeom prst="rect">
            <a:avLst/>
          </a:prstGeom>
          <a:noFill/>
        </p:spPr>
        <p:txBody>
          <a:bodyPr wrap="square">
            <a:spAutoFit/>
          </a:bodyPr>
          <a:lstStyle/>
          <a:p>
            <a:pPr>
              <a:lnSpc>
                <a:spcPct val="130000"/>
              </a:lnSpc>
            </a:pPr>
            <a:r>
              <a:rPr lang="zh-CN" altLang="zh-CN" sz="1200" dirty="0">
                <a:solidFill>
                  <a:srgbClr val="000000"/>
                </a:solidFill>
                <a:effectLst/>
                <a:cs typeface="+mn-ea"/>
                <a:sym typeface="+mn-lt"/>
              </a:rPr>
              <a:t>文件处理必须做到准确、及时、安全，严格按照规定的时限和要求完成。公司文件由总经办统一发放、传递、用印、保管和立卷归档。</a:t>
            </a:r>
            <a:endParaRPr lang="zh-CN" altLang="en-US" sz="1200" dirty="0">
              <a:cs typeface="+mn-ea"/>
              <a:sym typeface="+mn-lt"/>
            </a:endParaRPr>
          </a:p>
        </p:txBody>
      </p:sp>
      <p:grpSp>
        <p:nvGrpSpPr>
          <p:cNvPr id="36" name="图形 2">
            <a:extLst>
              <a:ext uri="{FF2B5EF4-FFF2-40B4-BE49-F238E27FC236}">
                <a16:creationId xmlns="" xmlns:a16="http://schemas.microsoft.com/office/drawing/2014/main" id="{14CC9FA5-3DD3-43DE-B14C-102BA572F5CB}"/>
              </a:ext>
            </a:extLst>
          </p:cNvPr>
          <p:cNvGrpSpPr/>
          <p:nvPr/>
        </p:nvGrpSpPr>
        <p:grpSpPr>
          <a:xfrm>
            <a:off x="27218012" y="18669286"/>
            <a:ext cx="204903" cy="528557"/>
            <a:chOff x="4589283" y="1727200"/>
            <a:chExt cx="1905000" cy="1905000"/>
          </a:xfrm>
          <a:solidFill>
            <a:schemeClr val="accent1">
              <a:lumMod val="75000"/>
              <a:alpha val="99000"/>
            </a:schemeClr>
          </a:solidFill>
        </p:grpSpPr>
        <p:sp>
          <p:nvSpPr>
            <p:cNvPr id="37" name="任意多边形: 形状 36">
              <a:extLst>
                <a:ext uri="{FF2B5EF4-FFF2-40B4-BE49-F238E27FC236}">
                  <a16:creationId xmlns="" xmlns:a16="http://schemas.microsoft.com/office/drawing/2014/main" id="{D691A522-2EBE-4CA6-BDE9-319BF1BE0B7C}"/>
                </a:ext>
              </a:extLst>
            </p:cNvPr>
            <p:cNvSpPr/>
            <p:nvPr/>
          </p:nvSpPr>
          <p:spPr>
            <a:xfrm>
              <a:off x="4857173" y="1905793"/>
              <a:ext cx="1366302" cy="1588290"/>
            </a:xfrm>
            <a:custGeom>
              <a:avLst/>
              <a:gdLst>
                <a:gd name="connsiteX0" fmla="*/ 1131094 w 1366302"/>
                <a:gd name="connsiteY0" fmla="*/ 0 h 1588290"/>
                <a:gd name="connsiteX1" fmla="*/ 238125 w 1366302"/>
                <a:gd name="connsiteY1" fmla="*/ 0 h 1588290"/>
                <a:gd name="connsiteX2" fmla="*/ 0 w 1366302"/>
                <a:gd name="connsiteY2" fmla="*/ 238125 h 1588290"/>
                <a:gd name="connsiteX3" fmla="*/ 0 w 1366302"/>
                <a:gd name="connsiteY3" fmla="*/ 1410891 h 1588290"/>
                <a:gd name="connsiteX4" fmla="*/ 26789 w 1366302"/>
                <a:gd name="connsiteY4" fmla="*/ 1503164 h 1588290"/>
                <a:gd name="connsiteX5" fmla="*/ 270867 w 1366302"/>
                <a:gd name="connsiteY5" fmla="*/ 1562695 h 1588290"/>
                <a:gd name="connsiteX6" fmla="*/ 657820 w 1366302"/>
                <a:gd name="connsiteY6" fmla="*/ 1327547 h 1588290"/>
                <a:gd name="connsiteX7" fmla="*/ 720328 w 1366302"/>
                <a:gd name="connsiteY7" fmla="*/ 1327547 h 1588290"/>
                <a:gd name="connsiteX8" fmla="*/ 1095375 w 1366302"/>
                <a:gd name="connsiteY8" fmla="*/ 1559719 h 1588290"/>
                <a:gd name="connsiteX9" fmla="*/ 1187649 w 1366302"/>
                <a:gd name="connsiteY9" fmla="*/ 1586508 h 1588290"/>
                <a:gd name="connsiteX10" fmla="*/ 1366242 w 1366302"/>
                <a:gd name="connsiteY10" fmla="*/ 1407914 h 1588290"/>
                <a:gd name="connsiteX11" fmla="*/ 1366242 w 1366302"/>
                <a:gd name="connsiteY11" fmla="*/ 238125 h 1588290"/>
                <a:gd name="connsiteX12" fmla="*/ 1131094 w 1366302"/>
                <a:gd name="connsiteY12" fmla="*/ 0 h 1588290"/>
                <a:gd name="connsiteX13" fmla="*/ 1250156 w 1366302"/>
                <a:gd name="connsiteY13" fmla="*/ 1407914 h 1588290"/>
                <a:gd name="connsiteX14" fmla="*/ 1190625 w 1366302"/>
                <a:gd name="connsiteY14" fmla="*/ 1467445 h 1588290"/>
                <a:gd name="connsiteX15" fmla="*/ 1160859 w 1366302"/>
                <a:gd name="connsiteY15" fmla="*/ 1458516 h 1588290"/>
                <a:gd name="connsiteX16" fmla="*/ 785813 w 1366302"/>
                <a:gd name="connsiteY16" fmla="*/ 1226344 h 1588290"/>
                <a:gd name="connsiteX17" fmla="*/ 601266 w 1366302"/>
                <a:gd name="connsiteY17" fmla="*/ 1226344 h 1588290"/>
                <a:gd name="connsiteX18" fmla="*/ 214313 w 1366302"/>
                <a:gd name="connsiteY18" fmla="*/ 1461492 h 1588290"/>
                <a:gd name="connsiteX19" fmla="*/ 133945 w 1366302"/>
                <a:gd name="connsiteY19" fmla="*/ 1440656 h 1588290"/>
                <a:gd name="connsiteX20" fmla="*/ 125016 w 1366302"/>
                <a:gd name="connsiteY20" fmla="*/ 1410891 h 1588290"/>
                <a:gd name="connsiteX21" fmla="*/ 125016 w 1366302"/>
                <a:gd name="connsiteY21" fmla="*/ 238125 h 1588290"/>
                <a:gd name="connsiteX22" fmla="*/ 244078 w 1366302"/>
                <a:gd name="connsiteY22" fmla="*/ 119063 h 1588290"/>
                <a:gd name="connsiteX23" fmla="*/ 1137047 w 1366302"/>
                <a:gd name="connsiteY23" fmla="*/ 119063 h 1588290"/>
                <a:gd name="connsiteX24" fmla="*/ 1256109 w 1366302"/>
                <a:gd name="connsiteY24" fmla="*/ 238125 h 1588290"/>
                <a:gd name="connsiteX25" fmla="*/ 1256109 w 1366302"/>
                <a:gd name="connsiteY25" fmla="*/ 1407914 h 158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66302" h="1588290">
                  <a:moveTo>
                    <a:pt x="1131094" y="0"/>
                  </a:moveTo>
                  <a:lnTo>
                    <a:pt x="238125" y="0"/>
                  </a:lnTo>
                  <a:cubicBezTo>
                    <a:pt x="107156" y="0"/>
                    <a:pt x="0" y="107156"/>
                    <a:pt x="0" y="238125"/>
                  </a:cubicBezTo>
                  <a:lnTo>
                    <a:pt x="0" y="1410891"/>
                  </a:lnTo>
                  <a:cubicBezTo>
                    <a:pt x="0" y="1443633"/>
                    <a:pt x="8930" y="1476375"/>
                    <a:pt x="26789" y="1503164"/>
                  </a:cubicBezTo>
                  <a:cubicBezTo>
                    <a:pt x="77391" y="1586508"/>
                    <a:pt x="187523" y="1613297"/>
                    <a:pt x="270867" y="1562695"/>
                  </a:cubicBezTo>
                  <a:lnTo>
                    <a:pt x="657820" y="1327547"/>
                  </a:lnTo>
                  <a:cubicBezTo>
                    <a:pt x="675680" y="1315641"/>
                    <a:pt x="699492" y="1315641"/>
                    <a:pt x="720328" y="1327547"/>
                  </a:cubicBezTo>
                  <a:lnTo>
                    <a:pt x="1095375" y="1559719"/>
                  </a:lnTo>
                  <a:cubicBezTo>
                    <a:pt x="1122164" y="1577578"/>
                    <a:pt x="1154906" y="1586508"/>
                    <a:pt x="1187649" y="1586508"/>
                  </a:cubicBezTo>
                  <a:cubicBezTo>
                    <a:pt x="1285875" y="1586508"/>
                    <a:pt x="1366242" y="1506141"/>
                    <a:pt x="1366242" y="1407914"/>
                  </a:cubicBezTo>
                  <a:lnTo>
                    <a:pt x="1366242" y="238125"/>
                  </a:lnTo>
                  <a:cubicBezTo>
                    <a:pt x="1369219" y="107156"/>
                    <a:pt x="1262063" y="0"/>
                    <a:pt x="1131094" y="0"/>
                  </a:cubicBezTo>
                  <a:close/>
                  <a:moveTo>
                    <a:pt x="1250156" y="1407914"/>
                  </a:moveTo>
                  <a:cubicBezTo>
                    <a:pt x="1250156" y="1440656"/>
                    <a:pt x="1223367" y="1467445"/>
                    <a:pt x="1190625" y="1467445"/>
                  </a:cubicBezTo>
                  <a:cubicBezTo>
                    <a:pt x="1178719" y="1467445"/>
                    <a:pt x="1169789" y="1464469"/>
                    <a:pt x="1160859" y="1458516"/>
                  </a:cubicBezTo>
                  <a:lnTo>
                    <a:pt x="785813" y="1226344"/>
                  </a:lnTo>
                  <a:cubicBezTo>
                    <a:pt x="729258" y="1190625"/>
                    <a:pt x="657820" y="1190625"/>
                    <a:pt x="601266" y="1226344"/>
                  </a:cubicBezTo>
                  <a:lnTo>
                    <a:pt x="214313" y="1461492"/>
                  </a:lnTo>
                  <a:cubicBezTo>
                    <a:pt x="187523" y="1479352"/>
                    <a:pt x="148828" y="1470422"/>
                    <a:pt x="133945" y="1440656"/>
                  </a:cubicBezTo>
                  <a:cubicBezTo>
                    <a:pt x="127992" y="1431727"/>
                    <a:pt x="125016" y="1419820"/>
                    <a:pt x="125016" y="1410891"/>
                  </a:cubicBezTo>
                  <a:lnTo>
                    <a:pt x="125016" y="238125"/>
                  </a:lnTo>
                  <a:cubicBezTo>
                    <a:pt x="125016" y="172641"/>
                    <a:pt x="178594" y="119063"/>
                    <a:pt x="244078" y="119063"/>
                  </a:cubicBezTo>
                  <a:lnTo>
                    <a:pt x="1137047" y="119063"/>
                  </a:lnTo>
                  <a:cubicBezTo>
                    <a:pt x="1202531" y="119063"/>
                    <a:pt x="1256109" y="172641"/>
                    <a:pt x="1256109" y="238125"/>
                  </a:cubicBezTo>
                  <a:lnTo>
                    <a:pt x="1256109" y="1407914"/>
                  </a:lnTo>
                  <a:close/>
                </a:path>
              </a:pathLst>
            </a:custGeom>
            <a:grpFill/>
            <a:ln w="1860" cap="flat">
              <a:noFill/>
              <a:prstDash val="solid"/>
              <a:miter/>
            </a:ln>
          </p:spPr>
          <p:txBody>
            <a:bodyPr rtlCol="0" anchor="ctr"/>
            <a:lstStyle/>
            <a:p>
              <a:endParaRPr lang="zh-CN" altLang="en-US">
                <a:cs typeface="+mn-ea"/>
                <a:sym typeface="+mn-lt"/>
              </a:endParaRPr>
            </a:p>
          </p:txBody>
        </p:sp>
        <p:sp>
          <p:nvSpPr>
            <p:cNvPr id="38" name="任意多边形: 形状 37">
              <a:extLst>
                <a:ext uri="{FF2B5EF4-FFF2-40B4-BE49-F238E27FC236}">
                  <a16:creationId xmlns="" xmlns:a16="http://schemas.microsoft.com/office/drawing/2014/main" id="{42242ACC-E547-4B11-8B44-28682D4C7245}"/>
                </a:ext>
              </a:extLst>
            </p:cNvPr>
            <p:cNvSpPr/>
            <p:nvPr/>
          </p:nvSpPr>
          <p:spPr>
            <a:xfrm>
              <a:off x="5244126" y="2262981"/>
              <a:ext cx="595312" cy="119062"/>
            </a:xfrm>
            <a:custGeom>
              <a:avLst/>
              <a:gdLst>
                <a:gd name="connsiteX0" fmla="*/ 535781 w 595312"/>
                <a:gd name="connsiteY0" fmla="*/ 0 h 119062"/>
                <a:gd name="connsiteX1" fmla="*/ 59531 w 595312"/>
                <a:gd name="connsiteY1" fmla="*/ 0 h 119062"/>
                <a:gd name="connsiteX2" fmla="*/ 0 w 595312"/>
                <a:gd name="connsiteY2" fmla="*/ 59531 h 119062"/>
                <a:gd name="connsiteX3" fmla="*/ 59531 w 595312"/>
                <a:gd name="connsiteY3" fmla="*/ 119063 h 119062"/>
                <a:gd name="connsiteX4" fmla="*/ 535781 w 595312"/>
                <a:gd name="connsiteY4" fmla="*/ 119063 h 119062"/>
                <a:gd name="connsiteX5" fmla="*/ 595313 w 595312"/>
                <a:gd name="connsiteY5" fmla="*/ 59531 h 119062"/>
                <a:gd name="connsiteX6" fmla="*/ 535781 w 595312"/>
                <a:gd name="connsiteY6" fmla="*/ 0 h 11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5312" h="119062">
                  <a:moveTo>
                    <a:pt x="535781" y="0"/>
                  </a:moveTo>
                  <a:lnTo>
                    <a:pt x="59531" y="0"/>
                  </a:lnTo>
                  <a:cubicBezTo>
                    <a:pt x="26789" y="0"/>
                    <a:pt x="0" y="26789"/>
                    <a:pt x="0" y="59531"/>
                  </a:cubicBezTo>
                  <a:cubicBezTo>
                    <a:pt x="0" y="92273"/>
                    <a:pt x="26789" y="119063"/>
                    <a:pt x="59531" y="119063"/>
                  </a:cubicBezTo>
                  <a:lnTo>
                    <a:pt x="535781" y="119063"/>
                  </a:lnTo>
                  <a:cubicBezTo>
                    <a:pt x="568523" y="119063"/>
                    <a:pt x="595313" y="92273"/>
                    <a:pt x="595313" y="59531"/>
                  </a:cubicBezTo>
                  <a:cubicBezTo>
                    <a:pt x="595313" y="26789"/>
                    <a:pt x="568523" y="0"/>
                    <a:pt x="535781" y="0"/>
                  </a:cubicBezTo>
                  <a:close/>
                </a:path>
              </a:pathLst>
            </a:custGeom>
            <a:grpFill/>
            <a:ln w="1860" cap="flat">
              <a:noFill/>
              <a:prstDash val="solid"/>
              <a:miter/>
            </a:ln>
          </p:spPr>
          <p:txBody>
            <a:bodyPr rtlCol="0" anchor="ctr"/>
            <a:lstStyle/>
            <a:p>
              <a:endParaRPr lang="zh-CN" altLang="en-US">
                <a:cs typeface="+mn-ea"/>
                <a:sym typeface="+mn-lt"/>
              </a:endParaRPr>
            </a:p>
          </p:txBody>
        </p:sp>
      </p:grpSp>
      <p:sp>
        <p:nvSpPr>
          <p:cNvPr id="40" name="椭圆 39">
            <a:extLst>
              <a:ext uri="{FF2B5EF4-FFF2-40B4-BE49-F238E27FC236}">
                <a16:creationId xmlns="" xmlns:a16="http://schemas.microsoft.com/office/drawing/2014/main" id="{E6F7B6FD-1030-4CD3-A362-2934CFE67348}"/>
              </a:ext>
            </a:extLst>
          </p:cNvPr>
          <p:cNvSpPr/>
          <p:nvPr/>
        </p:nvSpPr>
        <p:spPr>
          <a:xfrm>
            <a:off x="22974848" y="18485466"/>
            <a:ext cx="323056" cy="865388"/>
          </a:xfrm>
          <a:prstGeom prst="ellipse">
            <a:avLst/>
          </a:prstGeom>
          <a:noFill/>
          <a:ln>
            <a:gradFill>
              <a:gsLst>
                <a:gs pos="28000">
                  <a:schemeClr val="accent1">
                    <a:lumMod val="75000"/>
                  </a:schemeClr>
                </a:gs>
                <a:gs pos="71000">
                  <a:schemeClr val="accent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图形 4">
            <a:extLst>
              <a:ext uri="{FF2B5EF4-FFF2-40B4-BE49-F238E27FC236}">
                <a16:creationId xmlns="" xmlns:a16="http://schemas.microsoft.com/office/drawing/2014/main" id="{988EF5BB-8A8C-400A-9176-950A3269E801}"/>
              </a:ext>
            </a:extLst>
          </p:cNvPr>
          <p:cNvSpPr/>
          <p:nvPr/>
        </p:nvSpPr>
        <p:spPr>
          <a:xfrm>
            <a:off x="23152106" y="18700346"/>
            <a:ext cx="182195" cy="469980"/>
          </a:xfrm>
          <a:custGeom>
            <a:avLst/>
            <a:gdLst>
              <a:gd name="connsiteX0" fmla="*/ 327422 w 1607343"/>
              <a:gd name="connsiteY0" fmla="*/ 119063 h 1547812"/>
              <a:gd name="connsiteX1" fmla="*/ 238125 w 1607343"/>
              <a:gd name="connsiteY1" fmla="*/ 119063 h 1547812"/>
              <a:gd name="connsiteX2" fmla="*/ 119063 w 1607343"/>
              <a:gd name="connsiteY2" fmla="*/ 238125 h 1547812"/>
              <a:gd name="connsiteX3" fmla="*/ 119063 w 1607343"/>
              <a:gd name="connsiteY3" fmla="*/ 1309688 h 1547812"/>
              <a:gd name="connsiteX4" fmla="*/ 238125 w 1607343"/>
              <a:gd name="connsiteY4" fmla="*/ 1428750 h 1547812"/>
              <a:gd name="connsiteX5" fmla="*/ 1369219 w 1607343"/>
              <a:gd name="connsiteY5" fmla="*/ 1428750 h 1547812"/>
              <a:gd name="connsiteX6" fmla="*/ 1488281 w 1607343"/>
              <a:gd name="connsiteY6" fmla="*/ 1309688 h 1547812"/>
              <a:gd name="connsiteX7" fmla="*/ 1488281 w 1607343"/>
              <a:gd name="connsiteY7" fmla="*/ 238125 h 1547812"/>
              <a:gd name="connsiteX8" fmla="*/ 1369219 w 1607343"/>
              <a:gd name="connsiteY8" fmla="*/ 119063 h 1547812"/>
              <a:gd name="connsiteX9" fmla="*/ 1279922 w 1607343"/>
              <a:gd name="connsiteY9" fmla="*/ 119063 h 1547812"/>
              <a:gd name="connsiteX10" fmla="*/ 1279922 w 1607343"/>
              <a:gd name="connsiteY10" fmla="*/ 654844 h 1547812"/>
              <a:gd name="connsiteX11" fmla="*/ 1160859 w 1607343"/>
              <a:gd name="connsiteY11" fmla="*/ 773906 h 1547812"/>
              <a:gd name="connsiteX12" fmla="*/ 446484 w 1607343"/>
              <a:gd name="connsiteY12" fmla="*/ 773906 h 1547812"/>
              <a:gd name="connsiteX13" fmla="*/ 327422 w 1607343"/>
              <a:gd name="connsiteY13" fmla="*/ 654844 h 1547812"/>
              <a:gd name="connsiteX14" fmla="*/ 327422 w 1607343"/>
              <a:gd name="connsiteY14" fmla="*/ 119063 h 1547812"/>
              <a:gd name="connsiteX15" fmla="*/ 238125 w 1607343"/>
              <a:gd name="connsiteY15" fmla="*/ 0 h 1547812"/>
              <a:gd name="connsiteX16" fmla="*/ 1369219 w 1607343"/>
              <a:gd name="connsiteY16" fmla="*/ 0 h 1547812"/>
              <a:gd name="connsiteX17" fmla="*/ 1607344 w 1607343"/>
              <a:gd name="connsiteY17" fmla="*/ 238125 h 1547812"/>
              <a:gd name="connsiteX18" fmla="*/ 1607344 w 1607343"/>
              <a:gd name="connsiteY18" fmla="*/ 1309688 h 1547812"/>
              <a:gd name="connsiteX19" fmla="*/ 1369219 w 1607343"/>
              <a:gd name="connsiteY19" fmla="*/ 1547813 h 1547812"/>
              <a:gd name="connsiteX20" fmla="*/ 238125 w 1607343"/>
              <a:gd name="connsiteY20" fmla="*/ 1547813 h 1547812"/>
              <a:gd name="connsiteX21" fmla="*/ 0 w 1607343"/>
              <a:gd name="connsiteY21" fmla="*/ 1309688 h 1547812"/>
              <a:gd name="connsiteX22" fmla="*/ 0 w 1607343"/>
              <a:gd name="connsiteY22" fmla="*/ 238125 h 1547812"/>
              <a:gd name="connsiteX23" fmla="*/ 238125 w 1607343"/>
              <a:gd name="connsiteY23" fmla="*/ 0 h 1547812"/>
              <a:gd name="connsiteX24" fmla="*/ 446484 w 1607343"/>
              <a:gd name="connsiteY24" fmla="*/ 654844 h 1547812"/>
              <a:gd name="connsiteX25" fmla="*/ 1160859 w 1607343"/>
              <a:gd name="connsiteY25" fmla="*/ 654844 h 1547812"/>
              <a:gd name="connsiteX26" fmla="*/ 1160859 w 1607343"/>
              <a:gd name="connsiteY26" fmla="*/ 119063 h 1547812"/>
              <a:gd name="connsiteX27" fmla="*/ 446484 w 1607343"/>
              <a:gd name="connsiteY27" fmla="*/ 119063 h 1547812"/>
              <a:gd name="connsiteX28" fmla="*/ 446484 w 1607343"/>
              <a:gd name="connsiteY28" fmla="*/ 654844 h 1547812"/>
              <a:gd name="connsiteX29" fmla="*/ 982266 w 1607343"/>
              <a:gd name="connsiteY29" fmla="*/ 238125 h 1547812"/>
              <a:gd name="connsiteX30" fmla="*/ 1041797 w 1607343"/>
              <a:gd name="connsiteY30" fmla="*/ 297656 h 1547812"/>
              <a:gd name="connsiteX31" fmla="*/ 1041797 w 1607343"/>
              <a:gd name="connsiteY31" fmla="*/ 476250 h 1547812"/>
              <a:gd name="connsiteX32" fmla="*/ 982266 w 1607343"/>
              <a:gd name="connsiteY32" fmla="*/ 535781 h 1547812"/>
              <a:gd name="connsiteX33" fmla="*/ 922734 w 1607343"/>
              <a:gd name="connsiteY33" fmla="*/ 476250 h 1547812"/>
              <a:gd name="connsiteX34" fmla="*/ 922734 w 1607343"/>
              <a:gd name="connsiteY34" fmla="*/ 297656 h 1547812"/>
              <a:gd name="connsiteX35" fmla="*/ 982266 w 1607343"/>
              <a:gd name="connsiteY35" fmla="*/ 23812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7343" h="1547812">
                <a:moveTo>
                  <a:pt x="327422" y="119063"/>
                </a:moveTo>
                <a:lnTo>
                  <a:pt x="238125" y="119063"/>
                </a:lnTo>
                <a:cubicBezTo>
                  <a:pt x="172641" y="119063"/>
                  <a:pt x="119063" y="172641"/>
                  <a:pt x="119063" y="238125"/>
                </a:cubicBezTo>
                <a:lnTo>
                  <a:pt x="119063" y="1309688"/>
                </a:lnTo>
                <a:cubicBezTo>
                  <a:pt x="119063" y="1375172"/>
                  <a:pt x="172641" y="1428750"/>
                  <a:pt x="238125" y="1428750"/>
                </a:cubicBezTo>
                <a:lnTo>
                  <a:pt x="1369219" y="1428750"/>
                </a:lnTo>
                <a:cubicBezTo>
                  <a:pt x="1434703" y="1428750"/>
                  <a:pt x="1488281" y="1375172"/>
                  <a:pt x="1488281" y="1309688"/>
                </a:cubicBezTo>
                <a:lnTo>
                  <a:pt x="1488281" y="238125"/>
                </a:lnTo>
                <a:cubicBezTo>
                  <a:pt x="1488281" y="172641"/>
                  <a:pt x="1434703" y="119063"/>
                  <a:pt x="1369219" y="119063"/>
                </a:cubicBezTo>
                <a:lnTo>
                  <a:pt x="1279922" y="119063"/>
                </a:lnTo>
                <a:lnTo>
                  <a:pt x="1279922" y="654844"/>
                </a:lnTo>
                <a:cubicBezTo>
                  <a:pt x="1279922" y="720328"/>
                  <a:pt x="1226344" y="773906"/>
                  <a:pt x="1160859" y="773906"/>
                </a:cubicBezTo>
                <a:lnTo>
                  <a:pt x="446484" y="773906"/>
                </a:lnTo>
                <a:cubicBezTo>
                  <a:pt x="381000" y="773906"/>
                  <a:pt x="327422" y="720328"/>
                  <a:pt x="327422" y="654844"/>
                </a:cubicBezTo>
                <a:lnTo>
                  <a:pt x="327422" y="119063"/>
                </a:lnTo>
                <a:close/>
                <a:moveTo>
                  <a:pt x="238125" y="0"/>
                </a:moveTo>
                <a:lnTo>
                  <a:pt x="1369219" y="0"/>
                </a:lnTo>
                <a:cubicBezTo>
                  <a:pt x="1500188" y="0"/>
                  <a:pt x="1607344" y="107156"/>
                  <a:pt x="1607344" y="238125"/>
                </a:cubicBezTo>
                <a:lnTo>
                  <a:pt x="1607344" y="1309688"/>
                </a:lnTo>
                <a:cubicBezTo>
                  <a:pt x="1607344" y="1440656"/>
                  <a:pt x="1500188" y="1547813"/>
                  <a:pt x="1369219" y="1547813"/>
                </a:cubicBezTo>
                <a:lnTo>
                  <a:pt x="238125" y="1547813"/>
                </a:lnTo>
                <a:cubicBezTo>
                  <a:pt x="107156" y="1547813"/>
                  <a:pt x="0" y="1440656"/>
                  <a:pt x="0" y="1309688"/>
                </a:cubicBezTo>
                <a:lnTo>
                  <a:pt x="0" y="238125"/>
                </a:lnTo>
                <a:cubicBezTo>
                  <a:pt x="0" y="107156"/>
                  <a:pt x="107156" y="0"/>
                  <a:pt x="238125" y="0"/>
                </a:cubicBezTo>
                <a:close/>
                <a:moveTo>
                  <a:pt x="446484" y="654844"/>
                </a:moveTo>
                <a:lnTo>
                  <a:pt x="1160859" y="654844"/>
                </a:lnTo>
                <a:lnTo>
                  <a:pt x="1160859" y="119063"/>
                </a:lnTo>
                <a:lnTo>
                  <a:pt x="446484" y="119063"/>
                </a:lnTo>
                <a:lnTo>
                  <a:pt x="446484" y="654844"/>
                </a:lnTo>
                <a:close/>
                <a:moveTo>
                  <a:pt x="982266" y="238125"/>
                </a:moveTo>
                <a:cubicBezTo>
                  <a:pt x="1015008" y="238125"/>
                  <a:pt x="1041797" y="264914"/>
                  <a:pt x="1041797" y="297656"/>
                </a:cubicBezTo>
                <a:lnTo>
                  <a:pt x="1041797" y="476250"/>
                </a:lnTo>
                <a:cubicBezTo>
                  <a:pt x="1041797" y="508992"/>
                  <a:pt x="1015008" y="535781"/>
                  <a:pt x="982266" y="535781"/>
                </a:cubicBezTo>
                <a:cubicBezTo>
                  <a:pt x="949524" y="535781"/>
                  <a:pt x="922734" y="508992"/>
                  <a:pt x="922734" y="476250"/>
                </a:cubicBezTo>
                <a:lnTo>
                  <a:pt x="922734" y="297656"/>
                </a:lnTo>
                <a:cubicBezTo>
                  <a:pt x="922734" y="264914"/>
                  <a:pt x="949524" y="238125"/>
                  <a:pt x="982266" y="238125"/>
                </a:cubicBezTo>
                <a:close/>
              </a:path>
            </a:pathLst>
          </a:custGeom>
          <a:solidFill>
            <a:schemeClr val="accent1">
              <a:lumMod val="75000"/>
              <a:alpha val="99000"/>
            </a:schemeClr>
          </a:solidFill>
          <a:ln w="1860" cap="flat">
            <a:noFill/>
            <a:prstDash val="solid"/>
            <a:miter/>
          </a:ln>
        </p:spPr>
        <p:txBody>
          <a:bodyPr rtlCol="0" anchor="ctr"/>
          <a:lstStyle/>
          <a:p>
            <a:endParaRPr lang="zh-CN" altLang="en-US">
              <a:cs typeface="+mn-ea"/>
              <a:sym typeface="+mn-lt"/>
            </a:endParaRPr>
          </a:p>
        </p:txBody>
      </p:sp>
      <p:grpSp>
        <p:nvGrpSpPr>
          <p:cNvPr id="42" name="图形 6">
            <a:extLst>
              <a:ext uri="{FF2B5EF4-FFF2-40B4-BE49-F238E27FC236}">
                <a16:creationId xmlns="" xmlns:a16="http://schemas.microsoft.com/office/drawing/2014/main" id="{468FE5AB-6436-44F1-A6FA-F0D6377B6485}"/>
              </a:ext>
            </a:extLst>
          </p:cNvPr>
          <p:cNvGrpSpPr/>
          <p:nvPr/>
        </p:nvGrpSpPr>
        <p:grpSpPr>
          <a:xfrm>
            <a:off x="25166819" y="18669286"/>
            <a:ext cx="204903" cy="528557"/>
            <a:chOff x="2338500" y="1277200"/>
            <a:chExt cx="1905000" cy="1905000"/>
          </a:xfrm>
          <a:solidFill>
            <a:schemeClr val="accent1">
              <a:lumMod val="75000"/>
              <a:alpha val="99000"/>
            </a:schemeClr>
          </a:solidFill>
        </p:grpSpPr>
        <p:sp>
          <p:nvSpPr>
            <p:cNvPr id="43" name="任意多边形: 形状 42">
              <a:extLst>
                <a:ext uri="{FF2B5EF4-FFF2-40B4-BE49-F238E27FC236}">
                  <a16:creationId xmlns="" xmlns:a16="http://schemas.microsoft.com/office/drawing/2014/main" id="{048822F5-5DC4-4F38-B03C-67FA3AFA7621}"/>
                </a:ext>
              </a:extLst>
            </p:cNvPr>
            <p:cNvSpPr/>
            <p:nvPr/>
          </p:nvSpPr>
          <p:spPr>
            <a:xfrm>
              <a:off x="2963578" y="1991575"/>
              <a:ext cx="654843" cy="714375"/>
            </a:xfrm>
            <a:custGeom>
              <a:avLst/>
              <a:gdLst>
                <a:gd name="connsiteX0" fmla="*/ 297656 w 654843"/>
                <a:gd name="connsiteY0" fmla="*/ 595313 h 714375"/>
                <a:gd name="connsiteX1" fmla="*/ 59531 w 654843"/>
                <a:gd name="connsiteY1" fmla="*/ 595313 h 714375"/>
                <a:gd name="connsiteX2" fmla="*/ 0 w 654843"/>
                <a:gd name="connsiteY2" fmla="*/ 654844 h 714375"/>
                <a:gd name="connsiteX3" fmla="*/ 59531 w 654843"/>
                <a:gd name="connsiteY3" fmla="*/ 714375 h 714375"/>
                <a:gd name="connsiteX4" fmla="*/ 297656 w 654843"/>
                <a:gd name="connsiteY4" fmla="*/ 714375 h 714375"/>
                <a:gd name="connsiteX5" fmla="*/ 357188 w 654843"/>
                <a:gd name="connsiteY5" fmla="*/ 654844 h 714375"/>
                <a:gd name="connsiteX6" fmla="*/ 297656 w 654843"/>
                <a:gd name="connsiteY6" fmla="*/ 595313 h 714375"/>
                <a:gd name="connsiteX7" fmla="*/ 595313 w 654843"/>
                <a:gd name="connsiteY7" fmla="*/ 297656 h 714375"/>
                <a:gd name="connsiteX8" fmla="*/ 59531 w 654843"/>
                <a:gd name="connsiteY8" fmla="*/ 297656 h 714375"/>
                <a:gd name="connsiteX9" fmla="*/ 0 w 654843"/>
                <a:gd name="connsiteY9" fmla="*/ 357188 h 714375"/>
                <a:gd name="connsiteX10" fmla="*/ 59531 w 654843"/>
                <a:gd name="connsiteY10" fmla="*/ 416719 h 714375"/>
                <a:gd name="connsiteX11" fmla="*/ 595313 w 654843"/>
                <a:gd name="connsiteY11" fmla="*/ 416719 h 714375"/>
                <a:gd name="connsiteX12" fmla="*/ 654844 w 654843"/>
                <a:gd name="connsiteY12" fmla="*/ 357188 h 714375"/>
                <a:gd name="connsiteX13" fmla="*/ 595313 w 654843"/>
                <a:gd name="connsiteY13" fmla="*/ 297656 h 714375"/>
                <a:gd name="connsiteX14" fmla="*/ 595313 w 654843"/>
                <a:gd name="connsiteY14" fmla="*/ 0 h 714375"/>
                <a:gd name="connsiteX15" fmla="*/ 59531 w 654843"/>
                <a:gd name="connsiteY15" fmla="*/ 0 h 714375"/>
                <a:gd name="connsiteX16" fmla="*/ 0 w 654843"/>
                <a:gd name="connsiteY16" fmla="*/ 59531 h 714375"/>
                <a:gd name="connsiteX17" fmla="*/ 59531 w 654843"/>
                <a:gd name="connsiteY17" fmla="*/ 119063 h 714375"/>
                <a:gd name="connsiteX18" fmla="*/ 595313 w 654843"/>
                <a:gd name="connsiteY18" fmla="*/ 119063 h 714375"/>
                <a:gd name="connsiteX19" fmla="*/ 654844 w 654843"/>
                <a:gd name="connsiteY19" fmla="*/ 59531 h 714375"/>
                <a:gd name="connsiteX20" fmla="*/ 595313 w 654843"/>
                <a:gd name="connsiteY20"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4843" h="714375">
                  <a:moveTo>
                    <a:pt x="297656" y="595313"/>
                  </a:moveTo>
                  <a:lnTo>
                    <a:pt x="59531" y="595313"/>
                  </a:lnTo>
                  <a:cubicBezTo>
                    <a:pt x="26789" y="595313"/>
                    <a:pt x="0" y="622102"/>
                    <a:pt x="0" y="654844"/>
                  </a:cubicBezTo>
                  <a:cubicBezTo>
                    <a:pt x="0" y="687586"/>
                    <a:pt x="26789" y="714375"/>
                    <a:pt x="59531" y="714375"/>
                  </a:cubicBezTo>
                  <a:lnTo>
                    <a:pt x="297656" y="714375"/>
                  </a:lnTo>
                  <a:cubicBezTo>
                    <a:pt x="330398" y="714375"/>
                    <a:pt x="357188" y="687586"/>
                    <a:pt x="357188" y="654844"/>
                  </a:cubicBezTo>
                  <a:cubicBezTo>
                    <a:pt x="357188" y="622102"/>
                    <a:pt x="330398" y="595313"/>
                    <a:pt x="297656" y="595313"/>
                  </a:cubicBezTo>
                  <a:close/>
                  <a:moveTo>
                    <a:pt x="595313" y="297656"/>
                  </a:moveTo>
                  <a:lnTo>
                    <a:pt x="59531" y="297656"/>
                  </a:lnTo>
                  <a:cubicBezTo>
                    <a:pt x="26789" y="297656"/>
                    <a:pt x="0" y="324445"/>
                    <a:pt x="0" y="357188"/>
                  </a:cubicBezTo>
                  <a:cubicBezTo>
                    <a:pt x="0" y="389930"/>
                    <a:pt x="26789" y="416719"/>
                    <a:pt x="59531" y="416719"/>
                  </a:cubicBezTo>
                  <a:lnTo>
                    <a:pt x="595313" y="416719"/>
                  </a:lnTo>
                  <a:cubicBezTo>
                    <a:pt x="628055" y="416719"/>
                    <a:pt x="654844" y="389930"/>
                    <a:pt x="654844" y="357188"/>
                  </a:cubicBezTo>
                  <a:cubicBezTo>
                    <a:pt x="654844" y="324445"/>
                    <a:pt x="628055" y="297656"/>
                    <a:pt x="595313" y="297656"/>
                  </a:cubicBezTo>
                  <a:close/>
                  <a:moveTo>
                    <a:pt x="595313" y="0"/>
                  </a:moveTo>
                  <a:lnTo>
                    <a:pt x="59531" y="0"/>
                  </a:lnTo>
                  <a:cubicBezTo>
                    <a:pt x="26789" y="0"/>
                    <a:pt x="0" y="26789"/>
                    <a:pt x="0" y="59531"/>
                  </a:cubicBezTo>
                  <a:cubicBezTo>
                    <a:pt x="0" y="92273"/>
                    <a:pt x="26789" y="119063"/>
                    <a:pt x="59531" y="119063"/>
                  </a:cubicBezTo>
                  <a:lnTo>
                    <a:pt x="595313" y="119063"/>
                  </a:lnTo>
                  <a:cubicBezTo>
                    <a:pt x="628055" y="119063"/>
                    <a:pt x="654844" y="92273"/>
                    <a:pt x="654844" y="59531"/>
                  </a:cubicBezTo>
                  <a:cubicBezTo>
                    <a:pt x="654844" y="26789"/>
                    <a:pt x="628055" y="0"/>
                    <a:pt x="595313" y="0"/>
                  </a:cubicBezTo>
                  <a:close/>
                </a:path>
              </a:pathLst>
            </a:custGeom>
            <a:grpFill/>
            <a:ln w="1860" cap="flat">
              <a:noFill/>
              <a:prstDash val="solid"/>
              <a:miter/>
            </a:ln>
          </p:spPr>
          <p:txBody>
            <a:bodyPr rtlCol="0" anchor="ctr"/>
            <a:lstStyle/>
            <a:p>
              <a:endParaRPr lang="zh-CN" altLang="en-US">
                <a:cs typeface="+mn-ea"/>
                <a:sym typeface="+mn-lt"/>
              </a:endParaRPr>
            </a:p>
          </p:txBody>
        </p:sp>
        <p:sp>
          <p:nvSpPr>
            <p:cNvPr id="44" name="任意多边形: 形状 43">
              <a:extLst>
                <a:ext uri="{FF2B5EF4-FFF2-40B4-BE49-F238E27FC236}">
                  <a16:creationId xmlns="" xmlns:a16="http://schemas.microsoft.com/office/drawing/2014/main" id="{F9BC457B-0D23-40B3-A47F-0702421E7B8B}"/>
                </a:ext>
              </a:extLst>
            </p:cNvPr>
            <p:cNvSpPr/>
            <p:nvPr/>
          </p:nvSpPr>
          <p:spPr>
            <a:xfrm>
              <a:off x="2606390" y="1426028"/>
              <a:ext cx="1369218" cy="1607343"/>
            </a:xfrm>
            <a:custGeom>
              <a:avLst/>
              <a:gdLst>
                <a:gd name="connsiteX0" fmla="*/ 1071563 w 1369218"/>
                <a:gd name="connsiteY0" fmla="*/ 119063 h 1607343"/>
                <a:gd name="connsiteX1" fmla="*/ 1029891 w 1369218"/>
                <a:gd name="connsiteY1" fmla="*/ 119063 h 1607343"/>
                <a:gd name="connsiteX2" fmla="*/ 863203 w 1369218"/>
                <a:gd name="connsiteY2" fmla="*/ 0 h 1607343"/>
                <a:gd name="connsiteX3" fmla="*/ 506016 w 1369218"/>
                <a:gd name="connsiteY3" fmla="*/ 0 h 1607343"/>
                <a:gd name="connsiteX4" fmla="*/ 339328 w 1369218"/>
                <a:gd name="connsiteY4" fmla="*/ 119063 h 1607343"/>
                <a:gd name="connsiteX5" fmla="*/ 297656 w 1369218"/>
                <a:gd name="connsiteY5" fmla="*/ 119063 h 1607343"/>
                <a:gd name="connsiteX6" fmla="*/ 0 w 1369218"/>
                <a:gd name="connsiteY6" fmla="*/ 416719 h 1607343"/>
                <a:gd name="connsiteX7" fmla="*/ 0 w 1369218"/>
                <a:gd name="connsiteY7" fmla="*/ 1309688 h 1607343"/>
                <a:gd name="connsiteX8" fmla="*/ 297656 w 1369218"/>
                <a:gd name="connsiteY8" fmla="*/ 1607344 h 1607343"/>
                <a:gd name="connsiteX9" fmla="*/ 1071563 w 1369218"/>
                <a:gd name="connsiteY9" fmla="*/ 1607344 h 1607343"/>
                <a:gd name="connsiteX10" fmla="*/ 1369219 w 1369218"/>
                <a:gd name="connsiteY10" fmla="*/ 1309688 h 1607343"/>
                <a:gd name="connsiteX11" fmla="*/ 1369219 w 1369218"/>
                <a:gd name="connsiteY11" fmla="*/ 416719 h 1607343"/>
                <a:gd name="connsiteX12" fmla="*/ 1071563 w 1369218"/>
                <a:gd name="connsiteY12" fmla="*/ 119063 h 1607343"/>
                <a:gd name="connsiteX13" fmla="*/ 506016 w 1369218"/>
                <a:gd name="connsiteY13" fmla="*/ 119063 h 1607343"/>
                <a:gd name="connsiteX14" fmla="*/ 863203 w 1369218"/>
                <a:gd name="connsiteY14" fmla="*/ 119063 h 1607343"/>
                <a:gd name="connsiteX15" fmla="*/ 922734 w 1369218"/>
                <a:gd name="connsiteY15" fmla="*/ 178594 h 1607343"/>
                <a:gd name="connsiteX16" fmla="*/ 863203 w 1369218"/>
                <a:gd name="connsiteY16" fmla="*/ 238125 h 1607343"/>
                <a:gd name="connsiteX17" fmla="*/ 506016 w 1369218"/>
                <a:gd name="connsiteY17" fmla="*/ 238125 h 1607343"/>
                <a:gd name="connsiteX18" fmla="*/ 446484 w 1369218"/>
                <a:gd name="connsiteY18" fmla="*/ 178594 h 1607343"/>
                <a:gd name="connsiteX19" fmla="*/ 506016 w 1369218"/>
                <a:gd name="connsiteY19" fmla="*/ 119063 h 1607343"/>
                <a:gd name="connsiteX20" fmla="*/ 1250156 w 1369218"/>
                <a:gd name="connsiteY20" fmla="*/ 1309688 h 1607343"/>
                <a:gd name="connsiteX21" fmla="*/ 1071563 w 1369218"/>
                <a:gd name="connsiteY21" fmla="*/ 1488281 h 1607343"/>
                <a:gd name="connsiteX22" fmla="*/ 297656 w 1369218"/>
                <a:gd name="connsiteY22" fmla="*/ 1488281 h 1607343"/>
                <a:gd name="connsiteX23" fmla="*/ 119063 w 1369218"/>
                <a:gd name="connsiteY23" fmla="*/ 1309688 h 1607343"/>
                <a:gd name="connsiteX24" fmla="*/ 119063 w 1369218"/>
                <a:gd name="connsiteY24" fmla="*/ 416719 h 1607343"/>
                <a:gd name="connsiteX25" fmla="*/ 297656 w 1369218"/>
                <a:gd name="connsiteY25" fmla="*/ 238125 h 1607343"/>
                <a:gd name="connsiteX26" fmla="*/ 339328 w 1369218"/>
                <a:gd name="connsiteY26" fmla="*/ 238125 h 1607343"/>
                <a:gd name="connsiteX27" fmla="*/ 506016 w 1369218"/>
                <a:gd name="connsiteY27" fmla="*/ 357188 h 1607343"/>
                <a:gd name="connsiteX28" fmla="*/ 863203 w 1369218"/>
                <a:gd name="connsiteY28" fmla="*/ 357188 h 1607343"/>
                <a:gd name="connsiteX29" fmla="*/ 1029891 w 1369218"/>
                <a:gd name="connsiteY29" fmla="*/ 238125 h 1607343"/>
                <a:gd name="connsiteX30" fmla="*/ 1071563 w 1369218"/>
                <a:gd name="connsiteY30" fmla="*/ 238125 h 1607343"/>
                <a:gd name="connsiteX31" fmla="*/ 1250156 w 1369218"/>
                <a:gd name="connsiteY31" fmla="*/ 416719 h 1607343"/>
                <a:gd name="connsiteX32" fmla="*/ 1250156 w 1369218"/>
                <a:gd name="connsiteY32" fmla="*/ 1309688 h 160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69218" h="1607343">
                  <a:moveTo>
                    <a:pt x="1071563" y="119063"/>
                  </a:moveTo>
                  <a:lnTo>
                    <a:pt x="1029891" y="119063"/>
                  </a:lnTo>
                  <a:cubicBezTo>
                    <a:pt x="1006078" y="50602"/>
                    <a:pt x="940594" y="0"/>
                    <a:pt x="863203" y="0"/>
                  </a:cubicBezTo>
                  <a:lnTo>
                    <a:pt x="506016" y="0"/>
                  </a:lnTo>
                  <a:cubicBezTo>
                    <a:pt x="428625" y="0"/>
                    <a:pt x="363141" y="50602"/>
                    <a:pt x="339328" y="119063"/>
                  </a:cubicBezTo>
                  <a:lnTo>
                    <a:pt x="297656" y="119063"/>
                  </a:lnTo>
                  <a:cubicBezTo>
                    <a:pt x="133945" y="119063"/>
                    <a:pt x="0" y="253008"/>
                    <a:pt x="0" y="416719"/>
                  </a:cubicBezTo>
                  <a:lnTo>
                    <a:pt x="0" y="1309688"/>
                  </a:lnTo>
                  <a:cubicBezTo>
                    <a:pt x="0" y="1473399"/>
                    <a:pt x="133945" y="1607344"/>
                    <a:pt x="297656" y="1607344"/>
                  </a:cubicBezTo>
                  <a:lnTo>
                    <a:pt x="1071563" y="1607344"/>
                  </a:lnTo>
                  <a:cubicBezTo>
                    <a:pt x="1235274" y="1607344"/>
                    <a:pt x="1369219" y="1473399"/>
                    <a:pt x="1369219" y="1309688"/>
                  </a:cubicBezTo>
                  <a:lnTo>
                    <a:pt x="1369219" y="416719"/>
                  </a:lnTo>
                  <a:cubicBezTo>
                    <a:pt x="1369219" y="253008"/>
                    <a:pt x="1235274" y="119063"/>
                    <a:pt x="1071563" y="119063"/>
                  </a:cubicBezTo>
                  <a:close/>
                  <a:moveTo>
                    <a:pt x="506016" y="119063"/>
                  </a:moveTo>
                  <a:lnTo>
                    <a:pt x="863203" y="119063"/>
                  </a:lnTo>
                  <a:cubicBezTo>
                    <a:pt x="895945" y="119063"/>
                    <a:pt x="922734" y="145852"/>
                    <a:pt x="922734" y="178594"/>
                  </a:cubicBezTo>
                  <a:cubicBezTo>
                    <a:pt x="922734" y="211336"/>
                    <a:pt x="895945" y="238125"/>
                    <a:pt x="863203" y="238125"/>
                  </a:cubicBezTo>
                  <a:lnTo>
                    <a:pt x="506016" y="238125"/>
                  </a:lnTo>
                  <a:cubicBezTo>
                    <a:pt x="473273" y="238125"/>
                    <a:pt x="446484" y="211336"/>
                    <a:pt x="446484" y="178594"/>
                  </a:cubicBezTo>
                  <a:cubicBezTo>
                    <a:pt x="446484" y="145852"/>
                    <a:pt x="473273" y="119063"/>
                    <a:pt x="506016" y="119063"/>
                  </a:cubicBezTo>
                  <a:close/>
                  <a:moveTo>
                    <a:pt x="1250156" y="1309688"/>
                  </a:moveTo>
                  <a:cubicBezTo>
                    <a:pt x="1250156" y="1407914"/>
                    <a:pt x="1169789" y="1488281"/>
                    <a:pt x="1071563" y="1488281"/>
                  </a:cubicBezTo>
                  <a:lnTo>
                    <a:pt x="297656" y="1488281"/>
                  </a:lnTo>
                  <a:cubicBezTo>
                    <a:pt x="199430" y="1488281"/>
                    <a:pt x="119063" y="1407914"/>
                    <a:pt x="119063" y="1309688"/>
                  </a:cubicBezTo>
                  <a:lnTo>
                    <a:pt x="119063" y="416719"/>
                  </a:lnTo>
                  <a:cubicBezTo>
                    <a:pt x="119063" y="318492"/>
                    <a:pt x="199430" y="238125"/>
                    <a:pt x="297656" y="238125"/>
                  </a:cubicBezTo>
                  <a:lnTo>
                    <a:pt x="339328" y="238125"/>
                  </a:lnTo>
                  <a:cubicBezTo>
                    <a:pt x="363141" y="306586"/>
                    <a:pt x="428625" y="357188"/>
                    <a:pt x="506016" y="357188"/>
                  </a:cubicBezTo>
                  <a:lnTo>
                    <a:pt x="863203" y="357188"/>
                  </a:lnTo>
                  <a:cubicBezTo>
                    <a:pt x="940594" y="357188"/>
                    <a:pt x="1006078" y="306586"/>
                    <a:pt x="1029891" y="238125"/>
                  </a:cubicBezTo>
                  <a:lnTo>
                    <a:pt x="1071563" y="238125"/>
                  </a:lnTo>
                  <a:cubicBezTo>
                    <a:pt x="1169789" y="238125"/>
                    <a:pt x="1250156" y="318492"/>
                    <a:pt x="1250156" y="416719"/>
                  </a:cubicBezTo>
                  <a:lnTo>
                    <a:pt x="1250156" y="1309688"/>
                  </a:lnTo>
                  <a:close/>
                </a:path>
              </a:pathLst>
            </a:custGeom>
            <a:grpFill/>
            <a:ln w="1860" cap="flat">
              <a:noFill/>
              <a:prstDash val="solid"/>
              <a:miter/>
            </a:ln>
          </p:spPr>
          <p:txBody>
            <a:bodyPr rtlCol="0" anchor="ctr"/>
            <a:lstStyle/>
            <a:p>
              <a:endParaRPr lang="zh-CN" altLang="en-US">
                <a:cs typeface="+mn-ea"/>
                <a:sym typeface="+mn-lt"/>
              </a:endParaRPr>
            </a:p>
          </p:txBody>
        </p:sp>
      </p:grpSp>
      <p:sp>
        <p:nvSpPr>
          <p:cNvPr id="45" name="椭圆 44">
            <a:extLst>
              <a:ext uri="{FF2B5EF4-FFF2-40B4-BE49-F238E27FC236}">
                <a16:creationId xmlns="" xmlns:a16="http://schemas.microsoft.com/office/drawing/2014/main" id="{E759D1EA-4C39-4FD0-9982-C39A2705B265}"/>
              </a:ext>
            </a:extLst>
          </p:cNvPr>
          <p:cNvSpPr/>
          <p:nvPr/>
        </p:nvSpPr>
        <p:spPr>
          <a:xfrm>
            <a:off x="25018137" y="18485466"/>
            <a:ext cx="323056" cy="865388"/>
          </a:xfrm>
          <a:prstGeom prst="ellipse">
            <a:avLst/>
          </a:prstGeom>
          <a:noFill/>
          <a:ln>
            <a:gradFill>
              <a:gsLst>
                <a:gs pos="28000">
                  <a:schemeClr val="accent1">
                    <a:lumMod val="75000"/>
                  </a:schemeClr>
                </a:gs>
                <a:gs pos="71000">
                  <a:schemeClr val="accent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a:extLst>
              <a:ext uri="{FF2B5EF4-FFF2-40B4-BE49-F238E27FC236}">
                <a16:creationId xmlns="" xmlns:a16="http://schemas.microsoft.com/office/drawing/2014/main" id="{7BBB33C6-4912-43C8-A3A7-918CAB770EF4}"/>
              </a:ext>
            </a:extLst>
          </p:cNvPr>
          <p:cNvSpPr/>
          <p:nvPr/>
        </p:nvSpPr>
        <p:spPr>
          <a:xfrm>
            <a:off x="27069329" y="18485466"/>
            <a:ext cx="323056" cy="865388"/>
          </a:xfrm>
          <a:prstGeom prst="ellipse">
            <a:avLst/>
          </a:prstGeom>
          <a:noFill/>
          <a:ln>
            <a:gradFill>
              <a:gsLst>
                <a:gs pos="28000">
                  <a:schemeClr val="accent1">
                    <a:lumMod val="75000"/>
                  </a:schemeClr>
                </a:gs>
                <a:gs pos="71000">
                  <a:schemeClr val="accent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a:extLst>
              <a:ext uri="{FF2B5EF4-FFF2-40B4-BE49-F238E27FC236}">
                <a16:creationId xmlns="" xmlns:a16="http://schemas.microsoft.com/office/drawing/2014/main" id="{1070A07D-4F6B-44DB-A57C-87A64566D20C}"/>
              </a:ext>
            </a:extLst>
          </p:cNvPr>
          <p:cNvSpPr/>
          <p:nvPr/>
        </p:nvSpPr>
        <p:spPr>
          <a:xfrm>
            <a:off x="29090938" y="18485466"/>
            <a:ext cx="323056" cy="865388"/>
          </a:xfrm>
          <a:prstGeom prst="ellipse">
            <a:avLst/>
          </a:prstGeom>
          <a:noFill/>
          <a:ln>
            <a:gradFill>
              <a:gsLst>
                <a:gs pos="28000">
                  <a:schemeClr val="accent1">
                    <a:lumMod val="75000"/>
                  </a:schemeClr>
                </a:gs>
                <a:gs pos="71000">
                  <a:schemeClr val="accent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图形 4">
            <a:extLst>
              <a:ext uri="{FF2B5EF4-FFF2-40B4-BE49-F238E27FC236}">
                <a16:creationId xmlns="" xmlns:a16="http://schemas.microsoft.com/office/drawing/2014/main" id="{F3FED8B7-76C6-47C9-AA61-AAFC05119128}"/>
              </a:ext>
            </a:extLst>
          </p:cNvPr>
          <p:cNvSpPr/>
          <p:nvPr/>
        </p:nvSpPr>
        <p:spPr>
          <a:xfrm>
            <a:off x="29268196" y="18700346"/>
            <a:ext cx="182195" cy="469980"/>
          </a:xfrm>
          <a:custGeom>
            <a:avLst/>
            <a:gdLst>
              <a:gd name="connsiteX0" fmla="*/ 327422 w 1607343"/>
              <a:gd name="connsiteY0" fmla="*/ 119063 h 1547812"/>
              <a:gd name="connsiteX1" fmla="*/ 238125 w 1607343"/>
              <a:gd name="connsiteY1" fmla="*/ 119063 h 1547812"/>
              <a:gd name="connsiteX2" fmla="*/ 119063 w 1607343"/>
              <a:gd name="connsiteY2" fmla="*/ 238125 h 1547812"/>
              <a:gd name="connsiteX3" fmla="*/ 119063 w 1607343"/>
              <a:gd name="connsiteY3" fmla="*/ 1309688 h 1547812"/>
              <a:gd name="connsiteX4" fmla="*/ 238125 w 1607343"/>
              <a:gd name="connsiteY4" fmla="*/ 1428750 h 1547812"/>
              <a:gd name="connsiteX5" fmla="*/ 1369219 w 1607343"/>
              <a:gd name="connsiteY5" fmla="*/ 1428750 h 1547812"/>
              <a:gd name="connsiteX6" fmla="*/ 1488281 w 1607343"/>
              <a:gd name="connsiteY6" fmla="*/ 1309688 h 1547812"/>
              <a:gd name="connsiteX7" fmla="*/ 1488281 w 1607343"/>
              <a:gd name="connsiteY7" fmla="*/ 238125 h 1547812"/>
              <a:gd name="connsiteX8" fmla="*/ 1369219 w 1607343"/>
              <a:gd name="connsiteY8" fmla="*/ 119063 h 1547812"/>
              <a:gd name="connsiteX9" fmla="*/ 1279922 w 1607343"/>
              <a:gd name="connsiteY9" fmla="*/ 119063 h 1547812"/>
              <a:gd name="connsiteX10" fmla="*/ 1279922 w 1607343"/>
              <a:gd name="connsiteY10" fmla="*/ 654844 h 1547812"/>
              <a:gd name="connsiteX11" fmla="*/ 1160859 w 1607343"/>
              <a:gd name="connsiteY11" fmla="*/ 773906 h 1547812"/>
              <a:gd name="connsiteX12" fmla="*/ 446484 w 1607343"/>
              <a:gd name="connsiteY12" fmla="*/ 773906 h 1547812"/>
              <a:gd name="connsiteX13" fmla="*/ 327422 w 1607343"/>
              <a:gd name="connsiteY13" fmla="*/ 654844 h 1547812"/>
              <a:gd name="connsiteX14" fmla="*/ 327422 w 1607343"/>
              <a:gd name="connsiteY14" fmla="*/ 119063 h 1547812"/>
              <a:gd name="connsiteX15" fmla="*/ 238125 w 1607343"/>
              <a:gd name="connsiteY15" fmla="*/ 0 h 1547812"/>
              <a:gd name="connsiteX16" fmla="*/ 1369219 w 1607343"/>
              <a:gd name="connsiteY16" fmla="*/ 0 h 1547812"/>
              <a:gd name="connsiteX17" fmla="*/ 1607344 w 1607343"/>
              <a:gd name="connsiteY17" fmla="*/ 238125 h 1547812"/>
              <a:gd name="connsiteX18" fmla="*/ 1607344 w 1607343"/>
              <a:gd name="connsiteY18" fmla="*/ 1309688 h 1547812"/>
              <a:gd name="connsiteX19" fmla="*/ 1369219 w 1607343"/>
              <a:gd name="connsiteY19" fmla="*/ 1547813 h 1547812"/>
              <a:gd name="connsiteX20" fmla="*/ 238125 w 1607343"/>
              <a:gd name="connsiteY20" fmla="*/ 1547813 h 1547812"/>
              <a:gd name="connsiteX21" fmla="*/ 0 w 1607343"/>
              <a:gd name="connsiteY21" fmla="*/ 1309688 h 1547812"/>
              <a:gd name="connsiteX22" fmla="*/ 0 w 1607343"/>
              <a:gd name="connsiteY22" fmla="*/ 238125 h 1547812"/>
              <a:gd name="connsiteX23" fmla="*/ 238125 w 1607343"/>
              <a:gd name="connsiteY23" fmla="*/ 0 h 1547812"/>
              <a:gd name="connsiteX24" fmla="*/ 446484 w 1607343"/>
              <a:gd name="connsiteY24" fmla="*/ 654844 h 1547812"/>
              <a:gd name="connsiteX25" fmla="*/ 1160859 w 1607343"/>
              <a:gd name="connsiteY25" fmla="*/ 654844 h 1547812"/>
              <a:gd name="connsiteX26" fmla="*/ 1160859 w 1607343"/>
              <a:gd name="connsiteY26" fmla="*/ 119063 h 1547812"/>
              <a:gd name="connsiteX27" fmla="*/ 446484 w 1607343"/>
              <a:gd name="connsiteY27" fmla="*/ 119063 h 1547812"/>
              <a:gd name="connsiteX28" fmla="*/ 446484 w 1607343"/>
              <a:gd name="connsiteY28" fmla="*/ 654844 h 1547812"/>
              <a:gd name="connsiteX29" fmla="*/ 982266 w 1607343"/>
              <a:gd name="connsiteY29" fmla="*/ 238125 h 1547812"/>
              <a:gd name="connsiteX30" fmla="*/ 1041797 w 1607343"/>
              <a:gd name="connsiteY30" fmla="*/ 297656 h 1547812"/>
              <a:gd name="connsiteX31" fmla="*/ 1041797 w 1607343"/>
              <a:gd name="connsiteY31" fmla="*/ 476250 h 1547812"/>
              <a:gd name="connsiteX32" fmla="*/ 982266 w 1607343"/>
              <a:gd name="connsiteY32" fmla="*/ 535781 h 1547812"/>
              <a:gd name="connsiteX33" fmla="*/ 922734 w 1607343"/>
              <a:gd name="connsiteY33" fmla="*/ 476250 h 1547812"/>
              <a:gd name="connsiteX34" fmla="*/ 922734 w 1607343"/>
              <a:gd name="connsiteY34" fmla="*/ 297656 h 1547812"/>
              <a:gd name="connsiteX35" fmla="*/ 982266 w 1607343"/>
              <a:gd name="connsiteY35" fmla="*/ 23812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7343" h="1547812">
                <a:moveTo>
                  <a:pt x="327422" y="119063"/>
                </a:moveTo>
                <a:lnTo>
                  <a:pt x="238125" y="119063"/>
                </a:lnTo>
                <a:cubicBezTo>
                  <a:pt x="172641" y="119063"/>
                  <a:pt x="119063" y="172641"/>
                  <a:pt x="119063" y="238125"/>
                </a:cubicBezTo>
                <a:lnTo>
                  <a:pt x="119063" y="1309688"/>
                </a:lnTo>
                <a:cubicBezTo>
                  <a:pt x="119063" y="1375172"/>
                  <a:pt x="172641" y="1428750"/>
                  <a:pt x="238125" y="1428750"/>
                </a:cubicBezTo>
                <a:lnTo>
                  <a:pt x="1369219" y="1428750"/>
                </a:lnTo>
                <a:cubicBezTo>
                  <a:pt x="1434703" y="1428750"/>
                  <a:pt x="1488281" y="1375172"/>
                  <a:pt x="1488281" y="1309688"/>
                </a:cubicBezTo>
                <a:lnTo>
                  <a:pt x="1488281" y="238125"/>
                </a:lnTo>
                <a:cubicBezTo>
                  <a:pt x="1488281" y="172641"/>
                  <a:pt x="1434703" y="119063"/>
                  <a:pt x="1369219" y="119063"/>
                </a:cubicBezTo>
                <a:lnTo>
                  <a:pt x="1279922" y="119063"/>
                </a:lnTo>
                <a:lnTo>
                  <a:pt x="1279922" y="654844"/>
                </a:lnTo>
                <a:cubicBezTo>
                  <a:pt x="1279922" y="720328"/>
                  <a:pt x="1226344" y="773906"/>
                  <a:pt x="1160859" y="773906"/>
                </a:cubicBezTo>
                <a:lnTo>
                  <a:pt x="446484" y="773906"/>
                </a:lnTo>
                <a:cubicBezTo>
                  <a:pt x="381000" y="773906"/>
                  <a:pt x="327422" y="720328"/>
                  <a:pt x="327422" y="654844"/>
                </a:cubicBezTo>
                <a:lnTo>
                  <a:pt x="327422" y="119063"/>
                </a:lnTo>
                <a:close/>
                <a:moveTo>
                  <a:pt x="238125" y="0"/>
                </a:moveTo>
                <a:lnTo>
                  <a:pt x="1369219" y="0"/>
                </a:lnTo>
                <a:cubicBezTo>
                  <a:pt x="1500188" y="0"/>
                  <a:pt x="1607344" y="107156"/>
                  <a:pt x="1607344" y="238125"/>
                </a:cubicBezTo>
                <a:lnTo>
                  <a:pt x="1607344" y="1309688"/>
                </a:lnTo>
                <a:cubicBezTo>
                  <a:pt x="1607344" y="1440656"/>
                  <a:pt x="1500188" y="1547813"/>
                  <a:pt x="1369219" y="1547813"/>
                </a:cubicBezTo>
                <a:lnTo>
                  <a:pt x="238125" y="1547813"/>
                </a:lnTo>
                <a:cubicBezTo>
                  <a:pt x="107156" y="1547813"/>
                  <a:pt x="0" y="1440656"/>
                  <a:pt x="0" y="1309688"/>
                </a:cubicBezTo>
                <a:lnTo>
                  <a:pt x="0" y="238125"/>
                </a:lnTo>
                <a:cubicBezTo>
                  <a:pt x="0" y="107156"/>
                  <a:pt x="107156" y="0"/>
                  <a:pt x="238125" y="0"/>
                </a:cubicBezTo>
                <a:close/>
                <a:moveTo>
                  <a:pt x="446484" y="654844"/>
                </a:moveTo>
                <a:lnTo>
                  <a:pt x="1160859" y="654844"/>
                </a:lnTo>
                <a:lnTo>
                  <a:pt x="1160859" y="119063"/>
                </a:lnTo>
                <a:lnTo>
                  <a:pt x="446484" y="119063"/>
                </a:lnTo>
                <a:lnTo>
                  <a:pt x="446484" y="654844"/>
                </a:lnTo>
                <a:close/>
                <a:moveTo>
                  <a:pt x="982266" y="238125"/>
                </a:moveTo>
                <a:cubicBezTo>
                  <a:pt x="1015008" y="238125"/>
                  <a:pt x="1041797" y="264914"/>
                  <a:pt x="1041797" y="297656"/>
                </a:cubicBezTo>
                <a:lnTo>
                  <a:pt x="1041797" y="476250"/>
                </a:lnTo>
                <a:cubicBezTo>
                  <a:pt x="1041797" y="508992"/>
                  <a:pt x="1015008" y="535781"/>
                  <a:pt x="982266" y="535781"/>
                </a:cubicBezTo>
                <a:cubicBezTo>
                  <a:pt x="949524" y="535781"/>
                  <a:pt x="922734" y="508992"/>
                  <a:pt x="922734" y="476250"/>
                </a:cubicBezTo>
                <a:lnTo>
                  <a:pt x="922734" y="297656"/>
                </a:lnTo>
                <a:cubicBezTo>
                  <a:pt x="922734" y="264914"/>
                  <a:pt x="949524" y="238125"/>
                  <a:pt x="982266" y="238125"/>
                </a:cubicBezTo>
                <a:close/>
              </a:path>
            </a:pathLst>
          </a:custGeom>
          <a:solidFill>
            <a:schemeClr val="accent1">
              <a:lumMod val="75000"/>
              <a:alpha val="99000"/>
            </a:schemeClr>
          </a:solidFill>
          <a:ln w="1860" cap="flat">
            <a:noFill/>
            <a:prstDash val="solid"/>
            <a:miter/>
          </a:ln>
        </p:spPr>
        <p:txBody>
          <a:bodyPr rtlCol="0" anchor="ctr"/>
          <a:lstStyle/>
          <a:p>
            <a:endParaRPr lang="zh-CN" altLang="en-US">
              <a:cs typeface="+mn-ea"/>
              <a:sym typeface="+mn-lt"/>
            </a:endParaRPr>
          </a:p>
        </p:txBody>
      </p:sp>
      <p:sp>
        <p:nvSpPr>
          <p:cNvPr id="49" name="文本框 48">
            <a:extLst>
              <a:ext uri="{FF2B5EF4-FFF2-40B4-BE49-F238E27FC236}">
                <a16:creationId xmlns="" xmlns:a16="http://schemas.microsoft.com/office/drawing/2014/main" id="{1B9A2A88-A593-4F2C-B62F-C0212D2FBB7E}"/>
              </a:ext>
            </a:extLst>
          </p:cNvPr>
          <p:cNvSpPr txBox="1"/>
          <p:nvPr/>
        </p:nvSpPr>
        <p:spPr>
          <a:xfrm>
            <a:off x="19472985" y="18355297"/>
            <a:ext cx="1625060" cy="2919743"/>
          </a:xfrm>
          <a:prstGeom prst="rect">
            <a:avLst/>
          </a:prstGeom>
          <a:noFill/>
        </p:spPr>
        <p:txBody>
          <a:bodyPr vert="eaVert" wrap="square" rtlCol="0">
            <a:spAutoFit/>
          </a:bodyPr>
          <a:lstStyle/>
          <a:p>
            <a:pPr algn="l">
              <a:lnSpc>
                <a:spcPct val="130000"/>
              </a:lnSpc>
            </a:pPr>
            <a:r>
              <a:rPr lang="zh-CN" altLang="en-US" sz="7200" kern="100" dirty="0">
                <a:gradFill>
                  <a:gsLst>
                    <a:gs pos="32000">
                      <a:schemeClr val="accent1">
                        <a:lumMod val="75000"/>
                      </a:schemeClr>
                    </a:gs>
                    <a:gs pos="76000">
                      <a:schemeClr val="accent2"/>
                    </a:gs>
                  </a:gsLst>
                  <a:lin ang="2700000" scaled="0"/>
                </a:gradFill>
                <a:effectLst/>
                <a:cs typeface="+mn-ea"/>
                <a:sym typeface="+mn-lt"/>
              </a:rPr>
              <a:t>总则</a:t>
            </a:r>
          </a:p>
        </p:txBody>
      </p:sp>
      <p:sp>
        <p:nvSpPr>
          <p:cNvPr id="50" name="椭圆 49">
            <a:extLst>
              <a:ext uri="{FF2B5EF4-FFF2-40B4-BE49-F238E27FC236}">
                <a16:creationId xmlns="" xmlns:a16="http://schemas.microsoft.com/office/drawing/2014/main" id="{E43E83A6-BDFB-4382-A444-7583E91FB39F}"/>
              </a:ext>
            </a:extLst>
          </p:cNvPr>
          <p:cNvSpPr/>
          <p:nvPr/>
        </p:nvSpPr>
        <p:spPr>
          <a:xfrm rot="1859857">
            <a:off x="21792447" y="20239534"/>
            <a:ext cx="86037" cy="230471"/>
          </a:xfrm>
          <a:prstGeom prst="ellipse">
            <a:avLst/>
          </a:prstGeom>
          <a:gradFill>
            <a:gsLst>
              <a:gs pos="33000">
                <a:schemeClr val="accent1"/>
              </a:gs>
              <a:gs pos="76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a:extLst>
              <a:ext uri="{FF2B5EF4-FFF2-40B4-BE49-F238E27FC236}">
                <a16:creationId xmlns="" xmlns:a16="http://schemas.microsoft.com/office/drawing/2014/main" id="{CCF605AA-0709-4D59-A33E-2630057D4F1C}"/>
              </a:ext>
            </a:extLst>
          </p:cNvPr>
          <p:cNvSpPr/>
          <p:nvPr/>
        </p:nvSpPr>
        <p:spPr>
          <a:xfrm rot="13330560" flipH="1">
            <a:off x="21621740" y="21131805"/>
            <a:ext cx="95531" cy="255905"/>
          </a:xfrm>
          <a:prstGeom prst="ellipse">
            <a:avLst/>
          </a:prstGeom>
          <a:gradFill>
            <a:gsLst>
              <a:gs pos="33000">
                <a:schemeClr val="accent1"/>
              </a:gs>
              <a:gs pos="76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81381923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14:presetBounceEnd="38000">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14:bounceEnd="38000">
                                          <p:cBhvr>
                                            <p:cTn id="7" dur="2000" fill="hold">
                                              <p:stCondLst>
                                                <p:cond delay="0"/>
                                              </p:stCondLst>
                                            </p:cTn>
                                            <p:tgtEl>
                                              <p:spTgt spid="1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1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14:presetBounceEnd="38000">
                                      <p:stCondLst>
                                        <p:cond delay="0"/>
                                      </p:stCondLst>
                                      <p:childTnLst>
                                        <p:set>
                                          <p:cBhvr>
                                            <p:cTn id="10" dur="1" fill="hold">
                                              <p:stCondLst>
                                                <p:cond delay="0"/>
                                              </p:stCondLst>
                                            </p:cTn>
                                            <p:tgtEl>
                                              <p:spTgt spid="23"/>
                                            </p:tgtEl>
                                            <p:attrNameLst>
                                              <p:attrName>style.visibility</p:attrName>
                                            </p:attrNameLst>
                                          </p:cBhvr>
                                          <p:to>
                                            <p:strVal val="visible"/>
                                          </p:to>
                                        </p:set>
                                        <p:anim to="" calcmode="lin" valueType="num" p14:bounceEnd="38000">
                                          <p:cBhvr>
                                            <p:cTn id="11" dur="2000" fill="hold">
                                              <p:stCondLst>
                                                <p:cond delay="0"/>
                                              </p:stCondLst>
                                            </p:cTn>
                                            <p:tgtEl>
                                              <p:spTgt spid="2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2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14:presetBounceEnd="38000">
                                      <p:stCondLst>
                                        <p:cond delay="0"/>
                                      </p:stCondLst>
                                      <p:childTnLst>
                                        <p:set>
                                          <p:cBhvr>
                                            <p:cTn id="14" dur="1" fill="hold">
                                              <p:stCondLst>
                                                <p:cond delay="0"/>
                                              </p:stCondLst>
                                            </p:cTn>
                                            <p:tgtEl>
                                              <p:spTgt spid="15"/>
                                            </p:tgtEl>
                                            <p:attrNameLst>
                                              <p:attrName>style.visibility</p:attrName>
                                            </p:attrNameLst>
                                          </p:cBhvr>
                                          <p:to>
                                            <p:strVal val="visible"/>
                                          </p:to>
                                        </p:set>
                                        <p:anim to="" calcmode="lin" valueType="num" p14:bounceEnd="38000">
                                          <p:cBhvr>
                                            <p:cTn id="15" dur="2000" fill="hold">
                                              <p:stCondLst>
                                                <p:cond delay="0"/>
                                              </p:stCondLst>
                                            </p:cTn>
                                            <p:tgtEl>
                                              <p:spTgt spid="1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1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14:presetBounceEnd="38000">
                                      <p:stCondLst>
                                        <p:cond delay="0"/>
                                      </p:stCondLst>
                                      <p:childTnLst>
                                        <p:set>
                                          <p:cBhvr>
                                            <p:cTn id="18" dur="1" fill="hold">
                                              <p:stCondLst>
                                                <p:cond delay="0"/>
                                              </p:stCondLst>
                                            </p:cTn>
                                            <p:tgtEl>
                                              <p:spTgt spid="26"/>
                                            </p:tgtEl>
                                            <p:attrNameLst>
                                              <p:attrName>style.visibility</p:attrName>
                                            </p:attrNameLst>
                                          </p:cBhvr>
                                          <p:to>
                                            <p:strVal val="visible"/>
                                          </p:to>
                                        </p:set>
                                        <p:anim to="" calcmode="lin" valueType="num" p14:bounceEnd="38000">
                                          <p:cBhvr>
                                            <p:cTn id="19" dur="2000" fill="hold">
                                              <p:stCondLst>
                                                <p:cond delay="0"/>
                                              </p:stCondLst>
                                            </p:cTn>
                                            <p:tgtEl>
                                              <p:spTgt spid="2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2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15" grpId="0"/>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2000" fill="hold">
                                              <p:stCondLst>
                                                <p:cond delay="0"/>
                                              </p:stCondLst>
                                            </p:cTn>
                                            <p:tgtEl>
                                              <p:spTgt spid="1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1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to="" calcmode="lin" valueType="num">
                                          <p:cBhvr>
                                            <p:cTn id="11" dur="2000" fill="hold">
                                              <p:stCondLst>
                                                <p:cond delay="0"/>
                                              </p:stCondLst>
                                            </p:cTn>
                                            <p:tgtEl>
                                              <p:spTgt spid="2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2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to="" calcmode="lin" valueType="num">
                                          <p:cBhvr>
                                            <p:cTn id="15" dur="2000" fill="hold">
                                              <p:stCondLst>
                                                <p:cond delay="0"/>
                                              </p:stCondLst>
                                            </p:cTn>
                                            <p:tgtEl>
                                              <p:spTgt spid="1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1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to="" calcmode="lin" valueType="num">
                                          <p:cBhvr>
                                            <p:cTn id="19" dur="2000" fill="hold">
                                              <p:stCondLst>
                                                <p:cond delay="0"/>
                                              </p:stCondLst>
                                            </p:cTn>
                                            <p:tgtEl>
                                              <p:spTgt spid="2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2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15" grpId="0"/>
          <p:bldP spid="26"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a:extLst>
              <a:ext uri="{FF2B5EF4-FFF2-40B4-BE49-F238E27FC236}">
                <a16:creationId xmlns="" xmlns:a16="http://schemas.microsoft.com/office/drawing/2014/main" id="{35B3E7E7-252D-43DD-B034-639779F6E82C}"/>
              </a:ext>
            </a:extLst>
          </p:cNvPr>
          <p:cNvSpPr/>
          <p:nvPr/>
        </p:nvSpPr>
        <p:spPr>
          <a:xfrm rot="7105970">
            <a:off x="-776879" y="-982980"/>
            <a:ext cx="3746102" cy="3746102"/>
          </a:xfrm>
          <a:custGeom>
            <a:avLst/>
            <a:gdLst>
              <a:gd name="connsiteX0" fmla="*/ 2161802 w 4323604"/>
              <a:gd name="connsiteY0" fmla="*/ 963247 h 4323604"/>
              <a:gd name="connsiteX1" fmla="*/ 963247 w 4323604"/>
              <a:gd name="connsiteY1" fmla="*/ 2161802 h 4323604"/>
              <a:gd name="connsiteX2" fmla="*/ 2161802 w 4323604"/>
              <a:gd name="connsiteY2" fmla="*/ 3360357 h 4323604"/>
              <a:gd name="connsiteX3" fmla="*/ 3360357 w 4323604"/>
              <a:gd name="connsiteY3" fmla="*/ 2161802 h 4323604"/>
              <a:gd name="connsiteX4" fmla="*/ 2161802 w 4323604"/>
              <a:gd name="connsiteY4" fmla="*/ 963247 h 4323604"/>
              <a:gd name="connsiteX5" fmla="*/ 2161802 w 4323604"/>
              <a:gd name="connsiteY5" fmla="*/ 0 h 4323604"/>
              <a:gd name="connsiteX6" fmla="*/ 4323604 w 4323604"/>
              <a:gd name="connsiteY6" fmla="*/ 2161802 h 4323604"/>
              <a:gd name="connsiteX7" fmla="*/ 2161802 w 4323604"/>
              <a:gd name="connsiteY7" fmla="*/ 4323604 h 4323604"/>
              <a:gd name="connsiteX8" fmla="*/ 0 w 4323604"/>
              <a:gd name="connsiteY8" fmla="*/ 2161802 h 4323604"/>
              <a:gd name="connsiteX9" fmla="*/ 2161802 w 4323604"/>
              <a:gd name="connsiteY9" fmla="*/ 0 h 432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3604" h="4323604">
                <a:moveTo>
                  <a:pt x="2161802" y="963247"/>
                </a:moveTo>
                <a:cubicBezTo>
                  <a:pt x="1499858" y="963247"/>
                  <a:pt x="963247" y="1499858"/>
                  <a:pt x="963247" y="2161802"/>
                </a:cubicBezTo>
                <a:cubicBezTo>
                  <a:pt x="963247" y="2823746"/>
                  <a:pt x="1499858" y="3360357"/>
                  <a:pt x="2161802" y="3360357"/>
                </a:cubicBezTo>
                <a:cubicBezTo>
                  <a:pt x="2823746" y="3360357"/>
                  <a:pt x="3360357" y="2823746"/>
                  <a:pt x="3360357" y="2161802"/>
                </a:cubicBezTo>
                <a:cubicBezTo>
                  <a:pt x="3360357" y="1499858"/>
                  <a:pt x="2823746" y="963247"/>
                  <a:pt x="2161802" y="963247"/>
                </a:cubicBezTo>
                <a:close/>
                <a:moveTo>
                  <a:pt x="2161802" y="0"/>
                </a:moveTo>
                <a:cubicBezTo>
                  <a:pt x="3355732" y="0"/>
                  <a:pt x="4323604" y="967872"/>
                  <a:pt x="4323604" y="2161802"/>
                </a:cubicBezTo>
                <a:cubicBezTo>
                  <a:pt x="4323604" y="3355732"/>
                  <a:pt x="3355732" y="4323604"/>
                  <a:pt x="2161802" y="4323604"/>
                </a:cubicBezTo>
                <a:cubicBezTo>
                  <a:pt x="967872" y="4323604"/>
                  <a:pt x="0" y="3355732"/>
                  <a:pt x="0" y="2161802"/>
                </a:cubicBezTo>
                <a:cubicBezTo>
                  <a:pt x="0" y="967872"/>
                  <a:pt x="967872" y="0"/>
                  <a:pt x="2161802" y="0"/>
                </a:cubicBezTo>
                <a:close/>
              </a:path>
            </a:pathLst>
          </a:custGeom>
          <a:gradFill>
            <a:gsLst>
              <a:gs pos="30000">
                <a:schemeClr val="accent1">
                  <a:lumMod val="75000"/>
                </a:schemeClr>
              </a:gs>
              <a:gs pos="7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6" name="任意多边形: 形状 5">
            <a:extLst>
              <a:ext uri="{FF2B5EF4-FFF2-40B4-BE49-F238E27FC236}">
                <a16:creationId xmlns="" xmlns:a16="http://schemas.microsoft.com/office/drawing/2014/main" id="{3ECA6B6F-B13D-4086-A90B-AE12C6F18F07}"/>
              </a:ext>
            </a:extLst>
          </p:cNvPr>
          <p:cNvSpPr/>
          <p:nvPr/>
        </p:nvSpPr>
        <p:spPr>
          <a:xfrm rot="3681728">
            <a:off x="9393591" y="3841213"/>
            <a:ext cx="4729182" cy="4729182"/>
          </a:xfrm>
          <a:custGeom>
            <a:avLst/>
            <a:gdLst>
              <a:gd name="connsiteX0" fmla="*/ 2161802 w 4323604"/>
              <a:gd name="connsiteY0" fmla="*/ 963247 h 4323604"/>
              <a:gd name="connsiteX1" fmla="*/ 963247 w 4323604"/>
              <a:gd name="connsiteY1" fmla="*/ 2161802 h 4323604"/>
              <a:gd name="connsiteX2" fmla="*/ 2161802 w 4323604"/>
              <a:gd name="connsiteY2" fmla="*/ 3360357 h 4323604"/>
              <a:gd name="connsiteX3" fmla="*/ 3360357 w 4323604"/>
              <a:gd name="connsiteY3" fmla="*/ 2161802 h 4323604"/>
              <a:gd name="connsiteX4" fmla="*/ 2161802 w 4323604"/>
              <a:gd name="connsiteY4" fmla="*/ 963247 h 4323604"/>
              <a:gd name="connsiteX5" fmla="*/ 2161802 w 4323604"/>
              <a:gd name="connsiteY5" fmla="*/ 0 h 4323604"/>
              <a:gd name="connsiteX6" fmla="*/ 4323604 w 4323604"/>
              <a:gd name="connsiteY6" fmla="*/ 2161802 h 4323604"/>
              <a:gd name="connsiteX7" fmla="*/ 2161802 w 4323604"/>
              <a:gd name="connsiteY7" fmla="*/ 4323604 h 4323604"/>
              <a:gd name="connsiteX8" fmla="*/ 0 w 4323604"/>
              <a:gd name="connsiteY8" fmla="*/ 2161802 h 4323604"/>
              <a:gd name="connsiteX9" fmla="*/ 2161802 w 4323604"/>
              <a:gd name="connsiteY9" fmla="*/ 0 h 432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3604" h="4323604">
                <a:moveTo>
                  <a:pt x="2161802" y="963247"/>
                </a:moveTo>
                <a:cubicBezTo>
                  <a:pt x="1499858" y="963247"/>
                  <a:pt x="963247" y="1499858"/>
                  <a:pt x="963247" y="2161802"/>
                </a:cubicBezTo>
                <a:cubicBezTo>
                  <a:pt x="963247" y="2823746"/>
                  <a:pt x="1499858" y="3360357"/>
                  <a:pt x="2161802" y="3360357"/>
                </a:cubicBezTo>
                <a:cubicBezTo>
                  <a:pt x="2823746" y="3360357"/>
                  <a:pt x="3360357" y="2823746"/>
                  <a:pt x="3360357" y="2161802"/>
                </a:cubicBezTo>
                <a:cubicBezTo>
                  <a:pt x="3360357" y="1499858"/>
                  <a:pt x="2823746" y="963247"/>
                  <a:pt x="2161802" y="963247"/>
                </a:cubicBezTo>
                <a:close/>
                <a:moveTo>
                  <a:pt x="2161802" y="0"/>
                </a:moveTo>
                <a:cubicBezTo>
                  <a:pt x="3355732" y="0"/>
                  <a:pt x="4323604" y="967872"/>
                  <a:pt x="4323604" y="2161802"/>
                </a:cubicBezTo>
                <a:cubicBezTo>
                  <a:pt x="4323604" y="3355732"/>
                  <a:pt x="3355732" y="4323604"/>
                  <a:pt x="2161802" y="4323604"/>
                </a:cubicBezTo>
                <a:cubicBezTo>
                  <a:pt x="967872" y="4323604"/>
                  <a:pt x="0" y="3355732"/>
                  <a:pt x="0" y="2161802"/>
                </a:cubicBezTo>
                <a:cubicBezTo>
                  <a:pt x="0" y="967872"/>
                  <a:pt x="967872" y="0"/>
                  <a:pt x="2161802" y="0"/>
                </a:cubicBezTo>
                <a:close/>
              </a:path>
            </a:pathLst>
          </a:custGeom>
          <a:gradFill>
            <a:gsLst>
              <a:gs pos="30000">
                <a:schemeClr val="accent1">
                  <a:lumMod val="75000"/>
                </a:schemeClr>
              </a:gs>
              <a:gs pos="7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 name="矩形 1">
            <a:extLst>
              <a:ext uri="{FF2B5EF4-FFF2-40B4-BE49-F238E27FC236}">
                <a16:creationId xmlns="" xmlns:a16="http://schemas.microsoft.com/office/drawing/2014/main" id="{E417982A-645B-4918-8ED7-F2EB36DE063E}"/>
              </a:ext>
            </a:extLst>
          </p:cNvPr>
          <p:cNvSpPr/>
          <p:nvPr/>
        </p:nvSpPr>
        <p:spPr>
          <a:xfrm>
            <a:off x="-5058552" y="1516380"/>
            <a:ext cx="22128480" cy="4617720"/>
          </a:xfrm>
          <a:prstGeom prst="rect">
            <a:avLst/>
          </a:prstGeom>
          <a:solidFill>
            <a:schemeClr val="bg1"/>
          </a:solidFill>
          <a:ln>
            <a:noFill/>
          </a:ln>
          <a:effectLst>
            <a:outerShdw blurRad="127000" sx="101000" sy="101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a:extLst>
              <a:ext uri="{FF2B5EF4-FFF2-40B4-BE49-F238E27FC236}">
                <a16:creationId xmlns="" xmlns:a16="http://schemas.microsoft.com/office/drawing/2014/main" id="{83ECA3CA-096C-4010-B43D-14939751DD3B}"/>
              </a:ext>
            </a:extLst>
          </p:cNvPr>
          <p:cNvSpPr txBox="1"/>
          <p:nvPr/>
        </p:nvSpPr>
        <p:spPr>
          <a:xfrm>
            <a:off x="3453536" y="3409553"/>
            <a:ext cx="1953352" cy="1052596"/>
          </a:xfrm>
          <a:prstGeom prst="rect">
            <a:avLst/>
          </a:prstGeom>
          <a:noFill/>
        </p:spPr>
        <p:txBody>
          <a:bodyPr wrap="square">
            <a:spAutoFit/>
          </a:bodyPr>
          <a:lstStyle/>
          <a:p>
            <a:pPr algn="l">
              <a:lnSpc>
                <a:spcPct val="130000"/>
              </a:lnSpc>
            </a:pPr>
            <a:r>
              <a:rPr lang="zh-CN" altLang="zh-CN" sz="1200" kern="100" dirty="0">
                <a:solidFill>
                  <a:srgbClr val="000000"/>
                </a:solidFill>
                <a:effectLst/>
                <a:cs typeface="+mn-ea"/>
                <a:sym typeface="+mn-lt"/>
              </a:rPr>
              <a:t>为适应公司全方位规范化科学管理，做好公司文件管理工作，使之规范化和制度化，特制定本制度。</a:t>
            </a:r>
            <a:endParaRPr lang="zh-CN" altLang="en-US" sz="1200" dirty="0">
              <a:cs typeface="+mn-ea"/>
              <a:sym typeface="+mn-lt"/>
            </a:endParaRPr>
          </a:p>
        </p:txBody>
      </p:sp>
      <p:sp>
        <p:nvSpPr>
          <p:cNvPr id="10" name="文本框 9">
            <a:extLst>
              <a:ext uri="{FF2B5EF4-FFF2-40B4-BE49-F238E27FC236}">
                <a16:creationId xmlns="" xmlns:a16="http://schemas.microsoft.com/office/drawing/2014/main" id="{E8747B10-2A7B-4DB6-ADA4-CAD2ED491B32}"/>
              </a:ext>
            </a:extLst>
          </p:cNvPr>
          <p:cNvSpPr txBox="1"/>
          <p:nvPr/>
        </p:nvSpPr>
        <p:spPr>
          <a:xfrm>
            <a:off x="7528210" y="3409553"/>
            <a:ext cx="1953352" cy="1996187"/>
          </a:xfrm>
          <a:prstGeom prst="rect">
            <a:avLst/>
          </a:prstGeom>
          <a:noFill/>
        </p:spPr>
        <p:txBody>
          <a:bodyPr wrap="square">
            <a:spAutoFit/>
          </a:bodyPr>
          <a:lstStyle/>
          <a:p>
            <a:pPr algn="l">
              <a:lnSpc>
                <a:spcPct val="130000"/>
              </a:lnSpc>
            </a:pPr>
            <a:r>
              <a:rPr lang="zh-CN" altLang="zh-CN" sz="1200" kern="100" dirty="0">
                <a:solidFill>
                  <a:srgbClr val="000000"/>
                </a:solidFill>
                <a:effectLst/>
                <a:cs typeface="+mn-ea"/>
                <a:sym typeface="+mn-lt"/>
              </a:rPr>
              <a:t>公司文件是传达方针政策，发布公司行政规章制度、指示、请示和答复问题、指导商洽工作、报告情况、交流信息的重要工具。因此，必须认真做好文件的管理工作，有效地为公司发展服务。</a:t>
            </a:r>
            <a:endParaRPr lang="zh-CN" altLang="en-US" sz="1200" dirty="0">
              <a:cs typeface="+mn-ea"/>
              <a:sym typeface="+mn-lt"/>
            </a:endParaRPr>
          </a:p>
        </p:txBody>
      </p:sp>
      <p:sp>
        <p:nvSpPr>
          <p:cNvPr id="11" name="文本框 10">
            <a:extLst>
              <a:ext uri="{FF2B5EF4-FFF2-40B4-BE49-F238E27FC236}">
                <a16:creationId xmlns="" xmlns:a16="http://schemas.microsoft.com/office/drawing/2014/main" id="{6A949D6A-4F8B-40CE-96E7-FAF49A55B59C}"/>
              </a:ext>
            </a:extLst>
          </p:cNvPr>
          <p:cNvSpPr txBox="1"/>
          <p:nvPr/>
        </p:nvSpPr>
        <p:spPr>
          <a:xfrm>
            <a:off x="5490873" y="3409553"/>
            <a:ext cx="1953352" cy="1292662"/>
          </a:xfrm>
          <a:prstGeom prst="rect">
            <a:avLst/>
          </a:prstGeom>
          <a:noFill/>
        </p:spPr>
        <p:txBody>
          <a:bodyPr wrap="square">
            <a:spAutoFit/>
          </a:bodyPr>
          <a:lstStyle/>
          <a:p>
            <a:pPr algn="l">
              <a:lnSpc>
                <a:spcPct val="130000"/>
              </a:lnSpc>
            </a:pPr>
            <a:r>
              <a:rPr lang="zh-CN" altLang="zh-CN" sz="1200" kern="100" dirty="0">
                <a:solidFill>
                  <a:srgbClr val="000000"/>
                </a:solidFill>
                <a:effectLst/>
                <a:cs typeface="+mn-ea"/>
                <a:sym typeface="+mn-lt"/>
              </a:rPr>
              <a:t>公司全体员工都应发扬深入调查、联系群众、结合实际、实事求是和认真负责的工作作风，努力提高文件质量和处理效率。</a:t>
            </a:r>
            <a:endParaRPr lang="zh-CN" altLang="en-US" sz="1200" dirty="0">
              <a:cs typeface="+mn-ea"/>
              <a:sym typeface="+mn-lt"/>
            </a:endParaRPr>
          </a:p>
        </p:txBody>
      </p:sp>
      <p:sp>
        <p:nvSpPr>
          <p:cNvPr id="12" name="文本框 11">
            <a:extLst>
              <a:ext uri="{FF2B5EF4-FFF2-40B4-BE49-F238E27FC236}">
                <a16:creationId xmlns="" xmlns:a16="http://schemas.microsoft.com/office/drawing/2014/main" id="{552201E2-0315-4B2A-A48F-3805827B0B7E}"/>
              </a:ext>
            </a:extLst>
          </p:cNvPr>
          <p:cNvSpPr txBox="1"/>
          <p:nvPr/>
        </p:nvSpPr>
        <p:spPr>
          <a:xfrm>
            <a:off x="9565548" y="3409553"/>
            <a:ext cx="1953352" cy="1532727"/>
          </a:xfrm>
          <a:prstGeom prst="rect">
            <a:avLst/>
          </a:prstGeom>
          <a:noFill/>
        </p:spPr>
        <p:txBody>
          <a:bodyPr wrap="square">
            <a:spAutoFit/>
          </a:bodyPr>
          <a:lstStyle/>
          <a:p>
            <a:pPr>
              <a:lnSpc>
                <a:spcPct val="130000"/>
              </a:lnSpc>
            </a:pPr>
            <a:r>
              <a:rPr lang="zh-CN" altLang="zh-CN" sz="1200" dirty="0">
                <a:solidFill>
                  <a:srgbClr val="000000"/>
                </a:solidFill>
                <a:effectLst/>
                <a:cs typeface="+mn-ea"/>
                <a:sym typeface="+mn-lt"/>
              </a:rPr>
              <a:t>文件处理必须做到准确、及时、安全，严格按照规定的时限和要求完成。公司文件由总经办统一发放、传递、用印、保管和立卷归档。</a:t>
            </a:r>
            <a:endParaRPr lang="zh-CN" altLang="en-US" sz="1200" dirty="0">
              <a:cs typeface="+mn-ea"/>
              <a:sym typeface="+mn-lt"/>
            </a:endParaRPr>
          </a:p>
        </p:txBody>
      </p:sp>
      <p:grpSp>
        <p:nvGrpSpPr>
          <p:cNvPr id="14" name="图形 2">
            <a:extLst>
              <a:ext uri="{FF2B5EF4-FFF2-40B4-BE49-F238E27FC236}">
                <a16:creationId xmlns="" xmlns:a16="http://schemas.microsoft.com/office/drawing/2014/main" id="{8F013CF2-6945-4FBC-9311-9984ECA79B37}"/>
              </a:ext>
            </a:extLst>
          </p:cNvPr>
          <p:cNvGrpSpPr/>
          <p:nvPr/>
        </p:nvGrpSpPr>
        <p:grpSpPr>
          <a:xfrm>
            <a:off x="7787012" y="2623045"/>
            <a:ext cx="515698" cy="496598"/>
            <a:chOff x="4589283" y="1727200"/>
            <a:chExt cx="1905000" cy="1905000"/>
          </a:xfrm>
          <a:solidFill>
            <a:schemeClr val="accent1">
              <a:lumMod val="75000"/>
              <a:alpha val="99000"/>
            </a:schemeClr>
          </a:solidFill>
        </p:grpSpPr>
        <p:sp>
          <p:nvSpPr>
            <p:cNvPr id="15" name="任意多边形: 形状 14">
              <a:extLst>
                <a:ext uri="{FF2B5EF4-FFF2-40B4-BE49-F238E27FC236}">
                  <a16:creationId xmlns="" xmlns:a16="http://schemas.microsoft.com/office/drawing/2014/main" id="{71E9788E-D9D3-4DF6-8FAA-2D3CB993F782}"/>
                </a:ext>
              </a:extLst>
            </p:cNvPr>
            <p:cNvSpPr/>
            <p:nvPr/>
          </p:nvSpPr>
          <p:spPr>
            <a:xfrm>
              <a:off x="4857173" y="1905793"/>
              <a:ext cx="1366302" cy="1588290"/>
            </a:xfrm>
            <a:custGeom>
              <a:avLst/>
              <a:gdLst>
                <a:gd name="connsiteX0" fmla="*/ 1131094 w 1366302"/>
                <a:gd name="connsiteY0" fmla="*/ 0 h 1588290"/>
                <a:gd name="connsiteX1" fmla="*/ 238125 w 1366302"/>
                <a:gd name="connsiteY1" fmla="*/ 0 h 1588290"/>
                <a:gd name="connsiteX2" fmla="*/ 0 w 1366302"/>
                <a:gd name="connsiteY2" fmla="*/ 238125 h 1588290"/>
                <a:gd name="connsiteX3" fmla="*/ 0 w 1366302"/>
                <a:gd name="connsiteY3" fmla="*/ 1410891 h 1588290"/>
                <a:gd name="connsiteX4" fmla="*/ 26789 w 1366302"/>
                <a:gd name="connsiteY4" fmla="*/ 1503164 h 1588290"/>
                <a:gd name="connsiteX5" fmla="*/ 270867 w 1366302"/>
                <a:gd name="connsiteY5" fmla="*/ 1562695 h 1588290"/>
                <a:gd name="connsiteX6" fmla="*/ 657820 w 1366302"/>
                <a:gd name="connsiteY6" fmla="*/ 1327547 h 1588290"/>
                <a:gd name="connsiteX7" fmla="*/ 720328 w 1366302"/>
                <a:gd name="connsiteY7" fmla="*/ 1327547 h 1588290"/>
                <a:gd name="connsiteX8" fmla="*/ 1095375 w 1366302"/>
                <a:gd name="connsiteY8" fmla="*/ 1559719 h 1588290"/>
                <a:gd name="connsiteX9" fmla="*/ 1187649 w 1366302"/>
                <a:gd name="connsiteY9" fmla="*/ 1586508 h 1588290"/>
                <a:gd name="connsiteX10" fmla="*/ 1366242 w 1366302"/>
                <a:gd name="connsiteY10" fmla="*/ 1407914 h 1588290"/>
                <a:gd name="connsiteX11" fmla="*/ 1366242 w 1366302"/>
                <a:gd name="connsiteY11" fmla="*/ 238125 h 1588290"/>
                <a:gd name="connsiteX12" fmla="*/ 1131094 w 1366302"/>
                <a:gd name="connsiteY12" fmla="*/ 0 h 1588290"/>
                <a:gd name="connsiteX13" fmla="*/ 1250156 w 1366302"/>
                <a:gd name="connsiteY13" fmla="*/ 1407914 h 1588290"/>
                <a:gd name="connsiteX14" fmla="*/ 1190625 w 1366302"/>
                <a:gd name="connsiteY14" fmla="*/ 1467445 h 1588290"/>
                <a:gd name="connsiteX15" fmla="*/ 1160859 w 1366302"/>
                <a:gd name="connsiteY15" fmla="*/ 1458516 h 1588290"/>
                <a:gd name="connsiteX16" fmla="*/ 785813 w 1366302"/>
                <a:gd name="connsiteY16" fmla="*/ 1226344 h 1588290"/>
                <a:gd name="connsiteX17" fmla="*/ 601266 w 1366302"/>
                <a:gd name="connsiteY17" fmla="*/ 1226344 h 1588290"/>
                <a:gd name="connsiteX18" fmla="*/ 214313 w 1366302"/>
                <a:gd name="connsiteY18" fmla="*/ 1461492 h 1588290"/>
                <a:gd name="connsiteX19" fmla="*/ 133945 w 1366302"/>
                <a:gd name="connsiteY19" fmla="*/ 1440656 h 1588290"/>
                <a:gd name="connsiteX20" fmla="*/ 125016 w 1366302"/>
                <a:gd name="connsiteY20" fmla="*/ 1410891 h 1588290"/>
                <a:gd name="connsiteX21" fmla="*/ 125016 w 1366302"/>
                <a:gd name="connsiteY21" fmla="*/ 238125 h 1588290"/>
                <a:gd name="connsiteX22" fmla="*/ 244078 w 1366302"/>
                <a:gd name="connsiteY22" fmla="*/ 119063 h 1588290"/>
                <a:gd name="connsiteX23" fmla="*/ 1137047 w 1366302"/>
                <a:gd name="connsiteY23" fmla="*/ 119063 h 1588290"/>
                <a:gd name="connsiteX24" fmla="*/ 1256109 w 1366302"/>
                <a:gd name="connsiteY24" fmla="*/ 238125 h 1588290"/>
                <a:gd name="connsiteX25" fmla="*/ 1256109 w 1366302"/>
                <a:gd name="connsiteY25" fmla="*/ 1407914 h 158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66302" h="1588290">
                  <a:moveTo>
                    <a:pt x="1131094" y="0"/>
                  </a:moveTo>
                  <a:lnTo>
                    <a:pt x="238125" y="0"/>
                  </a:lnTo>
                  <a:cubicBezTo>
                    <a:pt x="107156" y="0"/>
                    <a:pt x="0" y="107156"/>
                    <a:pt x="0" y="238125"/>
                  </a:cubicBezTo>
                  <a:lnTo>
                    <a:pt x="0" y="1410891"/>
                  </a:lnTo>
                  <a:cubicBezTo>
                    <a:pt x="0" y="1443633"/>
                    <a:pt x="8930" y="1476375"/>
                    <a:pt x="26789" y="1503164"/>
                  </a:cubicBezTo>
                  <a:cubicBezTo>
                    <a:pt x="77391" y="1586508"/>
                    <a:pt x="187523" y="1613297"/>
                    <a:pt x="270867" y="1562695"/>
                  </a:cubicBezTo>
                  <a:lnTo>
                    <a:pt x="657820" y="1327547"/>
                  </a:lnTo>
                  <a:cubicBezTo>
                    <a:pt x="675680" y="1315641"/>
                    <a:pt x="699492" y="1315641"/>
                    <a:pt x="720328" y="1327547"/>
                  </a:cubicBezTo>
                  <a:lnTo>
                    <a:pt x="1095375" y="1559719"/>
                  </a:lnTo>
                  <a:cubicBezTo>
                    <a:pt x="1122164" y="1577578"/>
                    <a:pt x="1154906" y="1586508"/>
                    <a:pt x="1187649" y="1586508"/>
                  </a:cubicBezTo>
                  <a:cubicBezTo>
                    <a:pt x="1285875" y="1586508"/>
                    <a:pt x="1366242" y="1506141"/>
                    <a:pt x="1366242" y="1407914"/>
                  </a:cubicBezTo>
                  <a:lnTo>
                    <a:pt x="1366242" y="238125"/>
                  </a:lnTo>
                  <a:cubicBezTo>
                    <a:pt x="1369219" y="107156"/>
                    <a:pt x="1262063" y="0"/>
                    <a:pt x="1131094" y="0"/>
                  </a:cubicBezTo>
                  <a:close/>
                  <a:moveTo>
                    <a:pt x="1250156" y="1407914"/>
                  </a:moveTo>
                  <a:cubicBezTo>
                    <a:pt x="1250156" y="1440656"/>
                    <a:pt x="1223367" y="1467445"/>
                    <a:pt x="1190625" y="1467445"/>
                  </a:cubicBezTo>
                  <a:cubicBezTo>
                    <a:pt x="1178719" y="1467445"/>
                    <a:pt x="1169789" y="1464469"/>
                    <a:pt x="1160859" y="1458516"/>
                  </a:cubicBezTo>
                  <a:lnTo>
                    <a:pt x="785813" y="1226344"/>
                  </a:lnTo>
                  <a:cubicBezTo>
                    <a:pt x="729258" y="1190625"/>
                    <a:pt x="657820" y="1190625"/>
                    <a:pt x="601266" y="1226344"/>
                  </a:cubicBezTo>
                  <a:lnTo>
                    <a:pt x="214313" y="1461492"/>
                  </a:lnTo>
                  <a:cubicBezTo>
                    <a:pt x="187523" y="1479352"/>
                    <a:pt x="148828" y="1470422"/>
                    <a:pt x="133945" y="1440656"/>
                  </a:cubicBezTo>
                  <a:cubicBezTo>
                    <a:pt x="127992" y="1431727"/>
                    <a:pt x="125016" y="1419820"/>
                    <a:pt x="125016" y="1410891"/>
                  </a:cubicBezTo>
                  <a:lnTo>
                    <a:pt x="125016" y="238125"/>
                  </a:lnTo>
                  <a:cubicBezTo>
                    <a:pt x="125016" y="172641"/>
                    <a:pt x="178594" y="119063"/>
                    <a:pt x="244078" y="119063"/>
                  </a:cubicBezTo>
                  <a:lnTo>
                    <a:pt x="1137047" y="119063"/>
                  </a:lnTo>
                  <a:cubicBezTo>
                    <a:pt x="1202531" y="119063"/>
                    <a:pt x="1256109" y="172641"/>
                    <a:pt x="1256109" y="238125"/>
                  </a:cubicBezTo>
                  <a:lnTo>
                    <a:pt x="1256109" y="1407914"/>
                  </a:lnTo>
                  <a:close/>
                </a:path>
              </a:pathLst>
            </a:custGeom>
            <a:grpFill/>
            <a:ln w="1860" cap="flat">
              <a:noFill/>
              <a:prstDash val="solid"/>
              <a:miter/>
            </a:ln>
          </p:spPr>
          <p:txBody>
            <a:bodyPr rtlCol="0" anchor="ctr"/>
            <a:lstStyle/>
            <a:p>
              <a:endParaRPr lang="zh-CN" altLang="en-US">
                <a:cs typeface="+mn-ea"/>
                <a:sym typeface="+mn-lt"/>
              </a:endParaRPr>
            </a:p>
          </p:txBody>
        </p:sp>
        <p:sp>
          <p:nvSpPr>
            <p:cNvPr id="16" name="任意多边形: 形状 15">
              <a:extLst>
                <a:ext uri="{FF2B5EF4-FFF2-40B4-BE49-F238E27FC236}">
                  <a16:creationId xmlns="" xmlns:a16="http://schemas.microsoft.com/office/drawing/2014/main" id="{5A28B179-37A8-484E-A4FF-CD00941FC65A}"/>
                </a:ext>
              </a:extLst>
            </p:cNvPr>
            <p:cNvSpPr/>
            <p:nvPr/>
          </p:nvSpPr>
          <p:spPr>
            <a:xfrm>
              <a:off x="5244126" y="2262981"/>
              <a:ext cx="595312" cy="119062"/>
            </a:xfrm>
            <a:custGeom>
              <a:avLst/>
              <a:gdLst>
                <a:gd name="connsiteX0" fmla="*/ 535781 w 595312"/>
                <a:gd name="connsiteY0" fmla="*/ 0 h 119062"/>
                <a:gd name="connsiteX1" fmla="*/ 59531 w 595312"/>
                <a:gd name="connsiteY1" fmla="*/ 0 h 119062"/>
                <a:gd name="connsiteX2" fmla="*/ 0 w 595312"/>
                <a:gd name="connsiteY2" fmla="*/ 59531 h 119062"/>
                <a:gd name="connsiteX3" fmla="*/ 59531 w 595312"/>
                <a:gd name="connsiteY3" fmla="*/ 119063 h 119062"/>
                <a:gd name="connsiteX4" fmla="*/ 535781 w 595312"/>
                <a:gd name="connsiteY4" fmla="*/ 119063 h 119062"/>
                <a:gd name="connsiteX5" fmla="*/ 595313 w 595312"/>
                <a:gd name="connsiteY5" fmla="*/ 59531 h 119062"/>
                <a:gd name="connsiteX6" fmla="*/ 535781 w 595312"/>
                <a:gd name="connsiteY6" fmla="*/ 0 h 11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5312" h="119062">
                  <a:moveTo>
                    <a:pt x="535781" y="0"/>
                  </a:moveTo>
                  <a:lnTo>
                    <a:pt x="59531" y="0"/>
                  </a:lnTo>
                  <a:cubicBezTo>
                    <a:pt x="26789" y="0"/>
                    <a:pt x="0" y="26789"/>
                    <a:pt x="0" y="59531"/>
                  </a:cubicBezTo>
                  <a:cubicBezTo>
                    <a:pt x="0" y="92273"/>
                    <a:pt x="26789" y="119063"/>
                    <a:pt x="59531" y="119063"/>
                  </a:cubicBezTo>
                  <a:lnTo>
                    <a:pt x="535781" y="119063"/>
                  </a:lnTo>
                  <a:cubicBezTo>
                    <a:pt x="568523" y="119063"/>
                    <a:pt x="595313" y="92273"/>
                    <a:pt x="595313" y="59531"/>
                  </a:cubicBezTo>
                  <a:cubicBezTo>
                    <a:pt x="595313" y="26789"/>
                    <a:pt x="568523" y="0"/>
                    <a:pt x="535781" y="0"/>
                  </a:cubicBezTo>
                  <a:close/>
                </a:path>
              </a:pathLst>
            </a:custGeom>
            <a:grpFill/>
            <a:ln w="1860" cap="flat">
              <a:noFill/>
              <a:prstDash val="solid"/>
              <a:miter/>
            </a:ln>
          </p:spPr>
          <p:txBody>
            <a:bodyPr rtlCol="0" anchor="ctr"/>
            <a:lstStyle/>
            <a:p>
              <a:endParaRPr lang="zh-CN" altLang="en-US">
                <a:cs typeface="+mn-ea"/>
                <a:sym typeface="+mn-lt"/>
              </a:endParaRPr>
            </a:p>
          </p:txBody>
        </p:sp>
      </p:grpSp>
      <p:sp>
        <p:nvSpPr>
          <p:cNvPr id="13" name="椭圆 12">
            <a:extLst>
              <a:ext uri="{FF2B5EF4-FFF2-40B4-BE49-F238E27FC236}">
                <a16:creationId xmlns="" xmlns:a16="http://schemas.microsoft.com/office/drawing/2014/main" id="{F115E874-48A3-4EBE-85A4-3C363B4D26F1}"/>
              </a:ext>
            </a:extLst>
          </p:cNvPr>
          <p:cNvSpPr/>
          <p:nvPr/>
        </p:nvSpPr>
        <p:spPr>
          <a:xfrm>
            <a:off x="3543848" y="2459592"/>
            <a:ext cx="813062" cy="813062"/>
          </a:xfrm>
          <a:prstGeom prst="ellipse">
            <a:avLst/>
          </a:prstGeom>
          <a:noFill/>
          <a:ln>
            <a:gradFill>
              <a:gsLst>
                <a:gs pos="28000">
                  <a:schemeClr val="accent1">
                    <a:lumMod val="75000"/>
                  </a:schemeClr>
                </a:gs>
                <a:gs pos="71000">
                  <a:schemeClr val="accent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图形 4">
            <a:extLst>
              <a:ext uri="{FF2B5EF4-FFF2-40B4-BE49-F238E27FC236}">
                <a16:creationId xmlns="" xmlns:a16="http://schemas.microsoft.com/office/drawing/2014/main" id="{FF3BD5F6-D7CE-454A-BAF0-BD30640E4B04}"/>
              </a:ext>
            </a:extLst>
          </p:cNvPr>
          <p:cNvSpPr/>
          <p:nvPr/>
        </p:nvSpPr>
        <p:spPr>
          <a:xfrm>
            <a:off x="3721106" y="2650562"/>
            <a:ext cx="458546" cy="441563"/>
          </a:xfrm>
          <a:custGeom>
            <a:avLst/>
            <a:gdLst>
              <a:gd name="connsiteX0" fmla="*/ 327422 w 1607343"/>
              <a:gd name="connsiteY0" fmla="*/ 119063 h 1547812"/>
              <a:gd name="connsiteX1" fmla="*/ 238125 w 1607343"/>
              <a:gd name="connsiteY1" fmla="*/ 119063 h 1547812"/>
              <a:gd name="connsiteX2" fmla="*/ 119063 w 1607343"/>
              <a:gd name="connsiteY2" fmla="*/ 238125 h 1547812"/>
              <a:gd name="connsiteX3" fmla="*/ 119063 w 1607343"/>
              <a:gd name="connsiteY3" fmla="*/ 1309688 h 1547812"/>
              <a:gd name="connsiteX4" fmla="*/ 238125 w 1607343"/>
              <a:gd name="connsiteY4" fmla="*/ 1428750 h 1547812"/>
              <a:gd name="connsiteX5" fmla="*/ 1369219 w 1607343"/>
              <a:gd name="connsiteY5" fmla="*/ 1428750 h 1547812"/>
              <a:gd name="connsiteX6" fmla="*/ 1488281 w 1607343"/>
              <a:gd name="connsiteY6" fmla="*/ 1309688 h 1547812"/>
              <a:gd name="connsiteX7" fmla="*/ 1488281 w 1607343"/>
              <a:gd name="connsiteY7" fmla="*/ 238125 h 1547812"/>
              <a:gd name="connsiteX8" fmla="*/ 1369219 w 1607343"/>
              <a:gd name="connsiteY8" fmla="*/ 119063 h 1547812"/>
              <a:gd name="connsiteX9" fmla="*/ 1279922 w 1607343"/>
              <a:gd name="connsiteY9" fmla="*/ 119063 h 1547812"/>
              <a:gd name="connsiteX10" fmla="*/ 1279922 w 1607343"/>
              <a:gd name="connsiteY10" fmla="*/ 654844 h 1547812"/>
              <a:gd name="connsiteX11" fmla="*/ 1160859 w 1607343"/>
              <a:gd name="connsiteY11" fmla="*/ 773906 h 1547812"/>
              <a:gd name="connsiteX12" fmla="*/ 446484 w 1607343"/>
              <a:gd name="connsiteY12" fmla="*/ 773906 h 1547812"/>
              <a:gd name="connsiteX13" fmla="*/ 327422 w 1607343"/>
              <a:gd name="connsiteY13" fmla="*/ 654844 h 1547812"/>
              <a:gd name="connsiteX14" fmla="*/ 327422 w 1607343"/>
              <a:gd name="connsiteY14" fmla="*/ 119063 h 1547812"/>
              <a:gd name="connsiteX15" fmla="*/ 238125 w 1607343"/>
              <a:gd name="connsiteY15" fmla="*/ 0 h 1547812"/>
              <a:gd name="connsiteX16" fmla="*/ 1369219 w 1607343"/>
              <a:gd name="connsiteY16" fmla="*/ 0 h 1547812"/>
              <a:gd name="connsiteX17" fmla="*/ 1607344 w 1607343"/>
              <a:gd name="connsiteY17" fmla="*/ 238125 h 1547812"/>
              <a:gd name="connsiteX18" fmla="*/ 1607344 w 1607343"/>
              <a:gd name="connsiteY18" fmla="*/ 1309688 h 1547812"/>
              <a:gd name="connsiteX19" fmla="*/ 1369219 w 1607343"/>
              <a:gd name="connsiteY19" fmla="*/ 1547813 h 1547812"/>
              <a:gd name="connsiteX20" fmla="*/ 238125 w 1607343"/>
              <a:gd name="connsiteY20" fmla="*/ 1547813 h 1547812"/>
              <a:gd name="connsiteX21" fmla="*/ 0 w 1607343"/>
              <a:gd name="connsiteY21" fmla="*/ 1309688 h 1547812"/>
              <a:gd name="connsiteX22" fmla="*/ 0 w 1607343"/>
              <a:gd name="connsiteY22" fmla="*/ 238125 h 1547812"/>
              <a:gd name="connsiteX23" fmla="*/ 238125 w 1607343"/>
              <a:gd name="connsiteY23" fmla="*/ 0 h 1547812"/>
              <a:gd name="connsiteX24" fmla="*/ 446484 w 1607343"/>
              <a:gd name="connsiteY24" fmla="*/ 654844 h 1547812"/>
              <a:gd name="connsiteX25" fmla="*/ 1160859 w 1607343"/>
              <a:gd name="connsiteY25" fmla="*/ 654844 h 1547812"/>
              <a:gd name="connsiteX26" fmla="*/ 1160859 w 1607343"/>
              <a:gd name="connsiteY26" fmla="*/ 119063 h 1547812"/>
              <a:gd name="connsiteX27" fmla="*/ 446484 w 1607343"/>
              <a:gd name="connsiteY27" fmla="*/ 119063 h 1547812"/>
              <a:gd name="connsiteX28" fmla="*/ 446484 w 1607343"/>
              <a:gd name="connsiteY28" fmla="*/ 654844 h 1547812"/>
              <a:gd name="connsiteX29" fmla="*/ 982266 w 1607343"/>
              <a:gd name="connsiteY29" fmla="*/ 238125 h 1547812"/>
              <a:gd name="connsiteX30" fmla="*/ 1041797 w 1607343"/>
              <a:gd name="connsiteY30" fmla="*/ 297656 h 1547812"/>
              <a:gd name="connsiteX31" fmla="*/ 1041797 w 1607343"/>
              <a:gd name="connsiteY31" fmla="*/ 476250 h 1547812"/>
              <a:gd name="connsiteX32" fmla="*/ 982266 w 1607343"/>
              <a:gd name="connsiteY32" fmla="*/ 535781 h 1547812"/>
              <a:gd name="connsiteX33" fmla="*/ 922734 w 1607343"/>
              <a:gd name="connsiteY33" fmla="*/ 476250 h 1547812"/>
              <a:gd name="connsiteX34" fmla="*/ 922734 w 1607343"/>
              <a:gd name="connsiteY34" fmla="*/ 297656 h 1547812"/>
              <a:gd name="connsiteX35" fmla="*/ 982266 w 1607343"/>
              <a:gd name="connsiteY35" fmla="*/ 23812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7343" h="1547812">
                <a:moveTo>
                  <a:pt x="327422" y="119063"/>
                </a:moveTo>
                <a:lnTo>
                  <a:pt x="238125" y="119063"/>
                </a:lnTo>
                <a:cubicBezTo>
                  <a:pt x="172641" y="119063"/>
                  <a:pt x="119063" y="172641"/>
                  <a:pt x="119063" y="238125"/>
                </a:cubicBezTo>
                <a:lnTo>
                  <a:pt x="119063" y="1309688"/>
                </a:lnTo>
                <a:cubicBezTo>
                  <a:pt x="119063" y="1375172"/>
                  <a:pt x="172641" y="1428750"/>
                  <a:pt x="238125" y="1428750"/>
                </a:cubicBezTo>
                <a:lnTo>
                  <a:pt x="1369219" y="1428750"/>
                </a:lnTo>
                <a:cubicBezTo>
                  <a:pt x="1434703" y="1428750"/>
                  <a:pt x="1488281" y="1375172"/>
                  <a:pt x="1488281" y="1309688"/>
                </a:cubicBezTo>
                <a:lnTo>
                  <a:pt x="1488281" y="238125"/>
                </a:lnTo>
                <a:cubicBezTo>
                  <a:pt x="1488281" y="172641"/>
                  <a:pt x="1434703" y="119063"/>
                  <a:pt x="1369219" y="119063"/>
                </a:cubicBezTo>
                <a:lnTo>
                  <a:pt x="1279922" y="119063"/>
                </a:lnTo>
                <a:lnTo>
                  <a:pt x="1279922" y="654844"/>
                </a:lnTo>
                <a:cubicBezTo>
                  <a:pt x="1279922" y="720328"/>
                  <a:pt x="1226344" y="773906"/>
                  <a:pt x="1160859" y="773906"/>
                </a:cubicBezTo>
                <a:lnTo>
                  <a:pt x="446484" y="773906"/>
                </a:lnTo>
                <a:cubicBezTo>
                  <a:pt x="381000" y="773906"/>
                  <a:pt x="327422" y="720328"/>
                  <a:pt x="327422" y="654844"/>
                </a:cubicBezTo>
                <a:lnTo>
                  <a:pt x="327422" y="119063"/>
                </a:lnTo>
                <a:close/>
                <a:moveTo>
                  <a:pt x="238125" y="0"/>
                </a:moveTo>
                <a:lnTo>
                  <a:pt x="1369219" y="0"/>
                </a:lnTo>
                <a:cubicBezTo>
                  <a:pt x="1500188" y="0"/>
                  <a:pt x="1607344" y="107156"/>
                  <a:pt x="1607344" y="238125"/>
                </a:cubicBezTo>
                <a:lnTo>
                  <a:pt x="1607344" y="1309688"/>
                </a:lnTo>
                <a:cubicBezTo>
                  <a:pt x="1607344" y="1440656"/>
                  <a:pt x="1500188" y="1547813"/>
                  <a:pt x="1369219" y="1547813"/>
                </a:cubicBezTo>
                <a:lnTo>
                  <a:pt x="238125" y="1547813"/>
                </a:lnTo>
                <a:cubicBezTo>
                  <a:pt x="107156" y="1547813"/>
                  <a:pt x="0" y="1440656"/>
                  <a:pt x="0" y="1309688"/>
                </a:cubicBezTo>
                <a:lnTo>
                  <a:pt x="0" y="238125"/>
                </a:lnTo>
                <a:cubicBezTo>
                  <a:pt x="0" y="107156"/>
                  <a:pt x="107156" y="0"/>
                  <a:pt x="238125" y="0"/>
                </a:cubicBezTo>
                <a:close/>
                <a:moveTo>
                  <a:pt x="446484" y="654844"/>
                </a:moveTo>
                <a:lnTo>
                  <a:pt x="1160859" y="654844"/>
                </a:lnTo>
                <a:lnTo>
                  <a:pt x="1160859" y="119063"/>
                </a:lnTo>
                <a:lnTo>
                  <a:pt x="446484" y="119063"/>
                </a:lnTo>
                <a:lnTo>
                  <a:pt x="446484" y="654844"/>
                </a:lnTo>
                <a:close/>
                <a:moveTo>
                  <a:pt x="982266" y="238125"/>
                </a:moveTo>
                <a:cubicBezTo>
                  <a:pt x="1015008" y="238125"/>
                  <a:pt x="1041797" y="264914"/>
                  <a:pt x="1041797" y="297656"/>
                </a:cubicBezTo>
                <a:lnTo>
                  <a:pt x="1041797" y="476250"/>
                </a:lnTo>
                <a:cubicBezTo>
                  <a:pt x="1041797" y="508992"/>
                  <a:pt x="1015008" y="535781"/>
                  <a:pt x="982266" y="535781"/>
                </a:cubicBezTo>
                <a:cubicBezTo>
                  <a:pt x="949524" y="535781"/>
                  <a:pt x="922734" y="508992"/>
                  <a:pt x="922734" y="476250"/>
                </a:cubicBezTo>
                <a:lnTo>
                  <a:pt x="922734" y="297656"/>
                </a:lnTo>
                <a:cubicBezTo>
                  <a:pt x="922734" y="264914"/>
                  <a:pt x="949524" y="238125"/>
                  <a:pt x="982266" y="238125"/>
                </a:cubicBezTo>
                <a:close/>
              </a:path>
            </a:pathLst>
          </a:custGeom>
          <a:solidFill>
            <a:schemeClr val="accent1">
              <a:lumMod val="75000"/>
              <a:alpha val="99000"/>
            </a:schemeClr>
          </a:solidFill>
          <a:ln w="1860" cap="flat">
            <a:noFill/>
            <a:prstDash val="solid"/>
            <a:miter/>
          </a:ln>
        </p:spPr>
        <p:txBody>
          <a:bodyPr rtlCol="0" anchor="ctr"/>
          <a:lstStyle/>
          <a:p>
            <a:endParaRPr lang="zh-CN" altLang="en-US">
              <a:cs typeface="+mn-ea"/>
              <a:sym typeface="+mn-lt"/>
            </a:endParaRPr>
          </a:p>
        </p:txBody>
      </p:sp>
      <p:grpSp>
        <p:nvGrpSpPr>
          <p:cNvPr id="18" name="图形 6">
            <a:extLst>
              <a:ext uri="{FF2B5EF4-FFF2-40B4-BE49-F238E27FC236}">
                <a16:creationId xmlns="" xmlns:a16="http://schemas.microsoft.com/office/drawing/2014/main" id="{7586904E-1738-4CBE-9050-25CA94AAB5C8}"/>
              </a:ext>
            </a:extLst>
          </p:cNvPr>
          <p:cNvGrpSpPr/>
          <p:nvPr/>
        </p:nvGrpSpPr>
        <p:grpSpPr>
          <a:xfrm>
            <a:off x="5735819" y="2623045"/>
            <a:ext cx="515698" cy="496598"/>
            <a:chOff x="2338500" y="1277200"/>
            <a:chExt cx="1905000" cy="1905000"/>
          </a:xfrm>
          <a:solidFill>
            <a:schemeClr val="accent1">
              <a:lumMod val="75000"/>
              <a:alpha val="99000"/>
            </a:schemeClr>
          </a:solidFill>
        </p:grpSpPr>
        <p:sp>
          <p:nvSpPr>
            <p:cNvPr id="19" name="任意多边形: 形状 18">
              <a:extLst>
                <a:ext uri="{FF2B5EF4-FFF2-40B4-BE49-F238E27FC236}">
                  <a16:creationId xmlns="" xmlns:a16="http://schemas.microsoft.com/office/drawing/2014/main" id="{FEE8DE4F-83B8-4FD7-8A20-15EB62ABDBA4}"/>
                </a:ext>
              </a:extLst>
            </p:cNvPr>
            <p:cNvSpPr/>
            <p:nvPr/>
          </p:nvSpPr>
          <p:spPr>
            <a:xfrm>
              <a:off x="2963578" y="1991575"/>
              <a:ext cx="654843" cy="714375"/>
            </a:xfrm>
            <a:custGeom>
              <a:avLst/>
              <a:gdLst>
                <a:gd name="connsiteX0" fmla="*/ 297656 w 654843"/>
                <a:gd name="connsiteY0" fmla="*/ 595313 h 714375"/>
                <a:gd name="connsiteX1" fmla="*/ 59531 w 654843"/>
                <a:gd name="connsiteY1" fmla="*/ 595313 h 714375"/>
                <a:gd name="connsiteX2" fmla="*/ 0 w 654843"/>
                <a:gd name="connsiteY2" fmla="*/ 654844 h 714375"/>
                <a:gd name="connsiteX3" fmla="*/ 59531 w 654843"/>
                <a:gd name="connsiteY3" fmla="*/ 714375 h 714375"/>
                <a:gd name="connsiteX4" fmla="*/ 297656 w 654843"/>
                <a:gd name="connsiteY4" fmla="*/ 714375 h 714375"/>
                <a:gd name="connsiteX5" fmla="*/ 357188 w 654843"/>
                <a:gd name="connsiteY5" fmla="*/ 654844 h 714375"/>
                <a:gd name="connsiteX6" fmla="*/ 297656 w 654843"/>
                <a:gd name="connsiteY6" fmla="*/ 595313 h 714375"/>
                <a:gd name="connsiteX7" fmla="*/ 595313 w 654843"/>
                <a:gd name="connsiteY7" fmla="*/ 297656 h 714375"/>
                <a:gd name="connsiteX8" fmla="*/ 59531 w 654843"/>
                <a:gd name="connsiteY8" fmla="*/ 297656 h 714375"/>
                <a:gd name="connsiteX9" fmla="*/ 0 w 654843"/>
                <a:gd name="connsiteY9" fmla="*/ 357188 h 714375"/>
                <a:gd name="connsiteX10" fmla="*/ 59531 w 654843"/>
                <a:gd name="connsiteY10" fmla="*/ 416719 h 714375"/>
                <a:gd name="connsiteX11" fmla="*/ 595313 w 654843"/>
                <a:gd name="connsiteY11" fmla="*/ 416719 h 714375"/>
                <a:gd name="connsiteX12" fmla="*/ 654844 w 654843"/>
                <a:gd name="connsiteY12" fmla="*/ 357188 h 714375"/>
                <a:gd name="connsiteX13" fmla="*/ 595313 w 654843"/>
                <a:gd name="connsiteY13" fmla="*/ 297656 h 714375"/>
                <a:gd name="connsiteX14" fmla="*/ 595313 w 654843"/>
                <a:gd name="connsiteY14" fmla="*/ 0 h 714375"/>
                <a:gd name="connsiteX15" fmla="*/ 59531 w 654843"/>
                <a:gd name="connsiteY15" fmla="*/ 0 h 714375"/>
                <a:gd name="connsiteX16" fmla="*/ 0 w 654843"/>
                <a:gd name="connsiteY16" fmla="*/ 59531 h 714375"/>
                <a:gd name="connsiteX17" fmla="*/ 59531 w 654843"/>
                <a:gd name="connsiteY17" fmla="*/ 119063 h 714375"/>
                <a:gd name="connsiteX18" fmla="*/ 595313 w 654843"/>
                <a:gd name="connsiteY18" fmla="*/ 119063 h 714375"/>
                <a:gd name="connsiteX19" fmla="*/ 654844 w 654843"/>
                <a:gd name="connsiteY19" fmla="*/ 59531 h 714375"/>
                <a:gd name="connsiteX20" fmla="*/ 595313 w 654843"/>
                <a:gd name="connsiteY20"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4843" h="714375">
                  <a:moveTo>
                    <a:pt x="297656" y="595313"/>
                  </a:moveTo>
                  <a:lnTo>
                    <a:pt x="59531" y="595313"/>
                  </a:lnTo>
                  <a:cubicBezTo>
                    <a:pt x="26789" y="595313"/>
                    <a:pt x="0" y="622102"/>
                    <a:pt x="0" y="654844"/>
                  </a:cubicBezTo>
                  <a:cubicBezTo>
                    <a:pt x="0" y="687586"/>
                    <a:pt x="26789" y="714375"/>
                    <a:pt x="59531" y="714375"/>
                  </a:cubicBezTo>
                  <a:lnTo>
                    <a:pt x="297656" y="714375"/>
                  </a:lnTo>
                  <a:cubicBezTo>
                    <a:pt x="330398" y="714375"/>
                    <a:pt x="357188" y="687586"/>
                    <a:pt x="357188" y="654844"/>
                  </a:cubicBezTo>
                  <a:cubicBezTo>
                    <a:pt x="357188" y="622102"/>
                    <a:pt x="330398" y="595313"/>
                    <a:pt x="297656" y="595313"/>
                  </a:cubicBezTo>
                  <a:close/>
                  <a:moveTo>
                    <a:pt x="595313" y="297656"/>
                  </a:moveTo>
                  <a:lnTo>
                    <a:pt x="59531" y="297656"/>
                  </a:lnTo>
                  <a:cubicBezTo>
                    <a:pt x="26789" y="297656"/>
                    <a:pt x="0" y="324445"/>
                    <a:pt x="0" y="357188"/>
                  </a:cubicBezTo>
                  <a:cubicBezTo>
                    <a:pt x="0" y="389930"/>
                    <a:pt x="26789" y="416719"/>
                    <a:pt x="59531" y="416719"/>
                  </a:cubicBezTo>
                  <a:lnTo>
                    <a:pt x="595313" y="416719"/>
                  </a:lnTo>
                  <a:cubicBezTo>
                    <a:pt x="628055" y="416719"/>
                    <a:pt x="654844" y="389930"/>
                    <a:pt x="654844" y="357188"/>
                  </a:cubicBezTo>
                  <a:cubicBezTo>
                    <a:pt x="654844" y="324445"/>
                    <a:pt x="628055" y="297656"/>
                    <a:pt x="595313" y="297656"/>
                  </a:cubicBezTo>
                  <a:close/>
                  <a:moveTo>
                    <a:pt x="595313" y="0"/>
                  </a:moveTo>
                  <a:lnTo>
                    <a:pt x="59531" y="0"/>
                  </a:lnTo>
                  <a:cubicBezTo>
                    <a:pt x="26789" y="0"/>
                    <a:pt x="0" y="26789"/>
                    <a:pt x="0" y="59531"/>
                  </a:cubicBezTo>
                  <a:cubicBezTo>
                    <a:pt x="0" y="92273"/>
                    <a:pt x="26789" y="119063"/>
                    <a:pt x="59531" y="119063"/>
                  </a:cubicBezTo>
                  <a:lnTo>
                    <a:pt x="595313" y="119063"/>
                  </a:lnTo>
                  <a:cubicBezTo>
                    <a:pt x="628055" y="119063"/>
                    <a:pt x="654844" y="92273"/>
                    <a:pt x="654844" y="59531"/>
                  </a:cubicBezTo>
                  <a:cubicBezTo>
                    <a:pt x="654844" y="26789"/>
                    <a:pt x="628055" y="0"/>
                    <a:pt x="595313" y="0"/>
                  </a:cubicBezTo>
                  <a:close/>
                </a:path>
              </a:pathLst>
            </a:custGeom>
            <a:grpFill/>
            <a:ln w="1860" cap="flat">
              <a:noFill/>
              <a:prstDash val="solid"/>
              <a:miter/>
            </a:ln>
          </p:spPr>
          <p:txBody>
            <a:bodyPr rtlCol="0" anchor="ctr"/>
            <a:lstStyle/>
            <a:p>
              <a:endParaRPr lang="zh-CN" altLang="en-US">
                <a:cs typeface="+mn-ea"/>
                <a:sym typeface="+mn-lt"/>
              </a:endParaRPr>
            </a:p>
          </p:txBody>
        </p:sp>
        <p:sp>
          <p:nvSpPr>
            <p:cNvPr id="20" name="任意多边形: 形状 19">
              <a:extLst>
                <a:ext uri="{FF2B5EF4-FFF2-40B4-BE49-F238E27FC236}">
                  <a16:creationId xmlns="" xmlns:a16="http://schemas.microsoft.com/office/drawing/2014/main" id="{A8C4806F-3459-4CEE-B0C1-F761E9064B67}"/>
                </a:ext>
              </a:extLst>
            </p:cNvPr>
            <p:cNvSpPr/>
            <p:nvPr/>
          </p:nvSpPr>
          <p:spPr>
            <a:xfrm>
              <a:off x="2606390" y="1426028"/>
              <a:ext cx="1369218" cy="1607343"/>
            </a:xfrm>
            <a:custGeom>
              <a:avLst/>
              <a:gdLst>
                <a:gd name="connsiteX0" fmla="*/ 1071563 w 1369218"/>
                <a:gd name="connsiteY0" fmla="*/ 119063 h 1607343"/>
                <a:gd name="connsiteX1" fmla="*/ 1029891 w 1369218"/>
                <a:gd name="connsiteY1" fmla="*/ 119063 h 1607343"/>
                <a:gd name="connsiteX2" fmla="*/ 863203 w 1369218"/>
                <a:gd name="connsiteY2" fmla="*/ 0 h 1607343"/>
                <a:gd name="connsiteX3" fmla="*/ 506016 w 1369218"/>
                <a:gd name="connsiteY3" fmla="*/ 0 h 1607343"/>
                <a:gd name="connsiteX4" fmla="*/ 339328 w 1369218"/>
                <a:gd name="connsiteY4" fmla="*/ 119063 h 1607343"/>
                <a:gd name="connsiteX5" fmla="*/ 297656 w 1369218"/>
                <a:gd name="connsiteY5" fmla="*/ 119063 h 1607343"/>
                <a:gd name="connsiteX6" fmla="*/ 0 w 1369218"/>
                <a:gd name="connsiteY6" fmla="*/ 416719 h 1607343"/>
                <a:gd name="connsiteX7" fmla="*/ 0 w 1369218"/>
                <a:gd name="connsiteY7" fmla="*/ 1309688 h 1607343"/>
                <a:gd name="connsiteX8" fmla="*/ 297656 w 1369218"/>
                <a:gd name="connsiteY8" fmla="*/ 1607344 h 1607343"/>
                <a:gd name="connsiteX9" fmla="*/ 1071563 w 1369218"/>
                <a:gd name="connsiteY9" fmla="*/ 1607344 h 1607343"/>
                <a:gd name="connsiteX10" fmla="*/ 1369219 w 1369218"/>
                <a:gd name="connsiteY10" fmla="*/ 1309688 h 1607343"/>
                <a:gd name="connsiteX11" fmla="*/ 1369219 w 1369218"/>
                <a:gd name="connsiteY11" fmla="*/ 416719 h 1607343"/>
                <a:gd name="connsiteX12" fmla="*/ 1071563 w 1369218"/>
                <a:gd name="connsiteY12" fmla="*/ 119063 h 1607343"/>
                <a:gd name="connsiteX13" fmla="*/ 506016 w 1369218"/>
                <a:gd name="connsiteY13" fmla="*/ 119063 h 1607343"/>
                <a:gd name="connsiteX14" fmla="*/ 863203 w 1369218"/>
                <a:gd name="connsiteY14" fmla="*/ 119063 h 1607343"/>
                <a:gd name="connsiteX15" fmla="*/ 922734 w 1369218"/>
                <a:gd name="connsiteY15" fmla="*/ 178594 h 1607343"/>
                <a:gd name="connsiteX16" fmla="*/ 863203 w 1369218"/>
                <a:gd name="connsiteY16" fmla="*/ 238125 h 1607343"/>
                <a:gd name="connsiteX17" fmla="*/ 506016 w 1369218"/>
                <a:gd name="connsiteY17" fmla="*/ 238125 h 1607343"/>
                <a:gd name="connsiteX18" fmla="*/ 446484 w 1369218"/>
                <a:gd name="connsiteY18" fmla="*/ 178594 h 1607343"/>
                <a:gd name="connsiteX19" fmla="*/ 506016 w 1369218"/>
                <a:gd name="connsiteY19" fmla="*/ 119063 h 1607343"/>
                <a:gd name="connsiteX20" fmla="*/ 1250156 w 1369218"/>
                <a:gd name="connsiteY20" fmla="*/ 1309688 h 1607343"/>
                <a:gd name="connsiteX21" fmla="*/ 1071563 w 1369218"/>
                <a:gd name="connsiteY21" fmla="*/ 1488281 h 1607343"/>
                <a:gd name="connsiteX22" fmla="*/ 297656 w 1369218"/>
                <a:gd name="connsiteY22" fmla="*/ 1488281 h 1607343"/>
                <a:gd name="connsiteX23" fmla="*/ 119063 w 1369218"/>
                <a:gd name="connsiteY23" fmla="*/ 1309688 h 1607343"/>
                <a:gd name="connsiteX24" fmla="*/ 119063 w 1369218"/>
                <a:gd name="connsiteY24" fmla="*/ 416719 h 1607343"/>
                <a:gd name="connsiteX25" fmla="*/ 297656 w 1369218"/>
                <a:gd name="connsiteY25" fmla="*/ 238125 h 1607343"/>
                <a:gd name="connsiteX26" fmla="*/ 339328 w 1369218"/>
                <a:gd name="connsiteY26" fmla="*/ 238125 h 1607343"/>
                <a:gd name="connsiteX27" fmla="*/ 506016 w 1369218"/>
                <a:gd name="connsiteY27" fmla="*/ 357188 h 1607343"/>
                <a:gd name="connsiteX28" fmla="*/ 863203 w 1369218"/>
                <a:gd name="connsiteY28" fmla="*/ 357188 h 1607343"/>
                <a:gd name="connsiteX29" fmla="*/ 1029891 w 1369218"/>
                <a:gd name="connsiteY29" fmla="*/ 238125 h 1607343"/>
                <a:gd name="connsiteX30" fmla="*/ 1071563 w 1369218"/>
                <a:gd name="connsiteY30" fmla="*/ 238125 h 1607343"/>
                <a:gd name="connsiteX31" fmla="*/ 1250156 w 1369218"/>
                <a:gd name="connsiteY31" fmla="*/ 416719 h 1607343"/>
                <a:gd name="connsiteX32" fmla="*/ 1250156 w 1369218"/>
                <a:gd name="connsiteY32" fmla="*/ 1309688 h 160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69218" h="1607343">
                  <a:moveTo>
                    <a:pt x="1071563" y="119063"/>
                  </a:moveTo>
                  <a:lnTo>
                    <a:pt x="1029891" y="119063"/>
                  </a:lnTo>
                  <a:cubicBezTo>
                    <a:pt x="1006078" y="50602"/>
                    <a:pt x="940594" y="0"/>
                    <a:pt x="863203" y="0"/>
                  </a:cubicBezTo>
                  <a:lnTo>
                    <a:pt x="506016" y="0"/>
                  </a:lnTo>
                  <a:cubicBezTo>
                    <a:pt x="428625" y="0"/>
                    <a:pt x="363141" y="50602"/>
                    <a:pt x="339328" y="119063"/>
                  </a:cubicBezTo>
                  <a:lnTo>
                    <a:pt x="297656" y="119063"/>
                  </a:lnTo>
                  <a:cubicBezTo>
                    <a:pt x="133945" y="119063"/>
                    <a:pt x="0" y="253008"/>
                    <a:pt x="0" y="416719"/>
                  </a:cubicBezTo>
                  <a:lnTo>
                    <a:pt x="0" y="1309688"/>
                  </a:lnTo>
                  <a:cubicBezTo>
                    <a:pt x="0" y="1473399"/>
                    <a:pt x="133945" y="1607344"/>
                    <a:pt x="297656" y="1607344"/>
                  </a:cubicBezTo>
                  <a:lnTo>
                    <a:pt x="1071563" y="1607344"/>
                  </a:lnTo>
                  <a:cubicBezTo>
                    <a:pt x="1235274" y="1607344"/>
                    <a:pt x="1369219" y="1473399"/>
                    <a:pt x="1369219" y="1309688"/>
                  </a:cubicBezTo>
                  <a:lnTo>
                    <a:pt x="1369219" y="416719"/>
                  </a:lnTo>
                  <a:cubicBezTo>
                    <a:pt x="1369219" y="253008"/>
                    <a:pt x="1235274" y="119063"/>
                    <a:pt x="1071563" y="119063"/>
                  </a:cubicBezTo>
                  <a:close/>
                  <a:moveTo>
                    <a:pt x="506016" y="119063"/>
                  </a:moveTo>
                  <a:lnTo>
                    <a:pt x="863203" y="119063"/>
                  </a:lnTo>
                  <a:cubicBezTo>
                    <a:pt x="895945" y="119063"/>
                    <a:pt x="922734" y="145852"/>
                    <a:pt x="922734" y="178594"/>
                  </a:cubicBezTo>
                  <a:cubicBezTo>
                    <a:pt x="922734" y="211336"/>
                    <a:pt x="895945" y="238125"/>
                    <a:pt x="863203" y="238125"/>
                  </a:cubicBezTo>
                  <a:lnTo>
                    <a:pt x="506016" y="238125"/>
                  </a:lnTo>
                  <a:cubicBezTo>
                    <a:pt x="473273" y="238125"/>
                    <a:pt x="446484" y="211336"/>
                    <a:pt x="446484" y="178594"/>
                  </a:cubicBezTo>
                  <a:cubicBezTo>
                    <a:pt x="446484" y="145852"/>
                    <a:pt x="473273" y="119063"/>
                    <a:pt x="506016" y="119063"/>
                  </a:cubicBezTo>
                  <a:close/>
                  <a:moveTo>
                    <a:pt x="1250156" y="1309688"/>
                  </a:moveTo>
                  <a:cubicBezTo>
                    <a:pt x="1250156" y="1407914"/>
                    <a:pt x="1169789" y="1488281"/>
                    <a:pt x="1071563" y="1488281"/>
                  </a:cubicBezTo>
                  <a:lnTo>
                    <a:pt x="297656" y="1488281"/>
                  </a:lnTo>
                  <a:cubicBezTo>
                    <a:pt x="199430" y="1488281"/>
                    <a:pt x="119063" y="1407914"/>
                    <a:pt x="119063" y="1309688"/>
                  </a:cubicBezTo>
                  <a:lnTo>
                    <a:pt x="119063" y="416719"/>
                  </a:lnTo>
                  <a:cubicBezTo>
                    <a:pt x="119063" y="318492"/>
                    <a:pt x="199430" y="238125"/>
                    <a:pt x="297656" y="238125"/>
                  </a:cubicBezTo>
                  <a:lnTo>
                    <a:pt x="339328" y="238125"/>
                  </a:lnTo>
                  <a:cubicBezTo>
                    <a:pt x="363141" y="306586"/>
                    <a:pt x="428625" y="357188"/>
                    <a:pt x="506016" y="357188"/>
                  </a:cubicBezTo>
                  <a:lnTo>
                    <a:pt x="863203" y="357188"/>
                  </a:lnTo>
                  <a:cubicBezTo>
                    <a:pt x="940594" y="357188"/>
                    <a:pt x="1006078" y="306586"/>
                    <a:pt x="1029891" y="238125"/>
                  </a:cubicBezTo>
                  <a:lnTo>
                    <a:pt x="1071563" y="238125"/>
                  </a:lnTo>
                  <a:cubicBezTo>
                    <a:pt x="1169789" y="238125"/>
                    <a:pt x="1250156" y="318492"/>
                    <a:pt x="1250156" y="416719"/>
                  </a:cubicBezTo>
                  <a:lnTo>
                    <a:pt x="1250156" y="1309688"/>
                  </a:lnTo>
                  <a:close/>
                </a:path>
              </a:pathLst>
            </a:custGeom>
            <a:grpFill/>
            <a:ln w="1860" cap="flat">
              <a:noFill/>
              <a:prstDash val="solid"/>
              <a:miter/>
            </a:ln>
          </p:spPr>
          <p:txBody>
            <a:bodyPr rtlCol="0" anchor="ctr"/>
            <a:lstStyle/>
            <a:p>
              <a:endParaRPr lang="zh-CN" altLang="en-US">
                <a:cs typeface="+mn-ea"/>
                <a:sym typeface="+mn-lt"/>
              </a:endParaRPr>
            </a:p>
          </p:txBody>
        </p:sp>
      </p:grpSp>
      <p:sp>
        <p:nvSpPr>
          <p:cNvPr id="28" name="椭圆 27">
            <a:extLst>
              <a:ext uri="{FF2B5EF4-FFF2-40B4-BE49-F238E27FC236}">
                <a16:creationId xmlns="" xmlns:a16="http://schemas.microsoft.com/office/drawing/2014/main" id="{13BFC61C-5449-46DC-9074-E57E0FB6FBD4}"/>
              </a:ext>
            </a:extLst>
          </p:cNvPr>
          <p:cNvSpPr/>
          <p:nvPr/>
        </p:nvSpPr>
        <p:spPr>
          <a:xfrm>
            <a:off x="5587137" y="2459592"/>
            <a:ext cx="813062" cy="813062"/>
          </a:xfrm>
          <a:prstGeom prst="ellipse">
            <a:avLst/>
          </a:prstGeom>
          <a:noFill/>
          <a:ln>
            <a:gradFill>
              <a:gsLst>
                <a:gs pos="28000">
                  <a:schemeClr val="accent1">
                    <a:lumMod val="75000"/>
                  </a:schemeClr>
                </a:gs>
                <a:gs pos="71000">
                  <a:schemeClr val="accent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 xmlns:a16="http://schemas.microsoft.com/office/drawing/2014/main" id="{4D67D37C-B470-4BA3-9594-C0E21F924581}"/>
              </a:ext>
            </a:extLst>
          </p:cNvPr>
          <p:cNvSpPr/>
          <p:nvPr/>
        </p:nvSpPr>
        <p:spPr>
          <a:xfrm>
            <a:off x="7638329" y="2459592"/>
            <a:ext cx="813062" cy="813062"/>
          </a:xfrm>
          <a:prstGeom prst="ellipse">
            <a:avLst/>
          </a:prstGeom>
          <a:noFill/>
          <a:ln>
            <a:gradFill>
              <a:gsLst>
                <a:gs pos="28000">
                  <a:schemeClr val="accent1">
                    <a:lumMod val="75000"/>
                  </a:schemeClr>
                </a:gs>
                <a:gs pos="71000">
                  <a:schemeClr val="accent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a:extLst>
              <a:ext uri="{FF2B5EF4-FFF2-40B4-BE49-F238E27FC236}">
                <a16:creationId xmlns="" xmlns:a16="http://schemas.microsoft.com/office/drawing/2014/main" id="{15676494-DC41-4433-8FF5-E1D98F02FB19}"/>
              </a:ext>
            </a:extLst>
          </p:cNvPr>
          <p:cNvSpPr/>
          <p:nvPr/>
        </p:nvSpPr>
        <p:spPr>
          <a:xfrm>
            <a:off x="9659938" y="2459592"/>
            <a:ext cx="813062" cy="813062"/>
          </a:xfrm>
          <a:prstGeom prst="ellipse">
            <a:avLst/>
          </a:prstGeom>
          <a:noFill/>
          <a:ln>
            <a:gradFill>
              <a:gsLst>
                <a:gs pos="28000">
                  <a:schemeClr val="accent1">
                    <a:lumMod val="75000"/>
                  </a:schemeClr>
                </a:gs>
                <a:gs pos="71000">
                  <a:schemeClr val="accent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图形 4">
            <a:extLst>
              <a:ext uri="{FF2B5EF4-FFF2-40B4-BE49-F238E27FC236}">
                <a16:creationId xmlns="" xmlns:a16="http://schemas.microsoft.com/office/drawing/2014/main" id="{652EE226-0A78-4A8A-8F69-72CBDE4EE232}"/>
              </a:ext>
            </a:extLst>
          </p:cNvPr>
          <p:cNvSpPr/>
          <p:nvPr/>
        </p:nvSpPr>
        <p:spPr>
          <a:xfrm>
            <a:off x="9837196" y="2650562"/>
            <a:ext cx="458546" cy="441563"/>
          </a:xfrm>
          <a:custGeom>
            <a:avLst/>
            <a:gdLst>
              <a:gd name="connsiteX0" fmla="*/ 327422 w 1607343"/>
              <a:gd name="connsiteY0" fmla="*/ 119063 h 1547812"/>
              <a:gd name="connsiteX1" fmla="*/ 238125 w 1607343"/>
              <a:gd name="connsiteY1" fmla="*/ 119063 h 1547812"/>
              <a:gd name="connsiteX2" fmla="*/ 119063 w 1607343"/>
              <a:gd name="connsiteY2" fmla="*/ 238125 h 1547812"/>
              <a:gd name="connsiteX3" fmla="*/ 119063 w 1607343"/>
              <a:gd name="connsiteY3" fmla="*/ 1309688 h 1547812"/>
              <a:gd name="connsiteX4" fmla="*/ 238125 w 1607343"/>
              <a:gd name="connsiteY4" fmla="*/ 1428750 h 1547812"/>
              <a:gd name="connsiteX5" fmla="*/ 1369219 w 1607343"/>
              <a:gd name="connsiteY5" fmla="*/ 1428750 h 1547812"/>
              <a:gd name="connsiteX6" fmla="*/ 1488281 w 1607343"/>
              <a:gd name="connsiteY6" fmla="*/ 1309688 h 1547812"/>
              <a:gd name="connsiteX7" fmla="*/ 1488281 w 1607343"/>
              <a:gd name="connsiteY7" fmla="*/ 238125 h 1547812"/>
              <a:gd name="connsiteX8" fmla="*/ 1369219 w 1607343"/>
              <a:gd name="connsiteY8" fmla="*/ 119063 h 1547812"/>
              <a:gd name="connsiteX9" fmla="*/ 1279922 w 1607343"/>
              <a:gd name="connsiteY9" fmla="*/ 119063 h 1547812"/>
              <a:gd name="connsiteX10" fmla="*/ 1279922 w 1607343"/>
              <a:gd name="connsiteY10" fmla="*/ 654844 h 1547812"/>
              <a:gd name="connsiteX11" fmla="*/ 1160859 w 1607343"/>
              <a:gd name="connsiteY11" fmla="*/ 773906 h 1547812"/>
              <a:gd name="connsiteX12" fmla="*/ 446484 w 1607343"/>
              <a:gd name="connsiteY12" fmla="*/ 773906 h 1547812"/>
              <a:gd name="connsiteX13" fmla="*/ 327422 w 1607343"/>
              <a:gd name="connsiteY13" fmla="*/ 654844 h 1547812"/>
              <a:gd name="connsiteX14" fmla="*/ 327422 w 1607343"/>
              <a:gd name="connsiteY14" fmla="*/ 119063 h 1547812"/>
              <a:gd name="connsiteX15" fmla="*/ 238125 w 1607343"/>
              <a:gd name="connsiteY15" fmla="*/ 0 h 1547812"/>
              <a:gd name="connsiteX16" fmla="*/ 1369219 w 1607343"/>
              <a:gd name="connsiteY16" fmla="*/ 0 h 1547812"/>
              <a:gd name="connsiteX17" fmla="*/ 1607344 w 1607343"/>
              <a:gd name="connsiteY17" fmla="*/ 238125 h 1547812"/>
              <a:gd name="connsiteX18" fmla="*/ 1607344 w 1607343"/>
              <a:gd name="connsiteY18" fmla="*/ 1309688 h 1547812"/>
              <a:gd name="connsiteX19" fmla="*/ 1369219 w 1607343"/>
              <a:gd name="connsiteY19" fmla="*/ 1547813 h 1547812"/>
              <a:gd name="connsiteX20" fmla="*/ 238125 w 1607343"/>
              <a:gd name="connsiteY20" fmla="*/ 1547813 h 1547812"/>
              <a:gd name="connsiteX21" fmla="*/ 0 w 1607343"/>
              <a:gd name="connsiteY21" fmla="*/ 1309688 h 1547812"/>
              <a:gd name="connsiteX22" fmla="*/ 0 w 1607343"/>
              <a:gd name="connsiteY22" fmla="*/ 238125 h 1547812"/>
              <a:gd name="connsiteX23" fmla="*/ 238125 w 1607343"/>
              <a:gd name="connsiteY23" fmla="*/ 0 h 1547812"/>
              <a:gd name="connsiteX24" fmla="*/ 446484 w 1607343"/>
              <a:gd name="connsiteY24" fmla="*/ 654844 h 1547812"/>
              <a:gd name="connsiteX25" fmla="*/ 1160859 w 1607343"/>
              <a:gd name="connsiteY25" fmla="*/ 654844 h 1547812"/>
              <a:gd name="connsiteX26" fmla="*/ 1160859 w 1607343"/>
              <a:gd name="connsiteY26" fmla="*/ 119063 h 1547812"/>
              <a:gd name="connsiteX27" fmla="*/ 446484 w 1607343"/>
              <a:gd name="connsiteY27" fmla="*/ 119063 h 1547812"/>
              <a:gd name="connsiteX28" fmla="*/ 446484 w 1607343"/>
              <a:gd name="connsiteY28" fmla="*/ 654844 h 1547812"/>
              <a:gd name="connsiteX29" fmla="*/ 982266 w 1607343"/>
              <a:gd name="connsiteY29" fmla="*/ 238125 h 1547812"/>
              <a:gd name="connsiteX30" fmla="*/ 1041797 w 1607343"/>
              <a:gd name="connsiteY30" fmla="*/ 297656 h 1547812"/>
              <a:gd name="connsiteX31" fmla="*/ 1041797 w 1607343"/>
              <a:gd name="connsiteY31" fmla="*/ 476250 h 1547812"/>
              <a:gd name="connsiteX32" fmla="*/ 982266 w 1607343"/>
              <a:gd name="connsiteY32" fmla="*/ 535781 h 1547812"/>
              <a:gd name="connsiteX33" fmla="*/ 922734 w 1607343"/>
              <a:gd name="connsiteY33" fmla="*/ 476250 h 1547812"/>
              <a:gd name="connsiteX34" fmla="*/ 922734 w 1607343"/>
              <a:gd name="connsiteY34" fmla="*/ 297656 h 1547812"/>
              <a:gd name="connsiteX35" fmla="*/ 982266 w 1607343"/>
              <a:gd name="connsiteY35" fmla="*/ 23812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7343" h="1547812">
                <a:moveTo>
                  <a:pt x="327422" y="119063"/>
                </a:moveTo>
                <a:lnTo>
                  <a:pt x="238125" y="119063"/>
                </a:lnTo>
                <a:cubicBezTo>
                  <a:pt x="172641" y="119063"/>
                  <a:pt x="119063" y="172641"/>
                  <a:pt x="119063" y="238125"/>
                </a:cubicBezTo>
                <a:lnTo>
                  <a:pt x="119063" y="1309688"/>
                </a:lnTo>
                <a:cubicBezTo>
                  <a:pt x="119063" y="1375172"/>
                  <a:pt x="172641" y="1428750"/>
                  <a:pt x="238125" y="1428750"/>
                </a:cubicBezTo>
                <a:lnTo>
                  <a:pt x="1369219" y="1428750"/>
                </a:lnTo>
                <a:cubicBezTo>
                  <a:pt x="1434703" y="1428750"/>
                  <a:pt x="1488281" y="1375172"/>
                  <a:pt x="1488281" y="1309688"/>
                </a:cubicBezTo>
                <a:lnTo>
                  <a:pt x="1488281" y="238125"/>
                </a:lnTo>
                <a:cubicBezTo>
                  <a:pt x="1488281" y="172641"/>
                  <a:pt x="1434703" y="119063"/>
                  <a:pt x="1369219" y="119063"/>
                </a:cubicBezTo>
                <a:lnTo>
                  <a:pt x="1279922" y="119063"/>
                </a:lnTo>
                <a:lnTo>
                  <a:pt x="1279922" y="654844"/>
                </a:lnTo>
                <a:cubicBezTo>
                  <a:pt x="1279922" y="720328"/>
                  <a:pt x="1226344" y="773906"/>
                  <a:pt x="1160859" y="773906"/>
                </a:cubicBezTo>
                <a:lnTo>
                  <a:pt x="446484" y="773906"/>
                </a:lnTo>
                <a:cubicBezTo>
                  <a:pt x="381000" y="773906"/>
                  <a:pt x="327422" y="720328"/>
                  <a:pt x="327422" y="654844"/>
                </a:cubicBezTo>
                <a:lnTo>
                  <a:pt x="327422" y="119063"/>
                </a:lnTo>
                <a:close/>
                <a:moveTo>
                  <a:pt x="238125" y="0"/>
                </a:moveTo>
                <a:lnTo>
                  <a:pt x="1369219" y="0"/>
                </a:lnTo>
                <a:cubicBezTo>
                  <a:pt x="1500188" y="0"/>
                  <a:pt x="1607344" y="107156"/>
                  <a:pt x="1607344" y="238125"/>
                </a:cubicBezTo>
                <a:lnTo>
                  <a:pt x="1607344" y="1309688"/>
                </a:lnTo>
                <a:cubicBezTo>
                  <a:pt x="1607344" y="1440656"/>
                  <a:pt x="1500188" y="1547813"/>
                  <a:pt x="1369219" y="1547813"/>
                </a:cubicBezTo>
                <a:lnTo>
                  <a:pt x="238125" y="1547813"/>
                </a:lnTo>
                <a:cubicBezTo>
                  <a:pt x="107156" y="1547813"/>
                  <a:pt x="0" y="1440656"/>
                  <a:pt x="0" y="1309688"/>
                </a:cubicBezTo>
                <a:lnTo>
                  <a:pt x="0" y="238125"/>
                </a:lnTo>
                <a:cubicBezTo>
                  <a:pt x="0" y="107156"/>
                  <a:pt x="107156" y="0"/>
                  <a:pt x="238125" y="0"/>
                </a:cubicBezTo>
                <a:close/>
                <a:moveTo>
                  <a:pt x="446484" y="654844"/>
                </a:moveTo>
                <a:lnTo>
                  <a:pt x="1160859" y="654844"/>
                </a:lnTo>
                <a:lnTo>
                  <a:pt x="1160859" y="119063"/>
                </a:lnTo>
                <a:lnTo>
                  <a:pt x="446484" y="119063"/>
                </a:lnTo>
                <a:lnTo>
                  <a:pt x="446484" y="654844"/>
                </a:lnTo>
                <a:close/>
                <a:moveTo>
                  <a:pt x="982266" y="238125"/>
                </a:moveTo>
                <a:cubicBezTo>
                  <a:pt x="1015008" y="238125"/>
                  <a:pt x="1041797" y="264914"/>
                  <a:pt x="1041797" y="297656"/>
                </a:cubicBezTo>
                <a:lnTo>
                  <a:pt x="1041797" y="476250"/>
                </a:lnTo>
                <a:cubicBezTo>
                  <a:pt x="1041797" y="508992"/>
                  <a:pt x="1015008" y="535781"/>
                  <a:pt x="982266" y="535781"/>
                </a:cubicBezTo>
                <a:cubicBezTo>
                  <a:pt x="949524" y="535781"/>
                  <a:pt x="922734" y="508992"/>
                  <a:pt x="922734" y="476250"/>
                </a:cubicBezTo>
                <a:lnTo>
                  <a:pt x="922734" y="297656"/>
                </a:lnTo>
                <a:cubicBezTo>
                  <a:pt x="922734" y="264914"/>
                  <a:pt x="949524" y="238125"/>
                  <a:pt x="982266" y="238125"/>
                </a:cubicBezTo>
                <a:close/>
              </a:path>
            </a:pathLst>
          </a:custGeom>
          <a:solidFill>
            <a:schemeClr val="accent1">
              <a:lumMod val="75000"/>
              <a:alpha val="99000"/>
            </a:schemeClr>
          </a:solidFill>
          <a:ln w="1860" cap="flat">
            <a:noFill/>
            <a:prstDash val="solid"/>
            <a:miter/>
          </a:ln>
        </p:spPr>
        <p:txBody>
          <a:bodyPr rtlCol="0" anchor="ctr"/>
          <a:lstStyle/>
          <a:p>
            <a:endParaRPr lang="zh-CN" altLang="en-US">
              <a:cs typeface="+mn-ea"/>
              <a:sym typeface="+mn-lt"/>
            </a:endParaRPr>
          </a:p>
        </p:txBody>
      </p:sp>
      <p:sp>
        <p:nvSpPr>
          <p:cNvPr id="38" name="文本框 37">
            <a:extLst>
              <a:ext uri="{FF2B5EF4-FFF2-40B4-BE49-F238E27FC236}">
                <a16:creationId xmlns="" xmlns:a16="http://schemas.microsoft.com/office/drawing/2014/main" id="{5433B797-8CF2-408B-8736-06F918172862}"/>
              </a:ext>
            </a:extLst>
          </p:cNvPr>
          <p:cNvSpPr txBox="1"/>
          <p:nvPr/>
        </p:nvSpPr>
        <p:spPr>
          <a:xfrm>
            <a:off x="1021357" y="2453640"/>
            <a:ext cx="1625060" cy="2743200"/>
          </a:xfrm>
          <a:prstGeom prst="rect">
            <a:avLst/>
          </a:prstGeom>
          <a:noFill/>
        </p:spPr>
        <p:txBody>
          <a:bodyPr vert="eaVert" wrap="square" rtlCol="0">
            <a:spAutoFit/>
          </a:bodyPr>
          <a:lstStyle/>
          <a:p>
            <a:pPr algn="l">
              <a:lnSpc>
                <a:spcPct val="130000"/>
              </a:lnSpc>
            </a:pPr>
            <a:r>
              <a:rPr lang="zh-CN" altLang="en-US" sz="7200" kern="100" dirty="0">
                <a:gradFill>
                  <a:gsLst>
                    <a:gs pos="32000">
                      <a:schemeClr val="accent1">
                        <a:lumMod val="75000"/>
                      </a:schemeClr>
                    </a:gs>
                    <a:gs pos="76000">
                      <a:schemeClr val="accent2"/>
                    </a:gs>
                  </a:gsLst>
                  <a:lin ang="2700000" scaled="0"/>
                </a:gradFill>
                <a:effectLst/>
                <a:cs typeface="+mn-ea"/>
                <a:sym typeface="+mn-lt"/>
              </a:rPr>
              <a:t>总则</a:t>
            </a:r>
          </a:p>
        </p:txBody>
      </p:sp>
      <p:sp>
        <p:nvSpPr>
          <p:cNvPr id="40" name="椭圆 39">
            <a:extLst>
              <a:ext uri="{FF2B5EF4-FFF2-40B4-BE49-F238E27FC236}">
                <a16:creationId xmlns="" xmlns:a16="http://schemas.microsoft.com/office/drawing/2014/main" id="{33BD0078-0E58-48F7-B665-0FC38092F7C7}"/>
              </a:ext>
            </a:extLst>
          </p:cNvPr>
          <p:cNvSpPr/>
          <p:nvPr/>
        </p:nvSpPr>
        <p:spPr>
          <a:xfrm rot="1859857">
            <a:off x="2348540" y="4207878"/>
            <a:ext cx="216536" cy="216536"/>
          </a:xfrm>
          <a:prstGeom prst="ellipse">
            <a:avLst/>
          </a:prstGeom>
          <a:gradFill>
            <a:gsLst>
              <a:gs pos="33000">
                <a:schemeClr val="accent1"/>
              </a:gs>
              <a:gs pos="76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椭圆 40">
            <a:extLst>
              <a:ext uri="{FF2B5EF4-FFF2-40B4-BE49-F238E27FC236}">
                <a16:creationId xmlns="" xmlns:a16="http://schemas.microsoft.com/office/drawing/2014/main" id="{FCDFBAE2-FAD2-4DF9-8BB9-865E97FCB71E}"/>
              </a:ext>
            </a:extLst>
          </p:cNvPr>
          <p:cNvSpPr/>
          <p:nvPr/>
        </p:nvSpPr>
        <p:spPr>
          <a:xfrm rot="13330560" flipH="1">
            <a:off x="2166788" y="5115719"/>
            <a:ext cx="240432" cy="240432"/>
          </a:xfrm>
          <a:prstGeom prst="ellipse">
            <a:avLst/>
          </a:prstGeom>
          <a:gradFill>
            <a:gsLst>
              <a:gs pos="33000">
                <a:schemeClr val="accent1"/>
              </a:gs>
              <a:gs pos="76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矩形: 圆角 42">
            <a:extLst>
              <a:ext uri="{FF2B5EF4-FFF2-40B4-BE49-F238E27FC236}">
                <a16:creationId xmlns="" xmlns:a16="http://schemas.microsoft.com/office/drawing/2014/main" id="{CB9EEDDE-1811-4C39-9FA8-9502BE51FAC4}"/>
              </a:ext>
            </a:extLst>
          </p:cNvPr>
          <p:cNvSpPr/>
          <p:nvPr/>
        </p:nvSpPr>
        <p:spPr>
          <a:xfrm rot="4704674">
            <a:off x="-23304500" y="11430000"/>
            <a:ext cx="10858500" cy="5207000"/>
          </a:xfrm>
          <a:prstGeom prst="roundRect">
            <a:avLst>
              <a:gd name="adj" fmla="val 7887"/>
            </a:avLst>
          </a:prstGeom>
          <a:solidFill>
            <a:schemeClr val="bg1"/>
          </a:solidFill>
          <a:ln>
            <a:noFill/>
          </a:ln>
          <a:effectLst>
            <a:outerShdw blurRad="1143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文本框 44">
            <a:extLst>
              <a:ext uri="{FF2B5EF4-FFF2-40B4-BE49-F238E27FC236}">
                <a16:creationId xmlns="" xmlns:a16="http://schemas.microsoft.com/office/drawing/2014/main" id="{FEE575F9-77A0-421C-A8ED-0DB8EB90F3EB}"/>
              </a:ext>
            </a:extLst>
          </p:cNvPr>
          <p:cNvSpPr txBox="1"/>
          <p:nvPr/>
        </p:nvSpPr>
        <p:spPr>
          <a:xfrm rot="4704674">
            <a:off x="-13620734" y="14889798"/>
            <a:ext cx="3651234" cy="701346"/>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dirty="0">
                <a:solidFill>
                  <a:schemeClr val="tx1">
                    <a:lumMod val="85000"/>
                    <a:lumOff val="15000"/>
                  </a:schemeClr>
                </a:solidFill>
                <a:latin typeface="+mn-lt"/>
                <a:cs typeface="+mn-ea"/>
                <a:sym typeface="+mn-lt"/>
              </a:rPr>
              <a:t>规定。发布重要的行政规章制度，采取重大的强制性行政措施</a:t>
            </a:r>
            <a:r>
              <a:rPr lang="zh-CN" altLang="zh-CN">
                <a:solidFill>
                  <a:schemeClr val="tx1">
                    <a:lumMod val="85000"/>
                    <a:lumOff val="15000"/>
                  </a:schemeClr>
                </a:solidFill>
                <a:latin typeface="+mn-lt"/>
                <a:cs typeface="+mn-ea"/>
                <a:sym typeface="+mn-lt"/>
              </a:rPr>
              <a:t>，用</a:t>
            </a:r>
            <a:r>
              <a:rPr lang="en-US" altLang="zh-CN">
                <a:solidFill>
                  <a:schemeClr val="tx1">
                    <a:lumMod val="85000"/>
                    <a:lumOff val="15000"/>
                  </a:schemeClr>
                </a:solidFill>
                <a:latin typeface="+mn-lt"/>
                <a:cs typeface="+mn-ea"/>
                <a:sym typeface="+mn-lt"/>
              </a:rPr>
              <a:t>“</a:t>
            </a:r>
            <a:r>
              <a:rPr lang="zh-CN" altLang="zh-CN">
                <a:solidFill>
                  <a:schemeClr val="tx1">
                    <a:lumMod val="85000"/>
                    <a:lumOff val="15000"/>
                  </a:schemeClr>
                </a:solidFill>
                <a:latin typeface="+mn-lt"/>
                <a:cs typeface="+mn-ea"/>
                <a:sym typeface="+mn-lt"/>
              </a:rPr>
              <a:t>规定</a:t>
            </a:r>
            <a:r>
              <a:rPr lang="en-US" altLang="zh-CN">
                <a:solidFill>
                  <a:schemeClr val="tx1">
                    <a:lumMod val="85000"/>
                    <a:lumOff val="15000"/>
                  </a:schemeClr>
                </a:solidFill>
                <a:latin typeface="+mn-lt"/>
                <a:cs typeface="+mn-ea"/>
                <a:sym typeface="+mn-lt"/>
              </a:rPr>
              <a:t>”</a:t>
            </a:r>
            <a:r>
              <a:rPr lang="zh-CN" altLang="zh-CN">
                <a:solidFill>
                  <a:schemeClr val="tx1">
                    <a:lumMod val="85000"/>
                    <a:lumOff val="15000"/>
                  </a:schemeClr>
                </a:solidFill>
                <a:latin typeface="+mn-lt"/>
                <a:cs typeface="+mn-ea"/>
                <a:sym typeface="+mn-lt"/>
              </a:rPr>
              <a:t>。</a:t>
            </a:r>
            <a:endParaRPr lang="zh-CN" altLang="en-US" dirty="0">
              <a:solidFill>
                <a:schemeClr val="tx1">
                  <a:lumMod val="85000"/>
                  <a:lumOff val="15000"/>
                </a:schemeClr>
              </a:solidFill>
              <a:latin typeface="+mn-lt"/>
              <a:cs typeface="+mn-ea"/>
              <a:sym typeface="+mn-lt"/>
            </a:endParaRPr>
          </a:p>
        </p:txBody>
      </p:sp>
      <p:sp>
        <p:nvSpPr>
          <p:cNvPr id="47" name="文本框 46">
            <a:extLst>
              <a:ext uri="{FF2B5EF4-FFF2-40B4-BE49-F238E27FC236}">
                <a16:creationId xmlns="" xmlns:a16="http://schemas.microsoft.com/office/drawing/2014/main" id="{453706F6-D9FB-456D-86FA-02482048796E}"/>
              </a:ext>
            </a:extLst>
          </p:cNvPr>
          <p:cNvSpPr txBox="1"/>
          <p:nvPr/>
        </p:nvSpPr>
        <p:spPr>
          <a:xfrm rot="4704674">
            <a:off x="-12084034" y="15341530"/>
            <a:ext cx="3651234" cy="1052596"/>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dirty="0">
                <a:solidFill>
                  <a:schemeClr val="tx1">
                    <a:lumMod val="85000"/>
                    <a:lumOff val="15000"/>
                  </a:schemeClr>
                </a:solidFill>
                <a:latin typeface="+mn-lt"/>
                <a:cs typeface="+mn-ea"/>
                <a:sym typeface="+mn-lt"/>
              </a:rPr>
              <a:t>决定、决议。对重要事项或重大行动做出安排，用</a:t>
            </a:r>
            <a:r>
              <a:rPr lang="en-US" altLang="zh-CN" dirty="0">
                <a:solidFill>
                  <a:schemeClr val="tx1">
                    <a:lumMod val="85000"/>
                    <a:lumOff val="15000"/>
                  </a:schemeClr>
                </a:solidFill>
                <a:latin typeface="+mn-lt"/>
                <a:cs typeface="+mn-ea"/>
                <a:sym typeface="+mn-lt"/>
              </a:rPr>
              <a:t>“</a:t>
            </a:r>
            <a:r>
              <a:rPr lang="zh-CN" altLang="zh-CN" dirty="0">
                <a:solidFill>
                  <a:schemeClr val="tx1">
                    <a:lumMod val="85000"/>
                    <a:lumOff val="15000"/>
                  </a:schemeClr>
                </a:solidFill>
                <a:latin typeface="+mn-lt"/>
                <a:cs typeface="+mn-ea"/>
                <a:sym typeface="+mn-lt"/>
              </a:rPr>
              <a:t>决定</a:t>
            </a:r>
            <a:r>
              <a:rPr lang="en-US" altLang="zh-CN" dirty="0">
                <a:solidFill>
                  <a:schemeClr val="tx1">
                    <a:lumMod val="85000"/>
                    <a:lumOff val="15000"/>
                  </a:schemeClr>
                </a:solidFill>
                <a:latin typeface="+mn-lt"/>
                <a:cs typeface="+mn-ea"/>
                <a:sym typeface="+mn-lt"/>
              </a:rPr>
              <a:t>”</a:t>
            </a:r>
            <a:r>
              <a:rPr lang="zh-CN" altLang="zh-CN" dirty="0">
                <a:solidFill>
                  <a:schemeClr val="tx1">
                    <a:lumMod val="85000"/>
                    <a:lumOff val="15000"/>
                  </a:schemeClr>
                </a:solidFill>
                <a:latin typeface="+mn-lt"/>
                <a:cs typeface="+mn-ea"/>
                <a:sym typeface="+mn-lt"/>
              </a:rPr>
              <a:t>。经会议讨论通过并要求贯彻的事项，用</a:t>
            </a:r>
            <a:r>
              <a:rPr lang="en-US" altLang="zh-CN" dirty="0">
                <a:solidFill>
                  <a:schemeClr val="tx1">
                    <a:lumMod val="85000"/>
                    <a:lumOff val="15000"/>
                  </a:schemeClr>
                </a:solidFill>
                <a:latin typeface="+mn-lt"/>
                <a:cs typeface="+mn-ea"/>
                <a:sym typeface="+mn-lt"/>
              </a:rPr>
              <a:t>“</a:t>
            </a:r>
            <a:r>
              <a:rPr lang="zh-CN" altLang="zh-CN" dirty="0">
                <a:solidFill>
                  <a:schemeClr val="tx1">
                    <a:lumMod val="85000"/>
                    <a:lumOff val="15000"/>
                  </a:schemeClr>
                </a:solidFill>
                <a:latin typeface="+mn-lt"/>
                <a:cs typeface="+mn-ea"/>
                <a:sym typeface="+mn-lt"/>
              </a:rPr>
              <a:t>决议</a:t>
            </a:r>
            <a:r>
              <a:rPr lang="en-US" altLang="zh-CN" dirty="0">
                <a:solidFill>
                  <a:schemeClr val="tx1">
                    <a:lumMod val="85000"/>
                    <a:lumOff val="15000"/>
                  </a:schemeClr>
                </a:solidFill>
                <a:latin typeface="+mn-lt"/>
                <a:cs typeface="+mn-ea"/>
                <a:sym typeface="+mn-lt"/>
              </a:rPr>
              <a:t>”</a:t>
            </a:r>
            <a:r>
              <a:rPr lang="zh-CN" altLang="zh-CN" dirty="0">
                <a:solidFill>
                  <a:schemeClr val="tx1">
                    <a:lumMod val="85000"/>
                    <a:lumOff val="15000"/>
                  </a:schemeClr>
                </a:solidFill>
                <a:latin typeface="+mn-lt"/>
                <a:cs typeface="+mn-ea"/>
                <a:sym typeface="+mn-lt"/>
              </a:rPr>
              <a:t>。</a:t>
            </a:r>
            <a:endParaRPr lang="zh-CN" altLang="en-US" dirty="0">
              <a:solidFill>
                <a:schemeClr val="tx1">
                  <a:lumMod val="85000"/>
                  <a:lumOff val="15000"/>
                </a:schemeClr>
              </a:solidFill>
              <a:latin typeface="+mn-lt"/>
              <a:cs typeface="+mn-ea"/>
              <a:sym typeface="+mn-lt"/>
            </a:endParaRPr>
          </a:p>
        </p:txBody>
      </p:sp>
      <p:sp>
        <p:nvSpPr>
          <p:cNvPr id="49" name="文本框 48">
            <a:extLst>
              <a:ext uri="{FF2B5EF4-FFF2-40B4-BE49-F238E27FC236}">
                <a16:creationId xmlns="" xmlns:a16="http://schemas.microsoft.com/office/drawing/2014/main" id="{9A7E1372-C282-4974-AB9E-F23CB48156A5}"/>
              </a:ext>
            </a:extLst>
          </p:cNvPr>
          <p:cNvSpPr txBox="1"/>
          <p:nvPr/>
        </p:nvSpPr>
        <p:spPr>
          <a:xfrm rot="4704674">
            <a:off x="-14801834" y="15087530"/>
            <a:ext cx="3651234" cy="1052596"/>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dirty="0">
                <a:solidFill>
                  <a:schemeClr val="tx1">
                    <a:lumMod val="85000"/>
                    <a:lumOff val="15000"/>
                  </a:schemeClr>
                </a:solidFill>
                <a:latin typeface="+mn-lt"/>
                <a:cs typeface="+mn-ea"/>
                <a:sym typeface="+mn-lt"/>
              </a:rPr>
              <a:t>通知。转发上级机关文件，批转下级文件，要求下级办理和需要共同执行的事项，用</a:t>
            </a:r>
            <a:r>
              <a:rPr lang="en-US" altLang="zh-CN" dirty="0">
                <a:solidFill>
                  <a:schemeClr val="tx1">
                    <a:lumMod val="85000"/>
                    <a:lumOff val="15000"/>
                  </a:schemeClr>
                </a:solidFill>
                <a:latin typeface="+mn-lt"/>
                <a:cs typeface="+mn-ea"/>
                <a:sym typeface="+mn-lt"/>
              </a:rPr>
              <a:t>“</a:t>
            </a:r>
            <a:r>
              <a:rPr lang="zh-CN" altLang="zh-CN" dirty="0">
                <a:solidFill>
                  <a:schemeClr val="tx1">
                    <a:lumMod val="85000"/>
                    <a:lumOff val="15000"/>
                  </a:schemeClr>
                </a:solidFill>
                <a:latin typeface="+mn-lt"/>
                <a:cs typeface="+mn-ea"/>
                <a:sym typeface="+mn-lt"/>
              </a:rPr>
              <a:t>通知</a:t>
            </a:r>
            <a:r>
              <a:rPr lang="en-US" altLang="zh-CN" dirty="0">
                <a:solidFill>
                  <a:schemeClr val="tx1">
                    <a:lumMod val="85000"/>
                    <a:lumOff val="15000"/>
                  </a:schemeClr>
                </a:solidFill>
                <a:latin typeface="+mn-lt"/>
                <a:cs typeface="+mn-ea"/>
                <a:sym typeface="+mn-lt"/>
              </a:rPr>
              <a:t>”</a:t>
            </a:r>
            <a:r>
              <a:rPr lang="zh-CN" altLang="zh-CN" dirty="0">
                <a:solidFill>
                  <a:schemeClr val="tx1">
                    <a:lumMod val="85000"/>
                    <a:lumOff val="15000"/>
                  </a:schemeClr>
                </a:solidFill>
                <a:latin typeface="+mn-lt"/>
                <a:cs typeface="+mn-ea"/>
                <a:sym typeface="+mn-lt"/>
              </a:rPr>
              <a:t>。</a:t>
            </a:r>
            <a:endParaRPr lang="zh-CN" altLang="en-US" dirty="0">
              <a:solidFill>
                <a:schemeClr val="tx1">
                  <a:lumMod val="85000"/>
                  <a:lumOff val="15000"/>
                </a:schemeClr>
              </a:solidFill>
              <a:latin typeface="+mn-lt"/>
              <a:cs typeface="+mn-ea"/>
              <a:sym typeface="+mn-lt"/>
            </a:endParaRPr>
          </a:p>
        </p:txBody>
      </p:sp>
      <p:sp>
        <p:nvSpPr>
          <p:cNvPr id="51" name="文本框 50">
            <a:extLst>
              <a:ext uri="{FF2B5EF4-FFF2-40B4-BE49-F238E27FC236}">
                <a16:creationId xmlns="" xmlns:a16="http://schemas.microsoft.com/office/drawing/2014/main" id="{844DF309-76ED-41B4-AEDB-526ABCD1918D}"/>
              </a:ext>
            </a:extLst>
          </p:cNvPr>
          <p:cNvSpPr txBox="1"/>
          <p:nvPr/>
        </p:nvSpPr>
        <p:spPr>
          <a:xfrm rot="4704674">
            <a:off x="-15005034" y="15346998"/>
            <a:ext cx="3651234" cy="701346"/>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a:solidFill>
                  <a:schemeClr val="tx1">
                    <a:lumMod val="85000"/>
                    <a:lumOff val="15000"/>
                  </a:schemeClr>
                </a:solidFill>
                <a:latin typeface="+mn-lt"/>
                <a:cs typeface="+mn-ea"/>
                <a:sym typeface="+mn-lt"/>
              </a:rPr>
              <a:t>通报</a:t>
            </a:r>
            <a:r>
              <a:rPr lang="zh-CN" altLang="zh-CN" dirty="0">
                <a:solidFill>
                  <a:schemeClr val="tx1">
                    <a:lumMod val="85000"/>
                    <a:lumOff val="15000"/>
                  </a:schemeClr>
                </a:solidFill>
                <a:latin typeface="+mn-lt"/>
                <a:cs typeface="+mn-ea"/>
                <a:sym typeface="+mn-lt"/>
              </a:rPr>
              <a:t>。表彰先进，批评错误，传达重要信息</a:t>
            </a:r>
            <a:r>
              <a:rPr lang="zh-CN" altLang="zh-CN">
                <a:solidFill>
                  <a:schemeClr val="tx1">
                    <a:lumMod val="85000"/>
                    <a:lumOff val="15000"/>
                  </a:schemeClr>
                </a:solidFill>
                <a:latin typeface="+mn-lt"/>
                <a:cs typeface="+mn-ea"/>
                <a:sym typeface="+mn-lt"/>
              </a:rPr>
              <a:t>，用</a:t>
            </a:r>
            <a:r>
              <a:rPr lang="en-US" altLang="zh-CN">
                <a:solidFill>
                  <a:schemeClr val="tx1">
                    <a:lumMod val="85000"/>
                    <a:lumOff val="15000"/>
                  </a:schemeClr>
                </a:solidFill>
                <a:latin typeface="+mn-lt"/>
                <a:cs typeface="+mn-ea"/>
                <a:sym typeface="+mn-lt"/>
              </a:rPr>
              <a:t>“</a:t>
            </a:r>
            <a:r>
              <a:rPr lang="zh-CN" altLang="zh-CN">
                <a:solidFill>
                  <a:schemeClr val="tx1">
                    <a:lumMod val="85000"/>
                    <a:lumOff val="15000"/>
                  </a:schemeClr>
                </a:solidFill>
                <a:latin typeface="+mn-lt"/>
                <a:cs typeface="+mn-ea"/>
                <a:sym typeface="+mn-lt"/>
              </a:rPr>
              <a:t>通报</a:t>
            </a:r>
            <a:r>
              <a:rPr lang="en-US" altLang="zh-CN" dirty="0">
                <a:solidFill>
                  <a:schemeClr val="tx1">
                    <a:lumMod val="85000"/>
                    <a:lumOff val="15000"/>
                  </a:schemeClr>
                </a:solidFill>
                <a:latin typeface="+mn-lt"/>
                <a:cs typeface="+mn-ea"/>
                <a:sym typeface="+mn-lt"/>
              </a:rPr>
              <a:t>”</a:t>
            </a:r>
            <a:r>
              <a:rPr lang="zh-CN" altLang="zh-CN" dirty="0">
                <a:solidFill>
                  <a:schemeClr val="tx1">
                    <a:lumMod val="85000"/>
                    <a:lumOff val="15000"/>
                  </a:schemeClr>
                </a:solidFill>
                <a:latin typeface="+mn-lt"/>
                <a:cs typeface="+mn-ea"/>
                <a:sym typeface="+mn-lt"/>
              </a:rPr>
              <a:t>。 </a:t>
            </a:r>
            <a:endParaRPr lang="zh-CN" altLang="en-US" dirty="0">
              <a:solidFill>
                <a:schemeClr val="tx1">
                  <a:lumMod val="85000"/>
                  <a:lumOff val="15000"/>
                </a:schemeClr>
              </a:solidFill>
              <a:latin typeface="+mn-lt"/>
              <a:cs typeface="+mn-ea"/>
              <a:sym typeface="+mn-lt"/>
            </a:endParaRPr>
          </a:p>
        </p:txBody>
      </p:sp>
      <p:sp>
        <p:nvSpPr>
          <p:cNvPr id="53" name="文本框 52">
            <a:extLst>
              <a:ext uri="{FF2B5EF4-FFF2-40B4-BE49-F238E27FC236}">
                <a16:creationId xmlns="" xmlns:a16="http://schemas.microsoft.com/office/drawing/2014/main" id="{94980AA5-C122-4C54-8EDA-047D63AC0785}"/>
              </a:ext>
            </a:extLst>
          </p:cNvPr>
          <p:cNvSpPr txBox="1"/>
          <p:nvPr/>
        </p:nvSpPr>
        <p:spPr>
          <a:xfrm rot="4704674">
            <a:off x="-12754560" y="13160002"/>
            <a:ext cx="4532599" cy="1015663"/>
          </a:xfrm>
          <a:prstGeom prst="rect">
            <a:avLst/>
          </a:prstGeom>
          <a:noFill/>
        </p:spPr>
        <p:txBody>
          <a:bodyPr wrap="square">
            <a:spAutoFit/>
          </a:bodyPr>
          <a:lstStyle/>
          <a:p>
            <a:pPr algn="ctr"/>
            <a:r>
              <a:rPr lang="zh-CN" altLang="en-US" sz="6000" dirty="0">
                <a:gradFill>
                  <a:gsLst>
                    <a:gs pos="24000">
                      <a:schemeClr val="accent1">
                        <a:lumMod val="75000"/>
                      </a:schemeClr>
                    </a:gs>
                    <a:gs pos="73000">
                      <a:schemeClr val="accent2">
                        <a:lumMod val="75000"/>
                      </a:schemeClr>
                    </a:gs>
                  </a:gsLst>
                  <a:lin ang="2700000" scaled="0"/>
                </a:gradFill>
                <a:cs typeface="+mn-ea"/>
                <a:sym typeface="+mn-lt"/>
              </a:rPr>
              <a:t>文件分类</a:t>
            </a:r>
            <a:endParaRPr lang="zh-CN" altLang="zh-CN" sz="6000" dirty="0">
              <a:gradFill>
                <a:gsLst>
                  <a:gs pos="24000">
                    <a:schemeClr val="accent1">
                      <a:lumMod val="75000"/>
                    </a:schemeClr>
                  </a:gs>
                  <a:gs pos="73000">
                    <a:schemeClr val="accent2">
                      <a:lumMod val="75000"/>
                    </a:schemeClr>
                  </a:gs>
                </a:gsLst>
                <a:lin ang="2700000" scaled="0"/>
              </a:gradFill>
              <a:cs typeface="+mn-ea"/>
              <a:sym typeface="+mn-lt"/>
            </a:endParaRPr>
          </a:p>
        </p:txBody>
      </p:sp>
      <p:sp>
        <p:nvSpPr>
          <p:cNvPr id="55" name="文本框 54">
            <a:extLst>
              <a:ext uri="{FF2B5EF4-FFF2-40B4-BE49-F238E27FC236}">
                <a16:creationId xmlns="" xmlns:a16="http://schemas.microsoft.com/office/drawing/2014/main" id="{3EF15C90-8DD2-41E1-BF94-2461B4EA5A53}"/>
              </a:ext>
            </a:extLst>
          </p:cNvPr>
          <p:cNvSpPr txBox="1"/>
          <p:nvPr/>
        </p:nvSpPr>
        <p:spPr>
          <a:xfrm rot="4704674">
            <a:off x="-11401770" y="15815270"/>
            <a:ext cx="995785" cy="923330"/>
          </a:xfrm>
          <a:prstGeom prst="rect">
            <a:avLst/>
          </a:prstGeom>
          <a:noFill/>
        </p:spPr>
        <p:txBody>
          <a:bodyPr wrap="none" rtlCol="0">
            <a:spAutoFit/>
          </a:bodyPr>
          <a:lstStyle/>
          <a:p>
            <a:pPr algn="l"/>
            <a:r>
              <a:rPr lang="en-US" altLang="zh-CN" sz="5400" dirty="0">
                <a:gradFill>
                  <a:gsLst>
                    <a:gs pos="44000">
                      <a:schemeClr val="accent1">
                        <a:lumMod val="75000"/>
                        <a:alpha val="90000"/>
                      </a:schemeClr>
                    </a:gs>
                    <a:gs pos="100000">
                      <a:schemeClr val="accent2">
                        <a:alpha val="0"/>
                      </a:schemeClr>
                    </a:gs>
                  </a:gsLst>
                  <a:lin ang="5400000" scaled="0"/>
                </a:gradFill>
                <a:cs typeface="+mn-ea"/>
                <a:sym typeface="+mn-lt"/>
              </a:rPr>
              <a:t>01</a:t>
            </a:r>
            <a:endParaRPr lang="zh-CN" altLang="en-US" sz="5400" dirty="0">
              <a:gradFill>
                <a:gsLst>
                  <a:gs pos="44000">
                    <a:schemeClr val="accent1">
                      <a:lumMod val="75000"/>
                      <a:alpha val="90000"/>
                    </a:schemeClr>
                  </a:gs>
                  <a:gs pos="100000">
                    <a:schemeClr val="accent2">
                      <a:alpha val="0"/>
                    </a:schemeClr>
                  </a:gs>
                </a:gsLst>
                <a:lin ang="5400000" scaled="0"/>
              </a:gradFill>
              <a:cs typeface="+mn-ea"/>
              <a:sym typeface="+mn-lt"/>
            </a:endParaRPr>
          </a:p>
        </p:txBody>
      </p:sp>
      <p:sp>
        <p:nvSpPr>
          <p:cNvPr id="57" name="文本框 56">
            <a:extLst>
              <a:ext uri="{FF2B5EF4-FFF2-40B4-BE49-F238E27FC236}">
                <a16:creationId xmlns="" xmlns:a16="http://schemas.microsoft.com/office/drawing/2014/main" id="{00B625E7-3D65-401F-A4FF-ABE807D5D6C7}"/>
              </a:ext>
            </a:extLst>
          </p:cNvPr>
          <p:cNvSpPr txBox="1"/>
          <p:nvPr/>
        </p:nvSpPr>
        <p:spPr>
          <a:xfrm rot="4704674">
            <a:off x="-14943783" y="15694715"/>
            <a:ext cx="995785" cy="923330"/>
          </a:xfrm>
          <a:prstGeom prst="rect">
            <a:avLst/>
          </a:prstGeom>
          <a:noFill/>
        </p:spPr>
        <p:txBody>
          <a:bodyPr wrap="none" rtlCol="0">
            <a:spAutoFit/>
          </a:bodyPr>
          <a:lstStyle/>
          <a:p>
            <a:pPr algn="l"/>
            <a:r>
              <a:rPr lang="en-US" altLang="zh-CN" sz="5400" dirty="0">
                <a:gradFill>
                  <a:gsLst>
                    <a:gs pos="44000">
                      <a:schemeClr val="accent1">
                        <a:lumMod val="75000"/>
                        <a:alpha val="90000"/>
                      </a:schemeClr>
                    </a:gs>
                    <a:gs pos="100000">
                      <a:schemeClr val="accent2">
                        <a:alpha val="0"/>
                      </a:schemeClr>
                    </a:gs>
                  </a:gsLst>
                  <a:lin ang="5400000" scaled="0"/>
                </a:gradFill>
                <a:cs typeface="+mn-ea"/>
                <a:sym typeface="+mn-lt"/>
              </a:rPr>
              <a:t>03</a:t>
            </a:r>
            <a:endParaRPr lang="zh-CN" altLang="en-US" sz="5400" dirty="0">
              <a:gradFill>
                <a:gsLst>
                  <a:gs pos="44000">
                    <a:schemeClr val="accent1">
                      <a:lumMod val="75000"/>
                      <a:alpha val="90000"/>
                    </a:schemeClr>
                  </a:gs>
                  <a:gs pos="100000">
                    <a:schemeClr val="accent2">
                      <a:alpha val="0"/>
                    </a:schemeClr>
                  </a:gs>
                </a:gsLst>
                <a:lin ang="5400000" scaled="0"/>
              </a:gradFill>
              <a:cs typeface="+mn-ea"/>
              <a:sym typeface="+mn-lt"/>
            </a:endParaRPr>
          </a:p>
        </p:txBody>
      </p:sp>
      <p:sp>
        <p:nvSpPr>
          <p:cNvPr id="59" name="文本框 58">
            <a:extLst>
              <a:ext uri="{FF2B5EF4-FFF2-40B4-BE49-F238E27FC236}">
                <a16:creationId xmlns="" xmlns:a16="http://schemas.microsoft.com/office/drawing/2014/main" id="{F9B07EC6-A17A-4884-902E-02D01D5A9C2A}"/>
              </a:ext>
            </a:extLst>
          </p:cNvPr>
          <p:cNvSpPr txBox="1"/>
          <p:nvPr/>
        </p:nvSpPr>
        <p:spPr>
          <a:xfrm rot="4704674">
            <a:off x="-12455870" y="15408870"/>
            <a:ext cx="995785" cy="923330"/>
          </a:xfrm>
          <a:prstGeom prst="rect">
            <a:avLst/>
          </a:prstGeom>
          <a:noFill/>
        </p:spPr>
        <p:txBody>
          <a:bodyPr wrap="none" rtlCol="0">
            <a:spAutoFit/>
          </a:bodyPr>
          <a:lstStyle/>
          <a:p>
            <a:pPr algn="l"/>
            <a:r>
              <a:rPr lang="en-US" altLang="zh-CN" sz="5400" dirty="0">
                <a:gradFill>
                  <a:gsLst>
                    <a:gs pos="44000">
                      <a:schemeClr val="accent1">
                        <a:lumMod val="75000"/>
                        <a:alpha val="90000"/>
                      </a:schemeClr>
                    </a:gs>
                    <a:gs pos="100000">
                      <a:schemeClr val="accent2">
                        <a:alpha val="0"/>
                      </a:schemeClr>
                    </a:gs>
                  </a:gsLst>
                  <a:lin ang="5400000" scaled="0"/>
                </a:gradFill>
                <a:cs typeface="+mn-ea"/>
                <a:sym typeface="+mn-lt"/>
              </a:rPr>
              <a:t>02</a:t>
            </a:r>
            <a:endParaRPr lang="zh-CN" altLang="en-US" sz="5400" dirty="0">
              <a:gradFill>
                <a:gsLst>
                  <a:gs pos="44000">
                    <a:schemeClr val="accent1">
                      <a:lumMod val="75000"/>
                      <a:alpha val="90000"/>
                    </a:schemeClr>
                  </a:gs>
                  <a:gs pos="100000">
                    <a:schemeClr val="accent2">
                      <a:alpha val="0"/>
                    </a:schemeClr>
                  </a:gs>
                </a:gsLst>
                <a:lin ang="5400000" scaled="0"/>
              </a:gradFill>
              <a:cs typeface="+mn-ea"/>
              <a:sym typeface="+mn-lt"/>
            </a:endParaRPr>
          </a:p>
        </p:txBody>
      </p:sp>
      <p:sp>
        <p:nvSpPr>
          <p:cNvPr id="61" name="文本框 60">
            <a:extLst>
              <a:ext uri="{FF2B5EF4-FFF2-40B4-BE49-F238E27FC236}">
                <a16:creationId xmlns="" xmlns:a16="http://schemas.microsoft.com/office/drawing/2014/main" id="{FE6D9239-B947-4A41-B366-DAFB45779EFB}"/>
              </a:ext>
            </a:extLst>
          </p:cNvPr>
          <p:cNvSpPr txBox="1"/>
          <p:nvPr/>
        </p:nvSpPr>
        <p:spPr>
          <a:xfrm rot="4704674">
            <a:off x="-13840171" y="15192970"/>
            <a:ext cx="995785" cy="923330"/>
          </a:xfrm>
          <a:prstGeom prst="rect">
            <a:avLst/>
          </a:prstGeom>
          <a:noFill/>
        </p:spPr>
        <p:txBody>
          <a:bodyPr wrap="none" rtlCol="0">
            <a:spAutoFit/>
          </a:bodyPr>
          <a:lstStyle/>
          <a:p>
            <a:pPr algn="l"/>
            <a:r>
              <a:rPr lang="en-US" altLang="zh-CN" sz="5400" dirty="0">
                <a:gradFill>
                  <a:gsLst>
                    <a:gs pos="44000">
                      <a:schemeClr val="accent1">
                        <a:lumMod val="75000"/>
                        <a:alpha val="90000"/>
                      </a:schemeClr>
                    </a:gs>
                    <a:gs pos="100000">
                      <a:schemeClr val="accent2">
                        <a:alpha val="0"/>
                      </a:schemeClr>
                    </a:gs>
                  </a:gsLst>
                  <a:lin ang="5400000" scaled="0"/>
                </a:gradFill>
                <a:cs typeface="+mn-ea"/>
                <a:sym typeface="+mn-lt"/>
              </a:rPr>
              <a:t>04</a:t>
            </a:r>
            <a:endParaRPr lang="zh-CN" altLang="en-US" sz="5400" dirty="0">
              <a:gradFill>
                <a:gsLst>
                  <a:gs pos="44000">
                    <a:schemeClr val="accent1">
                      <a:lumMod val="75000"/>
                      <a:alpha val="90000"/>
                    </a:schemeClr>
                  </a:gs>
                  <a:gs pos="100000">
                    <a:schemeClr val="accent2">
                      <a:alpha val="0"/>
                    </a:schemeClr>
                  </a:gs>
                </a:gsLst>
                <a:lin ang="5400000" scaled="0"/>
              </a:gradFill>
              <a:cs typeface="+mn-ea"/>
              <a:sym typeface="+mn-lt"/>
            </a:endParaRPr>
          </a:p>
        </p:txBody>
      </p:sp>
    </p:spTree>
    <p:extLst>
      <p:ext uri="{BB962C8B-B14F-4D97-AF65-F5344CB8AC3E}">
        <p14:creationId xmlns:p14="http://schemas.microsoft.com/office/powerpoint/2010/main" val="401362547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 xmlns:a16="http://schemas.microsoft.com/office/drawing/2014/main" id="{13290B4F-5B1F-405C-A315-8D85E3CC24C6}"/>
              </a:ext>
            </a:extLst>
          </p:cNvPr>
          <p:cNvSpPr/>
          <p:nvPr/>
        </p:nvSpPr>
        <p:spPr>
          <a:xfrm>
            <a:off x="660400" y="1028700"/>
            <a:ext cx="10858500" cy="5207000"/>
          </a:xfrm>
          <a:prstGeom prst="roundRect">
            <a:avLst>
              <a:gd name="adj" fmla="val 7887"/>
            </a:avLst>
          </a:prstGeom>
          <a:solidFill>
            <a:schemeClr val="bg1"/>
          </a:solidFill>
          <a:ln>
            <a:noFill/>
          </a:ln>
          <a:effectLst>
            <a:outerShdw blurRad="1143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a:extLst>
              <a:ext uri="{FF2B5EF4-FFF2-40B4-BE49-F238E27FC236}">
                <a16:creationId xmlns="" xmlns:a16="http://schemas.microsoft.com/office/drawing/2014/main" id="{AD3A614B-F559-49BC-B695-23B2902E89D3}"/>
              </a:ext>
            </a:extLst>
          </p:cNvPr>
          <p:cNvSpPr txBox="1"/>
          <p:nvPr/>
        </p:nvSpPr>
        <p:spPr>
          <a:xfrm>
            <a:off x="2261886" y="3307796"/>
            <a:ext cx="3651234" cy="701346"/>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dirty="0">
                <a:solidFill>
                  <a:schemeClr val="tx1">
                    <a:lumMod val="85000"/>
                    <a:lumOff val="15000"/>
                  </a:schemeClr>
                </a:solidFill>
                <a:latin typeface="+mn-lt"/>
                <a:cs typeface="+mn-ea"/>
                <a:sym typeface="+mn-lt"/>
              </a:rPr>
              <a:t>规定。发布重要的行政规章制度，采取重大的强制性行政措施</a:t>
            </a:r>
            <a:r>
              <a:rPr lang="zh-CN" altLang="zh-CN">
                <a:solidFill>
                  <a:schemeClr val="tx1">
                    <a:lumMod val="85000"/>
                    <a:lumOff val="15000"/>
                  </a:schemeClr>
                </a:solidFill>
                <a:latin typeface="+mn-lt"/>
                <a:cs typeface="+mn-ea"/>
                <a:sym typeface="+mn-lt"/>
              </a:rPr>
              <a:t>，用</a:t>
            </a:r>
            <a:r>
              <a:rPr lang="en-US" altLang="zh-CN">
                <a:solidFill>
                  <a:schemeClr val="tx1">
                    <a:lumMod val="85000"/>
                    <a:lumOff val="15000"/>
                  </a:schemeClr>
                </a:solidFill>
                <a:latin typeface="+mn-lt"/>
                <a:cs typeface="+mn-ea"/>
                <a:sym typeface="+mn-lt"/>
              </a:rPr>
              <a:t>“</a:t>
            </a:r>
            <a:r>
              <a:rPr lang="zh-CN" altLang="zh-CN">
                <a:solidFill>
                  <a:schemeClr val="tx1">
                    <a:lumMod val="85000"/>
                    <a:lumOff val="15000"/>
                  </a:schemeClr>
                </a:solidFill>
                <a:latin typeface="+mn-lt"/>
                <a:cs typeface="+mn-ea"/>
                <a:sym typeface="+mn-lt"/>
              </a:rPr>
              <a:t>规定</a:t>
            </a:r>
            <a:r>
              <a:rPr lang="en-US" altLang="zh-CN">
                <a:solidFill>
                  <a:schemeClr val="tx1">
                    <a:lumMod val="85000"/>
                    <a:lumOff val="15000"/>
                  </a:schemeClr>
                </a:solidFill>
                <a:latin typeface="+mn-lt"/>
                <a:cs typeface="+mn-ea"/>
                <a:sym typeface="+mn-lt"/>
              </a:rPr>
              <a:t>”</a:t>
            </a:r>
            <a:r>
              <a:rPr lang="zh-CN" altLang="zh-CN">
                <a:solidFill>
                  <a:schemeClr val="tx1">
                    <a:lumMod val="85000"/>
                    <a:lumOff val="15000"/>
                  </a:schemeClr>
                </a:solidFill>
                <a:latin typeface="+mn-lt"/>
                <a:cs typeface="+mn-ea"/>
                <a:sym typeface="+mn-lt"/>
              </a:rPr>
              <a:t>。</a:t>
            </a:r>
            <a:endParaRPr lang="zh-CN" altLang="en-US" dirty="0">
              <a:solidFill>
                <a:schemeClr val="tx1">
                  <a:lumMod val="85000"/>
                  <a:lumOff val="15000"/>
                </a:schemeClr>
              </a:solidFill>
              <a:latin typeface="+mn-lt"/>
              <a:cs typeface="+mn-ea"/>
              <a:sym typeface="+mn-lt"/>
            </a:endParaRPr>
          </a:p>
        </p:txBody>
      </p:sp>
      <p:sp>
        <p:nvSpPr>
          <p:cNvPr id="7" name="文本框 6">
            <a:extLst>
              <a:ext uri="{FF2B5EF4-FFF2-40B4-BE49-F238E27FC236}">
                <a16:creationId xmlns="" xmlns:a16="http://schemas.microsoft.com/office/drawing/2014/main" id="{B9D5CA3B-529E-47B4-8DB5-E170DDB38B9F}"/>
              </a:ext>
            </a:extLst>
          </p:cNvPr>
          <p:cNvSpPr txBox="1"/>
          <p:nvPr/>
        </p:nvSpPr>
        <p:spPr>
          <a:xfrm>
            <a:off x="2261886" y="4728314"/>
            <a:ext cx="3651234" cy="1052596"/>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dirty="0">
                <a:solidFill>
                  <a:schemeClr val="tx1">
                    <a:lumMod val="85000"/>
                    <a:lumOff val="15000"/>
                  </a:schemeClr>
                </a:solidFill>
                <a:latin typeface="+mn-lt"/>
                <a:cs typeface="+mn-ea"/>
                <a:sym typeface="+mn-lt"/>
              </a:rPr>
              <a:t>决定、决议。对重要事项或重大行动做出安排，用</a:t>
            </a:r>
            <a:r>
              <a:rPr lang="en-US" altLang="zh-CN" dirty="0">
                <a:solidFill>
                  <a:schemeClr val="tx1">
                    <a:lumMod val="85000"/>
                    <a:lumOff val="15000"/>
                  </a:schemeClr>
                </a:solidFill>
                <a:latin typeface="+mn-lt"/>
                <a:cs typeface="+mn-ea"/>
                <a:sym typeface="+mn-lt"/>
              </a:rPr>
              <a:t>“</a:t>
            </a:r>
            <a:r>
              <a:rPr lang="zh-CN" altLang="zh-CN" dirty="0">
                <a:solidFill>
                  <a:schemeClr val="tx1">
                    <a:lumMod val="85000"/>
                    <a:lumOff val="15000"/>
                  </a:schemeClr>
                </a:solidFill>
                <a:latin typeface="+mn-lt"/>
                <a:cs typeface="+mn-ea"/>
                <a:sym typeface="+mn-lt"/>
              </a:rPr>
              <a:t>决定</a:t>
            </a:r>
            <a:r>
              <a:rPr lang="en-US" altLang="zh-CN" dirty="0">
                <a:solidFill>
                  <a:schemeClr val="tx1">
                    <a:lumMod val="85000"/>
                    <a:lumOff val="15000"/>
                  </a:schemeClr>
                </a:solidFill>
                <a:latin typeface="+mn-lt"/>
                <a:cs typeface="+mn-ea"/>
                <a:sym typeface="+mn-lt"/>
              </a:rPr>
              <a:t>”</a:t>
            </a:r>
            <a:r>
              <a:rPr lang="zh-CN" altLang="zh-CN" dirty="0">
                <a:solidFill>
                  <a:schemeClr val="tx1">
                    <a:lumMod val="85000"/>
                    <a:lumOff val="15000"/>
                  </a:schemeClr>
                </a:solidFill>
                <a:latin typeface="+mn-lt"/>
                <a:cs typeface="+mn-ea"/>
                <a:sym typeface="+mn-lt"/>
              </a:rPr>
              <a:t>。经会议讨论通过并要求贯彻的事项，用</a:t>
            </a:r>
            <a:r>
              <a:rPr lang="en-US" altLang="zh-CN" dirty="0">
                <a:solidFill>
                  <a:schemeClr val="tx1">
                    <a:lumMod val="85000"/>
                    <a:lumOff val="15000"/>
                  </a:schemeClr>
                </a:solidFill>
                <a:latin typeface="+mn-lt"/>
                <a:cs typeface="+mn-ea"/>
                <a:sym typeface="+mn-lt"/>
              </a:rPr>
              <a:t>“</a:t>
            </a:r>
            <a:r>
              <a:rPr lang="zh-CN" altLang="zh-CN" dirty="0">
                <a:solidFill>
                  <a:schemeClr val="tx1">
                    <a:lumMod val="85000"/>
                    <a:lumOff val="15000"/>
                  </a:schemeClr>
                </a:solidFill>
                <a:latin typeface="+mn-lt"/>
                <a:cs typeface="+mn-ea"/>
                <a:sym typeface="+mn-lt"/>
              </a:rPr>
              <a:t>决议</a:t>
            </a:r>
            <a:r>
              <a:rPr lang="en-US" altLang="zh-CN" dirty="0">
                <a:solidFill>
                  <a:schemeClr val="tx1">
                    <a:lumMod val="85000"/>
                    <a:lumOff val="15000"/>
                  </a:schemeClr>
                </a:solidFill>
                <a:latin typeface="+mn-lt"/>
                <a:cs typeface="+mn-ea"/>
                <a:sym typeface="+mn-lt"/>
              </a:rPr>
              <a:t>”</a:t>
            </a:r>
            <a:r>
              <a:rPr lang="zh-CN" altLang="zh-CN" dirty="0">
                <a:solidFill>
                  <a:schemeClr val="tx1">
                    <a:lumMod val="85000"/>
                    <a:lumOff val="15000"/>
                  </a:schemeClr>
                </a:solidFill>
                <a:latin typeface="+mn-lt"/>
                <a:cs typeface="+mn-ea"/>
                <a:sym typeface="+mn-lt"/>
              </a:rPr>
              <a:t>。</a:t>
            </a:r>
            <a:endParaRPr lang="zh-CN" altLang="en-US" dirty="0">
              <a:solidFill>
                <a:schemeClr val="tx1">
                  <a:lumMod val="85000"/>
                  <a:lumOff val="15000"/>
                </a:schemeClr>
              </a:solidFill>
              <a:latin typeface="+mn-lt"/>
              <a:cs typeface="+mn-ea"/>
              <a:sym typeface="+mn-lt"/>
            </a:endParaRPr>
          </a:p>
        </p:txBody>
      </p:sp>
      <p:sp>
        <p:nvSpPr>
          <p:cNvPr id="8" name="文本框 7">
            <a:extLst>
              <a:ext uri="{FF2B5EF4-FFF2-40B4-BE49-F238E27FC236}">
                <a16:creationId xmlns="" xmlns:a16="http://schemas.microsoft.com/office/drawing/2014/main" id="{58E2FE7D-4D1A-4E1C-B65E-FFE57919BD20}"/>
              </a:ext>
            </a:extLst>
          </p:cNvPr>
          <p:cNvSpPr txBox="1"/>
          <p:nvPr/>
        </p:nvSpPr>
        <p:spPr>
          <a:xfrm>
            <a:off x="6926263" y="4728314"/>
            <a:ext cx="3651234" cy="1052596"/>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dirty="0">
                <a:solidFill>
                  <a:schemeClr val="tx1">
                    <a:lumMod val="85000"/>
                    <a:lumOff val="15000"/>
                  </a:schemeClr>
                </a:solidFill>
                <a:latin typeface="+mn-lt"/>
                <a:cs typeface="+mn-ea"/>
                <a:sym typeface="+mn-lt"/>
              </a:rPr>
              <a:t>通知。转发上级机关文件，批转下级文件，要求下级办理和需要共同执行的事项，用</a:t>
            </a:r>
            <a:r>
              <a:rPr lang="en-US" altLang="zh-CN" dirty="0">
                <a:solidFill>
                  <a:schemeClr val="tx1">
                    <a:lumMod val="85000"/>
                    <a:lumOff val="15000"/>
                  </a:schemeClr>
                </a:solidFill>
                <a:latin typeface="+mn-lt"/>
                <a:cs typeface="+mn-ea"/>
                <a:sym typeface="+mn-lt"/>
              </a:rPr>
              <a:t>“</a:t>
            </a:r>
            <a:r>
              <a:rPr lang="zh-CN" altLang="zh-CN" dirty="0">
                <a:solidFill>
                  <a:schemeClr val="tx1">
                    <a:lumMod val="85000"/>
                    <a:lumOff val="15000"/>
                  </a:schemeClr>
                </a:solidFill>
                <a:latin typeface="+mn-lt"/>
                <a:cs typeface="+mn-ea"/>
                <a:sym typeface="+mn-lt"/>
              </a:rPr>
              <a:t>通知</a:t>
            </a:r>
            <a:r>
              <a:rPr lang="en-US" altLang="zh-CN" dirty="0">
                <a:solidFill>
                  <a:schemeClr val="tx1">
                    <a:lumMod val="85000"/>
                    <a:lumOff val="15000"/>
                  </a:schemeClr>
                </a:solidFill>
                <a:latin typeface="+mn-lt"/>
                <a:cs typeface="+mn-ea"/>
                <a:sym typeface="+mn-lt"/>
              </a:rPr>
              <a:t>”</a:t>
            </a:r>
            <a:r>
              <a:rPr lang="zh-CN" altLang="zh-CN" dirty="0">
                <a:solidFill>
                  <a:schemeClr val="tx1">
                    <a:lumMod val="85000"/>
                    <a:lumOff val="15000"/>
                  </a:schemeClr>
                </a:solidFill>
                <a:latin typeface="+mn-lt"/>
                <a:cs typeface="+mn-ea"/>
                <a:sym typeface="+mn-lt"/>
              </a:rPr>
              <a:t>。</a:t>
            </a:r>
            <a:endParaRPr lang="zh-CN" altLang="en-US" dirty="0">
              <a:solidFill>
                <a:schemeClr val="tx1">
                  <a:lumMod val="85000"/>
                  <a:lumOff val="15000"/>
                </a:schemeClr>
              </a:solidFill>
              <a:latin typeface="+mn-lt"/>
              <a:cs typeface="+mn-ea"/>
              <a:sym typeface="+mn-lt"/>
            </a:endParaRPr>
          </a:p>
        </p:txBody>
      </p:sp>
      <p:sp>
        <p:nvSpPr>
          <p:cNvPr id="9" name="文本框 8">
            <a:extLst>
              <a:ext uri="{FF2B5EF4-FFF2-40B4-BE49-F238E27FC236}">
                <a16:creationId xmlns="" xmlns:a16="http://schemas.microsoft.com/office/drawing/2014/main" id="{BF303564-58C1-4F95-8B59-2BF6D658E10E}"/>
              </a:ext>
            </a:extLst>
          </p:cNvPr>
          <p:cNvSpPr txBox="1"/>
          <p:nvPr/>
        </p:nvSpPr>
        <p:spPr>
          <a:xfrm>
            <a:off x="6926263" y="3343441"/>
            <a:ext cx="3651234" cy="701346"/>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a:solidFill>
                  <a:schemeClr val="tx1">
                    <a:lumMod val="85000"/>
                    <a:lumOff val="15000"/>
                  </a:schemeClr>
                </a:solidFill>
                <a:latin typeface="+mn-lt"/>
                <a:cs typeface="+mn-ea"/>
                <a:sym typeface="+mn-lt"/>
              </a:rPr>
              <a:t>通报</a:t>
            </a:r>
            <a:r>
              <a:rPr lang="zh-CN" altLang="zh-CN" dirty="0">
                <a:solidFill>
                  <a:schemeClr val="tx1">
                    <a:lumMod val="85000"/>
                    <a:lumOff val="15000"/>
                  </a:schemeClr>
                </a:solidFill>
                <a:latin typeface="+mn-lt"/>
                <a:cs typeface="+mn-ea"/>
                <a:sym typeface="+mn-lt"/>
              </a:rPr>
              <a:t>。表彰先进，批评错误，传达重要信息</a:t>
            </a:r>
            <a:r>
              <a:rPr lang="zh-CN" altLang="zh-CN">
                <a:solidFill>
                  <a:schemeClr val="tx1">
                    <a:lumMod val="85000"/>
                    <a:lumOff val="15000"/>
                  </a:schemeClr>
                </a:solidFill>
                <a:latin typeface="+mn-lt"/>
                <a:cs typeface="+mn-ea"/>
                <a:sym typeface="+mn-lt"/>
              </a:rPr>
              <a:t>，用</a:t>
            </a:r>
            <a:r>
              <a:rPr lang="en-US" altLang="zh-CN">
                <a:solidFill>
                  <a:schemeClr val="tx1">
                    <a:lumMod val="85000"/>
                    <a:lumOff val="15000"/>
                  </a:schemeClr>
                </a:solidFill>
                <a:latin typeface="+mn-lt"/>
                <a:cs typeface="+mn-ea"/>
                <a:sym typeface="+mn-lt"/>
              </a:rPr>
              <a:t>“</a:t>
            </a:r>
            <a:r>
              <a:rPr lang="zh-CN" altLang="zh-CN">
                <a:solidFill>
                  <a:schemeClr val="tx1">
                    <a:lumMod val="85000"/>
                    <a:lumOff val="15000"/>
                  </a:schemeClr>
                </a:solidFill>
                <a:latin typeface="+mn-lt"/>
                <a:cs typeface="+mn-ea"/>
                <a:sym typeface="+mn-lt"/>
              </a:rPr>
              <a:t>通报</a:t>
            </a:r>
            <a:r>
              <a:rPr lang="en-US" altLang="zh-CN" dirty="0">
                <a:solidFill>
                  <a:schemeClr val="tx1">
                    <a:lumMod val="85000"/>
                    <a:lumOff val="15000"/>
                  </a:schemeClr>
                </a:solidFill>
                <a:latin typeface="+mn-lt"/>
                <a:cs typeface="+mn-ea"/>
                <a:sym typeface="+mn-lt"/>
              </a:rPr>
              <a:t>”</a:t>
            </a:r>
            <a:r>
              <a:rPr lang="zh-CN" altLang="zh-CN" dirty="0">
                <a:solidFill>
                  <a:schemeClr val="tx1">
                    <a:lumMod val="85000"/>
                    <a:lumOff val="15000"/>
                  </a:schemeClr>
                </a:solidFill>
                <a:latin typeface="+mn-lt"/>
                <a:cs typeface="+mn-ea"/>
                <a:sym typeface="+mn-lt"/>
              </a:rPr>
              <a:t>。 </a:t>
            </a:r>
            <a:endParaRPr lang="zh-CN" altLang="en-US" dirty="0">
              <a:solidFill>
                <a:schemeClr val="tx1">
                  <a:lumMod val="85000"/>
                  <a:lumOff val="15000"/>
                </a:schemeClr>
              </a:solidFill>
              <a:latin typeface="+mn-lt"/>
              <a:cs typeface="+mn-ea"/>
              <a:sym typeface="+mn-lt"/>
            </a:endParaRPr>
          </a:p>
        </p:txBody>
      </p:sp>
      <p:sp>
        <p:nvSpPr>
          <p:cNvPr id="11" name="文本框 10">
            <a:extLst>
              <a:ext uri="{FF2B5EF4-FFF2-40B4-BE49-F238E27FC236}">
                <a16:creationId xmlns="" xmlns:a16="http://schemas.microsoft.com/office/drawing/2014/main" id="{2CF96822-6E6D-4118-A8BC-8485ED4645FA}"/>
              </a:ext>
            </a:extLst>
          </p:cNvPr>
          <p:cNvSpPr txBox="1"/>
          <p:nvPr/>
        </p:nvSpPr>
        <p:spPr>
          <a:xfrm>
            <a:off x="3829701" y="1577602"/>
            <a:ext cx="4532599" cy="1015663"/>
          </a:xfrm>
          <a:prstGeom prst="rect">
            <a:avLst/>
          </a:prstGeom>
          <a:noFill/>
        </p:spPr>
        <p:txBody>
          <a:bodyPr wrap="square">
            <a:spAutoFit/>
          </a:bodyPr>
          <a:lstStyle/>
          <a:p>
            <a:pPr algn="ctr"/>
            <a:r>
              <a:rPr lang="zh-CN" altLang="en-US" sz="6000" dirty="0">
                <a:gradFill>
                  <a:gsLst>
                    <a:gs pos="24000">
                      <a:schemeClr val="accent1">
                        <a:lumMod val="75000"/>
                      </a:schemeClr>
                    </a:gs>
                    <a:gs pos="73000">
                      <a:schemeClr val="accent2">
                        <a:lumMod val="75000"/>
                      </a:schemeClr>
                    </a:gs>
                  </a:gsLst>
                  <a:lin ang="2700000" scaled="0"/>
                </a:gradFill>
                <a:cs typeface="+mn-ea"/>
                <a:sym typeface="+mn-lt"/>
              </a:rPr>
              <a:t>文件分类</a:t>
            </a:r>
            <a:endParaRPr lang="zh-CN" altLang="zh-CN" sz="6000" dirty="0">
              <a:gradFill>
                <a:gsLst>
                  <a:gs pos="24000">
                    <a:schemeClr val="accent1">
                      <a:lumMod val="75000"/>
                    </a:schemeClr>
                  </a:gs>
                  <a:gs pos="73000">
                    <a:schemeClr val="accent2">
                      <a:lumMod val="75000"/>
                    </a:schemeClr>
                  </a:gs>
                </a:gsLst>
                <a:lin ang="2700000" scaled="0"/>
              </a:gradFill>
              <a:cs typeface="+mn-ea"/>
              <a:sym typeface="+mn-lt"/>
            </a:endParaRPr>
          </a:p>
        </p:txBody>
      </p:sp>
      <p:sp>
        <p:nvSpPr>
          <p:cNvPr id="12" name="文本框 11">
            <a:extLst>
              <a:ext uri="{FF2B5EF4-FFF2-40B4-BE49-F238E27FC236}">
                <a16:creationId xmlns="" xmlns:a16="http://schemas.microsoft.com/office/drawing/2014/main" id="{6B7AF46C-3AAF-4146-A3B3-1A708185BB1A}"/>
              </a:ext>
            </a:extLst>
          </p:cNvPr>
          <p:cNvSpPr txBox="1"/>
          <p:nvPr/>
        </p:nvSpPr>
        <p:spPr>
          <a:xfrm>
            <a:off x="1648493" y="2698900"/>
            <a:ext cx="627095" cy="923330"/>
          </a:xfrm>
          <a:prstGeom prst="rect">
            <a:avLst/>
          </a:prstGeom>
          <a:noFill/>
        </p:spPr>
        <p:txBody>
          <a:bodyPr wrap="none" rtlCol="0">
            <a:spAutoFit/>
          </a:bodyPr>
          <a:lstStyle/>
          <a:p>
            <a:pPr algn="l"/>
            <a:r>
              <a:rPr lang="en-US" altLang="zh-CN" sz="5400" dirty="0">
                <a:gradFill>
                  <a:gsLst>
                    <a:gs pos="44000">
                      <a:schemeClr val="accent1">
                        <a:lumMod val="75000"/>
                        <a:alpha val="90000"/>
                      </a:schemeClr>
                    </a:gs>
                    <a:gs pos="100000">
                      <a:schemeClr val="accent2">
                        <a:alpha val="0"/>
                      </a:schemeClr>
                    </a:gs>
                  </a:gsLst>
                  <a:lin ang="5400000" scaled="0"/>
                </a:gradFill>
                <a:latin typeface="Agency FB" panose="020B0503020202020204" pitchFamily="34" charset="0"/>
                <a:cs typeface="+mn-ea"/>
                <a:sym typeface="+mn-lt"/>
              </a:rPr>
              <a:t>01</a:t>
            </a:r>
            <a:endParaRPr lang="zh-CN" altLang="en-US" sz="5400" dirty="0">
              <a:gradFill>
                <a:gsLst>
                  <a:gs pos="44000">
                    <a:schemeClr val="accent1">
                      <a:lumMod val="75000"/>
                      <a:alpha val="90000"/>
                    </a:schemeClr>
                  </a:gs>
                  <a:gs pos="100000">
                    <a:schemeClr val="accent2">
                      <a:alpha val="0"/>
                    </a:schemeClr>
                  </a:gs>
                </a:gsLst>
                <a:lin ang="5400000" scaled="0"/>
              </a:gradFill>
              <a:latin typeface="Agency FB" panose="020B0503020202020204" pitchFamily="34" charset="0"/>
              <a:cs typeface="+mn-ea"/>
              <a:sym typeface="+mn-lt"/>
            </a:endParaRPr>
          </a:p>
        </p:txBody>
      </p:sp>
      <p:sp>
        <p:nvSpPr>
          <p:cNvPr id="13" name="文本框 12">
            <a:extLst>
              <a:ext uri="{FF2B5EF4-FFF2-40B4-BE49-F238E27FC236}">
                <a16:creationId xmlns="" xmlns:a16="http://schemas.microsoft.com/office/drawing/2014/main" id="{0386B8E5-21CF-44DD-835A-E8F2B664F1ED}"/>
              </a:ext>
            </a:extLst>
          </p:cNvPr>
          <p:cNvSpPr txBox="1"/>
          <p:nvPr/>
        </p:nvSpPr>
        <p:spPr>
          <a:xfrm>
            <a:off x="1648493" y="4112315"/>
            <a:ext cx="777777" cy="923330"/>
          </a:xfrm>
          <a:prstGeom prst="rect">
            <a:avLst/>
          </a:prstGeom>
          <a:noFill/>
        </p:spPr>
        <p:txBody>
          <a:bodyPr wrap="none" rtlCol="0">
            <a:spAutoFit/>
          </a:bodyPr>
          <a:lstStyle>
            <a:defPPr>
              <a:defRPr lang="zh-CN"/>
            </a:defPPr>
            <a:lvl1pPr>
              <a:defRPr sz="5400">
                <a:gradFill>
                  <a:gsLst>
                    <a:gs pos="44000">
                      <a:schemeClr val="accent1">
                        <a:lumMod val="75000"/>
                        <a:alpha val="90000"/>
                      </a:schemeClr>
                    </a:gs>
                    <a:gs pos="100000">
                      <a:schemeClr val="accent2">
                        <a:alpha val="0"/>
                      </a:schemeClr>
                    </a:gs>
                  </a:gsLst>
                  <a:lin ang="5400000" scaled="0"/>
                </a:gradFill>
                <a:latin typeface="Agency FB" panose="020B0503020202020204" pitchFamily="34" charset="0"/>
                <a:cs typeface="+mn-ea"/>
              </a:defRPr>
            </a:lvl1pPr>
          </a:lstStyle>
          <a:p>
            <a:r>
              <a:rPr lang="en-US" altLang="zh-CN" dirty="0">
                <a:sym typeface="+mn-lt"/>
              </a:rPr>
              <a:t>03</a:t>
            </a:r>
            <a:endParaRPr lang="zh-CN" altLang="en-US" dirty="0">
              <a:sym typeface="+mn-lt"/>
            </a:endParaRPr>
          </a:p>
        </p:txBody>
      </p:sp>
      <p:sp>
        <p:nvSpPr>
          <p:cNvPr id="14" name="文本框 13">
            <a:extLst>
              <a:ext uri="{FF2B5EF4-FFF2-40B4-BE49-F238E27FC236}">
                <a16:creationId xmlns="" xmlns:a16="http://schemas.microsoft.com/office/drawing/2014/main" id="{FC187476-B2D9-4DBA-B422-B55C80415855}"/>
              </a:ext>
            </a:extLst>
          </p:cNvPr>
          <p:cNvSpPr txBox="1"/>
          <p:nvPr/>
        </p:nvSpPr>
        <p:spPr>
          <a:xfrm>
            <a:off x="6217922" y="2668827"/>
            <a:ext cx="756938" cy="923330"/>
          </a:xfrm>
          <a:prstGeom prst="rect">
            <a:avLst/>
          </a:prstGeom>
          <a:noFill/>
        </p:spPr>
        <p:txBody>
          <a:bodyPr wrap="none" rtlCol="0">
            <a:spAutoFit/>
          </a:bodyPr>
          <a:lstStyle>
            <a:defPPr>
              <a:defRPr lang="zh-CN"/>
            </a:defPPr>
            <a:lvl1pPr>
              <a:defRPr sz="5400">
                <a:gradFill>
                  <a:gsLst>
                    <a:gs pos="44000">
                      <a:schemeClr val="accent1">
                        <a:lumMod val="75000"/>
                        <a:alpha val="90000"/>
                      </a:schemeClr>
                    </a:gs>
                    <a:gs pos="100000">
                      <a:schemeClr val="accent2">
                        <a:alpha val="0"/>
                      </a:schemeClr>
                    </a:gs>
                  </a:gsLst>
                  <a:lin ang="5400000" scaled="0"/>
                </a:gradFill>
                <a:latin typeface="Agency FB" panose="020B0503020202020204" pitchFamily="34" charset="0"/>
                <a:cs typeface="+mn-ea"/>
              </a:defRPr>
            </a:lvl1pPr>
          </a:lstStyle>
          <a:p>
            <a:r>
              <a:rPr lang="en-US" altLang="zh-CN" dirty="0">
                <a:sym typeface="+mn-lt"/>
              </a:rPr>
              <a:t>02</a:t>
            </a:r>
            <a:endParaRPr lang="zh-CN" altLang="en-US" dirty="0">
              <a:sym typeface="+mn-lt"/>
            </a:endParaRPr>
          </a:p>
        </p:txBody>
      </p:sp>
      <p:sp>
        <p:nvSpPr>
          <p:cNvPr id="15" name="文本框 14">
            <a:extLst>
              <a:ext uri="{FF2B5EF4-FFF2-40B4-BE49-F238E27FC236}">
                <a16:creationId xmlns="" xmlns:a16="http://schemas.microsoft.com/office/drawing/2014/main" id="{E53206FC-8C73-4747-BF82-41C155EBD270}"/>
              </a:ext>
            </a:extLst>
          </p:cNvPr>
          <p:cNvSpPr txBox="1"/>
          <p:nvPr/>
        </p:nvSpPr>
        <p:spPr>
          <a:xfrm>
            <a:off x="6217922" y="4112315"/>
            <a:ext cx="750526" cy="923330"/>
          </a:xfrm>
          <a:prstGeom prst="rect">
            <a:avLst/>
          </a:prstGeom>
          <a:noFill/>
        </p:spPr>
        <p:txBody>
          <a:bodyPr wrap="none" rtlCol="0">
            <a:spAutoFit/>
          </a:bodyPr>
          <a:lstStyle>
            <a:defPPr>
              <a:defRPr lang="zh-CN"/>
            </a:defPPr>
            <a:lvl1pPr>
              <a:defRPr sz="5400">
                <a:gradFill>
                  <a:gsLst>
                    <a:gs pos="44000">
                      <a:schemeClr val="accent1">
                        <a:lumMod val="75000"/>
                        <a:alpha val="90000"/>
                      </a:schemeClr>
                    </a:gs>
                    <a:gs pos="100000">
                      <a:schemeClr val="accent2">
                        <a:alpha val="0"/>
                      </a:schemeClr>
                    </a:gs>
                  </a:gsLst>
                  <a:lin ang="5400000" scaled="0"/>
                </a:gradFill>
                <a:latin typeface="Agency FB" panose="020B0503020202020204" pitchFamily="34" charset="0"/>
                <a:cs typeface="+mn-ea"/>
              </a:defRPr>
            </a:lvl1pPr>
          </a:lstStyle>
          <a:p>
            <a:r>
              <a:rPr lang="en-US" altLang="zh-CN" dirty="0">
                <a:sym typeface="+mn-lt"/>
              </a:rPr>
              <a:t>04</a:t>
            </a:r>
            <a:endParaRPr lang="zh-CN" altLang="en-US" dirty="0">
              <a:sym typeface="+mn-lt"/>
            </a:endParaRPr>
          </a:p>
        </p:txBody>
      </p:sp>
      <p:sp>
        <p:nvSpPr>
          <p:cNvPr id="16" name="任意多边形: 形状 15">
            <a:extLst>
              <a:ext uri="{FF2B5EF4-FFF2-40B4-BE49-F238E27FC236}">
                <a16:creationId xmlns="" xmlns:a16="http://schemas.microsoft.com/office/drawing/2014/main" id="{7931A1B9-F2CD-4F0F-9DD1-8800C408DA43}"/>
              </a:ext>
            </a:extLst>
          </p:cNvPr>
          <p:cNvSpPr/>
          <p:nvPr/>
        </p:nvSpPr>
        <p:spPr>
          <a:xfrm rot="14252497" flipH="1" flipV="1">
            <a:off x="21490306" y="13216353"/>
            <a:ext cx="2661105" cy="2633330"/>
          </a:xfrm>
          <a:custGeom>
            <a:avLst/>
            <a:gdLst>
              <a:gd name="connsiteX0" fmla="*/ 2161802 w 4323604"/>
              <a:gd name="connsiteY0" fmla="*/ 963247 h 4323604"/>
              <a:gd name="connsiteX1" fmla="*/ 963247 w 4323604"/>
              <a:gd name="connsiteY1" fmla="*/ 2161802 h 4323604"/>
              <a:gd name="connsiteX2" fmla="*/ 2161802 w 4323604"/>
              <a:gd name="connsiteY2" fmla="*/ 3360357 h 4323604"/>
              <a:gd name="connsiteX3" fmla="*/ 3360357 w 4323604"/>
              <a:gd name="connsiteY3" fmla="*/ 2161802 h 4323604"/>
              <a:gd name="connsiteX4" fmla="*/ 2161802 w 4323604"/>
              <a:gd name="connsiteY4" fmla="*/ 963247 h 4323604"/>
              <a:gd name="connsiteX5" fmla="*/ 2161802 w 4323604"/>
              <a:gd name="connsiteY5" fmla="*/ 0 h 4323604"/>
              <a:gd name="connsiteX6" fmla="*/ 4323604 w 4323604"/>
              <a:gd name="connsiteY6" fmla="*/ 2161802 h 4323604"/>
              <a:gd name="connsiteX7" fmla="*/ 2161802 w 4323604"/>
              <a:gd name="connsiteY7" fmla="*/ 4323604 h 4323604"/>
              <a:gd name="connsiteX8" fmla="*/ 0 w 4323604"/>
              <a:gd name="connsiteY8" fmla="*/ 2161802 h 4323604"/>
              <a:gd name="connsiteX9" fmla="*/ 2161802 w 4323604"/>
              <a:gd name="connsiteY9" fmla="*/ 0 h 432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3604" h="4323604">
                <a:moveTo>
                  <a:pt x="2161802" y="963247"/>
                </a:moveTo>
                <a:cubicBezTo>
                  <a:pt x="1499858" y="963247"/>
                  <a:pt x="963247" y="1499858"/>
                  <a:pt x="963247" y="2161802"/>
                </a:cubicBezTo>
                <a:cubicBezTo>
                  <a:pt x="963247" y="2823746"/>
                  <a:pt x="1499858" y="3360357"/>
                  <a:pt x="2161802" y="3360357"/>
                </a:cubicBezTo>
                <a:cubicBezTo>
                  <a:pt x="2823746" y="3360357"/>
                  <a:pt x="3360357" y="2823746"/>
                  <a:pt x="3360357" y="2161802"/>
                </a:cubicBezTo>
                <a:cubicBezTo>
                  <a:pt x="3360357" y="1499858"/>
                  <a:pt x="2823746" y="963247"/>
                  <a:pt x="2161802" y="963247"/>
                </a:cubicBezTo>
                <a:close/>
                <a:moveTo>
                  <a:pt x="2161802" y="0"/>
                </a:moveTo>
                <a:cubicBezTo>
                  <a:pt x="3355732" y="0"/>
                  <a:pt x="4323604" y="967872"/>
                  <a:pt x="4323604" y="2161802"/>
                </a:cubicBezTo>
                <a:cubicBezTo>
                  <a:pt x="4323604" y="3355732"/>
                  <a:pt x="3355732" y="4323604"/>
                  <a:pt x="2161802" y="4323604"/>
                </a:cubicBezTo>
                <a:cubicBezTo>
                  <a:pt x="967872" y="4323604"/>
                  <a:pt x="0" y="3355732"/>
                  <a:pt x="0" y="2161802"/>
                </a:cubicBezTo>
                <a:cubicBezTo>
                  <a:pt x="0" y="967872"/>
                  <a:pt x="967872" y="0"/>
                  <a:pt x="2161802" y="0"/>
                </a:cubicBezTo>
                <a:close/>
              </a:path>
            </a:pathLst>
          </a:custGeom>
          <a:gradFill>
            <a:gsLst>
              <a:gs pos="30000">
                <a:schemeClr val="accent1">
                  <a:lumMod val="75000"/>
                </a:schemeClr>
              </a:gs>
              <a:gs pos="7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17" name="PA-组合 8">
            <a:extLst>
              <a:ext uri="{FF2B5EF4-FFF2-40B4-BE49-F238E27FC236}">
                <a16:creationId xmlns="" xmlns:a16="http://schemas.microsoft.com/office/drawing/2014/main" id="{E4AE8DD5-B32F-45BD-8CD8-BFB8FBBFC8FB}"/>
              </a:ext>
            </a:extLst>
          </p:cNvPr>
          <p:cNvGrpSpPr/>
          <p:nvPr>
            <p:custDataLst>
              <p:tags r:id="rId1"/>
            </p:custDataLst>
          </p:nvPr>
        </p:nvGrpSpPr>
        <p:grpSpPr>
          <a:xfrm rot="10570769" flipH="1" flipV="1">
            <a:off x="5924046" y="10619825"/>
            <a:ext cx="8450019" cy="8539145"/>
            <a:chOff x="-1213125" y="725560"/>
            <a:chExt cx="5672371" cy="5672371"/>
          </a:xfrm>
        </p:grpSpPr>
        <p:pic>
          <p:nvPicPr>
            <p:cNvPr id="18" name="PA-图片 7" descr="图片包含 室内, 笔记本, 桌子, 电脑&#10;&#10;描述已自动生成">
              <a:extLst>
                <a:ext uri="{FF2B5EF4-FFF2-40B4-BE49-F238E27FC236}">
                  <a16:creationId xmlns="" xmlns:a16="http://schemas.microsoft.com/office/drawing/2014/main" id="{FC8C96DD-30EE-48D7-81EE-620511A3C7CA}"/>
                </a:ext>
              </a:extLst>
            </p:cNvPr>
            <p:cNvPicPr>
              <a:picLocks noChangeAspect="1"/>
            </p:cNvPicPr>
            <p:nvPr>
              <p:custDataLst>
                <p:tags r:id="rId6"/>
              </p:custDataLst>
            </p:nvPr>
          </p:nvPicPr>
          <p:blipFill>
            <a:blip r:embed="rId9" cstate="screen">
              <a:extLst>
                <a:ext uri="{28A0092B-C50C-407E-A947-70E740481C1C}">
                  <a14:useLocalDpi xmlns:a14="http://schemas.microsoft.com/office/drawing/2010/main"/>
                </a:ext>
              </a:extLst>
            </a:blip>
            <a:srcRect/>
            <a:stretch>
              <a:fillRect/>
            </a:stretch>
          </p:blipFill>
          <p:spPr>
            <a:xfrm>
              <a:off x="-1213125" y="725560"/>
              <a:ext cx="5672371" cy="5672371"/>
            </a:xfrm>
            <a:custGeom>
              <a:avLst/>
              <a:gdLst>
                <a:gd name="connsiteX0" fmla="*/ 2836186 w 5672371"/>
                <a:gd name="connsiteY0" fmla="*/ 0 h 5672371"/>
                <a:gd name="connsiteX1" fmla="*/ 3708294 w 5672371"/>
                <a:gd name="connsiteY1" fmla="*/ 361239 h 5672371"/>
                <a:gd name="connsiteX2" fmla="*/ 5311132 w 5672371"/>
                <a:gd name="connsiteY2" fmla="*/ 1964077 h 5672371"/>
                <a:gd name="connsiteX3" fmla="*/ 5311132 w 5672371"/>
                <a:gd name="connsiteY3" fmla="*/ 3708294 h 5672371"/>
                <a:gd name="connsiteX4" fmla="*/ 3708294 w 5672371"/>
                <a:gd name="connsiteY4" fmla="*/ 5311132 h 5672371"/>
                <a:gd name="connsiteX5" fmla="*/ 1964077 w 5672371"/>
                <a:gd name="connsiteY5" fmla="*/ 5311132 h 5672371"/>
                <a:gd name="connsiteX6" fmla="*/ 361239 w 5672371"/>
                <a:gd name="connsiteY6" fmla="*/ 3708294 h 5672371"/>
                <a:gd name="connsiteX7" fmla="*/ 361239 w 5672371"/>
                <a:gd name="connsiteY7" fmla="*/ 1964077 h 5672371"/>
                <a:gd name="connsiteX8" fmla="*/ 1964077 w 5672371"/>
                <a:gd name="connsiteY8" fmla="*/ 361239 h 5672371"/>
                <a:gd name="connsiteX9" fmla="*/ 2836186 w 5672371"/>
                <a:gd name="connsiteY9" fmla="*/ 0 h 567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2371" h="5672371">
                  <a:moveTo>
                    <a:pt x="2836186" y="0"/>
                  </a:moveTo>
                  <a:cubicBezTo>
                    <a:pt x="3151827" y="0"/>
                    <a:pt x="3467468" y="120413"/>
                    <a:pt x="3708294" y="361239"/>
                  </a:cubicBezTo>
                  <a:lnTo>
                    <a:pt x="5311132" y="1964077"/>
                  </a:lnTo>
                  <a:cubicBezTo>
                    <a:pt x="5792784" y="2445729"/>
                    <a:pt x="5792784" y="3226642"/>
                    <a:pt x="5311132" y="3708294"/>
                  </a:cubicBezTo>
                  <a:lnTo>
                    <a:pt x="3708294" y="5311132"/>
                  </a:lnTo>
                  <a:cubicBezTo>
                    <a:pt x="3226642" y="5792784"/>
                    <a:pt x="2445729" y="5792784"/>
                    <a:pt x="1964077" y="5311132"/>
                  </a:cubicBezTo>
                  <a:lnTo>
                    <a:pt x="361239" y="3708294"/>
                  </a:lnTo>
                  <a:cubicBezTo>
                    <a:pt x="-120413" y="3226642"/>
                    <a:pt x="-120413" y="2445729"/>
                    <a:pt x="361239" y="1964077"/>
                  </a:cubicBezTo>
                  <a:lnTo>
                    <a:pt x="1964077" y="361239"/>
                  </a:lnTo>
                  <a:cubicBezTo>
                    <a:pt x="2204903" y="120413"/>
                    <a:pt x="2520544" y="0"/>
                    <a:pt x="2836186" y="0"/>
                  </a:cubicBezTo>
                  <a:close/>
                </a:path>
              </a:pathLst>
            </a:custGeom>
          </p:spPr>
        </p:pic>
        <p:sp>
          <p:nvSpPr>
            <p:cNvPr id="19" name="PA-圆角矩形 6">
              <a:extLst>
                <a:ext uri="{FF2B5EF4-FFF2-40B4-BE49-F238E27FC236}">
                  <a16:creationId xmlns="" xmlns:a16="http://schemas.microsoft.com/office/drawing/2014/main" id="{9DD6FC1C-4E38-4850-BCD0-D7ECCDF7C9CC}"/>
                </a:ext>
              </a:extLst>
            </p:cNvPr>
            <p:cNvSpPr/>
            <p:nvPr>
              <p:custDataLst>
                <p:tags r:id="rId7"/>
              </p:custDataLst>
            </p:nvPr>
          </p:nvSpPr>
          <p:spPr>
            <a:xfrm rot="2700000">
              <a:off x="-895474" y="1043211"/>
              <a:ext cx="5037068" cy="5037068"/>
            </a:xfrm>
            <a:prstGeom prst="roundRect">
              <a:avLst>
                <a:gd name="adj" fmla="val 26056"/>
              </a:avLst>
            </a:prstGeom>
            <a:noFill/>
            <a:ln>
              <a:gradFill>
                <a:gsLst>
                  <a:gs pos="0">
                    <a:schemeClr val="accent1"/>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0" name="PA-文本框 10">
            <a:extLst>
              <a:ext uri="{FF2B5EF4-FFF2-40B4-BE49-F238E27FC236}">
                <a16:creationId xmlns="" xmlns:a16="http://schemas.microsoft.com/office/drawing/2014/main" id="{099A8210-F536-4469-826F-705E16D62478}"/>
              </a:ext>
            </a:extLst>
          </p:cNvPr>
          <p:cNvSpPr txBox="1"/>
          <p:nvPr>
            <p:custDataLst>
              <p:tags r:id="rId2"/>
            </p:custDataLst>
          </p:nvPr>
        </p:nvSpPr>
        <p:spPr>
          <a:xfrm rot="10570769" flipH="1" flipV="1">
            <a:off x="13113473" y="9518076"/>
            <a:ext cx="5785476" cy="1015663"/>
          </a:xfrm>
          <a:prstGeom prst="rect">
            <a:avLst/>
          </a:prstGeom>
          <a:noFill/>
        </p:spPr>
        <p:txBody>
          <a:bodyPr wrap="square">
            <a:spAutoFit/>
          </a:bodyPr>
          <a:lstStyle/>
          <a:p>
            <a:pPr algn="ctr"/>
            <a:r>
              <a:rPr lang="zh-CN" altLang="en-US" sz="6000" dirty="0">
                <a:gradFill>
                  <a:gsLst>
                    <a:gs pos="24000">
                      <a:schemeClr val="accent1">
                        <a:lumMod val="75000"/>
                      </a:schemeClr>
                    </a:gs>
                    <a:gs pos="73000">
                      <a:schemeClr val="accent2">
                        <a:lumMod val="75000"/>
                      </a:schemeClr>
                    </a:gs>
                  </a:gsLst>
                  <a:lin ang="2700000" scaled="0"/>
                </a:gradFill>
                <a:cs typeface="+mn-ea"/>
                <a:sym typeface="+mn-lt"/>
              </a:rPr>
              <a:t>文件分类</a:t>
            </a:r>
            <a:endParaRPr lang="zh-CN" altLang="zh-CN" sz="6000" dirty="0">
              <a:gradFill>
                <a:gsLst>
                  <a:gs pos="24000">
                    <a:schemeClr val="accent1">
                      <a:lumMod val="75000"/>
                    </a:schemeClr>
                  </a:gs>
                  <a:gs pos="73000">
                    <a:schemeClr val="accent2">
                      <a:lumMod val="75000"/>
                    </a:schemeClr>
                  </a:gs>
                </a:gsLst>
                <a:lin ang="2700000" scaled="0"/>
              </a:gradFill>
              <a:cs typeface="+mn-ea"/>
              <a:sym typeface="+mn-lt"/>
            </a:endParaRPr>
          </a:p>
        </p:txBody>
      </p:sp>
      <p:sp>
        <p:nvSpPr>
          <p:cNvPr id="21" name="PA-文本框 14">
            <a:extLst>
              <a:ext uri="{FF2B5EF4-FFF2-40B4-BE49-F238E27FC236}">
                <a16:creationId xmlns="" xmlns:a16="http://schemas.microsoft.com/office/drawing/2014/main" id="{F0000E04-E202-491E-9856-33BD891DA0C3}"/>
              </a:ext>
            </a:extLst>
          </p:cNvPr>
          <p:cNvSpPr txBox="1"/>
          <p:nvPr>
            <p:custDataLst>
              <p:tags r:id="rId3"/>
            </p:custDataLst>
          </p:nvPr>
        </p:nvSpPr>
        <p:spPr>
          <a:xfrm rot="10570769" flipH="1" flipV="1">
            <a:off x="6379672" y="10126106"/>
            <a:ext cx="7057186" cy="701346"/>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dirty="0">
                <a:solidFill>
                  <a:schemeClr val="tx1">
                    <a:lumMod val="85000"/>
                    <a:lumOff val="15000"/>
                  </a:schemeClr>
                </a:solidFill>
                <a:latin typeface="+mn-lt"/>
                <a:cs typeface="+mn-ea"/>
                <a:sym typeface="+mn-lt"/>
              </a:rPr>
              <a:t>请示、报告。向上级请求批示与批准，用</a:t>
            </a:r>
            <a:r>
              <a:rPr lang="en-US" altLang="zh-CN" dirty="0">
                <a:solidFill>
                  <a:schemeClr val="tx1">
                    <a:lumMod val="85000"/>
                    <a:lumOff val="15000"/>
                  </a:schemeClr>
                </a:solidFill>
                <a:latin typeface="+mn-lt"/>
                <a:cs typeface="+mn-ea"/>
                <a:sym typeface="+mn-lt"/>
              </a:rPr>
              <a:t>“</a:t>
            </a:r>
            <a:r>
              <a:rPr lang="zh-CN" altLang="zh-CN" dirty="0">
                <a:solidFill>
                  <a:schemeClr val="tx1">
                    <a:lumMod val="85000"/>
                    <a:lumOff val="15000"/>
                  </a:schemeClr>
                </a:solidFill>
                <a:latin typeface="+mn-lt"/>
                <a:cs typeface="+mn-ea"/>
                <a:sym typeface="+mn-lt"/>
              </a:rPr>
              <a:t>请示</a:t>
            </a:r>
            <a:r>
              <a:rPr lang="en-US" altLang="zh-CN" dirty="0">
                <a:solidFill>
                  <a:schemeClr val="tx1">
                    <a:lumMod val="85000"/>
                    <a:lumOff val="15000"/>
                  </a:schemeClr>
                </a:solidFill>
                <a:latin typeface="+mn-lt"/>
                <a:cs typeface="+mn-ea"/>
                <a:sym typeface="+mn-lt"/>
              </a:rPr>
              <a:t>”</a:t>
            </a:r>
            <a:r>
              <a:rPr lang="zh-CN" altLang="zh-CN" dirty="0">
                <a:solidFill>
                  <a:schemeClr val="tx1">
                    <a:lumMod val="85000"/>
                    <a:lumOff val="15000"/>
                  </a:schemeClr>
                </a:solidFill>
                <a:latin typeface="+mn-lt"/>
                <a:cs typeface="+mn-ea"/>
                <a:sym typeface="+mn-lt"/>
              </a:rPr>
              <a:t>。向上级汇报工作、反映情况、提出建议，用</a:t>
            </a:r>
            <a:r>
              <a:rPr lang="en-US" altLang="zh-CN" dirty="0">
                <a:solidFill>
                  <a:schemeClr val="tx1">
                    <a:lumMod val="85000"/>
                    <a:lumOff val="15000"/>
                  </a:schemeClr>
                </a:solidFill>
                <a:latin typeface="+mn-lt"/>
                <a:cs typeface="+mn-ea"/>
                <a:sym typeface="+mn-lt"/>
              </a:rPr>
              <a:t>“</a:t>
            </a:r>
            <a:r>
              <a:rPr lang="zh-CN" altLang="zh-CN" dirty="0">
                <a:solidFill>
                  <a:schemeClr val="tx1">
                    <a:lumMod val="85000"/>
                    <a:lumOff val="15000"/>
                  </a:schemeClr>
                </a:solidFill>
                <a:latin typeface="+mn-lt"/>
                <a:cs typeface="+mn-ea"/>
                <a:sym typeface="+mn-lt"/>
              </a:rPr>
              <a:t>报告</a:t>
            </a:r>
            <a:r>
              <a:rPr lang="en-US" altLang="zh-CN" dirty="0">
                <a:solidFill>
                  <a:schemeClr val="tx1">
                    <a:lumMod val="85000"/>
                    <a:lumOff val="15000"/>
                  </a:schemeClr>
                </a:solidFill>
                <a:latin typeface="+mn-lt"/>
                <a:cs typeface="+mn-ea"/>
                <a:sym typeface="+mn-lt"/>
              </a:rPr>
              <a:t>”</a:t>
            </a:r>
            <a:r>
              <a:rPr lang="zh-CN" altLang="zh-CN" dirty="0">
                <a:solidFill>
                  <a:schemeClr val="tx1">
                    <a:lumMod val="85000"/>
                    <a:lumOff val="15000"/>
                  </a:schemeClr>
                </a:solidFill>
                <a:latin typeface="+mn-lt"/>
                <a:cs typeface="+mn-ea"/>
                <a:sym typeface="+mn-lt"/>
              </a:rPr>
              <a:t>。</a:t>
            </a:r>
            <a:endParaRPr lang="zh-CN" altLang="en-US" dirty="0">
              <a:solidFill>
                <a:schemeClr val="tx1">
                  <a:lumMod val="85000"/>
                  <a:lumOff val="15000"/>
                </a:schemeClr>
              </a:solidFill>
              <a:latin typeface="+mn-lt"/>
              <a:cs typeface="+mn-ea"/>
              <a:sym typeface="+mn-lt"/>
            </a:endParaRPr>
          </a:p>
        </p:txBody>
      </p:sp>
      <p:sp>
        <p:nvSpPr>
          <p:cNvPr id="22" name="PA-文本框 14">
            <a:extLst>
              <a:ext uri="{FF2B5EF4-FFF2-40B4-BE49-F238E27FC236}">
                <a16:creationId xmlns="" xmlns:a16="http://schemas.microsoft.com/office/drawing/2014/main" id="{0D04E987-97AB-4E57-860D-89FDA278E4C3}"/>
              </a:ext>
            </a:extLst>
          </p:cNvPr>
          <p:cNvSpPr txBox="1"/>
          <p:nvPr>
            <p:custDataLst>
              <p:tags r:id="rId4"/>
            </p:custDataLst>
          </p:nvPr>
        </p:nvSpPr>
        <p:spPr>
          <a:xfrm rot="10570769" flipH="1" flipV="1">
            <a:off x="14812507" y="11496006"/>
            <a:ext cx="3539117" cy="549061"/>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200" dirty="0">
                <a:solidFill>
                  <a:schemeClr val="tx1">
                    <a:lumMod val="85000"/>
                    <a:lumOff val="15000"/>
                  </a:schemeClr>
                </a:solidFill>
                <a:latin typeface="+mn-lt"/>
                <a:cs typeface="+mn-ea"/>
                <a:sym typeface="+mn-lt"/>
              </a:rPr>
              <a:t>批复。答复请示事项用</a:t>
            </a:r>
            <a:r>
              <a:rPr lang="en-US" altLang="zh-CN" sz="1200" dirty="0">
                <a:solidFill>
                  <a:schemeClr val="tx1">
                    <a:lumMod val="85000"/>
                    <a:lumOff val="15000"/>
                  </a:schemeClr>
                </a:solidFill>
                <a:latin typeface="+mn-lt"/>
                <a:cs typeface="+mn-ea"/>
                <a:sym typeface="+mn-lt"/>
              </a:rPr>
              <a:t>“</a:t>
            </a:r>
            <a:r>
              <a:rPr lang="zh-CN" altLang="zh-CN" sz="1200" dirty="0">
                <a:solidFill>
                  <a:schemeClr val="tx1">
                    <a:lumMod val="85000"/>
                    <a:lumOff val="15000"/>
                  </a:schemeClr>
                </a:solidFill>
                <a:latin typeface="+mn-lt"/>
                <a:cs typeface="+mn-ea"/>
                <a:sym typeface="+mn-lt"/>
              </a:rPr>
              <a:t>批复</a:t>
            </a:r>
            <a:r>
              <a:rPr lang="en-US" altLang="zh-CN" sz="1200" dirty="0">
                <a:solidFill>
                  <a:schemeClr val="tx1">
                    <a:lumMod val="85000"/>
                    <a:lumOff val="15000"/>
                  </a:schemeClr>
                </a:solidFill>
                <a:latin typeface="+mn-lt"/>
                <a:cs typeface="+mn-ea"/>
                <a:sym typeface="+mn-lt"/>
              </a:rPr>
              <a:t>”</a:t>
            </a:r>
            <a:r>
              <a:rPr lang="zh-CN" altLang="zh-CN" sz="1200" dirty="0">
                <a:solidFill>
                  <a:schemeClr val="tx1">
                    <a:lumMod val="85000"/>
                    <a:lumOff val="15000"/>
                  </a:schemeClr>
                </a:solidFill>
                <a:latin typeface="+mn-lt"/>
                <a:cs typeface="+mn-ea"/>
                <a:sym typeface="+mn-lt"/>
              </a:rPr>
              <a:t>。</a:t>
            </a:r>
            <a:r>
              <a:rPr lang="en-US" altLang="zh-CN" sz="1200" dirty="0">
                <a:solidFill>
                  <a:schemeClr val="tx1">
                    <a:lumMod val="85000"/>
                    <a:lumOff val="15000"/>
                  </a:schemeClr>
                </a:solidFill>
                <a:latin typeface="+mn-lt"/>
                <a:cs typeface="+mn-ea"/>
                <a:sym typeface="+mn-lt"/>
              </a:rPr>
              <a:t>  </a:t>
            </a:r>
            <a:r>
              <a:rPr lang="zh-CN" altLang="zh-CN" sz="1200" dirty="0">
                <a:solidFill>
                  <a:schemeClr val="tx1">
                    <a:lumMod val="85000"/>
                    <a:lumOff val="15000"/>
                  </a:schemeClr>
                </a:solidFill>
                <a:latin typeface="+mn-lt"/>
                <a:cs typeface="+mn-ea"/>
                <a:sym typeface="+mn-lt"/>
              </a:rPr>
              <a:t>函。商洽工作、询问问题、向有关主管部门请求批准等，用</a:t>
            </a:r>
            <a:r>
              <a:rPr lang="en-US" altLang="zh-CN" sz="1200" dirty="0">
                <a:solidFill>
                  <a:schemeClr val="tx1">
                    <a:lumMod val="85000"/>
                    <a:lumOff val="15000"/>
                  </a:schemeClr>
                </a:solidFill>
                <a:latin typeface="+mn-lt"/>
                <a:cs typeface="+mn-ea"/>
                <a:sym typeface="+mn-lt"/>
              </a:rPr>
              <a:t>“</a:t>
            </a:r>
            <a:r>
              <a:rPr lang="zh-CN" altLang="zh-CN" sz="1200" dirty="0">
                <a:solidFill>
                  <a:schemeClr val="tx1">
                    <a:lumMod val="85000"/>
                    <a:lumOff val="15000"/>
                  </a:schemeClr>
                </a:solidFill>
                <a:latin typeface="+mn-lt"/>
                <a:cs typeface="+mn-ea"/>
                <a:sym typeface="+mn-lt"/>
              </a:rPr>
              <a:t>函</a:t>
            </a:r>
            <a:r>
              <a:rPr lang="en-US" altLang="zh-CN" sz="1200" dirty="0">
                <a:solidFill>
                  <a:schemeClr val="tx1">
                    <a:lumMod val="85000"/>
                    <a:lumOff val="15000"/>
                  </a:schemeClr>
                </a:solidFill>
                <a:latin typeface="+mn-lt"/>
                <a:cs typeface="+mn-ea"/>
                <a:sym typeface="+mn-lt"/>
              </a:rPr>
              <a:t>”</a:t>
            </a:r>
            <a:r>
              <a:rPr lang="zh-CN" altLang="zh-CN" sz="1200" dirty="0">
                <a:solidFill>
                  <a:schemeClr val="tx1">
                    <a:lumMod val="85000"/>
                    <a:lumOff val="15000"/>
                  </a:schemeClr>
                </a:solidFill>
                <a:latin typeface="+mn-lt"/>
                <a:cs typeface="+mn-ea"/>
                <a:sym typeface="+mn-lt"/>
              </a:rPr>
              <a:t>。</a:t>
            </a:r>
            <a:endParaRPr lang="zh-CN" altLang="en-US" sz="1200" dirty="0">
              <a:solidFill>
                <a:schemeClr val="tx1">
                  <a:lumMod val="85000"/>
                  <a:lumOff val="15000"/>
                </a:schemeClr>
              </a:solidFill>
              <a:latin typeface="+mn-lt"/>
              <a:cs typeface="+mn-ea"/>
              <a:sym typeface="+mn-lt"/>
            </a:endParaRPr>
          </a:p>
        </p:txBody>
      </p:sp>
      <p:sp>
        <p:nvSpPr>
          <p:cNvPr id="23" name="PA-文本框 14">
            <a:extLst>
              <a:ext uri="{FF2B5EF4-FFF2-40B4-BE49-F238E27FC236}">
                <a16:creationId xmlns="" xmlns:a16="http://schemas.microsoft.com/office/drawing/2014/main" id="{16D8DDA8-A4B7-4455-B4DB-1776E2564E76}"/>
              </a:ext>
            </a:extLst>
          </p:cNvPr>
          <p:cNvSpPr txBox="1"/>
          <p:nvPr>
            <p:custDataLst>
              <p:tags r:id="rId5"/>
            </p:custDataLst>
          </p:nvPr>
        </p:nvSpPr>
        <p:spPr>
          <a:xfrm rot="10570769" flipH="1" flipV="1">
            <a:off x="12336007" y="9591006"/>
            <a:ext cx="3539117" cy="549061"/>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200" dirty="0">
                <a:solidFill>
                  <a:schemeClr val="tx1">
                    <a:lumMod val="85000"/>
                    <a:lumOff val="15000"/>
                  </a:schemeClr>
                </a:solidFill>
                <a:latin typeface="+mn-lt"/>
                <a:cs typeface="+mn-ea"/>
                <a:sym typeface="+mn-lt"/>
              </a:rPr>
              <a:t>会议纪要。传达会议议定事项和主要精神，要求与会者共同遵守的，用</a:t>
            </a:r>
            <a:r>
              <a:rPr lang="en-US" altLang="zh-CN" sz="1200" dirty="0">
                <a:solidFill>
                  <a:schemeClr val="tx1">
                    <a:lumMod val="85000"/>
                    <a:lumOff val="15000"/>
                  </a:schemeClr>
                </a:solidFill>
                <a:latin typeface="+mn-lt"/>
                <a:cs typeface="+mn-ea"/>
                <a:sym typeface="+mn-lt"/>
              </a:rPr>
              <a:t>“</a:t>
            </a:r>
            <a:r>
              <a:rPr lang="zh-CN" altLang="zh-CN" sz="1200" dirty="0">
                <a:solidFill>
                  <a:schemeClr val="tx1">
                    <a:lumMod val="85000"/>
                    <a:lumOff val="15000"/>
                  </a:schemeClr>
                </a:solidFill>
                <a:latin typeface="+mn-lt"/>
                <a:cs typeface="+mn-ea"/>
                <a:sym typeface="+mn-lt"/>
              </a:rPr>
              <a:t>会议纪要</a:t>
            </a:r>
            <a:r>
              <a:rPr lang="en-US" altLang="zh-CN" sz="1200" dirty="0">
                <a:solidFill>
                  <a:schemeClr val="tx1">
                    <a:lumMod val="85000"/>
                    <a:lumOff val="15000"/>
                  </a:schemeClr>
                </a:solidFill>
                <a:latin typeface="+mn-lt"/>
                <a:cs typeface="+mn-ea"/>
                <a:sym typeface="+mn-lt"/>
              </a:rPr>
              <a:t>”</a:t>
            </a:r>
            <a:r>
              <a:rPr lang="zh-CN" altLang="zh-CN" sz="1200" dirty="0">
                <a:solidFill>
                  <a:schemeClr val="tx1">
                    <a:lumMod val="85000"/>
                    <a:lumOff val="15000"/>
                  </a:schemeClr>
                </a:solidFill>
                <a:latin typeface="+mn-lt"/>
                <a:cs typeface="+mn-ea"/>
                <a:sym typeface="+mn-lt"/>
              </a:rPr>
              <a:t>。</a:t>
            </a:r>
            <a:endParaRPr lang="zh-CN" altLang="en-US" sz="1200" dirty="0">
              <a:solidFill>
                <a:schemeClr val="tx1">
                  <a:lumMod val="85000"/>
                  <a:lumOff val="15000"/>
                </a:schemeClr>
              </a:solidFill>
              <a:latin typeface="+mn-lt"/>
              <a:cs typeface="+mn-ea"/>
              <a:sym typeface="+mn-lt"/>
            </a:endParaRPr>
          </a:p>
        </p:txBody>
      </p:sp>
      <p:sp>
        <p:nvSpPr>
          <p:cNvPr id="24" name="任意多边形: 形状 23">
            <a:extLst>
              <a:ext uri="{FF2B5EF4-FFF2-40B4-BE49-F238E27FC236}">
                <a16:creationId xmlns="" xmlns:a16="http://schemas.microsoft.com/office/drawing/2014/main" id="{88DD62B5-8061-4FBD-8F2A-76403B349652}"/>
              </a:ext>
            </a:extLst>
          </p:cNvPr>
          <p:cNvSpPr/>
          <p:nvPr/>
        </p:nvSpPr>
        <p:spPr>
          <a:xfrm rot="10570769" flipH="1" flipV="1">
            <a:off x="19157899" y="9544749"/>
            <a:ext cx="1850595" cy="662221"/>
          </a:xfrm>
          <a:custGeom>
            <a:avLst/>
            <a:gdLst>
              <a:gd name="connsiteX0" fmla="*/ 169280 w 2118360"/>
              <a:gd name="connsiteY0" fmla="*/ 0 h 1015662"/>
              <a:gd name="connsiteX1" fmla="*/ 1124523 w 2118360"/>
              <a:gd name="connsiteY1" fmla="*/ 0 h 1015662"/>
              <a:gd name="connsiteX2" fmla="*/ 1949080 w 2118360"/>
              <a:gd name="connsiteY2" fmla="*/ 0 h 1015662"/>
              <a:gd name="connsiteX3" fmla="*/ 2118360 w 2118360"/>
              <a:gd name="connsiteY3" fmla="*/ 0 h 1015662"/>
              <a:gd name="connsiteX4" fmla="*/ 2118360 w 2118360"/>
              <a:gd name="connsiteY4" fmla="*/ 169280 h 1015662"/>
              <a:gd name="connsiteX5" fmla="*/ 2118360 w 2118360"/>
              <a:gd name="connsiteY5" fmla="*/ 365737 h 1015662"/>
              <a:gd name="connsiteX6" fmla="*/ 2118360 w 2118360"/>
              <a:gd name="connsiteY6" fmla="*/ 846382 h 1015662"/>
              <a:gd name="connsiteX7" fmla="*/ 1949080 w 2118360"/>
              <a:gd name="connsiteY7" fmla="*/ 1015662 h 1015662"/>
              <a:gd name="connsiteX8" fmla="*/ 169280 w 2118360"/>
              <a:gd name="connsiteY8" fmla="*/ 1015662 h 1015662"/>
              <a:gd name="connsiteX9" fmla="*/ 169275 w 2118360"/>
              <a:gd name="connsiteY9" fmla="*/ 1015661 h 1015662"/>
              <a:gd name="connsiteX10" fmla="*/ 0 w 2118360"/>
              <a:gd name="connsiteY10" fmla="*/ 1015661 h 1015662"/>
              <a:gd name="connsiteX11" fmla="*/ 0 w 2118360"/>
              <a:gd name="connsiteY11" fmla="*/ 846382 h 1015662"/>
              <a:gd name="connsiteX12" fmla="*/ 0 w 2118360"/>
              <a:gd name="connsiteY12" fmla="*/ 649924 h 1015662"/>
              <a:gd name="connsiteX13" fmla="*/ 0 w 2118360"/>
              <a:gd name="connsiteY13" fmla="*/ 169280 h 1015662"/>
              <a:gd name="connsiteX14" fmla="*/ 169280 w 2118360"/>
              <a:gd name="connsiteY14" fmla="*/ 0 h 101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18360" h="1015662">
                <a:moveTo>
                  <a:pt x="169280" y="0"/>
                </a:moveTo>
                <a:lnTo>
                  <a:pt x="1124523" y="0"/>
                </a:lnTo>
                <a:lnTo>
                  <a:pt x="1949080" y="0"/>
                </a:lnTo>
                <a:lnTo>
                  <a:pt x="2118360" y="0"/>
                </a:lnTo>
                <a:lnTo>
                  <a:pt x="2118360" y="169280"/>
                </a:lnTo>
                <a:lnTo>
                  <a:pt x="2118360" y="365737"/>
                </a:lnTo>
                <a:lnTo>
                  <a:pt x="2118360" y="846382"/>
                </a:lnTo>
                <a:cubicBezTo>
                  <a:pt x="2118360" y="939873"/>
                  <a:pt x="2042571" y="1015662"/>
                  <a:pt x="1949080" y="1015662"/>
                </a:cubicBezTo>
                <a:lnTo>
                  <a:pt x="169280" y="1015662"/>
                </a:lnTo>
                <a:lnTo>
                  <a:pt x="169275" y="1015661"/>
                </a:lnTo>
                <a:lnTo>
                  <a:pt x="0" y="1015661"/>
                </a:lnTo>
                <a:lnTo>
                  <a:pt x="0" y="846382"/>
                </a:lnTo>
                <a:lnTo>
                  <a:pt x="0" y="649924"/>
                </a:lnTo>
                <a:lnTo>
                  <a:pt x="0" y="169280"/>
                </a:lnTo>
                <a:cubicBezTo>
                  <a:pt x="0" y="75789"/>
                  <a:pt x="75789" y="0"/>
                  <a:pt x="169280" y="0"/>
                </a:cubicBezTo>
                <a:close/>
              </a:path>
            </a:pathLst>
          </a:custGeom>
          <a:gradFill>
            <a:gsLst>
              <a:gs pos="35000">
                <a:schemeClr val="accent2">
                  <a:lumMod val="75000"/>
                </a:schemeClr>
              </a:gs>
              <a:gs pos="72000">
                <a:schemeClr val="accent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25" name="文本框 24">
            <a:extLst>
              <a:ext uri="{FF2B5EF4-FFF2-40B4-BE49-F238E27FC236}">
                <a16:creationId xmlns="" xmlns:a16="http://schemas.microsoft.com/office/drawing/2014/main" id="{64773B03-1BB2-4CDD-880F-9049511D8D98}"/>
              </a:ext>
            </a:extLst>
          </p:cNvPr>
          <p:cNvSpPr txBox="1"/>
          <p:nvPr/>
        </p:nvSpPr>
        <p:spPr>
          <a:xfrm rot="10570769" flipH="1" flipV="1">
            <a:off x="21374484" y="11321274"/>
            <a:ext cx="763604" cy="523220"/>
          </a:xfrm>
          <a:prstGeom prst="rect">
            <a:avLst/>
          </a:prstGeom>
          <a:noFill/>
        </p:spPr>
        <p:txBody>
          <a:bodyPr wrap="square" rtlCol="0">
            <a:spAutoFit/>
          </a:bodyPr>
          <a:lstStyle/>
          <a:p>
            <a:pPr algn="l"/>
            <a:r>
              <a:rPr lang="en-US" altLang="zh-CN" sz="2800" dirty="0">
                <a:solidFill>
                  <a:schemeClr val="bg1"/>
                </a:solidFill>
                <a:cs typeface="+mn-ea"/>
                <a:sym typeface="+mn-lt"/>
              </a:rPr>
              <a:t>01</a:t>
            </a:r>
            <a:endParaRPr lang="zh-CN" altLang="en-US" sz="2800" dirty="0">
              <a:solidFill>
                <a:schemeClr val="bg1"/>
              </a:solidFill>
              <a:cs typeface="+mn-ea"/>
              <a:sym typeface="+mn-lt"/>
            </a:endParaRPr>
          </a:p>
        </p:txBody>
      </p:sp>
      <p:sp>
        <p:nvSpPr>
          <p:cNvPr id="26" name="任意多边形: 形状 25">
            <a:extLst>
              <a:ext uri="{FF2B5EF4-FFF2-40B4-BE49-F238E27FC236}">
                <a16:creationId xmlns="" xmlns:a16="http://schemas.microsoft.com/office/drawing/2014/main" id="{C4794CF3-E735-41B0-AD97-C8E0E568938E}"/>
              </a:ext>
            </a:extLst>
          </p:cNvPr>
          <p:cNvSpPr/>
          <p:nvPr/>
        </p:nvSpPr>
        <p:spPr>
          <a:xfrm rot="10570769" flipH="1" flipV="1">
            <a:off x="20758099" y="10255949"/>
            <a:ext cx="1850595" cy="662221"/>
          </a:xfrm>
          <a:custGeom>
            <a:avLst/>
            <a:gdLst>
              <a:gd name="connsiteX0" fmla="*/ 169280 w 2118360"/>
              <a:gd name="connsiteY0" fmla="*/ 0 h 1015662"/>
              <a:gd name="connsiteX1" fmla="*/ 1124523 w 2118360"/>
              <a:gd name="connsiteY1" fmla="*/ 0 h 1015662"/>
              <a:gd name="connsiteX2" fmla="*/ 1949080 w 2118360"/>
              <a:gd name="connsiteY2" fmla="*/ 0 h 1015662"/>
              <a:gd name="connsiteX3" fmla="*/ 2118360 w 2118360"/>
              <a:gd name="connsiteY3" fmla="*/ 0 h 1015662"/>
              <a:gd name="connsiteX4" fmla="*/ 2118360 w 2118360"/>
              <a:gd name="connsiteY4" fmla="*/ 169280 h 1015662"/>
              <a:gd name="connsiteX5" fmla="*/ 2118360 w 2118360"/>
              <a:gd name="connsiteY5" fmla="*/ 365737 h 1015662"/>
              <a:gd name="connsiteX6" fmla="*/ 2118360 w 2118360"/>
              <a:gd name="connsiteY6" fmla="*/ 846382 h 1015662"/>
              <a:gd name="connsiteX7" fmla="*/ 1949080 w 2118360"/>
              <a:gd name="connsiteY7" fmla="*/ 1015662 h 1015662"/>
              <a:gd name="connsiteX8" fmla="*/ 169280 w 2118360"/>
              <a:gd name="connsiteY8" fmla="*/ 1015662 h 1015662"/>
              <a:gd name="connsiteX9" fmla="*/ 169275 w 2118360"/>
              <a:gd name="connsiteY9" fmla="*/ 1015661 h 1015662"/>
              <a:gd name="connsiteX10" fmla="*/ 0 w 2118360"/>
              <a:gd name="connsiteY10" fmla="*/ 1015661 h 1015662"/>
              <a:gd name="connsiteX11" fmla="*/ 0 w 2118360"/>
              <a:gd name="connsiteY11" fmla="*/ 846382 h 1015662"/>
              <a:gd name="connsiteX12" fmla="*/ 0 w 2118360"/>
              <a:gd name="connsiteY12" fmla="*/ 649924 h 1015662"/>
              <a:gd name="connsiteX13" fmla="*/ 0 w 2118360"/>
              <a:gd name="connsiteY13" fmla="*/ 169280 h 1015662"/>
              <a:gd name="connsiteX14" fmla="*/ 169280 w 2118360"/>
              <a:gd name="connsiteY14" fmla="*/ 0 h 101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18360" h="1015662">
                <a:moveTo>
                  <a:pt x="169280" y="0"/>
                </a:moveTo>
                <a:lnTo>
                  <a:pt x="1124523" y="0"/>
                </a:lnTo>
                <a:lnTo>
                  <a:pt x="1949080" y="0"/>
                </a:lnTo>
                <a:lnTo>
                  <a:pt x="2118360" y="0"/>
                </a:lnTo>
                <a:lnTo>
                  <a:pt x="2118360" y="169280"/>
                </a:lnTo>
                <a:lnTo>
                  <a:pt x="2118360" y="365737"/>
                </a:lnTo>
                <a:lnTo>
                  <a:pt x="2118360" y="846382"/>
                </a:lnTo>
                <a:cubicBezTo>
                  <a:pt x="2118360" y="939873"/>
                  <a:pt x="2042571" y="1015662"/>
                  <a:pt x="1949080" y="1015662"/>
                </a:cubicBezTo>
                <a:lnTo>
                  <a:pt x="169280" y="1015662"/>
                </a:lnTo>
                <a:lnTo>
                  <a:pt x="169275" y="1015661"/>
                </a:lnTo>
                <a:lnTo>
                  <a:pt x="0" y="1015661"/>
                </a:lnTo>
                <a:lnTo>
                  <a:pt x="0" y="846382"/>
                </a:lnTo>
                <a:lnTo>
                  <a:pt x="0" y="649924"/>
                </a:lnTo>
                <a:lnTo>
                  <a:pt x="0" y="169280"/>
                </a:lnTo>
                <a:cubicBezTo>
                  <a:pt x="0" y="75789"/>
                  <a:pt x="75789" y="0"/>
                  <a:pt x="169280" y="0"/>
                </a:cubicBezTo>
                <a:close/>
              </a:path>
            </a:pathLst>
          </a:custGeom>
          <a:gradFill>
            <a:gsLst>
              <a:gs pos="35000">
                <a:schemeClr val="accent2">
                  <a:lumMod val="75000"/>
                </a:schemeClr>
              </a:gs>
              <a:gs pos="72000">
                <a:schemeClr val="accent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7" name="文本框 26">
            <a:extLst>
              <a:ext uri="{FF2B5EF4-FFF2-40B4-BE49-F238E27FC236}">
                <a16:creationId xmlns="" xmlns:a16="http://schemas.microsoft.com/office/drawing/2014/main" id="{A0A6B329-C50A-493E-8B4C-FAABC4024D8A}"/>
              </a:ext>
            </a:extLst>
          </p:cNvPr>
          <p:cNvSpPr txBox="1"/>
          <p:nvPr/>
        </p:nvSpPr>
        <p:spPr>
          <a:xfrm rot="10570769" flipH="1" flipV="1">
            <a:off x="19710784" y="11448274"/>
            <a:ext cx="763604" cy="523220"/>
          </a:xfrm>
          <a:prstGeom prst="rect">
            <a:avLst/>
          </a:prstGeom>
          <a:noFill/>
        </p:spPr>
        <p:txBody>
          <a:bodyPr wrap="square" rtlCol="0">
            <a:spAutoFit/>
          </a:bodyPr>
          <a:lstStyle/>
          <a:p>
            <a:pPr algn="l"/>
            <a:r>
              <a:rPr lang="en-US" altLang="zh-CN" sz="2800" dirty="0">
                <a:solidFill>
                  <a:schemeClr val="bg1"/>
                </a:solidFill>
                <a:cs typeface="+mn-ea"/>
                <a:sym typeface="+mn-lt"/>
              </a:rPr>
              <a:t>02</a:t>
            </a:r>
            <a:endParaRPr lang="zh-CN" altLang="en-US" sz="2800" dirty="0">
              <a:solidFill>
                <a:schemeClr val="bg1"/>
              </a:solidFill>
              <a:cs typeface="+mn-ea"/>
              <a:sym typeface="+mn-lt"/>
            </a:endParaRPr>
          </a:p>
        </p:txBody>
      </p:sp>
      <p:sp>
        <p:nvSpPr>
          <p:cNvPr id="28" name="椭圆 27">
            <a:extLst>
              <a:ext uri="{FF2B5EF4-FFF2-40B4-BE49-F238E27FC236}">
                <a16:creationId xmlns="" xmlns:a16="http://schemas.microsoft.com/office/drawing/2014/main" id="{BA589E80-36A8-4F80-A2D8-36256ADD57AA}"/>
              </a:ext>
            </a:extLst>
          </p:cNvPr>
          <p:cNvSpPr/>
          <p:nvPr/>
        </p:nvSpPr>
        <p:spPr>
          <a:xfrm rot="6077853" flipH="1" flipV="1">
            <a:off x="20573959" y="8889685"/>
            <a:ext cx="774792" cy="766705"/>
          </a:xfrm>
          <a:prstGeom prst="ellipse">
            <a:avLst/>
          </a:prstGeom>
          <a:gradFill>
            <a:gsLst>
              <a:gs pos="22000">
                <a:schemeClr val="accent1">
                  <a:lumMod val="75000"/>
                </a:schemeClr>
              </a:gs>
              <a:gs pos="76000">
                <a:schemeClr val="accent2">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48491133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任意多边形: 形状 29">
            <a:extLst>
              <a:ext uri="{FF2B5EF4-FFF2-40B4-BE49-F238E27FC236}">
                <a16:creationId xmlns="" xmlns:a16="http://schemas.microsoft.com/office/drawing/2014/main" id="{49D7C9E5-02C9-420A-875F-19A16FD0BA6B}"/>
              </a:ext>
            </a:extLst>
          </p:cNvPr>
          <p:cNvSpPr/>
          <p:nvPr/>
        </p:nvSpPr>
        <p:spPr>
          <a:xfrm rot="3681728">
            <a:off x="11541568" y="2628152"/>
            <a:ext cx="2063068" cy="2063068"/>
          </a:xfrm>
          <a:custGeom>
            <a:avLst/>
            <a:gdLst>
              <a:gd name="connsiteX0" fmla="*/ 2161802 w 4323604"/>
              <a:gd name="connsiteY0" fmla="*/ 963247 h 4323604"/>
              <a:gd name="connsiteX1" fmla="*/ 963247 w 4323604"/>
              <a:gd name="connsiteY1" fmla="*/ 2161802 h 4323604"/>
              <a:gd name="connsiteX2" fmla="*/ 2161802 w 4323604"/>
              <a:gd name="connsiteY2" fmla="*/ 3360357 h 4323604"/>
              <a:gd name="connsiteX3" fmla="*/ 3360357 w 4323604"/>
              <a:gd name="connsiteY3" fmla="*/ 2161802 h 4323604"/>
              <a:gd name="connsiteX4" fmla="*/ 2161802 w 4323604"/>
              <a:gd name="connsiteY4" fmla="*/ 963247 h 4323604"/>
              <a:gd name="connsiteX5" fmla="*/ 2161802 w 4323604"/>
              <a:gd name="connsiteY5" fmla="*/ 0 h 4323604"/>
              <a:gd name="connsiteX6" fmla="*/ 4323604 w 4323604"/>
              <a:gd name="connsiteY6" fmla="*/ 2161802 h 4323604"/>
              <a:gd name="connsiteX7" fmla="*/ 2161802 w 4323604"/>
              <a:gd name="connsiteY7" fmla="*/ 4323604 h 4323604"/>
              <a:gd name="connsiteX8" fmla="*/ 0 w 4323604"/>
              <a:gd name="connsiteY8" fmla="*/ 2161802 h 4323604"/>
              <a:gd name="connsiteX9" fmla="*/ 2161802 w 4323604"/>
              <a:gd name="connsiteY9" fmla="*/ 0 h 432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3604" h="4323604">
                <a:moveTo>
                  <a:pt x="2161802" y="963247"/>
                </a:moveTo>
                <a:cubicBezTo>
                  <a:pt x="1499858" y="963247"/>
                  <a:pt x="963247" y="1499858"/>
                  <a:pt x="963247" y="2161802"/>
                </a:cubicBezTo>
                <a:cubicBezTo>
                  <a:pt x="963247" y="2823746"/>
                  <a:pt x="1499858" y="3360357"/>
                  <a:pt x="2161802" y="3360357"/>
                </a:cubicBezTo>
                <a:cubicBezTo>
                  <a:pt x="2823746" y="3360357"/>
                  <a:pt x="3360357" y="2823746"/>
                  <a:pt x="3360357" y="2161802"/>
                </a:cubicBezTo>
                <a:cubicBezTo>
                  <a:pt x="3360357" y="1499858"/>
                  <a:pt x="2823746" y="963247"/>
                  <a:pt x="2161802" y="963247"/>
                </a:cubicBezTo>
                <a:close/>
                <a:moveTo>
                  <a:pt x="2161802" y="0"/>
                </a:moveTo>
                <a:cubicBezTo>
                  <a:pt x="3355732" y="0"/>
                  <a:pt x="4323604" y="967872"/>
                  <a:pt x="4323604" y="2161802"/>
                </a:cubicBezTo>
                <a:cubicBezTo>
                  <a:pt x="4323604" y="3355732"/>
                  <a:pt x="3355732" y="4323604"/>
                  <a:pt x="2161802" y="4323604"/>
                </a:cubicBezTo>
                <a:cubicBezTo>
                  <a:pt x="967872" y="4323604"/>
                  <a:pt x="0" y="3355732"/>
                  <a:pt x="0" y="2161802"/>
                </a:cubicBezTo>
                <a:cubicBezTo>
                  <a:pt x="0" y="967872"/>
                  <a:pt x="967872" y="0"/>
                  <a:pt x="2161802" y="0"/>
                </a:cubicBezTo>
                <a:close/>
              </a:path>
            </a:pathLst>
          </a:custGeom>
          <a:gradFill>
            <a:gsLst>
              <a:gs pos="30000">
                <a:schemeClr val="accent1">
                  <a:lumMod val="75000"/>
                </a:schemeClr>
              </a:gs>
              <a:gs pos="7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9" name="PA-组合 8">
            <a:extLst>
              <a:ext uri="{FF2B5EF4-FFF2-40B4-BE49-F238E27FC236}">
                <a16:creationId xmlns="" xmlns:a16="http://schemas.microsoft.com/office/drawing/2014/main" id="{8D0818C5-DD3E-4574-A776-DA2C96F00102}"/>
              </a:ext>
            </a:extLst>
          </p:cNvPr>
          <p:cNvGrpSpPr/>
          <p:nvPr>
            <p:custDataLst>
              <p:tags r:id="rId1"/>
            </p:custDataLst>
          </p:nvPr>
        </p:nvGrpSpPr>
        <p:grpSpPr>
          <a:xfrm>
            <a:off x="-1625985" y="322140"/>
            <a:ext cx="6620120" cy="6620120"/>
            <a:chOff x="-1213125" y="725560"/>
            <a:chExt cx="5672371" cy="5672371"/>
          </a:xfrm>
        </p:grpSpPr>
        <p:pic>
          <p:nvPicPr>
            <p:cNvPr id="8" name="PA-图片 7" descr="图片包含 室内, 笔记本, 桌子, 电脑&#10;&#10;描述已自动生成">
              <a:extLst>
                <a:ext uri="{FF2B5EF4-FFF2-40B4-BE49-F238E27FC236}">
                  <a16:creationId xmlns="" xmlns:a16="http://schemas.microsoft.com/office/drawing/2014/main" id="{A6CEBBAC-0890-462F-B1DE-51B18005B562}"/>
                </a:ext>
              </a:extLst>
            </p:cNvPr>
            <p:cNvPicPr>
              <a:picLocks noChangeAspect="1"/>
            </p:cNvPicPr>
            <p:nvPr>
              <p:custDataLst>
                <p:tags r:id="rId7"/>
              </p:custDataLst>
            </p:nvPr>
          </p:nvPicPr>
          <p:blipFill>
            <a:blip r:embed="rId10" cstate="screen">
              <a:extLst>
                <a:ext uri="{28A0092B-C50C-407E-A947-70E740481C1C}">
                  <a14:useLocalDpi xmlns:a14="http://schemas.microsoft.com/office/drawing/2010/main"/>
                </a:ext>
              </a:extLst>
            </a:blip>
            <a:srcRect/>
            <a:stretch>
              <a:fillRect/>
            </a:stretch>
          </p:blipFill>
          <p:spPr>
            <a:xfrm>
              <a:off x="-1213125" y="725560"/>
              <a:ext cx="5672371" cy="5672371"/>
            </a:xfrm>
            <a:custGeom>
              <a:avLst/>
              <a:gdLst>
                <a:gd name="connsiteX0" fmla="*/ 2836186 w 5672371"/>
                <a:gd name="connsiteY0" fmla="*/ 0 h 5672371"/>
                <a:gd name="connsiteX1" fmla="*/ 3708294 w 5672371"/>
                <a:gd name="connsiteY1" fmla="*/ 361239 h 5672371"/>
                <a:gd name="connsiteX2" fmla="*/ 5311132 w 5672371"/>
                <a:gd name="connsiteY2" fmla="*/ 1964077 h 5672371"/>
                <a:gd name="connsiteX3" fmla="*/ 5311132 w 5672371"/>
                <a:gd name="connsiteY3" fmla="*/ 3708294 h 5672371"/>
                <a:gd name="connsiteX4" fmla="*/ 3708294 w 5672371"/>
                <a:gd name="connsiteY4" fmla="*/ 5311132 h 5672371"/>
                <a:gd name="connsiteX5" fmla="*/ 1964077 w 5672371"/>
                <a:gd name="connsiteY5" fmla="*/ 5311132 h 5672371"/>
                <a:gd name="connsiteX6" fmla="*/ 361239 w 5672371"/>
                <a:gd name="connsiteY6" fmla="*/ 3708294 h 5672371"/>
                <a:gd name="connsiteX7" fmla="*/ 361239 w 5672371"/>
                <a:gd name="connsiteY7" fmla="*/ 1964077 h 5672371"/>
                <a:gd name="connsiteX8" fmla="*/ 1964077 w 5672371"/>
                <a:gd name="connsiteY8" fmla="*/ 361239 h 5672371"/>
                <a:gd name="connsiteX9" fmla="*/ 2836186 w 5672371"/>
                <a:gd name="connsiteY9" fmla="*/ 0 h 567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2371" h="5672371">
                  <a:moveTo>
                    <a:pt x="2836186" y="0"/>
                  </a:moveTo>
                  <a:cubicBezTo>
                    <a:pt x="3151827" y="0"/>
                    <a:pt x="3467468" y="120413"/>
                    <a:pt x="3708294" y="361239"/>
                  </a:cubicBezTo>
                  <a:lnTo>
                    <a:pt x="5311132" y="1964077"/>
                  </a:lnTo>
                  <a:cubicBezTo>
                    <a:pt x="5792784" y="2445729"/>
                    <a:pt x="5792784" y="3226642"/>
                    <a:pt x="5311132" y="3708294"/>
                  </a:cubicBezTo>
                  <a:lnTo>
                    <a:pt x="3708294" y="5311132"/>
                  </a:lnTo>
                  <a:cubicBezTo>
                    <a:pt x="3226642" y="5792784"/>
                    <a:pt x="2445729" y="5792784"/>
                    <a:pt x="1964077" y="5311132"/>
                  </a:cubicBezTo>
                  <a:lnTo>
                    <a:pt x="361239" y="3708294"/>
                  </a:lnTo>
                  <a:cubicBezTo>
                    <a:pt x="-120413" y="3226642"/>
                    <a:pt x="-120413" y="2445729"/>
                    <a:pt x="361239" y="1964077"/>
                  </a:cubicBezTo>
                  <a:lnTo>
                    <a:pt x="1964077" y="361239"/>
                  </a:lnTo>
                  <a:cubicBezTo>
                    <a:pt x="2204903" y="120413"/>
                    <a:pt x="2520544" y="0"/>
                    <a:pt x="2836186" y="0"/>
                  </a:cubicBezTo>
                  <a:close/>
                </a:path>
              </a:pathLst>
            </a:custGeom>
          </p:spPr>
        </p:pic>
        <p:sp>
          <p:nvSpPr>
            <p:cNvPr id="7" name="PA-圆角矩形 6">
              <a:extLst>
                <a:ext uri="{FF2B5EF4-FFF2-40B4-BE49-F238E27FC236}">
                  <a16:creationId xmlns="" xmlns:a16="http://schemas.microsoft.com/office/drawing/2014/main" id="{33985574-9BA5-4FAB-A332-8673CCAE742D}"/>
                </a:ext>
              </a:extLst>
            </p:cNvPr>
            <p:cNvSpPr/>
            <p:nvPr>
              <p:custDataLst>
                <p:tags r:id="rId8"/>
              </p:custDataLst>
            </p:nvPr>
          </p:nvSpPr>
          <p:spPr>
            <a:xfrm rot="2700000">
              <a:off x="-895474" y="1043211"/>
              <a:ext cx="5037068" cy="5037068"/>
            </a:xfrm>
            <a:prstGeom prst="roundRect">
              <a:avLst>
                <a:gd name="adj" fmla="val 26056"/>
              </a:avLst>
            </a:prstGeom>
            <a:noFill/>
            <a:ln>
              <a:gradFill>
                <a:gsLst>
                  <a:gs pos="0">
                    <a:schemeClr val="accent1"/>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1" name="PA-文本框 10">
            <a:extLst>
              <a:ext uri="{FF2B5EF4-FFF2-40B4-BE49-F238E27FC236}">
                <a16:creationId xmlns="" xmlns:a16="http://schemas.microsoft.com/office/drawing/2014/main" id="{9E2F9C6B-A063-4869-9E60-3AE0BB7D9250}"/>
              </a:ext>
            </a:extLst>
          </p:cNvPr>
          <p:cNvSpPr txBox="1"/>
          <p:nvPr>
            <p:custDataLst>
              <p:tags r:id="rId2"/>
            </p:custDataLst>
          </p:nvPr>
        </p:nvSpPr>
        <p:spPr>
          <a:xfrm>
            <a:off x="5038259" y="1563867"/>
            <a:ext cx="4532599" cy="1015663"/>
          </a:xfrm>
          <a:prstGeom prst="rect">
            <a:avLst/>
          </a:prstGeom>
          <a:noFill/>
        </p:spPr>
        <p:txBody>
          <a:bodyPr wrap="square">
            <a:spAutoFit/>
          </a:bodyPr>
          <a:lstStyle/>
          <a:p>
            <a:pPr algn="ctr"/>
            <a:r>
              <a:rPr lang="zh-CN" altLang="en-US" sz="6000" dirty="0">
                <a:gradFill>
                  <a:gsLst>
                    <a:gs pos="24000">
                      <a:schemeClr val="accent1">
                        <a:lumMod val="75000"/>
                      </a:schemeClr>
                    </a:gs>
                    <a:gs pos="73000">
                      <a:schemeClr val="accent2">
                        <a:lumMod val="75000"/>
                      </a:schemeClr>
                    </a:gs>
                  </a:gsLst>
                  <a:lin ang="2700000" scaled="0"/>
                </a:gradFill>
                <a:cs typeface="+mn-ea"/>
                <a:sym typeface="+mn-lt"/>
              </a:rPr>
              <a:t>文件分类</a:t>
            </a:r>
            <a:endParaRPr lang="zh-CN" altLang="zh-CN" sz="6000" dirty="0">
              <a:gradFill>
                <a:gsLst>
                  <a:gs pos="24000">
                    <a:schemeClr val="accent1">
                      <a:lumMod val="75000"/>
                    </a:schemeClr>
                  </a:gs>
                  <a:gs pos="73000">
                    <a:schemeClr val="accent2">
                      <a:lumMod val="75000"/>
                    </a:schemeClr>
                  </a:gs>
                </a:gsLst>
                <a:lin ang="2700000" scaled="0"/>
              </a:gradFill>
              <a:cs typeface="+mn-ea"/>
              <a:sym typeface="+mn-lt"/>
            </a:endParaRPr>
          </a:p>
        </p:txBody>
      </p:sp>
      <p:sp>
        <p:nvSpPr>
          <p:cNvPr id="17" name="PA-文本框 14">
            <a:extLst>
              <a:ext uri="{FF2B5EF4-FFF2-40B4-BE49-F238E27FC236}">
                <a16:creationId xmlns="" xmlns:a16="http://schemas.microsoft.com/office/drawing/2014/main" id="{1AE561BE-6942-44A4-A781-0BA114F1A6A6}"/>
              </a:ext>
            </a:extLst>
          </p:cNvPr>
          <p:cNvSpPr txBox="1"/>
          <p:nvPr>
            <p:custDataLst>
              <p:tags r:id="rId3"/>
            </p:custDataLst>
          </p:nvPr>
        </p:nvSpPr>
        <p:spPr>
          <a:xfrm>
            <a:off x="5759937" y="2572937"/>
            <a:ext cx="5528913" cy="701346"/>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dirty="0">
                <a:solidFill>
                  <a:schemeClr val="tx1">
                    <a:lumMod val="85000"/>
                    <a:lumOff val="15000"/>
                  </a:schemeClr>
                </a:solidFill>
                <a:latin typeface="+mn-lt"/>
                <a:cs typeface="+mn-ea"/>
                <a:sym typeface="+mn-lt"/>
              </a:rPr>
              <a:t>请示、报告。向上级请求批示与批准，用</a:t>
            </a:r>
            <a:r>
              <a:rPr lang="en-US" altLang="zh-CN" dirty="0">
                <a:solidFill>
                  <a:schemeClr val="tx1">
                    <a:lumMod val="85000"/>
                    <a:lumOff val="15000"/>
                  </a:schemeClr>
                </a:solidFill>
                <a:latin typeface="+mn-lt"/>
                <a:cs typeface="+mn-ea"/>
                <a:sym typeface="+mn-lt"/>
              </a:rPr>
              <a:t>“</a:t>
            </a:r>
            <a:r>
              <a:rPr lang="zh-CN" altLang="zh-CN" dirty="0">
                <a:solidFill>
                  <a:schemeClr val="tx1">
                    <a:lumMod val="85000"/>
                    <a:lumOff val="15000"/>
                  </a:schemeClr>
                </a:solidFill>
                <a:latin typeface="+mn-lt"/>
                <a:cs typeface="+mn-ea"/>
                <a:sym typeface="+mn-lt"/>
              </a:rPr>
              <a:t>请示</a:t>
            </a:r>
            <a:r>
              <a:rPr lang="en-US" altLang="zh-CN" dirty="0">
                <a:solidFill>
                  <a:schemeClr val="tx1">
                    <a:lumMod val="85000"/>
                    <a:lumOff val="15000"/>
                  </a:schemeClr>
                </a:solidFill>
                <a:latin typeface="+mn-lt"/>
                <a:cs typeface="+mn-ea"/>
                <a:sym typeface="+mn-lt"/>
              </a:rPr>
              <a:t>”</a:t>
            </a:r>
            <a:r>
              <a:rPr lang="zh-CN" altLang="zh-CN" dirty="0">
                <a:solidFill>
                  <a:schemeClr val="tx1">
                    <a:lumMod val="85000"/>
                    <a:lumOff val="15000"/>
                  </a:schemeClr>
                </a:solidFill>
                <a:latin typeface="+mn-lt"/>
                <a:cs typeface="+mn-ea"/>
                <a:sym typeface="+mn-lt"/>
              </a:rPr>
              <a:t>。向上级汇报工作、反映情况、提出建议，用</a:t>
            </a:r>
            <a:r>
              <a:rPr lang="en-US" altLang="zh-CN" dirty="0">
                <a:solidFill>
                  <a:schemeClr val="tx1">
                    <a:lumMod val="85000"/>
                    <a:lumOff val="15000"/>
                  </a:schemeClr>
                </a:solidFill>
                <a:latin typeface="+mn-lt"/>
                <a:cs typeface="+mn-ea"/>
                <a:sym typeface="+mn-lt"/>
              </a:rPr>
              <a:t>“</a:t>
            </a:r>
            <a:r>
              <a:rPr lang="zh-CN" altLang="zh-CN" dirty="0">
                <a:solidFill>
                  <a:schemeClr val="tx1">
                    <a:lumMod val="85000"/>
                    <a:lumOff val="15000"/>
                  </a:schemeClr>
                </a:solidFill>
                <a:latin typeface="+mn-lt"/>
                <a:cs typeface="+mn-ea"/>
                <a:sym typeface="+mn-lt"/>
              </a:rPr>
              <a:t>报告</a:t>
            </a:r>
            <a:r>
              <a:rPr lang="en-US" altLang="zh-CN" dirty="0">
                <a:solidFill>
                  <a:schemeClr val="tx1">
                    <a:lumMod val="85000"/>
                    <a:lumOff val="15000"/>
                  </a:schemeClr>
                </a:solidFill>
                <a:latin typeface="+mn-lt"/>
                <a:cs typeface="+mn-ea"/>
                <a:sym typeface="+mn-lt"/>
              </a:rPr>
              <a:t>”</a:t>
            </a:r>
            <a:r>
              <a:rPr lang="zh-CN" altLang="zh-CN" dirty="0">
                <a:solidFill>
                  <a:schemeClr val="tx1">
                    <a:lumMod val="85000"/>
                    <a:lumOff val="15000"/>
                  </a:schemeClr>
                </a:solidFill>
                <a:latin typeface="+mn-lt"/>
                <a:cs typeface="+mn-ea"/>
                <a:sym typeface="+mn-lt"/>
              </a:rPr>
              <a:t>。</a:t>
            </a:r>
            <a:endParaRPr lang="zh-CN" altLang="en-US" dirty="0">
              <a:solidFill>
                <a:schemeClr val="tx1">
                  <a:lumMod val="85000"/>
                  <a:lumOff val="15000"/>
                </a:schemeClr>
              </a:solidFill>
              <a:latin typeface="+mn-lt"/>
              <a:cs typeface="+mn-ea"/>
              <a:sym typeface="+mn-lt"/>
            </a:endParaRPr>
          </a:p>
        </p:txBody>
      </p:sp>
      <p:sp>
        <p:nvSpPr>
          <p:cNvPr id="18" name="PA-文本框 14">
            <a:extLst>
              <a:ext uri="{FF2B5EF4-FFF2-40B4-BE49-F238E27FC236}">
                <a16:creationId xmlns="" xmlns:a16="http://schemas.microsoft.com/office/drawing/2014/main" id="{9D1EA5E1-7FA1-42B0-9D0F-57C90A213B61}"/>
              </a:ext>
            </a:extLst>
          </p:cNvPr>
          <p:cNvSpPr txBox="1"/>
          <p:nvPr>
            <p:custDataLst>
              <p:tags r:id="rId4"/>
            </p:custDataLst>
          </p:nvPr>
        </p:nvSpPr>
        <p:spPr>
          <a:xfrm>
            <a:off x="5239355" y="4960628"/>
            <a:ext cx="2772703" cy="812530"/>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200" dirty="0">
                <a:solidFill>
                  <a:schemeClr val="tx1">
                    <a:lumMod val="85000"/>
                    <a:lumOff val="15000"/>
                  </a:schemeClr>
                </a:solidFill>
                <a:latin typeface="+mn-lt"/>
                <a:cs typeface="+mn-ea"/>
                <a:sym typeface="+mn-lt"/>
              </a:rPr>
              <a:t>批复。答复请示事项用</a:t>
            </a:r>
            <a:r>
              <a:rPr lang="en-US" altLang="zh-CN" sz="1200" dirty="0">
                <a:solidFill>
                  <a:schemeClr val="tx1">
                    <a:lumMod val="85000"/>
                    <a:lumOff val="15000"/>
                  </a:schemeClr>
                </a:solidFill>
                <a:latin typeface="+mn-lt"/>
                <a:cs typeface="+mn-ea"/>
                <a:sym typeface="+mn-lt"/>
              </a:rPr>
              <a:t>“</a:t>
            </a:r>
            <a:r>
              <a:rPr lang="zh-CN" altLang="zh-CN" sz="1200" dirty="0">
                <a:solidFill>
                  <a:schemeClr val="tx1">
                    <a:lumMod val="85000"/>
                    <a:lumOff val="15000"/>
                  </a:schemeClr>
                </a:solidFill>
                <a:latin typeface="+mn-lt"/>
                <a:cs typeface="+mn-ea"/>
                <a:sym typeface="+mn-lt"/>
              </a:rPr>
              <a:t>批复</a:t>
            </a:r>
            <a:r>
              <a:rPr lang="en-US" altLang="zh-CN" sz="1200" dirty="0">
                <a:solidFill>
                  <a:schemeClr val="tx1">
                    <a:lumMod val="85000"/>
                    <a:lumOff val="15000"/>
                  </a:schemeClr>
                </a:solidFill>
                <a:latin typeface="+mn-lt"/>
                <a:cs typeface="+mn-ea"/>
                <a:sym typeface="+mn-lt"/>
              </a:rPr>
              <a:t>”</a:t>
            </a:r>
            <a:r>
              <a:rPr lang="zh-CN" altLang="zh-CN" sz="1200" dirty="0">
                <a:solidFill>
                  <a:schemeClr val="tx1">
                    <a:lumMod val="85000"/>
                    <a:lumOff val="15000"/>
                  </a:schemeClr>
                </a:solidFill>
                <a:latin typeface="+mn-lt"/>
                <a:cs typeface="+mn-ea"/>
                <a:sym typeface="+mn-lt"/>
              </a:rPr>
              <a:t>。</a:t>
            </a:r>
            <a:r>
              <a:rPr lang="en-US" altLang="zh-CN" sz="1200" dirty="0">
                <a:solidFill>
                  <a:schemeClr val="tx1">
                    <a:lumMod val="85000"/>
                    <a:lumOff val="15000"/>
                  </a:schemeClr>
                </a:solidFill>
                <a:latin typeface="+mn-lt"/>
                <a:cs typeface="+mn-ea"/>
                <a:sym typeface="+mn-lt"/>
              </a:rPr>
              <a:t>  </a:t>
            </a:r>
            <a:r>
              <a:rPr lang="zh-CN" altLang="zh-CN" sz="1200" dirty="0">
                <a:solidFill>
                  <a:schemeClr val="tx1">
                    <a:lumMod val="85000"/>
                    <a:lumOff val="15000"/>
                  </a:schemeClr>
                </a:solidFill>
                <a:latin typeface="+mn-lt"/>
                <a:cs typeface="+mn-ea"/>
                <a:sym typeface="+mn-lt"/>
              </a:rPr>
              <a:t>函。商洽工作、询问问题、向有关主管部门请求批准等，用</a:t>
            </a:r>
            <a:r>
              <a:rPr lang="en-US" altLang="zh-CN" sz="1200" dirty="0">
                <a:solidFill>
                  <a:schemeClr val="tx1">
                    <a:lumMod val="85000"/>
                    <a:lumOff val="15000"/>
                  </a:schemeClr>
                </a:solidFill>
                <a:latin typeface="+mn-lt"/>
                <a:cs typeface="+mn-ea"/>
                <a:sym typeface="+mn-lt"/>
              </a:rPr>
              <a:t>“</a:t>
            </a:r>
            <a:r>
              <a:rPr lang="zh-CN" altLang="zh-CN" sz="1200" dirty="0">
                <a:solidFill>
                  <a:schemeClr val="tx1">
                    <a:lumMod val="85000"/>
                    <a:lumOff val="15000"/>
                  </a:schemeClr>
                </a:solidFill>
                <a:latin typeface="+mn-lt"/>
                <a:cs typeface="+mn-ea"/>
                <a:sym typeface="+mn-lt"/>
              </a:rPr>
              <a:t>函</a:t>
            </a:r>
            <a:r>
              <a:rPr lang="en-US" altLang="zh-CN" sz="1200" dirty="0">
                <a:solidFill>
                  <a:schemeClr val="tx1">
                    <a:lumMod val="85000"/>
                    <a:lumOff val="15000"/>
                  </a:schemeClr>
                </a:solidFill>
                <a:latin typeface="+mn-lt"/>
                <a:cs typeface="+mn-ea"/>
                <a:sym typeface="+mn-lt"/>
              </a:rPr>
              <a:t>”</a:t>
            </a:r>
            <a:r>
              <a:rPr lang="zh-CN" altLang="zh-CN" sz="1200" dirty="0">
                <a:solidFill>
                  <a:schemeClr val="tx1">
                    <a:lumMod val="85000"/>
                    <a:lumOff val="15000"/>
                  </a:schemeClr>
                </a:solidFill>
                <a:latin typeface="+mn-lt"/>
                <a:cs typeface="+mn-ea"/>
                <a:sym typeface="+mn-lt"/>
              </a:rPr>
              <a:t>。</a:t>
            </a:r>
            <a:endParaRPr lang="zh-CN" altLang="en-US" sz="1200" dirty="0">
              <a:solidFill>
                <a:schemeClr val="tx1">
                  <a:lumMod val="85000"/>
                  <a:lumOff val="15000"/>
                </a:schemeClr>
              </a:solidFill>
              <a:latin typeface="+mn-lt"/>
              <a:cs typeface="+mn-ea"/>
              <a:sym typeface="+mn-lt"/>
            </a:endParaRPr>
          </a:p>
        </p:txBody>
      </p:sp>
      <p:sp>
        <p:nvSpPr>
          <p:cNvPr id="19" name="PA-文本框 14">
            <a:extLst>
              <a:ext uri="{FF2B5EF4-FFF2-40B4-BE49-F238E27FC236}">
                <a16:creationId xmlns="" xmlns:a16="http://schemas.microsoft.com/office/drawing/2014/main" id="{722F2207-2997-46A1-BB2F-BFCBD1524F44}"/>
              </a:ext>
            </a:extLst>
          </p:cNvPr>
          <p:cNvSpPr txBox="1"/>
          <p:nvPr>
            <p:custDataLst>
              <p:tags r:id="rId5"/>
            </p:custDataLst>
          </p:nvPr>
        </p:nvSpPr>
        <p:spPr>
          <a:xfrm>
            <a:off x="8554404" y="4960628"/>
            <a:ext cx="2772703" cy="812530"/>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200" dirty="0">
                <a:solidFill>
                  <a:schemeClr val="tx1">
                    <a:lumMod val="85000"/>
                    <a:lumOff val="15000"/>
                  </a:schemeClr>
                </a:solidFill>
                <a:latin typeface="+mn-lt"/>
                <a:cs typeface="+mn-ea"/>
                <a:sym typeface="+mn-lt"/>
              </a:rPr>
              <a:t>会议纪要。传达会议议定事项和主要精神，要求与会者共同遵守的，用</a:t>
            </a:r>
            <a:r>
              <a:rPr lang="en-US" altLang="zh-CN" sz="1200" dirty="0">
                <a:solidFill>
                  <a:schemeClr val="tx1">
                    <a:lumMod val="85000"/>
                    <a:lumOff val="15000"/>
                  </a:schemeClr>
                </a:solidFill>
                <a:latin typeface="+mn-lt"/>
                <a:cs typeface="+mn-ea"/>
                <a:sym typeface="+mn-lt"/>
              </a:rPr>
              <a:t>“</a:t>
            </a:r>
            <a:r>
              <a:rPr lang="zh-CN" altLang="zh-CN" sz="1200" dirty="0">
                <a:solidFill>
                  <a:schemeClr val="tx1">
                    <a:lumMod val="85000"/>
                    <a:lumOff val="15000"/>
                  </a:schemeClr>
                </a:solidFill>
                <a:latin typeface="+mn-lt"/>
                <a:cs typeface="+mn-ea"/>
                <a:sym typeface="+mn-lt"/>
              </a:rPr>
              <a:t>会议纪要</a:t>
            </a:r>
            <a:r>
              <a:rPr lang="en-US" altLang="zh-CN" sz="1200" dirty="0">
                <a:solidFill>
                  <a:schemeClr val="tx1">
                    <a:lumMod val="85000"/>
                    <a:lumOff val="15000"/>
                  </a:schemeClr>
                </a:solidFill>
                <a:latin typeface="+mn-lt"/>
                <a:cs typeface="+mn-ea"/>
                <a:sym typeface="+mn-lt"/>
              </a:rPr>
              <a:t>”</a:t>
            </a:r>
            <a:r>
              <a:rPr lang="zh-CN" altLang="zh-CN" sz="1200" dirty="0">
                <a:solidFill>
                  <a:schemeClr val="tx1">
                    <a:lumMod val="85000"/>
                    <a:lumOff val="15000"/>
                  </a:schemeClr>
                </a:solidFill>
                <a:latin typeface="+mn-lt"/>
                <a:cs typeface="+mn-ea"/>
                <a:sym typeface="+mn-lt"/>
              </a:rPr>
              <a:t>。</a:t>
            </a:r>
            <a:endParaRPr lang="zh-CN" altLang="en-US" sz="1200" dirty="0">
              <a:solidFill>
                <a:schemeClr val="tx1">
                  <a:lumMod val="85000"/>
                  <a:lumOff val="15000"/>
                </a:schemeClr>
              </a:solidFill>
              <a:latin typeface="+mn-lt"/>
              <a:cs typeface="+mn-ea"/>
              <a:sym typeface="+mn-lt"/>
            </a:endParaRPr>
          </a:p>
        </p:txBody>
      </p:sp>
      <p:sp>
        <p:nvSpPr>
          <p:cNvPr id="23" name="任意多边形: 形状 22">
            <a:extLst>
              <a:ext uri="{FF2B5EF4-FFF2-40B4-BE49-F238E27FC236}">
                <a16:creationId xmlns="" xmlns:a16="http://schemas.microsoft.com/office/drawing/2014/main" id="{6E5A80FA-DC34-40AE-AC59-BEFEEBB634D9}"/>
              </a:ext>
            </a:extLst>
          </p:cNvPr>
          <p:cNvSpPr/>
          <p:nvPr/>
        </p:nvSpPr>
        <p:spPr>
          <a:xfrm>
            <a:off x="5337043" y="4374371"/>
            <a:ext cx="1449838" cy="513398"/>
          </a:xfrm>
          <a:custGeom>
            <a:avLst/>
            <a:gdLst>
              <a:gd name="connsiteX0" fmla="*/ 169280 w 2118360"/>
              <a:gd name="connsiteY0" fmla="*/ 0 h 1015662"/>
              <a:gd name="connsiteX1" fmla="*/ 1124523 w 2118360"/>
              <a:gd name="connsiteY1" fmla="*/ 0 h 1015662"/>
              <a:gd name="connsiteX2" fmla="*/ 1949080 w 2118360"/>
              <a:gd name="connsiteY2" fmla="*/ 0 h 1015662"/>
              <a:gd name="connsiteX3" fmla="*/ 2118360 w 2118360"/>
              <a:gd name="connsiteY3" fmla="*/ 0 h 1015662"/>
              <a:gd name="connsiteX4" fmla="*/ 2118360 w 2118360"/>
              <a:gd name="connsiteY4" fmla="*/ 169280 h 1015662"/>
              <a:gd name="connsiteX5" fmla="*/ 2118360 w 2118360"/>
              <a:gd name="connsiteY5" fmla="*/ 365737 h 1015662"/>
              <a:gd name="connsiteX6" fmla="*/ 2118360 w 2118360"/>
              <a:gd name="connsiteY6" fmla="*/ 846382 h 1015662"/>
              <a:gd name="connsiteX7" fmla="*/ 1949080 w 2118360"/>
              <a:gd name="connsiteY7" fmla="*/ 1015662 h 1015662"/>
              <a:gd name="connsiteX8" fmla="*/ 169280 w 2118360"/>
              <a:gd name="connsiteY8" fmla="*/ 1015662 h 1015662"/>
              <a:gd name="connsiteX9" fmla="*/ 169275 w 2118360"/>
              <a:gd name="connsiteY9" fmla="*/ 1015661 h 1015662"/>
              <a:gd name="connsiteX10" fmla="*/ 0 w 2118360"/>
              <a:gd name="connsiteY10" fmla="*/ 1015661 h 1015662"/>
              <a:gd name="connsiteX11" fmla="*/ 0 w 2118360"/>
              <a:gd name="connsiteY11" fmla="*/ 846382 h 1015662"/>
              <a:gd name="connsiteX12" fmla="*/ 0 w 2118360"/>
              <a:gd name="connsiteY12" fmla="*/ 649924 h 1015662"/>
              <a:gd name="connsiteX13" fmla="*/ 0 w 2118360"/>
              <a:gd name="connsiteY13" fmla="*/ 169280 h 1015662"/>
              <a:gd name="connsiteX14" fmla="*/ 169280 w 2118360"/>
              <a:gd name="connsiteY14" fmla="*/ 0 h 101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18360" h="1015662">
                <a:moveTo>
                  <a:pt x="169280" y="0"/>
                </a:moveTo>
                <a:lnTo>
                  <a:pt x="1124523" y="0"/>
                </a:lnTo>
                <a:lnTo>
                  <a:pt x="1949080" y="0"/>
                </a:lnTo>
                <a:lnTo>
                  <a:pt x="2118360" y="0"/>
                </a:lnTo>
                <a:lnTo>
                  <a:pt x="2118360" y="169280"/>
                </a:lnTo>
                <a:lnTo>
                  <a:pt x="2118360" y="365737"/>
                </a:lnTo>
                <a:lnTo>
                  <a:pt x="2118360" y="846382"/>
                </a:lnTo>
                <a:cubicBezTo>
                  <a:pt x="2118360" y="939873"/>
                  <a:pt x="2042571" y="1015662"/>
                  <a:pt x="1949080" y="1015662"/>
                </a:cubicBezTo>
                <a:lnTo>
                  <a:pt x="169280" y="1015662"/>
                </a:lnTo>
                <a:lnTo>
                  <a:pt x="169275" y="1015661"/>
                </a:lnTo>
                <a:lnTo>
                  <a:pt x="0" y="1015661"/>
                </a:lnTo>
                <a:lnTo>
                  <a:pt x="0" y="846382"/>
                </a:lnTo>
                <a:lnTo>
                  <a:pt x="0" y="649924"/>
                </a:lnTo>
                <a:lnTo>
                  <a:pt x="0" y="169280"/>
                </a:lnTo>
                <a:cubicBezTo>
                  <a:pt x="0" y="75789"/>
                  <a:pt x="75789" y="0"/>
                  <a:pt x="169280" y="0"/>
                </a:cubicBezTo>
                <a:close/>
              </a:path>
            </a:pathLst>
          </a:custGeom>
          <a:gradFill>
            <a:gsLst>
              <a:gs pos="35000">
                <a:schemeClr val="accent2">
                  <a:lumMod val="75000"/>
                </a:schemeClr>
              </a:gs>
              <a:gs pos="72000">
                <a:schemeClr val="accent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24" name="文本框 23">
            <a:extLst>
              <a:ext uri="{FF2B5EF4-FFF2-40B4-BE49-F238E27FC236}">
                <a16:creationId xmlns="" xmlns:a16="http://schemas.microsoft.com/office/drawing/2014/main" id="{202C0988-938B-40DE-A669-952BCA110AF3}"/>
              </a:ext>
            </a:extLst>
          </p:cNvPr>
          <p:cNvSpPr txBox="1"/>
          <p:nvPr/>
        </p:nvSpPr>
        <p:spPr>
          <a:xfrm>
            <a:off x="5416540" y="4373356"/>
            <a:ext cx="604653" cy="523220"/>
          </a:xfrm>
          <a:prstGeom prst="rect">
            <a:avLst/>
          </a:prstGeom>
          <a:noFill/>
        </p:spPr>
        <p:txBody>
          <a:bodyPr wrap="none" rtlCol="0">
            <a:spAutoFit/>
          </a:bodyPr>
          <a:lstStyle/>
          <a:p>
            <a:pPr algn="l"/>
            <a:r>
              <a:rPr lang="en-US" altLang="zh-CN" sz="2800" dirty="0">
                <a:solidFill>
                  <a:schemeClr val="bg1"/>
                </a:solidFill>
                <a:cs typeface="+mn-ea"/>
                <a:sym typeface="+mn-lt"/>
              </a:rPr>
              <a:t>01</a:t>
            </a:r>
            <a:endParaRPr lang="zh-CN" altLang="en-US" sz="2800" dirty="0">
              <a:solidFill>
                <a:schemeClr val="bg1"/>
              </a:solidFill>
              <a:cs typeface="+mn-ea"/>
              <a:sym typeface="+mn-lt"/>
            </a:endParaRPr>
          </a:p>
        </p:txBody>
      </p:sp>
      <p:sp>
        <p:nvSpPr>
          <p:cNvPr id="25" name="任意多边形: 形状 24">
            <a:extLst>
              <a:ext uri="{FF2B5EF4-FFF2-40B4-BE49-F238E27FC236}">
                <a16:creationId xmlns="" xmlns:a16="http://schemas.microsoft.com/office/drawing/2014/main" id="{D1606A0D-6DD7-49E9-8A10-DD7AA78148FC}"/>
              </a:ext>
            </a:extLst>
          </p:cNvPr>
          <p:cNvSpPr/>
          <p:nvPr/>
        </p:nvSpPr>
        <p:spPr>
          <a:xfrm>
            <a:off x="8649203" y="4374371"/>
            <a:ext cx="1449838" cy="513398"/>
          </a:xfrm>
          <a:custGeom>
            <a:avLst/>
            <a:gdLst>
              <a:gd name="connsiteX0" fmla="*/ 169280 w 2118360"/>
              <a:gd name="connsiteY0" fmla="*/ 0 h 1015662"/>
              <a:gd name="connsiteX1" fmla="*/ 1124523 w 2118360"/>
              <a:gd name="connsiteY1" fmla="*/ 0 h 1015662"/>
              <a:gd name="connsiteX2" fmla="*/ 1949080 w 2118360"/>
              <a:gd name="connsiteY2" fmla="*/ 0 h 1015662"/>
              <a:gd name="connsiteX3" fmla="*/ 2118360 w 2118360"/>
              <a:gd name="connsiteY3" fmla="*/ 0 h 1015662"/>
              <a:gd name="connsiteX4" fmla="*/ 2118360 w 2118360"/>
              <a:gd name="connsiteY4" fmla="*/ 169280 h 1015662"/>
              <a:gd name="connsiteX5" fmla="*/ 2118360 w 2118360"/>
              <a:gd name="connsiteY5" fmla="*/ 365737 h 1015662"/>
              <a:gd name="connsiteX6" fmla="*/ 2118360 w 2118360"/>
              <a:gd name="connsiteY6" fmla="*/ 846382 h 1015662"/>
              <a:gd name="connsiteX7" fmla="*/ 1949080 w 2118360"/>
              <a:gd name="connsiteY7" fmla="*/ 1015662 h 1015662"/>
              <a:gd name="connsiteX8" fmla="*/ 169280 w 2118360"/>
              <a:gd name="connsiteY8" fmla="*/ 1015662 h 1015662"/>
              <a:gd name="connsiteX9" fmla="*/ 169275 w 2118360"/>
              <a:gd name="connsiteY9" fmla="*/ 1015661 h 1015662"/>
              <a:gd name="connsiteX10" fmla="*/ 0 w 2118360"/>
              <a:gd name="connsiteY10" fmla="*/ 1015661 h 1015662"/>
              <a:gd name="connsiteX11" fmla="*/ 0 w 2118360"/>
              <a:gd name="connsiteY11" fmla="*/ 846382 h 1015662"/>
              <a:gd name="connsiteX12" fmla="*/ 0 w 2118360"/>
              <a:gd name="connsiteY12" fmla="*/ 649924 h 1015662"/>
              <a:gd name="connsiteX13" fmla="*/ 0 w 2118360"/>
              <a:gd name="connsiteY13" fmla="*/ 169280 h 1015662"/>
              <a:gd name="connsiteX14" fmla="*/ 169280 w 2118360"/>
              <a:gd name="connsiteY14" fmla="*/ 0 h 101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18360" h="1015662">
                <a:moveTo>
                  <a:pt x="169280" y="0"/>
                </a:moveTo>
                <a:lnTo>
                  <a:pt x="1124523" y="0"/>
                </a:lnTo>
                <a:lnTo>
                  <a:pt x="1949080" y="0"/>
                </a:lnTo>
                <a:lnTo>
                  <a:pt x="2118360" y="0"/>
                </a:lnTo>
                <a:lnTo>
                  <a:pt x="2118360" y="169280"/>
                </a:lnTo>
                <a:lnTo>
                  <a:pt x="2118360" y="365737"/>
                </a:lnTo>
                <a:lnTo>
                  <a:pt x="2118360" y="846382"/>
                </a:lnTo>
                <a:cubicBezTo>
                  <a:pt x="2118360" y="939873"/>
                  <a:pt x="2042571" y="1015662"/>
                  <a:pt x="1949080" y="1015662"/>
                </a:cubicBezTo>
                <a:lnTo>
                  <a:pt x="169280" y="1015662"/>
                </a:lnTo>
                <a:lnTo>
                  <a:pt x="169275" y="1015661"/>
                </a:lnTo>
                <a:lnTo>
                  <a:pt x="0" y="1015661"/>
                </a:lnTo>
                <a:lnTo>
                  <a:pt x="0" y="846382"/>
                </a:lnTo>
                <a:lnTo>
                  <a:pt x="0" y="649924"/>
                </a:lnTo>
                <a:lnTo>
                  <a:pt x="0" y="169280"/>
                </a:lnTo>
                <a:cubicBezTo>
                  <a:pt x="0" y="75789"/>
                  <a:pt x="75789" y="0"/>
                  <a:pt x="169280" y="0"/>
                </a:cubicBezTo>
                <a:close/>
              </a:path>
            </a:pathLst>
          </a:custGeom>
          <a:gradFill>
            <a:gsLst>
              <a:gs pos="35000">
                <a:schemeClr val="accent2">
                  <a:lumMod val="75000"/>
                </a:schemeClr>
              </a:gs>
              <a:gs pos="72000">
                <a:schemeClr val="accent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6" name="文本框 25">
            <a:extLst>
              <a:ext uri="{FF2B5EF4-FFF2-40B4-BE49-F238E27FC236}">
                <a16:creationId xmlns="" xmlns:a16="http://schemas.microsoft.com/office/drawing/2014/main" id="{4B3C6BF5-66A2-4ED8-B09C-AAA5A38CA9DA}"/>
              </a:ext>
            </a:extLst>
          </p:cNvPr>
          <p:cNvSpPr txBox="1"/>
          <p:nvPr/>
        </p:nvSpPr>
        <p:spPr>
          <a:xfrm>
            <a:off x="8728700" y="4373356"/>
            <a:ext cx="604653" cy="523220"/>
          </a:xfrm>
          <a:prstGeom prst="rect">
            <a:avLst/>
          </a:prstGeom>
          <a:noFill/>
        </p:spPr>
        <p:txBody>
          <a:bodyPr wrap="none" rtlCol="0">
            <a:spAutoFit/>
          </a:bodyPr>
          <a:lstStyle/>
          <a:p>
            <a:pPr algn="l"/>
            <a:r>
              <a:rPr lang="en-US" altLang="zh-CN" sz="2800" dirty="0">
                <a:solidFill>
                  <a:schemeClr val="bg1"/>
                </a:solidFill>
                <a:cs typeface="+mn-ea"/>
                <a:sym typeface="+mn-lt"/>
              </a:rPr>
              <a:t>02</a:t>
            </a:r>
            <a:endParaRPr lang="zh-CN" altLang="en-US" sz="2800" dirty="0">
              <a:solidFill>
                <a:schemeClr val="bg1"/>
              </a:solidFill>
              <a:cs typeface="+mn-ea"/>
              <a:sym typeface="+mn-lt"/>
            </a:endParaRPr>
          </a:p>
        </p:txBody>
      </p:sp>
      <p:sp>
        <p:nvSpPr>
          <p:cNvPr id="28" name="椭圆 27">
            <a:extLst>
              <a:ext uri="{FF2B5EF4-FFF2-40B4-BE49-F238E27FC236}">
                <a16:creationId xmlns="" xmlns:a16="http://schemas.microsoft.com/office/drawing/2014/main" id="{B02568D9-EBE3-4111-8C17-CCB36D63490E}"/>
              </a:ext>
            </a:extLst>
          </p:cNvPr>
          <p:cNvSpPr/>
          <p:nvPr/>
        </p:nvSpPr>
        <p:spPr>
          <a:xfrm rot="17107084">
            <a:off x="10504766" y="812234"/>
            <a:ext cx="600671" cy="600671"/>
          </a:xfrm>
          <a:prstGeom prst="ellipse">
            <a:avLst/>
          </a:prstGeom>
          <a:gradFill>
            <a:gsLst>
              <a:gs pos="22000">
                <a:schemeClr val="accent1">
                  <a:lumMod val="75000"/>
                </a:schemeClr>
              </a:gs>
              <a:gs pos="76000">
                <a:schemeClr val="accent2">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圆角 30">
            <a:extLst>
              <a:ext uri="{FF2B5EF4-FFF2-40B4-BE49-F238E27FC236}">
                <a16:creationId xmlns="" xmlns:a16="http://schemas.microsoft.com/office/drawing/2014/main" id="{4D5C24F5-063A-4E43-A55E-BA0F84D1F76D}"/>
              </a:ext>
            </a:extLst>
          </p:cNvPr>
          <p:cNvSpPr/>
          <p:nvPr/>
        </p:nvSpPr>
        <p:spPr>
          <a:xfrm rot="16487344">
            <a:off x="-14110150" y="12777626"/>
            <a:ext cx="1572726" cy="15727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圆角 31">
            <a:extLst>
              <a:ext uri="{FF2B5EF4-FFF2-40B4-BE49-F238E27FC236}">
                <a16:creationId xmlns="" xmlns:a16="http://schemas.microsoft.com/office/drawing/2014/main" id="{300DD968-4A32-4601-9C8A-570C4C619814}"/>
              </a:ext>
            </a:extLst>
          </p:cNvPr>
          <p:cNvSpPr/>
          <p:nvPr/>
        </p:nvSpPr>
        <p:spPr>
          <a:xfrm rot="16487344">
            <a:off x="-13853626" y="11546374"/>
            <a:ext cx="1572726" cy="15727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圆角 32">
            <a:extLst>
              <a:ext uri="{FF2B5EF4-FFF2-40B4-BE49-F238E27FC236}">
                <a16:creationId xmlns="" xmlns:a16="http://schemas.microsoft.com/office/drawing/2014/main" id="{74DD8581-5FDC-444C-BDA7-F9B25C78BBA7}"/>
              </a:ext>
            </a:extLst>
          </p:cNvPr>
          <p:cNvSpPr/>
          <p:nvPr/>
        </p:nvSpPr>
        <p:spPr>
          <a:xfrm rot="16487344">
            <a:off x="-14069526" y="12155974"/>
            <a:ext cx="1572726" cy="15727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圆角 33">
            <a:extLst>
              <a:ext uri="{FF2B5EF4-FFF2-40B4-BE49-F238E27FC236}">
                <a16:creationId xmlns="" xmlns:a16="http://schemas.microsoft.com/office/drawing/2014/main" id="{1308AC20-33A6-44D5-A0EB-5C71EE600428}"/>
              </a:ext>
            </a:extLst>
          </p:cNvPr>
          <p:cNvSpPr/>
          <p:nvPr/>
        </p:nvSpPr>
        <p:spPr>
          <a:xfrm rot="16487344">
            <a:off x="-6106626" y="11914674"/>
            <a:ext cx="1572726" cy="15727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PA-文本框 10">
            <a:extLst>
              <a:ext uri="{FF2B5EF4-FFF2-40B4-BE49-F238E27FC236}">
                <a16:creationId xmlns="" xmlns:a16="http://schemas.microsoft.com/office/drawing/2014/main" id="{A5000816-B97F-4792-8ACC-EF689BC414F8}"/>
              </a:ext>
            </a:extLst>
          </p:cNvPr>
          <p:cNvSpPr txBox="1"/>
          <p:nvPr>
            <p:custDataLst>
              <p:tags r:id="rId6"/>
            </p:custDataLst>
          </p:nvPr>
        </p:nvSpPr>
        <p:spPr>
          <a:xfrm rot="13787344">
            <a:off x="-10514299" y="13767136"/>
            <a:ext cx="4532599" cy="1015663"/>
          </a:xfrm>
          <a:prstGeom prst="rect">
            <a:avLst/>
          </a:prstGeom>
          <a:noFill/>
        </p:spPr>
        <p:txBody>
          <a:bodyPr wrap="square">
            <a:spAutoFit/>
          </a:bodyPr>
          <a:lstStyle/>
          <a:p>
            <a:pPr algn="ctr"/>
            <a:r>
              <a:rPr lang="zh-CN" altLang="en-US" sz="6000" dirty="0">
                <a:solidFill>
                  <a:schemeClr val="bg1"/>
                </a:solidFill>
                <a:cs typeface="+mn-ea"/>
                <a:sym typeface="+mn-lt"/>
              </a:rPr>
              <a:t>文件格式</a:t>
            </a:r>
            <a:endParaRPr lang="zh-CN" altLang="zh-CN" sz="6000" dirty="0">
              <a:solidFill>
                <a:schemeClr val="bg1"/>
              </a:solidFill>
              <a:cs typeface="+mn-ea"/>
              <a:sym typeface="+mn-lt"/>
            </a:endParaRPr>
          </a:p>
        </p:txBody>
      </p:sp>
      <p:grpSp>
        <p:nvGrpSpPr>
          <p:cNvPr id="36" name="组合 35">
            <a:extLst>
              <a:ext uri="{FF2B5EF4-FFF2-40B4-BE49-F238E27FC236}">
                <a16:creationId xmlns="" xmlns:a16="http://schemas.microsoft.com/office/drawing/2014/main" id="{0F851176-A2C1-4C53-8FD7-47C3B1F98133}"/>
              </a:ext>
            </a:extLst>
          </p:cNvPr>
          <p:cNvGrpSpPr/>
          <p:nvPr/>
        </p:nvGrpSpPr>
        <p:grpSpPr>
          <a:xfrm rot="12887344">
            <a:off x="-21869400" y="8599352"/>
            <a:ext cx="12420600" cy="5053148"/>
            <a:chOff x="1066800" y="2967688"/>
            <a:chExt cx="12420600" cy="5053148"/>
          </a:xfrm>
        </p:grpSpPr>
        <p:sp>
          <p:nvSpPr>
            <p:cNvPr id="37" name="任意多边形: 形状 36">
              <a:extLst>
                <a:ext uri="{FF2B5EF4-FFF2-40B4-BE49-F238E27FC236}">
                  <a16:creationId xmlns="" xmlns:a16="http://schemas.microsoft.com/office/drawing/2014/main" id="{46586B2F-19C9-45AF-8131-CA8AAFC95FD7}"/>
                </a:ext>
              </a:extLst>
            </p:cNvPr>
            <p:cNvSpPr/>
            <p:nvPr/>
          </p:nvSpPr>
          <p:spPr>
            <a:xfrm>
              <a:off x="1066800" y="2967688"/>
              <a:ext cx="12420600" cy="3718560"/>
            </a:xfrm>
            <a:custGeom>
              <a:avLst/>
              <a:gdLst>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399"/>
                    <a:pt x="3307080" y="2011679"/>
                  </a:cubicBezTo>
                  <a:cubicBezTo>
                    <a:pt x="4762500" y="1838959"/>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8" name="任意多边形: 形状 37">
              <a:extLst>
                <a:ext uri="{FF2B5EF4-FFF2-40B4-BE49-F238E27FC236}">
                  <a16:creationId xmlns="" xmlns:a16="http://schemas.microsoft.com/office/drawing/2014/main" id="{D9F39F0E-FC30-4779-B3A8-E44ED5D5FF74}"/>
                </a:ext>
              </a:extLst>
            </p:cNvPr>
            <p:cNvSpPr/>
            <p:nvPr/>
          </p:nvSpPr>
          <p:spPr>
            <a:xfrm>
              <a:off x="1066800" y="3041831"/>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1"/>
                    <a:pt x="8732520" y="2682241"/>
                  </a:cubicBezTo>
                  <a:cubicBezTo>
                    <a:pt x="10251440" y="2346961"/>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9" name="任意多边形: 形状 38">
              <a:extLst>
                <a:ext uri="{FF2B5EF4-FFF2-40B4-BE49-F238E27FC236}">
                  <a16:creationId xmlns="" xmlns:a16="http://schemas.microsoft.com/office/drawing/2014/main" id="{B3F75956-216D-4D39-952F-8773559D9DD1}"/>
                </a:ext>
              </a:extLst>
            </p:cNvPr>
            <p:cNvSpPr/>
            <p:nvPr/>
          </p:nvSpPr>
          <p:spPr>
            <a:xfrm>
              <a:off x="1066800" y="3115974"/>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0" name="任意多边形: 形状 39">
              <a:extLst>
                <a:ext uri="{FF2B5EF4-FFF2-40B4-BE49-F238E27FC236}">
                  <a16:creationId xmlns="" xmlns:a16="http://schemas.microsoft.com/office/drawing/2014/main" id="{5728CC04-F116-4568-86C3-8C7941B2CD23}"/>
                </a:ext>
              </a:extLst>
            </p:cNvPr>
            <p:cNvSpPr/>
            <p:nvPr/>
          </p:nvSpPr>
          <p:spPr>
            <a:xfrm>
              <a:off x="1066800" y="3190119"/>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1" name="任意多边形: 形状 40">
              <a:extLst>
                <a:ext uri="{FF2B5EF4-FFF2-40B4-BE49-F238E27FC236}">
                  <a16:creationId xmlns="" xmlns:a16="http://schemas.microsoft.com/office/drawing/2014/main" id="{974E27D5-DD04-4FAA-B038-0A184B0582BD}"/>
                </a:ext>
              </a:extLst>
            </p:cNvPr>
            <p:cNvSpPr/>
            <p:nvPr/>
          </p:nvSpPr>
          <p:spPr>
            <a:xfrm>
              <a:off x="1066800" y="3264263"/>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2" name="任意多边形: 形状 41">
              <a:extLst>
                <a:ext uri="{FF2B5EF4-FFF2-40B4-BE49-F238E27FC236}">
                  <a16:creationId xmlns="" xmlns:a16="http://schemas.microsoft.com/office/drawing/2014/main" id="{33C0451B-A066-4F4F-8819-CFA6DB33D4A8}"/>
                </a:ext>
              </a:extLst>
            </p:cNvPr>
            <p:cNvSpPr/>
            <p:nvPr/>
          </p:nvSpPr>
          <p:spPr>
            <a:xfrm>
              <a:off x="1066800" y="3338407"/>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3" name="任意多边形: 形状 42">
              <a:extLst>
                <a:ext uri="{FF2B5EF4-FFF2-40B4-BE49-F238E27FC236}">
                  <a16:creationId xmlns="" xmlns:a16="http://schemas.microsoft.com/office/drawing/2014/main" id="{6982F794-EA7C-4567-B1BF-D65C4724417F}"/>
                </a:ext>
              </a:extLst>
            </p:cNvPr>
            <p:cNvSpPr/>
            <p:nvPr/>
          </p:nvSpPr>
          <p:spPr>
            <a:xfrm>
              <a:off x="1066800" y="3412550"/>
              <a:ext cx="12420600" cy="3718559"/>
            </a:xfrm>
            <a:custGeom>
              <a:avLst/>
              <a:gdLst>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Lst>
              <a:ahLst/>
              <a:cxnLst>
                <a:cxn ang="0">
                  <a:pos x="connsiteX0" y="connsiteY0"/>
                </a:cxn>
                <a:cxn ang="0">
                  <a:pos x="connsiteX1" y="connsiteY1"/>
                </a:cxn>
                <a:cxn ang="0">
                  <a:pos x="connsiteX2" y="connsiteY2"/>
                </a:cxn>
                <a:cxn ang="0">
                  <a:pos x="connsiteX3" y="connsiteY3"/>
                </a:cxn>
              </a:cxnLst>
              <a:rect l="l" t="t" r="r" b="b"/>
              <a:pathLst>
                <a:path w="12420600" h="3718559">
                  <a:moveTo>
                    <a:pt x="0" y="3718559"/>
                  </a:moveTo>
                  <a:cubicBezTo>
                    <a:pt x="551180" y="3434079"/>
                    <a:pt x="1851660" y="2184400"/>
                    <a:pt x="3307080" y="2011680"/>
                  </a:cubicBezTo>
                  <a:cubicBezTo>
                    <a:pt x="4762500" y="1838960"/>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4" name="任意多边形: 形状 43">
              <a:extLst>
                <a:ext uri="{FF2B5EF4-FFF2-40B4-BE49-F238E27FC236}">
                  <a16:creationId xmlns="" xmlns:a16="http://schemas.microsoft.com/office/drawing/2014/main" id="{61BCFA70-AFB9-408D-A697-03F33994EFF1}"/>
                </a:ext>
              </a:extLst>
            </p:cNvPr>
            <p:cNvSpPr/>
            <p:nvPr/>
          </p:nvSpPr>
          <p:spPr>
            <a:xfrm>
              <a:off x="1066800" y="3486694"/>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5" name="任意多边形: 形状 44">
              <a:extLst>
                <a:ext uri="{FF2B5EF4-FFF2-40B4-BE49-F238E27FC236}">
                  <a16:creationId xmlns="" xmlns:a16="http://schemas.microsoft.com/office/drawing/2014/main" id="{5BB428F9-3AD0-4DA2-B78A-082E46B0136E}"/>
                </a:ext>
              </a:extLst>
            </p:cNvPr>
            <p:cNvSpPr/>
            <p:nvPr/>
          </p:nvSpPr>
          <p:spPr>
            <a:xfrm>
              <a:off x="1066800" y="3560838"/>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6" name="任意多边形: 形状 45">
              <a:extLst>
                <a:ext uri="{FF2B5EF4-FFF2-40B4-BE49-F238E27FC236}">
                  <a16:creationId xmlns="" xmlns:a16="http://schemas.microsoft.com/office/drawing/2014/main" id="{C44A6BF2-1D34-4788-8BC2-BAFC9F3FEF98}"/>
                </a:ext>
              </a:extLst>
            </p:cNvPr>
            <p:cNvSpPr/>
            <p:nvPr/>
          </p:nvSpPr>
          <p:spPr>
            <a:xfrm>
              <a:off x="1066800" y="3634982"/>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7" name="任意多边形: 形状 46">
              <a:extLst>
                <a:ext uri="{FF2B5EF4-FFF2-40B4-BE49-F238E27FC236}">
                  <a16:creationId xmlns="" xmlns:a16="http://schemas.microsoft.com/office/drawing/2014/main" id="{AF4620F9-A49E-4466-9755-EB9066182481}"/>
                </a:ext>
              </a:extLst>
            </p:cNvPr>
            <p:cNvSpPr/>
            <p:nvPr/>
          </p:nvSpPr>
          <p:spPr>
            <a:xfrm>
              <a:off x="1066800" y="3709126"/>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8" name="任意多边形: 形状 47">
              <a:extLst>
                <a:ext uri="{FF2B5EF4-FFF2-40B4-BE49-F238E27FC236}">
                  <a16:creationId xmlns="" xmlns:a16="http://schemas.microsoft.com/office/drawing/2014/main" id="{5745433F-9449-4AD0-9DDB-6AF546675CC3}"/>
                </a:ext>
              </a:extLst>
            </p:cNvPr>
            <p:cNvSpPr/>
            <p:nvPr/>
          </p:nvSpPr>
          <p:spPr>
            <a:xfrm>
              <a:off x="1066800" y="3783270"/>
              <a:ext cx="12420600" cy="3718560"/>
            </a:xfrm>
            <a:custGeom>
              <a:avLst/>
              <a:gdLst>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399"/>
                    <a:pt x="3307080" y="2011679"/>
                  </a:cubicBezTo>
                  <a:cubicBezTo>
                    <a:pt x="4762500" y="1838959"/>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9" name="任意多边形: 形状 48">
              <a:extLst>
                <a:ext uri="{FF2B5EF4-FFF2-40B4-BE49-F238E27FC236}">
                  <a16:creationId xmlns="" xmlns:a16="http://schemas.microsoft.com/office/drawing/2014/main" id="{7E706ACF-B670-4901-B789-9E1FEF63B7EA}"/>
                </a:ext>
              </a:extLst>
            </p:cNvPr>
            <p:cNvSpPr/>
            <p:nvPr/>
          </p:nvSpPr>
          <p:spPr>
            <a:xfrm>
              <a:off x="1066800" y="3857413"/>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1"/>
                    <a:pt x="8732520" y="2682241"/>
                  </a:cubicBezTo>
                  <a:cubicBezTo>
                    <a:pt x="10251440" y="2346961"/>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0" name="任意多边形: 形状 49">
              <a:extLst>
                <a:ext uri="{FF2B5EF4-FFF2-40B4-BE49-F238E27FC236}">
                  <a16:creationId xmlns="" xmlns:a16="http://schemas.microsoft.com/office/drawing/2014/main" id="{35B2E479-C25F-4CA3-845A-4F85EAE9CD91}"/>
                </a:ext>
              </a:extLst>
            </p:cNvPr>
            <p:cNvSpPr/>
            <p:nvPr/>
          </p:nvSpPr>
          <p:spPr>
            <a:xfrm>
              <a:off x="1066800" y="3931556"/>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1" name="任意多边形: 形状 50">
              <a:extLst>
                <a:ext uri="{FF2B5EF4-FFF2-40B4-BE49-F238E27FC236}">
                  <a16:creationId xmlns="" xmlns:a16="http://schemas.microsoft.com/office/drawing/2014/main" id="{33041F8A-592D-41A0-96C8-8F14065B7388}"/>
                </a:ext>
              </a:extLst>
            </p:cNvPr>
            <p:cNvSpPr/>
            <p:nvPr/>
          </p:nvSpPr>
          <p:spPr>
            <a:xfrm>
              <a:off x="1066800" y="4005701"/>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2" name="任意多边形: 形状 51">
              <a:extLst>
                <a:ext uri="{FF2B5EF4-FFF2-40B4-BE49-F238E27FC236}">
                  <a16:creationId xmlns="" xmlns:a16="http://schemas.microsoft.com/office/drawing/2014/main" id="{428789FF-D22F-40CC-B09E-66F2AD373A16}"/>
                </a:ext>
              </a:extLst>
            </p:cNvPr>
            <p:cNvSpPr/>
            <p:nvPr/>
          </p:nvSpPr>
          <p:spPr>
            <a:xfrm>
              <a:off x="1066800" y="4079845"/>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3" name="任意多边形: 形状 52">
              <a:extLst>
                <a:ext uri="{FF2B5EF4-FFF2-40B4-BE49-F238E27FC236}">
                  <a16:creationId xmlns="" xmlns:a16="http://schemas.microsoft.com/office/drawing/2014/main" id="{768DB910-61F1-4259-8C8D-4A7C0786F75D}"/>
                </a:ext>
              </a:extLst>
            </p:cNvPr>
            <p:cNvSpPr/>
            <p:nvPr/>
          </p:nvSpPr>
          <p:spPr>
            <a:xfrm>
              <a:off x="1066800" y="4153989"/>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4" name="任意多边形: 形状 53">
              <a:extLst>
                <a:ext uri="{FF2B5EF4-FFF2-40B4-BE49-F238E27FC236}">
                  <a16:creationId xmlns="" xmlns:a16="http://schemas.microsoft.com/office/drawing/2014/main" id="{9256EE28-37CC-465F-8C0C-525BBF22BA54}"/>
                </a:ext>
              </a:extLst>
            </p:cNvPr>
            <p:cNvSpPr/>
            <p:nvPr/>
          </p:nvSpPr>
          <p:spPr>
            <a:xfrm>
              <a:off x="1066800" y="4228132"/>
              <a:ext cx="12420600" cy="3718559"/>
            </a:xfrm>
            <a:custGeom>
              <a:avLst/>
              <a:gdLst>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Lst>
              <a:ahLst/>
              <a:cxnLst>
                <a:cxn ang="0">
                  <a:pos x="connsiteX0" y="connsiteY0"/>
                </a:cxn>
                <a:cxn ang="0">
                  <a:pos x="connsiteX1" y="connsiteY1"/>
                </a:cxn>
                <a:cxn ang="0">
                  <a:pos x="connsiteX2" y="connsiteY2"/>
                </a:cxn>
                <a:cxn ang="0">
                  <a:pos x="connsiteX3" y="connsiteY3"/>
                </a:cxn>
              </a:cxnLst>
              <a:rect l="l" t="t" r="r" b="b"/>
              <a:pathLst>
                <a:path w="12420600" h="3718559">
                  <a:moveTo>
                    <a:pt x="0" y="3718559"/>
                  </a:moveTo>
                  <a:cubicBezTo>
                    <a:pt x="551180" y="3434079"/>
                    <a:pt x="1851660" y="2184399"/>
                    <a:pt x="3307080" y="2011679"/>
                  </a:cubicBezTo>
                  <a:cubicBezTo>
                    <a:pt x="4762500" y="1838959"/>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5" name="任意多边形: 形状 54">
              <a:extLst>
                <a:ext uri="{FF2B5EF4-FFF2-40B4-BE49-F238E27FC236}">
                  <a16:creationId xmlns="" xmlns:a16="http://schemas.microsoft.com/office/drawing/2014/main" id="{5E5FEC9E-572C-4FE1-A2EF-A1CE6D4A84B3}"/>
                </a:ext>
              </a:extLst>
            </p:cNvPr>
            <p:cNvSpPr/>
            <p:nvPr/>
          </p:nvSpPr>
          <p:spPr>
            <a:xfrm>
              <a:off x="1066800" y="4302275"/>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56" name="椭圆 55">
            <a:extLst>
              <a:ext uri="{FF2B5EF4-FFF2-40B4-BE49-F238E27FC236}">
                <a16:creationId xmlns="" xmlns:a16="http://schemas.microsoft.com/office/drawing/2014/main" id="{06BDB3B8-042D-4595-9401-C34A383A9AA5}"/>
              </a:ext>
            </a:extLst>
          </p:cNvPr>
          <p:cNvSpPr/>
          <p:nvPr/>
        </p:nvSpPr>
        <p:spPr>
          <a:xfrm rot="10187344">
            <a:off x="-6596215" y="13596786"/>
            <a:ext cx="576415" cy="576415"/>
          </a:xfrm>
          <a:prstGeom prst="ellipse">
            <a:avLst/>
          </a:prstGeom>
          <a:gradFill>
            <a:gsLst>
              <a:gs pos="16000">
                <a:schemeClr val="accent1">
                  <a:lumMod val="75000"/>
                </a:schemeClr>
              </a:gs>
              <a:gs pos="76000">
                <a:schemeClr val="accent2">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a:extLst>
              <a:ext uri="{FF2B5EF4-FFF2-40B4-BE49-F238E27FC236}">
                <a16:creationId xmlns="" xmlns:a16="http://schemas.microsoft.com/office/drawing/2014/main" id="{3A85E718-27EF-45D1-BB4E-9F777B66C79B}"/>
              </a:ext>
            </a:extLst>
          </p:cNvPr>
          <p:cNvSpPr/>
          <p:nvPr/>
        </p:nvSpPr>
        <p:spPr>
          <a:xfrm rot="20199391">
            <a:off x="-8934142" y="15068859"/>
            <a:ext cx="310842" cy="310842"/>
          </a:xfrm>
          <a:prstGeom prst="ellipse">
            <a:avLst/>
          </a:prstGeom>
          <a:gradFill>
            <a:gsLst>
              <a:gs pos="16000">
                <a:schemeClr val="accent1">
                  <a:lumMod val="75000"/>
                </a:schemeClr>
              </a:gs>
              <a:gs pos="76000">
                <a:schemeClr val="accent2">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文本框 57">
            <a:extLst>
              <a:ext uri="{FF2B5EF4-FFF2-40B4-BE49-F238E27FC236}">
                <a16:creationId xmlns="" xmlns:a16="http://schemas.microsoft.com/office/drawing/2014/main" id="{784DAE1F-C66F-4DF2-B08F-8C5F20F3ECB5}"/>
              </a:ext>
            </a:extLst>
          </p:cNvPr>
          <p:cNvSpPr txBox="1"/>
          <p:nvPr/>
        </p:nvSpPr>
        <p:spPr>
          <a:xfrm rot="13787344">
            <a:off x="-11530389" y="13201674"/>
            <a:ext cx="2551489" cy="549061"/>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pPr algn="ctr"/>
            <a:r>
              <a:rPr lang="zh-CN" altLang="zh-CN" sz="1200" dirty="0">
                <a:solidFill>
                  <a:schemeClr val="tx1">
                    <a:lumMod val="85000"/>
                    <a:lumOff val="15000"/>
                  </a:schemeClr>
                </a:solidFill>
                <a:latin typeface="+mn-lt"/>
                <a:cs typeface="+mn-ea"/>
                <a:sym typeface="+mn-lt"/>
              </a:rPr>
              <a:t>文件一般由标题、发文字号、签发人、密级、紧急程度、正文</a:t>
            </a:r>
            <a:endParaRPr lang="zh-CN" altLang="en-US" sz="1200" dirty="0">
              <a:solidFill>
                <a:schemeClr val="tx1">
                  <a:lumMod val="85000"/>
                  <a:lumOff val="15000"/>
                </a:schemeClr>
              </a:solidFill>
              <a:latin typeface="+mn-lt"/>
              <a:cs typeface="+mn-ea"/>
              <a:sym typeface="+mn-lt"/>
            </a:endParaRPr>
          </a:p>
        </p:txBody>
      </p:sp>
      <p:sp>
        <p:nvSpPr>
          <p:cNvPr id="59" name="文本框 58">
            <a:extLst>
              <a:ext uri="{FF2B5EF4-FFF2-40B4-BE49-F238E27FC236}">
                <a16:creationId xmlns="" xmlns:a16="http://schemas.microsoft.com/office/drawing/2014/main" id="{96C3DD71-F131-43DE-9BE8-0EBE14B39F67}"/>
              </a:ext>
            </a:extLst>
          </p:cNvPr>
          <p:cNvSpPr txBox="1"/>
          <p:nvPr/>
        </p:nvSpPr>
        <p:spPr>
          <a:xfrm rot="13787344">
            <a:off x="-14095789" y="14865374"/>
            <a:ext cx="2551489" cy="549061"/>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pPr algn="ctr"/>
            <a:r>
              <a:rPr lang="zh-CN" altLang="zh-CN" sz="1200" dirty="0">
                <a:solidFill>
                  <a:schemeClr val="tx1">
                    <a:lumMod val="85000"/>
                    <a:lumOff val="15000"/>
                  </a:schemeClr>
                </a:solidFill>
                <a:latin typeface="+mn-lt"/>
                <a:cs typeface="+mn-ea"/>
                <a:sym typeface="+mn-lt"/>
              </a:rPr>
              <a:t>文件标题应准确简要概括文件的主要内容。</a:t>
            </a:r>
            <a:endParaRPr lang="zh-CN" altLang="en-US" sz="1200" dirty="0">
              <a:solidFill>
                <a:schemeClr val="tx1">
                  <a:lumMod val="85000"/>
                  <a:lumOff val="15000"/>
                </a:schemeClr>
              </a:solidFill>
              <a:latin typeface="+mn-lt"/>
              <a:cs typeface="+mn-ea"/>
              <a:sym typeface="+mn-lt"/>
            </a:endParaRPr>
          </a:p>
        </p:txBody>
      </p:sp>
      <p:sp>
        <p:nvSpPr>
          <p:cNvPr id="60" name="文本框 59">
            <a:extLst>
              <a:ext uri="{FF2B5EF4-FFF2-40B4-BE49-F238E27FC236}">
                <a16:creationId xmlns="" xmlns:a16="http://schemas.microsoft.com/office/drawing/2014/main" id="{29657118-9B8B-47D6-86C1-46BCD624A448}"/>
              </a:ext>
            </a:extLst>
          </p:cNvPr>
          <p:cNvSpPr txBox="1"/>
          <p:nvPr/>
        </p:nvSpPr>
        <p:spPr>
          <a:xfrm rot="13787344">
            <a:off x="-8241089" y="14406940"/>
            <a:ext cx="2551489" cy="308995"/>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pPr algn="ctr"/>
            <a:r>
              <a:rPr lang="zh-CN" altLang="zh-CN" sz="1200" dirty="0">
                <a:solidFill>
                  <a:schemeClr val="tx1">
                    <a:lumMod val="85000"/>
                    <a:lumOff val="15000"/>
                  </a:schemeClr>
                </a:solidFill>
                <a:latin typeface="+mn-lt"/>
                <a:cs typeface="+mn-ea"/>
                <a:sym typeface="+mn-lt"/>
              </a:rPr>
              <a:t>发文字号包括代号、年号、顺序号。</a:t>
            </a:r>
            <a:endParaRPr lang="zh-CN" altLang="en-US" sz="1200" dirty="0">
              <a:solidFill>
                <a:schemeClr val="tx1">
                  <a:lumMod val="85000"/>
                  <a:lumOff val="15000"/>
                </a:schemeClr>
              </a:solidFill>
              <a:latin typeface="+mn-lt"/>
              <a:cs typeface="+mn-ea"/>
              <a:sym typeface="+mn-lt"/>
            </a:endParaRPr>
          </a:p>
        </p:txBody>
      </p:sp>
      <p:sp>
        <p:nvSpPr>
          <p:cNvPr id="61" name="文本框 60">
            <a:extLst>
              <a:ext uri="{FF2B5EF4-FFF2-40B4-BE49-F238E27FC236}">
                <a16:creationId xmlns="" xmlns:a16="http://schemas.microsoft.com/office/drawing/2014/main" id="{0ED26357-B9D2-4F91-974C-0E7DAC4A1DB3}"/>
              </a:ext>
            </a:extLst>
          </p:cNvPr>
          <p:cNvSpPr txBox="1"/>
          <p:nvPr/>
        </p:nvSpPr>
        <p:spPr>
          <a:xfrm rot="13787344">
            <a:off x="-14121189" y="15007307"/>
            <a:ext cx="2551489" cy="812530"/>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pPr algn="ctr"/>
            <a:r>
              <a:rPr lang="zh-CN" altLang="zh-CN" sz="1200" dirty="0">
                <a:solidFill>
                  <a:schemeClr val="tx1">
                    <a:lumMod val="85000"/>
                    <a:lumOff val="15000"/>
                  </a:schemeClr>
                </a:solidFill>
                <a:latin typeface="+mn-lt"/>
                <a:cs typeface="+mn-ea"/>
                <a:sym typeface="+mn-lt"/>
              </a:rPr>
              <a:t>公司发文代号分为四种：</a:t>
            </a:r>
            <a:r>
              <a:rPr lang="en-US" altLang="zh-CN" sz="1200" dirty="0">
                <a:solidFill>
                  <a:schemeClr val="tx1">
                    <a:lumMod val="85000"/>
                    <a:lumOff val="15000"/>
                  </a:schemeClr>
                </a:solidFill>
                <a:latin typeface="+mn-lt"/>
                <a:cs typeface="+mn-ea"/>
                <a:sym typeface="+mn-lt"/>
              </a:rPr>
              <a:t>①“xxx</a:t>
            </a:r>
            <a:r>
              <a:rPr lang="zh-CN" altLang="zh-CN" sz="1200" dirty="0">
                <a:solidFill>
                  <a:schemeClr val="tx1">
                    <a:lumMod val="85000"/>
                    <a:lumOff val="15000"/>
                  </a:schemeClr>
                </a:solidFill>
                <a:latin typeface="+mn-lt"/>
                <a:cs typeface="+mn-ea"/>
                <a:sym typeface="+mn-lt"/>
              </a:rPr>
              <a:t>发</a:t>
            </a:r>
            <a:r>
              <a:rPr lang="en-US" altLang="zh-CN" sz="1200" dirty="0">
                <a:solidFill>
                  <a:schemeClr val="tx1">
                    <a:lumMod val="85000"/>
                    <a:lumOff val="15000"/>
                  </a:schemeClr>
                </a:solidFill>
                <a:latin typeface="+mn-lt"/>
                <a:cs typeface="+mn-ea"/>
                <a:sym typeface="+mn-lt"/>
              </a:rPr>
              <a:t>”</a:t>
            </a:r>
            <a:r>
              <a:rPr lang="zh-CN" altLang="zh-CN" sz="1200" dirty="0">
                <a:solidFill>
                  <a:schemeClr val="tx1">
                    <a:lumMod val="85000"/>
                    <a:lumOff val="15000"/>
                  </a:schemeClr>
                </a:solidFill>
                <a:latin typeface="+mn-lt"/>
                <a:cs typeface="+mn-ea"/>
                <a:sym typeface="+mn-lt"/>
              </a:rPr>
              <a:t>、</a:t>
            </a:r>
            <a:r>
              <a:rPr lang="en-US" altLang="zh-CN" sz="1200" dirty="0">
                <a:solidFill>
                  <a:schemeClr val="tx1">
                    <a:lumMod val="85000"/>
                    <a:lumOff val="15000"/>
                  </a:schemeClr>
                </a:solidFill>
                <a:latin typeface="+mn-lt"/>
                <a:cs typeface="+mn-ea"/>
                <a:sym typeface="+mn-lt"/>
              </a:rPr>
              <a:t>②“xxx</a:t>
            </a:r>
            <a:r>
              <a:rPr lang="zh-CN" altLang="zh-CN" sz="1200" dirty="0">
                <a:solidFill>
                  <a:schemeClr val="tx1">
                    <a:lumMod val="85000"/>
                    <a:lumOff val="15000"/>
                  </a:schemeClr>
                </a:solidFill>
                <a:latin typeface="+mn-lt"/>
                <a:cs typeface="+mn-ea"/>
                <a:sym typeface="+mn-lt"/>
              </a:rPr>
              <a:t>人发</a:t>
            </a:r>
            <a:r>
              <a:rPr lang="en-US" altLang="zh-CN" sz="1200" dirty="0">
                <a:solidFill>
                  <a:schemeClr val="tx1">
                    <a:lumMod val="85000"/>
                    <a:lumOff val="15000"/>
                  </a:schemeClr>
                </a:solidFill>
                <a:latin typeface="+mn-lt"/>
                <a:cs typeface="+mn-ea"/>
                <a:sym typeface="+mn-lt"/>
              </a:rPr>
              <a:t>”</a:t>
            </a:r>
            <a:r>
              <a:rPr lang="zh-CN" altLang="zh-CN" sz="1200" dirty="0">
                <a:solidFill>
                  <a:schemeClr val="tx1">
                    <a:lumMod val="85000"/>
                    <a:lumOff val="15000"/>
                  </a:schemeClr>
                </a:solidFill>
                <a:latin typeface="+mn-lt"/>
                <a:cs typeface="+mn-ea"/>
                <a:sym typeface="+mn-lt"/>
              </a:rPr>
              <a:t>、</a:t>
            </a:r>
            <a:r>
              <a:rPr lang="en-US" altLang="zh-CN" sz="1200" dirty="0">
                <a:solidFill>
                  <a:schemeClr val="tx1">
                    <a:lumMod val="85000"/>
                    <a:lumOff val="15000"/>
                  </a:schemeClr>
                </a:solidFill>
                <a:latin typeface="+mn-lt"/>
                <a:cs typeface="+mn-ea"/>
                <a:sym typeface="+mn-lt"/>
              </a:rPr>
              <a:t>③“xxx</a:t>
            </a:r>
            <a:r>
              <a:rPr lang="zh-CN" altLang="zh-CN" sz="1200" dirty="0">
                <a:solidFill>
                  <a:schemeClr val="tx1">
                    <a:lumMod val="85000"/>
                    <a:lumOff val="15000"/>
                  </a:schemeClr>
                </a:solidFill>
                <a:latin typeface="+mn-lt"/>
                <a:cs typeface="+mn-ea"/>
                <a:sym typeface="+mn-lt"/>
              </a:rPr>
              <a:t>客发</a:t>
            </a:r>
            <a:r>
              <a:rPr lang="en-US" altLang="zh-CN" sz="1200" dirty="0">
                <a:solidFill>
                  <a:schemeClr val="tx1">
                    <a:lumMod val="85000"/>
                    <a:lumOff val="15000"/>
                  </a:schemeClr>
                </a:solidFill>
                <a:latin typeface="+mn-lt"/>
                <a:cs typeface="+mn-ea"/>
                <a:sym typeface="+mn-lt"/>
              </a:rPr>
              <a:t>”</a:t>
            </a:r>
            <a:r>
              <a:rPr lang="zh-CN" altLang="zh-CN" sz="1200" dirty="0">
                <a:solidFill>
                  <a:schemeClr val="tx1">
                    <a:lumMod val="85000"/>
                    <a:lumOff val="15000"/>
                  </a:schemeClr>
                </a:solidFill>
                <a:latin typeface="+mn-lt"/>
                <a:cs typeface="+mn-ea"/>
                <a:sym typeface="+mn-lt"/>
              </a:rPr>
              <a:t>。</a:t>
            </a:r>
            <a:endParaRPr lang="zh-CN" altLang="en-US" sz="1200" dirty="0">
              <a:solidFill>
                <a:schemeClr val="tx1">
                  <a:lumMod val="85000"/>
                  <a:lumOff val="15000"/>
                </a:schemeClr>
              </a:solidFill>
              <a:latin typeface="+mn-lt"/>
              <a:cs typeface="+mn-ea"/>
              <a:sym typeface="+mn-lt"/>
            </a:endParaRPr>
          </a:p>
        </p:txBody>
      </p:sp>
      <p:grpSp>
        <p:nvGrpSpPr>
          <p:cNvPr id="62" name="图形 2">
            <a:extLst>
              <a:ext uri="{FF2B5EF4-FFF2-40B4-BE49-F238E27FC236}">
                <a16:creationId xmlns="" xmlns:a16="http://schemas.microsoft.com/office/drawing/2014/main" id="{34E9B7D7-9C5C-4A70-8B98-917391C5A454}"/>
              </a:ext>
            </a:extLst>
          </p:cNvPr>
          <p:cNvGrpSpPr/>
          <p:nvPr/>
        </p:nvGrpSpPr>
        <p:grpSpPr>
          <a:xfrm rot="13787344">
            <a:off x="-10473059" y="13961742"/>
            <a:ext cx="1252859" cy="1252859"/>
            <a:chOff x="4589283" y="1727200"/>
            <a:chExt cx="1905000" cy="1905000"/>
          </a:xfrm>
          <a:gradFill>
            <a:gsLst>
              <a:gs pos="16000">
                <a:schemeClr val="accent1">
                  <a:lumMod val="75000"/>
                </a:schemeClr>
              </a:gs>
              <a:gs pos="76000">
                <a:schemeClr val="accent2">
                  <a:lumMod val="75000"/>
                </a:schemeClr>
              </a:gs>
            </a:gsLst>
            <a:lin ang="5400000" scaled="1"/>
          </a:gradFill>
        </p:grpSpPr>
        <p:sp>
          <p:nvSpPr>
            <p:cNvPr id="63" name="任意多边形: 形状 62">
              <a:extLst>
                <a:ext uri="{FF2B5EF4-FFF2-40B4-BE49-F238E27FC236}">
                  <a16:creationId xmlns="" xmlns:a16="http://schemas.microsoft.com/office/drawing/2014/main" id="{E3318D5B-B55B-4066-AD14-AE950EA271F9}"/>
                </a:ext>
              </a:extLst>
            </p:cNvPr>
            <p:cNvSpPr/>
            <p:nvPr/>
          </p:nvSpPr>
          <p:spPr>
            <a:xfrm>
              <a:off x="4857173" y="1905793"/>
              <a:ext cx="1366302" cy="1588290"/>
            </a:xfrm>
            <a:custGeom>
              <a:avLst/>
              <a:gdLst>
                <a:gd name="connsiteX0" fmla="*/ 1131094 w 1366302"/>
                <a:gd name="connsiteY0" fmla="*/ 0 h 1588290"/>
                <a:gd name="connsiteX1" fmla="*/ 238125 w 1366302"/>
                <a:gd name="connsiteY1" fmla="*/ 0 h 1588290"/>
                <a:gd name="connsiteX2" fmla="*/ 0 w 1366302"/>
                <a:gd name="connsiteY2" fmla="*/ 238125 h 1588290"/>
                <a:gd name="connsiteX3" fmla="*/ 0 w 1366302"/>
                <a:gd name="connsiteY3" fmla="*/ 1410891 h 1588290"/>
                <a:gd name="connsiteX4" fmla="*/ 26789 w 1366302"/>
                <a:gd name="connsiteY4" fmla="*/ 1503164 h 1588290"/>
                <a:gd name="connsiteX5" fmla="*/ 270867 w 1366302"/>
                <a:gd name="connsiteY5" fmla="*/ 1562695 h 1588290"/>
                <a:gd name="connsiteX6" fmla="*/ 657820 w 1366302"/>
                <a:gd name="connsiteY6" fmla="*/ 1327547 h 1588290"/>
                <a:gd name="connsiteX7" fmla="*/ 720328 w 1366302"/>
                <a:gd name="connsiteY7" fmla="*/ 1327547 h 1588290"/>
                <a:gd name="connsiteX8" fmla="*/ 1095375 w 1366302"/>
                <a:gd name="connsiteY8" fmla="*/ 1559719 h 1588290"/>
                <a:gd name="connsiteX9" fmla="*/ 1187649 w 1366302"/>
                <a:gd name="connsiteY9" fmla="*/ 1586508 h 1588290"/>
                <a:gd name="connsiteX10" fmla="*/ 1366242 w 1366302"/>
                <a:gd name="connsiteY10" fmla="*/ 1407914 h 1588290"/>
                <a:gd name="connsiteX11" fmla="*/ 1366242 w 1366302"/>
                <a:gd name="connsiteY11" fmla="*/ 238125 h 1588290"/>
                <a:gd name="connsiteX12" fmla="*/ 1131094 w 1366302"/>
                <a:gd name="connsiteY12" fmla="*/ 0 h 1588290"/>
                <a:gd name="connsiteX13" fmla="*/ 1250156 w 1366302"/>
                <a:gd name="connsiteY13" fmla="*/ 1407914 h 1588290"/>
                <a:gd name="connsiteX14" fmla="*/ 1190625 w 1366302"/>
                <a:gd name="connsiteY14" fmla="*/ 1467445 h 1588290"/>
                <a:gd name="connsiteX15" fmla="*/ 1160859 w 1366302"/>
                <a:gd name="connsiteY15" fmla="*/ 1458516 h 1588290"/>
                <a:gd name="connsiteX16" fmla="*/ 785813 w 1366302"/>
                <a:gd name="connsiteY16" fmla="*/ 1226344 h 1588290"/>
                <a:gd name="connsiteX17" fmla="*/ 601266 w 1366302"/>
                <a:gd name="connsiteY17" fmla="*/ 1226344 h 1588290"/>
                <a:gd name="connsiteX18" fmla="*/ 214313 w 1366302"/>
                <a:gd name="connsiteY18" fmla="*/ 1461492 h 1588290"/>
                <a:gd name="connsiteX19" fmla="*/ 133945 w 1366302"/>
                <a:gd name="connsiteY19" fmla="*/ 1440656 h 1588290"/>
                <a:gd name="connsiteX20" fmla="*/ 125016 w 1366302"/>
                <a:gd name="connsiteY20" fmla="*/ 1410891 h 1588290"/>
                <a:gd name="connsiteX21" fmla="*/ 125016 w 1366302"/>
                <a:gd name="connsiteY21" fmla="*/ 238125 h 1588290"/>
                <a:gd name="connsiteX22" fmla="*/ 244078 w 1366302"/>
                <a:gd name="connsiteY22" fmla="*/ 119063 h 1588290"/>
                <a:gd name="connsiteX23" fmla="*/ 1137047 w 1366302"/>
                <a:gd name="connsiteY23" fmla="*/ 119063 h 1588290"/>
                <a:gd name="connsiteX24" fmla="*/ 1256109 w 1366302"/>
                <a:gd name="connsiteY24" fmla="*/ 238125 h 1588290"/>
                <a:gd name="connsiteX25" fmla="*/ 1256109 w 1366302"/>
                <a:gd name="connsiteY25" fmla="*/ 1407914 h 158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66302" h="1588290">
                  <a:moveTo>
                    <a:pt x="1131094" y="0"/>
                  </a:moveTo>
                  <a:lnTo>
                    <a:pt x="238125" y="0"/>
                  </a:lnTo>
                  <a:cubicBezTo>
                    <a:pt x="107156" y="0"/>
                    <a:pt x="0" y="107156"/>
                    <a:pt x="0" y="238125"/>
                  </a:cubicBezTo>
                  <a:lnTo>
                    <a:pt x="0" y="1410891"/>
                  </a:lnTo>
                  <a:cubicBezTo>
                    <a:pt x="0" y="1443633"/>
                    <a:pt x="8930" y="1476375"/>
                    <a:pt x="26789" y="1503164"/>
                  </a:cubicBezTo>
                  <a:cubicBezTo>
                    <a:pt x="77391" y="1586508"/>
                    <a:pt x="187523" y="1613297"/>
                    <a:pt x="270867" y="1562695"/>
                  </a:cubicBezTo>
                  <a:lnTo>
                    <a:pt x="657820" y="1327547"/>
                  </a:lnTo>
                  <a:cubicBezTo>
                    <a:pt x="675680" y="1315641"/>
                    <a:pt x="699492" y="1315641"/>
                    <a:pt x="720328" y="1327547"/>
                  </a:cubicBezTo>
                  <a:lnTo>
                    <a:pt x="1095375" y="1559719"/>
                  </a:lnTo>
                  <a:cubicBezTo>
                    <a:pt x="1122164" y="1577578"/>
                    <a:pt x="1154906" y="1586508"/>
                    <a:pt x="1187649" y="1586508"/>
                  </a:cubicBezTo>
                  <a:cubicBezTo>
                    <a:pt x="1285875" y="1586508"/>
                    <a:pt x="1366242" y="1506141"/>
                    <a:pt x="1366242" y="1407914"/>
                  </a:cubicBezTo>
                  <a:lnTo>
                    <a:pt x="1366242" y="238125"/>
                  </a:lnTo>
                  <a:cubicBezTo>
                    <a:pt x="1369219" y="107156"/>
                    <a:pt x="1262063" y="0"/>
                    <a:pt x="1131094" y="0"/>
                  </a:cubicBezTo>
                  <a:close/>
                  <a:moveTo>
                    <a:pt x="1250156" y="1407914"/>
                  </a:moveTo>
                  <a:cubicBezTo>
                    <a:pt x="1250156" y="1440656"/>
                    <a:pt x="1223367" y="1467445"/>
                    <a:pt x="1190625" y="1467445"/>
                  </a:cubicBezTo>
                  <a:cubicBezTo>
                    <a:pt x="1178719" y="1467445"/>
                    <a:pt x="1169789" y="1464469"/>
                    <a:pt x="1160859" y="1458516"/>
                  </a:cubicBezTo>
                  <a:lnTo>
                    <a:pt x="785813" y="1226344"/>
                  </a:lnTo>
                  <a:cubicBezTo>
                    <a:pt x="729258" y="1190625"/>
                    <a:pt x="657820" y="1190625"/>
                    <a:pt x="601266" y="1226344"/>
                  </a:cubicBezTo>
                  <a:lnTo>
                    <a:pt x="214313" y="1461492"/>
                  </a:lnTo>
                  <a:cubicBezTo>
                    <a:pt x="187523" y="1479352"/>
                    <a:pt x="148828" y="1470422"/>
                    <a:pt x="133945" y="1440656"/>
                  </a:cubicBezTo>
                  <a:cubicBezTo>
                    <a:pt x="127992" y="1431727"/>
                    <a:pt x="125016" y="1419820"/>
                    <a:pt x="125016" y="1410891"/>
                  </a:cubicBezTo>
                  <a:lnTo>
                    <a:pt x="125016" y="238125"/>
                  </a:lnTo>
                  <a:cubicBezTo>
                    <a:pt x="125016" y="172641"/>
                    <a:pt x="178594" y="119063"/>
                    <a:pt x="244078" y="119063"/>
                  </a:cubicBezTo>
                  <a:lnTo>
                    <a:pt x="1137047" y="119063"/>
                  </a:lnTo>
                  <a:cubicBezTo>
                    <a:pt x="1202531" y="119063"/>
                    <a:pt x="1256109" y="172641"/>
                    <a:pt x="1256109" y="238125"/>
                  </a:cubicBezTo>
                  <a:lnTo>
                    <a:pt x="1256109" y="1407914"/>
                  </a:lnTo>
                  <a:close/>
                </a:path>
              </a:pathLst>
            </a:custGeom>
            <a:grpFill/>
            <a:ln w="1860" cap="flat">
              <a:noFill/>
              <a:prstDash val="solid"/>
              <a:miter/>
            </a:ln>
          </p:spPr>
          <p:txBody>
            <a:bodyPr rtlCol="0" anchor="ctr"/>
            <a:lstStyle/>
            <a:p>
              <a:endParaRPr lang="zh-CN" altLang="en-US">
                <a:cs typeface="+mn-ea"/>
                <a:sym typeface="+mn-lt"/>
              </a:endParaRPr>
            </a:p>
          </p:txBody>
        </p:sp>
        <p:sp>
          <p:nvSpPr>
            <p:cNvPr id="64" name="任意多边形: 形状 63">
              <a:extLst>
                <a:ext uri="{FF2B5EF4-FFF2-40B4-BE49-F238E27FC236}">
                  <a16:creationId xmlns="" xmlns:a16="http://schemas.microsoft.com/office/drawing/2014/main" id="{79C21432-9ECD-4A07-B0B1-55898D394337}"/>
                </a:ext>
              </a:extLst>
            </p:cNvPr>
            <p:cNvSpPr/>
            <p:nvPr/>
          </p:nvSpPr>
          <p:spPr>
            <a:xfrm>
              <a:off x="5244126" y="2262981"/>
              <a:ext cx="595312" cy="119062"/>
            </a:xfrm>
            <a:custGeom>
              <a:avLst/>
              <a:gdLst>
                <a:gd name="connsiteX0" fmla="*/ 535781 w 595312"/>
                <a:gd name="connsiteY0" fmla="*/ 0 h 119062"/>
                <a:gd name="connsiteX1" fmla="*/ 59531 w 595312"/>
                <a:gd name="connsiteY1" fmla="*/ 0 h 119062"/>
                <a:gd name="connsiteX2" fmla="*/ 0 w 595312"/>
                <a:gd name="connsiteY2" fmla="*/ 59531 h 119062"/>
                <a:gd name="connsiteX3" fmla="*/ 59531 w 595312"/>
                <a:gd name="connsiteY3" fmla="*/ 119063 h 119062"/>
                <a:gd name="connsiteX4" fmla="*/ 535781 w 595312"/>
                <a:gd name="connsiteY4" fmla="*/ 119063 h 119062"/>
                <a:gd name="connsiteX5" fmla="*/ 595313 w 595312"/>
                <a:gd name="connsiteY5" fmla="*/ 59531 h 119062"/>
                <a:gd name="connsiteX6" fmla="*/ 535781 w 595312"/>
                <a:gd name="connsiteY6" fmla="*/ 0 h 11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5312" h="119062">
                  <a:moveTo>
                    <a:pt x="535781" y="0"/>
                  </a:moveTo>
                  <a:lnTo>
                    <a:pt x="59531" y="0"/>
                  </a:lnTo>
                  <a:cubicBezTo>
                    <a:pt x="26789" y="0"/>
                    <a:pt x="0" y="26789"/>
                    <a:pt x="0" y="59531"/>
                  </a:cubicBezTo>
                  <a:cubicBezTo>
                    <a:pt x="0" y="92273"/>
                    <a:pt x="26789" y="119063"/>
                    <a:pt x="59531" y="119063"/>
                  </a:cubicBezTo>
                  <a:lnTo>
                    <a:pt x="535781" y="119063"/>
                  </a:lnTo>
                  <a:cubicBezTo>
                    <a:pt x="568523" y="119063"/>
                    <a:pt x="595313" y="92273"/>
                    <a:pt x="595313" y="59531"/>
                  </a:cubicBezTo>
                  <a:cubicBezTo>
                    <a:pt x="595313" y="26789"/>
                    <a:pt x="568523" y="0"/>
                    <a:pt x="535781" y="0"/>
                  </a:cubicBezTo>
                  <a:close/>
                </a:path>
              </a:pathLst>
            </a:custGeom>
            <a:grpFill/>
            <a:ln w="1860" cap="flat">
              <a:noFill/>
              <a:prstDash val="solid"/>
              <a:miter/>
            </a:ln>
          </p:spPr>
          <p:txBody>
            <a:bodyPr rtlCol="0" anchor="ctr"/>
            <a:lstStyle/>
            <a:p>
              <a:endParaRPr lang="zh-CN" altLang="en-US">
                <a:cs typeface="+mn-ea"/>
                <a:sym typeface="+mn-lt"/>
              </a:endParaRPr>
            </a:p>
          </p:txBody>
        </p:sp>
      </p:grpSp>
      <p:grpSp>
        <p:nvGrpSpPr>
          <p:cNvPr id="65" name="图形 8">
            <a:extLst>
              <a:ext uri="{FF2B5EF4-FFF2-40B4-BE49-F238E27FC236}">
                <a16:creationId xmlns="" xmlns:a16="http://schemas.microsoft.com/office/drawing/2014/main" id="{56AAB0C0-718E-4745-8F0B-E0587CDEA622}"/>
              </a:ext>
            </a:extLst>
          </p:cNvPr>
          <p:cNvGrpSpPr/>
          <p:nvPr/>
        </p:nvGrpSpPr>
        <p:grpSpPr>
          <a:xfrm rot="13787344">
            <a:off x="-12251059" y="14050642"/>
            <a:ext cx="1252859" cy="1252859"/>
            <a:chOff x="58746" y="4088217"/>
            <a:chExt cx="1905000" cy="1905000"/>
          </a:xfrm>
          <a:gradFill>
            <a:gsLst>
              <a:gs pos="16000">
                <a:schemeClr val="accent1">
                  <a:lumMod val="75000"/>
                </a:schemeClr>
              </a:gs>
              <a:gs pos="76000">
                <a:schemeClr val="accent2">
                  <a:lumMod val="75000"/>
                </a:schemeClr>
              </a:gs>
            </a:gsLst>
            <a:lin ang="5400000" scaled="1"/>
          </a:gradFill>
        </p:grpSpPr>
        <p:sp>
          <p:nvSpPr>
            <p:cNvPr id="66" name="任意多边形: 形状 65">
              <a:extLst>
                <a:ext uri="{FF2B5EF4-FFF2-40B4-BE49-F238E27FC236}">
                  <a16:creationId xmlns="" xmlns:a16="http://schemas.microsoft.com/office/drawing/2014/main" id="{7D74EFE1-7AC3-44C9-92A9-01639AC2ACAB}"/>
                </a:ext>
              </a:extLst>
            </p:cNvPr>
            <p:cNvSpPr/>
            <p:nvPr/>
          </p:nvSpPr>
          <p:spPr>
            <a:xfrm>
              <a:off x="415933" y="4237045"/>
              <a:ext cx="1190625" cy="1547812"/>
            </a:xfrm>
            <a:custGeom>
              <a:avLst/>
              <a:gdLst>
                <a:gd name="connsiteX0" fmla="*/ 595313 w 1190625"/>
                <a:gd name="connsiteY0" fmla="*/ 0 h 1547812"/>
                <a:gd name="connsiteX1" fmla="*/ 0 w 1190625"/>
                <a:gd name="connsiteY1" fmla="*/ 595313 h 1547812"/>
                <a:gd name="connsiteX2" fmla="*/ 398859 w 1190625"/>
                <a:gd name="connsiteY2" fmla="*/ 1443633 h 1547812"/>
                <a:gd name="connsiteX3" fmla="*/ 550664 w 1190625"/>
                <a:gd name="connsiteY3" fmla="*/ 1541859 h 1547812"/>
                <a:gd name="connsiteX4" fmla="*/ 595313 w 1190625"/>
                <a:gd name="connsiteY4" fmla="*/ 1547813 h 1547812"/>
                <a:gd name="connsiteX5" fmla="*/ 729258 w 1190625"/>
                <a:gd name="connsiteY5" fmla="*/ 1506141 h 1547812"/>
                <a:gd name="connsiteX6" fmla="*/ 791766 w 1190625"/>
                <a:gd name="connsiteY6" fmla="*/ 1443633 h 1547812"/>
                <a:gd name="connsiteX7" fmla="*/ 1190625 w 1190625"/>
                <a:gd name="connsiteY7" fmla="*/ 595313 h 1547812"/>
                <a:gd name="connsiteX8" fmla="*/ 595313 w 1190625"/>
                <a:gd name="connsiteY8" fmla="*/ 0 h 1547812"/>
                <a:gd name="connsiteX9" fmla="*/ 693539 w 1190625"/>
                <a:gd name="connsiteY9" fmla="*/ 1378148 h 1547812"/>
                <a:gd name="connsiteX10" fmla="*/ 663773 w 1190625"/>
                <a:gd name="connsiteY10" fmla="*/ 1407914 h 1547812"/>
                <a:gd name="connsiteX11" fmla="*/ 574477 w 1190625"/>
                <a:gd name="connsiteY11" fmla="*/ 1425774 h 1547812"/>
                <a:gd name="connsiteX12" fmla="*/ 497086 w 1190625"/>
                <a:gd name="connsiteY12" fmla="*/ 1375172 h 1547812"/>
                <a:gd name="connsiteX13" fmla="*/ 119063 w 1190625"/>
                <a:gd name="connsiteY13" fmla="*/ 595313 h 1547812"/>
                <a:gd name="connsiteX14" fmla="*/ 595313 w 1190625"/>
                <a:gd name="connsiteY14" fmla="*/ 119063 h 1547812"/>
                <a:gd name="connsiteX15" fmla="*/ 1071563 w 1190625"/>
                <a:gd name="connsiteY15" fmla="*/ 595313 h 1547812"/>
                <a:gd name="connsiteX16" fmla="*/ 693539 w 1190625"/>
                <a:gd name="connsiteY16" fmla="*/ 1378148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90625" h="1547812">
                  <a:moveTo>
                    <a:pt x="595313" y="0"/>
                  </a:moveTo>
                  <a:cubicBezTo>
                    <a:pt x="267891" y="0"/>
                    <a:pt x="0" y="267891"/>
                    <a:pt x="0" y="595313"/>
                  </a:cubicBezTo>
                  <a:cubicBezTo>
                    <a:pt x="0" y="773906"/>
                    <a:pt x="133945" y="1059656"/>
                    <a:pt x="398859" y="1443633"/>
                  </a:cubicBezTo>
                  <a:cubicBezTo>
                    <a:pt x="434578" y="1497211"/>
                    <a:pt x="488156" y="1529953"/>
                    <a:pt x="550664" y="1541859"/>
                  </a:cubicBezTo>
                  <a:cubicBezTo>
                    <a:pt x="565547" y="1547813"/>
                    <a:pt x="580430" y="1547813"/>
                    <a:pt x="595313" y="1547813"/>
                  </a:cubicBezTo>
                  <a:cubicBezTo>
                    <a:pt x="642937" y="1547813"/>
                    <a:pt x="690563" y="1532930"/>
                    <a:pt x="729258" y="1506141"/>
                  </a:cubicBezTo>
                  <a:cubicBezTo>
                    <a:pt x="753070" y="1488281"/>
                    <a:pt x="773906" y="1467445"/>
                    <a:pt x="791766" y="1443633"/>
                  </a:cubicBezTo>
                  <a:cubicBezTo>
                    <a:pt x="1056680" y="1059656"/>
                    <a:pt x="1190625" y="773906"/>
                    <a:pt x="1190625" y="595313"/>
                  </a:cubicBezTo>
                  <a:cubicBezTo>
                    <a:pt x="1190625" y="267891"/>
                    <a:pt x="922734" y="0"/>
                    <a:pt x="595313" y="0"/>
                  </a:cubicBezTo>
                  <a:close/>
                  <a:moveTo>
                    <a:pt x="693539" y="1378148"/>
                  </a:moveTo>
                  <a:cubicBezTo>
                    <a:pt x="684609" y="1390055"/>
                    <a:pt x="675680" y="1401961"/>
                    <a:pt x="663773" y="1407914"/>
                  </a:cubicBezTo>
                  <a:cubicBezTo>
                    <a:pt x="636984" y="1425774"/>
                    <a:pt x="607219" y="1431727"/>
                    <a:pt x="574477" y="1425774"/>
                  </a:cubicBezTo>
                  <a:cubicBezTo>
                    <a:pt x="541734" y="1419820"/>
                    <a:pt x="514945" y="1401961"/>
                    <a:pt x="497086" y="1375172"/>
                  </a:cubicBezTo>
                  <a:cubicBezTo>
                    <a:pt x="184547" y="922734"/>
                    <a:pt x="119063" y="702469"/>
                    <a:pt x="119063" y="595313"/>
                  </a:cubicBezTo>
                  <a:cubicBezTo>
                    <a:pt x="119063" y="333375"/>
                    <a:pt x="333375" y="119063"/>
                    <a:pt x="595313" y="119063"/>
                  </a:cubicBezTo>
                  <a:cubicBezTo>
                    <a:pt x="857250" y="119063"/>
                    <a:pt x="1071563" y="333375"/>
                    <a:pt x="1071563" y="595313"/>
                  </a:cubicBezTo>
                  <a:cubicBezTo>
                    <a:pt x="1071563" y="702469"/>
                    <a:pt x="1006078" y="922734"/>
                    <a:pt x="693539" y="1378148"/>
                  </a:cubicBezTo>
                  <a:close/>
                </a:path>
              </a:pathLst>
            </a:custGeom>
            <a:grpFill/>
            <a:ln w="1860" cap="flat">
              <a:noFill/>
              <a:prstDash val="solid"/>
              <a:miter/>
            </a:ln>
          </p:spPr>
          <p:txBody>
            <a:bodyPr rtlCol="0" anchor="ctr"/>
            <a:lstStyle/>
            <a:p>
              <a:endParaRPr lang="zh-CN" altLang="en-US">
                <a:cs typeface="+mn-ea"/>
                <a:sym typeface="+mn-lt"/>
              </a:endParaRPr>
            </a:p>
          </p:txBody>
        </p:sp>
        <p:sp>
          <p:nvSpPr>
            <p:cNvPr id="67" name="任意多边形: 形状 66">
              <a:extLst>
                <a:ext uri="{FF2B5EF4-FFF2-40B4-BE49-F238E27FC236}">
                  <a16:creationId xmlns="" xmlns:a16="http://schemas.microsoft.com/office/drawing/2014/main" id="{D417B449-F456-446D-BDBF-9F2911B2283F}"/>
                </a:ext>
              </a:extLst>
            </p:cNvPr>
            <p:cNvSpPr/>
            <p:nvPr/>
          </p:nvSpPr>
          <p:spPr>
            <a:xfrm>
              <a:off x="773121" y="4623998"/>
              <a:ext cx="476250" cy="476250"/>
            </a:xfrm>
            <a:custGeom>
              <a:avLst/>
              <a:gdLst>
                <a:gd name="connsiteX0" fmla="*/ 238125 w 476250"/>
                <a:gd name="connsiteY0" fmla="*/ 0 h 476250"/>
                <a:gd name="connsiteX1" fmla="*/ 0 w 476250"/>
                <a:gd name="connsiteY1" fmla="*/ 238125 h 476250"/>
                <a:gd name="connsiteX2" fmla="*/ 238125 w 476250"/>
                <a:gd name="connsiteY2" fmla="*/ 476250 h 476250"/>
                <a:gd name="connsiteX3" fmla="*/ 476250 w 476250"/>
                <a:gd name="connsiteY3" fmla="*/ 238125 h 476250"/>
                <a:gd name="connsiteX4" fmla="*/ 238125 w 476250"/>
                <a:gd name="connsiteY4" fmla="*/ 0 h 476250"/>
                <a:gd name="connsiteX5" fmla="*/ 238125 w 476250"/>
                <a:gd name="connsiteY5" fmla="*/ 357188 h 476250"/>
                <a:gd name="connsiteX6" fmla="*/ 119063 w 476250"/>
                <a:gd name="connsiteY6" fmla="*/ 238125 h 476250"/>
                <a:gd name="connsiteX7" fmla="*/ 238125 w 476250"/>
                <a:gd name="connsiteY7" fmla="*/ 119063 h 476250"/>
                <a:gd name="connsiteX8" fmla="*/ 357188 w 476250"/>
                <a:gd name="connsiteY8" fmla="*/ 238125 h 476250"/>
                <a:gd name="connsiteX9" fmla="*/ 238125 w 476250"/>
                <a:gd name="connsiteY9" fmla="*/ 357188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0" h="476250">
                  <a:moveTo>
                    <a:pt x="238125" y="0"/>
                  </a:moveTo>
                  <a:cubicBezTo>
                    <a:pt x="107156" y="0"/>
                    <a:pt x="0" y="107156"/>
                    <a:pt x="0" y="238125"/>
                  </a:cubicBezTo>
                  <a:cubicBezTo>
                    <a:pt x="0" y="369094"/>
                    <a:pt x="107156" y="476250"/>
                    <a:pt x="238125" y="476250"/>
                  </a:cubicBezTo>
                  <a:cubicBezTo>
                    <a:pt x="369094" y="476250"/>
                    <a:pt x="476250" y="369094"/>
                    <a:pt x="476250" y="238125"/>
                  </a:cubicBezTo>
                  <a:cubicBezTo>
                    <a:pt x="476250" y="107156"/>
                    <a:pt x="369094" y="0"/>
                    <a:pt x="238125" y="0"/>
                  </a:cubicBezTo>
                  <a:close/>
                  <a:moveTo>
                    <a:pt x="238125" y="357188"/>
                  </a:moveTo>
                  <a:cubicBezTo>
                    <a:pt x="172641" y="357188"/>
                    <a:pt x="119063" y="303609"/>
                    <a:pt x="119063" y="238125"/>
                  </a:cubicBezTo>
                  <a:cubicBezTo>
                    <a:pt x="119063" y="172641"/>
                    <a:pt x="172641" y="119063"/>
                    <a:pt x="238125" y="119063"/>
                  </a:cubicBezTo>
                  <a:cubicBezTo>
                    <a:pt x="303609" y="119063"/>
                    <a:pt x="357188" y="172641"/>
                    <a:pt x="357188" y="238125"/>
                  </a:cubicBezTo>
                  <a:cubicBezTo>
                    <a:pt x="357188" y="303609"/>
                    <a:pt x="303609" y="357188"/>
                    <a:pt x="238125" y="357188"/>
                  </a:cubicBezTo>
                  <a:close/>
                </a:path>
              </a:pathLst>
            </a:custGeom>
            <a:grpFill/>
            <a:ln w="1860" cap="flat">
              <a:noFill/>
              <a:prstDash val="solid"/>
              <a:miter/>
            </a:ln>
          </p:spPr>
          <p:txBody>
            <a:bodyPr rtlCol="0" anchor="ctr"/>
            <a:lstStyle/>
            <a:p>
              <a:endParaRPr lang="zh-CN" altLang="en-US">
                <a:cs typeface="+mn-ea"/>
                <a:sym typeface="+mn-lt"/>
              </a:endParaRPr>
            </a:p>
          </p:txBody>
        </p:sp>
      </p:grpSp>
      <p:grpSp>
        <p:nvGrpSpPr>
          <p:cNvPr id="68" name="图形 14">
            <a:extLst>
              <a:ext uri="{FF2B5EF4-FFF2-40B4-BE49-F238E27FC236}">
                <a16:creationId xmlns="" xmlns:a16="http://schemas.microsoft.com/office/drawing/2014/main" id="{22C8A672-ED34-4B6E-A742-F74788FC6035}"/>
              </a:ext>
            </a:extLst>
          </p:cNvPr>
          <p:cNvGrpSpPr/>
          <p:nvPr/>
        </p:nvGrpSpPr>
        <p:grpSpPr>
          <a:xfrm rot="13787344">
            <a:off x="-9914259" y="13555342"/>
            <a:ext cx="1252859" cy="1252859"/>
            <a:chOff x="6741783" y="1577200"/>
            <a:chExt cx="1905000" cy="1905000"/>
          </a:xfrm>
          <a:gradFill>
            <a:gsLst>
              <a:gs pos="16000">
                <a:schemeClr val="accent1">
                  <a:lumMod val="75000"/>
                </a:schemeClr>
              </a:gs>
              <a:gs pos="76000">
                <a:schemeClr val="accent2">
                  <a:lumMod val="75000"/>
                </a:schemeClr>
              </a:gs>
            </a:gsLst>
            <a:lin ang="5400000" scaled="1"/>
          </a:gradFill>
        </p:grpSpPr>
        <p:sp>
          <p:nvSpPr>
            <p:cNvPr id="69" name="任意多边形: 形状 68">
              <a:extLst>
                <a:ext uri="{FF2B5EF4-FFF2-40B4-BE49-F238E27FC236}">
                  <a16:creationId xmlns="" xmlns:a16="http://schemas.microsoft.com/office/drawing/2014/main" id="{D4D2223E-434E-42A0-B7C0-1F4ED26A144E}"/>
                </a:ext>
              </a:extLst>
            </p:cNvPr>
            <p:cNvSpPr/>
            <p:nvPr/>
          </p:nvSpPr>
          <p:spPr>
            <a:xfrm>
              <a:off x="6890611" y="1934387"/>
              <a:ext cx="1619250" cy="1190625"/>
            </a:xfrm>
            <a:custGeom>
              <a:avLst/>
              <a:gdLst>
                <a:gd name="connsiteX0" fmla="*/ 1595438 w 1619250"/>
                <a:gd name="connsiteY0" fmla="*/ 250031 h 1190625"/>
                <a:gd name="connsiteX1" fmla="*/ 1428750 w 1619250"/>
                <a:gd name="connsiteY1" fmla="*/ 220266 h 1190625"/>
                <a:gd name="connsiteX2" fmla="*/ 1309688 w 1619250"/>
                <a:gd name="connsiteY2" fmla="*/ 303609 h 1190625"/>
                <a:gd name="connsiteX3" fmla="*/ 1309688 w 1619250"/>
                <a:gd name="connsiteY3" fmla="*/ 297656 h 1190625"/>
                <a:gd name="connsiteX4" fmla="*/ 1012031 w 1619250"/>
                <a:gd name="connsiteY4" fmla="*/ 0 h 1190625"/>
                <a:gd name="connsiteX5" fmla="*/ 297656 w 1619250"/>
                <a:gd name="connsiteY5" fmla="*/ 0 h 1190625"/>
                <a:gd name="connsiteX6" fmla="*/ 0 w 1619250"/>
                <a:gd name="connsiteY6" fmla="*/ 297656 h 1190625"/>
                <a:gd name="connsiteX7" fmla="*/ 0 w 1619250"/>
                <a:gd name="connsiteY7" fmla="*/ 892969 h 1190625"/>
                <a:gd name="connsiteX8" fmla="*/ 297656 w 1619250"/>
                <a:gd name="connsiteY8" fmla="*/ 1190625 h 1190625"/>
                <a:gd name="connsiteX9" fmla="*/ 1012031 w 1619250"/>
                <a:gd name="connsiteY9" fmla="*/ 1190625 h 1190625"/>
                <a:gd name="connsiteX10" fmla="*/ 1309688 w 1619250"/>
                <a:gd name="connsiteY10" fmla="*/ 916781 h 1190625"/>
                <a:gd name="connsiteX11" fmla="*/ 1431727 w 1619250"/>
                <a:gd name="connsiteY11" fmla="*/ 1000125 h 1190625"/>
                <a:gd name="connsiteX12" fmla="*/ 1500188 w 1619250"/>
                <a:gd name="connsiteY12" fmla="*/ 1020961 h 1190625"/>
                <a:gd name="connsiteX13" fmla="*/ 1619250 w 1619250"/>
                <a:gd name="connsiteY13" fmla="*/ 901898 h 1190625"/>
                <a:gd name="connsiteX14" fmla="*/ 1619250 w 1619250"/>
                <a:gd name="connsiteY14" fmla="*/ 318492 h 1190625"/>
                <a:gd name="connsiteX15" fmla="*/ 1595438 w 1619250"/>
                <a:gd name="connsiteY15" fmla="*/ 250031 h 1190625"/>
                <a:gd name="connsiteX16" fmla="*/ 1190625 w 1619250"/>
                <a:gd name="connsiteY16" fmla="*/ 892969 h 1190625"/>
                <a:gd name="connsiteX17" fmla="*/ 1012031 w 1619250"/>
                <a:gd name="connsiteY17" fmla="*/ 1071563 h 1190625"/>
                <a:gd name="connsiteX18" fmla="*/ 297656 w 1619250"/>
                <a:gd name="connsiteY18" fmla="*/ 1071563 h 1190625"/>
                <a:gd name="connsiteX19" fmla="*/ 119063 w 1619250"/>
                <a:gd name="connsiteY19" fmla="*/ 892969 h 1190625"/>
                <a:gd name="connsiteX20" fmla="*/ 119063 w 1619250"/>
                <a:gd name="connsiteY20" fmla="*/ 297656 h 1190625"/>
                <a:gd name="connsiteX21" fmla="*/ 297656 w 1619250"/>
                <a:gd name="connsiteY21" fmla="*/ 119063 h 1190625"/>
                <a:gd name="connsiteX22" fmla="*/ 1012031 w 1619250"/>
                <a:gd name="connsiteY22" fmla="*/ 119063 h 1190625"/>
                <a:gd name="connsiteX23" fmla="*/ 1190625 w 1619250"/>
                <a:gd name="connsiteY23" fmla="*/ 297656 h 1190625"/>
                <a:gd name="connsiteX24" fmla="*/ 1190625 w 1619250"/>
                <a:gd name="connsiteY24" fmla="*/ 892969 h 1190625"/>
                <a:gd name="connsiteX25" fmla="*/ 1497211 w 1619250"/>
                <a:gd name="connsiteY25" fmla="*/ 901898 h 1190625"/>
                <a:gd name="connsiteX26" fmla="*/ 1309688 w 1619250"/>
                <a:gd name="connsiteY26" fmla="*/ 770930 h 1190625"/>
                <a:gd name="connsiteX27" fmla="*/ 1309688 w 1619250"/>
                <a:gd name="connsiteY27" fmla="*/ 449461 h 1190625"/>
                <a:gd name="connsiteX28" fmla="*/ 1497211 w 1619250"/>
                <a:gd name="connsiteY28" fmla="*/ 318492 h 1190625"/>
                <a:gd name="connsiteX29" fmla="*/ 1497211 w 1619250"/>
                <a:gd name="connsiteY29" fmla="*/ 901898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19250" h="1190625">
                  <a:moveTo>
                    <a:pt x="1595438" y="250031"/>
                  </a:moveTo>
                  <a:cubicBezTo>
                    <a:pt x="1556742" y="196453"/>
                    <a:pt x="1482328" y="184547"/>
                    <a:pt x="1428750" y="220266"/>
                  </a:cubicBezTo>
                  <a:lnTo>
                    <a:pt x="1309688" y="303609"/>
                  </a:lnTo>
                  <a:lnTo>
                    <a:pt x="1309688" y="297656"/>
                  </a:lnTo>
                  <a:cubicBezTo>
                    <a:pt x="1309688" y="133945"/>
                    <a:pt x="1175742" y="0"/>
                    <a:pt x="1012031" y="0"/>
                  </a:cubicBezTo>
                  <a:lnTo>
                    <a:pt x="297656" y="0"/>
                  </a:lnTo>
                  <a:cubicBezTo>
                    <a:pt x="133945" y="0"/>
                    <a:pt x="0" y="133945"/>
                    <a:pt x="0" y="297656"/>
                  </a:cubicBezTo>
                  <a:lnTo>
                    <a:pt x="0" y="892969"/>
                  </a:lnTo>
                  <a:cubicBezTo>
                    <a:pt x="0" y="1056680"/>
                    <a:pt x="133945" y="1190625"/>
                    <a:pt x="297656" y="1190625"/>
                  </a:cubicBezTo>
                  <a:lnTo>
                    <a:pt x="1012031" y="1190625"/>
                  </a:lnTo>
                  <a:cubicBezTo>
                    <a:pt x="1169789" y="1190625"/>
                    <a:pt x="1297781" y="1068586"/>
                    <a:pt x="1309688" y="916781"/>
                  </a:cubicBezTo>
                  <a:lnTo>
                    <a:pt x="1431727" y="1000125"/>
                  </a:lnTo>
                  <a:cubicBezTo>
                    <a:pt x="1452563" y="1015008"/>
                    <a:pt x="1476375" y="1020961"/>
                    <a:pt x="1500188" y="1020961"/>
                  </a:cubicBezTo>
                  <a:cubicBezTo>
                    <a:pt x="1565672" y="1020961"/>
                    <a:pt x="1619250" y="967383"/>
                    <a:pt x="1619250" y="901898"/>
                  </a:cubicBezTo>
                  <a:lnTo>
                    <a:pt x="1619250" y="318492"/>
                  </a:lnTo>
                  <a:cubicBezTo>
                    <a:pt x="1616273" y="294680"/>
                    <a:pt x="1610320" y="270867"/>
                    <a:pt x="1595438" y="250031"/>
                  </a:cubicBezTo>
                  <a:close/>
                  <a:moveTo>
                    <a:pt x="1190625" y="892969"/>
                  </a:moveTo>
                  <a:cubicBezTo>
                    <a:pt x="1190625" y="991195"/>
                    <a:pt x="1110258" y="1071563"/>
                    <a:pt x="1012031" y="1071563"/>
                  </a:cubicBezTo>
                  <a:lnTo>
                    <a:pt x="297656" y="1071563"/>
                  </a:lnTo>
                  <a:cubicBezTo>
                    <a:pt x="199430" y="1071563"/>
                    <a:pt x="119063" y="991195"/>
                    <a:pt x="119063" y="892969"/>
                  </a:cubicBezTo>
                  <a:lnTo>
                    <a:pt x="119063" y="297656"/>
                  </a:lnTo>
                  <a:cubicBezTo>
                    <a:pt x="119063" y="199430"/>
                    <a:pt x="199430" y="119063"/>
                    <a:pt x="297656" y="119063"/>
                  </a:cubicBezTo>
                  <a:lnTo>
                    <a:pt x="1012031" y="119063"/>
                  </a:lnTo>
                  <a:cubicBezTo>
                    <a:pt x="1110258" y="119063"/>
                    <a:pt x="1190625" y="199430"/>
                    <a:pt x="1190625" y="297656"/>
                  </a:cubicBezTo>
                  <a:lnTo>
                    <a:pt x="1190625" y="892969"/>
                  </a:lnTo>
                  <a:close/>
                  <a:moveTo>
                    <a:pt x="1497211" y="901898"/>
                  </a:moveTo>
                  <a:lnTo>
                    <a:pt x="1309688" y="770930"/>
                  </a:lnTo>
                  <a:lnTo>
                    <a:pt x="1309688" y="449461"/>
                  </a:lnTo>
                  <a:lnTo>
                    <a:pt x="1497211" y="318492"/>
                  </a:lnTo>
                  <a:lnTo>
                    <a:pt x="1497211" y="901898"/>
                  </a:lnTo>
                  <a:close/>
                </a:path>
              </a:pathLst>
            </a:custGeom>
            <a:grpFill/>
            <a:ln w="1860" cap="flat">
              <a:noFill/>
              <a:prstDash val="solid"/>
              <a:miter/>
            </a:ln>
          </p:spPr>
          <p:txBody>
            <a:bodyPr rtlCol="0" anchor="ctr"/>
            <a:lstStyle/>
            <a:p>
              <a:endParaRPr lang="zh-CN" altLang="en-US">
                <a:cs typeface="+mn-ea"/>
                <a:sym typeface="+mn-lt"/>
              </a:endParaRPr>
            </a:p>
          </p:txBody>
        </p:sp>
        <p:sp>
          <p:nvSpPr>
            <p:cNvPr id="70" name="任意多边形: 形状 69">
              <a:extLst>
                <a:ext uri="{FF2B5EF4-FFF2-40B4-BE49-F238E27FC236}">
                  <a16:creationId xmlns="" xmlns:a16="http://schemas.microsoft.com/office/drawing/2014/main" id="{7DBCFF89-F819-43CD-A583-54CEDE343CFE}"/>
                </a:ext>
              </a:extLst>
            </p:cNvPr>
            <p:cNvSpPr/>
            <p:nvPr/>
          </p:nvSpPr>
          <p:spPr>
            <a:xfrm>
              <a:off x="7188267" y="2232043"/>
              <a:ext cx="178593" cy="178593"/>
            </a:xfrm>
            <a:custGeom>
              <a:avLst/>
              <a:gdLst>
                <a:gd name="connsiteX0" fmla="*/ 0 w 178593"/>
                <a:gd name="connsiteY0" fmla="*/ 89297 h 178593"/>
                <a:gd name="connsiteX1" fmla="*/ 89297 w 178593"/>
                <a:gd name="connsiteY1" fmla="*/ 178594 h 178593"/>
                <a:gd name="connsiteX2" fmla="*/ 178594 w 178593"/>
                <a:gd name="connsiteY2" fmla="*/ 89297 h 178593"/>
                <a:gd name="connsiteX3" fmla="*/ 89297 w 178593"/>
                <a:gd name="connsiteY3" fmla="*/ 0 h 178593"/>
                <a:gd name="connsiteX4" fmla="*/ 0 w 178593"/>
                <a:gd name="connsiteY4" fmla="*/ 89297 h 178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93" h="178593">
                  <a:moveTo>
                    <a:pt x="0" y="89297"/>
                  </a:moveTo>
                  <a:cubicBezTo>
                    <a:pt x="0" y="138615"/>
                    <a:pt x="39979" y="178594"/>
                    <a:pt x="89297" y="178594"/>
                  </a:cubicBezTo>
                  <a:cubicBezTo>
                    <a:pt x="138615" y="178594"/>
                    <a:pt x="178594" y="138615"/>
                    <a:pt x="178594" y="89297"/>
                  </a:cubicBezTo>
                  <a:cubicBezTo>
                    <a:pt x="178594" y="39979"/>
                    <a:pt x="138615" y="0"/>
                    <a:pt x="89297" y="0"/>
                  </a:cubicBezTo>
                  <a:cubicBezTo>
                    <a:pt x="39979" y="0"/>
                    <a:pt x="0" y="39979"/>
                    <a:pt x="0" y="89297"/>
                  </a:cubicBezTo>
                  <a:close/>
                </a:path>
              </a:pathLst>
            </a:custGeom>
            <a:grpFill/>
            <a:ln w="1860" cap="flat">
              <a:noFill/>
              <a:prstDash val="solid"/>
              <a:miter/>
            </a:ln>
          </p:spPr>
          <p:txBody>
            <a:bodyPr rtlCol="0" anchor="ctr"/>
            <a:lstStyle/>
            <a:p>
              <a:endParaRPr lang="zh-CN" altLang="en-US">
                <a:cs typeface="+mn-ea"/>
                <a:sym typeface="+mn-lt"/>
              </a:endParaRPr>
            </a:p>
          </p:txBody>
        </p:sp>
      </p:grpSp>
      <p:grpSp>
        <p:nvGrpSpPr>
          <p:cNvPr id="71" name="图形 16">
            <a:extLst>
              <a:ext uri="{FF2B5EF4-FFF2-40B4-BE49-F238E27FC236}">
                <a16:creationId xmlns="" xmlns:a16="http://schemas.microsoft.com/office/drawing/2014/main" id="{85D357DE-12AD-47C5-B865-85B45031F262}"/>
              </a:ext>
            </a:extLst>
          </p:cNvPr>
          <p:cNvGrpSpPr/>
          <p:nvPr/>
        </p:nvGrpSpPr>
        <p:grpSpPr>
          <a:xfrm rot="13787344">
            <a:off x="-6279282" y="12919433"/>
            <a:ext cx="1252859" cy="1252859"/>
            <a:chOff x="9188462" y="4101101"/>
            <a:chExt cx="1905000" cy="1905000"/>
          </a:xfrm>
          <a:gradFill>
            <a:gsLst>
              <a:gs pos="16000">
                <a:schemeClr val="accent1">
                  <a:lumMod val="75000"/>
                </a:schemeClr>
              </a:gs>
              <a:gs pos="76000">
                <a:schemeClr val="accent2">
                  <a:lumMod val="75000"/>
                </a:schemeClr>
              </a:gs>
            </a:gsLst>
            <a:lin ang="5400000" scaled="1"/>
          </a:gradFill>
        </p:grpSpPr>
        <p:sp>
          <p:nvSpPr>
            <p:cNvPr id="72" name="任意多边形: 形状 71">
              <a:extLst>
                <a:ext uri="{FF2B5EF4-FFF2-40B4-BE49-F238E27FC236}">
                  <a16:creationId xmlns="" xmlns:a16="http://schemas.microsoft.com/office/drawing/2014/main" id="{49509F87-DD68-43E8-8DF3-421249F00BC0}"/>
                </a:ext>
              </a:extLst>
            </p:cNvPr>
            <p:cNvSpPr/>
            <p:nvPr/>
          </p:nvSpPr>
          <p:spPr>
            <a:xfrm>
              <a:off x="9307524" y="4428522"/>
              <a:ext cx="1666875" cy="1250156"/>
            </a:xfrm>
            <a:custGeom>
              <a:avLst/>
              <a:gdLst>
                <a:gd name="connsiteX0" fmla="*/ 1428750 w 1666875"/>
                <a:gd name="connsiteY0" fmla="*/ 0 h 1250156"/>
                <a:gd name="connsiteX1" fmla="*/ 800695 w 1666875"/>
                <a:gd name="connsiteY1" fmla="*/ 0 h 1250156"/>
                <a:gd name="connsiteX2" fmla="*/ 723305 w 1666875"/>
                <a:gd name="connsiteY2" fmla="*/ 26789 h 1250156"/>
                <a:gd name="connsiteX3" fmla="*/ 666750 w 1666875"/>
                <a:gd name="connsiteY3" fmla="*/ 74414 h 1250156"/>
                <a:gd name="connsiteX4" fmla="*/ 488156 w 1666875"/>
                <a:gd name="connsiteY4" fmla="*/ 74414 h 1250156"/>
                <a:gd name="connsiteX5" fmla="*/ 431602 w 1666875"/>
                <a:gd name="connsiteY5" fmla="*/ 26789 h 1250156"/>
                <a:gd name="connsiteX6" fmla="*/ 360164 w 1666875"/>
                <a:gd name="connsiteY6" fmla="*/ 0 h 1250156"/>
                <a:gd name="connsiteX7" fmla="*/ 238125 w 1666875"/>
                <a:gd name="connsiteY7" fmla="*/ 0 h 1250156"/>
                <a:gd name="connsiteX8" fmla="*/ 0 w 1666875"/>
                <a:gd name="connsiteY8" fmla="*/ 238125 h 1250156"/>
                <a:gd name="connsiteX9" fmla="*/ 0 w 1666875"/>
                <a:gd name="connsiteY9" fmla="*/ 1012031 h 1250156"/>
                <a:gd name="connsiteX10" fmla="*/ 238125 w 1666875"/>
                <a:gd name="connsiteY10" fmla="*/ 1250156 h 1250156"/>
                <a:gd name="connsiteX11" fmla="*/ 336352 w 1666875"/>
                <a:gd name="connsiteY11" fmla="*/ 1250156 h 1250156"/>
                <a:gd name="connsiteX12" fmla="*/ 431602 w 1666875"/>
                <a:gd name="connsiteY12" fmla="*/ 1202531 h 1250156"/>
                <a:gd name="connsiteX13" fmla="*/ 723305 w 1666875"/>
                <a:gd name="connsiteY13" fmla="*/ 1202531 h 1250156"/>
                <a:gd name="connsiteX14" fmla="*/ 818555 w 1666875"/>
                <a:gd name="connsiteY14" fmla="*/ 1250156 h 1250156"/>
                <a:gd name="connsiteX15" fmla="*/ 1428750 w 1666875"/>
                <a:gd name="connsiteY15" fmla="*/ 1250156 h 1250156"/>
                <a:gd name="connsiteX16" fmla="*/ 1666875 w 1666875"/>
                <a:gd name="connsiteY16" fmla="*/ 1012031 h 1250156"/>
                <a:gd name="connsiteX17" fmla="*/ 1666875 w 1666875"/>
                <a:gd name="connsiteY17" fmla="*/ 238125 h 1250156"/>
                <a:gd name="connsiteX18" fmla="*/ 1428750 w 1666875"/>
                <a:gd name="connsiteY18" fmla="*/ 0 h 1250156"/>
                <a:gd name="connsiteX19" fmla="*/ 1547813 w 1666875"/>
                <a:gd name="connsiteY19" fmla="*/ 1012031 h 1250156"/>
                <a:gd name="connsiteX20" fmla="*/ 1428750 w 1666875"/>
                <a:gd name="connsiteY20" fmla="*/ 1131094 h 1250156"/>
                <a:gd name="connsiteX21" fmla="*/ 821531 w 1666875"/>
                <a:gd name="connsiteY21" fmla="*/ 1131094 h 1250156"/>
                <a:gd name="connsiteX22" fmla="*/ 580430 w 1666875"/>
                <a:gd name="connsiteY22" fmla="*/ 982266 h 1250156"/>
                <a:gd name="connsiteX23" fmla="*/ 339328 w 1666875"/>
                <a:gd name="connsiteY23" fmla="*/ 1131094 h 1250156"/>
                <a:gd name="connsiteX24" fmla="*/ 238125 w 1666875"/>
                <a:gd name="connsiteY24" fmla="*/ 1131094 h 1250156"/>
                <a:gd name="connsiteX25" fmla="*/ 119063 w 1666875"/>
                <a:gd name="connsiteY25" fmla="*/ 1012031 h 1250156"/>
                <a:gd name="connsiteX26" fmla="*/ 119063 w 1666875"/>
                <a:gd name="connsiteY26" fmla="*/ 238125 h 1250156"/>
                <a:gd name="connsiteX27" fmla="*/ 238125 w 1666875"/>
                <a:gd name="connsiteY27" fmla="*/ 119063 h 1250156"/>
                <a:gd name="connsiteX28" fmla="*/ 360164 w 1666875"/>
                <a:gd name="connsiteY28" fmla="*/ 119063 h 1250156"/>
                <a:gd name="connsiteX29" fmla="*/ 416719 w 1666875"/>
                <a:gd name="connsiteY29" fmla="*/ 166688 h 1250156"/>
                <a:gd name="connsiteX30" fmla="*/ 747117 w 1666875"/>
                <a:gd name="connsiteY30" fmla="*/ 166688 h 1250156"/>
                <a:gd name="connsiteX31" fmla="*/ 803672 w 1666875"/>
                <a:gd name="connsiteY31" fmla="*/ 119063 h 1250156"/>
                <a:gd name="connsiteX32" fmla="*/ 1428750 w 1666875"/>
                <a:gd name="connsiteY32" fmla="*/ 119063 h 1250156"/>
                <a:gd name="connsiteX33" fmla="*/ 1547813 w 1666875"/>
                <a:gd name="connsiteY33" fmla="*/ 238125 h 1250156"/>
                <a:gd name="connsiteX34" fmla="*/ 1547813 w 1666875"/>
                <a:gd name="connsiteY34" fmla="*/ 1012031 h 125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66875" h="1250156">
                  <a:moveTo>
                    <a:pt x="1428750" y="0"/>
                  </a:moveTo>
                  <a:lnTo>
                    <a:pt x="800695" y="0"/>
                  </a:lnTo>
                  <a:cubicBezTo>
                    <a:pt x="773906" y="0"/>
                    <a:pt x="747117" y="8930"/>
                    <a:pt x="723305" y="26789"/>
                  </a:cubicBezTo>
                  <a:lnTo>
                    <a:pt x="666750" y="74414"/>
                  </a:lnTo>
                  <a:cubicBezTo>
                    <a:pt x="616148" y="116086"/>
                    <a:pt x="541734" y="116086"/>
                    <a:pt x="488156" y="74414"/>
                  </a:cubicBezTo>
                  <a:lnTo>
                    <a:pt x="431602" y="26789"/>
                  </a:lnTo>
                  <a:cubicBezTo>
                    <a:pt x="413742" y="8930"/>
                    <a:pt x="386953" y="0"/>
                    <a:pt x="360164" y="0"/>
                  </a:cubicBezTo>
                  <a:lnTo>
                    <a:pt x="238125" y="0"/>
                  </a:lnTo>
                  <a:cubicBezTo>
                    <a:pt x="107156" y="0"/>
                    <a:pt x="0" y="107156"/>
                    <a:pt x="0" y="238125"/>
                  </a:cubicBezTo>
                  <a:lnTo>
                    <a:pt x="0" y="1012031"/>
                  </a:lnTo>
                  <a:cubicBezTo>
                    <a:pt x="0" y="1143000"/>
                    <a:pt x="107156" y="1250156"/>
                    <a:pt x="238125" y="1250156"/>
                  </a:cubicBezTo>
                  <a:lnTo>
                    <a:pt x="336352" y="1250156"/>
                  </a:lnTo>
                  <a:cubicBezTo>
                    <a:pt x="375047" y="1250156"/>
                    <a:pt x="410766" y="1232297"/>
                    <a:pt x="431602" y="1202531"/>
                  </a:cubicBezTo>
                  <a:cubicBezTo>
                    <a:pt x="529828" y="1068586"/>
                    <a:pt x="625078" y="1068586"/>
                    <a:pt x="723305" y="1202531"/>
                  </a:cubicBezTo>
                  <a:cubicBezTo>
                    <a:pt x="747117" y="1232297"/>
                    <a:pt x="782836" y="1250156"/>
                    <a:pt x="818555" y="1250156"/>
                  </a:cubicBezTo>
                  <a:lnTo>
                    <a:pt x="1428750" y="1250156"/>
                  </a:lnTo>
                  <a:cubicBezTo>
                    <a:pt x="1559719" y="1250156"/>
                    <a:pt x="1666875" y="1143000"/>
                    <a:pt x="1666875" y="1012031"/>
                  </a:cubicBezTo>
                  <a:lnTo>
                    <a:pt x="1666875" y="238125"/>
                  </a:lnTo>
                  <a:cubicBezTo>
                    <a:pt x="1666875" y="107156"/>
                    <a:pt x="1559719" y="0"/>
                    <a:pt x="1428750" y="0"/>
                  </a:cubicBezTo>
                  <a:close/>
                  <a:moveTo>
                    <a:pt x="1547813" y="1012031"/>
                  </a:moveTo>
                  <a:cubicBezTo>
                    <a:pt x="1547813" y="1077516"/>
                    <a:pt x="1494234" y="1131094"/>
                    <a:pt x="1428750" y="1131094"/>
                  </a:cubicBezTo>
                  <a:lnTo>
                    <a:pt x="821531" y="1131094"/>
                  </a:lnTo>
                  <a:cubicBezTo>
                    <a:pt x="750094" y="1032867"/>
                    <a:pt x="666750" y="982266"/>
                    <a:pt x="580430" y="982266"/>
                  </a:cubicBezTo>
                  <a:cubicBezTo>
                    <a:pt x="494109" y="982266"/>
                    <a:pt x="410766" y="1032867"/>
                    <a:pt x="339328" y="1131094"/>
                  </a:cubicBezTo>
                  <a:lnTo>
                    <a:pt x="238125" y="1131094"/>
                  </a:lnTo>
                  <a:cubicBezTo>
                    <a:pt x="172641" y="1131094"/>
                    <a:pt x="119063" y="1077516"/>
                    <a:pt x="119063" y="1012031"/>
                  </a:cubicBezTo>
                  <a:lnTo>
                    <a:pt x="119063" y="238125"/>
                  </a:lnTo>
                  <a:cubicBezTo>
                    <a:pt x="119063" y="172641"/>
                    <a:pt x="172641" y="119063"/>
                    <a:pt x="238125" y="119063"/>
                  </a:cubicBezTo>
                  <a:lnTo>
                    <a:pt x="360164" y="119063"/>
                  </a:lnTo>
                  <a:lnTo>
                    <a:pt x="416719" y="166688"/>
                  </a:lnTo>
                  <a:cubicBezTo>
                    <a:pt x="511969" y="247055"/>
                    <a:pt x="651867" y="247055"/>
                    <a:pt x="747117" y="166688"/>
                  </a:cubicBezTo>
                  <a:lnTo>
                    <a:pt x="803672" y="119063"/>
                  </a:lnTo>
                  <a:lnTo>
                    <a:pt x="1428750" y="119063"/>
                  </a:lnTo>
                  <a:cubicBezTo>
                    <a:pt x="1494234" y="119063"/>
                    <a:pt x="1547813" y="172641"/>
                    <a:pt x="1547813" y="238125"/>
                  </a:cubicBezTo>
                  <a:lnTo>
                    <a:pt x="1547813" y="1012031"/>
                  </a:lnTo>
                  <a:close/>
                </a:path>
              </a:pathLst>
            </a:custGeom>
            <a:grpFill/>
            <a:ln w="1860" cap="flat">
              <a:noFill/>
              <a:prstDash val="solid"/>
              <a:miter/>
            </a:ln>
          </p:spPr>
          <p:txBody>
            <a:bodyPr rtlCol="0" anchor="ctr"/>
            <a:lstStyle/>
            <a:p>
              <a:endParaRPr lang="zh-CN" altLang="en-US">
                <a:cs typeface="+mn-ea"/>
                <a:sym typeface="+mn-lt"/>
              </a:endParaRPr>
            </a:p>
          </p:txBody>
        </p:sp>
        <p:sp>
          <p:nvSpPr>
            <p:cNvPr id="73" name="任意多边形: 形状 72">
              <a:extLst>
                <a:ext uri="{FF2B5EF4-FFF2-40B4-BE49-F238E27FC236}">
                  <a16:creationId xmlns="" xmlns:a16="http://schemas.microsoft.com/office/drawing/2014/main" id="{651A6EBB-F070-49A2-BAD8-A5CE210A9409}"/>
                </a:ext>
              </a:extLst>
            </p:cNvPr>
            <p:cNvSpPr/>
            <p:nvPr/>
          </p:nvSpPr>
          <p:spPr>
            <a:xfrm>
              <a:off x="9843305" y="4785710"/>
              <a:ext cx="773906" cy="535781"/>
            </a:xfrm>
            <a:custGeom>
              <a:avLst/>
              <a:gdLst>
                <a:gd name="connsiteX0" fmla="*/ 59531 w 773906"/>
                <a:gd name="connsiteY0" fmla="*/ 0 h 535781"/>
                <a:gd name="connsiteX1" fmla="*/ 0 w 773906"/>
                <a:gd name="connsiteY1" fmla="*/ 59531 h 535781"/>
                <a:gd name="connsiteX2" fmla="*/ 0 w 773906"/>
                <a:gd name="connsiteY2" fmla="*/ 178594 h 535781"/>
                <a:gd name="connsiteX3" fmla="*/ 59531 w 773906"/>
                <a:gd name="connsiteY3" fmla="*/ 238125 h 535781"/>
                <a:gd name="connsiteX4" fmla="*/ 119063 w 773906"/>
                <a:gd name="connsiteY4" fmla="*/ 178594 h 535781"/>
                <a:gd name="connsiteX5" fmla="*/ 119063 w 773906"/>
                <a:gd name="connsiteY5" fmla="*/ 59531 h 535781"/>
                <a:gd name="connsiteX6" fmla="*/ 59531 w 773906"/>
                <a:gd name="connsiteY6" fmla="*/ 0 h 535781"/>
                <a:gd name="connsiteX7" fmla="*/ 714375 w 773906"/>
                <a:gd name="connsiteY7" fmla="*/ 59531 h 535781"/>
                <a:gd name="connsiteX8" fmla="*/ 357188 w 773906"/>
                <a:gd name="connsiteY8" fmla="*/ 59531 h 535781"/>
                <a:gd name="connsiteX9" fmla="*/ 297656 w 773906"/>
                <a:gd name="connsiteY9" fmla="*/ 119063 h 535781"/>
                <a:gd name="connsiteX10" fmla="*/ 357188 w 773906"/>
                <a:gd name="connsiteY10" fmla="*/ 178594 h 535781"/>
                <a:gd name="connsiteX11" fmla="*/ 714375 w 773906"/>
                <a:gd name="connsiteY11" fmla="*/ 178594 h 535781"/>
                <a:gd name="connsiteX12" fmla="*/ 773906 w 773906"/>
                <a:gd name="connsiteY12" fmla="*/ 119063 h 535781"/>
                <a:gd name="connsiteX13" fmla="*/ 714375 w 773906"/>
                <a:gd name="connsiteY13" fmla="*/ 59531 h 535781"/>
                <a:gd name="connsiteX14" fmla="*/ 714375 w 773906"/>
                <a:gd name="connsiteY14" fmla="*/ 357188 h 535781"/>
                <a:gd name="connsiteX15" fmla="*/ 357188 w 773906"/>
                <a:gd name="connsiteY15" fmla="*/ 357188 h 535781"/>
                <a:gd name="connsiteX16" fmla="*/ 297656 w 773906"/>
                <a:gd name="connsiteY16" fmla="*/ 416719 h 535781"/>
                <a:gd name="connsiteX17" fmla="*/ 357188 w 773906"/>
                <a:gd name="connsiteY17" fmla="*/ 476250 h 535781"/>
                <a:gd name="connsiteX18" fmla="*/ 714375 w 773906"/>
                <a:gd name="connsiteY18" fmla="*/ 476250 h 535781"/>
                <a:gd name="connsiteX19" fmla="*/ 773906 w 773906"/>
                <a:gd name="connsiteY19" fmla="*/ 416719 h 535781"/>
                <a:gd name="connsiteX20" fmla="*/ 714375 w 773906"/>
                <a:gd name="connsiteY20" fmla="*/ 357188 h 535781"/>
                <a:gd name="connsiteX21" fmla="*/ 59531 w 773906"/>
                <a:gd name="connsiteY21" fmla="*/ 297656 h 535781"/>
                <a:gd name="connsiteX22" fmla="*/ 0 w 773906"/>
                <a:gd name="connsiteY22" fmla="*/ 357188 h 535781"/>
                <a:gd name="connsiteX23" fmla="*/ 0 w 773906"/>
                <a:gd name="connsiteY23" fmla="*/ 476250 h 535781"/>
                <a:gd name="connsiteX24" fmla="*/ 59531 w 773906"/>
                <a:gd name="connsiteY24" fmla="*/ 535781 h 535781"/>
                <a:gd name="connsiteX25" fmla="*/ 119063 w 773906"/>
                <a:gd name="connsiteY25" fmla="*/ 476250 h 535781"/>
                <a:gd name="connsiteX26" fmla="*/ 119063 w 773906"/>
                <a:gd name="connsiteY26" fmla="*/ 357188 h 535781"/>
                <a:gd name="connsiteX27" fmla="*/ 59531 w 773906"/>
                <a:gd name="connsiteY27" fmla="*/ 297656 h 53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3906" h="535781">
                  <a:moveTo>
                    <a:pt x="59531" y="0"/>
                  </a:moveTo>
                  <a:cubicBezTo>
                    <a:pt x="26789" y="0"/>
                    <a:pt x="0" y="26789"/>
                    <a:pt x="0" y="59531"/>
                  </a:cubicBezTo>
                  <a:lnTo>
                    <a:pt x="0" y="178594"/>
                  </a:lnTo>
                  <a:cubicBezTo>
                    <a:pt x="0" y="211336"/>
                    <a:pt x="26789" y="238125"/>
                    <a:pt x="59531" y="238125"/>
                  </a:cubicBezTo>
                  <a:cubicBezTo>
                    <a:pt x="92273" y="238125"/>
                    <a:pt x="119063" y="211336"/>
                    <a:pt x="119063" y="178594"/>
                  </a:cubicBezTo>
                  <a:lnTo>
                    <a:pt x="119063" y="59531"/>
                  </a:lnTo>
                  <a:cubicBezTo>
                    <a:pt x="119063" y="26789"/>
                    <a:pt x="92273" y="0"/>
                    <a:pt x="59531" y="0"/>
                  </a:cubicBezTo>
                  <a:close/>
                  <a:moveTo>
                    <a:pt x="714375" y="59531"/>
                  </a:moveTo>
                  <a:lnTo>
                    <a:pt x="357188" y="59531"/>
                  </a:lnTo>
                  <a:cubicBezTo>
                    <a:pt x="324445" y="59531"/>
                    <a:pt x="297656" y="86320"/>
                    <a:pt x="297656" y="119063"/>
                  </a:cubicBezTo>
                  <a:cubicBezTo>
                    <a:pt x="297656" y="151805"/>
                    <a:pt x="324445" y="178594"/>
                    <a:pt x="357188" y="178594"/>
                  </a:cubicBezTo>
                  <a:lnTo>
                    <a:pt x="714375" y="178594"/>
                  </a:lnTo>
                  <a:cubicBezTo>
                    <a:pt x="747117" y="178594"/>
                    <a:pt x="773906" y="151805"/>
                    <a:pt x="773906" y="119063"/>
                  </a:cubicBezTo>
                  <a:cubicBezTo>
                    <a:pt x="773906" y="86320"/>
                    <a:pt x="747117" y="59531"/>
                    <a:pt x="714375" y="59531"/>
                  </a:cubicBezTo>
                  <a:close/>
                  <a:moveTo>
                    <a:pt x="714375" y="357188"/>
                  </a:moveTo>
                  <a:lnTo>
                    <a:pt x="357188" y="357188"/>
                  </a:lnTo>
                  <a:cubicBezTo>
                    <a:pt x="324445" y="357188"/>
                    <a:pt x="297656" y="383977"/>
                    <a:pt x="297656" y="416719"/>
                  </a:cubicBezTo>
                  <a:cubicBezTo>
                    <a:pt x="297656" y="449461"/>
                    <a:pt x="324445" y="476250"/>
                    <a:pt x="357188" y="476250"/>
                  </a:cubicBezTo>
                  <a:lnTo>
                    <a:pt x="714375" y="476250"/>
                  </a:lnTo>
                  <a:cubicBezTo>
                    <a:pt x="747117" y="476250"/>
                    <a:pt x="773906" y="449461"/>
                    <a:pt x="773906" y="416719"/>
                  </a:cubicBezTo>
                  <a:cubicBezTo>
                    <a:pt x="773906" y="383977"/>
                    <a:pt x="747117" y="357188"/>
                    <a:pt x="714375" y="357188"/>
                  </a:cubicBezTo>
                  <a:close/>
                  <a:moveTo>
                    <a:pt x="59531" y="297656"/>
                  </a:moveTo>
                  <a:cubicBezTo>
                    <a:pt x="26789" y="297656"/>
                    <a:pt x="0" y="324445"/>
                    <a:pt x="0" y="357188"/>
                  </a:cubicBezTo>
                  <a:lnTo>
                    <a:pt x="0" y="476250"/>
                  </a:lnTo>
                  <a:cubicBezTo>
                    <a:pt x="0" y="508992"/>
                    <a:pt x="26789" y="535781"/>
                    <a:pt x="59531" y="535781"/>
                  </a:cubicBezTo>
                  <a:cubicBezTo>
                    <a:pt x="92273" y="535781"/>
                    <a:pt x="119063" y="508992"/>
                    <a:pt x="119063" y="476250"/>
                  </a:cubicBezTo>
                  <a:lnTo>
                    <a:pt x="119063" y="357188"/>
                  </a:lnTo>
                  <a:cubicBezTo>
                    <a:pt x="119063" y="324445"/>
                    <a:pt x="92273" y="297656"/>
                    <a:pt x="59531" y="297656"/>
                  </a:cubicBezTo>
                  <a:close/>
                </a:path>
              </a:pathLst>
            </a:custGeom>
            <a:grpFill/>
            <a:ln w="1860" cap="flat">
              <a:noFill/>
              <a:prstDash val="solid"/>
              <a:miter/>
            </a:ln>
          </p:spPr>
          <p:txBody>
            <a:bodyPr rtlCol="0" anchor="ctr"/>
            <a:lstStyle/>
            <a:p>
              <a:endParaRPr lang="zh-CN" altLang="en-US">
                <a:cs typeface="+mn-ea"/>
                <a:sym typeface="+mn-lt"/>
              </a:endParaRPr>
            </a:p>
          </p:txBody>
        </p:sp>
      </p:grpSp>
    </p:spTree>
    <p:extLst>
      <p:ext uri="{BB962C8B-B14F-4D97-AF65-F5344CB8AC3E}">
        <p14:creationId xmlns:p14="http://schemas.microsoft.com/office/powerpoint/2010/main" val="62698367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 xmlns:a16="http://schemas.microsoft.com/office/drawing/2014/main" id="{96075010-77A1-4518-B136-88E797798CF6}"/>
              </a:ext>
            </a:extLst>
          </p:cNvPr>
          <p:cNvSpPr/>
          <p:nvPr/>
        </p:nvSpPr>
        <p:spPr>
          <a:xfrm rot="2700000">
            <a:off x="1505265" y="2845837"/>
            <a:ext cx="1572726" cy="15727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圆角 2">
            <a:extLst>
              <a:ext uri="{FF2B5EF4-FFF2-40B4-BE49-F238E27FC236}">
                <a16:creationId xmlns="" xmlns:a16="http://schemas.microsoft.com/office/drawing/2014/main" id="{DB5A5F22-FD41-48F4-8DEC-A428BD3F2B75}"/>
              </a:ext>
            </a:extLst>
          </p:cNvPr>
          <p:cNvSpPr/>
          <p:nvPr/>
        </p:nvSpPr>
        <p:spPr>
          <a:xfrm rot="2700000">
            <a:off x="4048056" y="2845837"/>
            <a:ext cx="1572726" cy="15727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圆角 3">
            <a:extLst>
              <a:ext uri="{FF2B5EF4-FFF2-40B4-BE49-F238E27FC236}">
                <a16:creationId xmlns="" xmlns:a16="http://schemas.microsoft.com/office/drawing/2014/main" id="{C89CE351-1341-40CF-B568-B867F35F5608}"/>
              </a:ext>
            </a:extLst>
          </p:cNvPr>
          <p:cNvSpPr/>
          <p:nvPr/>
        </p:nvSpPr>
        <p:spPr>
          <a:xfrm rot="2700000">
            <a:off x="6590847" y="2845837"/>
            <a:ext cx="1572726" cy="15727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圆角 4">
            <a:extLst>
              <a:ext uri="{FF2B5EF4-FFF2-40B4-BE49-F238E27FC236}">
                <a16:creationId xmlns="" xmlns:a16="http://schemas.microsoft.com/office/drawing/2014/main" id="{A65DAA47-B305-4416-9D1A-628FDBDDAD9B}"/>
              </a:ext>
            </a:extLst>
          </p:cNvPr>
          <p:cNvSpPr/>
          <p:nvPr/>
        </p:nvSpPr>
        <p:spPr>
          <a:xfrm rot="2700000">
            <a:off x="9133638" y="2845839"/>
            <a:ext cx="1572726" cy="15727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PA-文本框 10">
            <a:extLst>
              <a:ext uri="{FF2B5EF4-FFF2-40B4-BE49-F238E27FC236}">
                <a16:creationId xmlns="" xmlns:a16="http://schemas.microsoft.com/office/drawing/2014/main" id="{5F8A2CF5-59ED-4E85-AABF-B36E5489EE71}"/>
              </a:ext>
            </a:extLst>
          </p:cNvPr>
          <p:cNvSpPr txBox="1"/>
          <p:nvPr>
            <p:custDataLst>
              <p:tags r:id="rId1"/>
            </p:custDataLst>
          </p:nvPr>
        </p:nvSpPr>
        <p:spPr>
          <a:xfrm>
            <a:off x="3829701" y="1332374"/>
            <a:ext cx="4532599" cy="1015663"/>
          </a:xfrm>
          <a:prstGeom prst="rect">
            <a:avLst/>
          </a:prstGeom>
          <a:noFill/>
        </p:spPr>
        <p:txBody>
          <a:bodyPr wrap="square">
            <a:spAutoFit/>
          </a:bodyPr>
          <a:lstStyle/>
          <a:p>
            <a:pPr algn="ctr"/>
            <a:r>
              <a:rPr lang="zh-CN" altLang="en-US" sz="6000" dirty="0">
                <a:solidFill>
                  <a:schemeClr val="bg1"/>
                </a:solidFill>
                <a:cs typeface="+mn-ea"/>
                <a:sym typeface="+mn-lt"/>
              </a:rPr>
              <a:t>文件格式</a:t>
            </a:r>
            <a:endParaRPr lang="zh-CN" altLang="zh-CN" sz="6000" dirty="0">
              <a:solidFill>
                <a:schemeClr val="bg1"/>
              </a:solidFill>
              <a:cs typeface="+mn-ea"/>
              <a:sym typeface="+mn-lt"/>
            </a:endParaRPr>
          </a:p>
        </p:txBody>
      </p:sp>
      <p:grpSp>
        <p:nvGrpSpPr>
          <p:cNvPr id="8" name="组合 7">
            <a:extLst>
              <a:ext uri="{FF2B5EF4-FFF2-40B4-BE49-F238E27FC236}">
                <a16:creationId xmlns="" xmlns:a16="http://schemas.microsoft.com/office/drawing/2014/main" id="{C56480A7-D34B-45E0-BFB5-5872C42A50F4}"/>
              </a:ext>
            </a:extLst>
          </p:cNvPr>
          <p:cNvGrpSpPr/>
          <p:nvPr/>
        </p:nvGrpSpPr>
        <p:grpSpPr>
          <a:xfrm rot="20700000">
            <a:off x="-4055000" y="-2942201"/>
            <a:ext cx="12420600" cy="5053148"/>
            <a:chOff x="1066800" y="2967688"/>
            <a:chExt cx="12420600" cy="5053148"/>
          </a:xfrm>
        </p:grpSpPr>
        <p:sp>
          <p:nvSpPr>
            <p:cNvPr id="9" name="任意多边形: 形状 8">
              <a:extLst>
                <a:ext uri="{FF2B5EF4-FFF2-40B4-BE49-F238E27FC236}">
                  <a16:creationId xmlns="" xmlns:a16="http://schemas.microsoft.com/office/drawing/2014/main" id="{F4112783-A1BF-4CC5-A984-89040AA3D021}"/>
                </a:ext>
              </a:extLst>
            </p:cNvPr>
            <p:cNvSpPr/>
            <p:nvPr/>
          </p:nvSpPr>
          <p:spPr>
            <a:xfrm>
              <a:off x="1066800" y="2967688"/>
              <a:ext cx="12420600" cy="3718560"/>
            </a:xfrm>
            <a:custGeom>
              <a:avLst/>
              <a:gdLst>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399"/>
                    <a:pt x="3307080" y="2011679"/>
                  </a:cubicBezTo>
                  <a:cubicBezTo>
                    <a:pt x="4762500" y="1838959"/>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 name="任意多边形: 形状 9">
              <a:extLst>
                <a:ext uri="{FF2B5EF4-FFF2-40B4-BE49-F238E27FC236}">
                  <a16:creationId xmlns="" xmlns:a16="http://schemas.microsoft.com/office/drawing/2014/main" id="{D188D352-F765-4FE3-BC2C-7D5843AB587D}"/>
                </a:ext>
              </a:extLst>
            </p:cNvPr>
            <p:cNvSpPr/>
            <p:nvPr/>
          </p:nvSpPr>
          <p:spPr>
            <a:xfrm>
              <a:off x="1066800" y="3041831"/>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1"/>
                    <a:pt x="8732520" y="2682241"/>
                  </a:cubicBezTo>
                  <a:cubicBezTo>
                    <a:pt x="10251440" y="2346961"/>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 name="任意多边形: 形状 10">
              <a:extLst>
                <a:ext uri="{FF2B5EF4-FFF2-40B4-BE49-F238E27FC236}">
                  <a16:creationId xmlns="" xmlns:a16="http://schemas.microsoft.com/office/drawing/2014/main" id="{499D29C4-1395-4990-B964-8C0C540212BE}"/>
                </a:ext>
              </a:extLst>
            </p:cNvPr>
            <p:cNvSpPr/>
            <p:nvPr/>
          </p:nvSpPr>
          <p:spPr>
            <a:xfrm>
              <a:off x="1066800" y="3115974"/>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 name="任意多边形: 形状 11">
              <a:extLst>
                <a:ext uri="{FF2B5EF4-FFF2-40B4-BE49-F238E27FC236}">
                  <a16:creationId xmlns="" xmlns:a16="http://schemas.microsoft.com/office/drawing/2014/main" id="{219C01F4-B418-4571-8AF3-E83F96EA9B2B}"/>
                </a:ext>
              </a:extLst>
            </p:cNvPr>
            <p:cNvSpPr/>
            <p:nvPr/>
          </p:nvSpPr>
          <p:spPr>
            <a:xfrm>
              <a:off x="1066800" y="3190119"/>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3" name="任意多边形: 形状 12">
              <a:extLst>
                <a:ext uri="{FF2B5EF4-FFF2-40B4-BE49-F238E27FC236}">
                  <a16:creationId xmlns="" xmlns:a16="http://schemas.microsoft.com/office/drawing/2014/main" id="{974541B6-74BF-44D7-8461-2873CF17B7A7}"/>
                </a:ext>
              </a:extLst>
            </p:cNvPr>
            <p:cNvSpPr/>
            <p:nvPr/>
          </p:nvSpPr>
          <p:spPr>
            <a:xfrm>
              <a:off x="1066800" y="3264263"/>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4" name="任意多边形: 形状 13">
              <a:extLst>
                <a:ext uri="{FF2B5EF4-FFF2-40B4-BE49-F238E27FC236}">
                  <a16:creationId xmlns="" xmlns:a16="http://schemas.microsoft.com/office/drawing/2014/main" id="{634635D4-D4FA-4595-ABFF-66B4F38AE5E7}"/>
                </a:ext>
              </a:extLst>
            </p:cNvPr>
            <p:cNvSpPr/>
            <p:nvPr/>
          </p:nvSpPr>
          <p:spPr>
            <a:xfrm>
              <a:off x="1066800" y="3338407"/>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5" name="任意多边形: 形状 14">
              <a:extLst>
                <a:ext uri="{FF2B5EF4-FFF2-40B4-BE49-F238E27FC236}">
                  <a16:creationId xmlns="" xmlns:a16="http://schemas.microsoft.com/office/drawing/2014/main" id="{9B93D1A3-EEB4-4BC1-9C18-C0A58781E921}"/>
                </a:ext>
              </a:extLst>
            </p:cNvPr>
            <p:cNvSpPr/>
            <p:nvPr/>
          </p:nvSpPr>
          <p:spPr>
            <a:xfrm>
              <a:off x="1066800" y="3412550"/>
              <a:ext cx="12420600" cy="3718559"/>
            </a:xfrm>
            <a:custGeom>
              <a:avLst/>
              <a:gdLst>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Lst>
              <a:ahLst/>
              <a:cxnLst>
                <a:cxn ang="0">
                  <a:pos x="connsiteX0" y="connsiteY0"/>
                </a:cxn>
                <a:cxn ang="0">
                  <a:pos x="connsiteX1" y="connsiteY1"/>
                </a:cxn>
                <a:cxn ang="0">
                  <a:pos x="connsiteX2" y="connsiteY2"/>
                </a:cxn>
                <a:cxn ang="0">
                  <a:pos x="connsiteX3" y="connsiteY3"/>
                </a:cxn>
              </a:cxnLst>
              <a:rect l="l" t="t" r="r" b="b"/>
              <a:pathLst>
                <a:path w="12420600" h="3718559">
                  <a:moveTo>
                    <a:pt x="0" y="3718559"/>
                  </a:moveTo>
                  <a:cubicBezTo>
                    <a:pt x="551180" y="3434079"/>
                    <a:pt x="1851660" y="2184400"/>
                    <a:pt x="3307080" y="2011680"/>
                  </a:cubicBezTo>
                  <a:cubicBezTo>
                    <a:pt x="4762500" y="1838960"/>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6" name="任意多边形: 形状 15">
              <a:extLst>
                <a:ext uri="{FF2B5EF4-FFF2-40B4-BE49-F238E27FC236}">
                  <a16:creationId xmlns="" xmlns:a16="http://schemas.microsoft.com/office/drawing/2014/main" id="{B260AA5D-92BE-42BE-AEC8-16D13F47EB76}"/>
                </a:ext>
              </a:extLst>
            </p:cNvPr>
            <p:cNvSpPr/>
            <p:nvPr/>
          </p:nvSpPr>
          <p:spPr>
            <a:xfrm>
              <a:off x="1066800" y="3486694"/>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7" name="任意多边形: 形状 16">
              <a:extLst>
                <a:ext uri="{FF2B5EF4-FFF2-40B4-BE49-F238E27FC236}">
                  <a16:creationId xmlns="" xmlns:a16="http://schemas.microsoft.com/office/drawing/2014/main" id="{37517E4E-D22B-4FC2-B4BA-B426634156E6}"/>
                </a:ext>
              </a:extLst>
            </p:cNvPr>
            <p:cNvSpPr/>
            <p:nvPr/>
          </p:nvSpPr>
          <p:spPr>
            <a:xfrm>
              <a:off x="1066800" y="3560838"/>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8" name="任意多边形: 形状 17">
              <a:extLst>
                <a:ext uri="{FF2B5EF4-FFF2-40B4-BE49-F238E27FC236}">
                  <a16:creationId xmlns="" xmlns:a16="http://schemas.microsoft.com/office/drawing/2014/main" id="{E38C64B9-A47B-41E3-8151-DEC28C6559EE}"/>
                </a:ext>
              </a:extLst>
            </p:cNvPr>
            <p:cNvSpPr/>
            <p:nvPr/>
          </p:nvSpPr>
          <p:spPr>
            <a:xfrm>
              <a:off x="1066800" y="3634982"/>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9" name="任意多边形: 形状 18">
              <a:extLst>
                <a:ext uri="{FF2B5EF4-FFF2-40B4-BE49-F238E27FC236}">
                  <a16:creationId xmlns="" xmlns:a16="http://schemas.microsoft.com/office/drawing/2014/main" id="{6F3D1E62-FFBE-4217-B1A2-DA639D57346E}"/>
                </a:ext>
              </a:extLst>
            </p:cNvPr>
            <p:cNvSpPr/>
            <p:nvPr/>
          </p:nvSpPr>
          <p:spPr>
            <a:xfrm>
              <a:off x="1066800" y="3709126"/>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0" name="任意多边形: 形状 19">
              <a:extLst>
                <a:ext uri="{FF2B5EF4-FFF2-40B4-BE49-F238E27FC236}">
                  <a16:creationId xmlns="" xmlns:a16="http://schemas.microsoft.com/office/drawing/2014/main" id="{EFD3F3B8-B1E8-4130-AA1E-E518D27CFB9F}"/>
                </a:ext>
              </a:extLst>
            </p:cNvPr>
            <p:cNvSpPr/>
            <p:nvPr/>
          </p:nvSpPr>
          <p:spPr>
            <a:xfrm>
              <a:off x="1066800" y="3783270"/>
              <a:ext cx="12420600" cy="3718560"/>
            </a:xfrm>
            <a:custGeom>
              <a:avLst/>
              <a:gdLst>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399"/>
                    <a:pt x="3307080" y="2011679"/>
                  </a:cubicBezTo>
                  <a:cubicBezTo>
                    <a:pt x="4762500" y="1838959"/>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1" name="任意多边形: 形状 20">
              <a:extLst>
                <a:ext uri="{FF2B5EF4-FFF2-40B4-BE49-F238E27FC236}">
                  <a16:creationId xmlns="" xmlns:a16="http://schemas.microsoft.com/office/drawing/2014/main" id="{BF84CBD5-13DF-4245-B372-713EBAE22601}"/>
                </a:ext>
              </a:extLst>
            </p:cNvPr>
            <p:cNvSpPr/>
            <p:nvPr/>
          </p:nvSpPr>
          <p:spPr>
            <a:xfrm>
              <a:off x="1066800" y="3857413"/>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1"/>
                    <a:pt x="8732520" y="2682241"/>
                  </a:cubicBezTo>
                  <a:cubicBezTo>
                    <a:pt x="10251440" y="2346961"/>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2" name="任意多边形: 形状 21">
              <a:extLst>
                <a:ext uri="{FF2B5EF4-FFF2-40B4-BE49-F238E27FC236}">
                  <a16:creationId xmlns="" xmlns:a16="http://schemas.microsoft.com/office/drawing/2014/main" id="{66AE28AA-A36E-45F0-B008-C4E118F27148}"/>
                </a:ext>
              </a:extLst>
            </p:cNvPr>
            <p:cNvSpPr/>
            <p:nvPr/>
          </p:nvSpPr>
          <p:spPr>
            <a:xfrm>
              <a:off x="1066800" y="3931556"/>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3" name="任意多边形: 形状 22">
              <a:extLst>
                <a:ext uri="{FF2B5EF4-FFF2-40B4-BE49-F238E27FC236}">
                  <a16:creationId xmlns="" xmlns:a16="http://schemas.microsoft.com/office/drawing/2014/main" id="{69369886-DE1E-48F7-A115-57997A1A011D}"/>
                </a:ext>
              </a:extLst>
            </p:cNvPr>
            <p:cNvSpPr/>
            <p:nvPr/>
          </p:nvSpPr>
          <p:spPr>
            <a:xfrm>
              <a:off x="1066800" y="4005701"/>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4" name="任意多边形: 形状 23">
              <a:extLst>
                <a:ext uri="{FF2B5EF4-FFF2-40B4-BE49-F238E27FC236}">
                  <a16:creationId xmlns="" xmlns:a16="http://schemas.microsoft.com/office/drawing/2014/main" id="{4BCC6908-0CFB-4AED-9774-7F1E9BA883BB}"/>
                </a:ext>
              </a:extLst>
            </p:cNvPr>
            <p:cNvSpPr/>
            <p:nvPr/>
          </p:nvSpPr>
          <p:spPr>
            <a:xfrm>
              <a:off x="1066800" y="4079845"/>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5" name="任意多边形: 形状 24">
              <a:extLst>
                <a:ext uri="{FF2B5EF4-FFF2-40B4-BE49-F238E27FC236}">
                  <a16:creationId xmlns="" xmlns:a16="http://schemas.microsoft.com/office/drawing/2014/main" id="{AEC1621E-5439-4101-85ED-68E4092B356D}"/>
                </a:ext>
              </a:extLst>
            </p:cNvPr>
            <p:cNvSpPr/>
            <p:nvPr/>
          </p:nvSpPr>
          <p:spPr>
            <a:xfrm>
              <a:off x="1066800" y="4153989"/>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6" name="任意多边形: 形状 25">
              <a:extLst>
                <a:ext uri="{FF2B5EF4-FFF2-40B4-BE49-F238E27FC236}">
                  <a16:creationId xmlns="" xmlns:a16="http://schemas.microsoft.com/office/drawing/2014/main" id="{C07F3531-B47B-4424-8940-A1E96928B763}"/>
                </a:ext>
              </a:extLst>
            </p:cNvPr>
            <p:cNvSpPr/>
            <p:nvPr/>
          </p:nvSpPr>
          <p:spPr>
            <a:xfrm>
              <a:off x="1066800" y="4228132"/>
              <a:ext cx="12420600" cy="3718559"/>
            </a:xfrm>
            <a:custGeom>
              <a:avLst/>
              <a:gdLst>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Lst>
              <a:ahLst/>
              <a:cxnLst>
                <a:cxn ang="0">
                  <a:pos x="connsiteX0" y="connsiteY0"/>
                </a:cxn>
                <a:cxn ang="0">
                  <a:pos x="connsiteX1" y="connsiteY1"/>
                </a:cxn>
                <a:cxn ang="0">
                  <a:pos x="connsiteX2" y="connsiteY2"/>
                </a:cxn>
                <a:cxn ang="0">
                  <a:pos x="connsiteX3" y="connsiteY3"/>
                </a:cxn>
              </a:cxnLst>
              <a:rect l="l" t="t" r="r" b="b"/>
              <a:pathLst>
                <a:path w="12420600" h="3718559">
                  <a:moveTo>
                    <a:pt x="0" y="3718559"/>
                  </a:moveTo>
                  <a:cubicBezTo>
                    <a:pt x="551180" y="3434079"/>
                    <a:pt x="1851660" y="2184399"/>
                    <a:pt x="3307080" y="2011679"/>
                  </a:cubicBezTo>
                  <a:cubicBezTo>
                    <a:pt x="4762500" y="1838959"/>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7" name="任意多边形: 形状 26">
              <a:extLst>
                <a:ext uri="{FF2B5EF4-FFF2-40B4-BE49-F238E27FC236}">
                  <a16:creationId xmlns="" xmlns:a16="http://schemas.microsoft.com/office/drawing/2014/main" id="{DDD2EE38-C694-4B01-9C95-E15A3BA52995}"/>
                </a:ext>
              </a:extLst>
            </p:cNvPr>
            <p:cNvSpPr/>
            <p:nvPr/>
          </p:nvSpPr>
          <p:spPr>
            <a:xfrm>
              <a:off x="1066800" y="4302275"/>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29" name="椭圆 28">
            <a:extLst>
              <a:ext uri="{FF2B5EF4-FFF2-40B4-BE49-F238E27FC236}">
                <a16:creationId xmlns="" xmlns:a16="http://schemas.microsoft.com/office/drawing/2014/main" id="{02C35715-65E0-449A-B0F7-09FFC05B7413}"/>
              </a:ext>
            </a:extLst>
          </p:cNvPr>
          <p:cNvSpPr/>
          <p:nvPr/>
        </p:nvSpPr>
        <p:spPr>
          <a:xfrm rot="18000000">
            <a:off x="11480478" y="6569793"/>
            <a:ext cx="576415" cy="576415"/>
          </a:xfrm>
          <a:prstGeom prst="ellipse">
            <a:avLst/>
          </a:prstGeom>
          <a:gradFill>
            <a:gsLst>
              <a:gs pos="16000">
                <a:schemeClr val="accent1">
                  <a:lumMod val="75000"/>
                </a:schemeClr>
              </a:gs>
              <a:gs pos="76000">
                <a:schemeClr val="accent2">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a:extLst>
              <a:ext uri="{FF2B5EF4-FFF2-40B4-BE49-F238E27FC236}">
                <a16:creationId xmlns="" xmlns:a16="http://schemas.microsoft.com/office/drawing/2014/main" id="{9B991DF8-5BE8-4B03-B4BB-3696C4EF3B7B}"/>
              </a:ext>
            </a:extLst>
          </p:cNvPr>
          <p:cNvSpPr/>
          <p:nvPr/>
        </p:nvSpPr>
        <p:spPr>
          <a:xfrm rot="6412047">
            <a:off x="28813" y="4407475"/>
            <a:ext cx="310842" cy="310842"/>
          </a:xfrm>
          <a:prstGeom prst="ellipse">
            <a:avLst/>
          </a:prstGeom>
          <a:gradFill>
            <a:gsLst>
              <a:gs pos="16000">
                <a:schemeClr val="accent1">
                  <a:lumMod val="75000"/>
                </a:schemeClr>
              </a:gs>
              <a:gs pos="76000">
                <a:schemeClr val="accent2">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文本框 33">
            <a:extLst>
              <a:ext uri="{FF2B5EF4-FFF2-40B4-BE49-F238E27FC236}">
                <a16:creationId xmlns="" xmlns:a16="http://schemas.microsoft.com/office/drawing/2014/main" id="{4A5BE122-4F92-4238-AFA5-F790D21E3D54}"/>
              </a:ext>
            </a:extLst>
          </p:cNvPr>
          <p:cNvSpPr txBox="1"/>
          <p:nvPr/>
        </p:nvSpPr>
        <p:spPr>
          <a:xfrm>
            <a:off x="8644256" y="4864335"/>
            <a:ext cx="2551489" cy="549061"/>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pPr algn="ctr"/>
            <a:r>
              <a:rPr lang="zh-CN" altLang="zh-CN" sz="1200" dirty="0">
                <a:solidFill>
                  <a:schemeClr val="tx1">
                    <a:lumMod val="85000"/>
                    <a:lumOff val="15000"/>
                  </a:schemeClr>
                </a:solidFill>
                <a:latin typeface="+mn-lt"/>
                <a:cs typeface="+mn-ea"/>
                <a:sym typeface="+mn-lt"/>
              </a:rPr>
              <a:t>文件一般由标题、发文字号、签发人、密级、紧急程度、正文</a:t>
            </a:r>
            <a:endParaRPr lang="zh-CN" altLang="en-US" sz="1200" dirty="0">
              <a:solidFill>
                <a:schemeClr val="tx1">
                  <a:lumMod val="85000"/>
                  <a:lumOff val="15000"/>
                </a:schemeClr>
              </a:solidFill>
              <a:latin typeface="+mn-lt"/>
              <a:cs typeface="+mn-ea"/>
              <a:sym typeface="+mn-lt"/>
            </a:endParaRPr>
          </a:p>
        </p:txBody>
      </p:sp>
      <p:sp>
        <p:nvSpPr>
          <p:cNvPr id="35" name="文本框 34">
            <a:extLst>
              <a:ext uri="{FF2B5EF4-FFF2-40B4-BE49-F238E27FC236}">
                <a16:creationId xmlns="" xmlns:a16="http://schemas.microsoft.com/office/drawing/2014/main" id="{D1691CE3-245E-49D2-8FF1-D0F963DE007C}"/>
              </a:ext>
            </a:extLst>
          </p:cNvPr>
          <p:cNvSpPr txBox="1"/>
          <p:nvPr/>
        </p:nvSpPr>
        <p:spPr>
          <a:xfrm>
            <a:off x="956314" y="4864335"/>
            <a:ext cx="2551489" cy="549061"/>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pPr algn="ctr"/>
            <a:r>
              <a:rPr lang="zh-CN" altLang="zh-CN" sz="1200" dirty="0">
                <a:solidFill>
                  <a:schemeClr val="tx1">
                    <a:lumMod val="85000"/>
                    <a:lumOff val="15000"/>
                  </a:schemeClr>
                </a:solidFill>
                <a:latin typeface="+mn-lt"/>
                <a:cs typeface="+mn-ea"/>
                <a:sym typeface="+mn-lt"/>
              </a:rPr>
              <a:t>文件标题应准确简要概括文件的主要内容。</a:t>
            </a:r>
            <a:endParaRPr lang="zh-CN" altLang="en-US" sz="1200" dirty="0">
              <a:solidFill>
                <a:schemeClr val="tx1">
                  <a:lumMod val="85000"/>
                  <a:lumOff val="15000"/>
                </a:schemeClr>
              </a:solidFill>
              <a:latin typeface="+mn-lt"/>
              <a:cs typeface="+mn-ea"/>
              <a:sym typeface="+mn-lt"/>
            </a:endParaRPr>
          </a:p>
        </p:txBody>
      </p:sp>
      <p:sp>
        <p:nvSpPr>
          <p:cNvPr id="36" name="文本框 35">
            <a:extLst>
              <a:ext uri="{FF2B5EF4-FFF2-40B4-BE49-F238E27FC236}">
                <a16:creationId xmlns="" xmlns:a16="http://schemas.microsoft.com/office/drawing/2014/main" id="{90F9C281-F2B0-4527-AEF1-775A128ACE53}"/>
              </a:ext>
            </a:extLst>
          </p:cNvPr>
          <p:cNvSpPr txBox="1"/>
          <p:nvPr/>
        </p:nvSpPr>
        <p:spPr>
          <a:xfrm>
            <a:off x="3518961" y="4864335"/>
            <a:ext cx="2551489" cy="308995"/>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pPr algn="ctr"/>
            <a:r>
              <a:rPr lang="zh-CN" altLang="zh-CN" sz="1200" dirty="0">
                <a:solidFill>
                  <a:schemeClr val="tx1">
                    <a:lumMod val="85000"/>
                    <a:lumOff val="15000"/>
                  </a:schemeClr>
                </a:solidFill>
                <a:latin typeface="+mn-lt"/>
                <a:cs typeface="+mn-ea"/>
                <a:sym typeface="+mn-lt"/>
              </a:rPr>
              <a:t>发文字号包括代号、年号、顺序号。</a:t>
            </a:r>
            <a:endParaRPr lang="zh-CN" altLang="en-US" sz="1200" dirty="0">
              <a:solidFill>
                <a:schemeClr val="tx1">
                  <a:lumMod val="85000"/>
                  <a:lumOff val="15000"/>
                </a:schemeClr>
              </a:solidFill>
              <a:latin typeface="+mn-lt"/>
              <a:cs typeface="+mn-ea"/>
              <a:sym typeface="+mn-lt"/>
            </a:endParaRPr>
          </a:p>
        </p:txBody>
      </p:sp>
      <p:sp>
        <p:nvSpPr>
          <p:cNvPr id="37" name="文本框 36">
            <a:extLst>
              <a:ext uri="{FF2B5EF4-FFF2-40B4-BE49-F238E27FC236}">
                <a16:creationId xmlns="" xmlns:a16="http://schemas.microsoft.com/office/drawing/2014/main" id="{B48096AD-479D-4825-8E91-7FD0F8AB8972}"/>
              </a:ext>
            </a:extLst>
          </p:cNvPr>
          <p:cNvSpPr txBox="1"/>
          <p:nvPr/>
        </p:nvSpPr>
        <p:spPr>
          <a:xfrm>
            <a:off x="6081608" y="4864335"/>
            <a:ext cx="2551489" cy="812530"/>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pPr algn="ctr"/>
            <a:r>
              <a:rPr lang="zh-CN" altLang="zh-CN" sz="1200" dirty="0">
                <a:solidFill>
                  <a:schemeClr val="tx1">
                    <a:lumMod val="85000"/>
                    <a:lumOff val="15000"/>
                  </a:schemeClr>
                </a:solidFill>
                <a:latin typeface="+mn-lt"/>
                <a:cs typeface="+mn-ea"/>
                <a:sym typeface="+mn-lt"/>
              </a:rPr>
              <a:t>公司发文代号分为四种：</a:t>
            </a:r>
            <a:r>
              <a:rPr lang="en-US" altLang="zh-CN" sz="1200" dirty="0">
                <a:solidFill>
                  <a:schemeClr val="tx1">
                    <a:lumMod val="85000"/>
                    <a:lumOff val="15000"/>
                  </a:schemeClr>
                </a:solidFill>
                <a:latin typeface="+mn-lt"/>
                <a:cs typeface="+mn-ea"/>
                <a:sym typeface="+mn-lt"/>
              </a:rPr>
              <a:t>①“xxx</a:t>
            </a:r>
            <a:r>
              <a:rPr lang="zh-CN" altLang="zh-CN" sz="1200" dirty="0">
                <a:solidFill>
                  <a:schemeClr val="tx1">
                    <a:lumMod val="85000"/>
                    <a:lumOff val="15000"/>
                  </a:schemeClr>
                </a:solidFill>
                <a:latin typeface="+mn-lt"/>
                <a:cs typeface="+mn-ea"/>
                <a:sym typeface="+mn-lt"/>
              </a:rPr>
              <a:t>发</a:t>
            </a:r>
            <a:r>
              <a:rPr lang="en-US" altLang="zh-CN" sz="1200" dirty="0">
                <a:solidFill>
                  <a:schemeClr val="tx1">
                    <a:lumMod val="85000"/>
                    <a:lumOff val="15000"/>
                  </a:schemeClr>
                </a:solidFill>
                <a:latin typeface="+mn-lt"/>
                <a:cs typeface="+mn-ea"/>
                <a:sym typeface="+mn-lt"/>
              </a:rPr>
              <a:t>”</a:t>
            </a:r>
            <a:r>
              <a:rPr lang="zh-CN" altLang="zh-CN" sz="1200" dirty="0">
                <a:solidFill>
                  <a:schemeClr val="tx1">
                    <a:lumMod val="85000"/>
                    <a:lumOff val="15000"/>
                  </a:schemeClr>
                </a:solidFill>
                <a:latin typeface="+mn-lt"/>
                <a:cs typeface="+mn-ea"/>
                <a:sym typeface="+mn-lt"/>
              </a:rPr>
              <a:t>、</a:t>
            </a:r>
            <a:r>
              <a:rPr lang="en-US" altLang="zh-CN" sz="1200" dirty="0">
                <a:solidFill>
                  <a:schemeClr val="tx1">
                    <a:lumMod val="85000"/>
                    <a:lumOff val="15000"/>
                  </a:schemeClr>
                </a:solidFill>
                <a:latin typeface="+mn-lt"/>
                <a:cs typeface="+mn-ea"/>
                <a:sym typeface="+mn-lt"/>
              </a:rPr>
              <a:t>②“xxx</a:t>
            </a:r>
            <a:r>
              <a:rPr lang="zh-CN" altLang="zh-CN" sz="1200" dirty="0">
                <a:solidFill>
                  <a:schemeClr val="tx1">
                    <a:lumMod val="85000"/>
                    <a:lumOff val="15000"/>
                  </a:schemeClr>
                </a:solidFill>
                <a:latin typeface="+mn-lt"/>
                <a:cs typeface="+mn-ea"/>
                <a:sym typeface="+mn-lt"/>
              </a:rPr>
              <a:t>人发</a:t>
            </a:r>
            <a:r>
              <a:rPr lang="en-US" altLang="zh-CN" sz="1200" dirty="0">
                <a:solidFill>
                  <a:schemeClr val="tx1">
                    <a:lumMod val="85000"/>
                    <a:lumOff val="15000"/>
                  </a:schemeClr>
                </a:solidFill>
                <a:latin typeface="+mn-lt"/>
                <a:cs typeface="+mn-ea"/>
                <a:sym typeface="+mn-lt"/>
              </a:rPr>
              <a:t>”</a:t>
            </a:r>
            <a:r>
              <a:rPr lang="zh-CN" altLang="zh-CN" sz="1200" dirty="0">
                <a:solidFill>
                  <a:schemeClr val="tx1">
                    <a:lumMod val="85000"/>
                    <a:lumOff val="15000"/>
                  </a:schemeClr>
                </a:solidFill>
                <a:latin typeface="+mn-lt"/>
                <a:cs typeface="+mn-ea"/>
                <a:sym typeface="+mn-lt"/>
              </a:rPr>
              <a:t>、</a:t>
            </a:r>
            <a:r>
              <a:rPr lang="en-US" altLang="zh-CN" sz="1200" dirty="0">
                <a:solidFill>
                  <a:schemeClr val="tx1">
                    <a:lumMod val="85000"/>
                    <a:lumOff val="15000"/>
                  </a:schemeClr>
                </a:solidFill>
                <a:latin typeface="+mn-lt"/>
                <a:cs typeface="+mn-ea"/>
                <a:sym typeface="+mn-lt"/>
              </a:rPr>
              <a:t>③“xxx</a:t>
            </a:r>
            <a:r>
              <a:rPr lang="zh-CN" altLang="zh-CN" sz="1200" dirty="0">
                <a:solidFill>
                  <a:schemeClr val="tx1">
                    <a:lumMod val="85000"/>
                    <a:lumOff val="15000"/>
                  </a:schemeClr>
                </a:solidFill>
                <a:latin typeface="+mn-lt"/>
                <a:cs typeface="+mn-ea"/>
                <a:sym typeface="+mn-lt"/>
              </a:rPr>
              <a:t>客发</a:t>
            </a:r>
            <a:r>
              <a:rPr lang="en-US" altLang="zh-CN" sz="1200" dirty="0">
                <a:solidFill>
                  <a:schemeClr val="tx1">
                    <a:lumMod val="85000"/>
                    <a:lumOff val="15000"/>
                  </a:schemeClr>
                </a:solidFill>
                <a:latin typeface="+mn-lt"/>
                <a:cs typeface="+mn-ea"/>
                <a:sym typeface="+mn-lt"/>
              </a:rPr>
              <a:t>”</a:t>
            </a:r>
            <a:r>
              <a:rPr lang="zh-CN" altLang="zh-CN" sz="1200" dirty="0">
                <a:solidFill>
                  <a:schemeClr val="tx1">
                    <a:lumMod val="85000"/>
                    <a:lumOff val="15000"/>
                  </a:schemeClr>
                </a:solidFill>
                <a:latin typeface="+mn-lt"/>
                <a:cs typeface="+mn-ea"/>
                <a:sym typeface="+mn-lt"/>
              </a:rPr>
              <a:t>。</a:t>
            </a:r>
            <a:endParaRPr lang="zh-CN" altLang="en-US" sz="1200" dirty="0">
              <a:solidFill>
                <a:schemeClr val="tx1">
                  <a:lumMod val="85000"/>
                  <a:lumOff val="15000"/>
                </a:schemeClr>
              </a:solidFill>
              <a:latin typeface="+mn-lt"/>
              <a:cs typeface="+mn-ea"/>
              <a:sym typeface="+mn-lt"/>
            </a:endParaRPr>
          </a:p>
        </p:txBody>
      </p:sp>
      <p:grpSp>
        <p:nvGrpSpPr>
          <p:cNvPr id="38" name="图形 2">
            <a:extLst>
              <a:ext uri="{FF2B5EF4-FFF2-40B4-BE49-F238E27FC236}">
                <a16:creationId xmlns="" xmlns:a16="http://schemas.microsoft.com/office/drawing/2014/main" id="{23834F03-8A2E-490F-8483-88D74555260E}"/>
              </a:ext>
            </a:extLst>
          </p:cNvPr>
          <p:cNvGrpSpPr/>
          <p:nvPr/>
        </p:nvGrpSpPr>
        <p:grpSpPr>
          <a:xfrm>
            <a:off x="4208696" y="2992312"/>
            <a:ext cx="1252859" cy="1252859"/>
            <a:chOff x="4589283" y="1727200"/>
            <a:chExt cx="1905000" cy="1905000"/>
          </a:xfrm>
          <a:gradFill>
            <a:gsLst>
              <a:gs pos="16000">
                <a:schemeClr val="accent1">
                  <a:lumMod val="75000"/>
                </a:schemeClr>
              </a:gs>
              <a:gs pos="76000">
                <a:schemeClr val="accent2">
                  <a:lumMod val="75000"/>
                </a:schemeClr>
              </a:gs>
            </a:gsLst>
            <a:lin ang="5400000" scaled="1"/>
          </a:gradFill>
        </p:grpSpPr>
        <p:sp>
          <p:nvSpPr>
            <p:cNvPr id="39" name="任意多边形: 形状 38">
              <a:extLst>
                <a:ext uri="{FF2B5EF4-FFF2-40B4-BE49-F238E27FC236}">
                  <a16:creationId xmlns="" xmlns:a16="http://schemas.microsoft.com/office/drawing/2014/main" id="{31943B04-CFA0-4023-8B38-012803152BB1}"/>
                </a:ext>
              </a:extLst>
            </p:cNvPr>
            <p:cNvSpPr/>
            <p:nvPr/>
          </p:nvSpPr>
          <p:spPr>
            <a:xfrm>
              <a:off x="4857173" y="1905793"/>
              <a:ext cx="1366302" cy="1588290"/>
            </a:xfrm>
            <a:custGeom>
              <a:avLst/>
              <a:gdLst>
                <a:gd name="connsiteX0" fmla="*/ 1131094 w 1366302"/>
                <a:gd name="connsiteY0" fmla="*/ 0 h 1588290"/>
                <a:gd name="connsiteX1" fmla="*/ 238125 w 1366302"/>
                <a:gd name="connsiteY1" fmla="*/ 0 h 1588290"/>
                <a:gd name="connsiteX2" fmla="*/ 0 w 1366302"/>
                <a:gd name="connsiteY2" fmla="*/ 238125 h 1588290"/>
                <a:gd name="connsiteX3" fmla="*/ 0 w 1366302"/>
                <a:gd name="connsiteY3" fmla="*/ 1410891 h 1588290"/>
                <a:gd name="connsiteX4" fmla="*/ 26789 w 1366302"/>
                <a:gd name="connsiteY4" fmla="*/ 1503164 h 1588290"/>
                <a:gd name="connsiteX5" fmla="*/ 270867 w 1366302"/>
                <a:gd name="connsiteY5" fmla="*/ 1562695 h 1588290"/>
                <a:gd name="connsiteX6" fmla="*/ 657820 w 1366302"/>
                <a:gd name="connsiteY6" fmla="*/ 1327547 h 1588290"/>
                <a:gd name="connsiteX7" fmla="*/ 720328 w 1366302"/>
                <a:gd name="connsiteY7" fmla="*/ 1327547 h 1588290"/>
                <a:gd name="connsiteX8" fmla="*/ 1095375 w 1366302"/>
                <a:gd name="connsiteY8" fmla="*/ 1559719 h 1588290"/>
                <a:gd name="connsiteX9" fmla="*/ 1187649 w 1366302"/>
                <a:gd name="connsiteY9" fmla="*/ 1586508 h 1588290"/>
                <a:gd name="connsiteX10" fmla="*/ 1366242 w 1366302"/>
                <a:gd name="connsiteY10" fmla="*/ 1407914 h 1588290"/>
                <a:gd name="connsiteX11" fmla="*/ 1366242 w 1366302"/>
                <a:gd name="connsiteY11" fmla="*/ 238125 h 1588290"/>
                <a:gd name="connsiteX12" fmla="*/ 1131094 w 1366302"/>
                <a:gd name="connsiteY12" fmla="*/ 0 h 1588290"/>
                <a:gd name="connsiteX13" fmla="*/ 1250156 w 1366302"/>
                <a:gd name="connsiteY13" fmla="*/ 1407914 h 1588290"/>
                <a:gd name="connsiteX14" fmla="*/ 1190625 w 1366302"/>
                <a:gd name="connsiteY14" fmla="*/ 1467445 h 1588290"/>
                <a:gd name="connsiteX15" fmla="*/ 1160859 w 1366302"/>
                <a:gd name="connsiteY15" fmla="*/ 1458516 h 1588290"/>
                <a:gd name="connsiteX16" fmla="*/ 785813 w 1366302"/>
                <a:gd name="connsiteY16" fmla="*/ 1226344 h 1588290"/>
                <a:gd name="connsiteX17" fmla="*/ 601266 w 1366302"/>
                <a:gd name="connsiteY17" fmla="*/ 1226344 h 1588290"/>
                <a:gd name="connsiteX18" fmla="*/ 214313 w 1366302"/>
                <a:gd name="connsiteY18" fmla="*/ 1461492 h 1588290"/>
                <a:gd name="connsiteX19" fmla="*/ 133945 w 1366302"/>
                <a:gd name="connsiteY19" fmla="*/ 1440656 h 1588290"/>
                <a:gd name="connsiteX20" fmla="*/ 125016 w 1366302"/>
                <a:gd name="connsiteY20" fmla="*/ 1410891 h 1588290"/>
                <a:gd name="connsiteX21" fmla="*/ 125016 w 1366302"/>
                <a:gd name="connsiteY21" fmla="*/ 238125 h 1588290"/>
                <a:gd name="connsiteX22" fmla="*/ 244078 w 1366302"/>
                <a:gd name="connsiteY22" fmla="*/ 119063 h 1588290"/>
                <a:gd name="connsiteX23" fmla="*/ 1137047 w 1366302"/>
                <a:gd name="connsiteY23" fmla="*/ 119063 h 1588290"/>
                <a:gd name="connsiteX24" fmla="*/ 1256109 w 1366302"/>
                <a:gd name="connsiteY24" fmla="*/ 238125 h 1588290"/>
                <a:gd name="connsiteX25" fmla="*/ 1256109 w 1366302"/>
                <a:gd name="connsiteY25" fmla="*/ 1407914 h 158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66302" h="1588290">
                  <a:moveTo>
                    <a:pt x="1131094" y="0"/>
                  </a:moveTo>
                  <a:lnTo>
                    <a:pt x="238125" y="0"/>
                  </a:lnTo>
                  <a:cubicBezTo>
                    <a:pt x="107156" y="0"/>
                    <a:pt x="0" y="107156"/>
                    <a:pt x="0" y="238125"/>
                  </a:cubicBezTo>
                  <a:lnTo>
                    <a:pt x="0" y="1410891"/>
                  </a:lnTo>
                  <a:cubicBezTo>
                    <a:pt x="0" y="1443633"/>
                    <a:pt x="8930" y="1476375"/>
                    <a:pt x="26789" y="1503164"/>
                  </a:cubicBezTo>
                  <a:cubicBezTo>
                    <a:pt x="77391" y="1586508"/>
                    <a:pt x="187523" y="1613297"/>
                    <a:pt x="270867" y="1562695"/>
                  </a:cubicBezTo>
                  <a:lnTo>
                    <a:pt x="657820" y="1327547"/>
                  </a:lnTo>
                  <a:cubicBezTo>
                    <a:pt x="675680" y="1315641"/>
                    <a:pt x="699492" y="1315641"/>
                    <a:pt x="720328" y="1327547"/>
                  </a:cubicBezTo>
                  <a:lnTo>
                    <a:pt x="1095375" y="1559719"/>
                  </a:lnTo>
                  <a:cubicBezTo>
                    <a:pt x="1122164" y="1577578"/>
                    <a:pt x="1154906" y="1586508"/>
                    <a:pt x="1187649" y="1586508"/>
                  </a:cubicBezTo>
                  <a:cubicBezTo>
                    <a:pt x="1285875" y="1586508"/>
                    <a:pt x="1366242" y="1506141"/>
                    <a:pt x="1366242" y="1407914"/>
                  </a:cubicBezTo>
                  <a:lnTo>
                    <a:pt x="1366242" y="238125"/>
                  </a:lnTo>
                  <a:cubicBezTo>
                    <a:pt x="1369219" y="107156"/>
                    <a:pt x="1262063" y="0"/>
                    <a:pt x="1131094" y="0"/>
                  </a:cubicBezTo>
                  <a:close/>
                  <a:moveTo>
                    <a:pt x="1250156" y="1407914"/>
                  </a:moveTo>
                  <a:cubicBezTo>
                    <a:pt x="1250156" y="1440656"/>
                    <a:pt x="1223367" y="1467445"/>
                    <a:pt x="1190625" y="1467445"/>
                  </a:cubicBezTo>
                  <a:cubicBezTo>
                    <a:pt x="1178719" y="1467445"/>
                    <a:pt x="1169789" y="1464469"/>
                    <a:pt x="1160859" y="1458516"/>
                  </a:cubicBezTo>
                  <a:lnTo>
                    <a:pt x="785813" y="1226344"/>
                  </a:lnTo>
                  <a:cubicBezTo>
                    <a:pt x="729258" y="1190625"/>
                    <a:pt x="657820" y="1190625"/>
                    <a:pt x="601266" y="1226344"/>
                  </a:cubicBezTo>
                  <a:lnTo>
                    <a:pt x="214313" y="1461492"/>
                  </a:lnTo>
                  <a:cubicBezTo>
                    <a:pt x="187523" y="1479352"/>
                    <a:pt x="148828" y="1470422"/>
                    <a:pt x="133945" y="1440656"/>
                  </a:cubicBezTo>
                  <a:cubicBezTo>
                    <a:pt x="127992" y="1431727"/>
                    <a:pt x="125016" y="1419820"/>
                    <a:pt x="125016" y="1410891"/>
                  </a:cubicBezTo>
                  <a:lnTo>
                    <a:pt x="125016" y="238125"/>
                  </a:lnTo>
                  <a:cubicBezTo>
                    <a:pt x="125016" y="172641"/>
                    <a:pt x="178594" y="119063"/>
                    <a:pt x="244078" y="119063"/>
                  </a:cubicBezTo>
                  <a:lnTo>
                    <a:pt x="1137047" y="119063"/>
                  </a:lnTo>
                  <a:cubicBezTo>
                    <a:pt x="1202531" y="119063"/>
                    <a:pt x="1256109" y="172641"/>
                    <a:pt x="1256109" y="238125"/>
                  </a:cubicBezTo>
                  <a:lnTo>
                    <a:pt x="1256109" y="1407914"/>
                  </a:lnTo>
                  <a:close/>
                </a:path>
              </a:pathLst>
            </a:custGeom>
            <a:grpFill/>
            <a:ln w="1860" cap="flat">
              <a:noFill/>
              <a:prstDash val="solid"/>
              <a:miter/>
            </a:ln>
          </p:spPr>
          <p:txBody>
            <a:bodyPr rtlCol="0" anchor="ctr"/>
            <a:lstStyle/>
            <a:p>
              <a:endParaRPr lang="zh-CN" altLang="en-US">
                <a:cs typeface="+mn-ea"/>
                <a:sym typeface="+mn-lt"/>
              </a:endParaRPr>
            </a:p>
          </p:txBody>
        </p:sp>
        <p:sp>
          <p:nvSpPr>
            <p:cNvPr id="40" name="任意多边形: 形状 39">
              <a:extLst>
                <a:ext uri="{FF2B5EF4-FFF2-40B4-BE49-F238E27FC236}">
                  <a16:creationId xmlns="" xmlns:a16="http://schemas.microsoft.com/office/drawing/2014/main" id="{5F51CA51-A5B2-4BC3-8C31-28BB72F9B027}"/>
                </a:ext>
              </a:extLst>
            </p:cNvPr>
            <p:cNvSpPr/>
            <p:nvPr/>
          </p:nvSpPr>
          <p:spPr>
            <a:xfrm>
              <a:off x="5244126" y="2262981"/>
              <a:ext cx="595312" cy="119062"/>
            </a:xfrm>
            <a:custGeom>
              <a:avLst/>
              <a:gdLst>
                <a:gd name="connsiteX0" fmla="*/ 535781 w 595312"/>
                <a:gd name="connsiteY0" fmla="*/ 0 h 119062"/>
                <a:gd name="connsiteX1" fmla="*/ 59531 w 595312"/>
                <a:gd name="connsiteY1" fmla="*/ 0 h 119062"/>
                <a:gd name="connsiteX2" fmla="*/ 0 w 595312"/>
                <a:gd name="connsiteY2" fmla="*/ 59531 h 119062"/>
                <a:gd name="connsiteX3" fmla="*/ 59531 w 595312"/>
                <a:gd name="connsiteY3" fmla="*/ 119063 h 119062"/>
                <a:gd name="connsiteX4" fmla="*/ 535781 w 595312"/>
                <a:gd name="connsiteY4" fmla="*/ 119063 h 119062"/>
                <a:gd name="connsiteX5" fmla="*/ 595313 w 595312"/>
                <a:gd name="connsiteY5" fmla="*/ 59531 h 119062"/>
                <a:gd name="connsiteX6" fmla="*/ 535781 w 595312"/>
                <a:gd name="connsiteY6" fmla="*/ 0 h 11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5312" h="119062">
                  <a:moveTo>
                    <a:pt x="535781" y="0"/>
                  </a:moveTo>
                  <a:lnTo>
                    <a:pt x="59531" y="0"/>
                  </a:lnTo>
                  <a:cubicBezTo>
                    <a:pt x="26789" y="0"/>
                    <a:pt x="0" y="26789"/>
                    <a:pt x="0" y="59531"/>
                  </a:cubicBezTo>
                  <a:cubicBezTo>
                    <a:pt x="0" y="92273"/>
                    <a:pt x="26789" y="119063"/>
                    <a:pt x="59531" y="119063"/>
                  </a:cubicBezTo>
                  <a:lnTo>
                    <a:pt x="535781" y="119063"/>
                  </a:lnTo>
                  <a:cubicBezTo>
                    <a:pt x="568523" y="119063"/>
                    <a:pt x="595313" y="92273"/>
                    <a:pt x="595313" y="59531"/>
                  </a:cubicBezTo>
                  <a:cubicBezTo>
                    <a:pt x="595313" y="26789"/>
                    <a:pt x="568523" y="0"/>
                    <a:pt x="535781" y="0"/>
                  </a:cubicBezTo>
                  <a:close/>
                </a:path>
              </a:pathLst>
            </a:custGeom>
            <a:grpFill/>
            <a:ln w="1860" cap="flat">
              <a:noFill/>
              <a:prstDash val="solid"/>
              <a:miter/>
            </a:ln>
          </p:spPr>
          <p:txBody>
            <a:bodyPr rtlCol="0" anchor="ctr"/>
            <a:lstStyle/>
            <a:p>
              <a:endParaRPr lang="zh-CN" altLang="en-US">
                <a:cs typeface="+mn-ea"/>
                <a:sym typeface="+mn-lt"/>
              </a:endParaRPr>
            </a:p>
          </p:txBody>
        </p:sp>
      </p:grpSp>
      <p:grpSp>
        <p:nvGrpSpPr>
          <p:cNvPr id="41" name="图形 8">
            <a:extLst>
              <a:ext uri="{FF2B5EF4-FFF2-40B4-BE49-F238E27FC236}">
                <a16:creationId xmlns="" xmlns:a16="http://schemas.microsoft.com/office/drawing/2014/main" id="{BDAB4A15-0CD3-4566-B718-E97F9D638D8C}"/>
              </a:ext>
            </a:extLst>
          </p:cNvPr>
          <p:cNvGrpSpPr/>
          <p:nvPr/>
        </p:nvGrpSpPr>
        <p:grpSpPr>
          <a:xfrm>
            <a:off x="1674137" y="3070350"/>
            <a:ext cx="1252859" cy="1252859"/>
            <a:chOff x="58746" y="4088217"/>
            <a:chExt cx="1905000" cy="1905000"/>
          </a:xfrm>
          <a:gradFill>
            <a:gsLst>
              <a:gs pos="16000">
                <a:schemeClr val="accent1">
                  <a:lumMod val="75000"/>
                </a:schemeClr>
              </a:gs>
              <a:gs pos="76000">
                <a:schemeClr val="accent2">
                  <a:lumMod val="75000"/>
                </a:schemeClr>
              </a:gs>
            </a:gsLst>
            <a:lin ang="5400000" scaled="1"/>
          </a:gradFill>
        </p:grpSpPr>
        <p:sp>
          <p:nvSpPr>
            <p:cNvPr id="42" name="任意多边形: 形状 41">
              <a:extLst>
                <a:ext uri="{FF2B5EF4-FFF2-40B4-BE49-F238E27FC236}">
                  <a16:creationId xmlns="" xmlns:a16="http://schemas.microsoft.com/office/drawing/2014/main" id="{5F95F795-5CD3-40CA-BCDC-B5705AA4B7C0}"/>
                </a:ext>
              </a:extLst>
            </p:cNvPr>
            <p:cNvSpPr/>
            <p:nvPr/>
          </p:nvSpPr>
          <p:spPr>
            <a:xfrm>
              <a:off x="415933" y="4237045"/>
              <a:ext cx="1190625" cy="1547812"/>
            </a:xfrm>
            <a:custGeom>
              <a:avLst/>
              <a:gdLst>
                <a:gd name="connsiteX0" fmla="*/ 595313 w 1190625"/>
                <a:gd name="connsiteY0" fmla="*/ 0 h 1547812"/>
                <a:gd name="connsiteX1" fmla="*/ 0 w 1190625"/>
                <a:gd name="connsiteY1" fmla="*/ 595313 h 1547812"/>
                <a:gd name="connsiteX2" fmla="*/ 398859 w 1190625"/>
                <a:gd name="connsiteY2" fmla="*/ 1443633 h 1547812"/>
                <a:gd name="connsiteX3" fmla="*/ 550664 w 1190625"/>
                <a:gd name="connsiteY3" fmla="*/ 1541859 h 1547812"/>
                <a:gd name="connsiteX4" fmla="*/ 595313 w 1190625"/>
                <a:gd name="connsiteY4" fmla="*/ 1547813 h 1547812"/>
                <a:gd name="connsiteX5" fmla="*/ 729258 w 1190625"/>
                <a:gd name="connsiteY5" fmla="*/ 1506141 h 1547812"/>
                <a:gd name="connsiteX6" fmla="*/ 791766 w 1190625"/>
                <a:gd name="connsiteY6" fmla="*/ 1443633 h 1547812"/>
                <a:gd name="connsiteX7" fmla="*/ 1190625 w 1190625"/>
                <a:gd name="connsiteY7" fmla="*/ 595313 h 1547812"/>
                <a:gd name="connsiteX8" fmla="*/ 595313 w 1190625"/>
                <a:gd name="connsiteY8" fmla="*/ 0 h 1547812"/>
                <a:gd name="connsiteX9" fmla="*/ 693539 w 1190625"/>
                <a:gd name="connsiteY9" fmla="*/ 1378148 h 1547812"/>
                <a:gd name="connsiteX10" fmla="*/ 663773 w 1190625"/>
                <a:gd name="connsiteY10" fmla="*/ 1407914 h 1547812"/>
                <a:gd name="connsiteX11" fmla="*/ 574477 w 1190625"/>
                <a:gd name="connsiteY11" fmla="*/ 1425774 h 1547812"/>
                <a:gd name="connsiteX12" fmla="*/ 497086 w 1190625"/>
                <a:gd name="connsiteY12" fmla="*/ 1375172 h 1547812"/>
                <a:gd name="connsiteX13" fmla="*/ 119063 w 1190625"/>
                <a:gd name="connsiteY13" fmla="*/ 595313 h 1547812"/>
                <a:gd name="connsiteX14" fmla="*/ 595313 w 1190625"/>
                <a:gd name="connsiteY14" fmla="*/ 119063 h 1547812"/>
                <a:gd name="connsiteX15" fmla="*/ 1071563 w 1190625"/>
                <a:gd name="connsiteY15" fmla="*/ 595313 h 1547812"/>
                <a:gd name="connsiteX16" fmla="*/ 693539 w 1190625"/>
                <a:gd name="connsiteY16" fmla="*/ 1378148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90625" h="1547812">
                  <a:moveTo>
                    <a:pt x="595313" y="0"/>
                  </a:moveTo>
                  <a:cubicBezTo>
                    <a:pt x="267891" y="0"/>
                    <a:pt x="0" y="267891"/>
                    <a:pt x="0" y="595313"/>
                  </a:cubicBezTo>
                  <a:cubicBezTo>
                    <a:pt x="0" y="773906"/>
                    <a:pt x="133945" y="1059656"/>
                    <a:pt x="398859" y="1443633"/>
                  </a:cubicBezTo>
                  <a:cubicBezTo>
                    <a:pt x="434578" y="1497211"/>
                    <a:pt x="488156" y="1529953"/>
                    <a:pt x="550664" y="1541859"/>
                  </a:cubicBezTo>
                  <a:cubicBezTo>
                    <a:pt x="565547" y="1547813"/>
                    <a:pt x="580430" y="1547813"/>
                    <a:pt x="595313" y="1547813"/>
                  </a:cubicBezTo>
                  <a:cubicBezTo>
                    <a:pt x="642937" y="1547813"/>
                    <a:pt x="690563" y="1532930"/>
                    <a:pt x="729258" y="1506141"/>
                  </a:cubicBezTo>
                  <a:cubicBezTo>
                    <a:pt x="753070" y="1488281"/>
                    <a:pt x="773906" y="1467445"/>
                    <a:pt x="791766" y="1443633"/>
                  </a:cubicBezTo>
                  <a:cubicBezTo>
                    <a:pt x="1056680" y="1059656"/>
                    <a:pt x="1190625" y="773906"/>
                    <a:pt x="1190625" y="595313"/>
                  </a:cubicBezTo>
                  <a:cubicBezTo>
                    <a:pt x="1190625" y="267891"/>
                    <a:pt x="922734" y="0"/>
                    <a:pt x="595313" y="0"/>
                  </a:cubicBezTo>
                  <a:close/>
                  <a:moveTo>
                    <a:pt x="693539" y="1378148"/>
                  </a:moveTo>
                  <a:cubicBezTo>
                    <a:pt x="684609" y="1390055"/>
                    <a:pt x="675680" y="1401961"/>
                    <a:pt x="663773" y="1407914"/>
                  </a:cubicBezTo>
                  <a:cubicBezTo>
                    <a:pt x="636984" y="1425774"/>
                    <a:pt x="607219" y="1431727"/>
                    <a:pt x="574477" y="1425774"/>
                  </a:cubicBezTo>
                  <a:cubicBezTo>
                    <a:pt x="541734" y="1419820"/>
                    <a:pt x="514945" y="1401961"/>
                    <a:pt x="497086" y="1375172"/>
                  </a:cubicBezTo>
                  <a:cubicBezTo>
                    <a:pt x="184547" y="922734"/>
                    <a:pt x="119063" y="702469"/>
                    <a:pt x="119063" y="595313"/>
                  </a:cubicBezTo>
                  <a:cubicBezTo>
                    <a:pt x="119063" y="333375"/>
                    <a:pt x="333375" y="119063"/>
                    <a:pt x="595313" y="119063"/>
                  </a:cubicBezTo>
                  <a:cubicBezTo>
                    <a:pt x="857250" y="119063"/>
                    <a:pt x="1071563" y="333375"/>
                    <a:pt x="1071563" y="595313"/>
                  </a:cubicBezTo>
                  <a:cubicBezTo>
                    <a:pt x="1071563" y="702469"/>
                    <a:pt x="1006078" y="922734"/>
                    <a:pt x="693539" y="1378148"/>
                  </a:cubicBezTo>
                  <a:close/>
                </a:path>
              </a:pathLst>
            </a:custGeom>
            <a:grpFill/>
            <a:ln w="1860" cap="flat">
              <a:noFill/>
              <a:prstDash val="solid"/>
              <a:miter/>
            </a:ln>
          </p:spPr>
          <p:txBody>
            <a:bodyPr rtlCol="0" anchor="ctr"/>
            <a:lstStyle/>
            <a:p>
              <a:endParaRPr lang="zh-CN" altLang="en-US">
                <a:cs typeface="+mn-ea"/>
                <a:sym typeface="+mn-lt"/>
              </a:endParaRPr>
            </a:p>
          </p:txBody>
        </p:sp>
        <p:sp>
          <p:nvSpPr>
            <p:cNvPr id="43" name="任意多边形: 形状 42">
              <a:extLst>
                <a:ext uri="{FF2B5EF4-FFF2-40B4-BE49-F238E27FC236}">
                  <a16:creationId xmlns="" xmlns:a16="http://schemas.microsoft.com/office/drawing/2014/main" id="{80E8CF95-FF8C-4B18-B9FE-9E08B534C221}"/>
                </a:ext>
              </a:extLst>
            </p:cNvPr>
            <p:cNvSpPr/>
            <p:nvPr/>
          </p:nvSpPr>
          <p:spPr>
            <a:xfrm>
              <a:off x="773121" y="4623998"/>
              <a:ext cx="476250" cy="476250"/>
            </a:xfrm>
            <a:custGeom>
              <a:avLst/>
              <a:gdLst>
                <a:gd name="connsiteX0" fmla="*/ 238125 w 476250"/>
                <a:gd name="connsiteY0" fmla="*/ 0 h 476250"/>
                <a:gd name="connsiteX1" fmla="*/ 0 w 476250"/>
                <a:gd name="connsiteY1" fmla="*/ 238125 h 476250"/>
                <a:gd name="connsiteX2" fmla="*/ 238125 w 476250"/>
                <a:gd name="connsiteY2" fmla="*/ 476250 h 476250"/>
                <a:gd name="connsiteX3" fmla="*/ 476250 w 476250"/>
                <a:gd name="connsiteY3" fmla="*/ 238125 h 476250"/>
                <a:gd name="connsiteX4" fmla="*/ 238125 w 476250"/>
                <a:gd name="connsiteY4" fmla="*/ 0 h 476250"/>
                <a:gd name="connsiteX5" fmla="*/ 238125 w 476250"/>
                <a:gd name="connsiteY5" fmla="*/ 357188 h 476250"/>
                <a:gd name="connsiteX6" fmla="*/ 119063 w 476250"/>
                <a:gd name="connsiteY6" fmla="*/ 238125 h 476250"/>
                <a:gd name="connsiteX7" fmla="*/ 238125 w 476250"/>
                <a:gd name="connsiteY7" fmla="*/ 119063 h 476250"/>
                <a:gd name="connsiteX8" fmla="*/ 357188 w 476250"/>
                <a:gd name="connsiteY8" fmla="*/ 238125 h 476250"/>
                <a:gd name="connsiteX9" fmla="*/ 238125 w 476250"/>
                <a:gd name="connsiteY9" fmla="*/ 357188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0" h="476250">
                  <a:moveTo>
                    <a:pt x="238125" y="0"/>
                  </a:moveTo>
                  <a:cubicBezTo>
                    <a:pt x="107156" y="0"/>
                    <a:pt x="0" y="107156"/>
                    <a:pt x="0" y="238125"/>
                  </a:cubicBezTo>
                  <a:cubicBezTo>
                    <a:pt x="0" y="369094"/>
                    <a:pt x="107156" y="476250"/>
                    <a:pt x="238125" y="476250"/>
                  </a:cubicBezTo>
                  <a:cubicBezTo>
                    <a:pt x="369094" y="476250"/>
                    <a:pt x="476250" y="369094"/>
                    <a:pt x="476250" y="238125"/>
                  </a:cubicBezTo>
                  <a:cubicBezTo>
                    <a:pt x="476250" y="107156"/>
                    <a:pt x="369094" y="0"/>
                    <a:pt x="238125" y="0"/>
                  </a:cubicBezTo>
                  <a:close/>
                  <a:moveTo>
                    <a:pt x="238125" y="357188"/>
                  </a:moveTo>
                  <a:cubicBezTo>
                    <a:pt x="172641" y="357188"/>
                    <a:pt x="119063" y="303609"/>
                    <a:pt x="119063" y="238125"/>
                  </a:cubicBezTo>
                  <a:cubicBezTo>
                    <a:pt x="119063" y="172641"/>
                    <a:pt x="172641" y="119063"/>
                    <a:pt x="238125" y="119063"/>
                  </a:cubicBezTo>
                  <a:cubicBezTo>
                    <a:pt x="303609" y="119063"/>
                    <a:pt x="357188" y="172641"/>
                    <a:pt x="357188" y="238125"/>
                  </a:cubicBezTo>
                  <a:cubicBezTo>
                    <a:pt x="357188" y="303609"/>
                    <a:pt x="303609" y="357188"/>
                    <a:pt x="238125" y="357188"/>
                  </a:cubicBezTo>
                  <a:close/>
                </a:path>
              </a:pathLst>
            </a:custGeom>
            <a:grpFill/>
            <a:ln w="1860" cap="flat">
              <a:noFill/>
              <a:prstDash val="solid"/>
              <a:miter/>
            </a:ln>
          </p:spPr>
          <p:txBody>
            <a:bodyPr rtlCol="0" anchor="ctr"/>
            <a:lstStyle/>
            <a:p>
              <a:endParaRPr lang="zh-CN" altLang="en-US">
                <a:cs typeface="+mn-ea"/>
                <a:sym typeface="+mn-lt"/>
              </a:endParaRPr>
            </a:p>
          </p:txBody>
        </p:sp>
      </p:grpSp>
      <p:grpSp>
        <p:nvGrpSpPr>
          <p:cNvPr id="44" name="图形 14">
            <a:extLst>
              <a:ext uri="{FF2B5EF4-FFF2-40B4-BE49-F238E27FC236}">
                <a16:creationId xmlns="" xmlns:a16="http://schemas.microsoft.com/office/drawing/2014/main" id="{6973F9FC-9881-4DA4-BEBC-83E9875D3DBD}"/>
              </a:ext>
            </a:extLst>
          </p:cNvPr>
          <p:cNvGrpSpPr/>
          <p:nvPr/>
        </p:nvGrpSpPr>
        <p:grpSpPr>
          <a:xfrm>
            <a:off x="6818926" y="3005621"/>
            <a:ext cx="1252859" cy="1252859"/>
            <a:chOff x="6741783" y="1577200"/>
            <a:chExt cx="1905000" cy="1905000"/>
          </a:xfrm>
          <a:gradFill>
            <a:gsLst>
              <a:gs pos="16000">
                <a:schemeClr val="accent1">
                  <a:lumMod val="75000"/>
                </a:schemeClr>
              </a:gs>
              <a:gs pos="76000">
                <a:schemeClr val="accent2">
                  <a:lumMod val="75000"/>
                </a:schemeClr>
              </a:gs>
            </a:gsLst>
            <a:lin ang="5400000" scaled="1"/>
          </a:gradFill>
        </p:grpSpPr>
        <p:sp>
          <p:nvSpPr>
            <p:cNvPr id="45" name="任意多边形: 形状 44">
              <a:extLst>
                <a:ext uri="{FF2B5EF4-FFF2-40B4-BE49-F238E27FC236}">
                  <a16:creationId xmlns="" xmlns:a16="http://schemas.microsoft.com/office/drawing/2014/main" id="{1EE43836-41CC-48BF-8245-F562931E2C9A}"/>
                </a:ext>
              </a:extLst>
            </p:cNvPr>
            <p:cNvSpPr/>
            <p:nvPr/>
          </p:nvSpPr>
          <p:spPr>
            <a:xfrm>
              <a:off x="6890611" y="1934387"/>
              <a:ext cx="1619250" cy="1190625"/>
            </a:xfrm>
            <a:custGeom>
              <a:avLst/>
              <a:gdLst>
                <a:gd name="connsiteX0" fmla="*/ 1595438 w 1619250"/>
                <a:gd name="connsiteY0" fmla="*/ 250031 h 1190625"/>
                <a:gd name="connsiteX1" fmla="*/ 1428750 w 1619250"/>
                <a:gd name="connsiteY1" fmla="*/ 220266 h 1190625"/>
                <a:gd name="connsiteX2" fmla="*/ 1309688 w 1619250"/>
                <a:gd name="connsiteY2" fmla="*/ 303609 h 1190625"/>
                <a:gd name="connsiteX3" fmla="*/ 1309688 w 1619250"/>
                <a:gd name="connsiteY3" fmla="*/ 297656 h 1190625"/>
                <a:gd name="connsiteX4" fmla="*/ 1012031 w 1619250"/>
                <a:gd name="connsiteY4" fmla="*/ 0 h 1190625"/>
                <a:gd name="connsiteX5" fmla="*/ 297656 w 1619250"/>
                <a:gd name="connsiteY5" fmla="*/ 0 h 1190625"/>
                <a:gd name="connsiteX6" fmla="*/ 0 w 1619250"/>
                <a:gd name="connsiteY6" fmla="*/ 297656 h 1190625"/>
                <a:gd name="connsiteX7" fmla="*/ 0 w 1619250"/>
                <a:gd name="connsiteY7" fmla="*/ 892969 h 1190625"/>
                <a:gd name="connsiteX8" fmla="*/ 297656 w 1619250"/>
                <a:gd name="connsiteY8" fmla="*/ 1190625 h 1190625"/>
                <a:gd name="connsiteX9" fmla="*/ 1012031 w 1619250"/>
                <a:gd name="connsiteY9" fmla="*/ 1190625 h 1190625"/>
                <a:gd name="connsiteX10" fmla="*/ 1309688 w 1619250"/>
                <a:gd name="connsiteY10" fmla="*/ 916781 h 1190625"/>
                <a:gd name="connsiteX11" fmla="*/ 1431727 w 1619250"/>
                <a:gd name="connsiteY11" fmla="*/ 1000125 h 1190625"/>
                <a:gd name="connsiteX12" fmla="*/ 1500188 w 1619250"/>
                <a:gd name="connsiteY12" fmla="*/ 1020961 h 1190625"/>
                <a:gd name="connsiteX13" fmla="*/ 1619250 w 1619250"/>
                <a:gd name="connsiteY13" fmla="*/ 901898 h 1190625"/>
                <a:gd name="connsiteX14" fmla="*/ 1619250 w 1619250"/>
                <a:gd name="connsiteY14" fmla="*/ 318492 h 1190625"/>
                <a:gd name="connsiteX15" fmla="*/ 1595438 w 1619250"/>
                <a:gd name="connsiteY15" fmla="*/ 250031 h 1190625"/>
                <a:gd name="connsiteX16" fmla="*/ 1190625 w 1619250"/>
                <a:gd name="connsiteY16" fmla="*/ 892969 h 1190625"/>
                <a:gd name="connsiteX17" fmla="*/ 1012031 w 1619250"/>
                <a:gd name="connsiteY17" fmla="*/ 1071563 h 1190625"/>
                <a:gd name="connsiteX18" fmla="*/ 297656 w 1619250"/>
                <a:gd name="connsiteY18" fmla="*/ 1071563 h 1190625"/>
                <a:gd name="connsiteX19" fmla="*/ 119063 w 1619250"/>
                <a:gd name="connsiteY19" fmla="*/ 892969 h 1190625"/>
                <a:gd name="connsiteX20" fmla="*/ 119063 w 1619250"/>
                <a:gd name="connsiteY20" fmla="*/ 297656 h 1190625"/>
                <a:gd name="connsiteX21" fmla="*/ 297656 w 1619250"/>
                <a:gd name="connsiteY21" fmla="*/ 119063 h 1190625"/>
                <a:gd name="connsiteX22" fmla="*/ 1012031 w 1619250"/>
                <a:gd name="connsiteY22" fmla="*/ 119063 h 1190625"/>
                <a:gd name="connsiteX23" fmla="*/ 1190625 w 1619250"/>
                <a:gd name="connsiteY23" fmla="*/ 297656 h 1190625"/>
                <a:gd name="connsiteX24" fmla="*/ 1190625 w 1619250"/>
                <a:gd name="connsiteY24" fmla="*/ 892969 h 1190625"/>
                <a:gd name="connsiteX25" fmla="*/ 1497211 w 1619250"/>
                <a:gd name="connsiteY25" fmla="*/ 901898 h 1190625"/>
                <a:gd name="connsiteX26" fmla="*/ 1309688 w 1619250"/>
                <a:gd name="connsiteY26" fmla="*/ 770930 h 1190625"/>
                <a:gd name="connsiteX27" fmla="*/ 1309688 w 1619250"/>
                <a:gd name="connsiteY27" fmla="*/ 449461 h 1190625"/>
                <a:gd name="connsiteX28" fmla="*/ 1497211 w 1619250"/>
                <a:gd name="connsiteY28" fmla="*/ 318492 h 1190625"/>
                <a:gd name="connsiteX29" fmla="*/ 1497211 w 1619250"/>
                <a:gd name="connsiteY29" fmla="*/ 901898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19250" h="1190625">
                  <a:moveTo>
                    <a:pt x="1595438" y="250031"/>
                  </a:moveTo>
                  <a:cubicBezTo>
                    <a:pt x="1556742" y="196453"/>
                    <a:pt x="1482328" y="184547"/>
                    <a:pt x="1428750" y="220266"/>
                  </a:cubicBezTo>
                  <a:lnTo>
                    <a:pt x="1309688" y="303609"/>
                  </a:lnTo>
                  <a:lnTo>
                    <a:pt x="1309688" y="297656"/>
                  </a:lnTo>
                  <a:cubicBezTo>
                    <a:pt x="1309688" y="133945"/>
                    <a:pt x="1175742" y="0"/>
                    <a:pt x="1012031" y="0"/>
                  </a:cubicBezTo>
                  <a:lnTo>
                    <a:pt x="297656" y="0"/>
                  </a:lnTo>
                  <a:cubicBezTo>
                    <a:pt x="133945" y="0"/>
                    <a:pt x="0" y="133945"/>
                    <a:pt x="0" y="297656"/>
                  </a:cubicBezTo>
                  <a:lnTo>
                    <a:pt x="0" y="892969"/>
                  </a:lnTo>
                  <a:cubicBezTo>
                    <a:pt x="0" y="1056680"/>
                    <a:pt x="133945" y="1190625"/>
                    <a:pt x="297656" y="1190625"/>
                  </a:cubicBezTo>
                  <a:lnTo>
                    <a:pt x="1012031" y="1190625"/>
                  </a:lnTo>
                  <a:cubicBezTo>
                    <a:pt x="1169789" y="1190625"/>
                    <a:pt x="1297781" y="1068586"/>
                    <a:pt x="1309688" y="916781"/>
                  </a:cubicBezTo>
                  <a:lnTo>
                    <a:pt x="1431727" y="1000125"/>
                  </a:lnTo>
                  <a:cubicBezTo>
                    <a:pt x="1452563" y="1015008"/>
                    <a:pt x="1476375" y="1020961"/>
                    <a:pt x="1500188" y="1020961"/>
                  </a:cubicBezTo>
                  <a:cubicBezTo>
                    <a:pt x="1565672" y="1020961"/>
                    <a:pt x="1619250" y="967383"/>
                    <a:pt x="1619250" y="901898"/>
                  </a:cubicBezTo>
                  <a:lnTo>
                    <a:pt x="1619250" y="318492"/>
                  </a:lnTo>
                  <a:cubicBezTo>
                    <a:pt x="1616273" y="294680"/>
                    <a:pt x="1610320" y="270867"/>
                    <a:pt x="1595438" y="250031"/>
                  </a:cubicBezTo>
                  <a:close/>
                  <a:moveTo>
                    <a:pt x="1190625" y="892969"/>
                  </a:moveTo>
                  <a:cubicBezTo>
                    <a:pt x="1190625" y="991195"/>
                    <a:pt x="1110258" y="1071563"/>
                    <a:pt x="1012031" y="1071563"/>
                  </a:cubicBezTo>
                  <a:lnTo>
                    <a:pt x="297656" y="1071563"/>
                  </a:lnTo>
                  <a:cubicBezTo>
                    <a:pt x="199430" y="1071563"/>
                    <a:pt x="119063" y="991195"/>
                    <a:pt x="119063" y="892969"/>
                  </a:cubicBezTo>
                  <a:lnTo>
                    <a:pt x="119063" y="297656"/>
                  </a:lnTo>
                  <a:cubicBezTo>
                    <a:pt x="119063" y="199430"/>
                    <a:pt x="199430" y="119063"/>
                    <a:pt x="297656" y="119063"/>
                  </a:cubicBezTo>
                  <a:lnTo>
                    <a:pt x="1012031" y="119063"/>
                  </a:lnTo>
                  <a:cubicBezTo>
                    <a:pt x="1110258" y="119063"/>
                    <a:pt x="1190625" y="199430"/>
                    <a:pt x="1190625" y="297656"/>
                  </a:cubicBezTo>
                  <a:lnTo>
                    <a:pt x="1190625" y="892969"/>
                  </a:lnTo>
                  <a:close/>
                  <a:moveTo>
                    <a:pt x="1497211" y="901898"/>
                  </a:moveTo>
                  <a:lnTo>
                    <a:pt x="1309688" y="770930"/>
                  </a:lnTo>
                  <a:lnTo>
                    <a:pt x="1309688" y="449461"/>
                  </a:lnTo>
                  <a:lnTo>
                    <a:pt x="1497211" y="318492"/>
                  </a:lnTo>
                  <a:lnTo>
                    <a:pt x="1497211" y="901898"/>
                  </a:lnTo>
                  <a:close/>
                </a:path>
              </a:pathLst>
            </a:custGeom>
            <a:grpFill/>
            <a:ln w="1860" cap="flat">
              <a:noFill/>
              <a:prstDash val="solid"/>
              <a:miter/>
            </a:ln>
          </p:spPr>
          <p:txBody>
            <a:bodyPr rtlCol="0" anchor="ctr"/>
            <a:lstStyle/>
            <a:p>
              <a:endParaRPr lang="zh-CN" altLang="en-US">
                <a:cs typeface="+mn-ea"/>
                <a:sym typeface="+mn-lt"/>
              </a:endParaRPr>
            </a:p>
          </p:txBody>
        </p:sp>
        <p:sp>
          <p:nvSpPr>
            <p:cNvPr id="46" name="任意多边形: 形状 45">
              <a:extLst>
                <a:ext uri="{FF2B5EF4-FFF2-40B4-BE49-F238E27FC236}">
                  <a16:creationId xmlns="" xmlns:a16="http://schemas.microsoft.com/office/drawing/2014/main" id="{FFFC6FC9-1E26-494A-BB59-B0E97A9D4BDA}"/>
                </a:ext>
              </a:extLst>
            </p:cNvPr>
            <p:cNvSpPr/>
            <p:nvPr/>
          </p:nvSpPr>
          <p:spPr>
            <a:xfrm>
              <a:off x="7188267" y="2232043"/>
              <a:ext cx="178593" cy="178593"/>
            </a:xfrm>
            <a:custGeom>
              <a:avLst/>
              <a:gdLst>
                <a:gd name="connsiteX0" fmla="*/ 0 w 178593"/>
                <a:gd name="connsiteY0" fmla="*/ 89297 h 178593"/>
                <a:gd name="connsiteX1" fmla="*/ 89297 w 178593"/>
                <a:gd name="connsiteY1" fmla="*/ 178594 h 178593"/>
                <a:gd name="connsiteX2" fmla="*/ 178594 w 178593"/>
                <a:gd name="connsiteY2" fmla="*/ 89297 h 178593"/>
                <a:gd name="connsiteX3" fmla="*/ 89297 w 178593"/>
                <a:gd name="connsiteY3" fmla="*/ 0 h 178593"/>
                <a:gd name="connsiteX4" fmla="*/ 0 w 178593"/>
                <a:gd name="connsiteY4" fmla="*/ 89297 h 178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93" h="178593">
                  <a:moveTo>
                    <a:pt x="0" y="89297"/>
                  </a:moveTo>
                  <a:cubicBezTo>
                    <a:pt x="0" y="138615"/>
                    <a:pt x="39979" y="178594"/>
                    <a:pt x="89297" y="178594"/>
                  </a:cubicBezTo>
                  <a:cubicBezTo>
                    <a:pt x="138615" y="178594"/>
                    <a:pt x="178594" y="138615"/>
                    <a:pt x="178594" y="89297"/>
                  </a:cubicBezTo>
                  <a:cubicBezTo>
                    <a:pt x="178594" y="39979"/>
                    <a:pt x="138615" y="0"/>
                    <a:pt x="89297" y="0"/>
                  </a:cubicBezTo>
                  <a:cubicBezTo>
                    <a:pt x="39979" y="0"/>
                    <a:pt x="0" y="39979"/>
                    <a:pt x="0" y="89297"/>
                  </a:cubicBezTo>
                  <a:close/>
                </a:path>
              </a:pathLst>
            </a:custGeom>
            <a:grpFill/>
            <a:ln w="1860" cap="flat">
              <a:noFill/>
              <a:prstDash val="solid"/>
              <a:miter/>
            </a:ln>
          </p:spPr>
          <p:txBody>
            <a:bodyPr rtlCol="0" anchor="ctr"/>
            <a:lstStyle/>
            <a:p>
              <a:endParaRPr lang="zh-CN" altLang="en-US">
                <a:cs typeface="+mn-ea"/>
                <a:sym typeface="+mn-lt"/>
              </a:endParaRPr>
            </a:p>
          </p:txBody>
        </p:sp>
      </p:grpSp>
      <p:grpSp>
        <p:nvGrpSpPr>
          <p:cNvPr id="47" name="图形 16">
            <a:extLst>
              <a:ext uri="{FF2B5EF4-FFF2-40B4-BE49-F238E27FC236}">
                <a16:creationId xmlns="" xmlns:a16="http://schemas.microsoft.com/office/drawing/2014/main" id="{A35A2CA5-CAFE-4926-9B9A-F48252B01D24}"/>
              </a:ext>
            </a:extLst>
          </p:cNvPr>
          <p:cNvGrpSpPr/>
          <p:nvPr/>
        </p:nvGrpSpPr>
        <p:grpSpPr>
          <a:xfrm>
            <a:off x="9336133" y="2987644"/>
            <a:ext cx="1252859" cy="1252859"/>
            <a:chOff x="9188462" y="4101101"/>
            <a:chExt cx="1905000" cy="1905000"/>
          </a:xfrm>
          <a:gradFill>
            <a:gsLst>
              <a:gs pos="16000">
                <a:schemeClr val="accent1">
                  <a:lumMod val="75000"/>
                </a:schemeClr>
              </a:gs>
              <a:gs pos="76000">
                <a:schemeClr val="accent2">
                  <a:lumMod val="75000"/>
                </a:schemeClr>
              </a:gs>
            </a:gsLst>
            <a:lin ang="5400000" scaled="1"/>
          </a:gradFill>
        </p:grpSpPr>
        <p:sp>
          <p:nvSpPr>
            <p:cNvPr id="48" name="任意多边形: 形状 47">
              <a:extLst>
                <a:ext uri="{FF2B5EF4-FFF2-40B4-BE49-F238E27FC236}">
                  <a16:creationId xmlns="" xmlns:a16="http://schemas.microsoft.com/office/drawing/2014/main" id="{7DAB5354-81BD-448F-A9D2-9159CEFE84FC}"/>
                </a:ext>
              </a:extLst>
            </p:cNvPr>
            <p:cNvSpPr/>
            <p:nvPr/>
          </p:nvSpPr>
          <p:spPr>
            <a:xfrm>
              <a:off x="9307524" y="4428522"/>
              <a:ext cx="1666875" cy="1250156"/>
            </a:xfrm>
            <a:custGeom>
              <a:avLst/>
              <a:gdLst>
                <a:gd name="connsiteX0" fmla="*/ 1428750 w 1666875"/>
                <a:gd name="connsiteY0" fmla="*/ 0 h 1250156"/>
                <a:gd name="connsiteX1" fmla="*/ 800695 w 1666875"/>
                <a:gd name="connsiteY1" fmla="*/ 0 h 1250156"/>
                <a:gd name="connsiteX2" fmla="*/ 723305 w 1666875"/>
                <a:gd name="connsiteY2" fmla="*/ 26789 h 1250156"/>
                <a:gd name="connsiteX3" fmla="*/ 666750 w 1666875"/>
                <a:gd name="connsiteY3" fmla="*/ 74414 h 1250156"/>
                <a:gd name="connsiteX4" fmla="*/ 488156 w 1666875"/>
                <a:gd name="connsiteY4" fmla="*/ 74414 h 1250156"/>
                <a:gd name="connsiteX5" fmla="*/ 431602 w 1666875"/>
                <a:gd name="connsiteY5" fmla="*/ 26789 h 1250156"/>
                <a:gd name="connsiteX6" fmla="*/ 360164 w 1666875"/>
                <a:gd name="connsiteY6" fmla="*/ 0 h 1250156"/>
                <a:gd name="connsiteX7" fmla="*/ 238125 w 1666875"/>
                <a:gd name="connsiteY7" fmla="*/ 0 h 1250156"/>
                <a:gd name="connsiteX8" fmla="*/ 0 w 1666875"/>
                <a:gd name="connsiteY8" fmla="*/ 238125 h 1250156"/>
                <a:gd name="connsiteX9" fmla="*/ 0 w 1666875"/>
                <a:gd name="connsiteY9" fmla="*/ 1012031 h 1250156"/>
                <a:gd name="connsiteX10" fmla="*/ 238125 w 1666875"/>
                <a:gd name="connsiteY10" fmla="*/ 1250156 h 1250156"/>
                <a:gd name="connsiteX11" fmla="*/ 336352 w 1666875"/>
                <a:gd name="connsiteY11" fmla="*/ 1250156 h 1250156"/>
                <a:gd name="connsiteX12" fmla="*/ 431602 w 1666875"/>
                <a:gd name="connsiteY12" fmla="*/ 1202531 h 1250156"/>
                <a:gd name="connsiteX13" fmla="*/ 723305 w 1666875"/>
                <a:gd name="connsiteY13" fmla="*/ 1202531 h 1250156"/>
                <a:gd name="connsiteX14" fmla="*/ 818555 w 1666875"/>
                <a:gd name="connsiteY14" fmla="*/ 1250156 h 1250156"/>
                <a:gd name="connsiteX15" fmla="*/ 1428750 w 1666875"/>
                <a:gd name="connsiteY15" fmla="*/ 1250156 h 1250156"/>
                <a:gd name="connsiteX16" fmla="*/ 1666875 w 1666875"/>
                <a:gd name="connsiteY16" fmla="*/ 1012031 h 1250156"/>
                <a:gd name="connsiteX17" fmla="*/ 1666875 w 1666875"/>
                <a:gd name="connsiteY17" fmla="*/ 238125 h 1250156"/>
                <a:gd name="connsiteX18" fmla="*/ 1428750 w 1666875"/>
                <a:gd name="connsiteY18" fmla="*/ 0 h 1250156"/>
                <a:gd name="connsiteX19" fmla="*/ 1547813 w 1666875"/>
                <a:gd name="connsiteY19" fmla="*/ 1012031 h 1250156"/>
                <a:gd name="connsiteX20" fmla="*/ 1428750 w 1666875"/>
                <a:gd name="connsiteY20" fmla="*/ 1131094 h 1250156"/>
                <a:gd name="connsiteX21" fmla="*/ 821531 w 1666875"/>
                <a:gd name="connsiteY21" fmla="*/ 1131094 h 1250156"/>
                <a:gd name="connsiteX22" fmla="*/ 580430 w 1666875"/>
                <a:gd name="connsiteY22" fmla="*/ 982266 h 1250156"/>
                <a:gd name="connsiteX23" fmla="*/ 339328 w 1666875"/>
                <a:gd name="connsiteY23" fmla="*/ 1131094 h 1250156"/>
                <a:gd name="connsiteX24" fmla="*/ 238125 w 1666875"/>
                <a:gd name="connsiteY24" fmla="*/ 1131094 h 1250156"/>
                <a:gd name="connsiteX25" fmla="*/ 119063 w 1666875"/>
                <a:gd name="connsiteY25" fmla="*/ 1012031 h 1250156"/>
                <a:gd name="connsiteX26" fmla="*/ 119063 w 1666875"/>
                <a:gd name="connsiteY26" fmla="*/ 238125 h 1250156"/>
                <a:gd name="connsiteX27" fmla="*/ 238125 w 1666875"/>
                <a:gd name="connsiteY27" fmla="*/ 119063 h 1250156"/>
                <a:gd name="connsiteX28" fmla="*/ 360164 w 1666875"/>
                <a:gd name="connsiteY28" fmla="*/ 119063 h 1250156"/>
                <a:gd name="connsiteX29" fmla="*/ 416719 w 1666875"/>
                <a:gd name="connsiteY29" fmla="*/ 166688 h 1250156"/>
                <a:gd name="connsiteX30" fmla="*/ 747117 w 1666875"/>
                <a:gd name="connsiteY30" fmla="*/ 166688 h 1250156"/>
                <a:gd name="connsiteX31" fmla="*/ 803672 w 1666875"/>
                <a:gd name="connsiteY31" fmla="*/ 119063 h 1250156"/>
                <a:gd name="connsiteX32" fmla="*/ 1428750 w 1666875"/>
                <a:gd name="connsiteY32" fmla="*/ 119063 h 1250156"/>
                <a:gd name="connsiteX33" fmla="*/ 1547813 w 1666875"/>
                <a:gd name="connsiteY33" fmla="*/ 238125 h 1250156"/>
                <a:gd name="connsiteX34" fmla="*/ 1547813 w 1666875"/>
                <a:gd name="connsiteY34" fmla="*/ 1012031 h 125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66875" h="1250156">
                  <a:moveTo>
                    <a:pt x="1428750" y="0"/>
                  </a:moveTo>
                  <a:lnTo>
                    <a:pt x="800695" y="0"/>
                  </a:lnTo>
                  <a:cubicBezTo>
                    <a:pt x="773906" y="0"/>
                    <a:pt x="747117" y="8930"/>
                    <a:pt x="723305" y="26789"/>
                  </a:cubicBezTo>
                  <a:lnTo>
                    <a:pt x="666750" y="74414"/>
                  </a:lnTo>
                  <a:cubicBezTo>
                    <a:pt x="616148" y="116086"/>
                    <a:pt x="541734" y="116086"/>
                    <a:pt x="488156" y="74414"/>
                  </a:cubicBezTo>
                  <a:lnTo>
                    <a:pt x="431602" y="26789"/>
                  </a:lnTo>
                  <a:cubicBezTo>
                    <a:pt x="413742" y="8930"/>
                    <a:pt x="386953" y="0"/>
                    <a:pt x="360164" y="0"/>
                  </a:cubicBezTo>
                  <a:lnTo>
                    <a:pt x="238125" y="0"/>
                  </a:lnTo>
                  <a:cubicBezTo>
                    <a:pt x="107156" y="0"/>
                    <a:pt x="0" y="107156"/>
                    <a:pt x="0" y="238125"/>
                  </a:cubicBezTo>
                  <a:lnTo>
                    <a:pt x="0" y="1012031"/>
                  </a:lnTo>
                  <a:cubicBezTo>
                    <a:pt x="0" y="1143000"/>
                    <a:pt x="107156" y="1250156"/>
                    <a:pt x="238125" y="1250156"/>
                  </a:cubicBezTo>
                  <a:lnTo>
                    <a:pt x="336352" y="1250156"/>
                  </a:lnTo>
                  <a:cubicBezTo>
                    <a:pt x="375047" y="1250156"/>
                    <a:pt x="410766" y="1232297"/>
                    <a:pt x="431602" y="1202531"/>
                  </a:cubicBezTo>
                  <a:cubicBezTo>
                    <a:pt x="529828" y="1068586"/>
                    <a:pt x="625078" y="1068586"/>
                    <a:pt x="723305" y="1202531"/>
                  </a:cubicBezTo>
                  <a:cubicBezTo>
                    <a:pt x="747117" y="1232297"/>
                    <a:pt x="782836" y="1250156"/>
                    <a:pt x="818555" y="1250156"/>
                  </a:cubicBezTo>
                  <a:lnTo>
                    <a:pt x="1428750" y="1250156"/>
                  </a:lnTo>
                  <a:cubicBezTo>
                    <a:pt x="1559719" y="1250156"/>
                    <a:pt x="1666875" y="1143000"/>
                    <a:pt x="1666875" y="1012031"/>
                  </a:cubicBezTo>
                  <a:lnTo>
                    <a:pt x="1666875" y="238125"/>
                  </a:lnTo>
                  <a:cubicBezTo>
                    <a:pt x="1666875" y="107156"/>
                    <a:pt x="1559719" y="0"/>
                    <a:pt x="1428750" y="0"/>
                  </a:cubicBezTo>
                  <a:close/>
                  <a:moveTo>
                    <a:pt x="1547813" y="1012031"/>
                  </a:moveTo>
                  <a:cubicBezTo>
                    <a:pt x="1547813" y="1077516"/>
                    <a:pt x="1494234" y="1131094"/>
                    <a:pt x="1428750" y="1131094"/>
                  </a:cubicBezTo>
                  <a:lnTo>
                    <a:pt x="821531" y="1131094"/>
                  </a:lnTo>
                  <a:cubicBezTo>
                    <a:pt x="750094" y="1032867"/>
                    <a:pt x="666750" y="982266"/>
                    <a:pt x="580430" y="982266"/>
                  </a:cubicBezTo>
                  <a:cubicBezTo>
                    <a:pt x="494109" y="982266"/>
                    <a:pt x="410766" y="1032867"/>
                    <a:pt x="339328" y="1131094"/>
                  </a:cubicBezTo>
                  <a:lnTo>
                    <a:pt x="238125" y="1131094"/>
                  </a:lnTo>
                  <a:cubicBezTo>
                    <a:pt x="172641" y="1131094"/>
                    <a:pt x="119063" y="1077516"/>
                    <a:pt x="119063" y="1012031"/>
                  </a:cubicBezTo>
                  <a:lnTo>
                    <a:pt x="119063" y="238125"/>
                  </a:lnTo>
                  <a:cubicBezTo>
                    <a:pt x="119063" y="172641"/>
                    <a:pt x="172641" y="119063"/>
                    <a:pt x="238125" y="119063"/>
                  </a:cubicBezTo>
                  <a:lnTo>
                    <a:pt x="360164" y="119063"/>
                  </a:lnTo>
                  <a:lnTo>
                    <a:pt x="416719" y="166688"/>
                  </a:lnTo>
                  <a:cubicBezTo>
                    <a:pt x="511969" y="247055"/>
                    <a:pt x="651867" y="247055"/>
                    <a:pt x="747117" y="166688"/>
                  </a:cubicBezTo>
                  <a:lnTo>
                    <a:pt x="803672" y="119063"/>
                  </a:lnTo>
                  <a:lnTo>
                    <a:pt x="1428750" y="119063"/>
                  </a:lnTo>
                  <a:cubicBezTo>
                    <a:pt x="1494234" y="119063"/>
                    <a:pt x="1547813" y="172641"/>
                    <a:pt x="1547813" y="238125"/>
                  </a:cubicBezTo>
                  <a:lnTo>
                    <a:pt x="1547813" y="1012031"/>
                  </a:lnTo>
                  <a:close/>
                </a:path>
              </a:pathLst>
            </a:custGeom>
            <a:grpFill/>
            <a:ln w="1860" cap="flat">
              <a:noFill/>
              <a:prstDash val="solid"/>
              <a:miter/>
            </a:ln>
          </p:spPr>
          <p:txBody>
            <a:bodyPr rtlCol="0" anchor="ctr"/>
            <a:lstStyle/>
            <a:p>
              <a:endParaRPr lang="zh-CN" altLang="en-US">
                <a:cs typeface="+mn-ea"/>
                <a:sym typeface="+mn-lt"/>
              </a:endParaRPr>
            </a:p>
          </p:txBody>
        </p:sp>
        <p:sp>
          <p:nvSpPr>
            <p:cNvPr id="49" name="任意多边形: 形状 48">
              <a:extLst>
                <a:ext uri="{FF2B5EF4-FFF2-40B4-BE49-F238E27FC236}">
                  <a16:creationId xmlns="" xmlns:a16="http://schemas.microsoft.com/office/drawing/2014/main" id="{E491B47F-8110-4D43-890F-360352BCEFC8}"/>
                </a:ext>
              </a:extLst>
            </p:cNvPr>
            <p:cNvSpPr/>
            <p:nvPr/>
          </p:nvSpPr>
          <p:spPr>
            <a:xfrm>
              <a:off x="9843305" y="4785710"/>
              <a:ext cx="773906" cy="535781"/>
            </a:xfrm>
            <a:custGeom>
              <a:avLst/>
              <a:gdLst>
                <a:gd name="connsiteX0" fmla="*/ 59531 w 773906"/>
                <a:gd name="connsiteY0" fmla="*/ 0 h 535781"/>
                <a:gd name="connsiteX1" fmla="*/ 0 w 773906"/>
                <a:gd name="connsiteY1" fmla="*/ 59531 h 535781"/>
                <a:gd name="connsiteX2" fmla="*/ 0 w 773906"/>
                <a:gd name="connsiteY2" fmla="*/ 178594 h 535781"/>
                <a:gd name="connsiteX3" fmla="*/ 59531 w 773906"/>
                <a:gd name="connsiteY3" fmla="*/ 238125 h 535781"/>
                <a:gd name="connsiteX4" fmla="*/ 119063 w 773906"/>
                <a:gd name="connsiteY4" fmla="*/ 178594 h 535781"/>
                <a:gd name="connsiteX5" fmla="*/ 119063 w 773906"/>
                <a:gd name="connsiteY5" fmla="*/ 59531 h 535781"/>
                <a:gd name="connsiteX6" fmla="*/ 59531 w 773906"/>
                <a:gd name="connsiteY6" fmla="*/ 0 h 535781"/>
                <a:gd name="connsiteX7" fmla="*/ 714375 w 773906"/>
                <a:gd name="connsiteY7" fmla="*/ 59531 h 535781"/>
                <a:gd name="connsiteX8" fmla="*/ 357188 w 773906"/>
                <a:gd name="connsiteY8" fmla="*/ 59531 h 535781"/>
                <a:gd name="connsiteX9" fmla="*/ 297656 w 773906"/>
                <a:gd name="connsiteY9" fmla="*/ 119063 h 535781"/>
                <a:gd name="connsiteX10" fmla="*/ 357188 w 773906"/>
                <a:gd name="connsiteY10" fmla="*/ 178594 h 535781"/>
                <a:gd name="connsiteX11" fmla="*/ 714375 w 773906"/>
                <a:gd name="connsiteY11" fmla="*/ 178594 h 535781"/>
                <a:gd name="connsiteX12" fmla="*/ 773906 w 773906"/>
                <a:gd name="connsiteY12" fmla="*/ 119063 h 535781"/>
                <a:gd name="connsiteX13" fmla="*/ 714375 w 773906"/>
                <a:gd name="connsiteY13" fmla="*/ 59531 h 535781"/>
                <a:gd name="connsiteX14" fmla="*/ 714375 w 773906"/>
                <a:gd name="connsiteY14" fmla="*/ 357188 h 535781"/>
                <a:gd name="connsiteX15" fmla="*/ 357188 w 773906"/>
                <a:gd name="connsiteY15" fmla="*/ 357188 h 535781"/>
                <a:gd name="connsiteX16" fmla="*/ 297656 w 773906"/>
                <a:gd name="connsiteY16" fmla="*/ 416719 h 535781"/>
                <a:gd name="connsiteX17" fmla="*/ 357188 w 773906"/>
                <a:gd name="connsiteY17" fmla="*/ 476250 h 535781"/>
                <a:gd name="connsiteX18" fmla="*/ 714375 w 773906"/>
                <a:gd name="connsiteY18" fmla="*/ 476250 h 535781"/>
                <a:gd name="connsiteX19" fmla="*/ 773906 w 773906"/>
                <a:gd name="connsiteY19" fmla="*/ 416719 h 535781"/>
                <a:gd name="connsiteX20" fmla="*/ 714375 w 773906"/>
                <a:gd name="connsiteY20" fmla="*/ 357188 h 535781"/>
                <a:gd name="connsiteX21" fmla="*/ 59531 w 773906"/>
                <a:gd name="connsiteY21" fmla="*/ 297656 h 535781"/>
                <a:gd name="connsiteX22" fmla="*/ 0 w 773906"/>
                <a:gd name="connsiteY22" fmla="*/ 357188 h 535781"/>
                <a:gd name="connsiteX23" fmla="*/ 0 w 773906"/>
                <a:gd name="connsiteY23" fmla="*/ 476250 h 535781"/>
                <a:gd name="connsiteX24" fmla="*/ 59531 w 773906"/>
                <a:gd name="connsiteY24" fmla="*/ 535781 h 535781"/>
                <a:gd name="connsiteX25" fmla="*/ 119063 w 773906"/>
                <a:gd name="connsiteY25" fmla="*/ 476250 h 535781"/>
                <a:gd name="connsiteX26" fmla="*/ 119063 w 773906"/>
                <a:gd name="connsiteY26" fmla="*/ 357188 h 535781"/>
                <a:gd name="connsiteX27" fmla="*/ 59531 w 773906"/>
                <a:gd name="connsiteY27" fmla="*/ 297656 h 53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3906" h="535781">
                  <a:moveTo>
                    <a:pt x="59531" y="0"/>
                  </a:moveTo>
                  <a:cubicBezTo>
                    <a:pt x="26789" y="0"/>
                    <a:pt x="0" y="26789"/>
                    <a:pt x="0" y="59531"/>
                  </a:cubicBezTo>
                  <a:lnTo>
                    <a:pt x="0" y="178594"/>
                  </a:lnTo>
                  <a:cubicBezTo>
                    <a:pt x="0" y="211336"/>
                    <a:pt x="26789" y="238125"/>
                    <a:pt x="59531" y="238125"/>
                  </a:cubicBezTo>
                  <a:cubicBezTo>
                    <a:pt x="92273" y="238125"/>
                    <a:pt x="119063" y="211336"/>
                    <a:pt x="119063" y="178594"/>
                  </a:cubicBezTo>
                  <a:lnTo>
                    <a:pt x="119063" y="59531"/>
                  </a:lnTo>
                  <a:cubicBezTo>
                    <a:pt x="119063" y="26789"/>
                    <a:pt x="92273" y="0"/>
                    <a:pt x="59531" y="0"/>
                  </a:cubicBezTo>
                  <a:close/>
                  <a:moveTo>
                    <a:pt x="714375" y="59531"/>
                  </a:moveTo>
                  <a:lnTo>
                    <a:pt x="357188" y="59531"/>
                  </a:lnTo>
                  <a:cubicBezTo>
                    <a:pt x="324445" y="59531"/>
                    <a:pt x="297656" y="86320"/>
                    <a:pt x="297656" y="119063"/>
                  </a:cubicBezTo>
                  <a:cubicBezTo>
                    <a:pt x="297656" y="151805"/>
                    <a:pt x="324445" y="178594"/>
                    <a:pt x="357188" y="178594"/>
                  </a:cubicBezTo>
                  <a:lnTo>
                    <a:pt x="714375" y="178594"/>
                  </a:lnTo>
                  <a:cubicBezTo>
                    <a:pt x="747117" y="178594"/>
                    <a:pt x="773906" y="151805"/>
                    <a:pt x="773906" y="119063"/>
                  </a:cubicBezTo>
                  <a:cubicBezTo>
                    <a:pt x="773906" y="86320"/>
                    <a:pt x="747117" y="59531"/>
                    <a:pt x="714375" y="59531"/>
                  </a:cubicBezTo>
                  <a:close/>
                  <a:moveTo>
                    <a:pt x="714375" y="357188"/>
                  </a:moveTo>
                  <a:lnTo>
                    <a:pt x="357188" y="357188"/>
                  </a:lnTo>
                  <a:cubicBezTo>
                    <a:pt x="324445" y="357188"/>
                    <a:pt x="297656" y="383977"/>
                    <a:pt x="297656" y="416719"/>
                  </a:cubicBezTo>
                  <a:cubicBezTo>
                    <a:pt x="297656" y="449461"/>
                    <a:pt x="324445" y="476250"/>
                    <a:pt x="357188" y="476250"/>
                  </a:cubicBezTo>
                  <a:lnTo>
                    <a:pt x="714375" y="476250"/>
                  </a:lnTo>
                  <a:cubicBezTo>
                    <a:pt x="747117" y="476250"/>
                    <a:pt x="773906" y="449461"/>
                    <a:pt x="773906" y="416719"/>
                  </a:cubicBezTo>
                  <a:cubicBezTo>
                    <a:pt x="773906" y="383977"/>
                    <a:pt x="747117" y="357188"/>
                    <a:pt x="714375" y="357188"/>
                  </a:cubicBezTo>
                  <a:close/>
                  <a:moveTo>
                    <a:pt x="59531" y="297656"/>
                  </a:moveTo>
                  <a:cubicBezTo>
                    <a:pt x="26789" y="297656"/>
                    <a:pt x="0" y="324445"/>
                    <a:pt x="0" y="357188"/>
                  </a:cubicBezTo>
                  <a:lnTo>
                    <a:pt x="0" y="476250"/>
                  </a:lnTo>
                  <a:cubicBezTo>
                    <a:pt x="0" y="508992"/>
                    <a:pt x="26789" y="535781"/>
                    <a:pt x="59531" y="535781"/>
                  </a:cubicBezTo>
                  <a:cubicBezTo>
                    <a:pt x="92273" y="535781"/>
                    <a:pt x="119063" y="508992"/>
                    <a:pt x="119063" y="476250"/>
                  </a:cubicBezTo>
                  <a:lnTo>
                    <a:pt x="119063" y="357188"/>
                  </a:lnTo>
                  <a:cubicBezTo>
                    <a:pt x="119063" y="324445"/>
                    <a:pt x="92273" y="297656"/>
                    <a:pt x="59531" y="297656"/>
                  </a:cubicBezTo>
                  <a:close/>
                </a:path>
              </a:pathLst>
            </a:custGeom>
            <a:grpFill/>
            <a:ln w="1860" cap="flat">
              <a:noFill/>
              <a:prstDash val="solid"/>
              <a:miter/>
            </a:ln>
          </p:spPr>
          <p:txBody>
            <a:bodyPr rtlCol="0" anchor="ctr"/>
            <a:lstStyle/>
            <a:p>
              <a:endParaRPr lang="zh-CN" altLang="en-US">
                <a:cs typeface="+mn-ea"/>
                <a:sym typeface="+mn-lt"/>
              </a:endParaRPr>
            </a:p>
          </p:txBody>
        </p:sp>
      </p:grpSp>
    </p:spTree>
    <p:extLst>
      <p:ext uri="{BB962C8B-B14F-4D97-AF65-F5344CB8AC3E}">
        <p14:creationId xmlns:p14="http://schemas.microsoft.com/office/powerpoint/2010/main" val="72247759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椭圆 31">
            <a:extLst>
              <a:ext uri="{FF2B5EF4-FFF2-40B4-BE49-F238E27FC236}">
                <a16:creationId xmlns="" xmlns:a16="http://schemas.microsoft.com/office/drawing/2014/main" id="{CF4ADE44-6E9D-42DA-A95F-2C34CBB0CBD9}"/>
              </a:ext>
            </a:extLst>
          </p:cNvPr>
          <p:cNvSpPr/>
          <p:nvPr/>
        </p:nvSpPr>
        <p:spPr>
          <a:xfrm rot="6300000">
            <a:off x="837157" y="5999925"/>
            <a:ext cx="731411" cy="731411"/>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31" name="椭圆 30">
            <a:extLst>
              <a:ext uri="{FF2B5EF4-FFF2-40B4-BE49-F238E27FC236}">
                <a16:creationId xmlns="" xmlns:a16="http://schemas.microsoft.com/office/drawing/2014/main" id="{EBFF6705-7CB0-420D-A1DB-8914AF282F81}"/>
              </a:ext>
            </a:extLst>
          </p:cNvPr>
          <p:cNvSpPr/>
          <p:nvPr/>
        </p:nvSpPr>
        <p:spPr>
          <a:xfrm rot="19627751">
            <a:off x="5971913" y="225574"/>
            <a:ext cx="753856" cy="753856"/>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13" name="矩形: 圆角 12">
            <a:extLst>
              <a:ext uri="{FF2B5EF4-FFF2-40B4-BE49-F238E27FC236}">
                <a16:creationId xmlns="" xmlns:a16="http://schemas.microsoft.com/office/drawing/2014/main" id="{B22EDBA2-B344-4E61-99CA-0B9F88784F27}"/>
              </a:ext>
            </a:extLst>
          </p:cNvPr>
          <p:cNvSpPr/>
          <p:nvPr/>
        </p:nvSpPr>
        <p:spPr>
          <a:xfrm>
            <a:off x="468923" y="492369"/>
            <a:ext cx="11254154" cy="5873262"/>
          </a:xfrm>
          <a:prstGeom prst="roundRect">
            <a:avLst>
              <a:gd name="adj" fmla="val 6842"/>
            </a:avLst>
          </a:prstGeom>
          <a:solidFill>
            <a:schemeClr val="bg1"/>
          </a:solidFill>
          <a:ln w="12700" cap="flat" cmpd="sng" algn="ctr">
            <a:noFill/>
            <a:prstDash val="solid"/>
            <a:miter lim="800000"/>
          </a:ln>
          <a:effectLst>
            <a:outerShdw blurRad="228600" dist="38100" dir="2700000" sx="101000" sy="101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PA-文本框 13">
            <a:extLst>
              <a:ext uri="{FF2B5EF4-FFF2-40B4-BE49-F238E27FC236}">
                <a16:creationId xmlns="" xmlns:a16="http://schemas.microsoft.com/office/drawing/2014/main" id="{1A5AD0DA-8E92-41D8-AD6C-161C7ED1441B}"/>
              </a:ext>
            </a:extLst>
          </p:cNvPr>
          <p:cNvSpPr txBox="1"/>
          <p:nvPr>
            <p:custDataLst>
              <p:tags r:id="rId1"/>
            </p:custDataLst>
          </p:nvPr>
        </p:nvSpPr>
        <p:spPr>
          <a:xfrm>
            <a:off x="5130459" y="1694331"/>
            <a:ext cx="2730235" cy="2646878"/>
          </a:xfrm>
          <a:prstGeom prst="rect">
            <a:avLst/>
          </a:prstGeom>
          <a:noFill/>
        </p:spPr>
        <p:txBody>
          <a:bodyPr wrap="square" rtlCol="0">
            <a:spAutoFit/>
          </a:bodyPr>
          <a:lstStyle/>
          <a:p>
            <a:r>
              <a:rPr lang="en-US" altLang="zh-CN" sz="16600" dirty="0">
                <a:gradFill>
                  <a:gsLst>
                    <a:gs pos="0">
                      <a:schemeClr val="accent1">
                        <a:alpha val="28000"/>
                      </a:schemeClr>
                    </a:gs>
                    <a:gs pos="100000">
                      <a:schemeClr val="accent2">
                        <a:alpha val="0"/>
                      </a:schemeClr>
                    </a:gs>
                  </a:gsLst>
                  <a:lin ang="5400000" scaled="1"/>
                </a:gradFill>
                <a:cs typeface="+mn-ea"/>
                <a:sym typeface="+mn-lt"/>
              </a:rPr>
              <a:t>04</a:t>
            </a:r>
            <a:endParaRPr lang="zh-CN" altLang="en-US" sz="16600" dirty="0">
              <a:gradFill>
                <a:gsLst>
                  <a:gs pos="0">
                    <a:schemeClr val="accent1">
                      <a:alpha val="28000"/>
                    </a:schemeClr>
                  </a:gs>
                  <a:gs pos="100000">
                    <a:schemeClr val="accent2">
                      <a:alpha val="0"/>
                    </a:schemeClr>
                  </a:gs>
                </a:gsLst>
                <a:lin ang="5400000" scaled="1"/>
              </a:gradFill>
              <a:cs typeface="+mn-ea"/>
              <a:sym typeface="+mn-lt"/>
            </a:endParaRPr>
          </a:p>
        </p:txBody>
      </p:sp>
      <p:sp>
        <p:nvSpPr>
          <p:cNvPr id="23" name="PA-文本框 22">
            <a:extLst>
              <a:ext uri="{FF2B5EF4-FFF2-40B4-BE49-F238E27FC236}">
                <a16:creationId xmlns="" xmlns:a16="http://schemas.microsoft.com/office/drawing/2014/main" id="{45BB645A-8A83-430E-9F54-69E6BDD5679A}"/>
              </a:ext>
            </a:extLst>
          </p:cNvPr>
          <p:cNvSpPr txBox="1"/>
          <p:nvPr>
            <p:custDataLst>
              <p:tags r:id="rId2"/>
            </p:custDataLst>
          </p:nvPr>
        </p:nvSpPr>
        <p:spPr>
          <a:xfrm>
            <a:off x="5232164" y="4301931"/>
            <a:ext cx="5889768" cy="307777"/>
          </a:xfrm>
          <a:prstGeom prst="rect">
            <a:avLst/>
          </a:prstGeom>
          <a:noFill/>
        </p:spPr>
        <p:txBody>
          <a:bodyPr wrap="square" rtlCol="0">
            <a:spAutoFit/>
          </a:bodyPr>
          <a:lstStyle/>
          <a:p>
            <a:pPr algn="dist"/>
            <a:r>
              <a:rPr lang="en-US" altLang="zh-CN" sz="1400" dirty="0">
                <a:cs typeface="+mn-ea"/>
                <a:sym typeface="+mn-lt"/>
              </a:rPr>
              <a:t>GENERAL BUSINESS REPORT</a:t>
            </a:r>
            <a:endParaRPr lang="zh-CN" altLang="en-US" sz="1400" dirty="0">
              <a:cs typeface="+mn-ea"/>
              <a:sym typeface="+mn-lt"/>
            </a:endParaRPr>
          </a:p>
        </p:txBody>
      </p:sp>
      <p:sp>
        <p:nvSpPr>
          <p:cNvPr id="15" name="PA-文本框 14">
            <a:extLst>
              <a:ext uri="{FF2B5EF4-FFF2-40B4-BE49-F238E27FC236}">
                <a16:creationId xmlns="" xmlns:a16="http://schemas.microsoft.com/office/drawing/2014/main" id="{3DCD843D-5302-4F3B-9B00-661716F0CAC8}"/>
              </a:ext>
            </a:extLst>
          </p:cNvPr>
          <p:cNvSpPr txBox="1"/>
          <p:nvPr>
            <p:custDataLst>
              <p:tags r:id="rId3"/>
            </p:custDataLst>
          </p:nvPr>
        </p:nvSpPr>
        <p:spPr>
          <a:xfrm>
            <a:off x="5192104" y="2764134"/>
            <a:ext cx="5929828" cy="1862048"/>
          </a:xfrm>
          <a:prstGeom prst="rect">
            <a:avLst/>
          </a:prstGeom>
          <a:noFill/>
        </p:spPr>
        <p:txBody>
          <a:bodyPr wrap="square" rtlCol="0">
            <a:spAutoFit/>
          </a:bodyPr>
          <a:lstStyle>
            <a:defPPr>
              <a:defRPr lang="zh-CN"/>
            </a:defPPr>
            <a:lvl1pPr>
              <a:defRPr sz="11500" spc="-300">
                <a:gradFill>
                  <a:gsLst>
                    <a:gs pos="35000">
                      <a:schemeClr val="accent1">
                        <a:lumMod val="75000"/>
                      </a:schemeClr>
                    </a:gs>
                    <a:gs pos="70000">
                      <a:schemeClr val="accent2">
                        <a:lumMod val="75000"/>
                      </a:schemeClr>
                    </a:gs>
                  </a:gsLst>
                  <a:lin ang="16200000" scaled="0"/>
                </a:gradFill>
                <a:latin typeface="方正正黑简体" panose="02000000000000000000" pitchFamily="2" charset="-122"/>
                <a:ea typeface="方正正黑简体" panose="02000000000000000000" pitchFamily="2" charset="-122"/>
                <a:cs typeface="+mn-ea"/>
              </a:defRPr>
            </a:lvl1pPr>
          </a:lstStyle>
          <a:p>
            <a:r>
              <a:rPr lang="zh-CN" altLang="en-US" dirty="0">
                <a:sym typeface="+mn-lt"/>
              </a:rPr>
              <a:t>档案管理</a:t>
            </a:r>
          </a:p>
        </p:txBody>
      </p:sp>
      <p:sp>
        <p:nvSpPr>
          <p:cNvPr id="25" name="椭圆 24">
            <a:extLst>
              <a:ext uri="{FF2B5EF4-FFF2-40B4-BE49-F238E27FC236}">
                <a16:creationId xmlns="" xmlns:a16="http://schemas.microsoft.com/office/drawing/2014/main" id="{BCBA5238-D059-4E2C-9F6B-94795793AA19}"/>
              </a:ext>
            </a:extLst>
          </p:cNvPr>
          <p:cNvSpPr/>
          <p:nvPr/>
        </p:nvSpPr>
        <p:spPr>
          <a:xfrm>
            <a:off x="2112851" y="4896668"/>
            <a:ext cx="342364" cy="342364"/>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26" name="PA-椭圆 25">
            <a:extLst>
              <a:ext uri="{FF2B5EF4-FFF2-40B4-BE49-F238E27FC236}">
                <a16:creationId xmlns="" xmlns:a16="http://schemas.microsoft.com/office/drawing/2014/main" id="{E2205E10-E348-4518-9F23-1B8226880969}"/>
              </a:ext>
            </a:extLst>
          </p:cNvPr>
          <p:cNvSpPr/>
          <p:nvPr>
            <p:custDataLst>
              <p:tags r:id="rId4"/>
            </p:custDataLst>
          </p:nvPr>
        </p:nvSpPr>
        <p:spPr>
          <a:xfrm rot="19627751">
            <a:off x="10986006" y="1971369"/>
            <a:ext cx="271852" cy="271852"/>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27" name="椭圆 26">
            <a:extLst>
              <a:ext uri="{FF2B5EF4-FFF2-40B4-BE49-F238E27FC236}">
                <a16:creationId xmlns="" xmlns:a16="http://schemas.microsoft.com/office/drawing/2014/main" id="{021B1493-390A-43EC-AD00-A9D3D6ABFCCF}"/>
              </a:ext>
            </a:extLst>
          </p:cNvPr>
          <p:cNvSpPr/>
          <p:nvPr/>
        </p:nvSpPr>
        <p:spPr>
          <a:xfrm rot="13596576">
            <a:off x="731282" y="817681"/>
            <a:ext cx="166925" cy="166925"/>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28" name="椭圆 27">
            <a:extLst>
              <a:ext uri="{FF2B5EF4-FFF2-40B4-BE49-F238E27FC236}">
                <a16:creationId xmlns="" xmlns:a16="http://schemas.microsoft.com/office/drawing/2014/main" id="{AB84F644-BBB1-4CBF-9BD0-34B9E7825F95}"/>
              </a:ext>
            </a:extLst>
          </p:cNvPr>
          <p:cNvSpPr/>
          <p:nvPr/>
        </p:nvSpPr>
        <p:spPr>
          <a:xfrm rot="7200000">
            <a:off x="8494249" y="1578018"/>
            <a:ext cx="161779" cy="161779"/>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29" name="椭圆 28">
            <a:extLst>
              <a:ext uri="{FF2B5EF4-FFF2-40B4-BE49-F238E27FC236}">
                <a16:creationId xmlns="" xmlns:a16="http://schemas.microsoft.com/office/drawing/2014/main" id="{AAD5D5EB-655F-482F-960B-DC7DF890F6A4}"/>
              </a:ext>
            </a:extLst>
          </p:cNvPr>
          <p:cNvSpPr/>
          <p:nvPr/>
        </p:nvSpPr>
        <p:spPr>
          <a:xfrm rot="14182458">
            <a:off x="9481785" y="5502217"/>
            <a:ext cx="161779" cy="161779"/>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35" name="椭圆 34">
            <a:extLst>
              <a:ext uri="{FF2B5EF4-FFF2-40B4-BE49-F238E27FC236}">
                <a16:creationId xmlns="" xmlns:a16="http://schemas.microsoft.com/office/drawing/2014/main" id="{CE88A6A1-CD25-437B-B1D7-089F3E572E85}"/>
              </a:ext>
            </a:extLst>
          </p:cNvPr>
          <p:cNvSpPr/>
          <p:nvPr/>
        </p:nvSpPr>
        <p:spPr>
          <a:xfrm rot="7200000">
            <a:off x="8507650" y="1564291"/>
            <a:ext cx="161779" cy="161779"/>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39" name="任意多边形: 形状 38">
            <a:extLst>
              <a:ext uri="{FF2B5EF4-FFF2-40B4-BE49-F238E27FC236}">
                <a16:creationId xmlns="" xmlns:a16="http://schemas.microsoft.com/office/drawing/2014/main" id="{63795DD2-82D5-4AC1-9E71-B55AF3D733A5}"/>
              </a:ext>
            </a:extLst>
          </p:cNvPr>
          <p:cNvSpPr/>
          <p:nvPr/>
        </p:nvSpPr>
        <p:spPr>
          <a:xfrm>
            <a:off x="468924" y="492369"/>
            <a:ext cx="3784669" cy="4763214"/>
          </a:xfrm>
          <a:custGeom>
            <a:avLst/>
            <a:gdLst>
              <a:gd name="connsiteX0" fmla="*/ 401849 w 3784669"/>
              <a:gd name="connsiteY0" fmla="*/ 0 h 4763214"/>
              <a:gd name="connsiteX1" fmla="*/ 3140444 w 3784669"/>
              <a:gd name="connsiteY1" fmla="*/ 0 h 4763214"/>
              <a:gd name="connsiteX2" fmla="*/ 3283927 w 3784669"/>
              <a:gd name="connsiteY2" fmla="*/ 191877 h 4763214"/>
              <a:gd name="connsiteX3" fmla="*/ 3784669 w 3784669"/>
              <a:gd name="connsiteY3" fmla="*/ 1831196 h 4763214"/>
              <a:gd name="connsiteX4" fmla="*/ 852651 w 3784669"/>
              <a:gd name="connsiteY4" fmla="*/ 4763214 h 4763214"/>
              <a:gd name="connsiteX5" fmla="*/ 261747 w 3784669"/>
              <a:gd name="connsiteY5" fmla="*/ 4703646 h 4763214"/>
              <a:gd name="connsiteX6" fmla="*/ 0 w 3784669"/>
              <a:gd name="connsiteY6" fmla="*/ 4636344 h 4763214"/>
              <a:gd name="connsiteX7" fmla="*/ 0 w 3784669"/>
              <a:gd name="connsiteY7" fmla="*/ 3213313 h 4763214"/>
              <a:gd name="connsiteX8" fmla="*/ 77803 w 3784669"/>
              <a:gd name="connsiteY8" fmla="*/ 3260579 h 4763214"/>
              <a:gd name="connsiteX9" fmla="*/ 852651 w 3784669"/>
              <a:gd name="connsiteY9" fmla="*/ 3456778 h 4763214"/>
              <a:gd name="connsiteX10" fmla="*/ 2478233 w 3784669"/>
              <a:gd name="connsiteY10" fmla="*/ 1831196 h 4763214"/>
              <a:gd name="connsiteX11" fmla="*/ 852651 w 3784669"/>
              <a:gd name="connsiteY11" fmla="*/ 205615 h 4763214"/>
              <a:gd name="connsiteX12" fmla="*/ 77803 w 3784669"/>
              <a:gd name="connsiteY12" fmla="*/ 401814 h 4763214"/>
              <a:gd name="connsiteX13" fmla="*/ 0 w 3784669"/>
              <a:gd name="connsiteY13" fmla="*/ 449080 h 4763214"/>
              <a:gd name="connsiteX14" fmla="*/ 0 w 3784669"/>
              <a:gd name="connsiteY14" fmla="*/ 401849 h 4763214"/>
              <a:gd name="connsiteX15" fmla="*/ 401849 w 3784669"/>
              <a:gd name="connsiteY15" fmla="*/ 0 h 476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84669" h="4763214">
                <a:moveTo>
                  <a:pt x="401849" y="0"/>
                </a:moveTo>
                <a:lnTo>
                  <a:pt x="3140444" y="0"/>
                </a:lnTo>
                <a:lnTo>
                  <a:pt x="3283927" y="191877"/>
                </a:lnTo>
                <a:cubicBezTo>
                  <a:pt x="3600070" y="659830"/>
                  <a:pt x="3784669" y="1223955"/>
                  <a:pt x="3784669" y="1831196"/>
                </a:cubicBezTo>
                <a:cubicBezTo>
                  <a:pt x="3784669" y="3450505"/>
                  <a:pt x="2471960" y="4763214"/>
                  <a:pt x="852651" y="4763214"/>
                </a:cubicBezTo>
                <a:cubicBezTo>
                  <a:pt x="650238" y="4763214"/>
                  <a:pt x="452615" y="4742703"/>
                  <a:pt x="261747" y="4703646"/>
                </a:cubicBezTo>
                <a:lnTo>
                  <a:pt x="0" y="4636344"/>
                </a:lnTo>
                <a:lnTo>
                  <a:pt x="0" y="3213313"/>
                </a:lnTo>
                <a:lnTo>
                  <a:pt x="77803" y="3260579"/>
                </a:lnTo>
                <a:cubicBezTo>
                  <a:pt x="308136" y="3385704"/>
                  <a:pt x="572094" y="3456778"/>
                  <a:pt x="852651" y="3456778"/>
                </a:cubicBezTo>
                <a:cubicBezTo>
                  <a:pt x="1750436" y="3456778"/>
                  <a:pt x="2478233" y="2728980"/>
                  <a:pt x="2478233" y="1831196"/>
                </a:cubicBezTo>
                <a:cubicBezTo>
                  <a:pt x="2478233" y="933412"/>
                  <a:pt x="1750436" y="205615"/>
                  <a:pt x="852651" y="205615"/>
                </a:cubicBezTo>
                <a:cubicBezTo>
                  <a:pt x="572094" y="205615"/>
                  <a:pt x="308136" y="276689"/>
                  <a:pt x="77803" y="401814"/>
                </a:cubicBezTo>
                <a:lnTo>
                  <a:pt x="0" y="449080"/>
                </a:lnTo>
                <a:lnTo>
                  <a:pt x="0" y="401849"/>
                </a:lnTo>
                <a:cubicBezTo>
                  <a:pt x="0" y="179914"/>
                  <a:pt x="179914" y="0"/>
                  <a:pt x="401849" y="0"/>
                </a:cubicBezTo>
                <a:close/>
              </a:path>
            </a:pathLst>
          </a:custGeom>
          <a:solidFill>
            <a:srgbClr val="FCD3C7"/>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30" name="文本框 29">
            <a:extLst>
              <a:ext uri="{FF2B5EF4-FFF2-40B4-BE49-F238E27FC236}">
                <a16:creationId xmlns="" xmlns:a16="http://schemas.microsoft.com/office/drawing/2014/main" id="{33AAA469-9BC0-41DE-88FD-598AF6BEBDF6}"/>
              </a:ext>
            </a:extLst>
          </p:cNvPr>
          <p:cNvSpPr txBox="1"/>
          <p:nvPr/>
        </p:nvSpPr>
        <p:spPr>
          <a:xfrm>
            <a:off x="980680" y="1200795"/>
            <a:ext cx="2689330" cy="261610"/>
          </a:xfrm>
          <a:prstGeom prst="rect">
            <a:avLst/>
          </a:prstGeom>
          <a:noFill/>
        </p:spPr>
        <p:txBody>
          <a:bodyPr wrap="square" rtlCol="0">
            <a:spAutoFit/>
          </a:bodyPr>
          <a:lstStyle/>
          <a:p>
            <a:pPr algn="dist"/>
            <a:r>
              <a:rPr lang="en-US" altLang="zh-CN" sz="1100" dirty="0" smtClean="0">
                <a:solidFill>
                  <a:schemeClr val="tx1">
                    <a:lumMod val="50000"/>
                    <a:lumOff val="50000"/>
                  </a:schemeClr>
                </a:solidFill>
                <a:cs typeface="+mn-ea"/>
                <a:sym typeface="+mn-lt"/>
              </a:rPr>
              <a:t>WWW.YPPPT.COM</a:t>
            </a:r>
            <a:endParaRPr lang="zh-CN" altLang="en-US" sz="1100" dirty="0">
              <a:solidFill>
                <a:schemeClr val="tx1">
                  <a:lumMod val="50000"/>
                  <a:lumOff val="50000"/>
                </a:schemeClr>
              </a:solidFill>
              <a:cs typeface="+mn-ea"/>
              <a:sym typeface="+mn-lt"/>
            </a:endParaRPr>
          </a:p>
        </p:txBody>
      </p:sp>
      <p:sp>
        <p:nvSpPr>
          <p:cNvPr id="2" name="椭圆 1">
            <a:extLst>
              <a:ext uri="{FF2B5EF4-FFF2-40B4-BE49-F238E27FC236}">
                <a16:creationId xmlns="" xmlns:a16="http://schemas.microsoft.com/office/drawing/2014/main" id="{65D374ED-76C1-460E-AE37-8756DA44A468}"/>
              </a:ext>
            </a:extLst>
          </p:cNvPr>
          <p:cNvSpPr/>
          <p:nvPr/>
        </p:nvSpPr>
        <p:spPr>
          <a:xfrm>
            <a:off x="13243560" y="2295233"/>
            <a:ext cx="914400" cy="914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形 4">
            <a:extLst>
              <a:ext uri="{FF2B5EF4-FFF2-40B4-BE49-F238E27FC236}">
                <a16:creationId xmlns="" xmlns:a16="http://schemas.microsoft.com/office/drawing/2014/main" id="{4EE69C00-49DD-426E-8317-52D74BAD3E8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932732" y="1926106"/>
            <a:ext cx="4030692" cy="3581704"/>
          </a:xfrm>
          <a:prstGeom prst="rect">
            <a:avLst/>
          </a:prstGeom>
        </p:spPr>
      </p:pic>
      <p:sp>
        <p:nvSpPr>
          <p:cNvPr id="6" name="任意多边形: 形状 5">
            <a:extLst>
              <a:ext uri="{FF2B5EF4-FFF2-40B4-BE49-F238E27FC236}">
                <a16:creationId xmlns="" xmlns:a16="http://schemas.microsoft.com/office/drawing/2014/main" id="{E191084C-79C6-4F33-B013-71381D6EC5EC}"/>
              </a:ext>
            </a:extLst>
          </p:cNvPr>
          <p:cNvSpPr/>
          <p:nvPr/>
        </p:nvSpPr>
        <p:spPr>
          <a:xfrm rot="9767002">
            <a:off x="18216056" y="-11240872"/>
            <a:ext cx="2815145" cy="190637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gradFill>
            <a:gsLst>
              <a:gs pos="32000">
                <a:schemeClr val="accent1">
                  <a:lumMod val="75000"/>
                </a:schemeClr>
              </a:gs>
              <a:gs pos="100000">
                <a:schemeClr val="accent2">
                  <a:lumMod val="75000"/>
                  <a:alpha val="43000"/>
                </a:schemeClr>
              </a:gs>
            </a:gsLst>
            <a:lin ang="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2251" tIns="737785" rIns="222250" bIns="737786" numCol="1" spcCol="1270" anchor="t" anchorCtr="0">
            <a:noAutofit/>
          </a:bodyPr>
          <a:lstStyle/>
          <a:p>
            <a:pPr marL="0" lvl="0" indent="0" algn="l" defTabSz="1555750">
              <a:lnSpc>
                <a:spcPct val="90000"/>
              </a:lnSpc>
              <a:spcBef>
                <a:spcPct val="0"/>
              </a:spcBef>
              <a:spcAft>
                <a:spcPct val="35000"/>
              </a:spcAft>
              <a:buNone/>
            </a:pPr>
            <a:endParaRPr lang="zh-CN" altLang="en-US" sz="3500" kern="1200">
              <a:cs typeface="+mn-ea"/>
              <a:sym typeface="+mn-lt"/>
            </a:endParaRPr>
          </a:p>
          <a:p>
            <a:pPr marL="228600" lvl="1" indent="-228600" algn="l" defTabSz="1200150">
              <a:lnSpc>
                <a:spcPct val="90000"/>
              </a:lnSpc>
              <a:spcBef>
                <a:spcPct val="0"/>
              </a:spcBef>
              <a:spcAft>
                <a:spcPct val="15000"/>
              </a:spcAft>
              <a:buChar char="•"/>
            </a:pPr>
            <a:endParaRPr lang="zh-CN" altLang="en-US" sz="2700" kern="1200">
              <a:cs typeface="+mn-ea"/>
              <a:sym typeface="+mn-lt"/>
            </a:endParaRPr>
          </a:p>
          <a:p>
            <a:pPr marL="228600" lvl="1" indent="-228600" algn="l" defTabSz="1200150">
              <a:lnSpc>
                <a:spcPct val="90000"/>
              </a:lnSpc>
              <a:spcBef>
                <a:spcPct val="0"/>
              </a:spcBef>
              <a:spcAft>
                <a:spcPct val="15000"/>
              </a:spcAft>
              <a:buChar char="•"/>
            </a:pPr>
            <a:endParaRPr lang="zh-CN" altLang="en-US" sz="2700" kern="1200">
              <a:cs typeface="+mn-ea"/>
              <a:sym typeface="+mn-lt"/>
            </a:endParaRPr>
          </a:p>
        </p:txBody>
      </p:sp>
      <p:sp>
        <p:nvSpPr>
          <p:cNvPr id="7" name="任意多边形: 形状 6">
            <a:extLst>
              <a:ext uri="{FF2B5EF4-FFF2-40B4-BE49-F238E27FC236}">
                <a16:creationId xmlns="" xmlns:a16="http://schemas.microsoft.com/office/drawing/2014/main" id="{BDFE6AA1-A81D-462A-93B4-3F03ACDF5680}"/>
              </a:ext>
            </a:extLst>
          </p:cNvPr>
          <p:cNvSpPr/>
          <p:nvPr/>
        </p:nvSpPr>
        <p:spPr>
          <a:xfrm rot="9767002">
            <a:off x="20997356" y="-10669372"/>
            <a:ext cx="2815145" cy="190637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gradFill>
            <a:gsLst>
              <a:gs pos="32000">
                <a:schemeClr val="accent1">
                  <a:lumMod val="75000"/>
                </a:schemeClr>
              </a:gs>
              <a:gs pos="100000">
                <a:schemeClr val="accent2">
                  <a:lumMod val="75000"/>
                  <a:alpha val="43000"/>
                </a:schemeClr>
              </a:gs>
            </a:gsLst>
            <a:lin ang="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2251" tIns="737785" rIns="222250" bIns="737786" numCol="1" spcCol="1270" anchor="ctr" anchorCtr="0">
            <a:noAutofit/>
          </a:bodyPr>
          <a:lstStyle/>
          <a:p>
            <a:pPr marL="0" lvl="0" indent="0" algn="ctr" defTabSz="1555750">
              <a:lnSpc>
                <a:spcPct val="90000"/>
              </a:lnSpc>
              <a:spcBef>
                <a:spcPct val="0"/>
              </a:spcBef>
              <a:spcAft>
                <a:spcPct val="35000"/>
              </a:spcAft>
              <a:buNone/>
            </a:pPr>
            <a:endParaRPr lang="zh-CN" altLang="en-US" sz="3500" kern="1200" dirty="0">
              <a:cs typeface="+mn-ea"/>
              <a:sym typeface="+mn-lt"/>
            </a:endParaRPr>
          </a:p>
        </p:txBody>
      </p:sp>
      <p:sp>
        <p:nvSpPr>
          <p:cNvPr id="8" name="任意多边形: 形状 7">
            <a:extLst>
              <a:ext uri="{FF2B5EF4-FFF2-40B4-BE49-F238E27FC236}">
                <a16:creationId xmlns="" xmlns:a16="http://schemas.microsoft.com/office/drawing/2014/main" id="{46EF5AF4-722C-4C7B-B997-6262EFE15BA8}"/>
              </a:ext>
            </a:extLst>
          </p:cNvPr>
          <p:cNvSpPr/>
          <p:nvPr/>
        </p:nvSpPr>
        <p:spPr>
          <a:xfrm rot="9767002">
            <a:off x="20883056" y="-11164672"/>
            <a:ext cx="2815145" cy="190637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gradFill>
            <a:gsLst>
              <a:gs pos="32000">
                <a:schemeClr val="accent1">
                  <a:lumMod val="75000"/>
                </a:schemeClr>
              </a:gs>
              <a:gs pos="100000">
                <a:schemeClr val="accent2">
                  <a:lumMod val="75000"/>
                  <a:alpha val="43000"/>
                </a:schemeClr>
              </a:gs>
            </a:gsLst>
            <a:lin ang="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2251" tIns="737785" rIns="222250" bIns="737786" numCol="1" spcCol="1270" anchor="t" anchorCtr="0">
            <a:noAutofit/>
          </a:bodyPr>
          <a:lstStyle/>
          <a:p>
            <a:pPr marL="0" lvl="0" indent="0" algn="l" defTabSz="1555750">
              <a:lnSpc>
                <a:spcPct val="90000"/>
              </a:lnSpc>
              <a:spcBef>
                <a:spcPct val="0"/>
              </a:spcBef>
              <a:spcAft>
                <a:spcPct val="35000"/>
              </a:spcAft>
              <a:buNone/>
            </a:pPr>
            <a:endParaRPr lang="zh-CN" altLang="en-US" sz="3500" kern="1200" dirty="0">
              <a:cs typeface="+mn-ea"/>
              <a:sym typeface="+mn-lt"/>
            </a:endParaRPr>
          </a:p>
          <a:p>
            <a:pPr marL="228600" lvl="1" indent="-228600" algn="l" defTabSz="1200150">
              <a:lnSpc>
                <a:spcPct val="90000"/>
              </a:lnSpc>
              <a:spcBef>
                <a:spcPct val="0"/>
              </a:spcBef>
              <a:spcAft>
                <a:spcPct val="15000"/>
              </a:spcAft>
              <a:buChar char="•"/>
            </a:pPr>
            <a:endParaRPr lang="zh-CN" altLang="en-US" sz="2700" kern="1200" dirty="0">
              <a:cs typeface="+mn-ea"/>
              <a:sym typeface="+mn-lt"/>
            </a:endParaRPr>
          </a:p>
          <a:p>
            <a:pPr marL="228600" lvl="1" indent="-228600" algn="l" defTabSz="1200150">
              <a:lnSpc>
                <a:spcPct val="90000"/>
              </a:lnSpc>
              <a:spcBef>
                <a:spcPct val="0"/>
              </a:spcBef>
              <a:spcAft>
                <a:spcPct val="15000"/>
              </a:spcAft>
              <a:buChar char="•"/>
            </a:pPr>
            <a:endParaRPr lang="zh-CN" altLang="en-US" sz="2700" kern="1200">
              <a:cs typeface="+mn-ea"/>
              <a:sym typeface="+mn-lt"/>
            </a:endParaRPr>
          </a:p>
        </p:txBody>
      </p:sp>
      <p:sp>
        <p:nvSpPr>
          <p:cNvPr id="9" name="任意多边形: 形状 8">
            <a:extLst>
              <a:ext uri="{FF2B5EF4-FFF2-40B4-BE49-F238E27FC236}">
                <a16:creationId xmlns="" xmlns:a16="http://schemas.microsoft.com/office/drawing/2014/main" id="{2FC0656C-CBEF-4482-B1B3-7E00D940C3DB}"/>
              </a:ext>
            </a:extLst>
          </p:cNvPr>
          <p:cNvSpPr/>
          <p:nvPr/>
        </p:nvSpPr>
        <p:spPr>
          <a:xfrm rot="9767002">
            <a:off x="21175156" y="-10910672"/>
            <a:ext cx="2815145" cy="190637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gradFill>
            <a:gsLst>
              <a:gs pos="32000">
                <a:schemeClr val="accent1">
                  <a:lumMod val="75000"/>
                </a:schemeClr>
              </a:gs>
              <a:gs pos="100000">
                <a:schemeClr val="accent2">
                  <a:lumMod val="75000"/>
                  <a:alpha val="43000"/>
                </a:schemeClr>
              </a:gs>
            </a:gsLst>
            <a:lin ang="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2251" tIns="737785" rIns="222250" bIns="737786" numCol="1" spcCol="1270" anchor="t" anchorCtr="0">
            <a:noAutofit/>
          </a:bodyPr>
          <a:lstStyle/>
          <a:p>
            <a:pPr marL="0" lvl="0" indent="0" algn="l" defTabSz="1555750">
              <a:lnSpc>
                <a:spcPct val="90000"/>
              </a:lnSpc>
              <a:spcBef>
                <a:spcPct val="0"/>
              </a:spcBef>
              <a:spcAft>
                <a:spcPct val="35000"/>
              </a:spcAft>
              <a:buNone/>
            </a:pPr>
            <a:endParaRPr lang="zh-CN" altLang="en-US" sz="3500" kern="1200" dirty="0">
              <a:cs typeface="+mn-ea"/>
              <a:sym typeface="+mn-lt"/>
            </a:endParaRPr>
          </a:p>
          <a:p>
            <a:pPr marL="228600" lvl="1" indent="-228600" algn="l" defTabSz="1200150">
              <a:lnSpc>
                <a:spcPct val="90000"/>
              </a:lnSpc>
              <a:spcBef>
                <a:spcPct val="0"/>
              </a:spcBef>
              <a:spcAft>
                <a:spcPct val="15000"/>
              </a:spcAft>
              <a:buChar char="•"/>
            </a:pPr>
            <a:endParaRPr lang="zh-CN" altLang="en-US" sz="2700" kern="1200" dirty="0">
              <a:cs typeface="+mn-ea"/>
              <a:sym typeface="+mn-lt"/>
            </a:endParaRPr>
          </a:p>
          <a:p>
            <a:pPr marL="228600" lvl="1" indent="-228600" algn="l" defTabSz="1200150">
              <a:lnSpc>
                <a:spcPct val="90000"/>
              </a:lnSpc>
              <a:spcBef>
                <a:spcPct val="0"/>
              </a:spcBef>
              <a:spcAft>
                <a:spcPct val="15000"/>
              </a:spcAft>
              <a:buChar char="•"/>
            </a:pPr>
            <a:endParaRPr lang="zh-CN" altLang="en-US" sz="2700" kern="1200" dirty="0">
              <a:cs typeface="+mn-ea"/>
              <a:sym typeface="+mn-lt"/>
            </a:endParaRPr>
          </a:p>
        </p:txBody>
      </p:sp>
      <p:sp>
        <p:nvSpPr>
          <p:cNvPr id="10" name="PA-文本框 10">
            <a:extLst>
              <a:ext uri="{FF2B5EF4-FFF2-40B4-BE49-F238E27FC236}">
                <a16:creationId xmlns="" xmlns:a16="http://schemas.microsoft.com/office/drawing/2014/main" id="{0315B15A-EC65-47D6-8144-7EA609496E3B}"/>
              </a:ext>
            </a:extLst>
          </p:cNvPr>
          <p:cNvSpPr txBox="1"/>
          <p:nvPr>
            <p:custDataLst>
              <p:tags r:id="rId5"/>
            </p:custDataLst>
          </p:nvPr>
        </p:nvSpPr>
        <p:spPr>
          <a:xfrm rot="9767002">
            <a:off x="19877483" y="-11759863"/>
            <a:ext cx="4951017" cy="1015663"/>
          </a:xfrm>
          <a:prstGeom prst="rect">
            <a:avLst/>
          </a:prstGeom>
          <a:noFill/>
        </p:spPr>
        <p:txBody>
          <a:bodyPr wrap="square">
            <a:spAutoFit/>
          </a:bodyPr>
          <a:lstStyle/>
          <a:p>
            <a:pPr algn="ctr"/>
            <a:r>
              <a:rPr lang="zh-CN" altLang="en-US" sz="6000" dirty="0">
                <a:gradFill>
                  <a:gsLst>
                    <a:gs pos="32000">
                      <a:schemeClr val="accent1">
                        <a:lumMod val="75000"/>
                      </a:schemeClr>
                    </a:gs>
                    <a:gs pos="100000">
                      <a:schemeClr val="accent2">
                        <a:lumMod val="75000"/>
                      </a:schemeClr>
                    </a:gs>
                  </a:gsLst>
                  <a:lin ang="0" scaled="0"/>
                </a:gradFill>
                <a:cs typeface="+mn-ea"/>
                <a:sym typeface="+mn-lt"/>
              </a:rPr>
              <a:t>档案调阅</a:t>
            </a:r>
            <a:endParaRPr lang="zh-CN" altLang="zh-CN" sz="6000" dirty="0">
              <a:gradFill>
                <a:gsLst>
                  <a:gs pos="32000">
                    <a:schemeClr val="accent1">
                      <a:lumMod val="75000"/>
                    </a:schemeClr>
                  </a:gs>
                  <a:gs pos="100000">
                    <a:schemeClr val="accent2">
                      <a:lumMod val="75000"/>
                    </a:schemeClr>
                  </a:gs>
                </a:gsLst>
                <a:lin ang="0" scaled="0"/>
              </a:gradFill>
              <a:cs typeface="+mn-ea"/>
              <a:sym typeface="+mn-lt"/>
            </a:endParaRPr>
          </a:p>
        </p:txBody>
      </p:sp>
      <p:sp>
        <p:nvSpPr>
          <p:cNvPr id="11" name="文本框 10">
            <a:extLst>
              <a:ext uri="{FF2B5EF4-FFF2-40B4-BE49-F238E27FC236}">
                <a16:creationId xmlns="" xmlns:a16="http://schemas.microsoft.com/office/drawing/2014/main" id="{878199F7-EE84-406D-8024-00D0CDE20C61}"/>
              </a:ext>
            </a:extLst>
          </p:cNvPr>
          <p:cNvSpPr txBox="1"/>
          <p:nvPr/>
        </p:nvSpPr>
        <p:spPr>
          <a:xfrm rot="9767002">
            <a:off x="18359993" y="-9952665"/>
            <a:ext cx="2132121" cy="1492716"/>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400" dirty="0">
                <a:latin typeface="+mn-lt"/>
                <a:cs typeface="+mn-ea"/>
                <a:sym typeface="+mn-lt"/>
              </a:rPr>
              <a:t>因工作需要需调阅档案时，须填写《档案调阅申请单》（附表</a:t>
            </a:r>
            <a:r>
              <a:rPr lang="en-US" altLang="zh-CN" sz="1400" dirty="0">
                <a:latin typeface="+mn-lt"/>
                <a:cs typeface="+mn-ea"/>
                <a:sym typeface="+mn-lt"/>
              </a:rPr>
              <a:t>3</a:t>
            </a:r>
            <a:r>
              <a:rPr lang="zh-CN" altLang="zh-CN" sz="1400" dirty="0">
                <a:latin typeface="+mn-lt"/>
                <a:cs typeface="+mn-ea"/>
                <a:sym typeface="+mn-lt"/>
              </a:rPr>
              <a:t>），并经相应核准人核准后方可调阅。</a:t>
            </a:r>
            <a:endParaRPr lang="zh-CN" altLang="en-US" sz="1400" dirty="0">
              <a:latin typeface="+mn-lt"/>
              <a:cs typeface="+mn-ea"/>
              <a:sym typeface="+mn-lt"/>
            </a:endParaRPr>
          </a:p>
        </p:txBody>
      </p:sp>
      <p:sp>
        <p:nvSpPr>
          <p:cNvPr id="12" name="文本框 11">
            <a:extLst>
              <a:ext uri="{FF2B5EF4-FFF2-40B4-BE49-F238E27FC236}">
                <a16:creationId xmlns="" xmlns:a16="http://schemas.microsoft.com/office/drawing/2014/main" id="{20A886B1-8F2C-4E1E-AAA2-01BDC1D2374B}"/>
              </a:ext>
            </a:extLst>
          </p:cNvPr>
          <p:cNvSpPr txBox="1"/>
          <p:nvPr/>
        </p:nvSpPr>
        <p:spPr>
          <a:xfrm rot="9767002">
            <a:off x="25096679" y="-10232964"/>
            <a:ext cx="2132121" cy="1492716"/>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400" dirty="0">
                <a:latin typeface="+mn-lt"/>
                <a:cs typeface="+mn-ea"/>
                <a:sym typeface="+mn-lt"/>
              </a:rPr>
              <a:t>行政类档案、财务类档案、人事类档案、业务类档案、工程类档案、拓展类档案的调阅须部门经理核准</a:t>
            </a:r>
            <a:endParaRPr lang="zh-CN" altLang="en-US" sz="1400" dirty="0">
              <a:latin typeface="+mn-lt"/>
              <a:cs typeface="+mn-ea"/>
              <a:sym typeface="+mn-lt"/>
            </a:endParaRPr>
          </a:p>
        </p:txBody>
      </p:sp>
      <p:sp>
        <p:nvSpPr>
          <p:cNvPr id="16" name="文本框 15">
            <a:extLst>
              <a:ext uri="{FF2B5EF4-FFF2-40B4-BE49-F238E27FC236}">
                <a16:creationId xmlns="" xmlns:a16="http://schemas.microsoft.com/office/drawing/2014/main" id="{42FD70B1-2B67-4930-87DE-5401F206E9AD}"/>
              </a:ext>
            </a:extLst>
          </p:cNvPr>
          <p:cNvSpPr txBox="1"/>
          <p:nvPr/>
        </p:nvSpPr>
        <p:spPr>
          <a:xfrm rot="9767002">
            <a:off x="20511979" y="-10118326"/>
            <a:ext cx="2132121" cy="1212640"/>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400" dirty="0">
                <a:latin typeface="+mn-lt"/>
                <a:cs typeface="+mn-ea"/>
                <a:sym typeface="+mn-lt"/>
              </a:rPr>
              <a:t>档案管理人员必须严格按照《档案调阅申请单》的内容，将档案调出，供调档人查阅。</a:t>
            </a:r>
            <a:endParaRPr lang="zh-CN" altLang="en-US" sz="1400" dirty="0">
              <a:latin typeface="+mn-lt"/>
              <a:cs typeface="+mn-ea"/>
              <a:sym typeface="+mn-lt"/>
            </a:endParaRPr>
          </a:p>
        </p:txBody>
      </p:sp>
      <p:sp>
        <p:nvSpPr>
          <p:cNvPr id="17" name="文本框 16">
            <a:extLst>
              <a:ext uri="{FF2B5EF4-FFF2-40B4-BE49-F238E27FC236}">
                <a16:creationId xmlns="" xmlns:a16="http://schemas.microsoft.com/office/drawing/2014/main" id="{218500C9-991C-4F6E-8AE0-09F80E7BEDB9}"/>
              </a:ext>
            </a:extLst>
          </p:cNvPr>
          <p:cNvSpPr txBox="1"/>
          <p:nvPr/>
        </p:nvSpPr>
        <p:spPr>
          <a:xfrm rot="9767002">
            <a:off x="22903161" y="-9636148"/>
            <a:ext cx="2132121" cy="932563"/>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400" dirty="0">
                <a:latin typeface="+mn-lt"/>
                <a:cs typeface="+mn-ea"/>
                <a:sym typeface="+mn-lt"/>
              </a:rPr>
              <a:t>调档人必须是《档案调阅申请单》里注明的查阅人。</a:t>
            </a:r>
            <a:endParaRPr lang="zh-CN" altLang="en-US" sz="1400" dirty="0">
              <a:latin typeface="+mn-lt"/>
              <a:cs typeface="+mn-ea"/>
              <a:sym typeface="+mn-lt"/>
            </a:endParaRPr>
          </a:p>
        </p:txBody>
      </p:sp>
    </p:spTree>
    <p:extLst>
      <p:ext uri="{BB962C8B-B14F-4D97-AF65-F5344CB8AC3E}">
        <p14:creationId xmlns:p14="http://schemas.microsoft.com/office/powerpoint/2010/main" val="65694650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14:presetBounceEnd="38000">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14:bounceEnd="38000">
                                          <p:cBhvr>
                                            <p:cTn id="7" dur="2000" fill="hold">
                                              <p:stCondLst>
                                                <p:cond delay="0"/>
                                              </p:stCondLst>
                                            </p:cTn>
                                            <p:tgtEl>
                                              <p:spTgt spid="1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1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14:presetBounceEnd="38000">
                                      <p:stCondLst>
                                        <p:cond delay="0"/>
                                      </p:stCondLst>
                                      <p:childTnLst>
                                        <p:set>
                                          <p:cBhvr>
                                            <p:cTn id="10" dur="1" fill="hold">
                                              <p:stCondLst>
                                                <p:cond delay="0"/>
                                              </p:stCondLst>
                                            </p:cTn>
                                            <p:tgtEl>
                                              <p:spTgt spid="23"/>
                                            </p:tgtEl>
                                            <p:attrNameLst>
                                              <p:attrName>style.visibility</p:attrName>
                                            </p:attrNameLst>
                                          </p:cBhvr>
                                          <p:to>
                                            <p:strVal val="visible"/>
                                          </p:to>
                                        </p:set>
                                        <p:anim to="" calcmode="lin" valueType="num" p14:bounceEnd="38000">
                                          <p:cBhvr>
                                            <p:cTn id="11" dur="2000" fill="hold">
                                              <p:stCondLst>
                                                <p:cond delay="0"/>
                                              </p:stCondLst>
                                            </p:cTn>
                                            <p:tgtEl>
                                              <p:spTgt spid="2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2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14:presetBounceEnd="38000">
                                      <p:stCondLst>
                                        <p:cond delay="0"/>
                                      </p:stCondLst>
                                      <p:childTnLst>
                                        <p:set>
                                          <p:cBhvr>
                                            <p:cTn id="14" dur="1" fill="hold">
                                              <p:stCondLst>
                                                <p:cond delay="0"/>
                                              </p:stCondLst>
                                            </p:cTn>
                                            <p:tgtEl>
                                              <p:spTgt spid="15"/>
                                            </p:tgtEl>
                                            <p:attrNameLst>
                                              <p:attrName>style.visibility</p:attrName>
                                            </p:attrNameLst>
                                          </p:cBhvr>
                                          <p:to>
                                            <p:strVal val="visible"/>
                                          </p:to>
                                        </p:set>
                                        <p:anim to="" calcmode="lin" valueType="num" p14:bounceEnd="38000">
                                          <p:cBhvr>
                                            <p:cTn id="15" dur="2000" fill="hold">
                                              <p:stCondLst>
                                                <p:cond delay="0"/>
                                              </p:stCondLst>
                                            </p:cTn>
                                            <p:tgtEl>
                                              <p:spTgt spid="1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1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14:presetBounceEnd="38000">
                                      <p:stCondLst>
                                        <p:cond delay="0"/>
                                      </p:stCondLst>
                                      <p:childTnLst>
                                        <p:set>
                                          <p:cBhvr>
                                            <p:cTn id="18" dur="1" fill="hold">
                                              <p:stCondLst>
                                                <p:cond delay="0"/>
                                              </p:stCondLst>
                                            </p:cTn>
                                            <p:tgtEl>
                                              <p:spTgt spid="26"/>
                                            </p:tgtEl>
                                            <p:attrNameLst>
                                              <p:attrName>style.visibility</p:attrName>
                                            </p:attrNameLst>
                                          </p:cBhvr>
                                          <p:to>
                                            <p:strVal val="visible"/>
                                          </p:to>
                                        </p:set>
                                        <p:anim to="" calcmode="lin" valueType="num" p14:bounceEnd="38000">
                                          <p:cBhvr>
                                            <p:cTn id="19" dur="2000" fill="hold">
                                              <p:stCondLst>
                                                <p:cond delay="0"/>
                                              </p:stCondLst>
                                            </p:cTn>
                                            <p:tgtEl>
                                              <p:spTgt spid="2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2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15" grpId="0"/>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2000" fill="hold">
                                              <p:stCondLst>
                                                <p:cond delay="0"/>
                                              </p:stCondLst>
                                            </p:cTn>
                                            <p:tgtEl>
                                              <p:spTgt spid="1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1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to="" calcmode="lin" valueType="num">
                                          <p:cBhvr>
                                            <p:cTn id="11" dur="2000" fill="hold">
                                              <p:stCondLst>
                                                <p:cond delay="0"/>
                                              </p:stCondLst>
                                            </p:cTn>
                                            <p:tgtEl>
                                              <p:spTgt spid="2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2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to="" calcmode="lin" valueType="num">
                                          <p:cBhvr>
                                            <p:cTn id="15" dur="2000" fill="hold">
                                              <p:stCondLst>
                                                <p:cond delay="0"/>
                                              </p:stCondLst>
                                            </p:cTn>
                                            <p:tgtEl>
                                              <p:spTgt spid="1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1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to="" calcmode="lin" valueType="num">
                                          <p:cBhvr>
                                            <p:cTn id="19" dur="2000" fill="hold">
                                              <p:stCondLst>
                                                <p:cond delay="0"/>
                                              </p:stCondLst>
                                            </p:cTn>
                                            <p:tgtEl>
                                              <p:spTgt spid="2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2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15" grpId="0"/>
          <p:bldP spid="26"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5">
            <a:extLst>
              <a:ext uri="{FF2B5EF4-FFF2-40B4-BE49-F238E27FC236}">
                <a16:creationId xmlns="" xmlns:a16="http://schemas.microsoft.com/office/drawing/2014/main" id="{BC214A2C-E12E-4A9F-97F1-3E659147F977}"/>
              </a:ext>
            </a:extLst>
          </p:cNvPr>
          <p:cNvSpPr/>
          <p:nvPr/>
        </p:nvSpPr>
        <p:spPr>
          <a:xfrm>
            <a:off x="1446588" y="2292772"/>
            <a:ext cx="2577233" cy="368892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gradFill>
            <a:gsLst>
              <a:gs pos="32000">
                <a:schemeClr val="accent1">
                  <a:lumMod val="75000"/>
                </a:schemeClr>
              </a:gs>
              <a:gs pos="100000">
                <a:schemeClr val="accent2">
                  <a:lumMod val="75000"/>
                  <a:alpha val="43000"/>
                </a:schemeClr>
              </a:gs>
            </a:gsLst>
            <a:lin ang="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2251" tIns="737785" rIns="222250" bIns="737786" numCol="1" spcCol="1270" anchor="t" anchorCtr="0">
            <a:noAutofit/>
          </a:bodyPr>
          <a:lstStyle/>
          <a:p>
            <a:pPr marL="0" lvl="0" indent="0" algn="l" defTabSz="1555750">
              <a:lnSpc>
                <a:spcPct val="90000"/>
              </a:lnSpc>
              <a:spcBef>
                <a:spcPct val="0"/>
              </a:spcBef>
              <a:spcAft>
                <a:spcPct val="35000"/>
              </a:spcAft>
              <a:buNone/>
            </a:pPr>
            <a:endParaRPr lang="zh-CN" altLang="en-US" sz="3500" kern="1200">
              <a:cs typeface="+mn-ea"/>
              <a:sym typeface="+mn-lt"/>
            </a:endParaRPr>
          </a:p>
          <a:p>
            <a:pPr marL="228600" lvl="1" indent="-228600" algn="l" defTabSz="1200150">
              <a:lnSpc>
                <a:spcPct val="90000"/>
              </a:lnSpc>
              <a:spcBef>
                <a:spcPct val="0"/>
              </a:spcBef>
              <a:spcAft>
                <a:spcPct val="15000"/>
              </a:spcAft>
              <a:buChar char="•"/>
            </a:pPr>
            <a:endParaRPr lang="zh-CN" altLang="en-US" sz="2700" kern="1200">
              <a:cs typeface="+mn-ea"/>
              <a:sym typeface="+mn-lt"/>
            </a:endParaRPr>
          </a:p>
          <a:p>
            <a:pPr marL="228600" lvl="1" indent="-228600" algn="l" defTabSz="1200150">
              <a:lnSpc>
                <a:spcPct val="90000"/>
              </a:lnSpc>
              <a:spcBef>
                <a:spcPct val="0"/>
              </a:spcBef>
              <a:spcAft>
                <a:spcPct val="15000"/>
              </a:spcAft>
              <a:buChar char="•"/>
            </a:pPr>
            <a:endParaRPr lang="zh-CN" altLang="en-US" sz="2700" kern="1200">
              <a:cs typeface="+mn-ea"/>
              <a:sym typeface="+mn-lt"/>
            </a:endParaRPr>
          </a:p>
        </p:txBody>
      </p:sp>
      <p:sp>
        <p:nvSpPr>
          <p:cNvPr id="7" name="任意多边形: 形状 6">
            <a:extLst>
              <a:ext uri="{FF2B5EF4-FFF2-40B4-BE49-F238E27FC236}">
                <a16:creationId xmlns="" xmlns:a16="http://schemas.microsoft.com/office/drawing/2014/main" id="{39E3B1A8-290F-4813-93A9-863A2ADD4540}"/>
              </a:ext>
            </a:extLst>
          </p:cNvPr>
          <p:cNvSpPr/>
          <p:nvPr/>
        </p:nvSpPr>
        <p:spPr>
          <a:xfrm>
            <a:off x="3714192" y="2292772"/>
            <a:ext cx="2577233" cy="368892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gradFill>
            <a:gsLst>
              <a:gs pos="32000">
                <a:schemeClr val="accent1">
                  <a:lumMod val="75000"/>
                </a:schemeClr>
              </a:gs>
              <a:gs pos="100000">
                <a:schemeClr val="accent2">
                  <a:lumMod val="75000"/>
                  <a:alpha val="43000"/>
                </a:schemeClr>
              </a:gs>
            </a:gsLst>
            <a:lin ang="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2251" tIns="737785" rIns="222250" bIns="737786" numCol="1" spcCol="1270" anchor="ctr" anchorCtr="0">
            <a:noAutofit/>
          </a:bodyPr>
          <a:lstStyle/>
          <a:p>
            <a:pPr marL="0" lvl="0" indent="0" algn="ctr" defTabSz="1555750">
              <a:lnSpc>
                <a:spcPct val="90000"/>
              </a:lnSpc>
              <a:spcBef>
                <a:spcPct val="0"/>
              </a:spcBef>
              <a:spcAft>
                <a:spcPct val="35000"/>
              </a:spcAft>
              <a:buNone/>
            </a:pPr>
            <a:endParaRPr lang="zh-CN" altLang="en-US" sz="3500" kern="1200" dirty="0">
              <a:cs typeface="+mn-ea"/>
              <a:sym typeface="+mn-lt"/>
            </a:endParaRPr>
          </a:p>
        </p:txBody>
      </p:sp>
      <p:sp>
        <p:nvSpPr>
          <p:cNvPr id="8" name="任意多边形: 形状 7">
            <a:extLst>
              <a:ext uri="{FF2B5EF4-FFF2-40B4-BE49-F238E27FC236}">
                <a16:creationId xmlns="" xmlns:a16="http://schemas.microsoft.com/office/drawing/2014/main" id="{E51B530F-11FE-4390-AA2E-80277D1C4989}"/>
              </a:ext>
            </a:extLst>
          </p:cNvPr>
          <p:cNvSpPr/>
          <p:nvPr/>
        </p:nvSpPr>
        <p:spPr>
          <a:xfrm>
            <a:off x="5981796" y="2292772"/>
            <a:ext cx="2577233" cy="368892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gradFill>
            <a:gsLst>
              <a:gs pos="32000">
                <a:schemeClr val="accent1">
                  <a:lumMod val="75000"/>
                </a:schemeClr>
              </a:gs>
              <a:gs pos="100000">
                <a:schemeClr val="accent2">
                  <a:lumMod val="75000"/>
                  <a:alpha val="43000"/>
                </a:schemeClr>
              </a:gs>
            </a:gsLst>
            <a:lin ang="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2251" tIns="737785" rIns="222250" bIns="737786" numCol="1" spcCol="1270" anchor="t" anchorCtr="0">
            <a:noAutofit/>
          </a:bodyPr>
          <a:lstStyle/>
          <a:p>
            <a:pPr marL="0" lvl="0" indent="0" algn="l" defTabSz="1555750">
              <a:lnSpc>
                <a:spcPct val="90000"/>
              </a:lnSpc>
              <a:spcBef>
                <a:spcPct val="0"/>
              </a:spcBef>
              <a:spcAft>
                <a:spcPct val="35000"/>
              </a:spcAft>
              <a:buNone/>
            </a:pPr>
            <a:endParaRPr lang="zh-CN" altLang="en-US" sz="3500" kern="1200" dirty="0">
              <a:cs typeface="+mn-ea"/>
              <a:sym typeface="+mn-lt"/>
            </a:endParaRPr>
          </a:p>
          <a:p>
            <a:pPr marL="228600" lvl="1" indent="-228600" algn="l" defTabSz="1200150">
              <a:lnSpc>
                <a:spcPct val="90000"/>
              </a:lnSpc>
              <a:spcBef>
                <a:spcPct val="0"/>
              </a:spcBef>
              <a:spcAft>
                <a:spcPct val="15000"/>
              </a:spcAft>
              <a:buChar char="•"/>
            </a:pPr>
            <a:endParaRPr lang="zh-CN" altLang="en-US" sz="2700" kern="1200" dirty="0">
              <a:cs typeface="+mn-ea"/>
              <a:sym typeface="+mn-lt"/>
            </a:endParaRPr>
          </a:p>
          <a:p>
            <a:pPr marL="228600" lvl="1" indent="-228600" algn="l" defTabSz="1200150">
              <a:lnSpc>
                <a:spcPct val="90000"/>
              </a:lnSpc>
              <a:spcBef>
                <a:spcPct val="0"/>
              </a:spcBef>
              <a:spcAft>
                <a:spcPct val="15000"/>
              </a:spcAft>
              <a:buChar char="•"/>
            </a:pPr>
            <a:endParaRPr lang="zh-CN" altLang="en-US" sz="2700" kern="1200">
              <a:cs typeface="+mn-ea"/>
              <a:sym typeface="+mn-lt"/>
            </a:endParaRPr>
          </a:p>
        </p:txBody>
      </p:sp>
      <p:sp>
        <p:nvSpPr>
          <p:cNvPr id="9" name="任意多边形: 形状 8">
            <a:extLst>
              <a:ext uri="{FF2B5EF4-FFF2-40B4-BE49-F238E27FC236}">
                <a16:creationId xmlns="" xmlns:a16="http://schemas.microsoft.com/office/drawing/2014/main" id="{20B64A0E-31BC-46E3-B77E-10C1CF63227E}"/>
              </a:ext>
            </a:extLst>
          </p:cNvPr>
          <p:cNvSpPr/>
          <p:nvPr/>
        </p:nvSpPr>
        <p:spPr>
          <a:xfrm>
            <a:off x="8249401" y="2292772"/>
            <a:ext cx="2577233" cy="368892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gradFill>
            <a:gsLst>
              <a:gs pos="32000">
                <a:schemeClr val="accent1">
                  <a:lumMod val="75000"/>
                </a:schemeClr>
              </a:gs>
              <a:gs pos="100000">
                <a:schemeClr val="accent2">
                  <a:lumMod val="75000"/>
                  <a:alpha val="43000"/>
                </a:schemeClr>
              </a:gs>
            </a:gsLst>
            <a:lin ang="0" scaled="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2251" tIns="737785" rIns="222250" bIns="737786" numCol="1" spcCol="1270" anchor="t" anchorCtr="0">
            <a:noAutofit/>
          </a:bodyPr>
          <a:lstStyle/>
          <a:p>
            <a:pPr marL="0" lvl="0" indent="0" algn="l" defTabSz="1555750">
              <a:lnSpc>
                <a:spcPct val="90000"/>
              </a:lnSpc>
              <a:spcBef>
                <a:spcPct val="0"/>
              </a:spcBef>
              <a:spcAft>
                <a:spcPct val="35000"/>
              </a:spcAft>
              <a:buNone/>
            </a:pPr>
            <a:endParaRPr lang="zh-CN" altLang="en-US" sz="3500" kern="1200" dirty="0">
              <a:cs typeface="+mn-ea"/>
              <a:sym typeface="+mn-lt"/>
            </a:endParaRPr>
          </a:p>
          <a:p>
            <a:pPr marL="228600" lvl="1" indent="-228600" algn="l" defTabSz="1200150">
              <a:lnSpc>
                <a:spcPct val="90000"/>
              </a:lnSpc>
              <a:spcBef>
                <a:spcPct val="0"/>
              </a:spcBef>
              <a:spcAft>
                <a:spcPct val="15000"/>
              </a:spcAft>
              <a:buChar char="•"/>
            </a:pPr>
            <a:endParaRPr lang="zh-CN" altLang="en-US" sz="2700" kern="1200" dirty="0">
              <a:cs typeface="+mn-ea"/>
              <a:sym typeface="+mn-lt"/>
            </a:endParaRPr>
          </a:p>
          <a:p>
            <a:pPr marL="228600" lvl="1" indent="-228600" algn="l" defTabSz="1200150">
              <a:lnSpc>
                <a:spcPct val="90000"/>
              </a:lnSpc>
              <a:spcBef>
                <a:spcPct val="0"/>
              </a:spcBef>
              <a:spcAft>
                <a:spcPct val="15000"/>
              </a:spcAft>
              <a:buChar char="•"/>
            </a:pPr>
            <a:endParaRPr lang="zh-CN" altLang="en-US" sz="2700" kern="1200" dirty="0">
              <a:cs typeface="+mn-ea"/>
              <a:sym typeface="+mn-lt"/>
            </a:endParaRPr>
          </a:p>
        </p:txBody>
      </p:sp>
      <p:sp>
        <p:nvSpPr>
          <p:cNvPr id="13" name="PA-文本框 10">
            <a:extLst>
              <a:ext uri="{FF2B5EF4-FFF2-40B4-BE49-F238E27FC236}">
                <a16:creationId xmlns="" xmlns:a16="http://schemas.microsoft.com/office/drawing/2014/main" id="{3AA0FED4-AE64-4632-BD4F-B781DA4BE767}"/>
              </a:ext>
            </a:extLst>
          </p:cNvPr>
          <p:cNvSpPr txBox="1"/>
          <p:nvPr>
            <p:custDataLst>
              <p:tags r:id="rId1"/>
            </p:custDataLst>
          </p:nvPr>
        </p:nvSpPr>
        <p:spPr>
          <a:xfrm>
            <a:off x="3829701" y="1104900"/>
            <a:ext cx="4532599" cy="1015663"/>
          </a:xfrm>
          <a:prstGeom prst="rect">
            <a:avLst/>
          </a:prstGeom>
          <a:noFill/>
        </p:spPr>
        <p:txBody>
          <a:bodyPr wrap="square">
            <a:spAutoFit/>
          </a:bodyPr>
          <a:lstStyle/>
          <a:p>
            <a:pPr algn="ctr"/>
            <a:r>
              <a:rPr lang="zh-CN" altLang="en-US" sz="6000" dirty="0">
                <a:gradFill>
                  <a:gsLst>
                    <a:gs pos="32000">
                      <a:schemeClr val="accent1">
                        <a:lumMod val="75000"/>
                      </a:schemeClr>
                    </a:gs>
                    <a:gs pos="100000">
                      <a:schemeClr val="accent2">
                        <a:lumMod val="75000"/>
                      </a:schemeClr>
                    </a:gs>
                  </a:gsLst>
                  <a:lin ang="0" scaled="0"/>
                </a:gradFill>
                <a:cs typeface="+mn-ea"/>
                <a:sym typeface="+mn-lt"/>
              </a:rPr>
              <a:t>档案调阅</a:t>
            </a:r>
            <a:endParaRPr lang="zh-CN" altLang="zh-CN" sz="6000" dirty="0">
              <a:gradFill>
                <a:gsLst>
                  <a:gs pos="32000">
                    <a:schemeClr val="accent1">
                      <a:lumMod val="75000"/>
                    </a:schemeClr>
                  </a:gs>
                  <a:gs pos="100000">
                    <a:schemeClr val="accent2">
                      <a:lumMod val="75000"/>
                    </a:schemeClr>
                  </a:gs>
                </a:gsLst>
                <a:lin ang="0" scaled="0"/>
              </a:gradFill>
              <a:cs typeface="+mn-ea"/>
              <a:sym typeface="+mn-lt"/>
            </a:endParaRPr>
          </a:p>
        </p:txBody>
      </p:sp>
      <p:sp>
        <p:nvSpPr>
          <p:cNvPr id="15" name="文本框 14">
            <a:extLst>
              <a:ext uri="{FF2B5EF4-FFF2-40B4-BE49-F238E27FC236}">
                <a16:creationId xmlns="" xmlns:a16="http://schemas.microsoft.com/office/drawing/2014/main" id="{243AF37B-AE1D-4C06-8231-337D94117793}"/>
              </a:ext>
            </a:extLst>
          </p:cNvPr>
          <p:cNvSpPr txBox="1"/>
          <p:nvPr/>
        </p:nvSpPr>
        <p:spPr>
          <a:xfrm>
            <a:off x="1648904" y="3400592"/>
            <a:ext cx="1951932" cy="1492716"/>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400" dirty="0">
                <a:latin typeface="+mn-lt"/>
                <a:cs typeface="+mn-ea"/>
                <a:sym typeface="+mn-lt"/>
              </a:rPr>
              <a:t>因工作需要需调阅档案时，须填写《档案调阅申请单》（附表</a:t>
            </a:r>
            <a:r>
              <a:rPr lang="en-US" altLang="zh-CN" sz="1400" dirty="0">
                <a:latin typeface="+mn-lt"/>
                <a:cs typeface="+mn-ea"/>
                <a:sym typeface="+mn-lt"/>
              </a:rPr>
              <a:t>3</a:t>
            </a:r>
            <a:r>
              <a:rPr lang="zh-CN" altLang="zh-CN" sz="1400" dirty="0">
                <a:latin typeface="+mn-lt"/>
                <a:cs typeface="+mn-ea"/>
                <a:sym typeface="+mn-lt"/>
              </a:rPr>
              <a:t>），并经相应核准人核准后方可调阅。</a:t>
            </a:r>
            <a:endParaRPr lang="zh-CN" altLang="en-US" sz="1400" dirty="0">
              <a:latin typeface="+mn-lt"/>
              <a:cs typeface="+mn-ea"/>
              <a:sym typeface="+mn-lt"/>
            </a:endParaRPr>
          </a:p>
        </p:txBody>
      </p:sp>
      <p:sp>
        <p:nvSpPr>
          <p:cNvPr id="16" name="文本框 15">
            <a:extLst>
              <a:ext uri="{FF2B5EF4-FFF2-40B4-BE49-F238E27FC236}">
                <a16:creationId xmlns="" xmlns:a16="http://schemas.microsoft.com/office/drawing/2014/main" id="{C82153B4-52BA-452F-B996-303FEB7DFE6D}"/>
              </a:ext>
            </a:extLst>
          </p:cNvPr>
          <p:cNvSpPr txBox="1"/>
          <p:nvPr/>
        </p:nvSpPr>
        <p:spPr>
          <a:xfrm>
            <a:off x="3899554" y="3400592"/>
            <a:ext cx="1951932" cy="1492716"/>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400" dirty="0">
                <a:latin typeface="+mn-lt"/>
                <a:cs typeface="+mn-ea"/>
                <a:sym typeface="+mn-lt"/>
              </a:rPr>
              <a:t>行政类档案、财务类档案、人事类档案、业务类档案、工程类档案、拓展类档案的调阅须部门经理核准</a:t>
            </a:r>
            <a:endParaRPr lang="zh-CN" altLang="en-US" sz="1400" dirty="0">
              <a:latin typeface="+mn-lt"/>
              <a:cs typeface="+mn-ea"/>
              <a:sym typeface="+mn-lt"/>
            </a:endParaRPr>
          </a:p>
        </p:txBody>
      </p:sp>
      <p:sp>
        <p:nvSpPr>
          <p:cNvPr id="17" name="文本框 16">
            <a:extLst>
              <a:ext uri="{FF2B5EF4-FFF2-40B4-BE49-F238E27FC236}">
                <a16:creationId xmlns="" xmlns:a16="http://schemas.microsoft.com/office/drawing/2014/main" id="{C5A61749-C5F6-49B9-A549-565E7617D543}"/>
              </a:ext>
            </a:extLst>
          </p:cNvPr>
          <p:cNvSpPr txBox="1"/>
          <p:nvPr/>
        </p:nvSpPr>
        <p:spPr>
          <a:xfrm>
            <a:off x="8559029" y="3632200"/>
            <a:ext cx="1951932" cy="1492716"/>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400" dirty="0">
                <a:latin typeface="+mn-lt"/>
                <a:cs typeface="+mn-ea"/>
                <a:sym typeface="+mn-lt"/>
              </a:rPr>
              <a:t>档案管理人员必须严格按照《档案调阅申请单》的内容，将档案调出，供调档人查阅。</a:t>
            </a:r>
            <a:endParaRPr lang="zh-CN" altLang="en-US" sz="1400" dirty="0">
              <a:latin typeface="+mn-lt"/>
              <a:cs typeface="+mn-ea"/>
              <a:sym typeface="+mn-lt"/>
            </a:endParaRPr>
          </a:p>
        </p:txBody>
      </p:sp>
      <p:sp>
        <p:nvSpPr>
          <p:cNvPr id="18" name="文本框 17">
            <a:extLst>
              <a:ext uri="{FF2B5EF4-FFF2-40B4-BE49-F238E27FC236}">
                <a16:creationId xmlns="" xmlns:a16="http://schemas.microsoft.com/office/drawing/2014/main" id="{0A1B4C9D-7320-430D-BF3B-8B47EFE92EA5}"/>
              </a:ext>
            </a:extLst>
          </p:cNvPr>
          <p:cNvSpPr txBox="1"/>
          <p:nvPr/>
        </p:nvSpPr>
        <p:spPr>
          <a:xfrm>
            <a:off x="6152014" y="3587835"/>
            <a:ext cx="1951932" cy="932563"/>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400" dirty="0">
                <a:latin typeface="+mn-lt"/>
                <a:cs typeface="+mn-ea"/>
                <a:sym typeface="+mn-lt"/>
              </a:rPr>
              <a:t>调档人必须是《档案调阅申请单》里注明的查阅人。</a:t>
            </a:r>
            <a:endParaRPr lang="zh-CN" altLang="en-US" sz="1400" dirty="0">
              <a:latin typeface="+mn-lt"/>
              <a:cs typeface="+mn-ea"/>
              <a:sym typeface="+mn-lt"/>
            </a:endParaRPr>
          </a:p>
        </p:txBody>
      </p:sp>
      <p:sp>
        <p:nvSpPr>
          <p:cNvPr id="20" name="任意多边形: 形状 19">
            <a:extLst>
              <a:ext uri="{FF2B5EF4-FFF2-40B4-BE49-F238E27FC236}">
                <a16:creationId xmlns="" xmlns:a16="http://schemas.microsoft.com/office/drawing/2014/main" id="{6E5E204D-2F2D-4E89-B2F7-E0AC82954157}"/>
              </a:ext>
            </a:extLst>
          </p:cNvPr>
          <p:cNvSpPr/>
          <p:nvPr/>
        </p:nvSpPr>
        <p:spPr>
          <a:xfrm rot="3681728">
            <a:off x="-1641698" y="16183254"/>
            <a:ext cx="2790334" cy="2795528"/>
          </a:xfrm>
          <a:custGeom>
            <a:avLst/>
            <a:gdLst>
              <a:gd name="connsiteX0" fmla="*/ 2161802 w 4323604"/>
              <a:gd name="connsiteY0" fmla="*/ 963247 h 4323604"/>
              <a:gd name="connsiteX1" fmla="*/ 963247 w 4323604"/>
              <a:gd name="connsiteY1" fmla="*/ 2161802 h 4323604"/>
              <a:gd name="connsiteX2" fmla="*/ 2161802 w 4323604"/>
              <a:gd name="connsiteY2" fmla="*/ 3360357 h 4323604"/>
              <a:gd name="connsiteX3" fmla="*/ 3360357 w 4323604"/>
              <a:gd name="connsiteY3" fmla="*/ 2161802 h 4323604"/>
              <a:gd name="connsiteX4" fmla="*/ 2161802 w 4323604"/>
              <a:gd name="connsiteY4" fmla="*/ 963247 h 4323604"/>
              <a:gd name="connsiteX5" fmla="*/ 2161802 w 4323604"/>
              <a:gd name="connsiteY5" fmla="*/ 0 h 4323604"/>
              <a:gd name="connsiteX6" fmla="*/ 4323604 w 4323604"/>
              <a:gd name="connsiteY6" fmla="*/ 2161802 h 4323604"/>
              <a:gd name="connsiteX7" fmla="*/ 2161802 w 4323604"/>
              <a:gd name="connsiteY7" fmla="*/ 4323604 h 4323604"/>
              <a:gd name="connsiteX8" fmla="*/ 0 w 4323604"/>
              <a:gd name="connsiteY8" fmla="*/ 2161802 h 4323604"/>
              <a:gd name="connsiteX9" fmla="*/ 2161802 w 4323604"/>
              <a:gd name="connsiteY9" fmla="*/ 0 h 432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3604" h="4323604">
                <a:moveTo>
                  <a:pt x="2161802" y="963247"/>
                </a:moveTo>
                <a:cubicBezTo>
                  <a:pt x="1499858" y="963247"/>
                  <a:pt x="963247" y="1499858"/>
                  <a:pt x="963247" y="2161802"/>
                </a:cubicBezTo>
                <a:cubicBezTo>
                  <a:pt x="963247" y="2823746"/>
                  <a:pt x="1499858" y="3360357"/>
                  <a:pt x="2161802" y="3360357"/>
                </a:cubicBezTo>
                <a:cubicBezTo>
                  <a:pt x="2823746" y="3360357"/>
                  <a:pt x="3360357" y="2823746"/>
                  <a:pt x="3360357" y="2161802"/>
                </a:cubicBezTo>
                <a:cubicBezTo>
                  <a:pt x="3360357" y="1499858"/>
                  <a:pt x="2823746" y="963247"/>
                  <a:pt x="2161802" y="963247"/>
                </a:cubicBezTo>
                <a:close/>
                <a:moveTo>
                  <a:pt x="2161802" y="0"/>
                </a:moveTo>
                <a:cubicBezTo>
                  <a:pt x="3355732" y="0"/>
                  <a:pt x="4323604" y="967872"/>
                  <a:pt x="4323604" y="2161802"/>
                </a:cubicBezTo>
                <a:cubicBezTo>
                  <a:pt x="4323604" y="3355732"/>
                  <a:pt x="3355732" y="4323604"/>
                  <a:pt x="2161802" y="4323604"/>
                </a:cubicBezTo>
                <a:cubicBezTo>
                  <a:pt x="967872" y="4323604"/>
                  <a:pt x="0" y="3355732"/>
                  <a:pt x="0" y="2161802"/>
                </a:cubicBezTo>
                <a:cubicBezTo>
                  <a:pt x="0" y="967872"/>
                  <a:pt x="967872" y="0"/>
                  <a:pt x="2161802" y="0"/>
                </a:cubicBezTo>
                <a:close/>
              </a:path>
            </a:pathLst>
          </a:custGeom>
          <a:gradFill>
            <a:gsLst>
              <a:gs pos="30000">
                <a:schemeClr val="accent1">
                  <a:lumMod val="75000"/>
                </a:schemeClr>
              </a:gs>
              <a:gs pos="7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22" name="图片 21">
            <a:extLst>
              <a:ext uri="{FF2B5EF4-FFF2-40B4-BE49-F238E27FC236}">
                <a16:creationId xmlns="" xmlns:a16="http://schemas.microsoft.com/office/drawing/2014/main" id="{B7274FF8-67AA-422D-B520-3564C51F5E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96723" y="13741320"/>
            <a:ext cx="2330117" cy="1553411"/>
          </a:xfrm>
          <a:prstGeom prst="rect">
            <a:avLst/>
          </a:prstGeom>
        </p:spPr>
      </p:pic>
      <p:sp>
        <p:nvSpPr>
          <p:cNvPr id="24" name="PA-文本框 10">
            <a:extLst>
              <a:ext uri="{FF2B5EF4-FFF2-40B4-BE49-F238E27FC236}">
                <a16:creationId xmlns="" xmlns:a16="http://schemas.microsoft.com/office/drawing/2014/main" id="{D34D6019-D43B-4801-801C-ED66E97C1E4B}"/>
              </a:ext>
            </a:extLst>
          </p:cNvPr>
          <p:cNvSpPr txBox="1"/>
          <p:nvPr>
            <p:custDataLst>
              <p:tags r:id="rId2"/>
            </p:custDataLst>
          </p:nvPr>
        </p:nvSpPr>
        <p:spPr>
          <a:xfrm>
            <a:off x="-7934658" y="13351200"/>
            <a:ext cx="1701308" cy="3785652"/>
          </a:xfrm>
          <a:prstGeom prst="rect">
            <a:avLst/>
          </a:prstGeom>
          <a:noFill/>
        </p:spPr>
        <p:txBody>
          <a:bodyPr wrap="square">
            <a:spAutoFit/>
          </a:bodyPr>
          <a:lstStyle/>
          <a:p>
            <a:r>
              <a:rPr lang="zh-CN" altLang="en-US" sz="6000" dirty="0">
                <a:gradFill>
                  <a:gsLst>
                    <a:gs pos="32000">
                      <a:schemeClr val="accent1">
                        <a:lumMod val="75000"/>
                      </a:schemeClr>
                    </a:gs>
                    <a:gs pos="100000">
                      <a:schemeClr val="accent2">
                        <a:lumMod val="75000"/>
                      </a:schemeClr>
                    </a:gs>
                  </a:gsLst>
                  <a:lin ang="0" scaled="0"/>
                </a:gradFill>
                <a:cs typeface="+mn-ea"/>
                <a:sym typeface="+mn-lt"/>
              </a:rPr>
              <a:t>档案销毁</a:t>
            </a:r>
            <a:endParaRPr lang="zh-CN" altLang="zh-CN" sz="6000" dirty="0">
              <a:gradFill>
                <a:gsLst>
                  <a:gs pos="32000">
                    <a:schemeClr val="accent1">
                      <a:lumMod val="75000"/>
                    </a:schemeClr>
                  </a:gs>
                  <a:gs pos="100000">
                    <a:schemeClr val="accent2">
                      <a:lumMod val="75000"/>
                    </a:schemeClr>
                  </a:gs>
                </a:gsLst>
                <a:lin ang="0" scaled="0"/>
              </a:gradFill>
              <a:cs typeface="+mn-ea"/>
              <a:sym typeface="+mn-lt"/>
            </a:endParaRPr>
          </a:p>
        </p:txBody>
      </p:sp>
      <p:sp>
        <p:nvSpPr>
          <p:cNvPr id="26" name="文本框 25">
            <a:extLst>
              <a:ext uri="{FF2B5EF4-FFF2-40B4-BE49-F238E27FC236}">
                <a16:creationId xmlns="" xmlns:a16="http://schemas.microsoft.com/office/drawing/2014/main" id="{89E2C3D4-13CD-4132-B364-CAD89B379D85}"/>
              </a:ext>
            </a:extLst>
          </p:cNvPr>
          <p:cNvSpPr txBox="1"/>
          <p:nvPr/>
        </p:nvSpPr>
        <p:spPr>
          <a:xfrm>
            <a:off x="-7521299" y="15036801"/>
            <a:ext cx="1491586" cy="932563"/>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400" dirty="0">
                <a:solidFill>
                  <a:schemeClr val="tx1">
                    <a:lumMod val="85000"/>
                    <a:lumOff val="15000"/>
                  </a:schemeClr>
                </a:solidFill>
                <a:latin typeface="+mn-lt"/>
                <a:cs typeface="+mn-ea"/>
                <a:sym typeface="+mn-lt"/>
              </a:rPr>
              <a:t>超过保存期，且无保存价值的档案应</a:t>
            </a:r>
            <a:r>
              <a:rPr lang="zh-CN" altLang="zh-CN" sz="1400">
                <a:solidFill>
                  <a:schemeClr val="tx1">
                    <a:lumMod val="85000"/>
                    <a:lumOff val="15000"/>
                  </a:schemeClr>
                </a:solidFill>
                <a:latin typeface="+mn-lt"/>
                <a:cs typeface="+mn-ea"/>
                <a:sym typeface="+mn-lt"/>
              </a:rPr>
              <a:t>销毁。</a:t>
            </a:r>
            <a:endParaRPr lang="zh-CN" altLang="en-US" sz="1400" dirty="0">
              <a:solidFill>
                <a:schemeClr val="tx1">
                  <a:lumMod val="85000"/>
                  <a:lumOff val="15000"/>
                </a:schemeClr>
              </a:solidFill>
              <a:latin typeface="+mn-lt"/>
              <a:cs typeface="+mn-ea"/>
              <a:sym typeface="+mn-lt"/>
            </a:endParaRPr>
          </a:p>
        </p:txBody>
      </p:sp>
      <p:sp>
        <p:nvSpPr>
          <p:cNvPr id="28" name="文本框 27">
            <a:extLst>
              <a:ext uri="{FF2B5EF4-FFF2-40B4-BE49-F238E27FC236}">
                <a16:creationId xmlns="" xmlns:a16="http://schemas.microsoft.com/office/drawing/2014/main" id="{79B002B6-907F-4418-90F5-FC7AFBD36747}"/>
              </a:ext>
            </a:extLst>
          </p:cNvPr>
          <p:cNvSpPr txBox="1"/>
          <p:nvPr/>
        </p:nvSpPr>
        <p:spPr>
          <a:xfrm>
            <a:off x="-7521299" y="15810607"/>
            <a:ext cx="1491586" cy="1772793"/>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400">
                <a:solidFill>
                  <a:schemeClr val="tx1">
                    <a:lumMod val="85000"/>
                    <a:lumOff val="15000"/>
                  </a:schemeClr>
                </a:solidFill>
                <a:latin typeface="+mn-lt"/>
                <a:cs typeface="+mn-ea"/>
                <a:sym typeface="+mn-lt"/>
              </a:rPr>
              <a:t>需</a:t>
            </a:r>
            <a:r>
              <a:rPr lang="zh-CN" altLang="zh-CN" sz="1400" dirty="0">
                <a:solidFill>
                  <a:schemeClr val="tx1">
                    <a:lumMod val="85000"/>
                    <a:lumOff val="15000"/>
                  </a:schemeClr>
                </a:solidFill>
                <a:latin typeface="+mn-lt"/>
                <a:cs typeface="+mn-ea"/>
                <a:sym typeface="+mn-lt"/>
              </a:rPr>
              <a:t>销毁的档案由保管部门填报《档案销毁申请表》（附表</a:t>
            </a:r>
            <a:r>
              <a:rPr lang="en-US" altLang="zh-CN" sz="1400" dirty="0">
                <a:solidFill>
                  <a:schemeClr val="tx1">
                    <a:lumMod val="85000"/>
                    <a:lumOff val="15000"/>
                  </a:schemeClr>
                </a:solidFill>
                <a:latin typeface="+mn-lt"/>
                <a:cs typeface="+mn-ea"/>
                <a:sym typeface="+mn-lt"/>
              </a:rPr>
              <a:t>4</a:t>
            </a:r>
            <a:r>
              <a:rPr lang="zh-CN" altLang="zh-CN" sz="1400" dirty="0">
                <a:solidFill>
                  <a:schemeClr val="tx1">
                    <a:lumMod val="85000"/>
                    <a:lumOff val="15000"/>
                  </a:schemeClr>
                </a:solidFill>
                <a:latin typeface="+mn-lt"/>
                <a:cs typeface="+mn-ea"/>
                <a:sym typeface="+mn-lt"/>
              </a:rPr>
              <a:t>），经相应核准人核准后方可</a:t>
            </a:r>
            <a:r>
              <a:rPr lang="zh-CN" altLang="zh-CN" sz="1400">
                <a:solidFill>
                  <a:schemeClr val="tx1">
                    <a:lumMod val="85000"/>
                    <a:lumOff val="15000"/>
                  </a:schemeClr>
                </a:solidFill>
                <a:latin typeface="+mn-lt"/>
                <a:cs typeface="+mn-ea"/>
                <a:sym typeface="+mn-lt"/>
              </a:rPr>
              <a:t>销毁。</a:t>
            </a:r>
            <a:endParaRPr lang="zh-CN" altLang="en-US" sz="1400" dirty="0">
              <a:solidFill>
                <a:schemeClr val="tx1">
                  <a:lumMod val="85000"/>
                  <a:lumOff val="15000"/>
                </a:schemeClr>
              </a:solidFill>
              <a:latin typeface="+mn-lt"/>
              <a:cs typeface="+mn-ea"/>
              <a:sym typeface="+mn-lt"/>
            </a:endParaRPr>
          </a:p>
        </p:txBody>
      </p:sp>
      <p:sp>
        <p:nvSpPr>
          <p:cNvPr id="30" name="文本框 29">
            <a:extLst>
              <a:ext uri="{FF2B5EF4-FFF2-40B4-BE49-F238E27FC236}">
                <a16:creationId xmlns="" xmlns:a16="http://schemas.microsoft.com/office/drawing/2014/main" id="{DE4A730A-C088-40E9-9521-665A51DF2A97}"/>
              </a:ext>
            </a:extLst>
          </p:cNvPr>
          <p:cNvSpPr txBox="1"/>
          <p:nvPr/>
        </p:nvSpPr>
        <p:spPr>
          <a:xfrm>
            <a:off x="-7521299" y="16864490"/>
            <a:ext cx="1491586" cy="2033442"/>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400" dirty="0">
                <a:solidFill>
                  <a:schemeClr val="tx1">
                    <a:lumMod val="85000"/>
                    <a:lumOff val="15000"/>
                  </a:schemeClr>
                </a:solidFill>
                <a:latin typeface="+mn-lt"/>
                <a:cs typeface="+mn-ea"/>
                <a:sym typeface="+mn-lt"/>
              </a:rPr>
              <a:t>部门内部档案由部门经理核准销毁；机要档案由总经理核准销毁；其余档案由主管副总经理核准销毁</a:t>
            </a:r>
            <a:endParaRPr lang="zh-CN" altLang="en-US" sz="1400" dirty="0">
              <a:solidFill>
                <a:schemeClr val="tx1">
                  <a:lumMod val="85000"/>
                  <a:lumOff val="15000"/>
                </a:schemeClr>
              </a:solidFill>
              <a:latin typeface="+mn-lt"/>
              <a:cs typeface="+mn-ea"/>
              <a:sym typeface="+mn-lt"/>
            </a:endParaRPr>
          </a:p>
        </p:txBody>
      </p:sp>
      <p:sp>
        <p:nvSpPr>
          <p:cNvPr id="32" name="等腰三角形 31">
            <a:extLst>
              <a:ext uri="{FF2B5EF4-FFF2-40B4-BE49-F238E27FC236}">
                <a16:creationId xmlns="" xmlns:a16="http://schemas.microsoft.com/office/drawing/2014/main" id="{7A41C50B-CEF1-42F8-B8AB-5D7F0162ED56}"/>
              </a:ext>
            </a:extLst>
          </p:cNvPr>
          <p:cNvSpPr/>
          <p:nvPr/>
        </p:nvSpPr>
        <p:spPr>
          <a:xfrm rot="5400000">
            <a:off x="-7841322" y="15069436"/>
            <a:ext cx="55308" cy="47768"/>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等腰三角形 33">
            <a:extLst>
              <a:ext uri="{FF2B5EF4-FFF2-40B4-BE49-F238E27FC236}">
                <a16:creationId xmlns="" xmlns:a16="http://schemas.microsoft.com/office/drawing/2014/main" id="{06116EE5-884E-48CA-820A-759DA9F51CCF}"/>
              </a:ext>
            </a:extLst>
          </p:cNvPr>
          <p:cNvSpPr/>
          <p:nvPr/>
        </p:nvSpPr>
        <p:spPr>
          <a:xfrm rot="5400000">
            <a:off x="-7841322" y="16057093"/>
            <a:ext cx="55308" cy="47768"/>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等腰三角形 35">
            <a:extLst>
              <a:ext uri="{FF2B5EF4-FFF2-40B4-BE49-F238E27FC236}">
                <a16:creationId xmlns="" xmlns:a16="http://schemas.microsoft.com/office/drawing/2014/main" id="{8FCDD4D6-975E-4E4E-9636-CC253651FA69}"/>
              </a:ext>
            </a:extLst>
          </p:cNvPr>
          <p:cNvSpPr/>
          <p:nvPr/>
        </p:nvSpPr>
        <p:spPr>
          <a:xfrm rot="5400000">
            <a:off x="-7841322" y="17251013"/>
            <a:ext cx="55308" cy="47768"/>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68230201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 xmlns:a16="http://schemas.microsoft.com/office/drawing/2014/main" id="{1E466115-FA76-4EB4-8FCE-72BB9AB7FE2D}"/>
              </a:ext>
            </a:extLst>
          </p:cNvPr>
          <p:cNvSpPr txBox="1"/>
          <p:nvPr/>
        </p:nvSpPr>
        <p:spPr>
          <a:xfrm>
            <a:off x="424983" y="768094"/>
            <a:ext cx="2571538" cy="1569660"/>
          </a:xfrm>
          <a:prstGeom prst="rect">
            <a:avLst/>
          </a:prstGeom>
          <a:noFill/>
        </p:spPr>
        <p:txBody>
          <a:bodyPr wrap="none" rtlCol="0">
            <a:spAutoFit/>
          </a:bodyPr>
          <a:lstStyle/>
          <a:p>
            <a:r>
              <a:rPr lang="zh-CN" altLang="en-US" sz="9600" spc="-300" dirty="0">
                <a:gradFill>
                  <a:gsLst>
                    <a:gs pos="35000">
                      <a:schemeClr val="accent1">
                        <a:lumMod val="75000"/>
                      </a:schemeClr>
                    </a:gs>
                    <a:gs pos="70000">
                      <a:schemeClr val="accent2">
                        <a:lumMod val="75000"/>
                      </a:schemeClr>
                    </a:gs>
                  </a:gsLst>
                  <a:lin ang="16200000" scaled="0"/>
                </a:gradFill>
                <a:latin typeface="方正正黑简体" panose="02000000000000000000" pitchFamily="2" charset="-122"/>
                <a:ea typeface="方正正黑简体" panose="02000000000000000000" pitchFamily="2" charset="-122"/>
                <a:cs typeface="+mn-ea"/>
                <a:sym typeface="+mn-lt"/>
              </a:rPr>
              <a:t>目录</a:t>
            </a:r>
          </a:p>
        </p:txBody>
      </p:sp>
      <p:sp>
        <p:nvSpPr>
          <p:cNvPr id="6" name="文本框 5">
            <a:extLst>
              <a:ext uri="{FF2B5EF4-FFF2-40B4-BE49-F238E27FC236}">
                <a16:creationId xmlns="" xmlns:a16="http://schemas.microsoft.com/office/drawing/2014/main" id="{F005595B-72D3-46CF-8FCF-36CBDD3CC41F}"/>
              </a:ext>
            </a:extLst>
          </p:cNvPr>
          <p:cNvSpPr txBox="1"/>
          <p:nvPr/>
        </p:nvSpPr>
        <p:spPr>
          <a:xfrm>
            <a:off x="1526543" y="2202084"/>
            <a:ext cx="627095" cy="923330"/>
          </a:xfrm>
          <a:prstGeom prst="rect">
            <a:avLst/>
          </a:prstGeom>
          <a:noFill/>
        </p:spPr>
        <p:txBody>
          <a:bodyPr wrap="none" rtlCol="0">
            <a:spAutoFit/>
          </a:bodyPr>
          <a:lstStyle/>
          <a:p>
            <a:r>
              <a:rPr lang="en-US" altLang="zh-CN" sz="5400" dirty="0">
                <a:gradFill>
                  <a:gsLst>
                    <a:gs pos="33000">
                      <a:schemeClr val="accent1"/>
                    </a:gs>
                    <a:gs pos="89000">
                      <a:schemeClr val="accent2">
                        <a:alpha val="0"/>
                      </a:schemeClr>
                    </a:gs>
                  </a:gsLst>
                  <a:lin ang="5400000" scaled="0"/>
                </a:gradFill>
                <a:latin typeface="Agency FB" panose="020B0503020202020204" pitchFamily="34" charset="0"/>
                <a:cs typeface="+mn-ea"/>
                <a:sym typeface="+mn-lt"/>
              </a:rPr>
              <a:t>01</a:t>
            </a:r>
            <a:endParaRPr lang="zh-CN" altLang="en-US" sz="5400" dirty="0">
              <a:gradFill>
                <a:gsLst>
                  <a:gs pos="33000">
                    <a:schemeClr val="accent1"/>
                  </a:gs>
                  <a:gs pos="89000">
                    <a:schemeClr val="accent2">
                      <a:alpha val="0"/>
                    </a:schemeClr>
                  </a:gs>
                </a:gsLst>
                <a:lin ang="5400000" scaled="0"/>
              </a:gradFill>
              <a:latin typeface="Agency FB" panose="020B0503020202020204" pitchFamily="34" charset="0"/>
              <a:cs typeface="+mn-ea"/>
              <a:sym typeface="+mn-lt"/>
            </a:endParaRPr>
          </a:p>
        </p:txBody>
      </p:sp>
      <p:sp>
        <p:nvSpPr>
          <p:cNvPr id="4" name="矩形: 圆角 3">
            <a:extLst>
              <a:ext uri="{FF2B5EF4-FFF2-40B4-BE49-F238E27FC236}">
                <a16:creationId xmlns="" xmlns:a16="http://schemas.microsoft.com/office/drawing/2014/main" id="{CF931461-414C-4450-A42B-80CF15D9FF08}"/>
              </a:ext>
            </a:extLst>
          </p:cNvPr>
          <p:cNvSpPr/>
          <p:nvPr/>
        </p:nvSpPr>
        <p:spPr>
          <a:xfrm>
            <a:off x="879587" y="2867850"/>
            <a:ext cx="2273666" cy="3128747"/>
          </a:xfrm>
          <a:prstGeom prst="roundRect">
            <a:avLst/>
          </a:prstGeom>
          <a:solidFill>
            <a:schemeClr val="bg1"/>
          </a:solidFill>
          <a:ln>
            <a:noFill/>
          </a:ln>
          <a:effectLst>
            <a:outerShdw blurRad="2032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4" name="图形 13">
            <a:extLst>
              <a:ext uri="{FF2B5EF4-FFF2-40B4-BE49-F238E27FC236}">
                <a16:creationId xmlns="" xmlns:a16="http://schemas.microsoft.com/office/drawing/2014/main" id="{62861910-7C72-476D-8999-7853C39A18D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172664" y="3430400"/>
            <a:ext cx="1687512" cy="1240764"/>
          </a:xfrm>
          <a:prstGeom prst="rect">
            <a:avLst/>
          </a:prstGeom>
        </p:spPr>
      </p:pic>
      <p:cxnSp>
        <p:nvCxnSpPr>
          <p:cNvPr id="16" name="直接连接符 15">
            <a:extLst>
              <a:ext uri="{FF2B5EF4-FFF2-40B4-BE49-F238E27FC236}">
                <a16:creationId xmlns="" xmlns:a16="http://schemas.microsoft.com/office/drawing/2014/main" id="{651A7D7B-B6FC-4648-A8F7-9DE9C9CAFA5E}"/>
              </a:ext>
            </a:extLst>
          </p:cNvPr>
          <p:cNvCxnSpPr>
            <a:cxnSpLocks/>
          </p:cNvCxnSpPr>
          <p:nvPr/>
        </p:nvCxnSpPr>
        <p:spPr>
          <a:xfrm>
            <a:off x="925113" y="4923692"/>
            <a:ext cx="2182614" cy="0"/>
          </a:xfrm>
          <a:prstGeom prst="line">
            <a:avLst/>
          </a:prstGeom>
          <a:ln>
            <a:gradFill>
              <a:gsLst>
                <a:gs pos="50000">
                  <a:schemeClr val="accent1"/>
                </a:gs>
                <a:gs pos="0">
                  <a:schemeClr val="accent1">
                    <a:alpha val="0"/>
                  </a:schemeClr>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 xmlns:a16="http://schemas.microsoft.com/office/drawing/2014/main" id="{4F028884-5087-4E55-A2E8-FF58E500B717}"/>
              </a:ext>
            </a:extLst>
          </p:cNvPr>
          <p:cNvSpPr txBox="1"/>
          <p:nvPr/>
        </p:nvSpPr>
        <p:spPr>
          <a:xfrm>
            <a:off x="1231590" y="4998479"/>
            <a:ext cx="1569660" cy="461665"/>
          </a:xfrm>
          <a:prstGeom prst="rect">
            <a:avLst/>
          </a:prstGeom>
          <a:noFill/>
        </p:spPr>
        <p:txBody>
          <a:bodyPr wrap="none" rtlCol="0">
            <a:spAutoFit/>
          </a:bodyPr>
          <a:lstStyle/>
          <a:p>
            <a:r>
              <a:rPr lang="zh-CN" altLang="en-US" sz="2400" spc="300" dirty="0">
                <a:gradFill>
                  <a:gsLst>
                    <a:gs pos="0">
                      <a:schemeClr val="accent2">
                        <a:lumMod val="75000"/>
                      </a:schemeClr>
                    </a:gs>
                    <a:gs pos="100000">
                      <a:schemeClr val="accent1">
                        <a:lumMod val="75000"/>
                      </a:schemeClr>
                    </a:gs>
                  </a:gsLst>
                  <a:lin ang="0" scaled="0"/>
                </a:gradFill>
                <a:cs typeface="+mn-ea"/>
                <a:sym typeface="+mn-lt"/>
              </a:rPr>
              <a:t>员工培训</a:t>
            </a:r>
          </a:p>
        </p:txBody>
      </p:sp>
      <p:sp>
        <p:nvSpPr>
          <p:cNvPr id="24" name="文本框 23">
            <a:extLst>
              <a:ext uri="{FF2B5EF4-FFF2-40B4-BE49-F238E27FC236}">
                <a16:creationId xmlns="" xmlns:a16="http://schemas.microsoft.com/office/drawing/2014/main" id="{4B362D92-9A97-494D-96DE-2C29E9C89AA0}"/>
              </a:ext>
            </a:extLst>
          </p:cNvPr>
          <p:cNvSpPr txBox="1"/>
          <p:nvPr/>
        </p:nvSpPr>
        <p:spPr>
          <a:xfrm>
            <a:off x="4246263" y="1531397"/>
            <a:ext cx="756938" cy="923330"/>
          </a:xfrm>
          <a:prstGeom prst="rect">
            <a:avLst/>
          </a:prstGeom>
          <a:noFill/>
        </p:spPr>
        <p:txBody>
          <a:bodyPr wrap="none" rtlCol="0">
            <a:spAutoFit/>
          </a:bodyPr>
          <a:lstStyle>
            <a:defPPr>
              <a:defRPr lang="zh-CN"/>
            </a:defPPr>
            <a:lvl1pPr>
              <a:defRPr sz="5400">
                <a:gradFill>
                  <a:gsLst>
                    <a:gs pos="33000">
                      <a:schemeClr val="accent1"/>
                    </a:gs>
                    <a:gs pos="89000">
                      <a:schemeClr val="accent2">
                        <a:alpha val="0"/>
                      </a:schemeClr>
                    </a:gs>
                  </a:gsLst>
                  <a:lin ang="5400000" scaled="0"/>
                </a:gradFill>
                <a:latin typeface="Agency FB" panose="020B0503020202020204" pitchFamily="34" charset="0"/>
                <a:cs typeface="+mn-ea"/>
              </a:defRPr>
            </a:lvl1pPr>
          </a:lstStyle>
          <a:p>
            <a:r>
              <a:rPr lang="en-US" altLang="zh-CN" dirty="0">
                <a:sym typeface="+mn-lt"/>
              </a:rPr>
              <a:t>02</a:t>
            </a:r>
            <a:endParaRPr lang="zh-CN" altLang="en-US" dirty="0">
              <a:sym typeface="+mn-lt"/>
            </a:endParaRPr>
          </a:p>
        </p:txBody>
      </p:sp>
      <p:sp>
        <p:nvSpPr>
          <p:cNvPr id="25" name="矩形: 圆角 24">
            <a:extLst>
              <a:ext uri="{FF2B5EF4-FFF2-40B4-BE49-F238E27FC236}">
                <a16:creationId xmlns="" xmlns:a16="http://schemas.microsoft.com/office/drawing/2014/main" id="{F7FB4AC9-E5D5-4F8D-A56B-3BD673ABCC39}"/>
              </a:ext>
            </a:extLst>
          </p:cNvPr>
          <p:cNvSpPr/>
          <p:nvPr/>
        </p:nvSpPr>
        <p:spPr>
          <a:xfrm>
            <a:off x="3599307" y="2197163"/>
            <a:ext cx="2273666" cy="3128747"/>
          </a:xfrm>
          <a:prstGeom prst="roundRect">
            <a:avLst/>
          </a:prstGeom>
          <a:solidFill>
            <a:schemeClr val="bg1"/>
          </a:solidFill>
          <a:ln>
            <a:noFill/>
          </a:ln>
          <a:effectLst>
            <a:outerShdw blurRad="2032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7" name="直接连接符 26">
            <a:extLst>
              <a:ext uri="{FF2B5EF4-FFF2-40B4-BE49-F238E27FC236}">
                <a16:creationId xmlns="" xmlns:a16="http://schemas.microsoft.com/office/drawing/2014/main" id="{4576800A-39AF-46F1-BE01-582E2643CF4C}"/>
              </a:ext>
            </a:extLst>
          </p:cNvPr>
          <p:cNvCxnSpPr>
            <a:cxnSpLocks/>
          </p:cNvCxnSpPr>
          <p:nvPr/>
        </p:nvCxnSpPr>
        <p:spPr>
          <a:xfrm>
            <a:off x="3644833" y="4253005"/>
            <a:ext cx="2182614" cy="0"/>
          </a:xfrm>
          <a:prstGeom prst="line">
            <a:avLst/>
          </a:prstGeom>
          <a:ln>
            <a:gradFill>
              <a:gsLst>
                <a:gs pos="50000">
                  <a:schemeClr val="accent1"/>
                </a:gs>
                <a:gs pos="0">
                  <a:schemeClr val="accent1">
                    <a:alpha val="0"/>
                  </a:schemeClr>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 xmlns:a16="http://schemas.microsoft.com/office/drawing/2014/main" id="{43B08C91-FECB-4E6E-948B-AB7515870079}"/>
              </a:ext>
            </a:extLst>
          </p:cNvPr>
          <p:cNvSpPr txBox="1"/>
          <p:nvPr/>
        </p:nvSpPr>
        <p:spPr>
          <a:xfrm>
            <a:off x="3951310" y="4327792"/>
            <a:ext cx="1569660" cy="461665"/>
          </a:xfrm>
          <a:prstGeom prst="rect">
            <a:avLst/>
          </a:prstGeom>
          <a:noFill/>
        </p:spPr>
        <p:txBody>
          <a:bodyPr wrap="none" rtlCol="0">
            <a:spAutoFit/>
          </a:bodyPr>
          <a:lstStyle/>
          <a:p>
            <a:r>
              <a:rPr lang="zh-CN" altLang="en-US" sz="2400" spc="300" dirty="0">
                <a:gradFill>
                  <a:gsLst>
                    <a:gs pos="0">
                      <a:schemeClr val="accent2">
                        <a:lumMod val="75000"/>
                      </a:schemeClr>
                    </a:gs>
                    <a:gs pos="100000">
                      <a:schemeClr val="accent1">
                        <a:lumMod val="75000"/>
                      </a:schemeClr>
                    </a:gs>
                  </a:gsLst>
                  <a:lin ang="0" scaled="0"/>
                </a:gradFill>
                <a:cs typeface="+mn-ea"/>
                <a:sym typeface="+mn-lt"/>
              </a:rPr>
              <a:t>公司文化</a:t>
            </a:r>
          </a:p>
        </p:txBody>
      </p:sp>
      <p:sp>
        <p:nvSpPr>
          <p:cNvPr id="30" name="文本框 29">
            <a:extLst>
              <a:ext uri="{FF2B5EF4-FFF2-40B4-BE49-F238E27FC236}">
                <a16:creationId xmlns="" xmlns:a16="http://schemas.microsoft.com/office/drawing/2014/main" id="{0FF310B9-E1B0-4F15-8825-985882FD3E93}"/>
              </a:ext>
            </a:extLst>
          </p:cNvPr>
          <p:cNvSpPr txBox="1"/>
          <p:nvPr/>
        </p:nvSpPr>
        <p:spPr>
          <a:xfrm>
            <a:off x="6965983" y="2337754"/>
            <a:ext cx="777777" cy="923330"/>
          </a:xfrm>
          <a:prstGeom prst="rect">
            <a:avLst/>
          </a:prstGeom>
          <a:noFill/>
        </p:spPr>
        <p:txBody>
          <a:bodyPr wrap="none" rtlCol="0">
            <a:spAutoFit/>
          </a:bodyPr>
          <a:lstStyle>
            <a:defPPr>
              <a:defRPr lang="zh-CN"/>
            </a:defPPr>
            <a:lvl1pPr>
              <a:defRPr sz="5400">
                <a:gradFill>
                  <a:gsLst>
                    <a:gs pos="33000">
                      <a:schemeClr val="accent1"/>
                    </a:gs>
                    <a:gs pos="89000">
                      <a:schemeClr val="accent2">
                        <a:alpha val="0"/>
                      </a:schemeClr>
                    </a:gs>
                  </a:gsLst>
                  <a:lin ang="5400000" scaled="0"/>
                </a:gradFill>
                <a:latin typeface="Agency FB" panose="020B0503020202020204" pitchFamily="34" charset="0"/>
                <a:cs typeface="+mn-ea"/>
              </a:defRPr>
            </a:lvl1pPr>
          </a:lstStyle>
          <a:p>
            <a:r>
              <a:rPr lang="en-US" altLang="zh-CN" dirty="0">
                <a:sym typeface="+mn-lt"/>
              </a:rPr>
              <a:t>03</a:t>
            </a:r>
            <a:endParaRPr lang="zh-CN" altLang="en-US" dirty="0">
              <a:sym typeface="+mn-lt"/>
            </a:endParaRPr>
          </a:p>
        </p:txBody>
      </p:sp>
      <p:sp>
        <p:nvSpPr>
          <p:cNvPr id="31" name="矩形: 圆角 30">
            <a:extLst>
              <a:ext uri="{FF2B5EF4-FFF2-40B4-BE49-F238E27FC236}">
                <a16:creationId xmlns="" xmlns:a16="http://schemas.microsoft.com/office/drawing/2014/main" id="{100F91F7-894B-4BA4-8FE1-776673056367}"/>
              </a:ext>
            </a:extLst>
          </p:cNvPr>
          <p:cNvSpPr/>
          <p:nvPr/>
        </p:nvSpPr>
        <p:spPr>
          <a:xfrm>
            <a:off x="6319027" y="3003520"/>
            <a:ext cx="2273666" cy="3128747"/>
          </a:xfrm>
          <a:prstGeom prst="roundRect">
            <a:avLst/>
          </a:prstGeom>
          <a:solidFill>
            <a:schemeClr val="bg1"/>
          </a:solidFill>
          <a:ln>
            <a:noFill/>
          </a:ln>
          <a:effectLst>
            <a:outerShdw blurRad="2032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3" name="直接连接符 32">
            <a:extLst>
              <a:ext uri="{FF2B5EF4-FFF2-40B4-BE49-F238E27FC236}">
                <a16:creationId xmlns="" xmlns:a16="http://schemas.microsoft.com/office/drawing/2014/main" id="{1D288ECA-17AC-4507-8805-DFF5FE76E202}"/>
              </a:ext>
            </a:extLst>
          </p:cNvPr>
          <p:cNvCxnSpPr>
            <a:cxnSpLocks/>
          </p:cNvCxnSpPr>
          <p:nvPr/>
        </p:nvCxnSpPr>
        <p:spPr>
          <a:xfrm>
            <a:off x="6364553" y="5059362"/>
            <a:ext cx="2182614" cy="0"/>
          </a:xfrm>
          <a:prstGeom prst="line">
            <a:avLst/>
          </a:prstGeom>
          <a:ln>
            <a:gradFill>
              <a:gsLst>
                <a:gs pos="50000">
                  <a:schemeClr val="accent1"/>
                </a:gs>
                <a:gs pos="0">
                  <a:schemeClr val="accent1">
                    <a:alpha val="0"/>
                  </a:schemeClr>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 xmlns:a16="http://schemas.microsoft.com/office/drawing/2014/main" id="{912A9C09-8D1C-4069-871B-391D08D2A3A2}"/>
              </a:ext>
            </a:extLst>
          </p:cNvPr>
          <p:cNvSpPr txBox="1"/>
          <p:nvPr/>
        </p:nvSpPr>
        <p:spPr>
          <a:xfrm>
            <a:off x="6671030" y="5134149"/>
            <a:ext cx="1569660" cy="461665"/>
          </a:xfrm>
          <a:prstGeom prst="rect">
            <a:avLst/>
          </a:prstGeom>
          <a:noFill/>
        </p:spPr>
        <p:txBody>
          <a:bodyPr wrap="none" rtlCol="0">
            <a:spAutoFit/>
          </a:bodyPr>
          <a:lstStyle/>
          <a:p>
            <a:r>
              <a:rPr lang="zh-CN" altLang="en-US" sz="2400" spc="300" dirty="0">
                <a:gradFill>
                  <a:gsLst>
                    <a:gs pos="0">
                      <a:schemeClr val="accent2">
                        <a:lumMod val="75000"/>
                      </a:schemeClr>
                    </a:gs>
                    <a:gs pos="100000">
                      <a:schemeClr val="accent1">
                        <a:lumMod val="75000"/>
                      </a:schemeClr>
                    </a:gs>
                  </a:gsLst>
                  <a:lin ang="0" scaled="0"/>
                </a:gradFill>
                <a:cs typeface="+mn-ea"/>
                <a:sym typeface="+mn-lt"/>
              </a:rPr>
              <a:t>管理制度</a:t>
            </a:r>
          </a:p>
        </p:txBody>
      </p:sp>
      <p:sp>
        <p:nvSpPr>
          <p:cNvPr id="36" name="文本框 35">
            <a:extLst>
              <a:ext uri="{FF2B5EF4-FFF2-40B4-BE49-F238E27FC236}">
                <a16:creationId xmlns="" xmlns:a16="http://schemas.microsoft.com/office/drawing/2014/main" id="{AD11C69A-CEB4-4089-A542-60D0A27BA37C}"/>
              </a:ext>
            </a:extLst>
          </p:cNvPr>
          <p:cNvSpPr txBox="1"/>
          <p:nvPr/>
        </p:nvSpPr>
        <p:spPr>
          <a:xfrm>
            <a:off x="9685703" y="1012321"/>
            <a:ext cx="750526" cy="923330"/>
          </a:xfrm>
          <a:prstGeom prst="rect">
            <a:avLst/>
          </a:prstGeom>
          <a:noFill/>
        </p:spPr>
        <p:txBody>
          <a:bodyPr wrap="none" rtlCol="0">
            <a:spAutoFit/>
          </a:bodyPr>
          <a:lstStyle>
            <a:defPPr>
              <a:defRPr lang="zh-CN"/>
            </a:defPPr>
            <a:lvl1pPr>
              <a:defRPr sz="5400">
                <a:gradFill>
                  <a:gsLst>
                    <a:gs pos="33000">
                      <a:schemeClr val="accent1"/>
                    </a:gs>
                    <a:gs pos="89000">
                      <a:schemeClr val="accent2">
                        <a:alpha val="0"/>
                      </a:schemeClr>
                    </a:gs>
                  </a:gsLst>
                  <a:lin ang="5400000" scaled="0"/>
                </a:gradFill>
                <a:latin typeface="Agency FB" panose="020B0503020202020204" pitchFamily="34" charset="0"/>
                <a:cs typeface="+mn-ea"/>
              </a:defRPr>
            </a:lvl1pPr>
          </a:lstStyle>
          <a:p>
            <a:r>
              <a:rPr lang="en-US" altLang="zh-CN" dirty="0">
                <a:sym typeface="+mn-lt"/>
              </a:rPr>
              <a:t>04</a:t>
            </a:r>
            <a:endParaRPr lang="zh-CN" altLang="en-US" dirty="0">
              <a:sym typeface="+mn-lt"/>
            </a:endParaRPr>
          </a:p>
        </p:txBody>
      </p:sp>
      <p:sp>
        <p:nvSpPr>
          <p:cNvPr id="37" name="矩形: 圆角 36">
            <a:extLst>
              <a:ext uri="{FF2B5EF4-FFF2-40B4-BE49-F238E27FC236}">
                <a16:creationId xmlns="" xmlns:a16="http://schemas.microsoft.com/office/drawing/2014/main" id="{F2F732F3-B5FA-4AD0-81CA-45D3FDB4A925}"/>
              </a:ext>
            </a:extLst>
          </p:cNvPr>
          <p:cNvSpPr/>
          <p:nvPr/>
        </p:nvSpPr>
        <p:spPr>
          <a:xfrm>
            <a:off x="9038747" y="1678087"/>
            <a:ext cx="2273666" cy="3128747"/>
          </a:xfrm>
          <a:prstGeom prst="roundRect">
            <a:avLst/>
          </a:prstGeom>
          <a:solidFill>
            <a:schemeClr val="bg1"/>
          </a:solidFill>
          <a:ln>
            <a:noFill/>
          </a:ln>
          <a:effectLst>
            <a:outerShdw blurRad="2032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9" name="直接连接符 38">
            <a:extLst>
              <a:ext uri="{FF2B5EF4-FFF2-40B4-BE49-F238E27FC236}">
                <a16:creationId xmlns="" xmlns:a16="http://schemas.microsoft.com/office/drawing/2014/main" id="{D2622F48-C8B8-414E-95BE-6731630A8A6E}"/>
              </a:ext>
            </a:extLst>
          </p:cNvPr>
          <p:cNvCxnSpPr>
            <a:cxnSpLocks/>
          </p:cNvCxnSpPr>
          <p:nvPr/>
        </p:nvCxnSpPr>
        <p:spPr>
          <a:xfrm>
            <a:off x="9084273" y="3733929"/>
            <a:ext cx="2182614" cy="0"/>
          </a:xfrm>
          <a:prstGeom prst="line">
            <a:avLst/>
          </a:prstGeom>
          <a:ln>
            <a:gradFill>
              <a:gsLst>
                <a:gs pos="50000">
                  <a:schemeClr val="accent1"/>
                </a:gs>
                <a:gs pos="0">
                  <a:schemeClr val="accent1">
                    <a:alpha val="0"/>
                  </a:schemeClr>
                </a:gs>
                <a:gs pos="100000">
                  <a:schemeClr val="accent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40" name="文本框 39">
            <a:extLst>
              <a:ext uri="{FF2B5EF4-FFF2-40B4-BE49-F238E27FC236}">
                <a16:creationId xmlns="" xmlns:a16="http://schemas.microsoft.com/office/drawing/2014/main" id="{D7F93588-B2CA-493C-A66B-80B636FF8B00}"/>
              </a:ext>
            </a:extLst>
          </p:cNvPr>
          <p:cNvSpPr txBox="1"/>
          <p:nvPr/>
        </p:nvSpPr>
        <p:spPr>
          <a:xfrm>
            <a:off x="9390750" y="3808716"/>
            <a:ext cx="1569660" cy="461665"/>
          </a:xfrm>
          <a:prstGeom prst="rect">
            <a:avLst/>
          </a:prstGeom>
          <a:noFill/>
        </p:spPr>
        <p:txBody>
          <a:bodyPr wrap="none" rtlCol="0">
            <a:spAutoFit/>
          </a:bodyPr>
          <a:lstStyle/>
          <a:p>
            <a:r>
              <a:rPr lang="zh-CN" altLang="en-US" sz="2400" spc="300" dirty="0">
                <a:gradFill>
                  <a:gsLst>
                    <a:gs pos="0">
                      <a:schemeClr val="accent2">
                        <a:lumMod val="75000"/>
                      </a:schemeClr>
                    </a:gs>
                    <a:gs pos="100000">
                      <a:schemeClr val="accent1">
                        <a:lumMod val="75000"/>
                      </a:schemeClr>
                    </a:gs>
                  </a:gsLst>
                  <a:lin ang="0" scaled="0"/>
                </a:gradFill>
                <a:cs typeface="+mn-ea"/>
                <a:sym typeface="+mn-lt"/>
              </a:rPr>
              <a:t>档案管理</a:t>
            </a:r>
          </a:p>
        </p:txBody>
      </p:sp>
      <p:pic>
        <p:nvPicPr>
          <p:cNvPr id="8" name="图形 7">
            <a:extLst>
              <a:ext uri="{FF2B5EF4-FFF2-40B4-BE49-F238E27FC236}">
                <a16:creationId xmlns="" xmlns:a16="http://schemas.microsoft.com/office/drawing/2014/main" id="{F3D98E3B-1AEC-4826-A817-FCBBBFBCF9B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9331824" y="2180698"/>
            <a:ext cx="1687512" cy="1360642"/>
          </a:xfrm>
          <a:prstGeom prst="rect">
            <a:avLst/>
          </a:prstGeom>
        </p:spPr>
      </p:pic>
      <p:pic>
        <p:nvPicPr>
          <p:cNvPr id="10" name="图形 9">
            <a:extLst>
              <a:ext uri="{FF2B5EF4-FFF2-40B4-BE49-F238E27FC236}">
                <a16:creationId xmlns="" xmlns:a16="http://schemas.microsoft.com/office/drawing/2014/main" id="{CB4DFBBA-185D-459F-84E2-EF9F24DAD67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6612104" y="3629066"/>
            <a:ext cx="1687512" cy="975839"/>
          </a:xfrm>
          <a:prstGeom prst="rect">
            <a:avLst/>
          </a:prstGeom>
        </p:spPr>
      </p:pic>
      <p:pic>
        <p:nvPicPr>
          <p:cNvPr id="12" name="图形 11">
            <a:extLst>
              <a:ext uri="{FF2B5EF4-FFF2-40B4-BE49-F238E27FC236}">
                <a16:creationId xmlns="" xmlns:a16="http://schemas.microsoft.com/office/drawing/2014/main" id="{2062497F-09FD-4987-A982-BB1DBD45DE22}"/>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3892384" y="2668749"/>
            <a:ext cx="1687512" cy="1422691"/>
          </a:xfrm>
          <a:prstGeom prst="rect">
            <a:avLst/>
          </a:prstGeom>
        </p:spPr>
      </p:pic>
      <p:sp>
        <p:nvSpPr>
          <p:cNvPr id="42" name="椭圆 41">
            <a:extLst>
              <a:ext uri="{FF2B5EF4-FFF2-40B4-BE49-F238E27FC236}">
                <a16:creationId xmlns="" xmlns:a16="http://schemas.microsoft.com/office/drawing/2014/main" id="{59A47153-BAFA-428D-911D-A36D29C9D45A}"/>
              </a:ext>
            </a:extLst>
          </p:cNvPr>
          <p:cNvSpPr/>
          <p:nvPr/>
        </p:nvSpPr>
        <p:spPr>
          <a:xfrm>
            <a:off x="3088397" y="732666"/>
            <a:ext cx="342364" cy="342364"/>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a:extLst>
              <a:ext uri="{FF2B5EF4-FFF2-40B4-BE49-F238E27FC236}">
                <a16:creationId xmlns="" xmlns:a16="http://schemas.microsoft.com/office/drawing/2014/main" id="{5B685CAD-8299-4316-93D6-DB9D6C2CE776}"/>
              </a:ext>
            </a:extLst>
          </p:cNvPr>
          <p:cNvSpPr/>
          <p:nvPr/>
        </p:nvSpPr>
        <p:spPr>
          <a:xfrm>
            <a:off x="4393776" y="5539932"/>
            <a:ext cx="342364" cy="342364"/>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46" name="椭圆 45">
            <a:extLst>
              <a:ext uri="{FF2B5EF4-FFF2-40B4-BE49-F238E27FC236}">
                <a16:creationId xmlns="" xmlns:a16="http://schemas.microsoft.com/office/drawing/2014/main" id="{E8CC9EFC-C395-4D94-BD8C-92D40FC6E2AF}"/>
              </a:ext>
            </a:extLst>
          </p:cNvPr>
          <p:cNvSpPr/>
          <p:nvPr/>
        </p:nvSpPr>
        <p:spPr>
          <a:xfrm rot="7200000">
            <a:off x="2035203" y="464379"/>
            <a:ext cx="195926" cy="195926"/>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47" name="椭圆 46">
            <a:extLst>
              <a:ext uri="{FF2B5EF4-FFF2-40B4-BE49-F238E27FC236}">
                <a16:creationId xmlns="" xmlns:a16="http://schemas.microsoft.com/office/drawing/2014/main" id="{16FCFCE1-3B3F-4B6C-B99B-93344E6DC772}"/>
              </a:ext>
            </a:extLst>
          </p:cNvPr>
          <p:cNvSpPr/>
          <p:nvPr/>
        </p:nvSpPr>
        <p:spPr>
          <a:xfrm rot="1800000">
            <a:off x="8895608" y="5003848"/>
            <a:ext cx="667866" cy="667866"/>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48" name="椭圆 47">
            <a:extLst>
              <a:ext uri="{FF2B5EF4-FFF2-40B4-BE49-F238E27FC236}">
                <a16:creationId xmlns="" xmlns:a16="http://schemas.microsoft.com/office/drawing/2014/main" id="{826D030A-37C0-4BC1-ADF1-0A65967C0FA9}"/>
              </a:ext>
            </a:extLst>
          </p:cNvPr>
          <p:cNvSpPr/>
          <p:nvPr/>
        </p:nvSpPr>
        <p:spPr>
          <a:xfrm rot="4500000">
            <a:off x="7502516" y="1266390"/>
            <a:ext cx="415192" cy="415192"/>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Tree>
    <p:extLst>
      <p:ext uri="{BB962C8B-B14F-4D97-AF65-F5344CB8AC3E}">
        <p14:creationId xmlns:p14="http://schemas.microsoft.com/office/powerpoint/2010/main" val="320659443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a:extLst>
              <a:ext uri="{FF2B5EF4-FFF2-40B4-BE49-F238E27FC236}">
                <a16:creationId xmlns="" xmlns:a16="http://schemas.microsoft.com/office/drawing/2014/main" id="{A66F7307-744E-4449-839E-7D6D5884ADFF}"/>
              </a:ext>
            </a:extLst>
          </p:cNvPr>
          <p:cNvSpPr/>
          <p:nvPr/>
        </p:nvSpPr>
        <p:spPr>
          <a:xfrm rot="3681728">
            <a:off x="7794997" y="2746515"/>
            <a:ext cx="7447804" cy="7447804"/>
          </a:xfrm>
          <a:custGeom>
            <a:avLst/>
            <a:gdLst>
              <a:gd name="connsiteX0" fmla="*/ 2161802 w 4323604"/>
              <a:gd name="connsiteY0" fmla="*/ 963247 h 4323604"/>
              <a:gd name="connsiteX1" fmla="*/ 963247 w 4323604"/>
              <a:gd name="connsiteY1" fmla="*/ 2161802 h 4323604"/>
              <a:gd name="connsiteX2" fmla="*/ 2161802 w 4323604"/>
              <a:gd name="connsiteY2" fmla="*/ 3360357 h 4323604"/>
              <a:gd name="connsiteX3" fmla="*/ 3360357 w 4323604"/>
              <a:gd name="connsiteY3" fmla="*/ 2161802 h 4323604"/>
              <a:gd name="connsiteX4" fmla="*/ 2161802 w 4323604"/>
              <a:gd name="connsiteY4" fmla="*/ 963247 h 4323604"/>
              <a:gd name="connsiteX5" fmla="*/ 2161802 w 4323604"/>
              <a:gd name="connsiteY5" fmla="*/ 0 h 4323604"/>
              <a:gd name="connsiteX6" fmla="*/ 4323604 w 4323604"/>
              <a:gd name="connsiteY6" fmla="*/ 2161802 h 4323604"/>
              <a:gd name="connsiteX7" fmla="*/ 2161802 w 4323604"/>
              <a:gd name="connsiteY7" fmla="*/ 4323604 h 4323604"/>
              <a:gd name="connsiteX8" fmla="*/ 0 w 4323604"/>
              <a:gd name="connsiteY8" fmla="*/ 2161802 h 4323604"/>
              <a:gd name="connsiteX9" fmla="*/ 2161802 w 4323604"/>
              <a:gd name="connsiteY9" fmla="*/ 0 h 432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3604" h="4323604">
                <a:moveTo>
                  <a:pt x="2161802" y="963247"/>
                </a:moveTo>
                <a:cubicBezTo>
                  <a:pt x="1499858" y="963247"/>
                  <a:pt x="963247" y="1499858"/>
                  <a:pt x="963247" y="2161802"/>
                </a:cubicBezTo>
                <a:cubicBezTo>
                  <a:pt x="963247" y="2823746"/>
                  <a:pt x="1499858" y="3360357"/>
                  <a:pt x="2161802" y="3360357"/>
                </a:cubicBezTo>
                <a:cubicBezTo>
                  <a:pt x="2823746" y="3360357"/>
                  <a:pt x="3360357" y="2823746"/>
                  <a:pt x="3360357" y="2161802"/>
                </a:cubicBezTo>
                <a:cubicBezTo>
                  <a:pt x="3360357" y="1499858"/>
                  <a:pt x="2823746" y="963247"/>
                  <a:pt x="2161802" y="963247"/>
                </a:cubicBezTo>
                <a:close/>
                <a:moveTo>
                  <a:pt x="2161802" y="0"/>
                </a:moveTo>
                <a:cubicBezTo>
                  <a:pt x="3355732" y="0"/>
                  <a:pt x="4323604" y="967872"/>
                  <a:pt x="4323604" y="2161802"/>
                </a:cubicBezTo>
                <a:cubicBezTo>
                  <a:pt x="4323604" y="3355732"/>
                  <a:pt x="3355732" y="4323604"/>
                  <a:pt x="2161802" y="4323604"/>
                </a:cubicBezTo>
                <a:cubicBezTo>
                  <a:pt x="967872" y="4323604"/>
                  <a:pt x="0" y="3355732"/>
                  <a:pt x="0" y="2161802"/>
                </a:cubicBezTo>
                <a:cubicBezTo>
                  <a:pt x="0" y="967872"/>
                  <a:pt x="967872" y="0"/>
                  <a:pt x="2161802" y="0"/>
                </a:cubicBezTo>
                <a:close/>
              </a:path>
            </a:pathLst>
          </a:custGeom>
          <a:gradFill>
            <a:gsLst>
              <a:gs pos="30000">
                <a:schemeClr val="accent1">
                  <a:lumMod val="75000"/>
                </a:schemeClr>
              </a:gs>
              <a:gs pos="7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3" name="图片 2">
            <a:extLst>
              <a:ext uri="{FF2B5EF4-FFF2-40B4-BE49-F238E27FC236}">
                <a16:creationId xmlns="" xmlns:a16="http://schemas.microsoft.com/office/drawing/2014/main" id="{79DD167B-2E11-4308-81E6-529BA8F454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11036" y="1701719"/>
            <a:ext cx="6207864" cy="4138574"/>
          </a:xfrm>
          <a:prstGeom prst="rect">
            <a:avLst/>
          </a:prstGeom>
        </p:spPr>
      </p:pic>
      <p:sp>
        <p:nvSpPr>
          <p:cNvPr id="9" name="PA-文本框 10">
            <a:extLst>
              <a:ext uri="{FF2B5EF4-FFF2-40B4-BE49-F238E27FC236}">
                <a16:creationId xmlns="" xmlns:a16="http://schemas.microsoft.com/office/drawing/2014/main" id="{C5744CBF-CE1D-4FD3-8A77-7E91527EBCDE}"/>
              </a:ext>
            </a:extLst>
          </p:cNvPr>
          <p:cNvSpPr txBox="1"/>
          <p:nvPr>
            <p:custDataLst>
              <p:tags r:id="rId1"/>
            </p:custDataLst>
          </p:nvPr>
        </p:nvSpPr>
        <p:spPr>
          <a:xfrm>
            <a:off x="673100" y="1311598"/>
            <a:ext cx="4532599" cy="1015663"/>
          </a:xfrm>
          <a:prstGeom prst="rect">
            <a:avLst/>
          </a:prstGeom>
          <a:noFill/>
        </p:spPr>
        <p:txBody>
          <a:bodyPr wrap="square">
            <a:spAutoFit/>
          </a:bodyPr>
          <a:lstStyle/>
          <a:p>
            <a:r>
              <a:rPr lang="zh-CN" altLang="en-US" sz="6000" dirty="0">
                <a:gradFill>
                  <a:gsLst>
                    <a:gs pos="32000">
                      <a:schemeClr val="accent1">
                        <a:lumMod val="75000"/>
                      </a:schemeClr>
                    </a:gs>
                    <a:gs pos="100000">
                      <a:schemeClr val="accent2">
                        <a:lumMod val="75000"/>
                      </a:schemeClr>
                    </a:gs>
                  </a:gsLst>
                  <a:lin ang="0" scaled="0"/>
                </a:gradFill>
                <a:cs typeface="+mn-ea"/>
                <a:sym typeface="+mn-lt"/>
              </a:rPr>
              <a:t>档案销毁</a:t>
            </a:r>
            <a:endParaRPr lang="zh-CN" altLang="zh-CN" sz="6000" dirty="0">
              <a:gradFill>
                <a:gsLst>
                  <a:gs pos="32000">
                    <a:schemeClr val="accent1">
                      <a:lumMod val="75000"/>
                    </a:schemeClr>
                  </a:gs>
                  <a:gs pos="100000">
                    <a:schemeClr val="accent2">
                      <a:lumMod val="75000"/>
                    </a:schemeClr>
                  </a:gs>
                </a:gsLst>
                <a:lin ang="0" scaled="0"/>
              </a:gradFill>
              <a:cs typeface="+mn-ea"/>
              <a:sym typeface="+mn-lt"/>
            </a:endParaRPr>
          </a:p>
        </p:txBody>
      </p:sp>
      <p:sp>
        <p:nvSpPr>
          <p:cNvPr id="11" name="文本框 10">
            <a:extLst>
              <a:ext uri="{FF2B5EF4-FFF2-40B4-BE49-F238E27FC236}">
                <a16:creationId xmlns="" xmlns:a16="http://schemas.microsoft.com/office/drawing/2014/main" id="{E44F467B-600B-4065-96F2-3B137F1F8BA6}"/>
              </a:ext>
            </a:extLst>
          </p:cNvPr>
          <p:cNvSpPr txBox="1"/>
          <p:nvPr/>
        </p:nvSpPr>
        <p:spPr>
          <a:xfrm>
            <a:off x="1086460" y="2997200"/>
            <a:ext cx="3973862" cy="345094"/>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400" dirty="0">
                <a:solidFill>
                  <a:schemeClr val="tx1">
                    <a:lumMod val="85000"/>
                    <a:lumOff val="15000"/>
                  </a:schemeClr>
                </a:solidFill>
                <a:latin typeface="+mn-lt"/>
                <a:cs typeface="+mn-ea"/>
                <a:sym typeface="+mn-lt"/>
              </a:rPr>
              <a:t>超过保存期，且无保存价值的档案应</a:t>
            </a:r>
            <a:r>
              <a:rPr lang="zh-CN" altLang="zh-CN" sz="1400">
                <a:solidFill>
                  <a:schemeClr val="tx1">
                    <a:lumMod val="85000"/>
                    <a:lumOff val="15000"/>
                  </a:schemeClr>
                </a:solidFill>
                <a:latin typeface="+mn-lt"/>
                <a:cs typeface="+mn-ea"/>
                <a:sym typeface="+mn-lt"/>
              </a:rPr>
              <a:t>销毁。</a:t>
            </a:r>
            <a:endParaRPr lang="zh-CN" altLang="en-US" sz="1400" dirty="0">
              <a:solidFill>
                <a:schemeClr val="tx1">
                  <a:lumMod val="85000"/>
                  <a:lumOff val="15000"/>
                </a:schemeClr>
              </a:solidFill>
              <a:latin typeface="+mn-lt"/>
              <a:cs typeface="+mn-ea"/>
              <a:sym typeface="+mn-lt"/>
            </a:endParaRPr>
          </a:p>
        </p:txBody>
      </p:sp>
      <p:sp>
        <p:nvSpPr>
          <p:cNvPr id="12" name="文本框 11">
            <a:extLst>
              <a:ext uri="{FF2B5EF4-FFF2-40B4-BE49-F238E27FC236}">
                <a16:creationId xmlns="" xmlns:a16="http://schemas.microsoft.com/office/drawing/2014/main" id="{0A1C02A4-E68D-493B-B6A3-FD0AC0DE2DB7}"/>
              </a:ext>
            </a:extLst>
          </p:cNvPr>
          <p:cNvSpPr txBox="1"/>
          <p:nvPr/>
        </p:nvSpPr>
        <p:spPr>
          <a:xfrm>
            <a:off x="1086460" y="3771006"/>
            <a:ext cx="3973862" cy="625171"/>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400">
                <a:solidFill>
                  <a:schemeClr val="tx1">
                    <a:lumMod val="85000"/>
                    <a:lumOff val="15000"/>
                  </a:schemeClr>
                </a:solidFill>
                <a:latin typeface="+mn-lt"/>
                <a:cs typeface="+mn-ea"/>
                <a:sym typeface="+mn-lt"/>
              </a:rPr>
              <a:t>需</a:t>
            </a:r>
            <a:r>
              <a:rPr lang="zh-CN" altLang="zh-CN" sz="1400" dirty="0">
                <a:solidFill>
                  <a:schemeClr val="tx1">
                    <a:lumMod val="85000"/>
                    <a:lumOff val="15000"/>
                  </a:schemeClr>
                </a:solidFill>
                <a:latin typeface="+mn-lt"/>
                <a:cs typeface="+mn-ea"/>
                <a:sym typeface="+mn-lt"/>
              </a:rPr>
              <a:t>销毁的档案由保管部门填报《档案销毁申请表》（附表</a:t>
            </a:r>
            <a:r>
              <a:rPr lang="en-US" altLang="zh-CN" sz="1400" dirty="0">
                <a:solidFill>
                  <a:schemeClr val="tx1">
                    <a:lumMod val="85000"/>
                    <a:lumOff val="15000"/>
                  </a:schemeClr>
                </a:solidFill>
                <a:latin typeface="+mn-lt"/>
                <a:cs typeface="+mn-ea"/>
                <a:sym typeface="+mn-lt"/>
              </a:rPr>
              <a:t>4</a:t>
            </a:r>
            <a:r>
              <a:rPr lang="zh-CN" altLang="zh-CN" sz="1400" dirty="0">
                <a:solidFill>
                  <a:schemeClr val="tx1">
                    <a:lumMod val="85000"/>
                    <a:lumOff val="15000"/>
                  </a:schemeClr>
                </a:solidFill>
                <a:latin typeface="+mn-lt"/>
                <a:cs typeface="+mn-ea"/>
                <a:sym typeface="+mn-lt"/>
              </a:rPr>
              <a:t>），经相应核准人核准后方可</a:t>
            </a:r>
            <a:r>
              <a:rPr lang="zh-CN" altLang="zh-CN" sz="1400">
                <a:solidFill>
                  <a:schemeClr val="tx1">
                    <a:lumMod val="85000"/>
                    <a:lumOff val="15000"/>
                  </a:schemeClr>
                </a:solidFill>
                <a:latin typeface="+mn-lt"/>
                <a:cs typeface="+mn-ea"/>
                <a:sym typeface="+mn-lt"/>
              </a:rPr>
              <a:t>销毁。</a:t>
            </a:r>
            <a:endParaRPr lang="zh-CN" altLang="en-US" sz="1400" dirty="0">
              <a:solidFill>
                <a:schemeClr val="tx1">
                  <a:lumMod val="85000"/>
                  <a:lumOff val="15000"/>
                </a:schemeClr>
              </a:solidFill>
              <a:latin typeface="+mn-lt"/>
              <a:cs typeface="+mn-ea"/>
              <a:sym typeface="+mn-lt"/>
            </a:endParaRPr>
          </a:p>
        </p:txBody>
      </p:sp>
      <p:sp>
        <p:nvSpPr>
          <p:cNvPr id="13" name="文本框 12">
            <a:extLst>
              <a:ext uri="{FF2B5EF4-FFF2-40B4-BE49-F238E27FC236}">
                <a16:creationId xmlns="" xmlns:a16="http://schemas.microsoft.com/office/drawing/2014/main" id="{21C11AFC-5568-48EB-8913-56BB408DFB63}"/>
              </a:ext>
            </a:extLst>
          </p:cNvPr>
          <p:cNvSpPr txBox="1"/>
          <p:nvPr/>
        </p:nvSpPr>
        <p:spPr>
          <a:xfrm>
            <a:off x="1086460" y="4824888"/>
            <a:ext cx="3973862" cy="932563"/>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400" dirty="0">
                <a:solidFill>
                  <a:schemeClr val="tx1">
                    <a:lumMod val="85000"/>
                    <a:lumOff val="15000"/>
                  </a:schemeClr>
                </a:solidFill>
                <a:latin typeface="+mn-lt"/>
                <a:cs typeface="+mn-ea"/>
                <a:sym typeface="+mn-lt"/>
              </a:rPr>
              <a:t>部门内部档案由部门经理核准销毁；机要档案由总经理核准销毁；其余档案由主管副总经理核准销毁</a:t>
            </a:r>
            <a:endParaRPr lang="zh-CN" altLang="en-US" sz="1400" dirty="0">
              <a:solidFill>
                <a:schemeClr val="tx1">
                  <a:lumMod val="85000"/>
                  <a:lumOff val="15000"/>
                </a:schemeClr>
              </a:solidFill>
              <a:latin typeface="+mn-lt"/>
              <a:cs typeface="+mn-ea"/>
              <a:sym typeface="+mn-lt"/>
            </a:endParaRPr>
          </a:p>
        </p:txBody>
      </p:sp>
      <p:sp>
        <p:nvSpPr>
          <p:cNvPr id="14" name="等腰三角形 13">
            <a:extLst>
              <a:ext uri="{FF2B5EF4-FFF2-40B4-BE49-F238E27FC236}">
                <a16:creationId xmlns="" xmlns:a16="http://schemas.microsoft.com/office/drawing/2014/main" id="{4CBEB7E6-D0C4-4DB1-B096-CF527225B0E0}"/>
              </a:ext>
            </a:extLst>
          </p:cNvPr>
          <p:cNvSpPr/>
          <p:nvPr/>
        </p:nvSpPr>
        <p:spPr>
          <a:xfrm rot="5400000">
            <a:off x="760026" y="3036246"/>
            <a:ext cx="147626" cy="127264"/>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等腰三角形 14">
            <a:extLst>
              <a:ext uri="{FF2B5EF4-FFF2-40B4-BE49-F238E27FC236}">
                <a16:creationId xmlns="" xmlns:a16="http://schemas.microsoft.com/office/drawing/2014/main" id="{140C455C-AEA3-4970-A443-93EE32D46E0E}"/>
              </a:ext>
            </a:extLst>
          </p:cNvPr>
          <p:cNvSpPr/>
          <p:nvPr/>
        </p:nvSpPr>
        <p:spPr>
          <a:xfrm rot="5400000">
            <a:off x="760026" y="4023903"/>
            <a:ext cx="147626" cy="127264"/>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等腰三角形 15">
            <a:extLst>
              <a:ext uri="{FF2B5EF4-FFF2-40B4-BE49-F238E27FC236}">
                <a16:creationId xmlns="" xmlns:a16="http://schemas.microsoft.com/office/drawing/2014/main" id="{4C0C8CD5-2949-471A-A5E5-6481E8890575}"/>
              </a:ext>
            </a:extLst>
          </p:cNvPr>
          <p:cNvSpPr/>
          <p:nvPr/>
        </p:nvSpPr>
        <p:spPr>
          <a:xfrm rot="5400000">
            <a:off x="760026" y="5217823"/>
            <a:ext cx="147626" cy="127264"/>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任意多边形: 形状 17">
            <a:extLst>
              <a:ext uri="{FF2B5EF4-FFF2-40B4-BE49-F238E27FC236}">
                <a16:creationId xmlns="" xmlns:a16="http://schemas.microsoft.com/office/drawing/2014/main" id="{EBB530BB-0BBC-4795-B71E-BD87706753CF}"/>
              </a:ext>
            </a:extLst>
          </p:cNvPr>
          <p:cNvSpPr/>
          <p:nvPr/>
        </p:nvSpPr>
        <p:spPr>
          <a:xfrm rot="9162937">
            <a:off x="-6150879" y="16848821"/>
            <a:ext cx="2455179" cy="2455179"/>
          </a:xfrm>
          <a:custGeom>
            <a:avLst/>
            <a:gdLst>
              <a:gd name="connsiteX0" fmla="*/ 2161802 w 4323604"/>
              <a:gd name="connsiteY0" fmla="*/ 963247 h 4323604"/>
              <a:gd name="connsiteX1" fmla="*/ 963247 w 4323604"/>
              <a:gd name="connsiteY1" fmla="*/ 2161802 h 4323604"/>
              <a:gd name="connsiteX2" fmla="*/ 2161802 w 4323604"/>
              <a:gd name="connsiteY2" fmla="*/ 3360357 h 4323604"/>
              <a:gd name="connsiteX3" fmla="*/ 3360357 w 4323604"/>
              <a:gd name="connsiteY3" fmla="*/ 2161802 h 4323604"/>
              <a:gd name="connsiteX4" fmla="*/ 2161802 w 4323604"/>
              <a:gd name="connsiteY4" fmla="*/ 963247 h 4323604"/>
              <a:gd name="connsiteX5" fmla="*/ 2161802 w 4323604"/>
              <a:gd name="connsiteY5" fmla="*/ 0 h 4323604"/>
              <a:gd name="connsiteX6" fmla="*/ 4323604 w 4323604"/>
              <a:gd name="connsiteY6" fmla="*/ 2161802 h 4323604"/>
              <a:gd name="connsiteX7" fmla="*/ 2161802 w 4323604"/>
              <a:gd name="connsiteY7" fmla="*/ 4323604 h 4323604"/>
              <a:gd name="connsiteX8" fmla="*/ 0 w 4323604"/>
              <a:gd name="connsiteY8" fmla="*/ 2161802 h 4323604"/>
              <a:gd name="connsiteX9" fmla="*/ 2161802 w 4323604"/>
              <a:gd name="connsiteY9" fmla="*/ 0 h 432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3604" h="4323604">
                <a:moveTo>
                  <a:pt x="2161802" y="963247"/>
                </a:moveTo>
                <a:cubicBezTo>
                  <a:pt x="1499858" y="963247"/>
                  <a:pt x="963247" y="1499858"/>
                  <a:pt x="963247" y="2161802"/>
                </a:cubicBezTo>
                <a:cubicBezTo>
                  <a:pt x="963247" y="2823746"/>
                  <a:pt x="1499858" y="3360357"/>
                  <a:pt x="2161802" y="3360357"/>
                </a:cubicBezTo>
                <a:cubicBezTo>
                  <a:pt x="2823746" y="3360357"/>
                  <a:pt x="3360357" y="2823746"/>
                  <a:pt x="3360357" y="2161802"/>
                </a:cubicBezTo>
                <a:cubicBezTo>
                  <a:pt x="3360357" y="1499858"/>
                  <a:pt x="2823746" y="963247"/>
                  <a:pt x="2161802" y="963247"/>
                </a:cubicBezTo>
                <a:close/>
                <a:moveTo>
                  <a:pt x="2161802" y="0"/>
                </a:moveTo>
                <a:cubicBezTo>
                  <a:pt x="3355732" y="0"/>
                  <a:pt x="4323604" y="967872"/>
                  <a:pt x="4323604" y="2161802"/>
                </a:cubicBezTo>
                <a:cubicBezTo>
                  <a:pt x="4323604" y="3355732"/>
                  <a:pt x="3355732" y="4323604"/>
                  <a:pt x="2161802" y="4323604"/>
                </a:cubicBezTo>
                <a:cubicBezTo>
                  <a:pt x="967872" y="4323604"/>
                  <a:pt x="0" y="3355732"/>
                  <a:pt x="0" y="2161802"/>
                </a:cubicBezTo>
                <a:cubicBezTo>
                  <a:pt x="0" y="967872"/>
                  <a:pt x="967872" y="0"/>
                  <a:pt x="2161802" y="0"/>
                </a:cubicBezTo>
                <a:close/>
              </a:path>
            </a:pathLst>
          </a:custGeom>
          <a:gradFill>
            <a:gsLst>
              <a:gs pos="30000">
                <a:schemeClr val="accent1">
                  <a:lumMod val="75000"/>
                </a:schemeClr>
              </a:gs>
              <a:gs pos="7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0" name="矩形: 圆角 19">
            <a:extLst>
              <a:ext uri="{FF2B5EF4-FFF2-40B4-BE49-F238E27FC236}">
                <a16:creationId xmlns="" xmlns:a16="http://schemas.microsoft.com/office/drawing/2014/main" id="{C9FDF1B7-E7E2-4483-9BFA-8CEECD072FCD}"/>
              </a:ext>
            </a:extLst>
          </p:cNvPr>
          <p:cNvSpPr/>
          <p:nvPr/>
        </p:nvSpPr>
        <p:spPr>
          <a:xfrm rot="5481209">
            <a:off x="-5630008" y="12587655"/>
            <a:ext cx="2391508" cy="3960445"/>
          </a:xfrm>
          <a:prstGeom prst="roundRect">
            <a:avLst/>
          </a:prstGeom>
          <a:noFill/>
          <a:ln>
            <a:gradFill>
              <a:gsLst>
                <a:gs pos="0">
                  <a:schemeClr val="accent1">
                    <a:lumMod val="75000"/>
                  </a:schemeClr>
                </a:gs>
                <a:gs pos="100000">
                  <a:schemeClr val="accent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圆角 21">
            <a:extLst>
              <a:ext uri="{FF2B5EF4-FFF2-40B4-BE49-F238E27FC236}">
                <a16:creationId xmlns="" xmlns:a16="http://schemas.microsoft.com/office/drawing/2014/main" id="{75FE21AE-9393-4ABB-853B-364393A29BEA}"/>
              </a:ext>
            </a:extLst>
          </p:cNvPr>
          <p:cNvSpPr/>
          <p:nvPr/>
        </p:nvSpPr>
        <p:spPr>
          <a:xfrm rot="5481209">
            <a:off x="-9338408" y="11089055"/>
            <a:ext cx="2391508" cy="3960445"/>
          </a:xfrm>
          <a:prstGeom prst="roundRect">
            <a:avLst/>
          </a:prstGeom>
          <a:noFill/>
          <a:ln>
            <a:gradFill>
              <a:gsLst>
                <a:gs pos="0">
                  <a:schemeClr val="accent1">
                    <a:lumMod val="75000"/>
                  </a:schemeClr>
                </a:gs>
                <a:gs pos="100000">
                  <a:schemeClr val="accent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圆角 23">
            <a:extLst>
              <a:ext uri="{FF2B5EF4-FFF2-40B4-BE49-F238E27FC236}">
                <a16:creationId xmlns="" xmlns:a16="http://schemas.microsoft.com/office/drawing/2014/main" id="{5D3B3FD1-D0D9-4B49-9500-BFE274EB9C10}"/>
              </a:ext>
            </a:extLst>
          </p:cNvPr>
          <p:cNvSpPr/>
          <p:nvPr/>
        </p:nvSpPr>
        <p:spPr>
          <a:xfrm rot="5481209">
            <a:off x="-14329508" y="12790855"/>
            <a:ext cx="2391508" cy="3960445"/>
          </a:xfrm>
          <a:prstGeom prst="roundRect">
            <a:avLst/>
          </a:prstGeom>
          <a:noFill/>
          <a:ln>
            <a:gradFill>
              <a:gsLst>
                <a:gs pos="0">
                  <a:schemeClr val="accent1">
                    <a:lumMod val="75000"/>
                  </a:schemeClr>
                </a:gs>
                <a:gs pos="100000">
                  <a:schemeClr val="accent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圆角 25">
            <a:extLst>
              <a:ext uri="{FF2B5EF4-FFF2-40B4-BE49-F238E27FC236}">
                <a16:creationId xmlns="" xmlns:a16="http://schemas.microsoft.com/office/drawing/2014/main" id="{0EB4C7B9-0240-4C50-A286-56BB0C9EAA4A}"/>
              </a:ext>
            </a:extLst>
          </p:cNvPr>
          <p:cNvSpPr/>
          <p:nvPr/>
        </p:nvSpPr>
        <p:spPr>
          <a:xfrm rot="5481209">
            <a:off x="-16666308" y="9641255"/>
            <a:ext cx="2391508" cy="3960445"/>
          </a:xfrm>
          <a:prstGeom prst="roundRect">
            <a:avLst/>
          </a:prstGeom>
          <a:noFill/>
          <a:ln>
            <a:gradFill>
              <a:gsLst>
                <a:gs pos="0">
                  <a:schemeClr val="accent1">
                    <a:lumMod val="75000"/>
                  </a:schemeClr>
                </a:gs>
                <a:gs pos="100000">
                  <a:schemeClr val="accent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8" name="图片 27" descr="图片包含 室内, 活, 窗户, 房间&#10;&#10;描述已自动生成">
            <a:extLst>
              <a:ext uri="{FF2B5EF4-FFF2-40B4-BE49-F238E27FC236}">
                <a16:creationId xmlns="" xmlns:a16="http://schemas.microsoft.com/office/drawing/2014/main" id="{3AC0C8DC-CEE4-49A9-8FFF-F3B075DD2E5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81209">
            <a:off x="-11343054" y="13053647"/>
            <a:ext cx="1602154" cy="1602154"/>
          </a:xfrm>
          <a:prstGeom prst="ellipse">
            <a:avLst/>
          </a:prstGeom>
        </p:spPr>
      </p:pic>
      <p:pic>
        <p:nvPicPr>
          <p:cNvPr id="30" name="图片 29" descr="图片包含 室内, 桌子, 电脑, 办公室&#10;&#10;描述已自动生成">
            <a:extLst>
              <a:ext uri="{FF2B5EF4-FFF2-40B4-BE49-F238E27FC236}">
                <a16:creationId xmlns="" xmlns:a16="http://schemas.microsoft.com/office/drawing/2014/main" id="{B9542EF2-7011-463C-B57F-CC90061D58F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81209">
            <a:off x="-6783754" y="15669847"/>
            <a:ext cx="1602154" cy="1602154"/>
          </a:xfrm>
          <a:prstGeom prst="ellipse">
            <a:avLst/>
          </a:prstGeom>
        </p:spPr>
      </p:pic>
      <p:pic>
        <p:nvPicPr>
          <p:cNvPr id="32" name="图片 31" descr="图片包含 桌子&#10;&#10;描述已自动生成">
            <a:extLst>
              <a:ext uri="{FF2B5EF4-FFF2-40B4-BE49-F238E27FC236}">
                <a16:creationId xmlns="" xmlns:a16="http://schemas.microsoft.com/office/drawing/2014/main" id="{698A2DE6-309C-4717-8AC8-67BD3E52E7B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5481209">
            <a:off x="-15356253" y="15796847"/>
            <a:ext cx="1602154" cy="1602154"/>
          </a:xfrm>
          <a:prstGeom prst="ellipse">
            <a:avLst/>
          </a:prstGeom>
        </p:spPr>
      </p:pic>
      <p:pic>
        <p:nvPicPr>
          <p:cNvPr id="34" name="图片 33" descr="图片包含 游戏机&#10;&#10;描述已自动生成">
            <a:extLst>
              <a:ext uri="{FF2B5EF4-FFF2-40B4-BE49-F238E27FC236}">
                <a16:creationId xmlns="" xmlns:a16="http://schemas.microsoft.com/office/drawing/2014/main" id="{1AAA414D-7072-4017-A99B-A5C316B7008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5481209">
            <a:off x="-14115679" y="13848330"/>
            <a:ext cx="1602154" cy="1602154"/>
          </a:xfrm>
          <a:prstGeom prst="ellipse">
            <a:avLst/>
          </a:prstGeom>
        </p:spPr>
      </p:pic>
      <p:sp>
        <p:nvSpPr>
          <p:cNvPr id="36" name="PA-文本框 10">
            <a:extLst>
              <a:ext uri="{FF2B5EF4-FFF2-40B4-BE49-F238E27FC236}">
                <a16:creationId xmlns="" xmlns:a16="http://schemas.microsoft.com/office/drawing/2014/main" id="{C28EEA6A-2DA0-4766-A402-7D7279E9940A}"/>
              </a:ext>
            </a:extLst>
          </p:cNvPr>
          <p:cNvSpPr txBox="1"/>
          <p:nvPr>
            <p:custDataLst>
              <p:tags r:id="rId2"/>
            </p:custDataLst>
          </p:nvPr>
        </p:nvSpPr>
        <p:spPr>
          <a:xfrm rot="5481209">
            <a:off x="-11505180" y="12306300"/>
            <a:ext cx="4532599" cy="1015663"/>
          </a:xfrm>
          <a:prstGeom prst="rect">
            <a:avLst/>
          </a:prstGeom>
          <a:noFill/>
        </p:spPr>
        <p:txBody>
          <a:bodyPr wrap="square">
            <a:spAutoFit/>
          </a:bodyPr>
          <a:lstStyle/>
          <a:p>
            <a:pPr algn="ctr"/>
            <a:r>
              <a:rPr lang="zh-CN" altLang="en-US" sz="6000" dirty="0">
                <a:gradFill>
                  <a:gsLst>
                    <a:gs pos="32000">
                      <a:schemeClr val="accent1">
                        <a:lumMod val="75000"/>
                      </a:schemeClr>
                    </a:gs>
                    <a:gs pos="100000">
                      <a:schemeClr val="accent2">
                        <a:lumMod val="75000"/>
                      </a:schemeClr>
                    </a:gs>
                  </a:gsLst>
                  <a:lin ang="0" scaled="0"/>
                </a:gradFill>
                <a:cs typeface="+mn-ea"/>
                <a:sym typeface="+mn-lt"/>
              </a:rPr>
              <a:t>保管部门</a:t>
            </a:r>
            <a:endParaRPr lang="zh-CN" altLang="zh-CN" sz="6000" dirty="0">
              <a:gradFill>
                <a:gsLst>
                  <a:gs pos="32000">
                    <a:schemeClr val="accent1">
                      <a:lumMod val="75000"/>
                    </a:schemeClr>
                  </a:gs>
                  <a:gs pos="100000">
                    <a:schemeClr val="accent2">
                      <a:lumMod val="75000"/>
                    </a:schemeClr>
                  </a:gs>
                </a:gsLst>
                <a:lin ang="0" scaled="0"/>
              </a:gradFill>
              <a:cs typeface="+mn-ea"/>
              <a:sym typeface="+mn-lt"/>
            </a:endParaRPr>
          </a:p>
        </p:txBody>
      </p:sp>
      <p:sp>
        <p:nvSpPr>
          <p:cNvPr id="38" name="文本框 37">
            <a:extLst>
              <a:ext uri="{FF2B5EF4-FFF2-40B4-BE49-F238E27FC236}">
                <a16:creationId xmlns="" xmlns:a16="http://schemas.microsoft.com/office/drawing/2014/main" id="{651EDB5A-9EA1-478E-8086-08560FCCCF8E}"/>
              </a:ext>
            </a:extLst>
          </p:cNvPr>
          <p:cNvSpPr txBox="1"/>
          <p:nvPr/>
        </p:nvSpPr>
        <p:spPr>
          <a:xfrm rot="5481209">
            <a:off x="-6258660" y="13026326"/>
            <a:ext cx="1940660" cy="787331"/>
          </a:xfrm>
          <a:prstGeom prst="rect">
            <a:avLst/>
          </a:prstGeom>
          <a:noFill/>
        </p:spPr>
        <p:txBody>
          <a:bodyPr wrap="square">
            <a:spAutoFit/>
          </a:bodyPr>
          <a:lstStyle/>
          <a:p>
            <a:pPr algn="ctr">
              <a:lnSpc>
                <a:spcPct val="173000"/>
              </a:lnSpc>
              <a:spcBef>
                <a:spcPts val="1300"/>
              </a:spcBef>
              <a:spcAft>
                <a:spcPts val="1300"/>
              </a:spcAft>
            </a:pPr>
            <a:r>
              <a:rPr lang="zh-CN" altLang="zh-CN" sz="1400" dirty="0">
                <a:solidFill>
                  <a:srgbClr val="000000"/>
                </a:solidFill>
                <a:effectLst/>
                <a:cs typeface="+mn-ea"/>
                <a:sym typeface="+mn-lt"/>
              </a:rPr>
              <a:t>财务专项机要档案由财务会计部负责保管。</a:t>
            </a:r>
            <a:endParaRPr lang="zh-CN" altLang="en-US" sz="1400" dirty="0">
              <a:cs typeface="+mn-ea"/>
              <a:sym typeface="+mn-lt"/>
            </a:endParaRPr>
          </a:p>
        </p:txBody>
      </p:sp>
      <p:sp>
        <p:nvSpPr>
          <p:cNvPr id="40" name="文本框 39">
            <a:extLst>
              <a:ext uri="{FF2B5EF4-FFF2-40B4-BE49-F238E27FC236}">
                <a16:creationId xmlns="" xmlns:a16="http://schemas.microsoft.com/office/drawing/2014/main" id="{B14CC383-2F7B-4534-80F1-310574C4FBE2}"/>
              </a:ext>
            </a:extLst>
          </p:cNvPr>
          <p:cNvSpPr txBox="1"/>
          <p:nvPr/>
        </p:nvSpPr>
        <p:spPr>
          <a:xfrm rot="5481209">
            <a:off x="-12151460" y="15502826"/>
            <a:ext cx="1940660" cy="787331"/>
          </a:xfrm>
          <a:prstGeom prst="rect">
            <a:avLst/>
          </a:prstGeom>
          <a:noFill/>
        </p:spPr>
        <p:txBody>
          <a:bodyPr wrap="square">
            <a:spAutoFit/>
          </a:bodyPr>
          <a:lstStyle/>
          <a:p>
            <a:pPr algn="ctr">
              <a:lnSpc>
                <a:spcPct val="173000"/>
              </a:lnSpc>
              <a:spcBef>
                <a:spcPts val="1300"/>
              </a:spcBef>
              <a:spcAft>
                <a:spcPts val="1300"/>
              </a:spcAft>
            </a:pPr>
            <a:r>
              <a:rPr lang="zh-CN" altLang="zh-CN" sz="1400">
                <a:solidFill>
                  <a:srgbClr val="000000"/>
                </a:solidFill>
                <a:effectLst/>
                <a:cs typeface="+mn-ea"/>
                <a:sym typeface="+mn-lt"/>
              </a:rPr>
              <a:t>人事</a:t>
            </a:r>
            <a:r>
              <a:rPr lang="zh-CN" altLang="zh-CN" sz="1400" dirty="0">
                <a:solidFill>
                  <a:srgbClr val="000000"/>
                </a:solidFill>
                <a:effectLst/>
                <a:cs typeface="+mn-ea"/>
                <a:sym typeface="+mn-lt"/>
              </a:rPr>
              <a:t>专项机要档案由人力资源部负责</a:t>
            </a:r>
            <a:r>
              <a:rPr lang="zh-CN" altLang="zh-CN" sz="1400">
                <a:solidFill>
                  <a:srgbClr val="000000"/>
                </a:solidFill>
                <a:effectLst/>
                <a:cs typeface="+mn-ea"/>
                <a:sym typeface="+mn-lt"/>
              </a:rPr>
              <a:t>保管。</a:t>
            </a:r>
            <a:endParaRPr lang="zh-CN" altLang="en-US" sz="1400" dirty="0">
              <a:cs typeface="+mn-ea"/>
              <a:sym typeface="+mn-lt"/>
            </a:endParaRPr>
          </a:p>
        </p:txBody>
      </p:sp>
      <p:sp>
        <p:nvSpPr>
          <p:cNvPr id="42" name="文本框 41">
            <a:extLst>
              <a:ext uri="{FF2B5EF4-FFF2-40B4-BE49-F238E27FC236}">
                <a16:creationId xmlns="" xmlns:a16="http://schemas.microsoft.com/office/drawing/2014/main" id="{3CFA5F0D-A5D9-46CC-9558-4177CF804A24}"/>
              </a:ext>
            </a:extLst>
          </p:cNvPr>
          <p:cNvSpPr txBox="1"/>
          <p:nvPr/>
        </p:nvSpPr>
        <p:spPr>
          <a:xfrm rot="5481209">
            <a:off x="-10475060" y="17746296"/>
            <a:ext cx="1940660" cy="1160061"/>
          </a:xfrm>
          <a:prstGeom prst="rect">
            <a:avLst/>
          </a:prstGeom>
          <a:noFill/>
        </p:spPr>
        <p:txBody>
          <a:bodyPr wrap="square">
            <a:spAutoFit/>
          </a:bodyPr>
          <a:lstStyle/>
          <a:p>
            <a:pPr algn="ctr">
              <a:lnSpc>
                <a:spcPct val="173000"/>
              </a:lnSpc>
              <a:spcBef>
                <a:spcPts val="1300"/>
              </a:spcBef>
              <a:spcAft>
                <a:spcPts val="1300"/>
              </a:spcAft>
            </a:pPr>
            <a:r>
              <a:rPr lang="zh-CN" altLang="zh-CN" sz="1400" dirty="0">
                <a:solidFill>
                  <a:srgbClr val="000000"/>
                </a:solidFill>
                <a:effectLst/>
                <a:cs typeface="+mn-ea"/>
                <a:sym typeface="+mn-lt"/>
              </a:rPr>
              <a:t>股东会、董事会、监事会资料由董事会秘书保管。</a:t>
            </a:r>
            <a:endParaRPr lang="zh-CN" altLang="en-US" sz="1400" dirty="0">
              <a:cs typeface="+mn-ea"/>
              <a:sym typeface="+mn-lt"/>
            </a:endParaRPr>
          </a:p>
        </p:txBody>
      </p:sp>
      <p:sp>
        <p:nvSpPr>
          <p:cNvPr id="44" name="文本框 43">
            <a:extLst>
              <a:ext uri="{FF2B5EF4-FFF2-40B4-BE49-F238E27FC236}">
                <a16:creationId xmlns="" xmlns:a16="http://schemas.microsoft.com/office/drawing/2014/main" id="{F5210376-7B56-4DC6-94FA-450ED6DDC487}"/>
              </a:ext>
            </a:extLst>
          </p:cNvPr>
          <p:cNvSpPr txBox="1"/>
          <p:nvPr/>
        </p:nvSpPr>
        <p:spPr>
          <a:xfrm rot="5481209">
            <a:off x="-7706460" y="17191926"/>
            <a:ext cx="1940660" cy="787331"/>
          </a:xfrm>
          <a:prstGeom prst="rect">
            <a:avLst/>
          </a:prstGeom>
          <a:noFill/>
        </p:spPr>
        <p:txBody>
          <a:bodyPr wrap="square">
            <a:spAutoFit/>
          </a:bodyPr>
          <a:lstStyle/>
          <a:p>
            <a:pPr algn="ctr">
              <a:lnSpc>
                <a:spcPct val="173000"/>
              </a:lnSpc>
              <a:spcBef>
                <a:spcPts val="1300"/>
              </a:spcBef>
              <a:spcAft>
                <a:spcPts val="1300"/>
              </a:spcAft>
            </a:pPr>
            <a:r>
              <a:rPr lang="zh-CN" altLang="zh-CN" sz="1400" dirty="0">
                <a:solidFill>
                  <a:srgbClr val="000000"/>
                </a:solidFill>
                <a:effectLst/>
                <a:cs typeface="+mn-ea"/>
                <a:sym typeface="+mn-lt"/>
              </a:rPr>
              <a:t>其他档案均由总经办指派专人保管。 </a:t>
            </a:r>
            <a:endParaRPr lang="zh-CN" altLang="en-US" sz="1400" dirty="0">
              <a:cs typeface="+mn-ea"/>
              <a:sym typeface="+mn-lt"/>
            </a:endParaRPr>
          </a:p>
        </p:txBody>
      </p:sp>
      <p:sp>
        <p:nvSpPr>
          <p:cNvPr id="46" name="任意多边形: 形状 45">
            <a:extLst>
              <a:ext uri="{FF2B5EF4-FFF2-40B4-BE49-F238E27FC236}">
                <a16:creationId xmlns="" xmlns:a16="http://schemas.microsoft.com/office/drawing/2014/main" id="{C5C4842D-5D97-43D2-927B-F117ABAF7652}"/>
              </a:ext>
            </a:extLst>
          </p:cNvPr>
          <p:cNvSpPr/>
          <p:nvPr/>
        </p:nvSpPr>
        <p:spPr>
          <a:xfrm rot="9162937">
            <a:off x="-8208279" y="14905721"/>
            <a:ext cx="2455179" cy="2455179"/>
          </a:xfrm>
          <a:custGeom>
            <a:avLst/>
            <a:gdLst>
              <a:gd name="connsiteX0" fmla="*/ 2161802 w 4323604"/>
              <a:gd name="connsiteY0" fmla="*/ 963247 h 4323604"/>
              <a:gd name="connsiteX1" fmla="*/ 963247 w 4323604"/>
              <a:gd name="connsiteY1" fmla="*/ 2161802 h 4323604"/>
              <a:gd name="connsiteX2" fmla="*/ 2161802 w 4323604"/>
              <a:gd name="connsiteY2" fmla="*/ 3360357 h 4323604"/>
              <a:gd name="connsiteX3" fmla="*/ 3360357 w 4323604"/>
              <a:gd name="connsiteY3" fmla="*/ 2161802 h 4323604"/>
              <a:gd name="connsiteX4" fmla="*/ 2161802 w 4323604"/>
              <a:gd name="connsiteY4" fmla="*/ 963247 h 4323604"/>
              <a:gd name="connsiteX5" fmla="*/ 2161802 w 4323604"/>
              <a:gd name="connsiteY5" fmla="*/ 0 h 4323604"/>
              <a:gd name="connsiteX6" fmla="*/ 4323604 w 4323604"/>
              <a:gd name="connsiteY6" fmla="*/ 2161802 h 4323604"/>
              <a:gd name="connsiteX7" fmla="*/ 2161802 w 4323604"/>
              <a:gd name="connsiteY7" fmla="*/ 4323604 h 4323604"/>
              <a:gd name="connsiteX8" fmla="*/ 0 w 4323604"/>
              <a:gd name="connsiteY8" fmla="*/ 2161802 h 4323604"/>
              <a:gd name="connsiteX9" fmla="*/ 2161802 w 4323604"/>
              <a:gd name="connsiteY9" fmla="*/ 0 h 432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3604" h="4323604">
                <a:moveTo>
                  <a:pt x="2161802" y="963247"/>
                </a:moveTo>
                <a:cubicBezTo>
                  <a:pt x="1499858" y="963247"/>
                  <a:pt x="963247" y="1499858"/>
                  <a:pt x="963247" y="2161802"/>
                </a:cubicBezTo>
                <a:cubicBezTo>
                  <a:pt x="963247" y="2823746"/>
                  <a:pt x="1499858" y="3360357"/>
                  <a:pt x="2161802" y="3360357"/>
                </a:cubicBezTo>
                <a:cubicBezTo>
                  <a:pt x="2823746" y="3360357"/>
                  <a:pt x="3360357" y="2823746"/>
                  <a:pt x="3360357" y="2161802"/>
                </a:cubicBezTo>
                <a:cubicBezTo>
                  <a:pt x="3360357" y="1499858"/>
                  <a:pt x="2823746" y="963247"/>
                  <a:pt x="2161802" y="963247"/>
                </a:cubicBezTo>
                <a:close/>
                <a:moveTo>
                  <a:pt x="2161802" y="0"/>
                </a:moveTo>
                <a:cubicBezTo>
                  <a:pt x="3355732" y="0"/>
                  <a:pt x="4323604" y="967872"/>
                  <a:pt x="4323604" y="2161802"/>
                </a:cubicBezTo>
                <a:cubicBezTo>
                  <a:pt x="4323604" y="3355732"/>
                  <a:pt x="3355732" y="4323604"/>
                  <a:pt x="2161802" y="4323604"/>
                </a:cubicBezTo>
                <a:cubicBezTo>
                  <a:pt x="967872" y="4323604"/>
                  <a:pt x="0" y="3355732"/>
                  <a:pt x="0" y="2161802"/>
                </a:cubicBezTo>
                <a:cubicBezTo>
                  <a:pt x="0" y="967872"/>
                  <a:pt x="967872" y="0"/>
                  <a:pt x="2161802" y="0"/>
                </a:cubicBezTo>
                <a:close/>
              </a:path>
            </a:pathLst>
          </a:custGeom>
          <a:gradFill>
            <a:gsLst>
              <a:gs pos="30000">
                <a:schemeClr val="accent1">
                  <a:lumMod val="75000"/>
                </a:schemeClr>
              </a:gs>
              <a:gs pos="7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Tree>
    <p:extLst>
      <p:ext uri="{BB962C8B-B14F-4D97-AF65-F5344CB8AC3E}">
        <p14:creationId xmlns:p14="http://schemas.microsoft.com/office/powerpoint/2010/main" val="25517552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形状 27">
            <a:extLst>
              <a:ext uri="{FF2B5EF4-FFF2-40B4-BE49-F238E27FC236}">
                <a16:creationId xmlns="" xmlns:a16="http://schemas.microsoft.com/office/drawing/2014/main" id="{41CC30D7-E4CE-4F2F-B3EE-2BC1DA65626D}"/>
              </a:ext>
            </a:extLst>
          </p:cNvPr>
          <p:cNvSpPr/>
          <p:nvPr/>
        </p:nvSpPr>
        <p:spPr>
          <a:xfrm rot="3681728">
            <a:off x="-1434607" y="5818270"/>
            <a:ext cx="2455179" cy="2455179"/>
          </a:xfrm>
          <a:custGeom>
            <a:avLst/>
            <a:gdLst>
              <a:gd name="connsiteX0" fmla="*/ 2161802 w 4323604"/>
              <a:gd name="connsiteY0" fmla="*/ 963247 h 4323604"/>
              <a:gd name="connsiteX1" fmla="*/ 963247 w 4323604"/>
              <a:gd name="connsiteY1" fmla="*/ 2161802 h 4323604"/>
              <a:gd name="connsiteX2" fmla="*/ 2161802 w 4323604"/>
              <a:gd name="connsiteY2" fmla="*/ 3360357 h 4323604"/>
              <a:gd name="connsiteX3" fmla="*/ 3360357 w 4323604"/>
              <a:gd name="connsiteY3" fmla="*/ 2161802 h 4323604"/>
              <a:gd name="connsiteX4" fmla="*/ 2161802 w 4323604"/>
              <a:gd name="connsiteY4" fmla="*/ 963247 h 4323604"/>
              <a:gd name="connsiteX5" fmla="*/ 2161802 w 4323604"/>
              <a:gd name="connsiteY5" fmla="*/ 0 h 4323604"/>
              <a:gd name="connsiteX6" fmla="*/ 4323604 w 4323604"/>
              <a:gd name="connsiteY6" fmla="*/ 2161802 h 4323604"/>
              <a:gd name="connsiteX7" fmla="*/ 2161802 w 4323604"/>
              <a:gd name="connsiteY7" fmla="*/ 4323604 h 4323604"/>
              <a:gd name="connsiteX8" fmla="*/ 0 w 4323604"/>
              <a:gd name="connsiteY8" fmla="*/ 2161802 h 4323604"/>
              <a:gd name="connsiteX9" fmla="*/ 2161802 w 4323604"/>
              <a:gd name="connsiteY9" fmla="*/ 0 h 432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3604" h="4323604">
                <a:moveTo>
                  <a:pt x="2161802" y="963247"/>
                </a:moveTo>
                <a:cubicBezTo>
                  <a:pt x="1499858" y="963247"/>
                  <a:pt x="963247" y="1499858"/>
                  <a:pt x="963247" y="2161802"/>
                </a:cubicBezTo>
                <a:cubicBezTo>
                  <a:pt x="963247" y="2823746"/>
                  <a:pt x="1499858" y="3360357"/>
                  <a:pt x="2161802" y="3360357"/>
                </a:cubicBezTo>
                <a:cubicBezTo>
                  <a:pt x="2823746" y="3360357"/>
                  <a:pt x="3360357" y="2823746"/>
                  <a:pt x="3360357" y="2161802"/>
                </a:cubicBezTo>
                <a:cubicBezTo>
                  <a:pt x="3360357" y="1499858"/>
                  <a:pt x="2823746" y="963247"/>
                  <a:pt x="2161802" y="963247"/>
                </a:cubicBezTo>
                <a:close/>
                <a:moveTo>
                  <a:pt x="2161802" y="0"/>
                </a:moveTo>
                <a:cubicBezTo>
                  <a:pt x="3355732" y="0"/>
                  <a:pt x="4323604" y="967872"/>
                  <a:pt x="4323604" y="2161802"/>
                </a:cubicBezTo>
                <a:cubicBezTo>
                  <a:pt x="4323604" y="3355732"/>
                  <a:pt x="3355732" y="4323604"/>
                  <a:pt x="2161802" y="4323604"/>
                </a:cubicBezTo>
                <a:cubicBezTo>
                  <a:pt x="967872" y="4323604"/>
                  <a:pt x="0" y="3355732"/>
                  <a:pt x="0" y="2161802"/>
                </a:cubicBezTo>
                <a:cubicBezTo>
                  <a:pt x="0" y="967872"/>
                  <a:pt x="967872" y="0"/>
                  <a:pt x="2161802" y="0"/>
                </a:cubicBezTo>
                <a:close/>
              </a:path>
            </a:pathLst>
          </a:custGeom>
          <a:gradFill>
            <a:gsLst>
              <a:gs pos="30000">
                <a:schemeClr val="accent1">
                  <a:lumMod val="75000"/>
                </a:schemeClr>
              </a:gs>
              <a:gs pos="7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 name="矩形: 圆角 1">
            <a:extLst>
              <a:ext uri="{FF2B5EF4-FFF2-40B4-BE49-F238E27FC236}">
                <a16:creationId xmlns="" xmlns:a16="http://schemas.microsoft.com/office/drawing/2014/main" id="{D61EF114-7662-412E-9207-C10A9C34809F}"/>
              </a:ext>
            </a:extLst>
          </p:cNvPr>
          <p:cNvSpPr/>
          <p:nvPr/>
        </p:nvSpPr>
        <p:spPr>
          <a:xfrm>
            <a:off x="824523" y="2227384"/>
            <a:ext cx="2391508" cy="3960445"/>
          </a:xfrm>
          <a:prstGeom prst="roundRect">
            <a:avLst/>
          </a:prstGeom>
          <a:noFill/>
          <a:ln>
            <a:gradFill>
              <a:gsLst>
                <a:gs pos="0">
                  <a:schemeClr val="accent1">
                    <a:lumMod val="75000"/>
                  </a:schemeClr>
                </a:gs>
                <a:gs pos="100000">
                  <a:schemeClr val="accent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圆角 2">
            <a:extLst>
              <a:ext uri="{FF2B5EF4-FFF2-40B4-BE49-F238E27FC236}">
                <a16:creationId xmlns="" xmlns:a16="http://schemas.microsoft.com/office/drawing/2014/main" id="{8D706A56-D465-409D-B5E3-DE7F6C7B46E7}"/>
              </a:ext>
            </a:extLst>
          </p:cNvPr>
          <p:cNvSpPr/>
          <p:nvPr/>
        </p:nvSpPr>
        <p:spPr>
          <a:xfrm>
            <a:off x="3541672" y="2227384"/>
            <a:ext cx="2391508" cy="3960445"/>
          </a:xfrm>
          <a:prstGeom prst="roundRect">
            <a:avLst/>
          </a:prstGeom>
          <a:noFill/>
          <a:ln>
            <a:gradFill>
              <a:gsLst>
                <a:gs pos="0">
                  <a:schemeClr val="accent1">
                    <a:lumMod val="75000"/>
                  </a:schemeClr>
                </a:gs>
                <a:gs pos="100000">
                  <a:schemeClr val="accent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圆角 3">
            <a:extLst>
              <a:ext uri="{FF2B5EF4-FFF2-40B4-BE49-F238E27FC236}">
                <a16:creationId xmlns="" xmlns:a16="http://schemas.microsoft.com/office/drawing/2014/main" id="{2B5C3753-6F88-44CD-AC99-1D61DE309C9E}"/>
              </a:ext>
            </a:extLst>
          </p:cNvPr>
          <p:cNvSpPr/>
          <p:nvPr/>
        </p:nvSpPr>
        <p:spPr>
          <a:xfrm>
            <a:off x="6258821" y="2227384"/>
            <a:ext cx="2391508" cy="3960445"/>
          </a:xfrm>
          <a:prstGeom prst="roundRect">
            <a:avLst/>
          </a:prstGeom>
          <a:noFill/>
          <a:ln>
            <a:gradFill>
              <a:gsLst>
                <a:gs pos="0">
                  <a:schemeClr val="accent1">
                    <a:lumMod val="75000"/>
                  </a:schemeClr>
                </a:gs>
                <a:gs pos="100000">
                  <a:schemeClr val="accent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圆角 4">
            <a:extLst>
              <a:ext uri="{FF2B5EF4-FFF2-40B4-BE49-F238E27FC236}">
                <a16:creationId xmlns="" xmlns:a16="http://schemas.microsoft.com/office/drawing/2014/main" id="{9F8AEDC8-2FD3-4576-97C9-DAE98E4EB371}"/>
              </a:ext>
            </a:extLst>
          </p:cNvPr>
          <p:cNvSpPr/>
          <p:nvPr/>
        </p:nvSpPr>
        <p:spPr>
          <a:xfrm>
            <a:off x="8975969" y="2227384"/>
            <a:ext cx="2391508" cy="3960445"/>
          </a:xfrm>
          <a:prstGeom prst="roundRect">
            <a:avLst/>
          </a:prstGeom>
          <a:noFill/>
          <a:ln>
            <a:gradFill>
              <a:gsLst>
                <a:gs pos="0">
                  <a:schemeClr val="accent1">
                    <a:lumMod val="75000"/>
                  </a:schemeClr>
                </a:gs>
                <a:gs pos="100000">
                  <a:schemeClr val="accent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descr="图片包含 室内, 活, 窗户, 房间&#10;&#10;描述已自动生成">
            <a:extLst>
              <a:ext uri="{FF2B5EF4-FFF2-40B4-BE49-F238E27FC236}">
                <a16:creationId xmlns="" xmlns:a16="http://schemas.microsoft.com/office/drawing/2014/main" id="{21A2E88A-F45F-43EC-BA43-29C5A77851F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53499" y="2648152"/>
            <a:ext cx="1602154" cy="1602154"/>
          </a:xfrm>
          <a:prstGeom prst="ellipse">
            <a:avLst/>
          </a:prstGeom>
        </p:spPr>
      </p:pic>
      <p:pic>
        <p:nvPicPr>
          <p:cNvPr id="9" name="图片 8" descr="图片包含 室内, 桌子, 电脑, 办公室&#10;&#10;描述已自动生成">
            <a:extLst>
              <a:ext uri="{FF2B5EF4-FFF2-40B4-BE49-F238E27FC236}">
                <a16:creationId xmlns="" xmlns:a16="http://schemas.microsoft.com/office/drawing/2014/main" id="{6A770FFE-63AD-486D-AE7A-3EEB19FFCBD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36350" y="2609441"/>
            <a:ext cx="1602154" cy="1602154"/>
          </a:xfrm>
          <a:prstGeom prst="ellipse">
            <a:avLst/>
          </a:prstGeom>
        </p:spPr>
      </p:pic>
      <p:pic>
        <p:nvPicPr>
          <p:cNvPr id="11" name="图片 10" descr="图片包含 桌子&#10;&#10;描述已自动生成">
            <a:extLst>
              <a:ext uri="{FF2B5EF4-FFF2-40B4-BE49-F238E27FC236}">
                <a16:creationId xmlns="" xmlns:a16="http://schemas.microsoft.com/office/drawing/2014/main" id="{7A0B1620-3647-4868-9828-92120B57922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370647" y="2686863"/>
            <a:ext cx="1602154" cy="1602154"/>
          </a:xfrm>
          <a:prstGeom prst="ellipse">
            <a:avLst/>
          </a:prstGeom>
        </p:spPr>
      </p:pic>
      <p:pic>
        <p:nvPicPr>
          <p:cNvPr id="13" name="图片 12" descr="图片包含 游戏机&#10;&#10;描述已自动生成">
            <a:extLst>
              <a:ext uri="{FF2B5EF4-FFF2-40B4-BE49-F238E27FC236}">
                <a16:creationId xmlns="" xmlns:a16="http://schemas.microsoft.com/office/drawing/2014/main" id="{08110FA2-018E-41BC-82A8-47915DC43D2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219201" y="2570730"/>
            <a:ext cx="1602154" cy="1602154"/>
          </a:xfrm>
          <a:prstGeom prst="ellipse">
            <a:avLst/>
          </a:prstGeom>
        </p:spPr>
      </p:pic>
      <p:sp>
        <p:nvSpPr>
          <p:cNvPr id="15" name="PA-文本框 10">
            <a:extLst>
              <a:ext uri="{FF2B5EF4-FFF2-40B4-BE49-F238E27FC236}">
                <a16:creationId xmlns="" xmlns:a16="http://schemas.microsoft.com/office/drawing/2014/main" id="{99CD7544-F0E7-4746-9B3B-FBFC5EBE1F50}"/>
              </a:ext>
            </a:extLst>
          </p:cNvPr>
          <p:cNvSpPr txBox="1"/>
          <p:nvPr>
            <p:custDataLst>
              <p:tags r:id="rId1"/>
            </p:custDataLst>
          </p:nvPr>
        </p:nvSpPr>
        <p:spPr>
          <a:xfrm>
            <a:off x="3829700" y="1028700"/>
            <a:ext cx="4532599" cy="1015663"/>
          </a:xfrm>
          <a:prstGeom prst="rect">
            <a:avLst/>
          </a:prstGeom>
          <a:noFill/>
        </p:spPr>
        <p:txBody>
          <a:bodyPr wrap="square">
            <a:spAutoFit/>
          </a:bodyPr>
          <a:lstStyle/>
          <a:p>
            <a:pPr algn="ctr"/>
            <a:r>
              <a:rPr lang="zh-CN" altLang="en-US" sz="6000" dirty="0">
                <a:gradFill>
                  <a:gsLst>
                    <a:gs pos="32000">
                      <a:schemeClr val="accent1">
                        <a:lumMod val="75000"/>
                      </a:schemeClr>
                    </a:gs>
                    <a:gs pos="100000">
                      <a:schemeClr val="accent2">
                        <a:lumMod val="75000"/>
                      </a:schemeClr>
                    </a:gs>
                  </a:gsLst>
                  <a:lin ang="0" scaled="0"/>
                </a:gradFill>
                <a:cs typeface="+mn-ea"/>
                <a:sym typeface="+mn-lt"/>
              </a:rPr>
              <a:t>保管部门</a:t>
            </a:r>
            <a:endParaRPr lang="zh-CN" altLang="zh-CN" sz="6000" dirty="0">
              <a:gradFill>
                <a:gsLst>
                  <a:gs pos="32000">
                    <a:schemeClr val="accent1">
                      <a:lumMod val="75000"/>
                    </a:schemeClr>
                  </a:gs>
                  <a:gs pos="100000">
                    <a:schemeClr val="accent2">
                      <a:lumMod val="75000"/>
                    </a:schemeClr>
                  </a:gs>
                </a:gsLst>
                <a:lin ang="0" scaled="0"/>
              </a:gradFill>
              <a:cs typeface="+mn-ea"/>
              <a:sym typeface="+mn-lt"/>
            </a:endParaRPr>
          </a:p>
        </p:txBody>
      </p:sp>
      <p:sp>
        <p:nvSpPr>
          <p:cNvPr id="19" name="文本框 18">
            <a:extLst>
              <a:ext uri="{FF2B5EF4-FFF2-40B4-BE49-F238E27FC236}">
                <a16:creationId xmlns="" xmlns:a16="http://schemas.microsoft.com/office/drawing/2014/main" id="{5541019C-186A-442F-B243-92E89709EBF4}"/>
              </a:ext>
            </a:extLst>
          </p:cNvPr>
          <p:cNvSpPr txBox="1"/>
          <p:nvPr/>
        </p:nvSpPr>
        <p:spPr>
          <a:xfrm>
            <a:off x="1049947" y="4584877"/>
            <a:ext cx="1940660" cy="787331"/>
          </a:xfrm>
          <a:prstGeom prst="rect">
            <a:avLst/>
          </a:prstGeom>
          <a:noFill/>
        </p:spPr>
        <p:txBody>
          <a:bodyPr wrap="square">
            <a:spAutoFit/>
          </a:bodyPr>
          <a:lstStyle/>
          <a:p>
            <a:pPr algn="ctr">
              <a:lnSpc>
                <a:spcPct val="173000"/>
              </a:lnSpc>
              <a:spcBef>
                <a:spcPts val="1300"/>
              </a:spcBef>
              <a:spcAft>
                <a:spcPts val="1300"/>
              </a:spcAft>
            </a:pPr>
            <a:r>
              <a:rPr lang="zh-CN" altLang="zh-CN" sz="1400" dirty="0">
                <a:solidFill>
                  <a:srgbClr val="000000"/>
                </a:solidFill>
                <a:effectLst/>
                <a:cs typeface="+mn-ea"/>
                <a:sym typeface="+mn-lt"/>
              </a:rPr>
              <a:t>财务专项机要档案由财务会计部负责保管。</a:t>
            </a:r>
            <a:endParaRPr lang="zh-CN" altLang="en-US" sz="1400" dirty="0">
              <a:cs typeface="+mn-ea"/>
              <a:sym typeface="+mn-lt"/>
            </a:endParaRPr>
          </a:p>
        </p:txBody>
      </p:sp>
      <p:sp>
        <p:nvSpPr>
          <p:cNvPr id="20" name="文本框 19">
            <a:extLst>
              <a:ext uri="{FF2B5EF4-FFF2-40B4-BE49-F238E27FC236}">
                <a16:creationId xmlns="" xmlns:a16="http://schemas.microsoft.com/office/drawing/2014/main" id="{301778CD-5447-4D81-99C7-272890DCFA06}"/>
              </a:ext>
            </a:extLst>
          </p:cNvPr>
          <p:cNvSpPr txBox="1"/>
          <p:nvPr/>
        </p:nvSpPr>
        <p:spPr>
          <a:xfrm>
            <a:off x="3767096" y="4584877"/>
            <a:ext cx="1940660" cy="787331"/>
          </a:xfrm>
          <a:prstGeom prst="rect">
            <a:avLst/>
          </a:prstGeom>
          <a:noFill/>
        </p:spPr>
        <p:txBody>
          <a:bodyPr wrap="square">
            <a:spAutoFit/>
          </a:bodyPr>
          <a:lstStyle/>
          <a:p>
            <a:pPr algn="ctr">
              <a:lnSpc>
                <a:spcPct val="173000"/>
              </a:lnSpc>
              <a:spcBef>
                <a:spcPts val="1300"/>
              </a:spcBef>
              <a:spcAft>
                <a:spcPts val="1300"/>
              </a:spcAft>
            </a:pPr>
            <a:r>
              <a:rPr lang="zh-CN" altLang="zh-CN" sz="1400">
                <a:solidFill>
                  <a:srgbClr val="000000"/>
                </a:solidFill>
                <a:effectLst/>
                <a:cs typeface="+mn-ea"/>
                <a:sym typeface="+mn-lt"/>
              </a:rPr>
              <a:t>人事</a:t>
            </a:r>
            <a:r>
              <a:rPr lang="zh-CN" altLang="zh-CN" sz="1400" dirty="0">
                <a:solidFill>
                  <a:srgbClr val="000000"/>
                </a:solidFill>
                <a:effectLst/>
                <a:cs typeface="+mn-ea"/>
                <a:sym typeface="+mn-lt"/>
              </a:rPr>
              <a:t>专项机要档案由人力资源部负责</a:t>
            </a:r>
            <a:r>
              <a:rPr lang="zh-CN" altLang="zh-CN" sz="1400">
                <a:solidFill>
                  <a:srgbClr val="000000"/>
                </a:solidFill>
                <a:effectLst/>
                <a:cs typeface="+mn-ea"/>
                <a:sym typeface="+mn-lt"/>
              </a:rPr>
              <a:t>保管。</a:t>
            </a:r>
            <a:endParaRPr lang="zh-CN" altLang="en-US" sz="1400" dirty="0">
              <a:cs typeface="+mn-ea"/>
              <a:sym typeface="+mn-lt"/>
            </a:endParaRPr>
          </a:p>
        </p:txBody>
      </p:sp>
      <p:sp>
        <p:nvSpPr>
          <p:cNvPr id="21" name="文本框 20">
            <a:extLst>
              <a:ext uri="{FF2B5EF4-FFF2-40B4-BE49-F238E27FC236}">
                <a16:creationId xmlns="" xmlns:a16="http://schemas.microsoft.com/office/drawing/2014/main" id="{04735DCA-0DC1-4B31-93BF-755137310565}"/>
              </a:ext>
            </a:extLst>
          </p:cNvPr>
          <p:cNvSpPr txBox="1"/>
          <p:nvPr/>
        </p:nvSpPr>
        <p:spPr>
          <a:xfrm>
            <a:off x="6484245" y="4584877"/>
            <a:ext cx="1940660" cy="1160061"/>
          </a:xfrm>
          <a:prstGeom prst="rect">
            <a:avLst/>
          </a:prstGeom>
          <a:noFill/>
        </p:spPr>
        <p:txBody>
          <a:bodyPr wrap="square">
            <a:spAutoFit/>
          </a:bodyPr>
          <a:lstStyle/>
          <a:p>
            <a:pPr algn="ctr">
              <a:lnSpc>
                <a:spcPct val="173000"/>
              </a:lnSpc>
              <a:spcBef>
                <a:spcPts val="1300"/>
              </a:spcBef>
              <a:spcAft>
                <a:spcPts val="1300"/>
              </a:spcAft>
            </a:pPr>
            <a:r>
              <a:rPr lang="zh-CN" altLang="zh-CN" sz="1400" dirty="0">
                <a:solidFill>
                  <a:srgbClr val="000000"/>
                </a:solidFill>
                <a:effectLst/>
                <a:cs typeface="+mn-ea"/>
                <a:sym typeface="+mn-lt"/>
              </a:rPr>
              <a:t>股东会、董事会、监事会资料由董事会秘书保管。</a:t>
            </a:r>
            <a:endParaRPr lang="zh-CN" altLang="en-US" sz="1400" dirty="0">
              <a:cs typeface="+mn-ea"/>
              <a:sym typeface="+mn-lt"/>
            </a:endParaRPr>
          </a:p>
        </p:txBody>
      </p:sp>
      <p:sp>
        <p:nvSpPr>
          <p:cNvPr id="22" name="文本框 21">
            <a:extLst>
              <a:ext uri="{FF2B5EF4-FFF2-40B4-BE49-F238E27FC236}">
                <a16:creationId xmlns="" xmlns:a16="http://schemas.microsoft.com/office/drawing/2014/main" id="{D4950A6E-1705-42C0-B6AF-138672D4B12A}"/>
              </a:ext>
            </a:extLst>
          </p:cNvPr>
          <p:cNvSpPr txBox="1"/>
          <p:nvPr/>
        </p:nvSpPr>
        <p:spPr>
          <a:xfrm>
            <a:off x="9201393" y="4584877"/>
            <a:ext cx="1940660" cy="787331"/>
          </a:xfrm>
          <a:prstGeom prst="rect">
            <a:avLst/>
          </a:prstGeom>
          <a:noFill/>
        </p:spPr>
        <p:txBody>
          <a:bodyPr wrap="square">
            <a:spAutoFit/>
          </a:bodyPr>
          <a:lstStyle/>
          <a:p>
            <a:pPr algn="ctr">
              <a:lnSpc>
                <a:spcPct val="173000"/>
              </a:lnSpc>
              <a:spcBef>
                <a:spcPts val="1300"/>
              </a:spcBef>
              <a:spcAft>
                <a:spcPts val="1300"/>
              </a:spcAft>
            </a:pPr>
            <a:r>
              <a:rPr lang="zh-CN" altLang="zh-CN" sz="1400" dirty="0">
                <a:solidFill>
                  <a:srgbClr val="000000"/>
                </a:solidFill>
                <a:effectLst/>
                <a:cs typeface="+mn-ea"/>
                <a:sym typeface="+mn-lt"/>
              </a:rPr>
              <a:t>其他档案均由总经办指派专人保管。 </a:t>
            </a:r>
            <a:endParaRPr lang="zh-CN" altLang="en-US" sz="1400" dirty="0">
              <a:cs typeface="+mn-ea"/>
              <a:sym typeface="+mn-lt"/>
            </a:endParaRPr>
          </a:p>
        </p:txBody>
      </p:sp>
      <p:sp>
        <p:nvSpPr>
          <p:cNvPr id="29" name="任意多边形: 形状 28">
            <a:extLst>
              <a:ext uri="{FF2B5EF4-FFF2-40B4-BE49-F238E27FC236}">
                <a16:creationId xmlns="" xmlns:a16="http://schemas.microsoft.com/office/drawing/2014/main" id="{CE78DB10-D439-4A79-994A-0C0A424C5684}"/>
              </a:ext>
            </a:extLst>
          </p:cNvPr>
          <p:cNvSpPr/>
          <p:nvPr/>
        </p:nvSpPr>
        <p:spPr>
          <a:xfrm rot="3681728">
            <a:off x="10609896" y="-1014224"/>
            <a:ext cx="2455179" cy="2455179"/>
          </a:xfrm>
          <a:custGeom>
            <a:avLst/>
            <a:gdLst>
              <a:gd name="connsiteX0" fmla="*/ 2161802 w 4323604"/>
              <a:gd name="connsiteY0" fmla="*/ 963247 h 4323604"/>
              <a:gd name="connsiteX1" fmla="*/ 963247 w 4323604"/>
              <a:gd name="connsiteY1" fmla="*/ 2161802 h 4323604"/>
              <a:gd name="connsiteX2" fmla="*/ 2161802 w 4323604"/>
              <a:gd name="connsiteY2" fmla="*/ 3360357 h 4323604"/>
              <a:gd name="connsiteX3" fmla="*/ 3360357 w 4323604"/>
              <a:gd name="connsiteY3" fmla="*/ 2161802 h 4323604"/>
              <a:gd name="connsiteX4" fmla="*/ 2161802 w 4323604"/>
              <a:gd name="connsiteY4" fmla="*/ 963247 h 4323604"/>
              <a:gd name="connsiteX5" fmla="*/ 2161802 w 4323604"/>
              <a:gd name="connsiteY5" fmla="*/ 0 h 4323604"/>
              <a:gd name="connsiteX6" fmla="*/ 4323604 w 4323604"/>
              <a:gd name="connsiteY6" fmla="*/ 2161802 h 4323604"/>
              <a:gd name="connsiteX7" fmla="*/ 2161802 w 4323604"/>
              <a:gd name="connsiteY7" fmla="*/ 4323604 h 4323604"/>
              <a:gd name="connsiteX8" fmla="*/ 0 w 4323604"/>
              <a:gd name="connsiteY8" fmla="*/ 2161802 h 4323604"/>
              <a:gd name="connsiteX9" fmla="*/ 2161802 w 4323604"/>
              <a:gd name="connsiteY9" fmla="*/ 0 h 432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3604" h="4323604">
                <a:moveTo>
                  <a:pt x="2161802" y="963247"/>
                </a:moveTo>
                <a:cubicBezTo>
                  <a:pt x="1499858" y="963247"/>
                  <a:pt x="963247" y="1499858"/>
                  <a:pt x="963247" y="2161802"/>
                </a:cubicBezTo>
                <a:cubicBezTo>
                  <a:pt x="963247" y="2823746"/>
                  <a:pt x="1499858" y="3360357"/>
                  <a:pt x="2161802" y="3360357"/>
                </a:cubicBezTo>
                <a:cubicBezTo>
                  <a:pt x="2823746" y="3360357"/>
                  <a:pt x="3360357" y="2823746"/>
                  <a:pt x="3360357" y="2161802"/>
                </a:cubicBezTo>
                <a:cubicBezTo>
                  <a:pt x="3360357" y="1499858"/>
                  <a:pt x="2823746" y="963247"/>
                  <a:pt x="2161802" y="963247"/>
                </a:cubicBezTo>
                <a:close/>
                <a:moveTo>
                  <a:pt x="2161802" y="0"/>
                </a:moveTo>
                <a:cubicBezTo>
                  <a:pt x="3355732" y="0"/>
                  <a:pt x="4323604" y="967872"/>
                  <a:pt x="4323604" y="2161802"/>
                </a:cubicBezTo>
                <a:cubicBezTo>
                  <a:pt x="4323604" y="3355732"/>
                  <a:pt x="3355732" y="4323604"/>
                  <a:pt x="2161802" y="4323604"/>
                </a:cubicBezTo>
                <a:cubicBezTo>
                  <a:pt x="967872" y="4323604"/>
                  <a:pt x="0" y="3355732"/>
                  <a:pt x="0" y="2161802"/>
                </a:cubicBezTo>
                <a:cubicBezTo>
                  <a:pt x="0" y="967872"/>
                  <a:pt x="967872" y="0"/>
                  <a:pt x="2161802" y="0"/>
                </a:cubicBezTo>
                <a:close/>
              </a:path>
            </a:pathLst>
          </a:custGeom>
          <a:gradFill>
            <a:gsLst>
              <a:gs pos="30000">
                <a:schemeClr val="accent1">
                  <a:lumMod val="75000"/>
                </a:schemeClr>
              </a:gs>
              <a:gs pos="7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30" name="组合 29">
            <a:extLst>
              <a:ext uri="{FF2B5EF4-FFF2-40B4-BE49-F238E27FC236}">
                <a16:creationId xmlns="" xmlns:a16="http://schemas.microsoft.com/office/drawing/2014/main" id="{552401D0-CD63-4D46-B258-BD10CA91CAAC}"/>
              </a:ext>
            </a:extLst>
          </p:cNvPr>
          <p:cNvGrpSpPr/>
          <p:nvPr/>
        </p:nvGrpSpPr>
        <p:grpSpPr>
          <a:xfrm rot="11567823">
            <a:off x="30418143" y="17335945"/>
            <a:ext cx="12420600" cy="5053148"/>
            <a:chOff x="1066800" y="2967688"/>
            <a:chExt cx="12420600" cy="5053148"/>
          </a:xfrm>
        </p:grpSpPr>
        <p:sp>
          <p:nvSpPr>
            <p:cNvPr id="31" name="任意多边形: 形状 30">
              <a:extLst>
                <a:ext uri="{FF2B5EF4-FFF2-40B4-BE49-F238E27FC236}">
                  <a16:creationId xmlns="" xmlns:a16="http://schemas.microsoft.com/office/drawing/2014/main" id="{DDF4795A-BB84-4FBE-B0C3-A8E16586513F}"/>
                </a:ext>
              </a:extLst>
            </p:cNvPr>
            <p:cNvSpPr/>
            <p:nvPr/>
          </p:nvSpPr>
          <p:spPr>
            <a:xfrm>
              <a:off x="1066800" y="2967688"/>
              <a:ext cx="12420600" cy="3718560"/>
            </a:xfrm>
            <a:custGeom>
              <a:avLst/>
              <a:gdLst>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399"/>
                    <a:pt x="3307080" y="2011679"/>
                  </a:cubicBezTo>
                  <a:cubicBezTo>
                    <a:pt x="4762500" y="1838959"/>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2" name="任意多边形: 形状 31">
              <a:extLst>
                <a:ext uri="{FF2B5EF4-FFF2-40B4-BE49-F238E27FC236}">
                  <a16:creationId xmlns="" xmlns:a16="http://schemas.microsoft.com/office/drawing/2014/main" id="{176B8882-B342-4305-BB71-7B7B9B8643F9}"/>
                </a:ext>
              </a:extLst>
            </p:cNvPr>
            <p:cNvSpPr/>
            <p:nvPr/>
          </p:nvSpPr>
          <p:spPr>
            <a:xfrm>
              <a:off x="1066800" y="3041831"/>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1"/>
                    <a:pt x="8732520" y="2682241"/>
                  </a:cubicBezTo>
                  <a:cubicBezTo>
                    <a:pt x="10251440" y="2346961"/>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3" name="任意多边形: 形状 32">
              <a:extLst>
                <a:ext uri="{FF2B5EF4-FFF2-40B4-BE49-F238E27FC236}">
                  <a16:creationId xmlns="" xmlns:a16="http://schemas.microsoft.com/office/drawing/2014/main" id="{0094149C-5696-4CB6-8F69-B6E5E70C8368}"/>
                </a:ext>
              </a:extLst>
            </p:cNvPr>
            <p:cNvSpPr/>
            <p:nvPr/>
          </p:nvSpPr>
          <p:spPr>
            <a:xfrm>
              <a:off x="1066800" y="3115974"/>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4" name="任意多边形: 形状 33">
              <a:extLst>
                <a:ext uri="{FF2B5EF4-FFF2-40B4-BE49-F238E27FC236}">
                  <a16:creationId xmlns="" xmlns:a16="http://schemas.microsoft.com/office/drawing/2014/main" id="{BB1675C6-1691-460D-AE15-55748928C1C6}"/>
                </a:ext>
              </a:extLst>
            </p:cNvPr>
            <p:cNvSpPr/>
            <p:nvPr/>
          </p:nvSpPr>
          <p:spPr>
            <a:xfrm>
              <a:off x="1066800" y="3190119"/>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5" name="任意多边形: 形状 34">
              <a:extLst>
                <a:ext uri="{FF2B5EF4-FFF2-40B4-BE49-F238E27FC236}">
                  <a16:creationId xmlns="" xmlns:a16="http://schemas.microsoft.com/office/drawing/2014/main" id="{DC0011CE-4D0E-4184-B473-F21514265721}"/>
                </a:ext>
              </a:extLst>
            </p:cNvPr>
            <p:cNvSpPr/>
            <p:nvPr/>
          </p:nvSpPr>
          <p:spPr>
            <a:xfrm>
              <a:off x="1066800" y="3264263"/>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6" name="任意多边形: 形状 35">
              <a:extLst>
                <a:ext uri="{FF2B5EF4-FFF2-40B4-BE49-F238E27FC236}">
                  <a16:creationId xmlns="" xmlns:a16="http://schemas.microsoft.com/office/drawing/2014/main" id="{68DB7769-B24D-4016-B6D5-5DBD82B3F993}"/>
                </a:ext>
              </a:extLst>
            </p:cNvPr>
            <p:cNvSpPr/>
            <p:nvPr/>
          </p:nvSpPr>
          <p:spPr>
            <a:xfrm>
              <a:off x="1066800" y="3338407"/>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7" name="任意多边形: 形状 36">
              <a:extLst>
                <a:ext uri="{FF2B5EF4-FFF2-40B4-BE49-F238E27FC236}">
                  <a16:creationId xmlns="" xmlns:a16="http://schemas.microsoft.com/office/drawing/2014/main" id="{703957FA-A381-4AAC-890F-CC0A68DF912F}"/>
                </a:ext>
              </a:extLst>
            </p:cNvPr>
            <p:cNvSpPr/>
            <p:nvPr/>
          </p:nvSpPr>
          <p:spPr>
            <a:xfrm>
              <a:off x="1066800" y="3412550"/>
              <a:ext cx="12420600" cy="3718559"/>
            </a:xfrm>
            <a:custGeom>
              <a:avLst/>
              <a:gdLst>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Lst>
              <a:ahLst/>
              <a:cxnLst>
                <a:cxn ang="0">
                  <a:pos x="connsiteX0" y="connsiteY0"/>
                </a:cxn>
                <a:cxn ang="0">
                  <a:pos x="connsiteX1" y="connsiteY1"/>
                </a:cxn>
                <a:cxn ang="0">
                  <a:pos x="connsiteX2" y="connsiteY2"/>
                </a:cxn>
                <a:cxn ang="0">
                  <a:pos x="connsiteX3" y="connsiteY3"/>
                </a:cxn>
              </a:cxnLst>
              <a:rect l="l" t="t" r="r" b="b"/>
              <a:pathLst>
                <a:path w="12420600" h="3718559">
                  <a:moveTo>
                    <a:pt x="0" y="3718559"/>
                  </a:moveTo>
                  <a:cubicBezTo>
                    <a:pt x="551180" y="3434079"/>
                    <a:pt x="1851660" y="2184400"/>
                    <a:pt x="3307080" y="2011680"/>
                  </a:cubicBezTo>
                  <a:cubicBezTo>
                    <a:pt x="4762500" y="1838960"/>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8" name="任意多边形: 形状 37">
              <a:extLst>
                <a:ext uri="{FF2B5EF4-FFF2-40B4-BE49-F238E27FC236}">
                  <a16:creationId xmlns="" xmlns:a16="http://schemas.microsoft.com/office/drawing/2014/main" id="{1158CB85-BBE9-4535-A5FF-B1A5B0C06A9E}"/>
                </a:ext>
              </a:extLst>
            </p:cNvPr>
            <p:cNvSpPr/>
            <p:nvPr/>
          </p:nvSpPr>
          <p:spPr>
            <a:xfrm>
              <a:off x="1066800" y="3486694"/>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9" name="任意多边形: 形状 38">
              <a:extLst>
                <a:ext uri="{FF2B5EF4-FFF2-40B4-BE49-F238E27FC236}">
                  <a16:creationId xmlns="" xmlns:a16="http://schemas.microsoft.com/office/drawing/2014/main" id="{6E68299F-9889-4530-B228-13B7D291A7EC}"/>
                </a:ext>
              </a:extLst>
            </p:cNvPr>
            <p:cNvSpPr/>
            <p:nvPr/>
          </p:nvSpPr>
          <p:spPr>
            <a:xfrm>
              <a:off x="1066800" y="3560838"/>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0" name="任意多边形: 形状 39">
              <a:extLst>
                <a:ext uri="{FF2B5EF4-FFF2-40B4-BE49-F238E27FC236}">
                  <a16:creationId xmlns="" xmlns:a16="http://schemas.microsoft.com/office/drawing/2014/main" id="{AB44A0B8-80A3-455B-B85D-B19A9D2DD22A}"/>
                </a:ext>
              </a:extLst>
            </p:cNvPr>
            <p:cNvSpPr/>
            <p:nvPr/>
          </p:nvSpPr>
          <p:spPr>
            <a:xfrm>
              <a:off x="1066800" y="3634982"/>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1" name="任意多边形: 形状 40">
              <a:extLst>
                <a:ext uri="{FF2B5EF4-FFF2-40B4-BE49-F238E27FC236}">
                  <a16:creationId xmlns="" xmlns:a16="http://schemas.microsoft.com/office/drawing/2014/main" id="{F1E712BC-E277-4022-8395-EF0A5CED2866}"/>
                </a:ext>
              </a:extLst>
            </p:cNvPr>
            <p:cNvSpPr/>
            <p:nvPr/>
          </p:nvSpPr>
          <p:spPr>
            <a:xfrm>
              <a:off x="1066800" y="3709126"/>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2" name="任意多边形: 形状 41">
              <a:extLst>
                <a:ext uri="{FF2B5EF4-FFF2-40B4-BE49-F238E27FC236}">
                  <a16:creationId xmlns="" xmlns:a16="http://schemas.microsoft.com/office/drawing/2014/main" id="{3BC7134C-2658-4E2D-BFCD-590C1E620BE0}"/>
                </a:ext>
              </a:extLst>
            </p:cNvPr>
            <p:cNvSpPr/>
            <p:nvPr/>
          </p:nvSpPr>
          <p:spPr>
            <a:xfrm>
              <a:off x="1066800" y="3783270"/>
              <a:ext cx="12420600" cy="3718560"/>
            </a:xfrm>
            <a:custGeom>
              <a:avLst/>
              <a:gdLst>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399"/>
                    <a:pt x="3307080" y="2011679"/>
                  </a:cubicBezTo>
                  <a:cubicBezTo>
                    <a:pt x="4762500" y="1838959"/>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3" name="任意多边形: 形状 42">
              <a:extLst>
                <a:ext uri="{FF2B5EF4-FFF2-40B4-BE49-F238E27FC236}">
                  <a16:creationId xmlns="" xmlns:a16="http://schemas.microsoft.com/office/drawing/2014/main" id="{541ACC19-7199-44BB-AA6B-DEBC6E881303}"/>
                </a:ext>
              </a:extLst>
            </p:cNvPr>
            <p:cNvSpPr/>
            <p:nvPr/>
          </p:nvSpPr>
          <p:spPr>
            <a:xfrm>
              <a:off x="1066800" y="3857413"/>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1"/>
                    <a:pt x="8732520" y="2682241"/>
                  </a:cubicBezTo>
                  <a:cubicBezTo>
                    <a:pt x="10251440" y="2346961"/>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4" name="任意多边形: 形状 43">
              <a:extLst>
                <a:ext uri="{FF2B5EF4-FFF2-40B4-BE49-F238E27FC236}">
                  <a16:creationId xmlns="" xmlns:a16="http://schemas.microsoft.com/office/drawing/2014/main" id="{51B960DF-BACF-4020-9BE4-4294D4DE92BD}"/>
                </a:ext>
              </a:extLst>
            </p:cNvPr>
            <p:cNvSpPr/>
            <p:nvPr/>
          </p:nvSpPr>
          <p:spPr>
            <a:xfrm>
              <a:off x="1066800" y="3931556"/>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5" name="任意多边形: 形状 44">
              <a:extLst>
                <a:ext uri="{FF2B5EF4-FFF2-40B4-BE49-F238E27FC236}">
                  <a16:creationId xmlns="" xmlns:a16="http://schemas.microsoft.com/office/drawing/2014/main" id="{1D99A481-F701-4534-A63C-F898ADE16712}"/>
                </a:ext>
              </a:extLst>
            </p:cNvPr>
            <p:cNvSpPr/>
            <p:nvPr/>
          </p:nvSpPr>
          <p:spPr>
            <a:xfrm>
              <a:off x="1066800" y="4005701"/>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6" name="任意多边形: 形状 45">
              <a:extLst>
                <a:ext uri="{FF2B5EF4-FFF2-40B4-BE49-F238E27FC236}">
                  <a16:creationId xmlns="" xmlns:a16="http://schemas.microsoft.com/office/drawing/2014/main" id="{6AD7CDA9-00F7-486D-8CBD-BA2E600EB620}"/>
                </a:ext>
              </a:extLst>
            </p:cNvPr>
            <p:cNvSpPr/>
            <p:nvPr/>
          </p:nvSpPr>
          <p:spPr>
            <a:xfrm>
              <a:off x="1066800" y="4079845"/>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7" name="任意多边形: 形状 46">
              <a:extLst>
                <a:ext uri="{FF2B5EF4-FFF2-40B4-BE49-F238E27FC236}">
                  <a16:creationId xmlns="" xmlns:a16="http://schemas.microsoft.com/office/drawing/2014/main" id="{5EA3B41C-7A49-4D7F-A7F4-9FBF0D5E2633}"/>
                </a:ext>
              </a:extLst>
            </p:cNvPr>
            <p:cNvSpPr/>
            <p:nvPr/>
          </p:nvSpPr>
          <p:spPr>
            <a:xfrm>
              <a:off x="1066800" y="4153989"/>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8" name="任意多边形: 形状 47">
              <a:extLst>
                <a:ext uri="{FF2B5EF4-FFF2-40B4-BE49-F238E27FC236}">
                  <a16:creationId xmlns="" xmlns:a16="http://schemas.microsoft.com/office/drawing/2014/main" id="{CB28F9B7-8F8B-47C5-8EAF-DB9E60218460}"/>
                </a:ext>
              </a:extLst>
            </p:cNvPr>
            <p:cNvSpPr/>
            <p:nvPr/>
          </p:nvSpPr>
          <p:spPr>
            <a:xfrm>
              <a:off x="1066800" y="4228132"/>
              <a:ext cx="12420600" cy="3718559"/>
            </a:xfrm>
            <a:custGeom>
              <a:avLst/>
              <a:gdLst>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Lst>
              <a:ahLst/>
              <a:cxnLst>
                <a:cxn ang="0">
                  <a:pos x="connsiteX0" y="connsiteY0"/>
                </a:cxn>
                <a:cxn ang="0">
                  <a:pos x="connsiteX1" y="connsiteY1"/>
                </a:cxn>
                <a:cxn ang="0">
                  <a:pos x="connsiteX2" y="connsiteY2"/>
                </a:cxn>
                <a:cxn ang="0">
                  <a:pos x="connsiteX3" y="connsiteY3"/>
                </a:cxn>
              </a:cxnLst>
              <a:rect l="l" t="t" r="r" b="b"/>
              <a:pathLst>
                <a:path w="12420600" h="3718559">
                  <a:moveTo>
                    <a:pt x="0" y="3718559"/>
                  </a:moveTo>
                  <a:cubicBezTo>
                    <a:pt x="551180" y="3434079"/>
                    <a:pt x="1851660" y="2184399"/>
                    <a:pt x="3307080" y="2011679"/>
                  </a:cubicBezTo>
                  <a:cubicBezTo>
                    <a:pt x="4762500" y="1838959"/>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9" name="任意多边形: 形状 48">
              <a:extLst>
                <a:ext uri="{FF2B5EF4-FFF2-40B4-BE49-F238E27FC236}">
                  <a16:creationId xmlns="" xmlns:a16="http://schemas.microsoft.com/office/drawing/2014/main" id="{812C3A4D-9A04-44ED-BA7D-14B03C6E6D4B}"/>
                </a:ext>
              </a:extLst>
            </p:cNvPr>
            <p:cNvSpPr/>
            <p:nvPr/>
          </p:nvSpPr>
          <p:spPr>
            <a:xfrm>
              <a:off x="1066800" y="4302275"/>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50" name="泪滴形 49">
            <a:extLst>
              <a:ext uri="{FF2B5EF4-FFF2-40B4-BE49-F238E27FC236}">
                <a16:creationId xmlns="" xmlns:a16="http://schemas.microsoft.com/office/drawing/2014/main" id="{B04FDFEE-C2D7-4E36-9FE5-2A942B61CB1D}"/>
              </a:ext>
            </a:extLst>
          </p:cNvPr>
          <p:cNvSpPr/>
          <p:nvPr/>
        </p:nvSpPr>
        <p:spPr>
          <a:xfrm rot="21135842">
            <a:off x="34252043" y="13512940"/>
            <a:ext cx="3251058" cy="3251060"/>
          </a:xfrm>
          <a:prstGeom prst="teardrop">
            <a:avLst>
              <a:gd name="adj" fmla="val 53901"/>
            </a:avLst>
          </a:prstGeom>
          <a:gradFill>
            <a:gsLst>
              <a:gs pos="0">
                <a:schemeClr val="accent1">
                  <a:lumMod val="75000"/>
                </a:schemeClr>
              </a:gs>
              <a:gs pos="100000">
                <a:schemeClr val="accent2">
                  <a:lumMod val="75000"/>
                </a:schemeClr>
              </a:gs>
            </a:gsLst>
            <a:lin ang="5400000" scaled="1"/>
          </a:gradFill>
          <a:ln>
            <a:noFill/>
          </a:ln>
          <a:effectLst>
            <a:outerShdw blurRad="3683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PA-文本框 10">
            <a:extLst>
              <a:ext uri="{FF2B5EF4-FFF2-40B4-BE49-F238E27FC236}">
                <a16:creationId xmlns="" xmlns:a16="http://schemas.microsoft.com/office/drawing/2014/main" id="{0DC6735D-AE61-4778-ADBD-E3C54A08A3B9}"/>
              </a:ext>
            </a:extLst>
          </p:cNvPr>
          <p:cNvSpPr txBox="1"/>
          <p:nvPr>
            <p:custDataLst>
              <p:tags r:id="rId2"/>
            </p:custDataLst>
          </p:nvPr>
        </p:nvSpPr>
        <p:spPr>
          <a:xfrm rot="13035842">
            <a:off x="35104102" y="17996236"/>
            <a:ext cx="4532599" cy="1015663"/>
          </a:xfrm>
          <a:prstGeom prst="rect">
            <a:avLst/>
          </a:prstGeom>
          <a:noFill/>
        </p:spPr>
        <p:txBody>
          <a:bodyPr wrap="square">
            <a:spAutoFit/>
          </a:bodyPr>
          <a:lstStyle/>
          <a:p>
            <a:pPr algn="ctr"/>
            <a:r>
              <a:rPr lang="zh-CN" altLang="en-US" sz="6000" dirty="0">
                <a:gradFill>
                  <a:gsLst>
                    <a:gs pos="32000">
                      <a:schemeClr val="accent1">
                        <a:lumMod val="75000"/>
                      </a:schemeClr>
                    </a:gs>
                    <a:gs pos="100000">
                      <a:schemeClr val="accent2">
                        <a:lumMod val="75000"/>
                      </a:schemeClr>
                    </a:gs>
                  </a:gsLst>
                  <a:lin ang="0" scaled="0"/>
                </a:gradFill>
                <a:cs typeface="+mn-ea"/>
                <a:sym typeface="+mn-lt"/>
              </a:rPr>
              <a:t>印章的使用</a:t>
            </a:r>
            <a:endParaRPr lang="zh-CN" altLang="zh-CN" sz="6000" dirty="0">
              <a:gradFill>
                <a:gsLst>
                  <a:gs pos="32000">
                    <a:schemeClr val="accent1">
                      <a:lumMod val="75000"/>
                    </a:schemeClr>
                  </a:gs>
                  <a:gs pos="100000">
                    <a:schemeClr val="accent2">
                      <a:lumMod val="75000"/>
                    </a:schemeClr>
                  </a:gs>
                </a:gsLst>
                <a:lin ang="0" scaled="0"/>
              </a:gradFill>
              <a:cs typeface="+mn-ea"/>
              <a:sym typeface="+mn-lt"/>
            </a:endParaRPr>
          </a:p>
        </p:txBody>
      </p:sp>
      <p:sp>
        <p:nvSpPr>
          <p:cNvPr id="52" name="泪滴形 51">
            <a:extLst>
              <a:ext uri="{FF2B5EF4-FFF2-40B4-BE49-F238E27FC236}">
                <a16:creationId xmlns="" xmlns:a16="http://schemas.microsoft.com/office/drawing/2014/main" id="{FAF043CF-0075-40AF-A483-5F56434018BB}"/>
              </a:ext>
            </a:extLst>
          </p:cNvPr>
          <p:cNvSpPr/>
          <p:nvPr/>
        </p:nvSpPr>
        <p:spPr>
          <a:xfrm rot="21135842">
            <a:off x="37896943" y="16205340"/>
            <a:ext cx="3251058" cy="3251060"/>
          </a:xfrm>
          <a:prstGeom prst="teardrop">
            <a:avLst>
              <a:gd name="adj" fmla="val 53901"/>
            </a:avLst>
          </a:prstGeom>
          <a:gradFill>
            <a:gsLst>
              <a:gs pos="0">
                <a:schemeClr val="accent1">
                  <a:lumMod val="75000"/>
                </a:schemeClr>
              </a:gs>
              <a:gs pos="100000">
                <a:schemeClr val="accent2">
                  <a:lumMod val="75000"/>
                </a:schemeClr>
              </a:gs>
            </a:gsLst>
            <a:lin ang="5400000" scaled="1"/>
          </a:gradFill>
          <a:ln>
            <a:noFill/>
          </a:ln>
          <a:effectLst>
            <a:outerShdw blurRad="3683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泪滴形 52">
            <a:extLst>
              <a:ext uri="{FF2B5EF4-FFF2-40B4-BE49-F238E27FC236}">
                <a16:creationId xmlns="" xmlns:a16="http://schemas.microsoft.com/office/drawing/2014/main" id="{7F2F810B-4E39-4FEE-898F-FC94B24A06C7}"/>
              </a:ext>
            </a:extLst>
          </p:cNvPr>
          <p:cNvSpPr/>
          <p:nvPr/>
        </p:nvSpPr>
        <p:spPr>
          <a:xfrm rot="21135842">
            <a:off x="39395543" y="15506840"/>
            <a:ext cx="3251058" cy="3251060"/>
          </a:xfrm>
          <a:prstGeom prst="teardrop">
            <a:avLst>
              <a:gd name="adj" fmla="val 53901"/>
            </a:avLst>
          </a:prstGeom>
          <a:gradFill>
            <a:gsLst>
              <a:gs pos="0">
                <a:schemeClr val="accent1">
                  <a:lumMod val="75000"/>
                </a:schemeClr>
              </a:gs>
              <a:gs pos="100000">
                <a:schemeClr val="accent2">
                  <a:lumMod val="75000"/>
                </a:schemeClr>
              </a:gs>
            </a:gsLst>
            <a:lin ang="5400000" scaled="1"/>
          </a:gradFill>
          <a:ln>
            <a:noFill/>
          </a:ln>
          <a:effectLst>
            <a:outerShdw blurRad="3683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4" name="组合 53">
            <a:extLst>
              <a:ext uri="{FF2B5EF4-FFF2-40B4-BE49-F238E27FC236}">
                <a16:creationId xmlns="" xmlns:a16="http://schemas.microsoft.com/office/drawing/2014/main" id="{C3B42F1A-DE79-4C00-9C9D-59C098E14829}"/>
              </a:ext>
            </a:extLst>
          </p:cNvPr>
          <p:cNvGrpSpPr/>
          <p:nvPr/>
        </p:nvGrpSpPr>
        <p:grpSpPr>
          <a:xfrm rot="11567823">
            <a:off x="25692100" y="13730151"/>
            <a:ext cx="12420600" cy="5053148"/>
            <a:chOff x="1066800" y="2967688"/>
            <a:chExt cx="12420600" cy="5053148"/>
          </a:xfrm>
        </p:grpSpPr>
        <p:sp>
          <p:nvSpPr>
            <p:cNvPr id="55" name="任意多边形: 形状 54">
              <a:extLst>
                <a:ext uri="{FF2B5EF4-FFF2-40B4-BE49-F238E27FC236}">
                  <a16:creationId xmlns="" xmlns:a16="http://schemas.microsoft.com/office/drawing/2014/main" id="{0EB2C8C4-4246-49EA-962E-C03D0BB7A71F}"/>
                </a:ext>
              </a:extLst>
            </p:cNvPr>
            <p:cNvSpPr/>
            <p:nvPr/>
          </p:nvSpPr>
          <p:spPr>
            <a:xfrm>
              <a:off x="1066800" y="2967688"/>
              <a:ext cx="12420600" cy="3718560"/>
            </a:xfrm>
            <a:custGeom>
              <a:avLst/>
              <a:gdLst>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399"/>
                    <a:pt x="3307080" y="2011679"/>
                  </a:cubicBezTo>
                  <a:cubicBezTo>
                    <a:pt x="4762500" y="1838959"/>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6" name="任意多边形: 形状 55">
              <a:extLst>
                <a:ext uri="{FF2B5EF4-FFF2-40B4-BE49-F238E27FC236}">
                  <a16:creationId xmlns="" xmlns:a16="http://schemas.microsoft.com/office/drawing/2014/main" id="{0D41C014-0A41-4A69-ADB0-FDC0B4D03BCF}"/>
                </a:ext>
              </a:extLst>
            </p:cNvPr>
            <p:cNvSpPr/>
            <p:nvPr/>
          </p:nvSpPr>
          <p:spPr>
            <a:xfrm>
              <a:off x="1066800" y="3041831"/>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1"/>
                    <a:pt x="8732520" y="2682241"/>
                  </a:cubicBezTo>
                  <a:cubicBezTo>
                    <a:pt x="10251440" y="2346961"/>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7" name="任意多边形: 形状 56">
              <a:extLst>
                <a:ext uri="{FF2B5EF4-FFF2-40B4-BE49-F238E27FC236}">
                  <a16:creationId xmlns="" xmlns:a16="http://schemas.microsoft.com/office/drawing/2014/main" id="{FCDA6A98-948B-4FC6-A991-BAB61315588D}"/>
                </a:ext>
              </a:extLst>
            </p:cNvPr>
            <p:cNvSpPr/>
            <p:nvPr/>
          </p:nvSpPr>
          <p:spPr>
            <a:xfrm>
              <a:off x="1066800" y="3115974"/>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8" name="任意多边形: 形状 57">
              <a:extLst>
                <a:ext uri="{FF2B5EF4-FFF2-40B4-BE49-F238E27FC236}">
                  <a16:creationId xmlns="" xmlns:a16="http://schemas.microsoft.com/office/drawing/2014/main" id="{8B4718C5-B9D0-4233-AAF5-1A36150B2A68}"/>
                </a:ext>
              </a:extLst>
            </p:cNvPr>
            <p:cNvSpPr/>
            <p:nvPr/>
          </p:nvSpPr>
          <p:spPr>
            <a:xfrm>
              <a:off x="1066800" y="3190119"/>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59" name="任意多边形: 形状 58">
              <a:extLst>
                <a:ext uri="{FF2B5EF4-FFF2-40B4-BE49-F238E27FC236}">
                  <a16:creationId xmlns="" xmlns:a16="http://schemas.microsoft.com/office/drawing/2014/main" id="{1CA3C150-74A4-4BBA-A1F8-BBD52F58DB7D}"/>
                </a:ext>
              </a:extLst>
            </p:cNvPr>
            <p:cNvSpPr/>
            <p:nvPr/>
          </p:nvSpPr>
          <p:spPr>
            <a:xfrm>
              <a:off x="1066800" y="3264263"/>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60" name="任意多边形: 形状 59">
              <a:extLst>
                <a:ext uri="{FF2B5EF4-FFF2-40B4-BE49-F238E27FC236}">
                  <a16:creationId xmlns="" xmlns:a16="http://schemas.microsoft.com/office/drawing/2014/main" id="{02CE3FCD-71A5-4D2E-8705-0E6878E32E31}"/>
                </a:ext>
              </a:extLst>
            </p:cNvPr>
            <p:cNvSpPr/>
            <p:nvPr/>
          </p:nvSpPr>
          <p:spPr>
            <a:xfrm>
              <a:off x="1066800" y="3338407"/>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61" name="任意多边形: 形状 60">
              <a:extLst>
                <a:ext uri="{FF2B5EF4-FFF2-40B4-BE49-F238E27FC236}">
                  <a16:creationId xmlns="" xmlns:a16="http://schemas.microsoft.com/office/drawing/2014/main" id="{C799A4CE-98C4-4B44-B749-DDCBD93A5071}"/>
                </a:ext>
              </a:extLst>
            </p:cNvPr>
            <p:cNvSpPr/>
            <p:nvPr/>
          </p:nvSpPr>
          <p:spPr>
            <a:xfrm>
              <a:off x="1066800" y="3412550"/>
              <a:ext cx="12420600" cy="3718559"/>
            </a:xfrm>
            <a:custGeom>
              <a:avLst/>
              <a:gdLst>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Lst>
              <a:ahLst/>
              <a:cxnLst>
                <a:cxn ang="0">
                  <a:pos x="connsiteX0" y="connsiteY0"/>
                </a:cxn>
                <a:cxn ang="0">
                  <a:pos x="connsiteX1" y="connsiteY1"/>
                </a:cxn>
                <a:cxn ang="0">
                  <a:pos x="connsiteX2" y="connsiteY2"/>
                </a:cxn>
                <a:cxn ang="0">
                  <a:pos x="connsiteX3" y="connsiteY3"/>
                </a:cxn>
              </a:cxnLst>
              <a:rect l="l" t="t" r="r" b="b"/>
              <a:pathLst>
                <a:path w="12420600" h="3718559">
                  <a:moveTo>
                    <a:pt x="0" y="3718559"/>
                  </a:moveTo>
                  <a:cubicBezTo>
                    <a:pt x="551180" y="3434079"/>
                    <a:pt x="1851660" y="2184400"/>
                    <a:pt x="3307080" y="2011680"/>
                  </a:cubicBezTo>
                  <a:cubicBezTo>
                    <a:pt x="4762500" y="1838960"/>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62" name="任意多边形: 形状 61">
              <a:extLst>
                <a:ext uri="{FF2B5EF4-FFF2-40B4-BE49-F238E27FC236}">
                  <a16:creationId xmlns="" xmlns:a16="http://schemas.microsoft.com/office/drawing/2014/main" id="{5F2278AF-5607-4F19-A11B-74A2E4241B44}"/>
                </a:ext>
              </a:extLst>
            </p:cNvPr>
            <p:cNvSpPr/>
            <p:nvPr/>
          </p:nvSpPr>
          <p:spPr>
            <a:xfrm>
              <a:off x="1066800" y="3486694"/>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63" name="任意多边形: 形状 62">
              <a:extLst>
                <a:ext uri="{FF2B5EF4-FFF2-40B4-BE49-F238E27FC236}">
                  <a16:creationId xmlns="" xmlns:a16="http://schemas.microsoft.com/office/drawing/2014/main" id="{A5AC9E61-5969-4B95-9F51-D23DF3B245E2}"/>
                </a:ext>
              </a:extLst>
            </p:cNvPr>
            <p:cNvSpPr/>
            <p:nvPr/>
          </p:nvSpPr>
          <p:spPr>
            <a:xfrm>
              <a:off x="1066800" y="3560838"/>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64" name="任意多边形: 形状 63">
              <a:extLst>
                <a:ext uri="{FF2B5EF4-FFF2-40B4-BE49-F238E27FC236}">
                  <a16:creationId xmlns="" xmlns:a16="http://schemas.microsoft.com/office/drawing/2014/main" id="{9886849D-12DF-4A9E-9F29-2E39AA65CACC}"/>
                </a:ext>
              </a:extLst>
            </p:cNvPr>
            <p:cNvSpPr/>
            <p:nvPr/>
          </p:nvSpPr>
          <p:spPr>
            <a:xfrm>
              <a:off x="1066800" y="3634982"/>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65" name="任意多边形: 形状 64">
              <a:extLst>
                <a:ext uri="{FF2B5EF4-FFF2-40B4-BE49-F238E27FC236}">
                  <a16:creationId xmlns="" xmlns:a16="http://schemas.microsoft.com/office/drawing/2014/main" id="{D450DF36-E96D-4484-8E0D-595205D48BD9}"/>
                </a:ext>
              </a:extLst>
            </p:cNvPr>
            <p:cNvSpPr/>
            <p:nvPr/>
          </p:nvSpPr>
          <p:spPr>
            <a:xfrm>
              <a:off x="1066800" y="3709126"/>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66" name="任意多边形: 形状 65">
              <a:extLst>
                <a:ext uri="{FF2B5EF4-FFF2-40B4-BE49-F238E27FC236}">
                  <a16:creationId xmlns="" xmlns:a16="http://schemas.microsoft.com/office/drawing/2014/main" id="{BCE3D2D3-DFDA-4DFE-9F1A-F792BA11AED9}"/>
                </a:ext>
              </a:extLst>
            </p:cNvPr>
            <p:cNvSpPr/>
            <p:nvPr/>
          </p:nvSpPr>
          <p:spPr>
            <a:xfrm>
              <a:off x="1066800" y="3783270"/>
              <a:ext cx="12420600" cy="3718560"/>
            </a:xfrm>
            <a:custGeom>
              <a:avLst/>
              <a:gdLst>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399"/>
                    <a:pt x="3307080" y="2011679"/>
                  </a:cubicBezTo>
                  <a:cubicBezTo>
                    <a:pt x="4762500" y="1838959"/>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67" name="任意多边形: 形状 66">
              <a:extLst>
                <a:ext uri="{FF2B5EF4-FFF2-40B4-BE49-F238E27FC236}">
                  <a16:creationId xmlns="" xmlns:a16="http://schemas.microsoft.com/office/drawing/2014/main" id="{92E442F9-26E8-49A5-B16C-07EAF9610272}"/>
                </a:ext>
              </a:extLst>
            </p:cNvPr>
            <p:cNvSpPr/>
            <p:nvPr/>
          </p:nvSpPr>
          <p:spPr>
            <a:xfrm>
              <a:off x="1066800" y="3857413"/>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1"/>
                    <a:pt x="8732520" y="2682241"/>
                  </a:cubicBezTo>
                  <a:cubicBezTo>
                    <a:pt x="10251440" y="2346961"/>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68" name="任意多边形: 形状 67">
              <a:extLst>
                <a:ext uri="{FF2B5EF4-FFF2-40B4-BE49-F238E27FC236}">
                  <a16:creationId xmlns="" xmlns:a16="http://schemas.microsoft.com/office/drawing/2014/main" id="{49A0D4FE-4026-4AE7-A4B8-A73D721AA6FE}"/>
                </a:ext>
              </a:extLst>
            </p:cNvPr>
            <p:cNvSpPr/>
            <p:nvPr/>
          </p:nvSpPr>
          <p:spPr>
            <a:xfrm>
              <a:off x="1066800" y="3931556"/>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69" name="任意多边形: 形状 68">
              <a:extLst>
                <a:ext uri="{FF2B5EF4-FFF2-40B4-BE49-F238E27FC236}">
                  <a16:creationId xmlns="" xmlns:a16="http://schemas.microsoft.com/office/drawing/2014/main" id="{055A646F-A603-4CCB-99AF-6BC261A89386}"/>
                </a:ext>
              </a:extLst>
            </p:cNvPr>
            <p:cNvSpPr/>
            <p:nvPr/>
          </p:nvSpPr>
          <p:spPr>
            <a:xfrm>
              <a:off x="1066800" y="4005701"/>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70" name="任意多边形: 形状 69">
              <a:extLst>
                <a:ext uri="{FF2B5EF4-FFF2-40B4-BE49-F238E27FC236}">
                  <a16:creationId xmlns="" xmlns:a16="http://schemas.microsoft.com/office/drawing/2014/main" id="{2D229A90-9E74-4A8A-B14E-035646890978}"/>
                </a:ext>
              </a:extLst>
            </p:cNvPr>
            <p:cNvSpPr/>
            <p:nvPr/>
          </p:nvSpPr>
          <p:spPr>
            <a:xfrm>
              <a:off x="1066800" y="4079845"/>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71" name="任意多边形: 形状 70">
              <a:extLst>
                <a:ext uri="{FF2B5EF4-FFF2-40B4-BE49-F238E27FC236}">
                  <a16:creationId xmlns="" xmlns:a16="http://schemas.microsoft.com/office/drawing/2014/main" id="{7CCBF7C3-BC6A-46A6-9D45-75A78C3030DB}"/>
                </a:ext>
              </a:extLst>
            </p:cNvPr>
            <p:cNvSpPr/>
            <p:nvPr/>
          </p:nvSpPr>
          <p:spPr>
            <a:xfrm>
              <a:off x="1066800" y="4153989"/>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72" name="任意多边形: 形状 71">
              <a:extLst>
                <a:ext uri="{FF2B5EF4-FFF2-40B4-BE49-F238E27FC236}">
                  <a16:creationId xmlns="" xmlns:a16="http://schemas.microsoft.com/office/drawing/2014/main" id="{12AB414C-6621-4762-AFE1-A56A72FFC52F}"/>
                </a:ext>
              </a:extLst>
            </p:cNvPr>
            <p:cNvSpPr/>
            <p:nvPr/>
          </p:nvSpPr>
          <p:spPr>
            <a:xfrm>
              <a:off x="1066800" y="4228132"/>
              <a:ext cx="12420600" cy="3718559"/>
            </a:xfrm>
            <a:custGeom>
              <a:avLst/>
              <a:gdLst>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Lst>
              <a:ahLst/>
              <a:cxnLst>
                <a:cxn ang="0">
                  <a:pos x="connsiteX0" y="connsiteY0"/>
                </a:cxn>
                <a:cxn ang="0">
                  <a:pos x="connsiteX1" y="connsiteY1"/>
                </a:cxn>
                <a:cxn ang="0">
                  <a:pos x="connsiteX2" y="connsiteY2"/>
                </a:cxn>
                <a:cxn ang="0">
                  <a:pos x="connsiteX3" y="connsiteY3"/>
                </a:cxn>
              </a:cxnLst>
              <a:rect l="l" t="t" r="r" b="b"/>
              <a:pathLst>
                <a:path w="12420600" h="3718559">
                  <a:moveTo>
                    <a:pt x="0" y="3718559"/>
                  </a:moveTo>
                  <a:cubicBezTo>
                    <a:pt x="551180" y="3434079"/>
                    <a:pt x="1851660" y="2184399"/>
                    <a:pt x="3307080" y="2011679"/>
                  </a:cubicBezTo>
                  <a:cubicBezTo>
                    <a:pt x="4762500" y="1838959"/>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73" name="任意多边形: 形状 72">
              <a:extLst>
                <a:ext uri="{FF2B5EF4-FFF2-40B4-BE49-F238E27FC236}">
                  <a16:creationId xmlns="" xmlns:a16="http://schemas.microsoft.com/office/drawing/2014/main" id="{16157C35-CB56-4C1F-92B5-47ACB0D6391D}"/>
                </a:ext>
              </a:extLst>
            </p:cNvPr>
            <p:cNvSpPr/>
            <p:nvPr/>
          </p:nvSpPr>
          <p:spPr>
            <a:xfrm>
              <a:off x="1066800" y="4302275"/>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74" name="文本框 73">
            <a:extLst>
              <a:ext uri="{FF2B5EF4-FFF2-40B4-BE49-F238E27FC236}">
                <a16:creationId xmlns="" xmlns:a16="http://schemas.microsoft.com/office/drawing/2014/main" id="{BC036BE2-764F-4654-8AEC-55316948DF09}"/>
              </a:ext>
            </a:extLst>
          </p:cNvPr>
          <p:cNvSpPr txBox="1"/>
          <p:nvPr/>
        </p:nvSpPr>
        <p:spPr>
          <a:xfrm rot="13035842">
            <a:off x="30634236" y="18619256"/>
            <a:ext cx="2652464" cy="1352678"/>
          </a:xfrm>
          <a:prstGeom prst="rect">
            <a:avLst/>
          </a:prstGeom>
          <a:noFill/>
        </p:spPr>
        <p:txBody>
          <a:bodyPr wrap="square">
            <a:spAutoFit/>
          </a:bodyPr>
          <a:lstStyle/>
          <a:p>
            <a:pPr algn="ctr">
              <a:lnSpc>
                <a:spcPct val="130000"/>
              </a:lnSpc>
            </a:pPr>
            <a:r>
              <a:rPr lang="zh-CN" altLang="zh-CN" sz="1050" kern="100" dirty="0">
                <a:solidFill>
                  <a:schemeClr val="bg1"/>
                </a:solidFill>
                <a:effectLst/>
                <a:cs typeface="+mn-ea"/>
                <a:sym typeface="+mn-lt"/>
              </a:rPr>
              <a:t>每枚印章使用前要由经办人填写《印章使用审批单》（附表</a:t>
            </a:r>
            <a:r>
              <a:rPr lang="en-US" altLang="zh-CN" sz="1050" kern="100" dirty="0">
                <a:solidFill>
                  <a:schemeClr val="bg1"/>
                </a:solidFill>
                <a:effectLst/>
                <a:cs typeface="+mn-ea"/>
                <a:sym typeface="+mn-lt"/>
              </a:rPr>
              <a:t>2</a:t>
            </a:r>
            <a:r>
              <a:rPr lang="zh-CN" altLang="zh-CN" sz="1050" kern="100" dirty="0">
                <a:solidFill>
                  <a:schemeClr val="bg1"/>
                </a:solidFill>
                <a:effectLst/>
                <a:cs typeface="+mn-ea"/>
                <a:sym typeface="+mn-lt"/>
              </a:rPr>
              <a:t>），并经指定的审批负责人进行审核。审批人要按公司有关规定审查要加盖印章的文本内容是否在授权的范围内，审批通过后通知印章保管人员后，方可使用印章。</a:t>
            </a:r>
            <a:endParaRPr lang="zh-CN" altLang="zh-CN" sz="900" kern="100" dirty="0">
              <a:solidFill>
                <a:schemeClr val="bg1"/>
              </a:solidFill>
              <a:effectLst/>
              <a:cs typeface="+mn-ea"/>
              <a:sym typeface="+mn-lt"/>
            </a:endParaRPr>
          </a:p>
        </p:txBody>
      </p:sp>
      <p:sp>
        <p:nvSpPr>
          <p:cNvPr id="75" name="文本框 74">
            <a:extLst>
              <a:ext uri="{FF2B5EF4-FFF2-40B4-BE49-F238E27FC236}">
                <a16:creationId xmlns="" xmlns:a16="http://schemas.microsoft.com/office/drawing/2014/main" id="{9871C5F5-B4AF-473D-852B-E9F7012CD0D3}"/>
              </a:ext>
            </a:extLst>
          </p:cNvPr>
          <p:cNvSpPr txBox="1"/>
          <p:nvPr/>
        </p:nvSpPr>
        <p:spPr>
          <a:xfrm rot="13035842">
            <a:off x="34190236" y="19184575"/>
            <a:ext cx="2652464" cy="1757725"/>
          </a:xfrm>
          <a:prstGeom prst="rect">
            <a:avLst/>
          </a:prstGeom>
          <a:noFill/>
        </p:spPr>
        <p:txBody>
          <a:bodyPr wrap="square">
            <a:spAutoFit/>
          </a:bodyPr>
          <a:lstStyle/>
          <a:p>
            <a:pPr algn="ctr">
              <a:lnSpc>
                <a:spcPct val="130000"/>
              </a:lnSpc>
            </a:pPr>
            <a:r>
              <a:rPr lang="zh-CN" altLang="zh-CN" sz="1050" kern="100" dirty="0">
                <a:solidFill>
                  <a:schemeClr val="bg1"/>
                </a:solidFill>
                <a:effectLst/>
                <a:cs typeface="+mn-ea"/>
                <a:sym typeface="+mn-lt"/>
              </a:rPr>
              <a:t>公司印章原则不允许携带外出，如确系特殊需要须经部门经理提出书面借用申请，并经总经理批准签字后方可借走，借用时须填写《印章借用申请表》（见附表</a:t>
            </a:r>
            <a:r>
              <a:rPr lang="en-US" altLang="zh-CN" sz="1050" kern="100" dirty="0">
                <a:solidFill>
                  <a:schemeClr val="bg1"/>
                </a:solidFill>
                <a:effectLst/>
                <a:cs typeface="+mn-ea"/>
                <a:sym typeface="+mn-lt"/>
              </a:rPr>
              <a:t>3</a:t>
            </a:r>
            <a:r>
              <a:rPr lang="zh-CN" altLang="zh-CN" sz="1050" kern="100" dirty="0">
                <a:solidFill>
                  <a:schemeClr val="bg1"/>
                </a:solidFill>
                <a:effectLst/>
                <a:cs typeface="+mn-ea"/>
                <a:sym typeface="+mn-lt"/>
              </a:rPr>
              <a:t>），并必须两人以上一起办理借用手续，在借用登记表上签字。原则上借出的印章当天归还，不得延误。印章外借期间的使用由部门负责人全权负责。</a:t>
            </a:r>
            <a:endParaRPr lang="zh-CN" altLang="zh-CN" sz="900" kern="100" dirty="0">
              <a:solidFill>
                <a:schemeClr val="bg1"/>
              </a:solidFill>
              <a:effectLst/>
              <a:cs typeface="+mn-ea"/>
              <a:sym typeface="+mn-lt"/>
            </a:endParaRPr>
          </a:p>
        </p:txBody>
      </p:sp>
      <p:sp>
        <p:nvSpPr>
          <p:cNvPr id="76" name="文本框 75">
            <a:extLst>
              <a:ext uri="{FF2B5EF4-FFF2-40B4-BE49-F238E27FC236}">
                <a16:creationId xmlns="" xmlns:a16="http://schemas.microsoft.com/office/drawing/2014/main" id="{50599FB2-27BA-4438-BF24-D73A60C14086}"/>
              </a:ext>
            </a:extLst>
          </p:cNvPr>
          <p:cNvSpPr txBox="1"/>
          <p:nvPr/>
        </p:nvSpPr>
        <p:spPr>
          <a:xfrm rot="13035842">
            <a:off x="31180336" y="19363730"/>
            <a:ext cx="2652464" cy="722505"/>
          </a:xfrm>
          <a:prstGeom prst="rect">
            <a:avLst/>
          </a:prstGeom>
          <a:noFill/>
        </p:spPr>
        <p:txBody>
          <a:bodyPr wrap="square">
            <a:spAutoFit/>
          </a:bodyPr>
          <a:lstStyle/>
          <a:p>
            <a:pPr algn="ctr">
              <a:lnSpc>
                <a:spcPct val="130000"/>
              </a:lnSpc>
            </a:pPr>
            <a:r>
              <a:rPr lang="zh-CN" altLang="zh-CN" sz="1050" kern="100" dirty="0">
                <a:solidFill>
                  <a:schemeClr val="bg1"/>
                </a:solidFill>
                <a:effectLst/>
                <a:cs typeface="+mn-ea"/>
                <a:sym typeface="+mn-lt"/>
              </a:rPr>
              <a:t>员工如需要公司出具有关证明，本人应先提出书面申请，部门负责人审核，总经办签字后方可盖章。</a:t>
            </a:r>
            <a:r>
              <a:rPr lang="en-US" altLang="zh-CN" sz="1050" kern="100" dirty="0">
                <a:solidFill>
                  <a:schemeClr val="bg1"/>
                </a:solidFill>
                <a:effectLst/>
                <a:cs typeface="+mn-ea"/>
                <a:sym typeface="+mn-lt"/>
              </a:rPr>
              <a:t>  </a:t>
            </a:r>
            <a:endParaRPr lang="zh-CN" altLang="zh-CN" sz="900" kern="100" dirty="0">
              <a:solidFill>
                <a:schemeClr val="bg1"/>
              </a:solidFill>
              <a:effectLst/>
              <a:cs typeface="+mn-ea"/>
              <a:sym typeface="+mn-lt"/>
            </a:endParaRPr>
          </a:p>
        </p:txBody>
      </p:sp>
      <p:sp>
        <p:nvSpPr>
          <p:cNvPr id="77" name="椭圆 76">
            <a:extLst>
              <a:ext uri="{FF2B5EF4-FFF2-40B4-BE49-F238E27FC236}">
                <a16:creationId xmlns="" xmlns:a16="http://schemas.microsoft.com/office/drawing/2014/main" id="{65D49942-2C2A-4ADB-8E16-1F9AFB5E411B}"/>
              </a:ext>
            </a:extLst>
          </p:cNvPr>
          <p:cNvSpPr/>
          <p:nvPr/>
        </p:nvSpPr>
        <p:spPr>
          <a:xfrm rot="13035842">
            <a:off x="33959800" y="20320000"/>
            <a:ext cx="914400" cy="914400"/>
          </a:xfrm>
          <a:prstGeom prst="ellipse">
            <a:avLst/>
          </a:prstGeom>
          <a:solidFill>
            <a:schemeClr val="bg1">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椭圆 77">
            <a:extLst>
              <a:ext uri="{FF2B5EF4-FFF2-40B4-BE49-F238E27FC236}">
                <a16:creationId xmlns="" xmlns:a16="http://schemas.microsoft.com/office/drawing/2014/main" id="{06D3A740-0D73-4906-BD98-40695C5ED24E}"/>
              </a:ext>
            </a:extLst>
          </p:cNvPr>
          <p:cNvSpPr/>
          <p:nvPr/>
        </p:nvSpPr>
        <p:spPr>
          <a:xfrm rot="13035842">
            <a:off x="36525200" y="20434300"/>
            <a:ext cx="914400" cy="914400"/>
          </a:xfrm>
          <a:prstGeom prst="ellipse">
            <a:avLst/>
          </a:prstGeom>
          <a:solidFill>
            <a:schemeClr val="bg1">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椭圆 78">
            <a:extLst>
              <a:ext uri="{FF2B5EF4-FFF2-40B4-BE49-F238E27FC236}">
                <a16:creationId xmlns="" xmlns:a16="http://schemas.microsoft.com/office/drawing/2014/main" id="{E80DAB7E-8081-472F-84E8-A3C718932552}"/>
              </a:ext>
            </a:extLst>
          </p:cNvPr>
          <p:cNvSpPr/>
          <p:nvPr/>
        </p:nvSpPr>
        <p:spPr>
          <a:xfrm rot="13035842">
            <a:off x="37452300" y="18707100"/>
            <a:ext cx="914400" cy="914400"/>
          </a:xfrm>
          <a:prstGeom prst="ellipse">
            <a:avLst/>
          </a:prstGeom>
          <a:solidFill>
            <a:schemeClr val="bg1">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0" name="图形 2">
            <a:extLst>
              <a:ext uri="{FF2B5EF4-FFF2-40B4-BE49-F238E27FC236}">
                <a16:creationId xmlns="" xmlns:a16="http://schemas.microsoft.com/office/drawing/2014/main" id="{8E59F4C7-D25F-4B0F-A3CB-92492DD9D9F5}"/>
              </a:ext>
            </a:extLst>
          </p:cNvPr>
          <p:cNvGrpSpPr/>
          <p:nvPr/>
        </p:nvGrpSpPr>
        <p:grpSpPr>
          <a:xfrm rot="13035842">
            <a:off x="33110432" y="18226033"/>
            <a:ext cx="582667" cy="582667"/>
            <a:chOff x="4589283" y="1727200"/>
            <a:chExt cx="1905000" cy="1905000"/>
          </a:xfrm>
          <a:solidFill>
            <a:schemeClr val="tx1">
              <a:lumMod val="85000"/>
              <a:lumOff val="15000"/>
              <a:alpha val="99000"/>
            </a:schemeClr>
          </a:solidFill>
        </p:grpSpPr>
        <p:sp>
          <p:nvSpPr>
            <p:cNvPr id="81" name="任意多边形: 形状 80">
              <a:extLst>
                <a:ext uri="{FF2B5EF4-FFF2-40B4-BE49-F238E27FC236}">
                  <a16:creationId xmlns="" xmlns:a16="http://schemas.microsoft.com/office/drawing/2014/main" id="{5CB1AD62-6289-4A15-8C1A-34E8C134F9DC}"/>
                </a:ext>
              </a:extLst>
            </p:cNvPr>
            <p:cNvSpPr/>
            <p:nvPr/>
          </p:nvSpPr>
          <p:spPr>
            <a:xfrm>
              <a:off x="4857173" y="1905793"/>
              <a:ext cx="1366302" cy="1588290"/>
            </a:xfrm>
            <a:custGeom>
              <a:avLst/>
              <a:gdLst>
                <a:gd name="connsiteX0" fmla="*/ 1131094 w 1366302"/>
                <a:gd name="connsiteY0" fmla="*/ 0 h 1588290"/>
                <a:gd name="connsiteX1" fmla="*/ 238125 w 1366302"/>
                <a:gd name="connsiteY1" fmla="*/ 0 h 1588290"/>
                <a:gd name="connsiteX2" fmla="*/ 0 w 1366302"/>
                <a:gd name="connsiteY2" fmla="*/ 238125 h 1588290"/>
                <a:gd name="connsiteX3" fmla="*/ 0 w 1366302"/>
                <a:gd name="connsiteY3" fmla="*/ 1410891 h 1588290"/>
                <a:gd name="connsiteX4" fmla="*/ 26789 w 1366302"/>
                <a:gd name="connsiteY4" fmla="*/ 1503164 h 1588290"/>
                <a:gd name="connsiteX5" fmla="*/ 270867 w 1366302"/>
                <a:gd name="connsiteY5" fmla="*/ 1562695 h 1588290"/>
                <a:gd name="connsiteX6" fmla="*/ 657820 w 1366302"/>
                <a:gd name="connsiteY6" fmla="*/ 1327547 h 1588290"/>
                <a:gd name="connsiteX7" fmla="*/ 720328 w 1366302"/>
                <a:gd name="connsiteY7" fmla="*/ 1327547 h 1588290"/>
                <a:gd name="connsiteX8" fmla="*/ 1095375 w 1366302"/>
                <a:gd name="connsiteY8" fmla="*/ 1559719 h 1588290"/>
                <a:gd name="connsiteX9" fmla="*/ 1187649 w 1366302"/>
                <a:gd name="connsiteY9" fmla="*/ 1586508 h 1588290"/>
                <a:gd name="connsiteX10" fmla="*/ 1366242 w 1366302"/>
                <a:gd name="connsiteY10" fmla="*/ 1407914 h 1588290"/>
                <a:gd name="connsiteX11" fmla="*/ 1366242 w 1366302"/>
                <a:gd name="connsiteY11" fmla="*/ 238125 h 1588290"/>
                <a:gd name="connsiteX12" fmla="*/ 1131094 w 1366302"/>
                <a:gd name="connsiteY12" fmla="*/ 0 h 1588290"/>
                <a:gd name="connsiteX13" fmla="*/ 1250156 w 1366302"/>
                <a:gd name="connsiteY13" fmla="*/ 1407914 h 1588290"/>
                <a:gd name="connsiteX14" fmla="*/ 1190625 w 1366302"/>
                <a:gd name="connsiteY14" fmla="*/ 1467445 h 1588290"/>
                <a:gd name="connsiteX15" fmla="*/ 1160859 w 1366302"/>
                <a:gd name="connsiteY15" fmla="*/ 1458516 h 1588290"/>
                <a:gd name="connsiteX16" fmla="*/ 785813 w 1366302"/>
                <a:gd name="connsiteY16" fmla="*/ 1226344 h 1588290"/>
                <a:gd name="connsiteX17" fmla="*/ 601266 w 1366302"/>
                <a:gd name="connsiteY17" fmla="*/ 1226344 h 1588290"/>
                <a:gd name="connsiteX18" fmla="*/ 214313 w 1366302"/>
                <a:gd name="connsiteY18" fmla="*/ 1461492 h 1588290"/>
                <a:gd name="connsiteX19" fmla="*/ 133945 w 1366302"/>
                <a:gd name="connsiteY19" fmla="*/ 1440656 h 1588290"/>
                <a:gd name="connsiteX20" fmla="*/ 125016 w 1366302"/>
                <a:gd name="connsiteY20" fmla="*/ 1410891 h 1588290"/>
                <a:gd name="connsiteX21" fmla="*/ 125016 w 1366302"/>
                <a:gd name="connsiteY21" fmla="*/ 238125 h 1588290"/>
                <a:gd name="connsiteX22" fmla="*/ 244078 w 1366302"/>
                <a:gd name="connsiteY22" fmla="*/ 119063 h 1588290"/>
                <a:gd name="connsiteX23" fmla="*/ 1137047 w 1366302"/>
                <a:gd name="connsiteY23" fmla="*/ 119063 h 1588290"/>
                <a:gd name="connsiteX24" fmla="*/ 1256109 w 1366302"/>
                <a:gd name="connsiteY24" fmla="*/ 238125 h 1588290"/>
                <a:gd name="connsiteX25" fmla="*/ 1256109 w 1366302"/>
                <a:gd name="connsiteY25" fmla="*/ 1407914 h 158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66302" h="1588290">
                  <a:moveTo>
                    <a:pt x="1131094" y="0"/>
                  </a:moveTo>
                  <a:lnTo>
                    <a:pt x="238125" y="0"/>
                  </a:lnTo>
                  <a:cubicBezTo>
                    <a:pt x="107156" y="0"/>
                    <a:pt x="0" y="107156"/>
                    <a:pt x="0" y="238125"/>
                  </a:cubicBezTo>
                  <a:lnTo>
                    <a:pt x="0" y="1410891"/>
                  </a:lnTo>
                  <a:cubicBezTo>
                    <a:pt x="0" y="1443633"/>
                    <a:pt x="8930" y="1476375"/>
                    <a:pt x="26789" y="1503164"/>
                  </a:cubicBezTo>
                  <a:cubicBezTo>
                    <a:pt x="77391" y="1586508"/>
                    <a:pt x="187523" y="1613297"/>
                    <a:pt x="270867" y="1562695"/>
                  </a:cubicBezTo>
                  <a:lnTo>
                    <a:pt x="657820" y="1327547"/>
                  </a:lnTo>
                  <a:cubicBezTo>
                    <a:pt x="675680" y="1315641"/>
                    <a:pt x="699492" y="1315641"/>
                    <a:pt x="720328" y="1327547"/>
                  </a:cubicBezTo>
                  <a:lnTo>
                    <a:pt x="1095375" y="1559719"/>
                  </a:lnTo>
                  <a:cubicBezTo>
                    <a:pt x="1122164" y="1577578"/>
                    <a:pt x="1154906" y="1586508"/>
                    <a:pt x="1187649" y="1586508"/>
                  </a:cubicBezTo>
                  <a:cubicBezTo>
                    <a:pt x="1285875" y="1586508"/>
                    <a:pt x="1366242" y="1506141"/>
                    <a:pt x="1366242" y="1407914"/>
                  </a:cubicBezTo>
                  <a:lnTo>
                    <a:pt x="1366242" y="238125"/>
                  </a:lnTo>
                  <a:cubicBezTo>
                    <a:pt x="1369219" y="107156"/>
                    <a:pt x="1262063" y="0"/>
                    <a:pt x="1131094" y="0"/>
                  </a:cubicBezTo>
                  <a:close/>
                  <a:moveTo>
                    <a:pt x="1250156" y="1407914"/>
                  </a:moveTo>
                  <a:cubicBezTo>
                    <a:pt x="1250156" y="1440656"/>
                    <a:pt x="1223367" y="1467445"/>
                    <a:pt x="1190625" y="1467445"/>
                  </a:cubicBezTo>
                  <a:cubicBezTo>
                    <a:pt x="1178719" y="1467445"/>
                    <a:pt x="1169789" y="1464469"/>
                    <a:pt x="1160859" y="1458516"/>
                  </a:cubicBezTo>
                  <a:lnTo>
                    <a:pt x="785813" y="1226344"/>
                  </a:lnTo>
                  <a:cubicBezTo>
                    <a:pt x="729258" y="1190625"/>
                    <a:pt x="657820" y="1190625"/>
                    <a:pt x="601266" y="1226344"/>
                  </a:cubicBezTo>
                  <a:lnTo>
                    <a:pt x="214313" y="1461492"/>
                  </a:lnTo>
                  <a:cubicBezTo>
                    <a:pt x="187523" y="1479352"/>
                    <a:pt x="148828" y="1470422"/>
                    <a:pt x="133945" y="1440656"/>
                  </a:cubicBezTo>
                  <a:cubicBezTo>
                    <a:pt x="127992" y="1431727"/>
                    <a:pt x="125016" y="1419820"/>
                    <a:pt x="125016" y="1410891"/>
                  </a:cubicBezTo>
                  <a:lnTo>
                    <a:pt x="125016" y="238125"/>
                  </a:lnTo>
                  <a:cubicBezTo>
                    <a:pt x="125016" y="172641"/>
                    <a:pt x="178594" y="119063"/>
                    <a:pt x="244078" y="119063"/>
                  </a:cubicBezTo>
                  <a:lnTo>
                    <a:pt x="1137047" y="119063"/>
                  </a:lnTo>
                  <a:cubicBezTo>
                    <a:pt x="1202531" y="119063"/>
                    <a:pt x="1256109" y="172641"/>
                    <a:pt x="1256109" y="238125"/>
                  </a:cubicBezTo>
                  <a:lnTo>
                    <a:pt x="1256109" y="1407914"/>
                  </a:lnTo>
                  <a:close/>
                </a:path>
              </a:pathLst>
            </a:custGeom>
            <a:grpFill/>
            <a:ln w="1860" cap="flat">
              <a:noFill/>
              <a:prstDash val="solid"/>
              <a:miter/>
            </a:ln>
          </p:spPr>
          <p:txBody>
            <a:bodyPr rtlCol="0" anchor="ctr"/>
            <a:lstStyle/>
            <a:p>
              <a:endParaRPr lang="zh-CN" altLang="en-US">
                <a:cs typeface="+mn-ea"/>
                <a:sym typeface="+mn-lt"/>
              </a:endParaRPr>
            </a:p>
          </p:txBody>
        </p:sp>
        <p:sp>
          <p:nvSpPr>
            <p:cNvPr id="82" name="任意多边形: 形状 81">
              <a:extLst>
                <a:ext uri="{FF2B5EF4-FFF2-40B4-BE49-F238E27FC236}">
                  <a16:creationId xmlns="" xmlns:a16="http://schemas.microsoft.com/office/drawing/2014/main" id="{C6078402-43E4-432F-AA9F-8FDCF3F69326}"/>
                </a:ext>
              </a:extLst>
            </p:cNvPr>
            <p:cNvSpPr/>
            <p:nvPr/>
          </p:nvSpPr>
          <p:spPr>
            <a:xfrm>
              <a:off x="5244126" y="2262981"/>
              <a:ext cx="595312" cy="119062"/>
            </a:xfrm>
            <a:custGeom>
              <a:avLst/>
              <a:gdLst>
                <a:gd name="connsiteX0" fmla="*/ 535781 w 595312"/>
                <a:gd name="connsiteY0" fmla="*/ 0 h 119062"/>
                <a:gd name="connsiteX1" fmla="*/ 59531 w 595312"/>
                <a:gd name="connsiteY1" fmla="*/ 0 h 119062"/>
                <a:gd name="connsiteX2" fmla="*/ 0 w 595312"/>
                <a:gd name="connsiteY2" fmla="*/ 59531 h 119062"/>
                <a:gd name="connsiteX3" fmla="*/ 59531 w 595312"/>
                <a:gd name="connsiteY3" fmla="*/ 119063 h 119062"/>
                <a:gd name="connsiteX4" fmla="*/ 535781 w 595312"/>
                <a:gd name="connsiteY4" fmla="*/ 119063 h 119062"/>
                <a:gd name="connsiteX5" fmla="*/ 595313 w 595312"/>
                <a:gd name="connsiteY5" fmla="*/ 59531 h 119062"/>
                <a:gd name="connsiteX6" fmla="*/ 535781 w 595312"/>
                <a:gd name="connsiteY6" fmla="*/ 0 h 11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5312" h="119062">
                  <a:moveTo>
                    <a:pt x="535781" y="0"/>
                  </a:moveTo>
                  <a:lnTo>
                    <a:pt x="59531" y="0"/>
                  </a:lnTo>
                  <a:cubicBezTo>
                    <a:pt x="26789" y="0"/>
                    <a:pt x="0" y="26789"/>
                    <a:pt x="0" y="59531"/>
                  </a:cubicBezTo>
                  <a:cubicBezTo>
                    <a:pt x="0" y="92273"/>
                    <a:pt x="26789" y="119063"/>
                    <a:pt x="59531" y="119063"/>
                  </a:cubicBezTo>
                  <a:lnTo>
                    <a:pt x="535781" y="119063"/>
                  </a:lnTo>
                  <a:cubicBezTo>
                    <a:pt x="568523" y="119063"/>
                    <a:pt x="595313" y="92273"/>
                    <a:pt x="595313" y="59531"/>
                  </a:cubicBezTo>
                  <a:cubicBezTo>
                    <a:pt x="595313" y="26789"/>
                    <a:pt x="568523" y="0"/>
                    <a:pt x="535781" y="0"/>
                  </a:cubicBezTo>
                  <a:close/>
                </a:path>
              </a:pathLst>
            </a:custGeom>
            <a:grpFill/>
            <a:ln w="1860" cap="flat">
              <a:noFill/>
              <a:prstDash val="solid"/>
              <a:miter/>
            </a:ln>
          </p:spPr>
          <p:txBody>
            <a:bodyPr rtlCol="0" anchor="ctr"/>
            <a:lstStyle/>
            <a:p>
              <a:endParaRPr lang="zh-CN" altLang="en-US">
                <a:cs typeface="+mn-ea"/>
                <a:sym typeface="+mn-lt"/>
              </a:endParaRPr>
            </a:p>
          </p:txBody>
        </p:sp>
      </p:grpSp>
      <p:grpSp>
        <p:nvGrpSpPr>
          <p:cNvPr id="83" name="图形 6">
            <a:extLst>
              <a:ext uri="{FF2B5EF4-FFF2-40B4-BE49-F238E27FC236}">
                <a16:creationId xmlns="" xmlns:a16="http://schemas.microsoft.com/office/drawing/2014/main" id="{A2CA49DB-0E95-441D-8EC4-277E6C7F0B96}"/>
              </a:ext>
            </a:extLst>
          </p:cNvPr>
          <p:cNvGrpSpPr/>
          <p:nvPr/>
        </p:nvGrpSpPr>
        <p:grpSpPr>
          <a:xfrm rot="13035842">
            <a:off x="34024832" y="21705833"/>
            <a:ext cx="582667" cy="582667"/>
            <a:chOff x="2338500" y="1277200"/>
            <a:chExt cx="1905000" cy="1905000"/>
          </a:xfrm>
          <a:solidFill>
            <a:schemeClr val="tx1">
              <a:lumMod val="85000"/>
              <a:lumOff val="15000"/>
              <a:alpha val="99000"/>
            </a:schemeClr>
          </a:solidFill>
        </p:grpSpPr>
        <p:sp>
          <p:nvSpPr>
            <p:cNvPr id="84" name="任意多边形: 形状 83">
              <a:extLst>
                <a:ext uri="{FF2B5EF4-FFF2-40B4-BE49-F238E27FC236}">
                  <a16:creationId xmlns="" xmlns:a16="http://schemas.microsoft.com/office/drawing/2014/main" id="{68318677-5AFD-4F97-88EA-4BFAB729D819}"/>
                </a:ext>
              </a:extLst>
            </p:cNvPr>
            <p:cNvSpPr/>
            <p:nvPr/>
          </p:nvSpPr>
          <p:spPr>
            <a:xfrm>
              <a:off x="2963578" y="1991575"/>
              <a:ext cx="654843" cy="714375"/>
            </a:xfrm>
            <a:custGeom>
              <a:avLst/>
              <a:gdLst>
                <a:gd name="connsiteX0" fmla="*/ 297656 w 654843"/>
                <a:gd name="connsiteY0" fmla="*/ 595313 h 714375"/>
                <a:gd name="connsiteX1" fmla="*/ 59531 w 654843"/>
                <a:gd name="connsiteY1" fmla="*/ 595313 h 714375"/>
                <a:gd name="connsiteX2" fmla="*/ 0 w 654843"/>
                <a:gd name="connsiteY2" fmla="*/ 654844 h 714375"/>
                <a:gd name="connsiteX3" fmla="*/ 59531 w 654843"/>
                <a:gd name="connsiteY3" fmla="*/ 714375 h 714375"/>
                <a:gd name="connsiteX4" fmla="*/ 297656 w 654843"/>
                <a:gd name="connsiteY4" fmla="*/ 714375 h 714375"/>
                <a:gd name="connsiteX5" fmla="*/ 357188 w 654843"/>
                <a:gd name="connsiteY5" fmla="*/ 654844 h 714375"/>
                <a:gd name="connsiteX6" fmla="*/ 297656 w 654843"/>
                <a:gd name="connsiteY6" fmla="*/ 595313 h 714375"/>
                <a:gd name="connsiteX7" fmla="*/ 595313 w 654843"/>
                <a:gd name="connsiteY7" fmla="*/ 297656 h 714375"/>
                <a:gd name="connsiteX8" fmla="*/ 59531 w 654843"/>
                <a:gd name="connsiteY8" fmla="*/ 297656 h 714375"/>
                <a:gd name="connsiteX9" fmla="*/ 0 w 654843"/>
                <a:gd name="connsiteY9" fmla="*/ 357188 h 714375"/>
                <a:gd name="connsiteX10" fmla="*/ 59531 w 654843"/>
                <a:gd name="connsiteY10" fmla="*/ 416719 h 714375"/>
                <a:gd name="connsiteX11" fmla="*/ 595313 w 654843"/>
                <a:gd name="connsiteY11" fmla="*/ 416719 h 714375"/>
                <a:gd name="connsiteX12" fmla="*/ 654844 w 654843"/>
                <a:gd name="connsiteY12" fmla="*/ 357188 h 714375"/>
                <a:gd name="connsiteX13" fmla="*/ 595313 w 654843"/>
                <a:gd name="connsiteY13" fmla="*/ 297656 h 714375"/>
                <a:gd name="connsiteX14" fmla="*/ 595313 w 654843"/>
                <a:gd name="connsiteY14" fmla="*/ 0 h 714375"/>
                <a:gd name="connsiteX15" fmla="*/ 59531 w 654843"/>
                <a:gd name="connsiteY15" fmla="*/ 0 h 714375"/>
                <a:gd name="connsiteX16" fmla="*/ 0 w 654843"/>
                <a:gd name="connsiteY16" fmla="*/ 59531 h 714375"/>
                <a:gd name="connsiteX17" fmla="*/ 59531 w 654843"/>
                <a:gd name="connsiteY17" fmla="*/ 119063 h 714375"/>
                <a:gd name="connsiteX18" fmla="*/ 595313 w 654843"/>
                <a:gd name="connsiteY18" fmla="*/ 119063 h 714375"/>
                <a:gd name="connsiteX19" fmla="*/ 654844 w 654843"/>
                <a:gd name="connsiteY19" fmla="*/ 59531 h 714375"/>
                <a:gd name="connsiteX20" fmla="*/ 595313 w 654843"/>
                <a:gd name="connsiteY20"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4843" h="714375">
                  <a:moveTo>
                    <a:pt x="297656" y="595313"/>
                  </a:moveTo>
                  <a:lnTo>
                    <a:pt x="59531" y="595313"/>
                  </a:lnTo>
                  <a:cubicBezTo>
                    <a:pt x="26789" y="595313"/>
                    <a:pt x="0" y="622102"/>
                    <a:pt x="0" y="654844"/>
                  </a:cubicBezTo>
                  <a:cubicBezTo>
                    <a:pt x="0" y="687586"/>
                    <a:pt x="26789" y="714375"/>
                    <a:pt x="59531" y="714375"/>
                  </a:cubicBezTo>
                  <a:lnTo>
                    <a:pt x="297656" y="714375"/>
                  </a:lnTo>
                  <a:cubicBezTo>
                    <a:pt x="330398" y="714375"/>
                    <a:pt x="357188" y="687586"/>
                    <a:pt x="357188" y="654844"/>
                  </a:cubicBezTo>
                  <a:cubicBezTo>
                    <a:pt x="357188" y="622102"/>
                    <a:pt x="330398" y="595313"/>
                    <a:pt x="297656" y="595313"/>
                  </a:cubicBezTo>
                  <a:close/>
                  <a:moveTo>
                    <a:pt x="595313" y="297656"/>
                  </a:moveTo>
                  <a:lnTo>
                    <a:pt x="59531" y="297656"/>
                  </a:lnTo>
                  <a:cubicBezTo>
                    <a:pt x="26789" y="297656"/>
                    <a:pt x="0" y="324445"/>
                    <a:pt x="0" y="357188"/>
                  </a:cubicBezTo>
                  <a:cubicBezTo>
                    <a:pt x="0" y="389930"/>
                    <a:pt x="26789" y="416719"/>
                    <a:pt x="59531" y="416719"/>
                  </a:cubicBezTo>
                  <a:lnTo>
                    <a:pt x="595313" y="416719"/>
                  </a:lnTo>
                  <a:cubicBezTo>
                    <a:pt x="628055" y="416719"/>
                    <a:pt x="654844" y="389930"/>
                    <a:pt x="654844" y="357188"/>
                  </a:cubicBezTo>
                  <a:cubicBezTo>
                    <a:pt x="654844" y="324445"/>
                    <a:pt x="628055" y="297656"/>
                    <a:pt x="595313" y="297656"/>
                  </a:cubicBezTo>
                  <a:close/>
                  <a:moveTo>
                    <a:pt x="595313" y="0"/>
                  </a:moveTo>
                  <a:lnTo>
                    <a:pt x="59531" y="0"/>
                  </a:lnTo>
                  <a:cubicBezTo>
                    <a:pt x="26789" y="0"/>
                    <a:pt x="0" y="26789"/>
                    <a:pt x="0" y="59531"/>
                  </a:cubicBezTo>
                  <a:cubicBezTo>
                    <a:pt x="0" y="92273"/>
                    <a:pt x="26789" y="119063"/>
                    <a:pt x="59531" y="119063"/>
                  </a:cubicBezTo>
                  <a:lnTo>
                    <a:pt x="595313" y="119063"/>
                  </a:lnTo>
                  <a:cubicBezTo>
                    <a:pt x="628055" y="119063"/>
                    <a:pt x="654844" y="92273"/>
                    <a:pt x="654844" y="59531"/>
                  </a:cubicBezTo>
                  <a:cubicBezTo>
                    <a:pt x="654844" y="26789"/>
                    <a:pt x="628055" y="0"/>
                    <a:pt x="595313" y="0"/>
                  </a:cubicBezTo>
                  <a:close/>
                </a:path>
              </a:pathLst>
            </a:custGeom>
            <a:grpFill/>
            <a:ln w="1860" cap="flat">
              <a:noFill/>
              <a:prstDash val="solid"/>
              <a:miter/>
            </a:ln>
          </p:spPr>
          <p:txBody>
            <a:bodyPr rtlCol="0" anchor="ctr"/>
            <a:lstStyle/>
            <a:p>
              <a:endParaRPr lang="zh-CN" altLang="en-US">
                <a:cs typeface="+mn-ea"/>
                <a:sym typeface="+mn-lt"/>
              </a:endParaRPr>
            </a:p>
          </p:txBody>
        </p:sp>
        <p:sp>
          <p:nvSpPr>
            <p:cNvPr id="85" name="任意多边形: 形状 84">
              <a:extLst>
                <a:ext uri="{FF2B5EF4-FFF2-40B4-BE49-F238E27FC236}">
                  <a16:creationId xmlns="" xmlns:a16="http://schemas.microsoft.com/office/drawing/2014/main" id="{4321DD2F-F87F-4CCE-BC86-ED7A99563934}"/>
                </a:ext>
              </a:extLst>
            </p:cNvPr>
            <p:cNvSpPr/>
            <p:nvPr/>
          </p:nvSpPr>
          <p:spPr>
            <a:xfrm>
              <a:off x="2606390" y="1426028"/>
              <a:ext cx="1369218" cy="1607343"/>
            </a:xfrm>
            <a:custGeom>
              <a:avLst/>
              <a:gdLst>
                <a:gd name="connsiteX0" fmla="*/ 1071563 w 1369218"/>
                <a:gd name="connsiteY0" fmla="*/ 119063 h 1607343"/>
                <a:gd name="connsiteX1" fmla="*/ 1029891 w 1369218"/>
                <a:gd name="connsiteY1" fmla="*/ 119063 h 1607343"/>
                <a:gd name="connsiteX2" fmla="*/ 863203 w 1369218"/>
                <a:gd name="connsiteY2" fmla="*/ 0 h 1607343"/>
                <a:gd name="connsiteX3" fmla="*/ 506016 w 1369218"/>
                <a:gd name="connsiteY3" fmla="*/ 0 h 1607343"/>
                <a:gd name="connsiteX4" fmla="*/ 339328 w 1369218"/>
                <a:gd name="connsiteY4" fmla="*/ 119063 h 1607343"/>
                <a:gd name="connsiteX5" fmla="*/ 297656 w 1369218"/>
                <a:gd name="connsiteY5" fmla="*/ 119063 h 1607343"/>
                <a:gd name="connsiteX6" fmla="*/ 0 w 1369218"/>
                <a:gd name="connsiteY6" fmla="*/ 416719 h 1607343"/>
                <a:gd name="connsiteX7" fmla="*/ 0 w 1369218"/>
                <a:gd name="connsiteY7" fmla="*/ 1309688 h 1607343"/>
                <a:gd name="connsiteX8" fmla="*/ 297656 w 1369218"/>
                <a:gd name="connsiteY8" fmla="*/ 1607344 h 1607343"/>
                <a:gd name="connsiteX9" fmla="*/ 1071563 w 1369218"/>
                <a:gd name="connsiteY9" fmla="*/ 1607344 h 1607343"/>
                <a:gd name="connsiteX10" fmla="*/ 1369219 w 1369218"/>
                <a:gd name="connsiteY10" fmla="*/ 1309688 h 1607343"/>
                <a:gd name="connsiteX11" fmla="*/ 1369219 w 1369218"/>
                <a:gd name="connsiteY11" fmla="*/ 416719 h 1607343"/>
                <a:gd name="connsiteX12" fmla="*/ 1071563 w 1369218"/>
                <a:gd name="connsiteY12" fmla="*/ 119063 h 1607343"/>
                <a:gd name="connsiteX13" fmla="*/ 506016 w 1369218"/>
                <a:gd name="connsiteY13" fmla="*/ 119063 h 1607343"/>
                <a:gd name="connsiteX14" fmla="*/ 863203 w 1369218"/>
                <a:gd name="connsiteY14" fmla="*/ 119063 h 1607343"/>
                <a:gd name="connsiteX15" fmla="*/ 922734 w 1369218"/>
                <a:gd name="connsiteY15" fmla="*/ 178594 h 1607343"/>
                <a:gd name="connsiteX16" fmla="*/ 863203 w 1369218"/>
                <a:gd name="connsiteY16" fmla="*/ 238125 h 1607343"/>
                <a:gd name="connsiteX17" fmla="*/ 506016 w 1369218"/>
                <a:gd name="connsiteY17" fmla="*/ 238125 h 1607343"/>
                <a:gd name="connsiteX18" fmla="*/ 446484 w 1369218"/>
                <a:gd name="connsiteY18" fmla="*/ 178594 h 1607343"/>
                <a:gd name="connsiteX19" fmla="*/ 506016 w 1369218"/>
                <a:gd name="connsiteY19" fmla="*/ 119063 h 1607343"/>
                <a:gd name="connsiteX20" fmla="*/ 1250156 w 1369218"/>
                <a:gd name="connsiteY20" fmla="*/ 1309688 h 1607343"/>
                <a:gd name="connsiteX21" fmla="*/ 1071563 w 1369218"/>
                <a:gd name="connsiteY21" fmla="*/ 1488281 h 1607343"/>
                <a:gd name="connsiteX22" fmla="*/ 297656 w 1369218"/>
                <a:gd name="connsiteY22" fmla="*/ 1488281 h 1607343"/>
                <a:gd name="connsiteX23" fmla="*/ 119063 w 1369218"/>
                <a:gd name="connsiteY23" fmla="*/ 1309688 h 1607343"/>
                <a:gd name="connsiteX24" fmla="*/ 119063 w 1369218"/>
                <a:gd name="connsiteY24" fmla="*/ 416719 h 1607343"/>
                <a:gd name="connsiteX25" fmla="*/ 297656 w 1369218"/>
                <a:gd name="connsiteY25" fmla="*/ 238125 h 1607343"/>
                <a:gd name="connsiteX26" fmla="*/ 339328 w 1369218"/>
                <a:gd name="connsiteY26" fmla="*/ 238125 h 1607343"/>
                <a:gd name="connsiteX27" fmla="*/ 506016 w 1369218"/>
                <a:gd name="connsiteY27" fmla="*/ 357188 h 1607343"/>
                <a:gd name="connsiteX28" fmla="*/ 863203 w 1369218"/>
                <a:gd name="connsiteY28" fmla="*/ 357188 h 1607343"/>
                <a:gd name="connsiteX29" fmla="*/ 1029891 w 1369218"/>
                <a:gd name="connsiteY29" fmla="*/ 238125 h 1607343"/>
                <a:gd name="connsiteX30" fmla="*/ 1071563 w 1369218"/>
                <a:gd name="connsiteY30" fmla="*/ 238125 h 1607343"/>
                <a:gd name="connsiteX31" fmla="*/ 1250156 w 1369218"/>
                <a:gd name="connsiteY31" fmla="*/ 416719 h 1607343"/>
                <a:gd name="connsiteX32" fmla="*/ 1250156 w 1369218"/>
                <a:gd name="connsiteY32" fmla="*/ 1309688 h 160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69218" h="1607343">
                  <a:moveTo>
                    <a:pt x="1071563" y="119063"/>
                  </a:moveTo>
                  <a:lnTo>
                    <a:pt x="1029891" y="119063"/>
                  </a:lnTo>
                  <a:cubicBezTo>
                    <a:pt x="1006078" y="50602"/>
                    <a:pt x="940594" y="0"/>
                    <a:pt x="863203" y="0"/>
                  </a:cubicBezTo>
                  <a:lnTo>
                    <a:pt x="506016" y="0"/>
                  </a:lnTo>
                  <a:cubicBezTo>
                    <a:pt x="428625" y="0"/>
                    <a:pt x="363141" y="50602"/>
                    <a:pt x="339328" y="119063"/>
                  </a:cubicBezTo>
                  <a:lnTo>
                    <a:pt x="297656" y="119063"/>
                  </a:lnTo>
                  <a:cubicBezTo>
                    <a:pt x="133945" y="119063"/>
                    <a:pt x="0" y="253008"/>
                    <a:pt x="0" y="416719"/>
                  </a:cubicBezTo>
                  <a:lnTo>
                    <a:pt x="0" y="1309688"/>
                  </a:lnTo>
                  <a:cubicBezTo>
                    <a:pt x="0" y="1473399"/>
                    <a:pt x="133945" y="1607344"/>
                    <a:pt x="297656" y="1607344"/>
                  </a:cubicBezTo>
                  <a:lnTo>
                    <a:pt x="1071563" y="1607344"/>
                  </a:lnTo>
                  <a:cubicBezTo>
                    <a:pt x="1235274" y="1607344"/>
                    <a:pt x="1369219" y="1473399"/>
                    <a:pt x="1369219" y="1309688"/>
                  </a:cubicBezTo>
                  <a:lnTo>
                    <a:pt x="1369219" y="416719"/>
                  </a:lnTo>
                  <a:cubicBezTo>
                    <a:pt x="1369219" y="253008"/>
                    <a:pt x="1235274" y="119063"/>
                    <a:pt x="1071563" y="119063"/>
                  </a:cubicBezTo>
                  <a:close/>
                  <a:moveTo>
                    <a:pt x="506016" y="119063"/>
                  </a:moveTo>
                  <a:lnTo>
                    <a:pt x="863203" y="119063"/>
                  </a:lnTo>
                  <a:cubicBezTo>
                    <a:pt x="895945" y="119063"/>
                    <a:pt x="922734" y="145852"/>
                    <a:pt x="922734" y="178594"/>
                  </a:cubicBezTo>
                  <a:cubicBezTo>
                    <a:pt x="922734" y="211336"/>
                    <a:pt x="895945" y="238125"/>
                    <a:pt x="863203" y="238125"/>
                  </a:cubicBezTo>
                  <a:lnTo>
                    <a:pt x="506016" y="238125"/>
                  </a:lnTo>
                  <a:cubicBezTo>
                    <a:pt x="473273" y="238125"/>
                    <a:pt x="446484" y="211336"/>
                    <a:pt x="446484" y="178594"/>
                  </a:cubicBezTo>
                  <a:cubicBezTo>
                    <a:pt x="446484" y="145852"/>
                    <a:pt x="473273" y="119063"/>
                    <a:pt x="506016" y="119063"/>
                  </a:cubicBezTo>
                  <a:close/>
                  <a:moveTo>
                    <a:pt x="1250156" y="1309688"/>
                  </a:moveTo>
                  <a:cubicBezTo>
                    <a:pt x="1250156" y="1407914"/>
                    <a:pt x="1169789" y="1488281"/>
                    <a:pt x="1071563" y="1488281"/>
                  </a:cubicBezTo>
                  <a:lnTo>
                    <a:pt x="297656" y="1488281"/>
                  </a:lnTo>
                  <a:cubicBezTo>
                    <a:pt x="199430" y="1488281"/>
                    <a:pt x="119063" y="1407914"/>
                    <a:pt x="119063" y="1309688"/>
                  </a:cubicBezTo>
                  <a:lnTo>
                    <a:pt x="119063" y="416719"/>
                  </a:lnTo>
                  <a:cubicBezTo>
                    <a:pt x="119063" y="318492"/>
                    <a:pt x="199430" y="238125"/>
                    <a:pt x="297656" y="238125"/>
                  </a:cubicBezTo>
                  <a:lnTo>
                    <a:pt x="339328" y="238125"/>
                  </a:lnTo>
                  <a:cubicBezTo>
                    <a:pt x="363141" y="306586"/>
                    <a:pt x="428625" y="357188"/>
                    <a:pt x="506016" y="357188"/>
                  </a:cubicBezTo>
                  <a:lnTo>
                    <a:pt x="863203" y="357188"/>
                  </a:lnTo>
                  <a:cubicBezTo>
                    <a:pt x="940594" y="357188"/>
                    <a:pt x="1006078" y="306586"/>
                    <a:pt x="1029891" y="238125"/>
                  </a:cubicBezTo>
                  <a:lnTo>
                    <a:pt x="1071563" y="238125"/>
                  </a:lnTo>
                  <a:cubicBezTo>
                    <a:pt x="1169789" y="238125"/>
                    <a:pt x="1250156" y="318492"/>
                    <a:pt x="1250156" y="416719"/>
                  </a:cubicBezTo>
                  <a:lnTo>
                    <a:pt x="1250156" y="1309688"/>
                  </a:lnTo>
                  <a:close/>
                </a:path>
              </a:pathLst>
            </a:custGeom>
            <a:grpFill/>
            <a:ln w="1860" cap="flat">
              <a:noFill/>
              <a:prstDash val="solid"/>
              <a:miter/>
            </a:ln>
          </p:spPr>
          <p:txBody>
            <a:bodyPr rtlCol="0" anchor="ctr"/>
            <a:lstStyle/>
            <a:p>
              <a:endParaRPr lang="zh-CN" altLang="en-US">
                <a:cs typeface="+mn-ea"/>
                <a:sym typeface="+mn-lt"/>
              </a:endParaRPr>
            </a:p>
          </p:txBody>
        </p:sp>
      </p:grpSp>
      <p:grpSp>
        <p:nvGrpSpPr>
          <p:cNvPr id="86" name="图形 14">
            <a:extLst>
              <a:ext uri="{FF2B5EF4-FFF2-40B4-BE49-F238E27FC236}">
                <a16:creationId xmlns="" xmlns:a16="http://schemas.microsoft.com/office/drawing/2014/main" id="{D987113B-FE3F-4419-97AB-5E0D8401F037}"/>
              </a:ext>
            </a:extLst>
          </p:cNvPr>
          <p:cNvGrpSpPr/>
          <p:nvPr/>
        </p:nvGrpSpPr>
        <p:grpSpPr>
          <a:xfrm rot="13035842">
            <a:off x="35276938" y="16179313"/>
            <a:ext cx="582667" cy="582667"/>
            <a:chOff x="6741783" y="1577200"/>
            <a:chExt cx="1905000" cy="1905000"/>
          </a:xfrm>
          <a:solidFill>
            <a:schemeClr val="tx1">
              <a:lumMod val="85000"/>
              <a:lumOff val="15000"/>
              <a:alpha val="99000"/>
            </a:schemeClr>
          </a:solidFill>
        </p:grpSpPr>
        <p:sp>
          <p:nvSpPr>
            <p:cNvPr id="87" name="任意多边形: 形状 86">
              <a:extLst>
                <a:ext uri="{FF2B5EF4-FFF2-40B4-BE49-F238E27FC236}">
                  <a16:creationId xmlns="" xmlns:a16="http://schemas.microsoft.com/office/drawing/2014/main" id="{F1E512C8-A11D-4E30-A29E-851869466124}"/>
                </a:ext>
              </a:extLst>
            </p:cNvPr>
            <p:cNvSpPr/>
            <p:nvPr/>
          </p:nvSpPr>
          <p:spPr>
            <a:xfrm>
              <a:off x="6890611" y="1934387"/>
              <a:ext cx="1619250" cy="1190625"/>
            </a:xfrm>
            <a:custGeom>
              <a:avLst/>
              <a:gdLst>
                <a:gd name="connsiteX0" fmla="*/ 1595438 w 1619250"/>
                <a:gd name="connsiteY0" fmla="*/ 250031 h 1190625"/>
                <a:gd name="connsiteX1" fmla="*/ 1428750 w 1619250"/>
                <a:gd name="connsiteY1" fmla="*/ 220266 h 1190625"/>
                <a:gd name="connsiteX2" fmla="*/ 1309688 w 1619250"/>
                <a:gd name="connsiteY2" fmla="*/ 303609 h 1190625"/>
                <a:gd name="connsiteX3" fmla="*/ 1309688 w 1619250"/>
                <a:gd name="connsiteY3" fmla="*/ 297656 h 1190625"/>
                <a:gd name="connsiteX4" fmla="*/ 1012031 w 1619250"/>
                <a:gd name="connsiteY4" fmla="*/ 0 h 1190625"/>
                <a:gd name="connsiteX5" fmla="*/ 297656 w 1619250"/>
                <a:gd name="connsiteY5" fmla="*/ 0 h 1190625"/>
                <a:gd name="connsiteX6" fmla="*/ 0 w 1619250"/>
                <a:gd name="connsiteY6" fmla="*/ 297656 h 1190625"/>
                <a:gd name="connsiteX7" fmla="*/ 0 w 1619250"/>
                <a:gd name="connsiteY7" fmla="*/ 892969 h 1190625"/>
                <a:gd name="connsiteX8" fmla="*/ 297656 w 1619250"/>
                <a:gd name="connsiteY8" fmla="*/ 1190625 h 1190625"/>
                <a:gd name="connsiteX9" fmla="*/ 1012031 w 1619250"/>
                <a:gd name="connsiteY9" fmla="*/ 1190625 h 1190625"/>
                <a:gd name="connsiteX10" fmla="*/ 1309688 w 1619250"/>
                <a:gd name="connsiteY10" fmla="*/ 916781 h 1190625"/>
                <a:gd name="connsiteX11" fmla="*/ 1431727 w 1619250"/>
                <a:gd name="connsiteY11" fmla="*/ 1000125 h 1190625"/>
                <a:gd name="connsiteX12" fmla="*/ 1500188 w 1619250"/>
                <a:gd name="connsiteY12" fmla="*/ 1020961 h 1190625"/>
                <a:gd name="connsiteX13" fmla="*/ 1619250 w 1619250"/>
                <a:gd name="connsiteY13" fmla="*/ 901898 h 1190625"/>
                <a:gd name="connsiteX14" fmla="*/ 1619250 w 1619250"/>
                <a:gd name="connsiteY14" fmla="*/ 318492 h 1190625"/>
                <a:gd name="connsiteX15" fmla="*/ 1595438 w 1619250"/>
                <a:gd name="connsiteY15" fmla="*/ 250031 h 1190625"/>
                <a:gd name="connsiteX16" fmla="*/ 1190625 w 1619250"/>
                <a:gd name="connsiteY16" fmla="*/ 892969 h 1190625"/>
                <a:gd name="connsiteX17" fmla="*/ 1012031 w 1619250"/>
                <a:gd name="connsiteY17" fmla="*/ 1071563 h 1190625"/>
                <a:gd name="connsiteX18" fmla="*/ 297656 w 1619250"/>
                <a:gd name="connsiteY18" fmla="*/ 1071563 h 1190625"/>
                <a:gd name="connsiteX19" fmla="*/ 119063 w 1619250"/>
                <a:gd name="connsiteY19" fmla="*/ 892969 h 1190625"/>
                <a:gd name="connsiteX20" fmla="*/ 119063 w 1619250"/>
                <a:gd name="connsiteY20" fmla="*/ 297656 h 1190625"/>
                <a:gd name="connsiteX21" fmla="*/ 297656 w 1619250"/>
                <a:gd name="connsiteY21" fmla="*/ 119063 h 1190625"/>
                <a:gd name="connsiteX22" fmla="*/ 1012031 w 1619250"/>
                <a:gd name="connsiteY22" fmla="*/ 119063 h 1190625"/>
                <a:gd name="connsiteX23" fmla="*/ 1190625 w 1619250"/>
                <a:gd name="connsiteY23" fmla="*/ 297656 h 1190625"/>
                <a:gd name="connsiteX24" fmla="*/ 1190625 w 1619250"/>
                <a:gd name="connsiteY24" fmla="*/ 892969 h 1190625"/>
                <a:gd name="connsiteX25" fmla="*/ 1497211 w 1619250"/>
                <a:gd name="connsiteY25" fmla="*/ 901898 h 1190625"/>
                <a:gd name="connsiteX26" fmla="*/ 1309688 w 1619250"/>
                <a:gd name="connsiteY26" fmla="*/ 770930 h 1190625"/>
                <a:gd name="connsiteX27" fmla="*/ 1309688 w 1619250"/>
                <a:gd name="connsiteY27" fmla="*/ 449461 h 1190625"/>
                <a:gd name="connsiteX28" fmla="*/ 1497211 w 1619250"/>
                <a:gd name="connsiteY28" fmla="*/ 318492 h 1190625"/>
                <a:gd name="connsiteX29" fmla="*/ 1497211 w 1619250"/>
                <a:gd name="connsiteY29" fmla="*/ 901898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19250" h="1190625">
                  <a:moveTo>
                    <a:pt x="1595438" y="250031"/>
                  </a:moveTo>
                  <a:cubicBezTo>
                    <a:pt x="1556742" y="196453"/>
                    <a:pt x="1482328" y="184547"/>
                    <a:pt x="1428750" y="220266"/>
                  </a:cubicBezTo>
                  <a:lnTo>
                    <a:pt x="1309688" y="303609"/>
                  </a:lnTo>
                  <a:lnTo>
                    <a:pt x="1309688" y="297656"/>
                  </a:lnTo>
                  <a:cubicBezTo>
                    <a:pt x="1309688" y="133945"/>
                    <a:pt x="1175742" y="0"/>
                    <a:pt x="1012031" y="0"/>
                  </a:cubicBezTo>
                  <a:lnTo>
                    <a:pt x="297656" y="0"/>
                  </a:lnTo>
                  <a:cubicBezTo>
                    <a:pt x="133945" y="0"/>
                    <a:pt x="0" y="133945"/>
                    <a:pt x="0" y="297656"/>
                  </a:cubicBezTo>
                  <a:lnTo>
                    <a:pt x="0" y="892969"/>
                  </a:lnTo>
                  <a:cubicBezTo>
                    <a:pt x="0" y="1056680"/>
                    <a:pt x="133945" y="1190625"/>
                    <a:pt x="297656" y="1190625"/>
                  </a:cubicBezTo>
                  <a:lnTo>
                    <a:pt x="1012031" y="1190625"/>
                  </a:lnTo>
                  <a:cubicBezTo>
                    <a:pt x="1169789" y="1190625"/>
                    <a:pt x="1297781" y="1068586"/>
                    <a:pt x="1309688" y="916781"/>
                  </a:cubicBezTo>
                  <a:lnTo>
                    <a:pt x="1431727" y="1000125"/>
                  </a:lnTo>
                  <a:cubicBezTo>
                    <a:pt x="1452563" y="1015008"/>
                    <a:pt x="1476375" y="1020961"/>
                    <a:pt x="1500188" y="1020961"/>
                  </a:cubicBezTo>
                  <a:cubicBezTo>
                    <a:pt x="1565672" y="1020961"/>
                    <a:pt x="1619250" y="967383"/>
                    <a:pt x="1619250" y="901898"/>
                  </a:cubicBezTo>
                  <a:lnTo>
                    <a:pt x="1619250" y="318492"/>
                  </a:lnTo>
                  <a:cubicBezTo>
                    <a:pt x="1616273" y="294680"/>
                    <a:pt x="1610320" y="270867"/>
                    <a:pt x="1595438" y="250031"/>
                  </a:cubicBezTo>
                  <a:close/>
                  <a:moveTo>
                    <a:pt x="1190625" y="892969"/>
                  </a:moveTo>
                  <a:cubicBezTo>
                    <a:pt x="1190625" y="991195"/>
                    <a:pt x="1110258" y="1071563"/>
                    <a:pt x="1012031" y="1071563"/>
                  </a:cubicBezTo>
                  <a:lnTo>
                    <a:pt x="297656" y="1071563"/>
                  </a:lnTo>
                  <a:cubicBezTo>
                    <a:pt x="199430" y="1071563"/>
                    <a:pt x="119063" y="991195"/>
                    <a:pt x="119063" y="892969"/>
                  </a:cubicBezTo>
                  <a:lnTo>
                    <a:pt x="119063" y="297656"/>
                  </a:lnTo>
                  <a:cubicBezTo>
                    <a:pt x="119063" y="199430"/>
                    <a:pt x="199430" y="119063"/>
                    <a:pt x="297656" y="119063"/>
                  </a:cubicBezTo>
                  <a:lnTo>
                    <a:pt x="1012031" y="119063"/>
                  </a:lnTo>
                  <a:cubicBezTo>
                    <a:pt x="1110258" y="119063"/>
                    <a:pt x="1190625" y="199430"/>
                    <a:pt x="1190625" y="297656"/>
                  </a:cubicBezTo>
                  <a:lnTo>
                    <a:pt x="1190625" y="892969"/>
                  </a:lnTo>
                  <a:close/>
                  <a:moveTo>
                    <a:pt x="1497211" y="901898"/>
                  </a:moveTo>
                  <a:lnTo>
                    <a:pt x="1309688" y="770930"/>
                  </a:lnTo>
                  <a:lnTo>
                    <a:pt x="1309688" y="449461"/>
                  </a:lnTo>
                  <a:lnTo>
                    <a:pt x="1497211" y="318492"/>
                  </a:lnTo>
                  <a:lnTo>
                    <a:pt x="1497211" y="901898"/>
                  </a:lnTo>
                  <a:close/>
                </a:path>
              </a:pathLst>
            </a:custGeom>
            <a:grpFill/>
            <a:ln w="1860" cap="flat">
              <a:noFill/>
              <a:prstDash val="solid"/>
              <a:miter/>
            </a:ln>
          </p:spPr>
          <p:txBody>
            <a:bodyPr rtlCol="0" anchor="ctr"/>
            <a:lstStyle/>
            <a:p>
              <a:endParaRPr lang="zh-CN" altLang="en-US">
                <a:cs typeface="+mn-ea"/>
                <a:sym typeface="+mn-lt"/>
              </a:endParaRPr>
            </a:p>
          </p:txBody>
        </p:sp>
        <p:sp>
          <p:nvSpPr>
            <p:cNvPr id="88" name="任意多边形: 形状 87">
              <a:extLst>
                <a:ext uri="{FF2B5EF4-FFF2-40B4-BE49-F238E27FC236}">
                  <a16:creationId xmlns="" xmlns:a16="http://schemas.microsoft.com/office/drawing/2014/main" id="{A0916EE3-C4E6-4FAC-80DD-8731D06B9530}"/>
                </a:ext>
              </a:extLst>
            </p:cNvPr>
            <p:cNvSpPr/>
            <p:nvPr/>
          </p:nvSpPr>
          <p:spPr>
            <a:xfrm>
              <a:off x="7188267" y="2232043"/>
              <a:ext cx="178593" cy="178593"/>
            </a:xfrm>
            <a:custGeom>
              <a:avLst/>
              <a:gdLst>
                <a:gd name="connsiteX0" fmla="*/ 0 w 178593"/>
                <a:gd name="connsiteY0" fmla="*/ 89297 h 178593"/>
                <a:gd name="connsiteX1" fmla="*/ 89297 w 178593"/>
                <a:gd name="connsiteY1" fmla="*/ 178594 h 178593"/>
                <a:gd name="connsiteX2" fmla="*/ 178594 w 178593"/>
                <a:gd name="connsiteY2" fmla="*/ 89297 h 178593"/>
                <a:gd name="connsiteX3" fmla="*/ 89297 w 178593"/>
                <a:gd name="connsiteY3" fmla="*/ 0 h 178593"/>
                <a:gd name="connsiteX4" fmla="*/ 0 w 178593"/>
                <a:gd name="connsiteY4" fmla="*/ 89297 h 178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93" h="178593">
                  <a:moveTo>
                    <a:pt x="0" y="89297"/>
                  </a:moveTo>
                  <a:cubicBezTo>
                    <a:pt x="0" y="138615"/>
                    <a:pt x="39979" y="178594"/>
                    <a:pt x="89297" y="178594"/>
                  </a:cubicBezTo>
                  <a:cubicBezTo>
                    <a:pt x="138615" y="178594"/>
                    <a:pt x="178594" y="138615"/>
                    <a:pt x="178594" y="89297"/>
                  </a:cubicBezTo>
                  <a:cubicBezTo>
                    <a:pt x="178594" y="39979"/>
                    <a:pt x="138615" y="0"/>
                    <a:pt x="89297" y="0"/>
                  </a:cubicBezTo>
                  <a:cubicBezTo>
                    <a:pt x="39979" y="0"/>
                    <a:pt x="0" y="39979"/>
                    <a:pt x="0" y="89297"/>
                  </a:cubicBezTo>
                  <a:close/>
                </a:path>
              </a:pathLst>
            </a:custGeom>
            <a:grpFill/>
            <a:ln w="1860" cap="flat">
              <a:noFill/>
              <a:prstDash val="solid"/>
              <a:miter/>
            </a:ln>
          </p:spPr>
          <p:txBody>
            <a:bodyPr rtlCol="0" anchor="ctr"/>
            <a:lstStyle/>
            <a:p>
              <a:endParaRPr lang="zh-CN" altLang="en-US">
                <a:cs typeface="+mn-ea"/>
                <a:sym typeface="+mn-lt"/>
              </a:endParaRPr>
            </a:p>
          </p:txBody>
        </p:sp>
      </p:grpSp>
    </p:spTree>
    <p:extLst>
      <p:ext uri="{BB962C8B-B14F-4D97-AF65-F5344CB8AC3E}">
        <p14:creationId xmlns:p14="http://schemas.microsoft.com/office/powerpoint/2010/main" val="19913673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PA-组合 6">
            <a:extLst>
              <a:ext uri="{FF2B5EF4-FFF2-40B4-BE49-F238E27FC236}">
                <a16:creationId xmlns="" xmlns:a16="http://schemas.microsoft.com/office/drawing/2014/main" id="{A6D0E3DB-C172-4B8F-A0F7-EA3C010F0443}"/>
              </a:ext>
            </a:extLst>
          </p:cNvPr>
          <p:cNvGrpSpPr/>
          <p:nvPr>
            <p:custDataLst>
              <p:tags r:id="rId1"/>
            </p:custDataLst>
          </p:nvPr>
        </p:nvGrpSpPr>
        <p:grpSpPr>
          <a:xfrm rot="20131981">
            <a:off x="4586342" y="3475526"/>
            <a:ext cx="12420600" cy="5053148"/>
            <a:chOff x="1066800" y="2967688"/>
            <a:chExt cx="12420600" cy="5053148"/>
          </a:xfrm>
        </p:grpSpPr>
        <p:sp>
          <p:nvSpPr>
            <p:cNvPr id="8" name="PA-任意多边形 7">
              <a:extLst>
                <a:ext uri="{FF2B5EF4-FFF2-40B4-BE49-F238E27FC236}">
                  <a16:creationId xmlns="" xmlns:a16="http://schemas.microsoft.com/office/drawing/2014/main" id="{01166303-10B4-483E-B1A7-90C017FFC3FA}"/>
                </a:ext>
              </a:extLst>
            </p:cNvPr>
            <p:cNvSpPr/>
            <p:nvPr>
              <p:custDataLst>
                <p:tags r:id="rId51"/>
              </p:custDataLst>
            </p:nvPr>
          </p:nvSpPr>
          <p:spPr>
            <a:xfrm>
              <a:off x="1066800" y="2967688"/>
              <a:ext cx="12420600" cy="3718560"/>
            </a:xfrm>
            <a:custGeom>
              <a:avLst/>
              <a:gdLst>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399"/>
                    <a:pt x="3307080" y="2011679"/>
                  </a:cubicBezTo>
                  <a:cubicBezTo>
                    <a:pt x="4762500" y="1838959"/>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9" name="PA-任意多边形 8">
              <a:extLst>
                <a:ext uri="{FF2B5EF4-FFF2-40B4-BE49-F238E27FC236}">
                  <a16:creationId xmlns="" xmlns:a16="http://schemas.microsoft.com/office/drawing/2014/main" id="{D29CDC7D-F727-466B-8A2A-01B96DFA0A3A}"/>
                </a:ext>
              </a:extLst>
            </p:cNvPr>
            <p:cNvSpPr/>
            <p:nvPr>
              <p:custDataLst>
                <p:tags r:id="rId52"/>
              </p:custDataLst>
            </p:nvPr>
          </p:nvSpPr>
          <p:spPr>
            <a:xfrm>
              <a:off x="1066800" y="3041831"/>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1"/>
                    <a:pt x="8732520" y="2682241"/>
                  </a:cubicBezTo>
                  <a:cubicBezTo>
                    <a:pt x="10251440" y="2346961"/>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 name="PA-任意多边形 9">
              <a:extLst>
                <a:ext uri="{FF2B5EF4-FFF2-40B4-BE49-F238E27FC236}">
                  <a16:creationId xmlns="" xmlns:a16="http://schemas.microsoft.com/office/drawing/2014/main" id="{F3F61D82-4B76-4831-8358-471E5525FA22}"/>
                </a:ext>
              </a:extLst>
            </p:cNvPr>
            <p:cNvSpPr/>
            <p:nvPr>
              <p:custDataLst>
                <p:tags r:id="rId53"/>
              </p:custDataLst>
            </p:nvPr>
          </p:nvSpPr>
          <p:spPr>
            <a:xfrm>
              <a:off x="1066800" y="3115974"/>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1" name="PA-任意多边形 10">
              <a:extLst>
                <a:ext uri="{FF2B5EF4-FFF2-40B4-BE49-F238E27FC236}">
                  <a16:creationId xmlns="" xmlns:a16="http://schemas.microsoft.com/office/drawing/2014/main" id="{B542969E-87D6-4C22-9AFB-F67DA810FCFB}"/>
                </a:ext>
              </a:extLst>
            </p:cNvPr>
            <p:cNvSpPr/>
            <p:nvPr>
              <p:custDataLst>
                <p:tags r:id="rId54"/>
              </p:custDataLst>
            </p:nvPr>
          </p:nvSpPr>
          <p:spPr>
            <a:xfrm>
              <a:off x="1066800" y="3190119"/>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2" name="PA-任意多边形 11">
              <a:extLst>
                <a:ext uri="{FF2B5EF4-FFF2-40B4-BE49-F238E27FC236}">
                  <a16:creationId xmlns="" xmlns:a16="http://schemas.microsoft.com/office/drawing/2014/main" id="{C044CBE7-A5DD-47F0-83D1-D87B144FEB64}"/>
                </a:ext>
              </a:extLst>
            </p:cNvPr>
            <p:cNvSpPr/>
            <p:nvPr>
              <p:custDataLst>
                <p:tags r:id="rId55"/>
              </p:custDataLst>
            </p:nvPr>
          </p:nvSpPr>
          <p:spPr>
            <a:xfrm>
              <a:off x="1066800" y="3264263"/>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3" name="PA-任意多边形 12">
              <a:extLst>
                <a:ext uri="{FF2B5EF4-FFF2-40B4-BE49-F238E27FC236}">
                  <a16:creationId xmlns="" xmlns:a16="http://schemas.microsoft.com/office/drawing/2014/main" id="{D9A6AF4B-C5BA-4599-A56E-A1F52D7D64B5}"/>
                </a:ext>
              </a:extLst>
            </p:cNvPr>
            <p:cNvSpPr/>
            <p:nvPr>
              <p:custDataLst>
                <p:tags r:id="rId56"/>
              </p:custDataLst>
            </p:nvPr>
          </p:nvSpPr>
          <p:spPr>
            <a:xfrm>
              <a:off x="1066800" y="3338407"/>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4" name="PA-任意多边形 13">
              <a:extLst>
                <a:ext uri="{FF2B5EF4-FFF2-40B4-BE49-F238E27FC236}">
                  <a16:creationId xmlns="" xmlns:a16="http://schemas.microsoft.com/office/drawing/2014/main" id="{6609BAEB-A550-45B3-A7C9-321E7685DFAF}"/>
                </a:ext>
              </a:extLst>
            </p:cNvPr>
            <p:cNvSpPr/>
            <p:nvPr>
              <p:custDataLst>
                <p:tags r:id="rId57"/>
              </p:custDataLst>
            </p:nvPr>
          </p:nvSpPr>
          <p:spPr>
            <a:xfrm>
              <a:off x="1066800" y="3412550"/>
              <a:ext cx="12420600" cy="3718559"/>
            </a:xfrm>
            <a:custGeom>
              <a:avLst/>
              <a:gdLst>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Lst>
              <a:ahLst/>
              <a:cxnLst>
                <a:cxn ang="0">
                  <a:pos x="connsiteX0" y="connsiteY0"/>
                </a:cxn>
                <a:cxn ang="0">
                  <a:pos x="connsiteX1" y="connsiteY1"/>
                </a:cxn>
                <a:cxn ang="0">
                  <a:pos x="connsiteX2" y="connsiteY2"/>
                </a:cxn>
                <a:cxn ang="0">
                  <a:pos x="connsiteX3" y="connsiteY3"/>
                </a:cxn>
              </a:cxnLst>
              <a:rect l="l" t="t" r="r" b="b"/>
              <a:pathLst>
                <a:path w="12420600" h="3718559">
                  <a:moveTo>
                    <a:pt x="0" y="3718559"/>
                  </a:moveTo>
                  <a:cubicBezTo>
                    <a:pt x="551180" y="3434079"/>
                    <a:pt x="1851660" y="2184400"/>
                    <a:pt x="3307080" y="2011680"/>
                  </a:cubicBezTo>
                  <a:cubicBezTo>
                    <a:pt x="4762500" y="1838960"/>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5" name="PA-任意多边形 14">
              <a:extLst>
                <a:ext uri="{FF2B5EF4-FFF2-40B4-BE49-F238E27FC236}">
                  <a16:creationId xmlns="" xmlns:a16="http://schemas.microsoft.com/office/drawing/2014/main" id="{EE8F92F8-F8F9-4543-A52B-F92F65D58A1C}"/>
                </a:ext>
              </a:extLst>
            </p:cNvPr>
            <p:cNvSpPr/>
            <p:nvPr>
              <p:custDataLst>
                <p:tags r:id="rId58"/>
              </p:custDataLst>
            </p:nvPr>
          </p:nvSpPr>
          <p:spPr>
            <a:xfrm>
              <a:off x="1066800" y="3486694"/>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6" name="PA-任意多边形 15">
              <a:extLst>
                <a:ext uri="{FF2B5EF4-FFF2-40B4-BE49-F238E27FC236}">
                  <a16:creationId xmlns="" xmlns:a16="http://schemas.microsoft.com/office/drawing/2014/main" id="{75BC6266-ECE7-49F1-B2C0-3DFB1420F52E}"/>
                </a:ext>
              </a:extLst>
            </p:cNvPr>
            <p:cNvSpPr/>
            <p:nvPr>
              <p:custDataLst>
                <p:tags r:id="rId59"/>
              </p:custDataLst>
            </p:nvPr>
          </p:nvSpPr>
          <p:spPr>
            <a:xfrm>
              <a:off x="1066800" y="3560838"/>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7" name="PA-任意多边形 16">
              <a:extLst>
                <a:ext uri="{FF2B5EF4-FFF2-40B4-BE49-F238E27FC236}">
                  <a16:creationId xmlns="" xmlns:a16="http://schemas.microsoft.com/office/drawing/2014/main" id="{A0871A92-BBCE-4059-9C6F-A4176EA18A8C}"/>
                </a:ext>
              </a:extLst>
            </p:cNvPr>
            <p:cNvSpPr/>
            <p:nvPr>
              <p:custDataLst>
                <p:tags r:id="rId60"/>
              </p:custDataLst>
            </p:nvPr>
          </p:nvSpPr>
          <p:spPr>
            <a:xfrm>
              <a:off x="1066800" y="3634982"/>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8" name="PA-任意多边形 17">
              <a:extLst>
                <a:ext uri="{FF2B5EF4-FFF2-40B4-BE49-F238E27FC236}">
                  <a16:creationId xmlns="" xmlns:a16="http://schemas.microsoft.com/office/drawing/2014/main" id="{42F806B1-F48E-4BD5-AF18-B7736F750CFD}"/>
                </a:ext>
              </a:extLst>
            </p:cNvPr>
            <p:cNvSpPr/>
            <p:nvPr>
              <p:custDataLst>
                <p:tags r:id="rId61"/>
              </p:custDataLst>
            </p:nvPr>
          </p:nvSpPr>
          <p:spPr>
            <a:xfrm>
              <a:off x="1066800" y="3709126"/>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9" name="PA-任意多边形 18">
              <a:extLst>
                <a:ext uri="{FF2B5EF4-FFF2-40B4-BE49-F238E27FC236}">
                  <a16:creationId xmlns="" xmlns:a16="http://schemas.microsoft.com/office/drawing/2014/main" id="{8672E17E-C130-409C-8831-743BE2B5F324}"/>
                </a:ext>
              </a:extLst>
            </p:cNvPr>
            <p:cNvSpPr/>
            <p:nvPr>
              <p:custDataLst>
                <p:tags r:id="rId62"/>
              </p:custDataLst>
            </p:nvPr>
          </p:nvSpPr>
          <p:spPr>
            <a:xfrm>
              <a:off x="1066800" y="3783270"/>
              <a:ext cx="12420600" cy="3718560"/>
            </a:xfrm>
            <a:custGeom>
              <a:avLst/>
              <a:gdLst>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399"/>
                    <a:pt x="3307080" y="2011679"/>
                  </a:cubicBezTo>
                  <a:cubicBezTo>
                    <a:pt x="4762500" y="1838959"/>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0" name="PA-任意多边形 19">
              <a:extLst>
                <a:ext uri="{FF2B5EF4-FFF2-40B4-BE49-F238E27FC236}">
                  <a16:creationId xmlns="" xmlns:a16="http://schemas.microsoft.com/office/drawing/2014/main" id="{6346DAE6-989F-4FEF-8696-4C5897385565}"/>
                </a:ext>
              </a:extLst>
            </p:cNvPr>
            <p:cNvSpPr/>
            <p:nvPr>
              <p:custDataLst>
                <p:tags r:id="rId63"/>
              </p:custDataLst>
            </p:nvPr>
          </p:nvSpPr>
          <p:spPr>
            <a:xfrm>
              <a:off x="1066800" y="3857413"/>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1"/>
                    <a:pt x="8732520" y="2682241"/>
                  </a:cubicBezTo>
                  <a:cubicBezTo>
                    <a:pt x="10251440" y="2346961"/>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1" name="PA-任意多边形 20">
              <a:extLst>
                <a:ext uri="{FF2B5EF4-FFF2-40B4-BE49-F238E27FC236}">
                  <a16:creationId xmlns="" xmlns:a16="http://schemas.microsoft.com/office/drawing/2014/main" id="{603E6F3D-F584-4D3E-B150-FE8A069F379A}"/>
                </a:ext>
              </a:extLst>
            </p:cNvPr>
            <p:cNvSpPr/>
            <p:nvPr>
              <p:custDataLst>
                <p:tags r:id="rId64"/>
              </p:custDataLst>
            </p:nvPr>
          </p:nvSpPr>
          <p:spPr>
            <a:xfrm>
              <a:off x="1066800" y="3931556"/>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2" name="PA-任意多边形 21">
              <a:extLst>
                <a:ext uri="{FF2B5EF4-FFF2-40B4-BE49-F238E27FC236}">
                  <a16:creationId xmlns="" xmlns:a16="http://schemas.microsoft.com/office/drawing/2014/main" id="{9F8C35DA-7A54-427F-9233-41CC78171F91}"/>
                </a:ext>
              </a:extLst>
            </p:cNvPr>
            <p:cNvSpPr/>
            <p:nvPr>
              <p:custDataLst>
                <p:tags r:id="rId65"/>
              </p:custDataLst>
            </p:nvPr>
          </p:nvSpPr>
          <p:spPr>
            <a:xfrm>
              <a:off x="1066800" y="4005701"/>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3" name="PA-任意多边形 22">
              <a:extLst>
                <a:ext uri="{FF2B5EF4-FFF2-40B4-BE49-F238E27FC236}">
                  <a16:creationId xmlns="" xmlns:a16="http://schemas.microsoft.com/office/drawing/2014/main" id="{723CA9A8-C704-45F1-9BAF-18BF6D73AD2F}"/>
                </a:ext>
              </a:extLst>
            </p:cNvPr>
            <p:cNvSpPr/>
            <p:nvPr>
              <p:custDataLst>
                <p:tags r:id="rId66"/>
              </p:custDataLst>
            </p:nvPr>
          </p:nvSpPr>
          <p:spPr>
            <a:xfrm>
              <a:off x="1066800" y="4079845"/>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4" name="PA-任意多边形 23">
              <a:extLst>
                <a:ext uri="{FF2B5EF4-FFF2-40B4-BE49-F238E27FC236}">
                  <a16:creationId xmlns="" xmlns:a16="http://schemas.microsoft.com/office/drawing/2014/main" id="{A9CB9BA6-CE98-4517-9638-E5893AD3D471}"/>
                </a:ext>
              </a:extLst>
            </p:cNvPr>
            <p:cNvSpPr/>
            <p:nvPr>
              <p:custDataLst>
                <p:tags r:id="rId67"/>
              </p:custDataLst>
            </p:nvPr>
          </p:nvSpPr>
          <p:spPr>
            <a:xfrm>
              <a:off x="1066800" y="4153989"/>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5" name="PA-任意多边形 24">
              <a:extLst>
                <a:ext uri="{FF2B5EF4-FFF2-40B4-BE49-F238E27FC236}">
                  <a16:creationId xmlns="" xmlns:a16="http://schemas.microsoft.com/office/drawing/2014/main" id="{002AA2DD-48D3-4181-8027-82048CA586D7}"/>
                </a:ext>
              </a:extLst>
            </p:cNvPr>
            <p:cNvSpPr/>
            <p:nvPr>
              <p:custDataLst>
                <p:tags r:id="rId68"/>
              </p:custDataLst>
            </p:nvPr>
          </p:nvSpPr>
          <p:spPr>
            <a:xfrm>
              <a:off x="1066800" y="4228132"/>
              <a:ext cx="12420600" cy="3718559"/>
            </a:xfrm>
            <a:custGeom>
              <a:avLst/>
              <a:gdLst>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Lst>
              <a:ahLst/>
              <a:cxnLst>
                <a:cxn ang="0">
                  <a:pos x="connsiteX0" y="connsiteY0"/>
                </a:cxn>
                <a:cxn ang="0">
                  <a:pos x="connsiteX1" y="connsiteY1"/>
                </a:cxn>
                <a:cxn ang="0">
                  <a:pos x="connsiteX2" y="connsiteY2"/>
                </a:cxn>
                <a:cxn ang="0">
                  <a:pos x="connsiteX3" y="connsiteY3"/>
                </a:cxn>
              </a:cxnLst>
              <a:rect l="l" t="t" r="r" b="b"/>
              <a:pathLst>
                <a:path w="12420600" h="3718559">
                  <a:moveTo>
                    <a:pt x="0" y="3718559"/>
                  </a:moveTo>
                  <a:cubicBezTo>
                    <a:pt x="551180" y="3434079"/>
                    <a:pt x="1851660" y="2184399"/>
                    <a:pt x="3307080" y="2011679"/>
                  </a:cubicBezTo>
                  <a:cubicBezTo>
                    <a:pt x="4762500" y="1838959"/>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6" name="PA-任意多边形 25">
              <a:extLst>
                <a:ext uri="{FF2B5EF4-FFF2-40B4-BE49-F238E27FC236}">
                  <a16:creationId xmlns="" xmlns:a16="http://schemas.microsoft.com/office/drawing/2014/main" id="{1DBA5FB4-87C7-4511-B6A6-53C871B2A6BC}"/>
                </a:ext>
              </a:extLst>
            </p:cNvPr>
            <p:cNvSpPr/>
            <p:nvPr>
              <p:custDataLst>
                <p:tags r:id="rId69"/>
              </p:custDataLst>
            </p:nvPr>
          </p:nvSpPr>
          <p:spPr>
            <a:xfrm>
              <a:off x="1066800" y="4302275"/>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2" name="PA-泪滴形 1">
            <a:extLst>
              <a:ext uri="{FF2B5EF4-FFF2-40B4-BE49-F238E27FC236}">
                <a16:creationId xmlns="" xmlns:a16="http://schemas.microsoft.com/office/drawing/2014/main" id="{BBBEF4FD-8829-4977-B0DB-12B3F2247DB7}"/>
              </a:ext>
            </a:extLst>
          </p:cNvPr>
          <p:cNvSpPr/>
          <p:nvPr>
            <p:custDataLst>
              <p:tags r:id="rId2"/>
            </p:custDataLst>
          </p:nvPr>
        </p:nvSpPr>
        <p:spPr>
          <a:xfrm rot="8100000">
            <a:off x="4437924" y="2595647"/>
            <a:ext cx="3251058" cy="3251060"/>
          </a:xfrm>
          <a:prstGeom prst="teardrop">
            <a:avLst>
              <a:gd name="adj" fmla="val 53901"/>
            </a:avLst>
          </a:prstGeom>
          <a:gradFill>
            <a:gsLst>
              <a:gs pos="0">
                <a:schemeClr val="accent1">
                  <a:lumMod val="75000"/>
                </a:schemeClr>
              </a:gs>
              <a:gs pos="100000">
                <a:schemeClr val="accent2">
                  <a:lumMod val="75000"/>
                </a:schemeClr>
              </a:gs>
            </a:gsLst>
            <a:lin ang="5400000" scaled="1"/>
          </a:gradFill>
          <a:ln>
            <a:noFill/>
          </a:ln>
          <a:effectLst>
            <a:outerShdw blurRad="3683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PA-文本框 10">
            <a:extLst>
              <a:ext uri="{FF2B5EF4-FFF2-40B4-BE49-F238E27FC236}">
                <a16:creationId xmlns="" xmlns:a16="http://schemas.microsoft.com/office/drawing/2014/main" id="{4304982A-1490-48E9-A4E2-66682E27AABB}"/>
              </a:ext>
            </a:extLst>
          </p:cNvPr>
          <p:cNvSpPr txBox="1"/>
          <p:nvPr>
            <p:custDataLst>
              <p:tags r:id="rId3"/>
            </p:custDataLst>
          </p:nvPr>
        </p:nvSpPr>
        <p:spPr>
          <a:xfrm>
            <a:off x="3829700" y="1028700"/>
            <a:ext cx="4532599" cy="1015663"/>
          </a:xfrm>
          <a:prstGeom prst="rect">
            <a:avLst/>
          </a:prstGeom>
          <a:noFill/>
        </p:spPr>
        <p:txBody>
          <a:bodyPr wrap="square">
            <a:spAutoFit/>
          </a:bodyPr>
          <a:lstStyle/>
          <a:p>
            <a:pPr algn="ctr"/>
            <a:r>
              <a:rPr lang="zh-CN" altLang="en-US" sz="6000" dirty="0">
                <a:gradFill>
                  <a:gsLst>
                    <a:gs pos="32000">
                      <a:schemeClr val="accent1">
                        <a:lumMod val="75000"/>
                      </a:schemeClr>
                    </a:gs>
                    <a:gs pos="100000">
                      <a:schemeClr val="accent2">
                        <a:lumMod val="75000"/>
                      </a:schemeClr>
                    </a:gs>
                  </a:gsLst>
                  <a:lin ang="0" scaled="0"/>
                </a:gradFill>
                <a:cs typeface="+mn-ea"/>
                <a:sym typeface="+mn-lt"/>
              </a:rPr>
              <a:t>印章的使用</a:t>
            </a:r>
            <a:endParaRPr lang="zh-CN" altLang="zh-CN" sz="6000" dirty="0">
              <a:gradFill>
                <a:gsLst>
                  <a:gs pos="32000">
                    <a:schemeClr val="accent1">
                      <a:lumMod val="75000"/>
                    </a:schemeClr>
                  </a:gs>
                  <a:gs pos="100000">
                    <a:schemeClr val="accent2">
                      <a:lumMod val="75000"/>
                    </a:schemeClr>
                  </a:gs>
                </a:gsLst>
                <a:lin ang="0" scaled="0"/>
              </a:gradFill>
              <a:cs typeface="+mn-ea"/>
              <a:sym typeface="+mn-lt"/>
            </a:endParaRPr>
          </a:p>
        </p:txBody>
      </p:sp>
      <p:sp>
        <p:nvSpPr>
          <p:cNvPr id="5" name="PA-泪滴形 4">
            <a:extLst>
              <a:ext uri="{FF2B5EF4-FFF2-40B4-BE49-F238E27FC236}">
                <a16:creationId xmlns="" xmlns:a16="http://schemas.microsoft.com/office/drawing/2014/main" id="{E55861BF-77BC-4EDA-BCE9-F6D177D844FD}"/>
              </a:ext>
            </a:extLst>
          </p:cNvPr>
          <p:cNvSpPr/>
          <p:nvPr>
            <p:custDataLst>
              <p:tags r:id="rId4"/>
            </p:custDataLst>
          </p:nvPr>
        </p:nvSpPr>
        <p:spPr>
          <a:xfrm rot="8100000">
            <a:off x="874107" y="2595647"/>
            <a:ext cx="3251058" cy="3251060"/>
          </a:xfrm>
          <a:prstGeom prst="teardrop">
            <a:avLst>
              <a:gd name="adj" fmla="val 53901"/>
            </a:avLst>
          </a:prstGeom>
          <a:gradFill>
            <a:gsLst>
              <a:gs pos="0">
                <a:schemeClr val="accent1">
                  <a:lumMod val="75000"/>
                </a:schemeClr>
              </a:gs>
              <a:gs pos="100000">
                <a:schemeClr val="accent2">
                  <a:lumMod val="75000"/>
                </a:schemeClr>
              </a:gs>
            </a:gsLst>
            <a:lin ang="5400000" scaled="1"/>
          </a:gradFill>
          <a:ln>
            <a:noFill/>
          </a:ln>
          <a:effectLst>
            <a:outerShdw blurRad="3683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PA-泪滴形 5">
            <a:extLst>
              <a:ext uri="{FF2B5EF4-FFF2-40B4-BE49-F238E27FC236}">
                <a16:creationId xmlns="" xmlns:a16="http://schemas.microsoft.com/office/drawing/2014/main" id="{58583E02-14A4-4041-8E3A-DDC5DC536843}"/>
              </a:ext>
            </a:extLst>
          </p:cNvPr>
          <p:cNvSpPr/>
          <p:nvPr>
            <p:custDataLst>
              <p:tags r:id="rId5"/>
            </p:custDataLst>
          </p:nvPr>
        </p:nvSpPr>
        <p:spPr>
          <a:xfrm rot="8100000">
            <a:off x="8066837" y="2595647"/>
            <a:ext cx="3251058" cy="3251060"/>
          </a:xfrm>
          <a:prstGeom prst="teardrop">
            <a:avLst>
              <a:gd name="adj" fmla="val 53901"/>
            </a:avLst>
          </a:prstGeom>
          <a:gradFill>
            <a:gsLst>
              <a:gs pos="0">
                <a:schemeClr val="accent1">
                  <a:lumMod val="75000"/>
                </a:schemeClr>
              </a:gs>
              <a:gs pos="100000">
                <a:schemeClr val="accent2">
                  <a:lumMod val="75000"/>
                </a:schemeClr>
              </a:gs>
            </a:gsLst>
            <a:lin ang="5400000" scaled="1"/>
          </a:gradFill>
          <a:ln>
            <a:noFill/>
          </a:ln>
          <a:effectLst>
            <a:outerShdw blurRad="3683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7" name="PA-组合 26">
            <a:extLst>
              <a:ext uri="{FF2B5EF4-FFF2-40B4-BE49-F238E27FC236}">
                <a16:creationId xmlns="" xmlns:a16="http://schemas.microsoft.com/office/drawing/2014/main" id="{C2DA62ED-BAB1-4BFD-BE9E-ED623C46191F}"/>
              </a:ext>
            </a:extLst>
          </p:cNvPr>
          <p:cNvGrpSpPr/>
          <p:nvPr>
            <p:custDataLst>
              <p:tags r:id="rId6"/>
            </p:custDataLst>
          </p:nvPr>
        </p:nvGrpSpPr>
        <p:grpSpPr>
          <a:xfrm rot="20131981">
            <a:off x="-6074607" y="-2666798"/>
            <a:ext cx="12420600" cy="5053148"/>
            <a:chOff x="1066800" y="2967688"/>
            <a:chExt cx="12420600" cy="5053148"/>
          </a:xfrm>
        </p:grpSpPr>
        <p:sp>
          <p:nvSpPr>
            <p:cNvPr id="28" name="PA-任意多边形 27">
              <a:extLst>
                <a:ext uri="{FF2B5EF4-FFF2-40B4-BE49-F238E27FC236}">
                  <a16:creationId xmlns="" xmlns:a16="http://schemas.microsoft.com/office/drawing/2014/main" id="{C86A8C8A-651A-431C-ACCE-40A4039A699F}"/>
                </a:ext>
              </a:extLst>
            </p:cNvPr>
            <p:cNvSpPr/>
            <p:nvPr>
              <p:custDataLst>
                <p:tags r:id="rId32"/>
              </p:custDataLst>
            </p:nvPr>
          </p:nvSpPr>
          <p:spPr>
            <a:xfrm>
              <a:off x="1066800" y="2967688"/>
              <a:ext cx="12420600" cy="3718560"/>
            </a:xfrm>
            <a:custGeom>
              <a:avLst/>
              <a:gdLst>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399"/>
                    <a:pt x="3307080" y="2011679"/>
                  </a:cubicBezTo>
                  <a:cubicBezTo>
                    <a:pt x="4762500" y="1838959"/>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9" name="PA-任意多边形 28">
              <a:extLst>
                <a:ext uri="{FF2B5EF4-FFF2-40B4-BE49-F238E27FC236}">
                  <a16:creationId xmlns="" xmlns:a16="http://schemas.microsoft.com/office/drawing/2014/main" id="{A26DD454-0737-4CE5-829A-045B6AD7CC84}"/>
                </a:ext>
              </a:extLst>
            </p:cNvPr>
            <p:cNvSpPr/>
            <p:nvPr>
              <p:custDataLst>
                <p:tags r:id="rId33"/>
              </p:custDataLst>
            </p:nvPr>
          </p:nvSpPr>
          <p:spPr>
            <a:xfrm>
              <a:off x="1066800" y="3041831"/>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1"/>
                    <a:pt x="8732520" y="2682241"/>
                  </a:cubicBezTo>
                  <a:cubicBezTo>
                    <a:pt x="10251440" y="2346961"/>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0" name="PA-任意多边形 29">
              <a:extLst>
                <a:ext uri="{FF2B5EF4-FFF2-40B4-BE49-F238E27FC236}">
                  <a16:creationId xmlns="" xmlns:a16="http://schemas.microsoft.com/office/drawing/2014/main" id="{E222999F-95F0-4429-A533-2F60B99BEB62}"/>
                </a:ext>
              </a:extLst>
            </p:cNvPr>
            <p:cNvSpPr/>
            <p:nvPr>
              <p:custDataLst>
                <p:tags r:id="rId34"/>
              </p:custDataLst>
            </p:nvPr>
          </p:nvSpPr>
          <p:spPr>
            <a:xfrm>
              <a:off x="1066800" y="3115974"/>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1" name="PA-任意多边形 30">
              <a:extLst>
                <a:ext uri="{FF2B5EF4-FFF2-40B4-BE49-F238E27FC236}">
                  <a16:creationId xmlns="" xmlns:a16="http://schemas.microsoft.com/office/drawing/2014/main" id="{C31CF46D-3AE7-4455-9816-03D42A6877FB}"/>
                </a:ext>
              </a:extLst>
            </p:cNvPr>
            <p:cNvSpPr/>
            <p:nvPr>
              <p:custDataLst>
                <p:tags r:id="rId35"/>
              </p:custDataLst>
            </p:nvPr>
          </p:nvSpPr>
          <p:spPr>
            <a:xfrm>
              <a:off x="1066800" y="3190119"/>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2" name="PA-任意多边形 31">
              <a:extLst>
                <a:ext uri="{FF2B5EF4-FFF2-40B4-BE49-F238E27FC236}">
                  <a16:creationId xmlns="" xmlns:a16="http://schemas.microsoft.com/office/drawing/2014/main" id="{2E1FC91C-9F64-405F-9FD0-5486AF36A7BD}"/>
                </a:ext>
              </a:extLst>
            </p:cNvPr>
            <p:cNvSpPr/>
            <p:nvPr>
              <p:custDataLst>
                <p:tags r:id="rId36"/>
              </p:custDataLst>
            </p:nvPr>
          </p:nvSpPr>
          <p:spPr>
            <a:xfrm>
              <a:off x="1066800" y="3264263"/>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3" name="PA-任意多边形 32">
              <a:extLst>
                <a:ext uri="{FF2B5EF4-FFF2-40B4-BE49-F238E27FC236}">
                  <a16:creationId xmlns="" xmlns:a16="http://schemas.microsoft.com/office/drawing/2014/main" id="{AB347E14-AEBC-493B-B361-C97FB88D40E4}"/>
                </a:ext>
              </a:extLst>
            </p:cNvPr>
            <p:cNvSpPr/>
            <p:nvPr>
              <p:custDataLst>
                <p:tags r:id="rId37"/>
              </p:custDataLst>
            </p:nvPr>
          </p:nvSpPr>
          <p:spPr>
            <a:xfrm>
              <a:off x="1066800" y="3338407"/>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4" name="PA-任意多边形 33">
              <a:extLst>
                <a:ext uri="{FF2B5EF4-FFF2-40B4-BE49-F238E27FC236}">
                  <a16:creationId xmlns="" xmlns:a16="http://schemas.microsoft.com/office/drawing/2014/main" id="{C86FEECB-23F1-4DBB-B59C-81653DDFB261}"/>
                </a:ext>
              </a:extLst>
            </p:cNvPr>
            <p:cNvSpPr/>
            <p:nvPr>
              <p:custDataLst>
                <p:tags r:id="rId38"/>
              </p:custDataLst>
            </p:nvPr>
          </p:nvSpPr>
          <p:spPr>
            <a:xfrm>
              <a:off x="1066800" y="3412550"/>
              <a:ext cx="12420600" cy="3718559"/>
            </a:xfrm>
            <a:custGeom>
              <a:avLst/>
              <a:gdLst>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Lst>
              <a:ahLst/>
              <a:cxnLst>
                <a:cxn ang="0">
                  <a:pos x="connsiteX0" y="connsiteY0"/>
                </a:cxn>
                <a:cxn ang="0">
                  <a:pos x="connsiteX1" y="connsiteY1"/>
                </a:cxn>
                <a:cxn ang="0">
                  <a:pos x="connsiteX2" y="connsiteY2"/>
                </a:cxn>
                <a:cxn ang="0">
                  <a:pos x="connsiteX3" y="connsiteY3"/>
                </a:cxn>
              </a:cxnLst>
              <a:rect l="l" t="t" r="r" b="b"/>
              <a:pathLst>
                <a:path w="12420600" h="3718559">
                  <a:moveTo>
                    <a:pt x="0" y="3718559"/>
                  </a:moveTo>
                  <a:cubicBezTo>
                    <a:pt x="551180" y="3434079"/>
                    <a:pt x="1851660" y="2184400"/>
                    <a:pt x="3307080" y="2011680"/>
                  </a:cubicBezTo>
                  <a:cubicBezTo>
                    <a:pt x="4762500" y="1838960"/>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5" name="PA-任意多边形 34">
              <a:extLst>
                <a:ext uri="{FF2B5EF4-FFF2-40B4-BE49-F238E27FC236}">
                  <a16:creationId xmlns="" xmlns:a16="http://schemas.microsoft.com/office/drawing/2014/main" id="{A8C47F17-0A50-4922-86D6-1039D12F3ECD}"/>
                </a:ext>
              </a:extLst>
            </p:cNvPr>
            <p:cNvSpPr/>
            <p:nvPr>
              <p:custDataLst>
                <p:tags r:id="rId39"/>
              </p:custDataLst>
            </p:nvPr>
          </p:nvSpPr>
          <p:spPr>
            <a:xfrm>
              <a:off x="1066800" y="3486694"/>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6" name="PA-任意多边形 35">
              <a:extLst>
                <a:ext uri="{FF2B5EF4-FFF2-40B4-BE49-F238E27FC236}">
                  <a16:creationId xmlns="" xmlns:a16="http://schemas.microsoft.com/office/drawing/2014/main" id="{33444501-245F-4229-BCF3-26EB8E9DF7E4}"/>
                </a:ext>
              </a:extLst>
            </p:cNvPr>
            <p:cNvSpPr/>
            <p:nvPr>
              <p:custDataLst>
                <p:tags r:id="rId40"/>
              </p:custDataLst>
            </p:nvPr>
          </p:nvSpPr>
          <p:spPr>
            <a:xfrm>
              <a:off x="1066800" y="3560838"/>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7" name="PA-任意多边形 36">
              <a:extLst>
                <a:ext uri="{FF2B5EF4-FFF2-40B4-BE49-F238E27FC236}">
                  <a16:creationId xmlns="" xmlns:a16="http://schemas.microsoft.com/office/drawing/2014/main" id="{FF3F7445-4E50-4FBA-BCE3-77E6288182D8}"/>
                </a:ext>
              </a:extLst>
            </p:cNvPr>
            <p:cNvSpPr/>
            <p:nvPr>
              <p:custDataLst>
                <p:tags r:id="rId41"/>
              </p:custDataLst>
            </p:nvPr>
          </p:nvSpPr>
          <p:spPr>
            <a:xfrm>
              <a:off x="1066800" y="3634982"/>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8" name="PA-任意多边形 37">
              <a:extLst>
                <a:ext uri="{FF2B5EF4-FFF2-40B4-BE49-F238E27FC236}">
                  <a16:creationId xmlns="" xmlns:a16="http://schemas.microsoft.com/office/drawing/2014/main" id="{DAF6EA87-1D99-4D72-B1A4-D21E4ECAB6F9}"/>
                </a:ext>
              </a:extLst>
            </p:cNvPr>
            <p:cNvSpPr/>
            <p:nvPr>
              <p:custDataLst>
                <p:tags r:id="rId42"/>
              </p:custDataLst>
            </p:nvPr>
          </p:nvSpPr>
          <p:spPr>
            <a:xfrm>
              <a:off x="1066800" y="3709126"/>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9" name="PA-任意多边形 38">
              <a:extLst>
                <a:ext uri="{FF2B5EF4-FFF2-40B4-BE49-F238E27FC236}">
                  <a16:creationId xmlns="" xmlns:a16="http://schemas.microsoft.com/office/drawing/2014/main" id="{E7099FF0-A4D0-4A30-AADC-016B6C607D49}"/>
                </a:ext>
              </a:extLst>
            </p:cNvPr>
            <p:cNvSpPr/>
            <p:nvPr>
              <p:custDataLst>
                <p:tags r:id="rId43"/>
              </p:custDataLst>
            </p:nvPr>
          </p:nvSpPr>
          <p:spPr>
            <a:xfrm>
              <a:off x="1066800" y="3783270"/>
              <a:ext cx="12420600" cy="3718560"/>
            </a:xfrm>
            <a:custGeom>
              <a:avLst/>
              <a:gdLst>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399"/>
                    <a:pt x="3307080" y="2011679"/>
                  </a:cubicBezTo>
                  <a:cubicBezTo>
                    <a:pt x="4762500" y="1838959"/>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0" name="PA-任意多边形 39">
              <a:extLst>
                <a:ext uri="{FF2B5EF4-FFF2-40B4-BE49-F238E27FC236}">
                  <a16:creationId xmlns="" xmlns:a16="http://schemas.microsoft.com/office/drawing/2014/main" id="{0857E90A-7D0D-41CB-9F9D-0F83C3B45374}"/>
                </a:ext>
              </a:extLst>
            </p:cNvPr>
            <p:cNvSpPr/>
            <p:nvPr>
              <p:custDataLst>
                <p:tags r:id="rId44"/>
              </p:custDataLst>
            </p:nvPr>
          </p:nvSpPr>
          <p:spPr>
            <a:xfrm>
              <a:off x="1066800" y="3857413"/>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1"/>
                    <a:pt x="8732520" y="2682241"/>
                  </a:cubicBezTo>
                  <a:cubicBezTo>
                    <a:pt x="10251440" y="2346961"/>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1" name="PA-任意多边形 40">
              <a:extLst>
                <a:ext uri="{FF2B5EF4-FFF2-40B4-BE49-F238E27FC236}">
                  <a16:creationId xmlns="" xmlns:a16="http://schemas.microsoft.com/office/drawing/2014/main" id="{C81DDF41-5BA4-419F-9636-3882F938D371}"/>
                </a:ext>
              </a:extLst>
            </p:cNvPr>
            <p:cNvSpPr/>
            <p:nvPr>
              <p:custDataLst>
                <p:tags r:id="rId45"/>
              </p:custDataLst>
            </p:nvPr>
          </p:nvSpPr>
          <p:spPr>
            <a:xfrm>
              <a:off x="1066800" y="3931556"/>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2" name="PA-任意多边形 41">
              <a:extLst>
                <a:ext uri="{FF2B5EF4-FFF2-40B4-BE49-F238E27FC236}">
                  <a16:creationId xmlns="" xmlns:a16="http://schemas.microsoft.com/office/drawing/2014/main" id="{A17B8620-54FC-4B4E-89A3-F01485D92BEE}"/>
                </a:ext>
              </a:extLst>
            </p:cNvPr>
            <p:cNvSpPr/>
            <p:nvPr>
              <p:custDataLst>
                <p:tags r:id="rId46"/>
              </p:custDataLst>
            </p:nvPr>
          </p:nvSpPr>
          <p:spPr>
            <a:xfrm>
              <a:off x="1066800" y="4005701"/>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3" name="PA-任意多边形 42">
              <a:extLst>
                <a:ext uri="{FF2B5EF4-FFF2-40B4-BE49-F238E27FC236}">
                  <a16:creationId xmlns="" xmlns:a16="http://schemas.microsoft.com/office/drawing/2014/main" id="{33F8A0CE-FF5F-4208-9FD9-38BFD09B0BB6}"/>
                </a:ext>
              </a:extLst>
            </p:cNvPr>
            <p:cNvSpPr/>
            <p:nvPr>
              <p:custDataLst>
                <p:tags r:id="rId47"/>
              </p:custDataLst>
            </p:nvPr>
          </p:nvSpPr>
          <p:spPr>
            <a:xfrm>
              <a:off x="1066800" y="4079845"/>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4" name="PA-任意多边形 43">
              <a:extLst>
                <a:ext uri="{FF2B5EF4-FFF2-40B4-BE49-F238E27FC236}">
                  <a16:creationId xmlns="" xmlns:a16="http://schemas.microsoft.com/office/drawing/2014/main" id="{00C25C63-8CF6-43C3-B240-91F3EDE51008}"/>
                </a:ext>
              </a:extLst>
            </p:cNvPr>
            <p:cNvSpPr/>
            <p:nvPr>
              <p:custDataLst>
                <p:tags r:id="rId48"/>
              </p:custDataLst>
            </p:nvPr>
          </p:nvSpPr>
          <p:spPr>
            <a:xfrm>
              <a:off x="1066800" y="4153989"/>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5" name="PA-任意多边形 44">
              <a:extLst>
                <a:ext uri="{FF2B5EF4-FFF2-40B4-BE49-F238E27FC236}">
                  <a16:creationId xmlns="" xmlns:a16="http://schemas.microsoft.com/office/drawing/2014/main" id="{EA36656F-C9B4-45E8-B8F0-10E416DF171D}"/>
                </a:ext>
              </a:extLst>
            </p:cNvPr>
            <p:cNvSpPr/>
            <p:nvPr>
              <p:custDataLst>
                <p:tags r:id="rId49"/>
              </p:custDataLst>
            </p:nvPr>
          </p:nvSpPr>
          <p:spPr>
            <a:xfrm>
              <a:off x="1066800" y="4228132"/>
              <a:ext cx="12420600" cy="3718559"/>
            </a:xfrm>
            <a:custGeom>
              <a:avLst/>
              <a:gdLst>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Lst>
              <a:ahLst/>
              <a:cxnLst>
                <a:cxn ang="0">
                  <a:pos x="connsiteX0" y="connsiteY0"/>
                </a:cxn>
                <a:cxn ang="0">
                  <a:pos x="connsiteX1" y="connsiteY1"/>
                </a:cxn>
                <a:cxn ang="0">
                  <a:pos x="connsiteX2" y="connsiteY2"/>
                </a:cxn>
                <a:cxn ang="0">
                  <a:pos x="connsiteX3" y="connsiteY3"/>
                </a:cxn>
              </a:cxnLst>
              <a:rect l="l" t="t" r="r" b="b"/>
              <a:pathLst>
                <a:path w="12420600" h="3718559">
                  <a:moveTo>
                    <a:pt x="0" y="3718559"/>
                  </a:moveTo>
                  <a:cubicBezTo>
                    <a:pt x="551180" y="3434079"/>
                    <a:pt x="1851660" y="2184399"/>
                    <a:pt x="3307080" y="2011679"/>
                  </a:cubicBezTo>
                  <a:cubicBezTo>
                    <a:pt x="4762500" y="1838959"/>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6" name="PA-任意多边形 45">
              <a:extLst>
                <a:ext uri="{FF2B5EF4-FFF2-40B4-BE49-F238E27FC236}">
                  <a16:creationId xmlns="" xmlns:a16="http://schemas.microsoft.com/office/drawing/2014/main" id="{EC612749-6211-42A3-9C1F-7794030A873F}"/>
                </a:ext>
              </a:extLst>
            </p:cNvPr>
            <p:cNvSpPr/>
            <p:nvPr>
              <p:custDataLst>
                <p:tags r:id="rId50"/>
              </p:custDataLst>
            </p:nvPr>
          </p:nvSpPr>
          <p:spPr>
            <a:xfrm>
              <a:off x="1066800" y="4302275"/>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50" name="PA-文本框 49">
            <a:extLst>
              <a:ext uri="{FF2B5EF4-FFF2-40B4-BE49-F238E27FC236}">
                <a16:creationId xmlns="" xmlns:a16="http://schemas.microsoft.com/office/drawing/2014/main" id="{C19E464F-D8E9-4C1B-BABE-120CD1942C15}"/>
              </a:ext>
            </a:extLst>
          </p:cNvPr>
          <p:cNvSpPr txBox="1"/>
          <p:nvPr>
            <p:custDataLst>
              <p:tags r:id="rId7"/>
            </p:custDataLst>
          </p:nvPr>
        </p:nvSpPr>
        <p:spPr>
          <a:xfrm>
            <a:off x="1154002" y="3558371"/>
            <a:ext cx="2652464" cy="1352678"/>
          </a:xfrm>
          <a:prstGeom prst="rect">
            <a:avLst/>
          </a:prstGeom>
          <a:noFill/>
        </p:spPr>
        <p:txBody>
          <a:bodyPr wrap="square">
            <a:spAutoFit/>
          </a:bodyPr>
          <a:lstStyle/>
          <a:p>
            <a:pPr algn="ctr">
              <a:lnSpc>
                <a:spcPct val="130000"/>
              </a:lnSpc>
            </a:pPr>
            <a:r>
              <a:rPr lang="zh-CN" altLang="zh-CN" sz="1050" kern="100" dirty="0">
                <a:solidFill>
                  <a:schemeClr val="bg1"/>
                </a:solidFill>
                <a:effectLst/>
                <a:cs typeface="+mn-ea"/>
                <a:sym typeface="+mn-lt"/>
              </a:rPr>
              <a:t>每枚印章使用前要由经办人填写《印章使用审批单》（附表</a:t>
            </a:r>
            <a:r>
              <a:rPr lang="en-US" altLang="zh-CN" sz="1050" kern="100" dirty="0">
                <a:solidFill>
                  <a:schemeClr val="bg1"/>
                </a:solidFill>
                <a:effectLst/>
                <a:cs typeface="+mn-ea"/>
                <a:sym typeface="+mn-lt"/>
              </a:rPr>
              <a:t>2</a:t>
            </a:r>
            <a:r>
              <a:rPr lang="zh-CN" altLang="zh-CN" sz="1050" kern="100" dirty="0">
                <a:solidFill>
                  <a:schemeClr val="bg1"/>
                </a:solidFill>
                <a:effectLst/>
                <a:cs typeface="+mn-ea"/>
                <a:sym typeface="+mn-lt"/>
              </a:rPr>
              <a:t>），并经指定的审批负责人进行审核。审批人要按公司有关规定审查要加盖印章的文本内容是否在授权的范围内，审批通过后通知印章保管人员后，方可使用印章。</a:t>
            </a:r>
            <a:endParaRPr lang="zh-CN" altLang="zh-CN" sz="900" kern="100" dirty="0">
              <a:solidFill>
                <a:schemeClr val="bg1"/>
              </a:solidFill>
              <a:effectLst/>
              <a:cs typeface="+mn-ea"/>
              <a:sym typeface="+mn-lt"/>
            </a:endParaRPr>
          </a:p>
        </p:txBody>
      </p:sp>
      <p:sp>
        <p:nvSpPr>
          <p:cNvPr id="51" name="PA-文本框 50">
            <a:extLst>
              <a:ext uri="{FF2B5EF4-FFF2-40B4-BE49-F238E27FC236}">
                <a16:creationId xmlns="" xmlns:a16="http://schemas.microsoft.com/office/drawing/2014/main" id="{3F631EC9-65AE-41D7-AC41-792D81B3E442}"/>
              </a:ext>
            </a:extLst>
          </p:cNvPr>
          <p:cNvSpPr txBox="1"/>
          <p:nvPr>
            <p:custDataLst>
              <p:tags r:id="rId8"/>
            </p:custDataLst>
          </p:nvPr>
        </p:nvSpPr>
        <p:spPr>
          <a:xfrm>
            <a:off x="8362464" y="3383128"/>
            <a:ext cx="2652464" cy="1757725"/>
          </a:xfrm>
          <a:prstGeom prst="rect">
            <a:avLst/>
          </a:prstGeom>
          <a:noFill/>
        </p:spPr>
        <p:txBody>
          <a:bodyPr wrap="square">
            <a:spAutoFit/>
          </a:bodyPr>
          <a:lstStyle/>
          <a:p>
            <a:pPr algn="ctr">
              <a:lnSpc>
                <a:spcPct val="130000"/>
              </a:lnSpc>
            </a:pPr>
            <a:r>
              <a:rPr lang="zh-CN" altLang="zh-CN" sz="1050" kern="100" dirty="0">
                <a:solidFill>
                  <a:schemeClr val="bg1"/>
                </a:solidFill>
                <a:effectLst/>
                <a:cs typeface="+mn-ea"/>
                <a:sym typeface="+mn-lt"/>
              </a:rPr>
              <a:t>公司印章原则不允许携带外出，如确系特殊需要须经部门经理提出书面借用申请，并经总经理批准签字后方可借走，借用时须填写《印章借用申请表》（见附表</a:t>
            </a:r>
            <a:r>
              <a:rPr lang="en-US" altLang="zh-CN" sz="1050" kern="100" dirty="0">
                <a:solidFill>
                  <a:schemeClr val="bg1"/>
                </a:solidFill>
                <a:effectLst/>
                <a:cs typeface="+mn-ea"/>
                <a:sym typeface="+mn-lt"/>
              </a:rPr>
              <a:t>3</a:t>
            </a:r>
            <a:r>
              <a:rPr lang="zh-CN" altLang="zh-CN" sz="1050" kern="100" dirty="0">
                <a:solidFill>
                  <a:schemeClr val="bg1"/>
                </a:solidFill>
                <a:effectLst/>
                <a:cs typeface="+mn-ea"/>
                <a:sym typeface="+mn-lt"/>
              </a:rPr>
              <a:t>），并必须两人以上一起办理借用手续，在借用登记表上签字。原则上借出的印章当天归还，不得延误。印章外借期间的使用由部门负责人全权负责。</a:t>
            </a:r>
            <a:endParaRPr lang="zh-CN" altLang="zh-CN" sz="900" kern="100" dirty="0">
              <a:solidFill>
                <a:schemeClr val="bg1"/>
              </a:solidFill>
              <a:effectLst/>
              <a:cs typeface="+mn-ea"/>
              <a:sym typeface="+mn-lt"/>
            </a:endParaRPr>
          </a:p>
        </p:txBody>
      </p:sp>
      <p:sp>
        <p:nvSpPr>
          <p:cNvPr id="52" name="PA-文本框 51">
            <a:extLst>
              <a:ext uri="{FF2B5EF4-FFF2-40B4-BE49-F238E27FC236}">
                <a16:creationId xmlns="" xmlns:a16="http://schemas.microsoft.com/office/drawing/2014/main" id="{674123E2-D8B1-49D5-BFCB-037670817CBB}"/>
              </a:ext>
            </a:extLst>
          </p:cNvPr>
          <p:cNvSpPr txBox="1"/>
          <p:nvPr>
            <p:custDataLst>
              <p:tags r:id="rId9"/>
            </p:custDataLst>
          </p:nvPr>
        </p:nvSpPr>
        <p:spPr>
          <a:xfrm>
            <a:off x="4782750" y="3816056"/>
            <a:ext cx="2652464" cy="722505"/>
          </a:xfrm>
          <a:prstGeom prst="rect">
            <a:avLst/>
          </a:prstGeom>
          <a:noFill/>
        </p:spPr>
        <p:txBody>
          <a:bodyPr wrap="square">
            <a:spAutoFit/>
          </a:bodyPr>
          <a:lstStyle/>
          <a:p>
            <a:pPr algn="ctr">
              <a:lnSpc>
                <a:spcPct val="130000"/>
              </a:lnSpc>
            </a:pPr>
            <a:r>
              <a:rPr lang="zh-CN" altLang="zh-CN" sz="1050" kern="100" dirty="0">
                <a:solidFill>
                  <a:schemeClr val="bg1"/>
                </a:solidFill>
                <a:effectLst/>
                <a:cs typeface="+mn-ea"/>
                <a:sym typeface="+mn-lt"/>
              </a:rPr>
              <a:t>员工如需要公司出具有关证明，本人应先提出书面申请，部门负责人审核，总经办签字后方可盖章。</a:t>
            </a:r>
            <a:r>
              <a:rPr lang="en-US" altLang="zh-CN" sz="1050" kern="100" dirty="0">
                <a:solidFill>
                  <a:schemeClr val="bg1"/>
                </a:solidFill>
                <a:effectLst/>
                <a:cs typeface="+mn-ea"/>
                <a:sym typeface="+mn-lt"/>
              </a:rPr>
              <a:t>  </a:t>
            </a:r>
            <a:endParaRPr lang="zh-CN" altLang="zh-CN" sz="900" kern="100" dirty="0">
              <a:solidFill>
                <a:schemeClr val="bg1"/>
              </a:solidFill>
              <a:effectLst/>
              <a:cs typeface="+mn-ea"/>
              <a:sym typeface="+mn-lt"/>
            </a:endParaRPr>
          </a:p>
        </p:txBody>
      </p:sp>
      <p:sp>
        <p:nvSpPr>
          <p:cNvPr id="53" name="PA-椭圆 52">
            <a:extLst>
              <a:ext uri="{FF2B5EF4-FFF2-40B4-BE49-F238E27FC236}">
                <a16:creationId xmlns="" xmlns:a16="http://schemas.microsoft.com/office/drawing/2014/main" id="{4E6ACF3C-52C8-47A4-A650-904077A8A032}"/>
              </a:ext>
            </a:extLst>
          </p:cNvPr>
          <p:cNvSpPr/>
          <p:nvPr>
            <p:custDataLst>
              <p:tags r:id="rId10"/>
            </p:custDataLst>
          </p:nvPr>
        </p:nvSpPr>
        <p:spPr>
          <a:xfrm>
            <a:off x="2028594" y="2153028"/>
            <a:ext cx="914400" cy="914400"/>
          </a:xfrm>
          <a:prstGeom prst="ellipse">
            <a:avLst/>
          </a:prstGeom>
          <a:solidFill>
            <a:schemeClr val="bg1">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PA-椭圆 53">
            <a:extLst>
              <a:ext uri="{FF2B5EF4-FFF2-40B4-BE49-F238E27FC236}">
                <a16:creationId xmlns="" xmlns:a16="http://schemas.microsoft.com/office/drawing/2014/main" id="{F78B3788-BCC8-464E-B227-3986CF8654FB}"/>
              </a:ext>
            </a:extLst>
          </p:cNvPr>
          <p:cNvSpPr/>
          <p:nvPr>
            <p:custDataLst>
              <p:tags r:id="rId11"/>
            </p:custDataLst>
          </p:nvPr>
        </p:nvSpPr>
        <p:spPr>
          <a:xfrm>
            <a:off x="5619680" y="2153028"/>
            <a:ext cx="914400" cy="914400"/>
          </a:xfrm>
          <a:prstGeom prst="ellipse">
            <a:avLst/>
          </a:prstGeom>
          <a:solidFill>
            <a:schemeClr val="bg1">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PA-椭圆 54">
            <a:extLst>
              <a:ext uri="{FF2B5EF4-FFF2-40B4-BE49-F238E27FC236}">
                <a16:creationId xmlns="" xmlns:a16="http://schemas.microsoft.com/office/drawing/2014/main" id="{226EF662-714E-464C-9406-2CD534EF84D0}"/>
              </a:ext>
            </a:extLst>
          </p:cNvPr>
          <p:cNvSpPr/>
          <p:nvPr>
            <p:custDataLst>
              <p:tags r:id="rId12"/>
            </p:custDataLst>
          </p:nvPr>
        </p:nvSpPr>
        <p:spPr>
          <a:xfrm>
            <a:off x="9231421" y="2153028"/>
            <a:ext cx="914400" cy="914400"/>
          </a:xfrm>
          <a:prstGeom prst="ellipse">
            <a:avLst/>
          </a:prstGeom>
          <a:solidFill>
            <a:schemeClr val="bg1">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6" name="PA-图形 2">
            <a:extLst>
              <a:ext uri="{FF2B5EF4-FFF2-40B4-BE49-F238E27FC236}">
                <a16:creationId xmlns="" xmlns:a16="http://schemas.microsoft.com/office/drawing/2014/main" id="{286E3511-E24E-454F-A0E5-BE5A36A176CC}"/>
              </a:ext>
            </a:extLst>
          </p:cNvPr>
          <p:cNvGrpSpPr/>
          <p:nvPr>
            <p:custDataLst>
              <p:tags r:id="rId13"/>
            </p:custDataLst>
          </p:nvPr>
        </p:nvGrpSpPr>
        <p:grpSpPr>
          <a:xfrm>
            <a:off x="5790970" y="2312567"/>
            <a:ext cx="582667" cy="582667"/>
            <a:chOff x="4589283" y="1727200"/>
            <a:chExt cx="1905000" cy="1905000"/>
          </a:xfrm>
          <a:solidFill>
            <a:schemeClr val="tx1">
              <a:lumMod val="85000"/>
              <a:lumOff val="15000"/>
              <a:alpha val="99000"/>
            </a:schemeClr>
          </a:solidFill>
        </p:grpSpPr>
        <p:sp>
          <p:nvSpPr>
            <p:cNvPr id="57" name="PA-任意多边形 56">
              <a:extLst>
                <a:ext uri="{FF2B5EF4-FFF2-40B4-BE49-F238E27FC236}">
                  <a16:creationId xmlns="" xmlns:a16="http://schemas.microsoft.com/office/drawing/2014/main" id="{3FD46B5C-630B-4F8C-9B51-9DA3B59DD2AA}"/>
                </a:ext>
              </a:extLst>
            </p:cNvPr>
            <p:cNvSpPr/>
            <p:nvPr>
              <p:custDataLst>
                <p:tags r:id="rId30"/>
              </p:custDataLst>
            </p:nvPr>
          </p:nvSpPr>
          <p:spPr>
            <a:xfrm>
              <a:off x="4857173" y="1905793"/>
              <a:ext cx="1366302" cy="1588290"/>
            </a:xfrm>
            <a:custGeom>
              <a:avLst/>
              <a:gdLst>
                <a:gd name="connsiteX0" fmla="*/ 1131094 w 1366302"/>
                <a:gd name="connsiteY0" fmla="*/ 0 h 1588290"/>
                <a:gd name="connsiteX1" fmla="*/ 238125 w 1366302"/>
                <a:gd name="connsiteY1" fmla="*/ 0 h 1588290"/>
                <a:gd name="connsiteX2" fmla="*/ 0 w 1366302"/>
                <a:gd name="connsiteY2" fmla="*/ 238125 h 1588290"/>
                <a:gd name="connsiteX3" fmla="*/ 0 w 1366302"/>
                <a:gd name="connsiteY3" fmla="*/ 1410891 h 1588290"/>
                <a:gd name="connsiteX4" fmla="*/ 26789 w 1366302"/>
                <a:gd name="connsiteY4" fmla="*/ 1503164 h 1588290"/>
                <a:gd name="connsiteX5" fmla="*/ 270867 w 1366302"/>
                <a:gd name="connsiteY5" fmla="*/ 1562695 h 1588290"/>
                <a:gd name="connsiteX6" fmla="*/ 657820 w 1366302"/>
                <a:gd name="connsiteY6" fmla="*/ 1327547 h 1588290"/>
                <a:gd name="connsiteX7" fmla="*/ 720328 w 1366302"/>
                <a:gd name="connsiteY7" fmla="*/ 1327547 h 1588290"/>
                <a:gd name="connsiteX8" fmla="*/ 1095375 w 1366302"/>
                <a:gd name="connsiteY8" fmla="*/ 1559719 h 1588290"/>
                <a:gd name="connsiteX9" fmla="*/ 1187649 w 1366302"/>
                <a:gd name="connsiteY9" fmla="*/ 1586508 h 1588290"/>
                <a:gd name="connsiteX10" fmla="*/ 1366242 w 1366302"/>
                <a:gd name="connsiteY10" fmla="*/ 1407914 h 1588290"/>
                <a:gd name="connsiteX11" fmla="*/ 1366242 w 1366302"/>
                <a:gd name="connsiteY11" fmla="*/ 238125 h 1588290"/>
                <a:gd name="connsiteX12" fmla="*/ 1131094 w 1366302"/>
                <a:gd name="connsiteY12" fmla="*/ 0 h 1588290"/>
                <a:gd name="connsiteX13" fmla="*/ 1250156 w 1366302"/>
                <a:gd name="connsiteY13" fmla="*/ 1407914 h 1588290"/>
                <a:gd name="connsiteX14" fmla="*/ 1190625 w 1366302"/>
                <a:gd name="connsiteY14" fmla="*/ 1467445 h 1588290"/>
                <a:gd name="connsiteX15" fmla="*/ 1160859 w 1366302"/>
                <a:gd name="connsiteY15" fmla="*/ 1458516 h 1588290"/>
                <a:gd name="connsiteX16" fmla="*/ 785813 w 1366302"/>
                <a:gd name="connsiteY16" fmla="*/ 1226344 h 1588290"/>
                <a:gd name="connsiteX17" fmla="*/ 601266 w 1366302"/>
                <a:gd name="connsiteY17" fmla="*/ 1226344 h 1588290"/>
                <a:gd name="connsiteX18" fmla="*/ 214313 w 1366302"/>
                <a:gd name="connsiteY18" fmla="*/ 1461492 h 1588290"/>
                <a:gd name="connsiteX19" fmla="*/ 133945 w 1366302"/>
                <a:gd name="connsiteY19" fmla="*/ 1440656 h 1588290"/>
                <a:gd name="connsiteX20" fmla="*/ 125016 w 1366302"/>
                <a:gd name="connsiteY20" fmla="*/ 1410891 h 1588290"/>
                <a:gd name="connsiteX21" fmla="*/ 125016 w 1366302"/>
                <a:gd name="connsiteY21" fmla="*/ 238125 h 1588290"/>
                <a:gd name="connsiteX22" fmla="*/ 244078 w 1366302"/>
                <a:gd name="connsiteY22" fmla="*/ 119063 h 1588290"/>
                <a:gd name="connsiteX23" fmla="*/ 1137047 w 1366302"/>
                <a:gd name="connsiteY23" fmla="*/ 119063 h 1588290"/>
                <a:gd name="connsiteX24" fmla="*/ 1256109 w 1366302"/>
                <a:gd name="connsiteY24" fmla="*/ 238125 h 1588290"/>
                <a:gd name="connsiteX25" fmla="*/ 1256109 w 1366302"/>
                <a:gd name="connsiteY25" fmla="*/ 1407914 h 158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66302" h="1588290">
                  <a:moveTo>
                    <a:pt x="1131094" y="0"/>
                  </a:moveTo>
                  <a:lnTo>
                    <a:pt x="238125" y="0"/>
                  </a:lnTo>
                  <a:cubicBezTo>
                    <a:pt x="107156" y="0"/>
                    <a:pt x="0" y="107156"/>
                    <a:pt x="0" y="238125"/>
                  </a:cubicBezTo>
                  <a:lnTo>
                    <a:pt x="0" y="1410891"/>
                  </a:lnTo>
                  <a:cubicBezTo>
                    <a:pt x="0" y="1443633"/>
                    <a:pt x="8930" y="1476375"/>
                    <a:pt x="26789" y="1503164"/>
                  </a:cubicBezTo>
                  <a:cubicBezTo>
                    <a:pt x="77391" y="1586508"/>
                    <a:pt x="187523" y="1613297"/>
                    <a:pt x="270867" y="1562695"/>
                  </a:cubicBezTo>
                  <a:lnTo>
                    <a:pt x="657820" y="1327547"/>
                  </a:lnTo>
                  <a:cubicBezTo>
                    <a:pt x="675680" y="1315641"/>
                    <a:pt x="699492" y="1315641"/>
                    <a:pt x="720328" y="1327547"/>
                  </a:cubicBezTo>
                  <a:lnTo>
                    <a:pt x="1095375" y="1559719"/>
                  </a:lnTo>
                  <a:cubicBezTo>
                    <a:pt x="1122164" y="1577578"/>
                    <a:pt x="1154906" y="1586508"/>
                    <a:pt x="1187649" y="1586508"/>
                  </a:cubicBezTo>
                  <a:cubicBezTo>
                    <a:pt x="1285875" y="1586508"/>
                    <a:pt x="1366242" y="1506141"/>
                    <a:pt x="1366242" y="1407914"/>
                  </a:cubicBezTo>
                  <a:lnTo>
                    <a:pt x="1366242" y="238125"/>
                  </a:lnTo>
                  <a:cubicBezTo>
                    <a:pt x="1369219" y="107156"/>
                    <a:pt x="1262063" y="0"/>
                    <a:pt x="1131094" y="0"/>
                  </a:cubicBezTo>
                  <a:close/>
                  <a:moveTo>
                    <a:pt x="1250156" y="1407914"/>
                  </a:moveTo>
                  <a:cubicBezTo>
                    <a:pt x="1250156" y="1440656"/>
                    <a:pt x="1223367" y="1467445"/>
                    <a:pt x="1190625" y="1467445"/>
                  </a:cubicBezTo>
                  <a:cubicBezTo>
                    <a:pt x="1178719" y="1467445"/>
                    <a:pt x="1169789" y="1464469"/>
                    <a:pt x="1160859" y="1458516"/>
                  </a:cubicBezTo>
                  <a:lnTo>
                    <a:pt x="785813" y="1226344"/>
                  </a:lnTo>
                  <a:cubicBezTo>
                    <a:pt x="729258" y="1190625"/>
                    <a:pt x="657820" y="1190625"/>
                    <a:pt x="601266" y="1226344"/>
                  </a:cubicBezTo>
                  <a:lnTo>
                    <a:pt x="214313" y="1461492"/>
                  </a:lnTo>
                  <a:cubicBezTo>
                    <a:pt x="187523" y="1479352"/>
                    <a:pt x="148828" y="1470422"/>
                    <a:pt x="133945" y="1440656"/>
                  </a:cubicBezTo>
                  <a:cubicBezTo>
                    <a:pt x="127992" y="1431727"/>
                    <a:pt x="125016" y="1419820"/>
                    <a:pt x="125016" y="1410891"/>
                  </a:cubicBezTo>
                  <a:lnTo>
                    <a:pt x="125016" y="238125"/>
                  </a:lnTo>
                  <a:cubicBezTo>
                    <a:pt x="125016" y="172641"/>
                    <a:pt x="178594" y="119063"/>
                    <a:pt x="244078" y="119063"/>
                  </a:cubicBezTo>
                  <a:lnTo>
                    <a:pt x="1137047" y="119063"/>
                  </a:lnTo>
                  <a:cubicBezTo>
                    <a:pt x="1202531" y="119063"/>
                    <a:pt x="1256109" y="172641"/>
                    <a:pt x="1256109" y="238125"/>
                  </a:cubicBezTo>
                  <a:lnTo>
                    <a:pt x="1256109" y="1407914"/>
                  </a:lnTo>
                  <a:close/>
                </a:path>
              </a:pathLst>
            </a:custGeom>
            <a:grpFill/>
            <a:ln w="1860" cap="flat">
              <a:noFill/>
              <a:prstDash val="solid"/>
              <a:miter/>
            </a:ln>
          </p:spPr>
          <p:txBody>
            <a:bodyPr rtlCol="0" anchor="ctr"/>
            <a:lstStyle/>
            <a:p>
              <a:endParaRPr lang="zh-CN" altLang="en-US">
                <a:cs typeface="+mn-ea"/>
                <a:sym typeface="+mn-lt"/>
              </a:endParaRPr>
            </a:p>
          </p:txBody>
        </p:sp>
        <p:sp>
          <p:nvSpPr>
            <p:cNvPr id="58" name="PA-任意多边形 57">
              <a:extLst>
                <a:ext uri="{FF2B5EF4-FFF2-40B4-BE49-F238E27FC236}">
                  <a16:creationId xmlns="" xmlns:a16="http://schemas.microsoft.com/office/drawing/2014/main" id="{872A014C-910E-491A-92A3-3A1478654D96}"/>
                </a:ext>
              </a:extLst>
            </p:cNvPr>
            <p:cNvSpPr/>
            <p:nvPr>
              <p:custDataLst>
                <p:tags r:id="rId31"/>
              </p:custDataLst>
            </p:nvPr>
          </p:nvSpPr>
          <p:spPr>
            <a:xfrm>
              <a:off x="5244126" y="2262981"/>
              <a:ext cx="595312" cy="119062"/>
            </a:xfrm>
            <a:custGeom>
              <a:avLst/>
              <a:gdLst>
                <a:gd name="connsiteX0" fmla="*/ 535781 w 595312"/>
                <a:gd name="connsiteY0" fmla="*/ 0 h 119062"/>
                <a:gd name="connsiteX1" fmla="*/ 59531 w 595312"/>
                <a:gd name="connsiteY1" fmla="*/ 0 h 119062"/>
                <a:gd name="connsiteX2" fmla="*/ 0 w 595312"/>
                <a:gd name="connsiteY2" fmla="*/ 59531 h 119062"/>
                <a:gd name="connsiteX3" fmla="*/ 59531 w 595312"/>
                <a:gd name="connsiteY3" fmla="*/ 119063 h 119062"/>
                <a:gd name="connsiteX4" fmla="*/ 535781 w 595312"/>
                <a:gd name="connsiteY4" fmla="*/ 119063 h 119062"/>
                <a:gd name="connsiteX5" fmla="*/ 595313 w 595312"/>
                <a:gd name="connsiteY5" fmla="*/ 59531 h 119062"/>
                <a:gd name="connsiteX6" fmla="*/ 535781 w 595312"/>
                <a:gd name="connsiteY6" fmla="*/ 0 h 11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5312" h="119062">
                  <a:moveTo>
                    <a:pt x="535781" y="0"/>
                  </a:moveTo>
                  <a:lnTo>
                    <a:pt x="59531" y="0"/>
                  </a:lnTo>
                  <a:cubicBezTo>
                    <a:pt x="26789" y="0"/>
                    <a:pt x="0" y="26789"/>
                    <a:pt x="0" y="59531"/>
                  </a:cubicBezTo>
                  <a:cubicBezTo>
                    <a:pt x="0" y="92273"/>
                    <a:pt x="26789" y="119063"/>
                    <a:pt x="59531" y="119063"/>
                  </a:cubicBezTo>
                  <a:lnTo>
                    <a:pt x="535781" y="119063"/>
                  </a:lnTo>
                  <a:cubicBezTo>
                    <a:pt x="568523" y="119063"/>
                    <a:pt x="595313" y="92273"/>
                    <a:pt x="595313" y="59531"/>
                  </a:cubicBezTo>
                  <a:cubicBezTo>
                    <a:pt x="595313" y="26789"/>
                    <a:pt x="568523" y="0"/>
                    <a:pt x="535781" y="0"/>
                  </a:cubicBezTo>
                  <a:close/>
                </a:path>
              </a:pathLst>
            </a:custGeom>
            <a:grpFill/>
            <a:ln w="1860" cap="flat">
              <a:noFill/>
              <a:prstDash val="solid"/>
              <a:miter/>
            </a:ln>
          </p:spPr>
          <p:txBody>
            <a:bodyPr rtlCol="0" anchor="ctr"/>
            <a:lstStyle/>
            <a:p>
              <a:endParaRPr lang="zh-CN" altLang="en-US">
                <a:cs typeface="+mn-ea"/>
                <a:sym typeface="+mn-lt"/>
              </a:endParaRPr>
            </a:p>
          </p:txBody>
        </p:sp>
      </p:grpSp>
      <p:grpSp>
        <p:nvGrpSpPr>
          <p:cNvPr id="59" name="PA-图形 6">
            <a:extLst>
              <a:ext uri="{FF2B5EF4-FFF2-40B4-BE49-F238E27FC236}">
                <a16:creationId xmlns="" xmlns:a16="http://schemas.microsoft.com/office/drawing/2014/main" id="{10076BEC-1E68-4088-AC20-E2865322C618}"/>
              </a:ext>
            </a:extLst>
          </p:cNvPr>
          <p:cNvGrpSpPr/>
          <p:nvPr>
            <p:custDataLst>
              <p:tags r:id="rId14"/>
            </p:custDataLst>
          </p:nvPr>
        </p:nvGrpSpPr>
        <p:grpSpPr>
          <a:xfrm>
            <a:off x="2199736" y="2325135"/>
            <a:ext cx="582667" cy="582667"/>
            <a:chOff x="2338500" y="1277200"/>
            <a:chExt cx="1905000" cy="1905000"/>
          </a:xfrm>
          <a:solidFill>
            <a:schemeClr val="tx1">
              <a:lumMod val="85000"/>
              <a:lumOff val="15000"/>
              <a:alpha val="99000"/>
            </a:schemeClr>
          </a:solidFill>
        </p:grpSpPr>
        <p:sp>
          <p:nvSpPr>
            <p:cNvPr id="60" name="PA-任意多边形 59">
              <a:extLst>
                <a:ext uri="{FF2B5EF4-FFF2-40B4-BE49-F238E27FC236}">
                  <a16:creationId xmlns="" xmlns:a16="http://schemas.microsoft.com/office/drawing/2014/main" id="{46C35DA2-DAE5-4D15-BF31-B134BDBB38BC}"/>
                </a:ext>
              </a:extLst>
            </p:cNvPr>
            <p:cNvSpPr/>
            <p:nvPr>
              <p:custDataLst>
                <p:tags r:id="rId28"/>
              </p:custDataLst>
            </p:nvPr>
          </p:nvSpPr>
          <p:spPr>
            <a:xfrm>
              <a:off x="2963578" y="1991575"/>
              <a:ext cx="654843" cy="714375"/>
            </a:xfrm>
            <a:custGeom>
              <a:avLst/>
              <a:gdLst>
                <a:gd name="connsiteX0" fmla="*/ 297656 w 654843"/>
                <a:gd name="connsiteY0" fmla="*/ 595313 h 714375"/>
                <a:gd name="connsiteX1" fmla="*/ 59531 w 654843"/>
                <a:gd name="connsiteY1" fmla="*/ 595313 h 714375"/>
                <a:gd name="connsiteX2" fmla="*/ 0 w 654843"/>
                <a:gd name="connsiteY2" fmla="*/ 654844 h 714375"/>
                <a:gd name="connsiteX3" fmla="*/ 59531 w 654843"/>
                <a:gd name="connsiteY3" fmla="*/ 714375 h 714375"/>
                <a:gd name="connsiteX4" fmla="*/ 297656 w 654843"/>
                <a:gd name="connsiteY4" fmla="*/ 714375 h 714375"/>
                <a:gd name="connsiteX5" fmla="*/ 357188 w 654843"/>
                <a:gd name="connsiteY5" fmla="*/ 654844 h 714375"/>
                <a:gd name="connsiteX6" fmla="*/ 297656 w 654843"/>
                <a:gd name="connsiteY6" fmla="*/ 595313 h 714375"/>
                <a:gd name="connsiteX7" fmla="*/ 595313 w 654843"/>
                <a:gd name="connsiteY7" fmla="*/ 297656 h 714375"/>
                <a:gd name="connsiteX8" fmla="*/ 59531 w 654843"/>
                <a:gd name="connsiteY8" fmla="*/ 297656 h 714375"/>
                <a:gd name="connsiteX9" fmla="*/ 0 w 654843"/>
                <a:gd name="connsiteY9" fmla="*/ 357188 h 714375"/>
                <a:gd name="connsiteX10" fmla="*/ 59531 w 654843"/>
                <a:gd name="connsiteY10" fmla="*/ 416719 h 714375"/>
                <a:gd name="connsiteX11" fmla="*/ 595313 w 654843"/>
                <a:gd name="connsiteY11" fmla="*/ 416719 h 714375"/>
                <a:gd name="connsiteX12" fmla="*/ 654844 w 654843"/>
                <a:gd name="connsiteY12" fmla="*/ 357188 h 714375"/>
                <a:gd name="connsiteX13" fmla="*/ 595313 w 654843"/>
                <a:gd name="connsiteY13" fmla="*/ 297656 h 714375"/>
                <a:gd name="connsiteX14" fmla="*/ 595313 w 654843"/>
                <a:gd name="connsiteY14" fmla="*/ 0 h 714375"/>
                <a:gd name="connsiteX15" fmla="*/ 59531 w 654843"/>
                <a:gd name="connsiteY15" fmla="*/ 0 h 714375"/>
                <a:gd name="connsiteX16" fmla="*/ 0 w 654843"/>
                <a:gd name="connsiteY16" fmla="*/ 59531 h 714375"/>
                <a:gd name="connsiteX17" fmla="*/ 59531 w 654843"/>
                <a:gd name="connsiteY17" fmla="*/ 119063 h 714375"/>
                <a:gd name="connsiteX18" fmla="*/ 595313 w 654843"/>
                <a:gd name="connsiteY18" fmla="*/ 119063 h 714375"/>
                <a:gd name="connsiteX19" fmla="*/ 654844 w 654843"/>
                <a:gd name="connsiteY19" fmla="*/ 59531 h 714375"/>
                <a:gd name="connsiteX20" fmla="*/ 595313 w 654843"/>
                <a:gd name="connsiteY20"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4843" h="714375">
                  <a:moveTo>
                    <a:pt x="297656" y="595313"/>
                  </a:moveTo>
                  <a:lnTo>
                    <a:pt x="59531" y="595313"/>
                  </a:lnTo>
                  <a:cubicBezTo>
                    <a:pt x="26789" y="595313"/>
                    <a:pt x="0" y="622102"/>
                    <a:pt x="0" y="654844"/>
                  </a:cubicBezTo>
                  <a:cubicBezTo>
                    <a:pt x="0" y="687586"/>
                    <a:pt x="26789" y="714375"/>
                    <a:pt x="59531" y="714375"/>
                  </a:cubicBezTo>
                  <a:lnTo>
                    <a:pt x="297656" y="714375"/>
                  </a:lnTo>
                  <a:cubicBezTo>
                    <a:pt x="330398" y="714375"/>
                    <a:pt x="357188" y="687586"/>
                    <a:pt x="357188" y="654844"/>
                  </a:cubicBezTo>
                  <a:cubicBezTo>
                    <a:pt x="357188" y="622102"/>
                    <a:pt x="330398" y="595313"/>
                    <a:pt x="297656" y="595313"/>
                  </a:cubicBezTo>
                  <a:close/>
                  <a:moveTo>
                    <a:pt x="595313" y="297656"/>
                  </a:moveTo>
                  <a:lnTo>
                    <a:pt x="59531" y="297656"/>
                  </a:lnTo>
                  <a:cubicBezTo>
                    <a:pt x="26789" y="297656"/>
                    <a:pt x="0" y="324445"/>
                    <a:pt x="0" y="357188"/>
                  </a:cubicBezTo>
                  <a:cubicBezTo>
                    <a:pt x="0" y="389930"/>
                    <a:pt x="26789" y="416719"/>
                    <a:pt x="59531" y="416719"/>
                  </a:cubicBezTo>
                  <a:lnTo>
                    <a:pt x="595313" y="416719"/>
                  </a:lnTo>
                  <a:cubicBezTo>
                    <a:pt x="628055" y="416719"/>
                    <a:pt x="654844" y="389930"/>
                    <a:pt x="654844" y="357188"/>
                  </a:cubicBezTo>
                  <a:cubicBezTo>
                    <a:pt x="654844" y="324445"/>
                    <a:pt x="628055" y="297656"/>
                    <a:pt x="595313" y="297656"/>
                  </a:cubicBezTo>
                  <a:close/>
                  <a:moveTo>
                    <a:pt x="595313" y="0"/>
                  </a:moveTo>
                  <a:lnTo>
                    <a:pt x="59531" y="0"/>
                  </a:lnTo>
                  <a:cubicBezTo>
                    <a:pt x="26789" y="0"/>
                    <a:pt x="0" y="26789"/>
                    <a:pt x="0" y="59531"/>
                  </a:cubicBezTo>
                  <a:cubicBezTo>
                    <a:pt x="0" y="92273"/>
                    <a:pt x="26789" y="119063"/>
                    <a:pt x="59531" y="119063"/>
                  </a:cubicBezTo>
                  <a:lnTo>
                    <a:pt x="595313" y="119063"/>
                  </a:lnTo>
                  <a:cubicBezTo>
                    <a:pt x="628055" y="119063"/>
                    <a:pt x="654844" y="92273"/>
                    <a:pt x="654844" y="59531"/>
                  </a:cubicBezTo>
                  <a:cubicBezTo>
                    <a:pt x="654844" y="26789"/>
                    <a:pt x="628055" y="0"/>
                    <a:pt x="595313" y="0"/>
                  </a:cubicBezTo>
                  <a:close/>
                </a:path>
              </a:pathLst>
            </a:custGeom>
            <a:grpFill/>
            <a:ln w="1860" cap="flat">
              <a:noFill/>
              <a:prstDash val="solid"/>
              <a:miter/>
            </a:ln>
          </p:spPr>
          <p:txBody>
            <a:bodyPr rtlCol="0" anchor="ctr"/>
            <a:lstStyle/>
            <a:p>
              <a:endParaRPr lang="zh-CN" altLang="en-US">
                <a:cs typeface="+mn-ea"/>
                <a:sym typeface="+mn-lt"/>
              </a:endParaRPr>
            </a:p>
          </p:txBody>
        </p:sp>
        <p:sp>
          <p:nvSpPr>
            <p:cNvPr id="61" name="PA-任意多边形 60">
              <a:extLst>
                <a:ext uri="{FF2B5EF4-FFF2-40B4-BE49-F238E27FC236}">
                  <a16:creationId xmlns="" xmlns:a16="http://schemas.microsoft.com/office/drawing/2014/main" id="{40BBF6C3-697C-4760-AB86-0576B3E3FB6D}"/>
                </a:ext>
              </a:extLst>
            </p:cNvPr>
            <p:cNvSpPr/>
            <p:nvPr>
              <p:custDataLst>
                <p:tags r:id="rId29"/>
              </p:custDataLst>
            </p:nvPr>
          </p:nvSpPr>
          <p:spPr>
            <a:xfrm>
              <a:off x="2606390" y="1426028"/>
              <a:ext cx="1369218" cy="1607343"/>
            </a:xfrm>
            <a:custGeom>
              <a:avLst/>
              <a:gdLst>
                <a:gd name="connsiteX0" fmla="*/ 1071563 w 1369218"/>
                <a:gd name="connsiteY0" fmla="*/ 119063 h 1607343"/>
                <a:gd name="connsiteX1" fmla="*/ 1029891 w 1369218"/>
                <a:gd name="connsiteY1" fmla="*/ 119063 h 1607343"/>
                <a:gd name="connsiteX2" fmla="*/ 863203 w 1369218"/>
                <a:gd name="connsiteY2" fmla="*/ 0 h 1607343"/>
                <a:gd name="connsiteX3" fmla="*/ 506016 w 1369218"/>
                <a:gd name="connsiteY3" fmla="*/ 0 h 1607343"/>
                <a:gd name="connsiteX4" fmla="*/ 339328 w 1369218"/>
                <a:gd name="connsiteY4" fmla="*/ 119063 h 1607343"/>
                <a:gd name="connsiteX5" fmla="*/ 297656 w 1369218"/>
                <a:gd name="connsiteY5" fmla="*/ 119063 h 1607343"/>
                <a:gd name="connsiteX6" fmla="*/ 0 w 1369218"/>
                <a:gd name="connsiteY6" fmla="*/ 416719 h 1607343"/>
                <a:gd name="connsiteX7" fmla="*/ 0 w 1369218"/>
                <a:gd name="connsiteY7" fmla="*/ 1309688 h 1607343"/>
                <a:gd name="connsiteX8" fmla="*/ 297656 w 1369218"/>
                <a:gd name="connsiteY8" fmla="*/ 1607344 h 1607343"/>
                <a:gd name="connsiteX9" fmla="*/ 1071563 w 1369218"/>
                <a:gd name="connsiteY9" fmla="*/ 1607344 h 1607343"/>
                <a:gd name="connsiteX10" fmla="*/ 1369219 w 1369218"/>
                <a:gd name="connsiteY10" fmla="*/ 1309688 h 1607343"/>
                <a:gd name="connsiteX11" fmla="*/ 1369219 w 1369218"/>
                <a:gd name="connsiteY11" fmla="*/ 416719 h 1607343"/>
                <a:gd name="connsiteX12" fmla="*/ 1071563 w 1369218"/>
                <a:gd name="connsiteY12" fmla="*/ 119063 h 1607343"/>
                <a:gd name="connsiteX13" fmla="*/ 506016 w 1369218"/>
                <a:gd name="connsiteY13" fmla="*/ 119063 h 1607343"/>
                <a:gd name="connsiteX14" fmla="*/ 863203 w 1369218"/>
                <a:gd name="connsiteY14" fmla="*/ 119063 h 1607343"/>
                <a:gd name="connsiteX15" fmla="*/ 922734 w 1369218"/>
                <a:gd name="connsiteY15" fmla="*/ 178594 h 1607343"/>
                <a:gd name="connsiteX16" fmla="*/ 863203 w 1369218"/>
                <a:gd name="connsiteY16" fmla="*/ 238125 h 1607343"/>
                <a:gd name="connsiteX17" fmla="*/ 506016 w 1369218"/>
                <a:gd name="connsiteY17" fmla="*/ 238125 h 1607343"/>
                <a:gd name="connsiteX18" fmla="*/ 446484 w 1369218"/>
                <a:gd name="connsiteY18" fmla="*/ 178594 h 1607343"/>
                <a:gd name="connsiteX19" fmla="*/ 506016 w 1369218"/>
                <a:gd name="connsiteY19" fmla="*/ 119063 h 1607343"/>
                <a:gd name="connsiteX20" fmla="*/ 1250156 w 1369218"/>
                <a:gd name="connsiteY20" fmla="*/ 1309688 h 1607343"/>
                <a:gd name="connsiteX21" fmla="*/ 1071563 w 1369218"/>
                <a:gd name="connsiteY21" fmla="*/ 1488281 h 1607343"/>
                <a:gd name="connsiteX22" fmla="*/ 297656 w 1369218"/>
                <a:gd name="connsiteY22" fmla="*/ 1488281 h 1607343"/>
                <a:gd name="connsiteX23" fmla="*/ 119063 w 1369218"/>
                <a:gd name="connsiteY23" fmla="*/ 1309688 h 1607343"/>
                <a:gd name="connsiteX24" fmla="*/ 119063 w 1369218"/>
                <a:gd name="connsiteY24" fmla="*/ 416719 h 1607343"/>
                <a:gd name="connsiteX25" fmla="*/ 297656 w 1369218"/>
                <a:gd name="connsiteY25" fmla="*/ 238125 h 1607343"/>
                <a:gd name="connsiteX26" fmla="*/ 339328 w 1369218"/>
                <a:gd name="connsiteY26" fmla="*/ 238125 h 1607343"/>
                <a:gd name="connsiteX27" fmla="*/ 506016 w 1369218"/>
                <a:gd name="connsiteY27" fmla="*/ 357188 h 1607343"/>
                <a:gd name="connsiteX28" fmla="*/ 863203 w 1369218"/>
                <a:gd name="connsiteY28" fmla="*/ 357188 h 1607343"/>
                <a:gd name="connsiteX29" fmla="*/ 1029891 w 1369218"/>
                <a:gd name="connsiteY29" fmla="*/ 238125 h 1607343"/>
                <a:gd name="connsiteX30" fmla="*/ 1071563 w 1369218"/>
                <a:gd name="connsiteY30" fmla="*/ 238125 h 1607343"/>
                <a:gd name="connsiteX31" fmla="*/ 1250156 w 1369218"/>
                <a:gd name="connsiteY31" fmla="*/ 416719 h 1607343"/>
                <a:gd name="connsiteX32" fmla="*/ 1250156 w 1369218"/>
                <a:gd name="connsiteY32" fmla="*/ 1309688 h 160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69218" h="1607343">
                  <a:moveTo>
                    <a:pt x="1071563" y="119063"/>
                  </a:moveTo>
                  <a:lnTo>
                    <a:pt x="1029891" y="119063"/>
                  </a:lnTo>
                  <a:cubicBezTo>
                    <a:pt x="1006078" y="50602"/>
                    <a:pt x="940594" y="0"/>
                    <a:pt x="863203" y="0"/>
                  </a:cubicBezTo>
                  <a:lnTo>
                    <a:pt x="506016" y="0"/>
                  </a:lnTo>
                  <a:cubicBezTo>
                    <a:pt x="428625" y="0"/>
                    <a:pt x="363141" y="50602"/>
                    <a:pt x="339328" y="119063"/>
                  </a:cubicBezTo>
                  <a:lnTo>
                    <a:pt x="297656" y="119063"/>
                  </a:lnTo>
                  <a:cubicBezTo>
                    <a:pt x="133945" y="119063"/>
                    <a:pt x="0" y="253008"/>
                    <a:pt x="0" y="416719"/>
                  </a:cubicBezTo>
                  <a:lnTo>
                    <a:pt x="0" y="1309688"/>
                  </a:lnTo>
                  <a:cubicBezTo>
                    <a:pt x="0" y="1473399"/>
                    <a:pt x="133945" y="1607344"/>
                    <a:pt x="297656" y="1607344"/>
                  </a:cubicBezTo>
                  <a:lnTo>
                    <a:pt x="1071563" y="1607344"/>
                  </a:lnTo>
                  <a:cubicBezTo>
                    <a:pt x="1235274" y="1607344"/>
                    <a:pt x="1369219" y="1473399"/>
                    <a:pt x="1369219" y="1309688"/>
                  </a:cubicBezTo>
                  <a:lnTo>
                    <a:pt x="1369219" y="416719"/>
                  </a:lnTo>
                  <a:cubicBezTo>
                    <a:pt x="1369219" y="253008"/>
                    <a:pt x="1235274" y="119063"/>
                    <a:pt x="1071563" y="119063"/>
                  </a:cubicBezTo>
                  <a:close/>
                  <a:moveTo>
                    <a:pt x="506016" y="119063"/>
                  </a:moveTo>
                  <a:lnTo>
                    <a:pt x="863203" y="119063"/>
                  </a:lnTo>
                  <a:cubicBezTo>
                    <a:pt x="895945" y="119063"/>
                    <a:pt x="922734" y="145852"/>
                    <a:pt x="922734" y="178594"/>
                  </a:cubicBezTo>
                  <a:cubicBezTo>
                    <a:pt x="922734" y="211336"/>
                    <a:pt x="895945" y="238125"/>
                    <a:pt x="863203" y="238125"/>
                  </a:cubicBezTo>
                  <a:lnTo>
                    <a:pt x="506016" y="238125"/>
                  </a:lnTo>
                  <a:cubicBezTo>
                    <a:pt x="473273" y="238125"/>
                    <a:pt x="446484" y="211336"/>
                    <a:pt x="446484" y="178594"/>
                  </a:cubicBezTo>
                  <a:cubicBezTo>
                    <a:pt x="446484" y="145852"/>
                    <a:pt x="473273" y="119063"/>
                    <a:pt x="506016" y="119063"/>
                  </a:cubicBezTo>
                  <a:close/>
                  <a:moveTo>
                    <a:pt x="1250156" y="1309688"/>
                  </a:moveTo>
                  <a:cubicBezTo>
                    <a:pt x="1250156" y="1407914"/>
                    <a:pt x="1169789" y="1488281"/>
                    <a:pt x="1071563" y="1488281"/>
                  </a:cubicBezTo>
                  <a:lnTo>
                    <a:pt x="297656" y="1488281"/>
                  </a:lnTo>
                  <a:cubicBezTo>
                    <a:pt x="199430" y="1488281"/>
                    <a:pt x="119063" y="1407914"/>
                    <a:pt x="119063" y="1309688"/>
                  </a:cubicBezTo>
                  <a:lnTo>
                    <a:pt x="119063" y="416719"/>
                  </a:lnTo>
                  <a:cubicBezTo>
                    <a:pt x="119063" y="318492"/>
                    <a:pt x="199430" y="238125"/>
                    <a:pt x="297656" y="238125"/>
                  </a:cubicBezTo>
                  <a:lnTo>
                    <a:pt x="339328" y="238125"/>
                  </a:lnTo>
                  <a:cubicBezTo>
                    <a:pt x="363141" y="306586"/>
                    <a:pt x="428625" y="357188"/>
                    <a:pt x="506016" y="357188"/>
                  </a:cubicBezTo>
                  <a:lnTo>
                    <a:pt x="863203" y="357188"/>
                  </a:lnTo>
                  <a:cubicBezTo>
                    <a:pt x="940594" y="357188"/>
                    <a:pt x="1006078" y="306586"/>
                    <a:pt x="1029891" y="238125"/>
                  </a:cubicBezTo>
                  <a:lnTo>
                    <a:pt x="1071563" y="238125"/>
                  </a:lnTo>
                  <a:cubicBezTo>
                    <a:pt x="1169789" y="238125"/>
                    <a:pt x="1250156" y="318492"/>
                    <a:pt x="1250156" y="416719"/>
                  </a:cubicBezTo>
                  <a:lnTo>
                    <a:pt x="1250156" y="1309688"/>
                  </a:lnTo>
                  <a:close/>
                </a:path>
              </a:pathLst>
            </a:custGeom>
            <a:grpFill/>
            <a:ln w="1860" cap="flat">
              <a:noFill/>
              <a:prstDash val="solid"/>
              <a:miter/>
            </a:ln>
          </p:spPr>
          <p:txBody>
            <a:bodyPr rtlCol="0" anchor="ctr"/>
            <a:lstStyle/>
            <a:p>
              <a:endParaRPr lang="zh-CN" altLang="en-US">
                <a:cs typeface="+mn-ea"/>
                <a:sym typeface="+mn-lt"/>
              </a:endParaRPr>
            </a:p>
          </p:txBody>
        </p:sp>
      </p:grpSp>
      <p:grpSp>
        <p:nvGrpSpPr>
          <p:cNvPr id="62" name="PA-图形 14">
            <a:extLst>
              <a:ext uri="{FF2B5EF4-FFF2-40B4-BE49-F238E27FC236}">
                <a16:creationId xmlns="" xmlns:a16="http://schemas.microsoft.com/office/drawing/2014/main" id="{75128969-C095-4121-A252-73158734F0B2}"/>
              </a:ext>
            </a:extLst>
          </p:cNvPr>
          <p:cNvGrpSpPr/>
          <p:nvPr>
            <p:custDataLst>
              <p:tags r:id="rId15"/>
            </p:custDataLst>
          </p:nvPr>
        </p:nvGrpSpPr>
        <p:grpSpPr>
          <a:xfrm>
            <a:off x="9445137" y="2318894"/>
            <a:ext cx="582667" cy="582667"/>
            <a:chOff x="6741783" y="1577200"/>
            <a:chExt cx="1905000" cy="1905000"/>
          </a:xfrm>
          <a:solidFill>
            <a:schemeClr val="tx1">
              <a:lumMod val="85000"/>
              <a:lumOff val="15000"/>
              <a:alpha val="99000"/>
            </a:schemeClr>
          </a:solidFill>
        </p:grpSpPr>
        <p:sp>
          <p:nvSpPr>
            <p:cNvPr id="63" name="PA-任意多边形 62">
              <a:extLst>
                <a:ext uri="{FF2B5EF4-FFF2-40B4-BE49-F238E27FC236}">
                  <a16:creationId xmlns="" xmlns:a16="http://schemas.microsoft.com/office/drawing/2014/main" id="{9F2A5FA1-50F0-44FF-928F-00553180B79C}"/>
                </a:ext>
              </a:extLst>
            </p:cNvPr>
            <p:cNvSpPr/>
            <p:nvPr>
              <p:custDataLst>
                <p:tags r:id="rId26"/>
              </p:custDataLst>
            </p:nvPr>
          </p:nvSpPr>
          <p:spPr>
            <a:xfrm>
              <a:off x="6890611" y="1934387"/>
              <a:ext cx="1619250" cy="1190625"/>
            </a:xfrm>
            <a:custGeom>
              <a:avLst/>
              <a:gdLst>
                <a:gd name="connsiteX0" fmla="*/ 1595438 w 1619250"/>
                <a:gd name="connsiteY0" fmla="*/ 250031 h 1190625"/>
                <a:gd name="connsiteX1" fmla="*/ 1428750 w 1619250"/>
                <a:gd name="connsiteY1" fmla="*/ 220266 h 1190625"/>
                <a:gd name="connsiteX2" fmla="*/ 1309688 w 1619250"/>
                <a:gd name="connsiteY2" fmla="*/ 303609 h 1190625"/>
                <a:gd name="connsiteX3" fmla="*/ 1309688 w 1619250"/>
                <a:gd name="connsiteY3" fmla="*/ 297656 h 1190625"/>
                <a:gd name="connsiteX4" fmla="*/ 1012031 w 1619250"/>
                <a:gd name="connsiteY4" fmla="*/ 0 h 1190625"/>
                <a:gd name="connsiteX5" fmla="*/ 297656 w 1619250"/>
                <a:gd name="connsiteY5" fmla="*/ 0 h 1190625"/>
                <a:gd name="connsiteX6" fmla="*/ 0 w 1619250"/>
                <a:gd name="connsiteY6" fmla="*/ 297656 h 1190625"/>
                <a:gd name="connsiteX7" fmla="*/ 0 w 1619250"/>
                <a:gd name="connsiteY7" fmla="*/ 892969 h 1190625"/>
                <a:gd name="connsiteX8" fmla="*/ 297656 w 1619250"/>
                <a:gd name="connsiteY8" fmla="*/ 1190625 h 1190625"/>
                <a:gd name="connsiteX9" fmla="*/ 1012031 w 1619250"/>
                <a:gd name="connsiteY9" fmla="*/ 1190625 h 1190625"/>
                <a:gd name="connsiteX10" fmla="*/ 1309688 w 1619250"/>
                <a:gd name="connsiteY10" fmla="*/ 916781 h 1190625"/>
                <a:gd name="connsiteX11" fmla="*/ 1431727 w 1619250"/>
                <a:gd name="connsiteY11" fmla="*/ 1000125 h 1190625"/>
                <a:gd name="connsiteX12" fmla="*/ 1500188 w 1619250"/>
                <a:gd name="connsiteY12" fmla="*/ 1020961 h 1190625"/>
                <a:gd name="connsiteX13" fmla="*/ 1619250 w 1619250"/>
                <a:gd name="connsiteY13" fmla="*/ 901898 h 1190625"/>
                <a:gd name="connsiteX14" fmla="*/ 1619250 w 1619250"/>
                <a:gd name="connsiteY14" fmla="*/ 318492 h 1190625"/>
                <a:gd name="connsiteX15" fmla="*/ 1595438 w 1619250"/>
                <a:gd name="connsiteY15" fmla="*/ 250031 h 1190625"/>
                <a:gd name="connsiteX16" fmla="*/ 1190625 w 1619250"/>
                <a:gd name="connsiteY16" fmla="*/ 892969 h 1190625"/>
                <a:gd name="connsiteX17" fmla="*/ 1012031 w 1619250"/>
                <a:gd name="connsiteY17" fmla="*/ 1071563 h 1190625"/>
                <a:gd name="connsiteX18" fmla="*/ 297656 w 1619250"/>
                <a:gd name="connsiteY18" fmla="*/ 1071563 h 1190625"/>
                <a:gd name="connsiteX19" fmla="*/ 119063 w 1619250"/>
                <a:gd name="connsiteY19" fmla="*/ 892969 h 1190625"/>
                <a:gd name="connsiteX20" fmla="*/ 119063 w 1619250"/>
                <a:gd name="connsiteY20" fmla="*/ 297656 h 1190625"/>
                <a:gd name="connsiteX21" fmla="*/ 297656 w 1619250"/>
                <a:gd name="connsiteY21" fmla="*/ 119063 h 1190625"/>
                <a:gd name="connsiteX22" fmla="*/ 1012031 w 1619250"/>
                <a:gd name="connsiteY22" fmla="*/ 119063 h 1190625"/>
                <a:gd name="connsiteX23" fmla="*/ 1190625 w 1619250"/>
                <a:gd name="connsiteY23" fmla="*/ 297656 h 1190625"/>
                <a:gd name="connsiteX24" fmla="*/ 1190625 w 1619250"/>
                <a:gd name="connsiteY24" fmla="*/ 892969 h 1190625"/>
                <a:gd name="connsiteX25" fmla="*/ 1497211 w 1619250"/>
                <a:gd name="connsiteY25" fmla="*/ 901898 h 1190625"/>
                <a:gd name="connsiteX26" fmla="*/ 1309688 w 1619250"/>
                <a:gd name="connsiteY26" fmla="*/ 770930 h 1190625"/>
                <a:gd name="connsiteX27" fmla="*/ 1309688 w 1619250"/>
                <a:gd name="connsiteY27" fmla="*/ 449461 h 1190625"/>
                <a:gd name="connsiteX28" fmla="*/ 1497211 w 1619250"/>
                <a:gd name="connsiteY28" fmla="*/ 318492 h 1190625"/>
                <a:gd name="connsiteX29" fmla="*/ 1497211 w 1619250"/>
                <a:gd name="connsiteY29" fmla="*/ 901898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19250" h="1190625">
                  <a:moveTo>
                    <a:pt x="1595438" y="250031"/>
                  </a:moveTo>
                  <a:cubicBezTo>
                    <a:pt x="1556742" y="196453"/>
                    <a:pt x="1482328" y="184547"/>
                    <a:pt x="1428750" y="220266"/>
                  </a:cubicBezTo>
                  <a:lnTo>
                    <a:pt x="1309688" y="303609"/>
                  </a:lnTo>
                  <a:lnTo>
                    <a:pt x="1309688" y="297656"/>
                  </a:lnTo>
                  <a:cubicBezTo>
                    <a:pt x="1309688" y="133945"/>
                    <a:pt x="1175742" y="0"/>
                    <a:pt x="1012031" y="0"/>
                  </a:cubicBezTo>
                  <a:lnTo>
                    <a:pt x="297656" y="0"/>
                  </a:lnTo>
                  <a:cubicBezTo>
                    <a:pt x="133945" y="0"/>
                    <a:pt x="0" y="133945"/>
                    <a:pt x="0" y="297656"/>
                  </a:cubicBezTo>
                  <a:lnTo>
                    <a:pt x="0" y="892969"/>
                  </a:lnTo>
                  <a:cubicBezTo>
                    <a:pt x="0" y="1056680"/>
                    <a:pt x="133945" y="1190625"/>
                    <a:pt x="297656" y="1190625"/>
                  </a:cubicBezTo>
                  <a:lnTo>
                    <a:pt x="1012031" y="1190625"/>
                  </a:lnTo>
                  <a:cubicBezTo>
                    <a:pt x="1169789" y="1190625"/>
                    <a:pt x="1297781" y="1068586"/>
                    <a:pt x="1309688" y="916781"/>
                  </a:cubicBezTo>
                  <a:lnTo>
                    <a:pt x="1431727" y="1000125"/>
                  </a:lnTo>
                  <a:cubicBezTo>
                    <a:pt x="1452563" y="1015008"/>
                    <a:pt x="1476375" y="1020961"/>
                    <a:pt x="1500188" y="1020961"/>
                  </a:cubicBezTo>
                  <a:cubicBezTo>
                    <a:pt x="1565672" y="1020961"/>
                    <a:pt x="1619250" y="967383"/>
                    <a:pt x="1619250" y="901898"/>
                  </a:cubicBezTo>
                  <a:lnTo>
                    <a:pt x="1619250" y="318492"/>
                  </a:lnTo>
                  <a:cubicBezTo>
                    <a:pt x="1616273" y="294680"/>
                    <a:pt x="1610320" y="270867"/>
                    <a:pt x="1595438" y="250031"/>
                  </a:cubicBezTo>
                  <a:close/>
                  <a:moveTo>
                    <a:pt x="1190625" y="892969"/>
                  </a:moveTo>
                  <a:cubicBezTo>
                    <a:pt x="1190625" y="991195"/>
                    <a:pt x="1110258" y="1071563"/>
                    <a:pt x="1012031" y="1071563"/>
                  </a:cubicBezTo>
                  <a:lnTo>
                    <a:pt x="297656" y="1071563"/>
                  </a:lnTo>
                  <a:cubicBezTo>
                    <a:pt x="199430" y="1071563"/>
                    <a:pt x="119063" y="991195"/>
                    <a:pt x="119063" y="892969"/>
                  </a:cubicBezTo>
                  <a:lnTo>
                    <a:pt x="119063" y="297656"/>
                  </a:lnTo>
                  <a:cubicBezTo>
                    <a:pt x="119063" y="199430"/>
                    <a:pt x="199430" y="119063"/>
                    <a:pt x="297656" y="119063"/>
                  </a:cubicBezTo>
                  <a:lnTo>
                    <a:pt x="1012031" y="119063"/>
                  </a:lnTo>
                  <a:cubicBezTo>
                    <a:pt x="1110258" y="119063"/>
                    <a:pt x="1190625" y="199430"/>
                    <a:pt x="1190625" y="297656"/>
                  </a:cubicBezTo>
                  <a:lnTo>
                    <a:pt x="1190625" y="892969"/>
                  </a:lnTo>
                  <a:close/>
                  <a:moveTo>
                    <a:pt x="1497211" y="901898"/>
                  </a:moveTo>
                  <a:lnTo>
                    <a:pt x="1309688" y="770930"/>
                  </a:lnTo>
                  <a:lnTo>
                    <a:pt x="1309688" y="449461"/>
                  </a:lnTo>
                  <a:lnTo>
                    <a:pt x="1497211" y="318492"/>
                  </a:lnTo>
                  <a:lnTo>
                    <a:pt x="1497211" y="901898"/>
                  </a:lnTo>
                  <a:close/>
                </a:path>
              </a:pathLst>
            </a:custGeom>
            <a:grpFill/>
            <a:ln w="1860" cap="flat">
              <a:noFill/>
              <a:prstDash val="solid"/>
              <a:miter/>
            </a:ln>
          </p:spPr>
          <p:txBody>
            <a:bodyPr rtlCol="0" anchor="ctr"/>
            <a:lstStyle/>
            <a:p>
              <a:endParaRPr lang="zh-CN" altLang="en-US">
                <a:cs typeface="+mn-ea"/>
                <a:sym typeface="+mn-lt"/>
              </a:endParaRPr>
            </a:p>
          </p:txBody>
        </p:sp>
        <p:sp>
          <p:nvSpPr>
            <p:cNvPr id="64" name="PA-任意多边形 63">
              <a:extLst>
                <a:ext uri="{FF2B5EF4-FFF2-40B4-BE49-F238E27FC236}">
                  <a16:creationId xmlns="" xmlns:a16="http://schemas.microsoft.com/office/drawing/2014/main" id="{ECFAF513-7BCF-4021-92CA-AEF4206961A4}"/>
                </a:ext>
              </a:extLst>
            </p:cNvPr>
            <p:cNvSpPr/>
            <p:nvPr>
              <p:custDataLst>
                <p:tags r:id="rId27"/>
              </p:custDataLst>
            </p:nvPr>
          </p:nvSpPr>
          <p:spPr>
            <a:xfrm>
              <a:off x="7188267" y="2232043"/>
              <a:ext cx="178593" cy="178593"/>
            </a:xfrm>
            <a:custGeom>
              <a:avLst/>
              <a:gdLst>
                <a:gd name="connsiteX0" fmla="*/ 0 w 178593"/>
                <a:gd name="connsiteY0" fmla="*/ 89297 h 178593"/>
                <a:gd name="connsiteX1" fmla="*/ 89297 w 178593"/>
                <a:gd name="connsiteY1" fmla="*/ 178594 h 178593"/>
                <a:gd name="connsiteX2" fmla="*/ 178594 w 178593"/>
                <a:gd name="connsiteY2" fmla="*/ 89297 h 178593"/>
                <a:gd name="connsiteX3" fmla="*/ 89297 w 178593"/>
                <a:gd name="connsiteY3" fmla="*/ 0 h 178593"/>
                <a:gd name="connsiteX4" fmla="*/ 0 w 178593"/>
                <a:gd name="connsiteY4" fmla="*/ 89297 h 178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93" h="178593">
                  <a:moveTo>
                    <a:pt x="0" y="89297"/>
                  </a:moveTo>
                  <a:cubicBezTo>
                    <a:pt x="0" y="138615"/>
                    <a:pt x="39979" y="178594"/>
                    <a:pt x="89297" y="178594"/>
                  </a:cubicBezTo>
                  <a:cubicBezTo>
                    <a:pt x="138615" y="178594"/>
                    <a:pt x="178594" y="138615"/>
                    <a:pt x="178594" y="89297"/>
                  </a:cubicBezTo>
                  <a:cubicBezTo>
                    <a:pt x="178594" y="39979"/>
                    <a:pt x="138615" y="0"/>
                    <a:pt x="89297" y="0"/>
                  </a:cubicBezTo>
                  <a:cubicBezTo>
                    <a:pt x="39979" y="0"/>
                    <a:pt x="0" y="39979"/>
                    <a:pt x="0" y="89297"/>
                  </a:cubicBezTo>
                  <a:close/>
                </a:path>
              </a:pathLst>
            </a:custGeom>
            <a:grpFill/>
            <a:ln w="1860" cap="flat">
              <a:noFill/>
              <a:prstDash val="solid"/>
              <a:miter/>
            </a:ln>
          </p:spPr>
          <p:txBody>
            <a:bodyPr rtlCol="0" anchor="ctr"/>
            <a:lstStyle/>
            <a:p>
              <a:endParaRPr lang="zh-CN" altLang="en-US">
                <a:cs typeface="+mn-ea"/>
                <a:sym typeface="+mn-lt"/>
              </a:endParaRPr>
            </a:p>
          </p:txBody>
        </p:sp>
      </p:grpSp>
      <p:sp>
        <p:nvSpPr>
          <p:cNvPr id="125" name="PA-圆角矩形 124">
            <a:extLst>
              <a:ext uri="{FF2B5EF4-FFF2-40B4-BE49-F238E27FC236}">
                <a16:creationId xmlns="" xmlns:a16="http://schemas.microsoft.com/office/drawing/2014/main" id="{CD3B2B9F-A010-4E42-9E03-8F3E20AFF89F}"/>
              </a:ext>
            </a:extLst>
          </p:cNvPr>
          <p:cNvSpPr/>
          <p:nvPr>
            <p:custDataLst>
              <p:tags r:id="rId16"/>
            </p:custDataLst>
          </p:nvPr>
        </p:nvSpPr>
        <p:spPr>
          <a:xfrm>
            <a:off x="21717000" y="11658600"/>
            <a:ext cx="6096000" cy="6858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PA-任意多边形 126">
            <a:extLst>
              <a:ext uri="{FF2B5EF4-FFF2-40B4-BE49-F238E27FC236}">
                <a16:creationId xmlns="" xmlns:a16="http://schemas.microsoft.com/office/drawing/2014/main" id="{6FAA4B31-7CE7-499F-8DBC-D452950F2C31}"/>
              </a:ext>
            </a:extLst>
          </p:cNvPr>
          <p:cNvSpPr/>
          <p:nvPr>
            <p:custDataLst>
              <p:tags r:id="rId17"/>
            </p:custDataLst>
          </p:nvPr>
        </p:nvSpPr>
        <p:spPr>
          <a:xfrm rot="3681728">
            <a:off x="25484234" y="10460134"/>
            <a:ext cx="5732366" cy="5732366"/>
          </a:xfrm>
          <a:custGeom>
            <a:avLst/>
            <a:gdLst>
              <a:gd name="connsiteX0" fmla="*/ 2161802 w 4323604"/>
              <a:gd name="connsiteY0" fmla="*/ 963247 h 4323604"/>
              <a:gd name="connsiteX1" fmla="*/ 963247 w 4323604"/>
              <a:gd name="connsiteY1" fmla="*/ 2161802 h 4323604"/>
              <a:gd name="connsiteX2" fmla="*/ 2161802 w 4323604"/>
              <a:gd name="connsiteY2" fmla="*/ 3360357 h 4323604"/>
              <a:gd name="connsiteX3" fmla="*/ 3360357 w 4323604"/>
              <a:gd name="connsiteY3" fmla="*/ 2161802 h 4323604"/>
              <a:gd name="connsiteX4" fmla="*/ 2161802 w 4323604"/>
              <a:gd name="connsiteY4" fmla="*/ 963247 h 4323604"/>
              <a:gd name="connsiteX5" fmla="*/ 2161802 w 4323604"/>
              <a:gd name="connsiteY5" fmla="*/ 0 h 4323604"/>
              <a:gd name="connsiteX6" fmla="*/ 4323604 w 4323604"/>
              <a:gd name="connsiteY6" fmla="*/ 2161802 h 4323604"/>
              <a:gd name="connsiteX7" fmla="*/ 2161802 w 4323604"/>
              <a:gd name="connsiteY7" fmla="*/ 4323604 h 4323604"/>
              <a:gd name="connsiteX8" fmla="*/ 0 w 4323604"/>
              <a:gd name="connsiteY8" fmla="*/ 2161802 h 4323604"/>
              <a:gd name="connsiteX9" fmla="*/ 2161802 w 4323604"/>
              <a:gd name="connsiteY9" fmla="*/ 0 h 432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3604" h="4323604">
                <a:moveTo>
                  <a:pt x="2161802" y="963247"/>
                </a:moveTo>
                <a:cubicBezTo>
                  <a:pt x="1499858" y="963247"/>
                  <a:pt x="963247" y="1499858"/>
                  <a:pt x="963247" y="2161802"/>
                </a:cubicBezTo>
                <a:cubicBezTo>
                  <a:pt x="963247" y="2823746"/>
                  <a:pt x="1499858" y="3360357"/>
                  <a:pt x="2161802" y="3360357"/>
                </a:cubicBezTo>
                <a:cubicBezTo>
                  <a:pt x="2823746" y="3360357"/>
                  <a:pt x="3360357" y="2823746"/>
                  <a:pt x="3360357" y="2161802"/>
                </a:cubicBezTo>
                <a:cubicBezTo>
                  <a:pt x="3360357" y="1499858"/>
                  <a:pt x="2823746" y="963247"/>
                  <a:pt x="2161802" y="963247"/>
                </a:cubicBezTo>
                <a:close/>
                <a:moveTo>
                  <a:pt x="2161802" y="0"/>
                </a:moveTo>
                <a:cubicBezTo>
                  <a:pt x="3355732" y="0"/>
                  <a:pt x="4323604" y="967872"/>
                  <a:pt x="4323604" y="2161802"/>
                </a:cubicBezTo>
                <a:cubicBezTo>
                  <a:pt x="4323604" y="3355732"/>
                  <a:pt x="3355732" y="4323604"/>
                  <a:pt x="2161802" y="4323604"/>
                </a:cubicBezTo>
                <a:cubicBezTo>
                  <a:pt x="967872" y="4323604"/>
                  <a:pt x="0" y="3355732"/>
                  <a:pt x="0" y="2161802"/>
                </a:cubicBezTo>
                <a:cubicBezTo>
                  <a:pt x="0" y="967872"/>
                  <a:pt x="967872" y="0"/>
                  <a:pt x="2161802" y="0"/>
                </a:cubicBezTo>
                <a:close/>
              </a:path>
            </a:pathLst>
          </a:custGeom>
          <a:gradFill>
            <a:gsLst>
              <a:gs pos="30000">
                <a:schemeClr val="accent1">
                  <a:lumMod val="75000"/>
                </a:schemeClr>
              </a:gs>
              <a:gs pos="7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29" name="PA-文本框 10">
            <a:extLst>
              <a:ext uri="{FF2B5EF4-FFF2-40B4-BE49-F238E27FC236}">
                <a16:creationId xmlns="" xmlns:a16="http://schemas.microsoft.com/office/drawing/2014/main" id="{BD3721F2-8534-4FF6-B83B-312F36118942}"/>
              </a:ext>
            </a:extLst>
          </p:cNvPr>
          <p:cNvSpPr txBox="1"/>
          <p:nvPr>
            <p:custDataLst>
              <p:tags r:id="rId18"/>
            </p:custDataLst>
          </p:nvPr>
        </p:nvSpPr>
        <p:spPr>
          <a:xfrm>
            <a:off x="21155022" y="16840536"/>
            <a:ext cx="5832478" cy="1015663"/>
          </a:xfrm>
          <a:prstGeom prst="rect">
            <a:avLst/>
          </a:prstGeom>
          <a:noFill/>
        </p:spPr>
        <p:txBody>
          <a:bodyPr wrap="square">
            <a:spAutoFit/>
          </a:bodyPr>
          <a:lstStyle/>
          <a:p>
            <a:pPr algn="ctr"/>
            <a:r>
              <a:rPr lang="zh-CN" altLang="en-US" sz="6000" dirty="0">
                <a:gradFill>
                  <a:gsLst>
                    <a:gs pos="32000">
                      <a:schemeClr val="accent1">
                        <a:lumMod val="75000"/>
                      </a:schemeClr>
                    </a:gs>
                    <a:gs pos="100000">
                      <a:schemeClr val="accent2">
                        <a:lumMod val="75000"/>
                      </a:schemeClr>
                    </a:gs>
                  </a:gsLst>
                  <a:lin ang="0" scaled="0"/>
                </a:gradFill>
                <a:cs typeface="+mn-ea"/>
                <a:sym typeface="+mn-lt"/>
              </a:rPr>
              <a:t>证照管理制度 </a:t>
            </a:r>
            <a:endParaRPr lang="zh-CN" altLang="zh-CN" sz="6000" dirty="0">
              <a:gradFill>
                <a:gsLst>
                  <a:gs pos="32000">
                    <a:schemeClr val="accent1">
                      <a:lumMod val="75000"/>
                    </a:schemeClr>
                  </a:gs>
                  <a:gs pos="100000">
                    <a:schemeClr val="accent2">
                      <a:lumMod val="75000"/>
                    </a:schemeClr>
                  </a:gs>
                </a:gsLst>
                <a:lin ang="0" scaled="0"/>
              </a:gradFill>
              <a:cs typeface="+mn-ea"/>
              <a:sym typeface="+mn-lt"/>
            </a:endParaRPr>
          </a:p>
        </p:txBody>
      </p:sp>
      <p:sp>
        <p:nvSpPr>
          <p:cNvPr id="131" name="PA-文本框 130">
            <a:extLst>
              <a:ext uri="{FF2B5EF4-FFF2-40B4-BE49-F238E27FC236}">
                <a16:creationId xmlns="" xmlns:a16="http://schemas.microsoft.com/office/drawing/2014/main" id="{476A3BFB-D9DE-4457-B51A-10BE9F3EEC45}"/>
              </a:ext>
            </a:extLst>
          </p:cNvPr>
          <p:cNvSpPr txBox="1"/>
          <p:nvPr>
            <p:custDataLst>
              <p:tags r:id="rId19"/>
            </p:custDataLst>
          </p:nvPr>
        </p:nvSpPr>
        <p:spPr>
          <a:xfrm>
            <a:off x="22665013" y="16082361"/>
            <a:ext cx="4230453" cy="1532727"/>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800" dirty="0">
                <a:solidFill>
                  <a:schemeClr val="tx1">
                    <a:lumMod val="85000"/>
                    <a:lumOff val="15000"/>
                  </a:schemeClr>
                </a:solidFill>
                <a:latin typeface="+mn-lt"/>
                <a:cs typeface="+mn-ea"/>
                <a:sym typeface="+mn-lt"/>
              </a:rPr>
              <a:t>公司证照由总经办指定专人统一管理。</a:t>
            </a:r>
            <a:r>
              <a:rPr lang="en-US" altLang="zh-CN" sz="1800" dirty="0">
                <a:solidFill>
                  <a:schemeClr val="tx1">
                    <a:lumMod val="85000"/>
                    <a:lumOff val="15000"/>
                  </a:schemeClr>
                </a:solidFill>
                <a:latin typeface="+mn-lt"/>
                <a:cs typeface="+mn-ea"/>
                <a:sym typeface="+mn-lt"/>
              </a:rPr>
              <a:t>  </a:t>
            </a:r>
            <a:r>
              <a:rPr lang="zh-CN" altLang="zh-CN" sz="1800" dirty="0">
                <a:solidFill>
                  <a:schemeClr val="tx1">
                    <a:lumMod val="85000"/>
                    <a:lumOff val="15000"/>
                  </a:schemeClr>
                </a:solidFill>
                <a:latin typeface="+mn-lt"/>
                <a:cs typeface="+mn-ea"/>
                <a:sym typeface="+mn-lt"/>
              </a:rPr>
              <a:t>证照是指由上级主管部门颁发的各类证书、批文等。</a:t>
            </a:r>
            <a:r>
              <a:rPr lang="en-US" altLang="zh-CN" sz="1800" dirty="0">
                <a:solidFill>
                  <a:schemeClr val="tx1">
                    <a:lumMod val="85000"/>
                    <a:lumOff val="15000"/>
                  </a:schemeClr>
                </a:solidFill>
                <a:latin typeface="+mn-lt"/>
                <a:cs typeface="+mn-ea"/>
                <a:sym typeface="+mn-lt"/>
              </a:rPr>
              <a:t>  </a:t>
            </a:r>
            <a:r>
              <a:rPr lang="zh-CN" altLang="zh-CN" sz="1800" dirty="0">
                <a:solidFill>
                  <a:schemeClr val="tx1">
                    <a:lumMod val="85000"/>
                    <a:lumOff val="15000"/>
                  </a:schemeClr>
                </a:solidFill>
                <a:latin typeface="+mn-lt"/>
                <a:cs typeface="+mn-ea"/>
                <a:sym typeface="+mn-lt"/>
              </a:rPr>
              <a:t>如：营业执照、法人代码证</a:t>
            </a:r>
            <a:endParaRPr lang="zh-CN" altLang="en-US" sz="1800" dirty="0">
              <a:solidFill>
                <a:schemeClr val="tx1">
                  <a:lumMod val="85000"/>
                  <a:lumOff val="15000"/>
                </a:schemeClr>
              </a:solidFill>
              <a:latin typeface="+mn-lt"/>
              <a:cs typeface="+mn-ea"/>
              <a:sym typeface="+mn-lt"/>
            </a:endParaRPr>
          </a:p>
        </p:txBody>
      </p:sp>
      <p:pic>
        <p:nvPicPr>
          <p:cNvPr id="133" name="PA-图片 132" descr="图片包含 室内, 笔记本, 桌子, 电脑&#10;&#10;描述已自动生成">
            <a:extLst>
              <a:ext uri="{FF2B5EF4-FFF2-40B4-BE49-F238E27FC236}">
                <a16:creationId xmlns="" xmlns:a16="http://schemas.microsoft.com/office/drawing/2014/main" id="{C2CA58B1-A508-4018-A72D-FA4CCA4D2F22}"/>
              </a:ext>
            </a:extLst>
          </p:cNvPr>
          <p:cNvPicPr>
            <a:picLocks noChangeAspect="1"/>
          </p:cNvPicPr>
          <p:nvPr>
            <p:custDataLst>
              <p:tags r:id="rId20"/>
            </p:custDataLst>
          </p:nvPr>
        </p:nvPicPr>
        <p:blipFill rotWithShape="1">
          <a:blip r:embed="rId71" cstate="screen">
            <a:extLst>
              <a:ext uri="{28A0092B-C50C-407E-A947-70E740481C1C}">
                <a14:useLocalDpi xmlns:a14="http://schemas.microsoft.com/office/drawing/2010/main"/>
              </a:ext>
            </a:extLst>
          </a:blip>
          <a:srcRect/>
          <a:stretch/>
        </p:blipFill>
        <p:spPr>
          <a:xfrm>
            <a:off x="24685357" y="13789906"/>
            <a:ext cx="2556143" cy="1704095"/>
          </a:xfrm>
          <a:prstGeom prst="rect">
            <a:avLst/>
          </a:prstGeom>
        </p:spPr>
      </p:pic>
      <p:sp>
        <p:nvSpPr>
          <p:cNvPr id="135" name="PA-任意多边形 134">
            <a:extLst>
              <a:ext uri="{FF2B5EF4-FFF2-40B4-BE49-F238E27FC236}">
                <a16:creationId xmlns="" xmlns:a16="http://schemas.microsoft.com/office/drawing/2014/main" id="{42161FEB-1EC1-4C0F-91FF-0C79D94BB278}"/>
              </a:ext>
            </a:extLst>
          </p:cNvPr>
          <p:cNvSpPr/>
          <p:nvPr>
            <p:custDataLst>
              <p:tags r:id="rId21"/>
            </p:custDataLst>
          </p:nvPr>
        </p:nvSpPr>
        <p:spPr>
          <a:xfrm rot="13500000">
            <a:off x="30032415" y="14640016"/>
            <a:ext cx="866684" cy="866684"/>
          </a:xfrm>
          <a:custGeom>
            <a:avLst/>
            <a:gdLst>
              <a:gd name="connsiteX0" fmla="*/ 2161802 w 4323604"/>
              <a:gd name="connsiteY0" fmla="*/ 963247 h 4323604"/>
              <a:gd name="connsiteX1" fmla="*/ 963247 w 4323604"/>
              <a:gd name="connsiteY1" fmla="*/ 2161802 h 4323604"/>
              <a:gd name="connsiteX2" fmla="*/ 2161802 w 4323604"/>
              <a:gd name="connsiteY2" fmla="*/ 3360357 h 4323604"/>
              <a:gd name="connsiteX3" fmla="*/ 3360357 w 4323604"/>
              <a:gd name="connsiteY3" fmla="*/ 2161802 h 4323604"/>
              <a:gd name="connsiteX4" fmla="*/ 2161802 w 4323604"/>
              <a:gd name="connsiteY4" fmla="*/ 963247 h 4323604"/>
              <a:gd name="connsiteX5" fmla="*/ 2161802 w 4323604"/>
              <a:gd name="connsiteY5" fmla="*/ 0 h 4323604"/>
              <a:gd name="connsiteX6" fmla="*/ 4323604 w 4323604"/>
              <a:gd name="connsiteY6" fmla="*/ 2161802 h 4323604"/>
              <a:gd name="connsiteX7" fmla="*/ 2161802 w 4323604"/>
              <a:gd name="connsiteY7" fmla="*/ 4323604 h 4323604"/>
              <a:gd name="connsiteX8" fmla="*/ 0 w 4323604"/>
              <a:gd name="connsiteY8" fmla="*/ 2161802 h 4323604"/>
              <a:gd name="connsiteX9" fmla="*/ 2161802 w 4323604"/>
              <a:gd name="connsiteY9" fmla="*/ 0 h 432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3604" h="4323604">
                <a:moveTo>
                  <a:pt x="2161802" y="963247"/>
                </a:moveTo>
                <a:cubicBezTo>
                  <a:pt x="1499858" y="963247"/>
                  <a:pt x="963247" y="1499858"/>
                  <a:pt x="963247" y="2161802"/>
                </a:cubicBezTo>
                <a:cubicBezTo>
                  <a:pt x="963247" y="2823746"/>
                  <a:pt x="1499858" y="3360357"/>
                  <a:pt x="2161802" y="3360357"/>
                </a:cubicBezTo>
                <a:cubicBezTo>
                  <a:pt x="2823746" y="3360357"/>
                  <a:pt x="3360357" y="2823746"/>
                  <a:pt x="3360357" y="2161802"/>
                </a:cubicBezTo>
                <a:cubicBezTo>
                  <a:pt x="3360357" y="1499858"/>
                  <a:pt x="2823746" y="963247"/>
                  <a:pt x="2161802" y="963247"/>
                </a:cubicBezTo>
                <a:close/>
                <a:moveTo>
                  <a:pt x="2161802" y="0"/>
                </a:moveTo>
                <a:cubicBezTo>
                  <a:pt x="3355732" y="0"/>
                  <a:pt x="4323604" y="967872"/>
                  <a:pt x="4323604" y="2161802"/>
                </a:cubicBezTo>
                <a:cubicBezTo>
                  <a:pt x="4323604" y="3355732"/>
                  <a:pt x="3355732" y="4323604"/>
                  <a:pt x="2161802" y="4323604"/>
                </a:cubicBezTo>
                <a:cubicBezTo>
                  <a:pt x="967872" y="4323604"/>
                  <a:pt x="0" y="3355732"/>
                  <a:pt x="0" y="2161802"/>
                </a:cubicBezTo>
                <a:cubicBezTo>
                  <a:pt x="0" y="967872"/>
                  <a:pt x="967872" y="0"/>
                  <a:pt x="2161802" y="0"/>
                </a:cubicBezTo>
                <a:close/>
              </a:path>
            </a:pathLst>
          </a:custGeom>
          <a:gradFill>
            <a:gsLst>
              <a:gs pos="30000">
                <a:schemeClr val="accent1">
                  <a:lumMod val="75000"/>
                </a:schemeClr>
              </a:gs>
              <a:gs pos="7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137" name="PA-图片 136">
            <a:extLst>
              <a:ext uri="{FF2B5EF4-FFF2-40B4-BE49-F238E27FC236}">
                <a16:creationId xmlns="" xmlns:a16="http://schemas.microsoft.com/office/drawing/2014/main" id="{2208D943-3287-4B26-AFE4-4D19BC320200}"/>
              </a:ext>
            </a:extLst>
          </p:cNvPr>
          <p:cNvPicPr>
            <a:picLocks noChangeAspect="1"/>
          </p:cNvPicPr>
          <p:nvPr>
            <p:custDataLst>
              <p:tags r:id="rId22"/>
            </p:custDataLst>
          </p:nvPr>
        </p:nvPicPr>
        <p:blipFill>
          <a:blip r:embed="rId72" cstate="screen">
            <a:extLst>
              <a:ext uri="{28A0092B-C50C-407E-A947-70E740481C1C}">
                <a14:useLocalDpi xmlns:a14="http://schemas.microsoft.com/office/drawing/2010/main"/>
              </a:ext>
            </a:extLst>
          </a:blip>
          <a:stretch>
            <a:fillRect/>
          </a:stretch>
        </p:blipFill>
        <p:spPr>
          <a:xfrm>
            <a:off x="25841057" y="14767806"/>
            <a:ext cx="2556143" cy="1704095"/>
          </a:xfrm>
          <a:prstGeom prst="rect">
            <a:avLst/>
          </a:prstGeom>
        </p:spPr>
      </p:pic>
      <p:sp>
        <p:nvSpPr>
          <p:cNvPr id="139" name="PA-文本框 138">
            <a:extLst>
              <a:ext uri="{FF2B5EF4-FFF2-40B4-BE49-F238E27FC236}">
                <a16:creationId xmlns="" xmlns:a16="http://schemas.microsoft.com/office/drawing/2014/main" id="{35C6CE7D-9532-4F87-A2F0-17540336A410}"/>
              </a:ext>
            </a:extLst>
          </p:cNvPr>
          <p:cNvSpPr txBox="1"/>
          <p:nvPr>
            <p:custDataLst>
              <p:tags r:id="rId23"/>
            </p:custDataLst>
          </p:nvPr>
        </p:nvSpPr>
        <p:spPr>
          <a:xfrm>
            <a:off x="24903347" y="14113280"/>
            <a:ext cx="4230453" cy="1532727"/>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800" dirty="0">
                <a:solidFill>
                  <a:schemeClr val="tx1">
                    <a:lumMod val="85000"/>
                    <a:lumOff val="15000"/>
                  </a:schemeClr>
                </a:solidFill>
                <a:latin typeface="+mn-lt"/>
                <a:cs typeface="+mn-ea"/>
                <a:sym typeface="+mn-lt"/>
              </a:rPr>
              <a:t>证照的使用包括借用、复印等。</a:t>
            </a:r>
            <a:r>
              <a:rPr lang="en-US" altLang="zh-CN" sz="1800" dirty="0">
                <a:solidFill>
                  <a:schemeClr val="tx1">
                    <a:lumMod val="85000"/>
                    <a:lumOff val="15000"/>
                  </a:schemeClr>
                </a:solidFill>
                <a:latin typeface="+mn-lt"/>
                <a:cs typeface="+mn-ea"/>
                <a:sym typeface="+mn-lt"/>
              </a:rPr>
              <a:t>  </a:t>
            </a:r>
            <a:r>
              <a:rPr lang="zh-CN" altLang="zh-CN" sz="1800" dirty="0">
                <a:solidFill>
                  <a:schemeClr val="tx1">
                    <a:lumMod val="85000"/>
                    <a:lumOff val="15000"/>
                  </a:schemeClr>
                </a:solidFill>
                <a:latin typeface="+mn-lt"/>
                <a:cs typeface="+mn-ea"/>
                <a:sym typeface="+mn-lt"/>
              </a:rPr>
              <a:t>证照使用必须填写《证照使用申请单》。法定代表人证书、税务登记证、</a:t>
            </a:r>
            <a:r>
              <a:rPr lang="en-US" altLang="zh-CN" sz="1800" dirty="0">
                <a:solidFill>
                  <a:schemeClr val="tx1">
                    <a:lumMod val="85000"/>
                    <a:lumOff val="15000"/>
                  </a:schemeClr>
                </a:solidFill>
                <a:latin typeface="+mn-lt"/>
                <a:cs typeface="+mn-ea"/>
                <a:sym typeface="+mn-lt"/>
              </a:rPr>
              <a:t>ISP</a:t>
            </a:r>
            <a:r>
              <a:rPr lang="zh-CN" altLang="zh-CN" sz="1800" dirty="0">
                <a:solidFill>
                  <a:schemeClr val="tx1">
                    <a:lumMod val="85000"/>
                    <a:lumOff val="15000"/>
                  </a:schemeClr>
                </a:solidFill>
                <a:latin typeface="+mn-lt"/>
                <a:cs typeface="+mn-ea"/>
                <a:sym typeface="+mn-lt"/>
              </a:rPr>
              <a:t>经营许可证等等。</a:t>
            </a:r>
            <a:endParaRPr lang="zh-CN" altLang="en-US" sz="1800" dirty="0">
              <a:solidFill>
                <a:schemeClr val="tx1">
                  <a:lumMod val="85000"/>
                  <a:lumOff val="15000"/>
                </a:schemeClr>
              </a:solidFill>
              <a:latin typeface="+mn-lt"/>
              <a:cs typeface="+mn-ea"/>
              <a:sym typeface="+mn-lt"/>
            </a:endParaRPr>
          </a:p>
        </p:txBody>
      </p:sp>
      <p:sp>
        <p:nvSpPr>
          <p:cNvPr id="141" name="PA-椭圆 140">
            <a:extLst>
              <a:ext uri="{FF2B5EF4-FFF2-40B4-BE49-F238E27FC236}">
                <a16:creationId xmlns="" xmlns:a16="http://schemas.microsoft.com/office/drawing/2014/main" id="{4712B7C9-9E6D-49E2-8596-8266E8DC3039}"/>
              </a:ext>
            </a:extLst>
          </p:cNvPr>
          <p:cNvSpPr/>
          <p:nvPr>
            <p:custDataLst>
              <p:tags r:id="rId24"/>
            </p:custDataLst>
          </p:nvPr>
        </p:nvSpPr>
        <p:spPr>
          <a:xfrm rot="10800000" flipH="1">
            <a:off x="29428294" y="16105995"/>
            <a:ext cx="315105" cy="315105"/>
          </a:xfrm>
          <a:prstGeom prst="ellipse">
            <a:avLst/>
          </a:prstGeom>
          <a:gradFill>
            <a:gsLst>
              <a:gs pos="14000">
                <a:schemeClr val="accent1">
                  <a:lumMod val="75000"/>
                </a:schemeClr>
              </a:gs>
              <a:gs pos="92000">
                <a:schemeClr val="accent2">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3" name="PA-椭圆 142">
            <a:extLst>
              <a:ext uri="{FF2B5EF4-FFF2-40B4-BE49-F238E27FC236}">
                <a16:creationId xmlns="" xmlns:a16="http://schemas.microsoft.com/office/drawing/2014/main" id="{77CAD716-5906-4A5B-A8C0-8045760C5D37}"/>
              </a:ext>
            </a:extLst>
          </p:cNvPr>
          <p:cNvSpPr/>
          <p:nvPr>
            <p:custDataLst>
              <p:tags r:id="rId25"/>
            </p:custDataLst>
          </p:nvPr>
        </p:nvSpPr>
        <p:spPr>
          <a:xfrm rot="10800000">
            <a:off x="26592674" y="16597774"/>
            <a:ext cx="407525" cy="407525"/>
          </a:xfrm>
          <a:prstGeom prst="ellipse">
            <a:avLst/>
          </a:prstGeom>
          <a:gradFill>
            <a:gsLst>
              <a:gs pos="14000">
                <a:schemeClr val="accent1">
                  <a:lumMod val="75000"/>
                </a:schemeClr>
              </a:gs>
              <a:gs pos="92000">
                <a:schemeClr val="accent2">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97157873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 xmlns:a16="http://schemas.microsoft.com/office/drawing/2014/main" id="{EE743BDA-D7E5-4681-BDBE-D2A3A6C53565}"/>
              </a:ext>
            </a:extLst>
          </p:cNvPr>
          <p:cNvSpPr/>
          <p:nvPr/>
        </p:nvSpPr>
        <p:spPr>
          <a:xfrm>
            <a:off x="0" y="0"/>
            <a:ext cx="6096000" cy="6858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任意多边形: 形状 14">
            <a:extLst>
              <a:ext uri="{FF2B5EF4-FFF2-40B4-BE49-F238E27FC236}">
                <a16:creationId xmlns="" xmlns:a16="http://schemas.microsoft.com/office/drawing/2014/main" id="{EC0B1CB2-EE23-4F52-85F1-3F08489F3220}"/>
              </a:ext>
            </a:extLst>
          </p:cNvPr>
          <p:cNvSpPr/>
          <p:nvPr/>
        </p:nvSpPr>
        <p:spPr>
          <a:xfrm rot="3681728">
            <a:off x="-2500423" y="3065297"/>
            <a:ext cx="5732366" cy="5732366"/>
          </a:xfrm>
          <a:custGeom>
            <a:avLst/>
            <a:gdLst>
              <a:gd name="connsiteX0" fmla="*/ 2161802 w 4323604"/>
              <a:gd name="connsiteY0" fmla="*/ 963247 h 4323604"/>
              <a:gd name="connsiteX1" fmla="*/ 963247 w 4323604"/>
              <a:gd name="connsiteY1" fmla="*/ 2161802 h 4323604"/>
              <a:gd name="connsiteX2" fmla="*/ 2161802 w 4323604"/>
              <a:gd name="connsiteY2" fmla="*/ 3360357 h 4323604"/>
              <a:gd name="connsiteX3" fmla="*/ 3360357 w 4323604"/>
              <a:gd name="connsiteY3" fmla="*/ 2161802 h 4323604"/>
              <a:gd name="connsiteX4" fmla="*/ 2161802 w 4323604"/>
              <a:gd name="connsiteY4" fmla="*/ 963247 h 4323604"/>
              <a:gd name="connsiteX5" fmla="*/ 2161802 w 4323604"/>
              <a:gd name="connsiteY5" fmla="*/ 0 h 4323604"/>
              <a:gd name="connsiteX6" fmla="*/ 4323604 w 4323604"/>
              <a:gd name="connsiteY6" fmla="*/ 2161802 h 4323604"/>
              <a:gd name="connsiteX7" fmla="*/ 2161802 w 4323604"/>
              <a:gd name="connsiteY7" fmla="*/ 4323604 h 4323604"/>
              <a:gd name="connsiteX8" fmla="*/ 0 w 4323604"/>
              <a:gd name="connsiteY8" fmla="*/ 2161802 h 4323604"/>
              <a:gd name="connsiteX9" fmla="*/ 2161802 w 4323604"/>
              <a:gd name="connsiteY9" fmla="*/ 0 h 432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3604" h="4323604">
                <a:moveTo>
                  <a:pt x="2161802" y="963247"/>
                </a:moveTo>
                <a:cubicBezTo>
                  <a:pt x="1499858" y="963247"/>
                  <a:pt x="963247" y="1499858"/>
                  <a:pt x="963247" y="2161802"/>
                </a:cubicBezTo>
                <a:cubicBezTo>
                  <a:pt x="963247" y="2823746"/>
                  <a:pt x="1499858" y="3360357"/>
                  <a:pt x="2161802" y="3360357"/>
                </a:cubicBezTo>
                <a:cubicBezTo>
                  <a:pt x="2823746" y="3360357"/>
                  <a:pt x="3360357" y="2823746"/>
                  <a:pt x="3360357" y="2161802"/>
                </a:cubicBezTo>
                <a:cubicBezTo>
                  <a:pt x="3360357" y="1499858"/>
                  <a:pt x="2823746" y="963247"/>
                  <a:pt x="2161802" y="963247"/>
                </a:cubicBezTo>
                <a:close/>
                <a:moveTo>
                  <a:pt x="2161802" y="0"/>
                </a:moveTo>
                <a:cubicBezTo>
                  <a:pt x="3355732" y="0"/>
                  <a:pt x="4323604" y="967872"/>
                  <a:pt x="4323604" y="2161802"/>
                </a:cubicBezTo>
                <a:cubicBezTo>
                  <a:pt x="4323604" y="3355732"/>
                  <a:pt x="3355732" y="4323604"/>
                  <a:pt x="2161802" y="4323604"/>
                </a:cubicBezTo>
                <a:cubicBezTo>
                  <a:pt x="967872" y="4323604"/>
                  <a:pt x="0" y="3355732"/>
                  <a:pt x="0" y="2161802"/>
                </a:cubicBezTo>
                <a:cubicBezTo>
                  <a:pt x="0" y="967872"/>
                  <a:pt x="967872" y="0"/>
                  <a:pt x="2161802" y="0"/>
                </a:cubicBezTo>
                <a:close/>
              </a:path>
            </a:pathLst>
          </a:custGeom>
          <a:gradFill>
            <a:gsLst>
              <a:gs pos="30000">
                <a:schemeClr val="accent1">
                  <a:lumMod val="75000"/>
                </a:schemeClr>
              </a:gs>
              <a:gs pos="7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4" name="PA-文本框 10">
            <a:extLst>
              <a:ext uri="{FF2B5EF4-FFF2-40B4-BE49-F238E27FC236}">
                <a16:creationId xmlns="" xmlns:a16="http://schemas.microsoft.com/office/drawing/2014/main" id="{C3A366D6-013D-4878-B1C1-7D3CABF1D070}"/>
              </a:ext>
            </a:extLst>
          </p:cNvPr>
          <p:cNvSpPr txBox="1"/>
          <p:nvPr>
            <p:custDataLst>
              <p:tags r:id="rId1"/>
            </p:custDataLst>
          </p:nvPr>
        </p:nvSpPr>
        <p:spPr>
          <a:xfrm>
            <a:off x="3179761" y="1130300"/>
            <a:ext cx="5832478" cy="1015663"/>
          </a:xfrm>
          <a:prstGeom prst="rect">
            <a:avLst/>
          </a:prstGeom>
          <a:noFill/>
        </p:spPr>
        <p:txBody>
          <a:bodyPr wrap="square">
            <a:spAutoFit/>
          </a:bodyPr>
          <a:lstStyle/>
          <a:p>
            <a:pPr algn="ctr"/>
            <a:r>
              <a:rPr lang="zh-CN" altLang="en-US" sz="6000" dirty="0">
                <a:gradFill>
                  <a:gsLst>
                    <a:gs pos="32000">
                      <a:schemeClr val="accent1">
                        <a:lumMod val="75000"/>
                      </a:schemeClr>
                    </a:gs>
                    <a:gs pos="100000">
                      <a:schemeClr val="accent2">
                        <a:lumMod val="75000"/>
                      </a:schemeClr>
                    </a:gs>
                  </a:gsLst>
                  <a:lin ang="0" scaled="0"/>
                </a:gradFill>
                <a:cs typeface="+mn-ea"/>
                <a:sym typeface="+mn-lt"/>
              </a:rPr>
              <a:t>证照管理制度 </a:t>
            </a:r>
            <a:endParaRPr lang="zh-CN" altLang="zh-CN" sz="6000" dirty="0">
              <a:gradFill>
                <a:gsLst>
                  <a:gs pos="32000">
                    <a:schemeClr val="accent1">
                      <a:lumMod val="75000"/>
                    </a:schemeClr>
                  </a:gs>
                  <a:gs pos="100000">
                    <a:schemeClr val="accent2">
                      <a:lumMod val="75000"/>
                    </a:schemeClr>
                  </a:gs>
                </a:gsLst>
                <a:lin ang="0" scaled="0"/>
              </a:gradFill>
              <a:cs typeface="+mn-ea"/>
              <a:sym typeface="+mn-lt"/>
            </a:endParaRPr>
          </a:p>
        </p:txBody>
      </p:sp>
      <p:sp>
        <p:nvSpPr>
          <p:cNvPr id="8" name="文本框 7">
            <a:extLst>
              <a:ext uri="{FF2B5EF4-FFF2-40B4-BE49-F238E27FC236}">
                <a16:creationId xmlns="" xmlns:a16="http://schemas.microsoft.com/office/drawing/2014/main" id="{35E15FE5-E2CA-46FD-B089-D96BAC630A94}"/>
              </a:ext>
            </a:extLst>
          </p:cNvPr>
          <p:cNvSpPr txBox="1"/>
          <p:nvPr/>
        </p:nvSpPr>
        <p:spPr>
          <a:xfrm>
            <a:off x="948013" y="4423761"/>
            <a:ext cx="4230453" cy="1532727"/>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800" dirty="0">
                <a:solidFill>
                  <a:schemeClr val="tx1">
                    <a:lumMod val="85000"/>
                    <a:lumOff val="15000"/>
                  </a:schemeClr>
                </a:solidFill>
                <a:latin typeface="+mn-lt"/>
                <a:cs typeface="+mn-ea"/>
                <a:sym typeface="+mn-lt"/>
              </a:rPr>
              <a:t>公司证照由总经办指定专人统一管理。</a:t>
            </a:r>
            <a:r>
              <a:rPr lang="en-US" altLang="zh-CN" sz="1800" dirty="0">
                <a:solidFill>
                  <a:schemeClr val="tx1">
                    <a:lumMod val="85000"/>
                    <a:lumOff val="15000"/>
                  </a:schemeClr>
                </a:solidFill>
                <a:latin typeface="+mn-lt"/>
                <a:cs typeface="+mn-ea"/>
                <a:sym typeface="+mn-lt"/>
              </a:rPr>
              <a:t>  </a:t>
            </a:r>
            <a:r>
              <a:rPr lang="zh-CN" altLang="zh-CN" sz="1800" dirty="0">
                <a:solidFill>
                  <a:schemeClr val="tx1">
                    <a:lumMod val="85000"/>
                    <a:lumOff val="15000"/>
                  </a:schemeClr>
                </a:solidFill>
                <a:latin typeface="+mn-lt"/>
                <a:cs typeface="+mn-ea"/>
                <a:sym typeface="+mn-lt"/>
              </a:rPr>
              <a:t>证照是指由上级主管部门颁发的各类证书、批文等。</a:t>
            </a:r>
            <a:r>
              <a:rPr lang="en-US" altLang="zh-CN" sz="1800" dirty="0">
                <a:solidFill>
                  <a:schemeClr val="tx1">
                    <a:lumMod val="85000"/>
                    <a:lumOff val="15000"/>
                  </a:schemeClr>
                </a:solidFill>
                <a:latin typeface="+mn-lt"/>
                <a:cs typeface="+mn-ea"/>
                <a:sym typeface="+mn-lt"/>
              </a:rPr>
              <a:t>  </a:t>
            </a:r>
            <a:r>
              <a:rPr lang="zh-CN" altLang="zh-CN" sz="1800" dirty="0">
                <a:solidFill>
                  <a:schemeClr val="tx1">
                    <a:lumMod val="85000"/>
                    <a:lumOff val="15000"/>
                  </a:schemeClr>
                </a:solidFill>
                <a:latin typeface="+mn-lt"/>
                <a:cs typeface="+mn-ea"/>
                <a:sym typeface="+mn-lt"/>
              </a:rPr>
              <a:t>如：营业执照、法人代码证</a:t>
            </a:r>
            <a:endParaRPr lang="zh-CN" altLang="en-US" sz="1800" dirty="0">
              <a:solidFill>
                <a:schemeClr val="tx1">
                  <a:lumMod val="85000"/>
                  <a:lumOff val="15000"/>
                </a:schemeClr>
              </a:solidFill>
              <a:latin typeface="+mn-lt"/>
              <a:cs typeface="+mn-ea"/>
              <a:sym typeface="+mn-lt"/>
            </a:endParaRPr>
          </a:p>
        </p:txBody>
      </p:sp>
      <p:pic>
        <p:nvPicPr>
          <p:cNvPr id="11" name="图片 10" descr="图片包含 室内, 笔记本, 桌子, 电脑&#10;&#10;描述已自动生成">
            <a:extLst>
              <a:ext uri="{FF2B5EF4-FFF2-40B4-BE49-F238E27FC236}">
                <a16:creationId xmlns="" xmlns:a16="http://schemas.microsoft.com/office/drawing/2014/main" id="{0FA72415-9077-49F7-97D3-4B13FD4B1E0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79465" y="2511722"/>
            <a:ext cx="2556143" cy="1704095"/>
          </a:xfrm>
          <a:prstGeom prst="rect">
            <a:avLst/>
          </a:prstGeom>
        </p:spPr>
      </p:pic>
      <p:sp>
        <p:nvSpPr>
          <p:cNvPr id="16" name="任意多边形: 形状 15">
            <a:extLst>
              <a:ext uri="{FF2B5EF4-FFF2-40B4-BE49-F238E27FC236}">
                <a16:creationId xmlns="" xmlns:a16="http://schemas.microsoft.com/office/drawing/2014/main" id="{CBCDA98B-E4BD-418C-9267-264C3FF113CE}"/>
              </a:ext>
            </a:extLst>
          </p:cNvPr>
          <p:cNvSpPr/>
          <p:nvPr/>
        </p:nvSpPr>
        <p:spPr>
          <a:xfrm rot="13500000">
            <a:off x="8881535" y="3725337"/>
            <a:ext cx="866684" cy="866684"/>
          </a:xfrm>
          <a:custGeom>
            <a:avLst/>
            <a:gdLst>
              <a:gd name="connsiteX0" fmla="*/ 2161802 w 4323604"/>
              <a:gd name="connsiteY0" fmla="*/ 963247 h 4323604"/>
              <a:gd name="connsiteX1" fmla="*/ 963247 w 4323604"/>
              <a:gd name="connsiteY1" fmla="*/ 2161802 h 4323604"/>
              <a:gd name="connsiteX2" fmla="*/ 2161802 w 4323604"/>
              <a:gd name="connsiteY2" fmla="*/ 3360357 h 4323604"/>
              <a:gd name="connsiteX3" fmla="*/ 3360357 w 4323604"/>
              <a:gd name="connsiteY3" fmla="*/ 2161802 h 4323604"/>
              <a:gd name="connsiteX4" fmla="*/ 2161802 w 4323604"/>
              <a:gd name="connsiteY4" fmla="*/ 963247 h 4323604"/>
              <a:gd name="connsiteX5" fmla="*/ 2161802 w 4323604"/>
              <a:gd name="connsiteY5" fmla="*/ 0 h 4323604"/>
              <a:gd name="connsiteX6" fmla="*/ 4323604 w 4323604"/>
              <a:gd name="connsiteY6" fmla="*/ 2161802 h 4323604"/>
              <a:gd name="connsiteX7" fmla="*/ 2161802 w 4323604"/>
              <a:gd name="connsiteY7" fmla="*/ 4323604 h 4323604"/>
              <a:gd name="connsiteX8" fmla="*/ 0 w 4323604"/>
              <a:gd name="connsiteY8" fmla="*/ 2161802 h 4323604"/>
              <a:gd name="connsiteX9" fmla="*/ 2161802 w 4323604"/>
              <a:gd name="connsiteY9" fmla="*/ 0 h 432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3604" h="4323604">
                <a:moveTo>
                  <a:pt x="2161802" y="963247"/>
                </a:moveTo>
                <a:cubicBezTo>
                  <a:pt x="1499858" y="963247"/>
                  <a:pt x="963247" y="1499858"/>
                  <a:pt x="963247" y="2161802"/>
                </a:cubicBezTo>
                <a:cubicBezTo>
                  <a:pt x="963247" y="2823746"/>
                  <a:pt x="1499858" y="3360357"/>
                  <a:pt x="2161802" y="3360357"/>
                </a:cubicBezTo>
                <a:cubicBezTo>
                  <a:pt x="2823746" y="3360357"/>
                  <a:pt x="3360357" y="2823746"/>
                  <a:pt x="3360357" y="2161802"/>
                </a:cubicBezTo>
                <a:cubicBezTo>
                  <a:pt x="3360357" y="1499858"/>
                  <a:pt x="2823746" y="963247"/>
                  <a:pt x="2161802" y="963247"/>
                </a:cubicBezTo>
                <a:close/>
                <a:moveTo>
                  <a:pt x="2161802" y="0"/>
                </a:moveTo>
                <a:cubicBezTo>
                  <a:pt x="3355732" y="0"/>
                  <a:pt x="4323604" y="967872"/>
                  <a:pt x="4323604" y="2161802"/>
                </a:cubicBezTo>
                <a:cubicBezTo>
                  <a:pt x="4323604" y="3355732"/>
                  <a:pt x="3355732" y="4323604"/>
                  <a:pt x="2161802" y="4323604"/>
                </a:cubicBezTo>
                <a:cubicBezTo>
                  <a:pt x="967872" y="4323604"/>
                  <a:pt x="0" y="3355732"/>
                  <a:pt x="0" y="2161802"/>
                </a:cubicBezTo>
                <a:cubicBezTo>
                  <a:pt x="0" y="967872"/>
                  <a:pt x="967872" y="0"/>
                  <a:pt x="2161802" y="0"/>
                </a:cubicBezTo>
                <a:close/>
              </a:path>
            </a:pathLst>
          </a:custGeom>
          <a:gradFill>
            <a:gsLst>
              <a:gs pos="30000">
                <a:schemeClr val="accent1">
                  <a:lumMod val="75000"/>
                </a:schemeClr>
              </a:gs>
              <a:gs pos="7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13" name="图片 12">
            <a:extLst>
              <a:ext uri="{FF2B5EF4-FFF2-40B4-BE49-F238E27FC236}">
                <a16:creationId xmlns="" xmlns:a16="http://schemas.microsoft.com/office/drawing/2014/main" id="{E19464E4-8648-49FD-9D1E-89575E9DEB8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78253" y="2511722"/>
            <a:ext cx="2556143" cy="1704095"/>
          </a:xfrm>
          <a:prstGeom prst="rect">
            <a:avLst/>
          </a:prstGeom>
        </p:spPr>
      </p:pic>
      <p:sp>
        <p:nvSpPr>
          <p:cNvPr id="9" name="文本框 8">
            <a:extLst>
              <a:ext uri="{FF2B5EF4-FFF2-40B4-BE49-F238E27FC236}">
                <a16:creationId xmlns="" xmlns:a16="http://schemas.microsoft.com/office/drawing/2014/main" id="{A6BEAA40-0A28-40C1-AB2A-E1F9FA3CA438}"/>
              </a:ext>
            </a:extLst>
          </p:cNvPr>
          <p:cNvSpPr txBox="1"/>
          <p:nvPr/>
        </p:nvSpPr>
        <p:spPr>
          <a:xfrm>
            <a:off x="6586813" y="4423761"/>
            <a:ext cx="4230453" cy="1532727"/>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800" dirty="0">
                <a:solidFill>
                  <a:schemeClr val="tx1">
                    <a:lumMod val="85000"/>
                    <a:lumOff val="15000"/>
                  </a:schemeClr>
                </a:solidFill>
                <a:latin typeface="+mn-lt"/>
                <a:cs typeface="+mn-ea"/>
                <a:sym typeface="+mn-lt"/>
              </a:rPr>
              <a:t>证照的使用包括借用、复印等。</a:t>
            </a:r>
            <a:r>
              <a:rPr lang="en-US" altLang="zh-CN" sz="1800" dirty="0">
                <a:solidFill>
                  <a:schemeClr val="tx1">
                    <a:lumMod val="85000"/>
                    <a:lumOff val="15000"/>
                  </a:schemeClr>
                </a:solidFill>
                <a:latin typeface="+mn-lt"/>
                <a:cs typeface="+mn-ea"/>
                <a:sym typeface="+mn-lt"/>
              </a:rPr>
              <a:t>  </a:t>
            </a:r>
            <a:r>
              <a:rPr lang="zh-CN" altLang="zh-CN" sz="1800" dirty="0">
                <a:solidFill>
                  <a:schemeClr val="tx1">
                    <a:lumMod val="85000"/>
                    <a:lumOff val="15000"/>
                  </a:schemeClr>
                </a:solidFill>
                <a:latin typeface="+mn-lt"/>
                <a:cs typeface="+mn-ea"/>
                <a:sym typeface="+mn-lt"/>
              </a:rPr>
              <a:t>证照使用必须填写《证照使用申请单》。法定代表人证书、税务登记证、</a:t>
            </a:r>
            <a:r>
              <a:rPr lang="en-US" altLang="zh-CN" sz="1800" dirty="0">
                <a:solidFill>
                  <a:schemeClr val="tx1">
                    <a:lumMod val="85000"/>
                    <a:lumOff val="15000"/>
                  </a:schemeClr>
                </a:solidFill>
                <a:latin typeface="+mn-lt"/>
                <a:cs typeface="+mn-ea"/>
                <a:sym typeface="+mn-lt"/>
              </a:rPr>
              <a:t>ISP</a:t>
            </a:r>
            <a:r>
              <a:rPr lang="zh-CN" altLang="zh-CN" sz="1800" dirty="0">
                <a:solidFill>
                  <a:schemeClr val="tx1">
                    <a:lumMod val="85000"/>
                    <a:lumOff val="15000"/>
                  </a:schemeClr>
                </a:solidFill>
                <a:latin typeface="+mn-lt"/>
                <a:cs typeface="+mn-ea"/>
                <a:sym typeface="+mn-lt"/>
              </a:rPr>
              <a:t>经营许可证等等。</a:t>
            </a:r>
            <a:endParaRPr lang="zh-CN" altLang="en-US" sz="1800" dirty="0">
              <a:solidFill>
                <a:schemeClr val="tx1">
                  <a:lumMod val="85000"/>
                  <a:lumOff val="15000"/>
                </a:schemeClr>
              </a:solidFill>
              <a:latin typeface="+mn-lt"/>
              <a:cs typeface="+mn-ea"/>
              <a:sym typeface="+mn-lt"/>
            </a:endParaRPr>
          </a:p>
        </p:txBody>
      </p:sp>
      <p:sp>
        <p:nvSpPr>
          <p:cNvPr id="19" name="椭圆 18">
            <a:extLst>
              <a:ext uri="{FF2B5EF4-FFF2-40B4-BE49-F238E27FC236}">
                <a16:creationId xmlns="" xmlns:a16="http://schemas.microsoft.com/office/drawing/2014/main" id="{CE926A24-1E0B-454F-80C6-92776DC49144}"/>
              </a:ext>
            </a:extLst>
          </p:cNvPr>
          <p:cNvSpPr/>
          <p:nvPr/>
        </p:nvSpPr>
        <p:spPr>
          <a:xfrm rot="10800000" flipH="1">
            <a:off x="588652" y="2354169"/>
            <a:ext cx="315105" cy="315105"/>
          </a:xfrm>
          <a:prstGeom prst="ellipse">
            <a:avLst/>
          </a:prstGeom>
          <a:gradFill>
            <a:gsLst>
              <a:gs pos="14000">
                <a:schemeClr val="accent1">
                  <a:lumMod val="75000"/>
                </a:schemeClr>
              </a:gs>
              <a:gs pos="92000">
                <a:schemeClr val="accent2">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 xmlns:a16="http://schemas.microsoft.com/office/drawing/2014/main" id="{9C196C2D-3BEE-4F1D-9A0E-F82124CEA137}"/>
              </a:ext>
            </a:extLst>
          </p:cNvPr>
          <p:cNvSpPr/>
          <p:nvPr/>
        </p:nvSpPr>
        <p:spPr>
          <a:xfrm rot="10800000">
            <a:off x="9415711" y="1999416"/>
            <a:ext cx="407525" cy="407525"/>
          </a:xfrm>
          <a:prstGeom prst="ellipse">
            <a:avLst/>
          </a:prstGeom>
          <a:gradFill>
            <a:gsLst>
              <a:gs pos="14000">
                <a:schemeClr val="accent1">
                  <a:lumMod val="75000"/>
                </a:schemeClr>
              </a:gs>
              <a:gs pos="92000">
                <a:schemeClr val="accent2">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a:extLst>
              <a:ext uri="{FF2B5EF4-FFF2-40B4-BE49-F238E27FC236}">
                <a16:creationId xmlns="" xmlns:a16="http://schemas.microsoft.com/office/drawing/2014/main" id="{22F3990C-92B6-4682-91E5-46F5F116A1F2}"/>
              </a:ext>
            </a:extLst>
          </p:cNvPr>
          <p:cNvGrpSpPr/>
          <p:nvPr/>
        </p:nvGrpSpPr>
        <p:grpSpPr>
          <a:xfrm rot="5759881">
            <a:off x="-17851314" y="-7604605"/>
            <a:ext cx="12420600" cy="5053148"/>
            <a:chOff x="1066800" y="2967688"/>
            <a:chExt cx="12420600" cy="5053148"/>
          </a:xfrm>
        </p:grpSpPr>
        <p:sp>
          <p:nvSpPr>
            <p:cNvPr id="22" name="任意多边形: 形状 21">
              <a:extLst>
                <a:ext uri="{FF2B5EF4-FFF2-40B4-BE49-F238E27FC236}">
                  <a16:creationId xmlns="" xmlns:a16="http://schemas.microsoft.com/office/drawing/2014/main" id="{7FF67EFB-9B25-4F3B-BC01-BC9425B34318}"/>
                </a:ext>
              </a:extLst>
            </p:cNvPr>
            <p:cNvSpPr/>
            <p:nvPr/>
          </p:nvSpPr>
          <p:spPr>
            <a:xfrm>
              <a:off x="1066800" y="2967688"/>
              <a:ext cx="12420600" cy="3718560"/>
            </a:xfrm>
            <a:custGeom>
              <a:avLst/>
              <a:gdLst>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399"/>
                    <a:pt x="3307080" y="2011679"/>
                  </a:cubicBezTo>
                  <a:cubicBezTo>
                    <a:pt x="4762500" y="1838959"/>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3" name="任意多边形: 形状 22">
              <a:extLst>
                <a:ext uri="{FF2B5EF4-FFF2-40B4-BE49-F238E27FC236}">
                  <a16:creationId xmlns="" xmlns:a16="http://schemas.microsoft.com/office/drawing/2014/main" id="{5C591AE0-9B82-448C-94AB-B39AC40CB3DC}"/>
                </a:ext>
              </a:extLst>
            </p:cNvPr>
            <p:cNvSpPr/>
            <p:nvPr/>
          </p:nvSpPr>
          <p:spPr>
            <a:xfrm>
              <a:off x="1066800" y="3041831"/>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1"/>
                    <a:pt x="8732520" y="2682241"/>
                  </a:cubicBezTo>
                  <a:cubicBezTo>
                    <a:pt x="10251440" y="2346961"/>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4" name="任意多边形: 形状 23">
              <a:extLst>
                <a:ext uri="{FF2B5EF4-FFF2-40B4-BE49-F238E27FC236}">
                  <a16:creationId xmlns="" xmlns:a16="http://schemas.microsoft.com/office/drawing/2014/main" id="{EB111127-D48A-4ACC-B393-546AB80393CF}"/>
                </a:ext>
              </a:extLst>
            </p:cNvPr>
            <p:cNvSpPr/>
            <p:nvPr/>
          </p:nvSpPr>
          <p:spPr>
            <a:xfrm>
              <a:off x="1066800" y="3115974"/>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5" name="任意多边形: 形状 24">
              <a:extLst>
                <a:ext uri="{FF2B5EF4-FFF2-40B4-BE49-F238E27FC236}">
                  <a16:creationId xmlns="" xmlns:a16="http://schemas.microsoft.com/office/drawing/2014/main" id="{BBEF02E7-7460-42C3-8173-D5E823046EE5}"/>
                </a:ext>
              </a:extLst>
            </p:cNvPr>
            <p:cNvSpPr/>
            <p:nvPr/>
          </p:nvSpPr>
          <p:spPr>
            <a:xfrm>
              <a:off x="1066800" y="3190119"/>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6" name="任意多边形: 形状 25">
              <a:extLst>
                <a:ext uri="{FF2B5EF4-FFF2-40B4-BE49-F238E27FC236}">
                  <a16:creationId xmlns="" xmlns:a16="http://schemas.microsoft.com/office/drawing/2014/main" id="{6E561144-8E52-4DC2-BA43-15359ADF422F}"/>
                </a:ext>
              </a:extLst>
            </p:cNvPr>
            <p:cNvSpPr/>
            <p:nvPr/>
          </p:nvSpPr>
          <p:spPr>
            <a:xfrm>
              <a:off x="1066800" y="3264263"/>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7" name="任意多边形: 形状 26">
              <a:extLst>
                <a:ext uri="{FF2B5EF4-FFF2-40B4-BE49-F238E27FC236}">
                  <a16:creationId xmlns="" xmlns:a16="http://schemas.microsoft.com/office/drawing/2014/main" id="{C85D386E-D731-42DA-B30E-C3C51A271447}"/>
                </a:ext>
              </a:extLst>
            </p:cNvPr>
            <p:cNvSpPr/>
            <p:nvPr/>
          </p:nvSpPr>
          <p:spPr>
            <a:xfrm>
              <a:off x="1066800" y="3338407"/>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8" name="任意多边形: 形状 27">
              <a:extLst>
                <a:ext uri="{FF2B5EF4-FFF2-40B4-BE49-F238E27FC236}">
                  <a16:creationId xmlns="" xmlns:a16="http://schemas.microsoft.com/office/drawing/2014/main" id="{F9371D10-6D78-41A6-B8C1-91A3622462C3}"/>
                </a:ext>
              </a:extLst>
            </p:cNvPr>
            <p:cNvSpPr/>
            <p:nvPr/>
          </p:nvSpPr>
          <p:spPr>
            <a:xfrm>
              <a:off x="1066800" y="3412550"/>
              <a:ext cx="12420600" cy="3718559"/>
            </a:xfrm>
            <a:custGeom>
              <a:avLst/>
              <a:gdLst>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Lst>
              <a:ahLst/>
              <a:cxnLst>
                <a:cxn ang="0">
                  <a:pos x="connsiteX0" y="connsiteY0"/>
                </a:cxn>
                <a:cxn ang="0">
                  <a:pos x="connsiteX1" y="connsiteY1"/>
                </a:cxn>
                <a:cxn ang="0">
                  <a:pos x="connsiteX2" y="connsiteY2"/>
                </a:cxn>
                <a:cxn ang="0">
                  <a:pos x="connsiteX3" y="connsiteY3"/>
                </a:cxn>
              </a:cxnLst>
              <a:rect l="l" t="t" r="r" b="b"/>
              <a:pathLst>
                <a:path w="12420600" h="3718559">
                  <a:moveTo>
                    <a:pt x="0" y="3718559"/>
                  </a:moveTo>
                  <a:cubicBezTo>
                    <a:pt x="551180" y="3434079"/>
                    <a:pt x="1851660" y="2184400"/>
                    <a:pt x="3307080" y="2011680"/>
                  </a:cubicBezTo>
                  <a:cubicBezTo>
                    <a:pt x="4762500" y="1838960"/>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9" name="任意多边形: 形状 28">
              <a:extLst>
                <a:ext uri="{FF2B5EF4-FFF2-40B4-BE49-F238E27FC236}">
                  <a16:creationId xmlns="" xmlns:a16="http://schemas.microsoft.com/office/drawing/2014/main" id="{EA6A71F7-3E10-49C8-9B69-EDAAF289151F}"/>
                </a:ext>
              </a:extLst>
            </p:cNvPr>
            <p:cNvSpPr/>
            <p:nvPr/>
          </p:nvSpPr>
          <p:spPr>
            <a:xfrm>
              <a:off x="1066800" y="3486694"/>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0" name="任意多边形: 形状 29">
              <a:extLst>
                <a:ext uri="{FF2B5EF4-FFF2-40B4-BE49-F238E27FC236}">
                  <a16:creationId xmlns="" xmlns:a16="http://schemas.microsoft.com/office/drawing/2014/main" id="{E831FD4B-301C-4E22-B893-3A7A20126B51}"/>
                </a:ext>
              </a:extLst>
            </p:cNvPr>
            <p:cNvSpPr/>
            <p:nvPr/>
          </p:nvSpPr>
          <p:spPr>
            <a:xfrm>
              <a:off x="1066800" y="3560838"/>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1" name="任意多边形: 形状 30">
              <a:extLst>
                <a:ext uri="{FF2B5EF4-FFF2-40B4-BE49-F238E27FC236}">
                  <a16:creationId xmlns="" xmlns:a16="http://schemas.microsoft.com/office/drawing/2014/main" id="{1D2C7C9E-2CDC-499B-97CD-E19C2E0E5A03}"/>
                </a:ext>
              </a:extLst>
            </p:cNvPr>
            <p:cNvSpPr/>
            <p:nvPr/>
          </p:nvSpPr>
          <p:spPr>
            <a:xfrm>
              <a:off x="1066800" y="3634982"/>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2" name="任意多边形: 形状 31">
              <a:extLst>
                <a:ext uri="{FF2B5EF4-FFF2-40B4-BE49-F238E27FC236}">
                  <a16:creationId xmlns="" xmlns:a16="http://schemas.microsoft.com/office/drawing/2014/main" id="{268E1492-D5C4-4A31-A70F-EA72C921FB06}"/>
                </a:ext>
              </a:extLst>
            </p:cNvPr>
            <p:cNvSpPr/>
            <p:nvPr/>
          </p:nvSpPr>
          <p:spPr>
            <a:xfrm>
              <a:off x="1066800" y="3709126"/>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3" name="任意多边形: 形状 32">
              <a:extLst>
                <a:ext uri="{FF2B5EF4-FFF2-40B4-BE49-F238E27FC236}">
                  <a16:creationId xmlns="" xmlns:a16="http://schemas.microsoft.com/office/drawing/2014/main" id="{6BA458BF-13CD-4AB0-B3F9-A5B4EA4688E8}"/>
                </a:ext>
              </a:extLst>
            </p:cNvPr>
            <p:cNvSpPr/>
            <p:nvPr/>
          </p:nvSpPr>
          <p:spPr>
            <a:xfrm>
              <a:off x="1066800" y="3783270"/>
              <a:ext cx="12420600" cy="3718560"/>
            </a:xfrm>
            <a:custGeom>
              <a:avLst/>
              <a:gdLst>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399"/>
                    <a:pt x="3307080" y="2011679"/>
                  </a:cubicBezTo>
                  <a:cubicBezTo>
                    <a:pt x="4762500" y="1838959"/>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4" name="任意多边形: 形状 33">
              <a:extLst>
                <a:ext uri="{FF2B5EF4-FFF2-40B4-BE49-F238E27FC236}">
                  <a16:creationId xmlns="" xmlns:a16="http://schemas.microsoft.com/office/drawing/2014/main" id="{9BAA09C0-FFB1-45D5-A17E-A15BB5BBD549}"/>
                </a:ext>
              </a:extLst>
            </p:cNvPr>
            <p:cNvSpPr/>
            <p:nvPr/>
          </p:nvSpPr>
          <p:spPr>
            <a:xfrm>
              <a:off x="1066800" y="3857413"/>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1"/>
                    <a:pt x="8732520" y="2682241"/>
                  </a:cubicBezTo>
                  <a:cubicBezTo>
                    <a:pt x="10251440" y="2346961"/>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5" name="任意多边形: 形状 34">
              <a:extLst>
                <a:ext uri="{FF2B5EF4-FFF2-40B4-BE49-F238E27FC236}">
                  <a16:creationId xmlns="" xmlns:a16="http://schemas.microsoft.com/office/drawing/2014/main" id="{03C90289-0D1D-49DB-99D6-58B227123E88}"/>
                </a:ext>
              </a:extLst>
            </p:cNvPr>
            <p:cNvSpPr/>
            <p:nvPr/>
          </p:nvSpPr>
          <p:spPr>
            <a:xfrm>
              <a:off x="1066800" y="3931556"/>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6" name="任意多边形: 形状 35">
              <a:extLst>
                <a:ext uri="{FF2B5EF4-FFF2-40B4-BE49-F238E27FC236}">
                  <a16:creationId xmlns="" xmlns:a16="http://schemas.microsoft.com/office/drawing/2014/main" id="{8AF2D711-7F56-4708-A5AF-00A73BC529D1}"/>
                </a:ext>
              </a:extLst>
            </p:cNvPr>
            <p:cNvSpPr/>
            <p:nvPr/>
          </p:nvSpPr>
          <p:spPr>
            <a:xfrm>
              <a:off x="1066800" y="4005701"/>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7" name="任意多边形: 形状 36">
              <a:extLst>
                <a:ext uri="{FF2B5EF4-FFF2-40B4-BE49-F238E27FC236}">
                  <a16:creationId xmlns="" xmlns:a16="http://schemas.microsoft.com/office/drawing/2014/main" id="{F04A116B-6F37-4B32-8BE3-A446C93BFBC9}"/>
                </a:ext>
              </a:extLst>
            </p:cNvPr>
            <p:cNvSpPr/>
            <p:nvPr/>
          </p:nvSpPr>
          <p:spPr>
            <a:xfrm>
              <a:off x="1066800" y="4079845"/>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8" name="任意多边形: 形状 37">
              <a:extLst>
                <a:ext uri="{FF2B5EF4-FFF2-40B4-BE49-F238E27FC236}">
                  <a16:creationId xmlns="" xmlns:a16="http://schemas.microsoft.com/office/drawing/2014/main" id="{1E89D3B8-F182-438B-B904-A9A6C032A6BB}"/>
                </a:ext>
              </a:extLst>
            </p:cNvPr>
            <p:cNvSpPr/>
            <p:nvPr/>
          </p:nvSpPr>
          <p:spPr>
            <a:xfrm>
              <a:off x="1066800" y="4153989"/>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9" name="任意多边形: 形状 38">
              <a:extLst>
                <a:ext uri="{FF2B5EF4-FFF2-40B4-BE49-F238E27FC236}">
                  <a16:creationId xmlns="" xmlns:a16="http://schemas.microsoft.com/office/drawing/2014/main" id="{6FCC75B6-A6D0-4904-937A-6EA5AFA145F6}"/>
                </a:ext>
              </a:extLst>
            </p:cNvPr>
            <p:cNvSpPr/>
            <p:nvPr/>
          </p:nvSpPr>
          <p:spPr>
            <a:xfrm>
              <a:off x="1066800" y="4228132"/>
              <a:ext cx="12420600" cy="3718559"/>
            </a:xfrm>
            <a:custGeom>
              <a:avLst/>
              <a:gdLst>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Lst>
              <a:ahLst/>
              <a:cxnLst>
                <a:cxn ang="0">
                  <a:pos x="connsiteX0" y="connsiteY0"/>
                </a:cxn>
                <a:cxn ang="0">
                  <a:pos x="connsiteX1" y="connsiteY1"/>
                </a:cxn>
                <a:cxn ang="0">
                  <a:pos x="connsiteX2" y="connsiteY2"/>
                </a:cxn>
                <a:cxn ang="0">
                  <a:pos x="connsiteX3" y="connsiteY3"/>
                </a:cxn>
              </a:cxnLst>
              <a:rect l="l" t="t" r="r" b="b"/>
              <a:pathLst>
                <a:path w="12420600" h="3718559">
                  <a:moveTo>
                    <a:pt x="0" y="3718559"/>
                  </a:moveTo>
                  <a:cubicBezTo>
                    <a:pt x="551180" y="3434079"/>
                    <a:pt x="1851660" y="2184399"/>
                    <a:pt x="3307080" y="2011679"/>
                  </a:cubicBezTo>
                  <a:cubicBezTo>
                    <a:pt x="4762500" y="1838959"/>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0" name="任意多边形: 形状 39">
              <a:extLst>
                <a:ext uri="{FF2B5EF4-FFF2-40B4-BE49-F238E27FC236}">
                  <a16:creationId xmlns="" xmlns:a16="http://schemas.microsoft.com/office/drawing/2014/main" id="{6E746198-3F74-4DE1-8A8F-A28AAE3CD080}"/>
                </a:ext>
              </a:extLst>
            </p:cNvPr>
            <p:cNvSpPr/>
            <p:nvPr/>
          </p:nvSpPr>
          <p:spPr>
            <a:xfrm>
              <a:off x="1066800" y="4302275"/>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grpSp>
        <p:nvGrpSpPr>
          <p:cNvPr id="41" name="组合 40">
            <a:extLst>
              <a:ext uri="{FF2B5EF4-FFF2-40B4-BE49-F238E27FC236}">
                <a16:creationId xmlns="" xmlns:a16="http://schemas.microsoft.com/office/drawing/2014/main" id="{F2D00466-3787-4588-908B-072936D08479}"/>
              </a:ext>
            </a:extLst>
          </p:cNvPr>
          <p:cNvGrpSpPr/>
          <p:nvPr/>
        </p:nvGrpSpPr>
        <p:grpSpPr>
          <a:xfrm rot="5759881">
            <a:off x="-16595971" y="-12773268"/>
            <a:ext cx="5064372" cy="5064368"/>
            <a:chOff x="4068030" y="1899261"/>
            <a:chExt cx="4055942" cy="4055939"/>
          </a:xfrm>
        </p:grpSpPr>
        <p:sp>
          <p:nvSpPr>
            <p:cNvPr id="42" name="菱形 41">
              <a:extLst>
                <a:ext uri="{FF2B5EF4-FFF2-40B4-BE49-F238E27FC236}">
                  <a16:creationId xmlns="" xmlns:a16="http://schemas.microsoft.com/office/drawing/2014/main" id="{B6A87668-1D5F-4845-8F2B-7A6EA19825C5}"/>
                </a:ext>
              </a:extLst>
            </p:cNvPr>
            <p:cNvSpPr/>
            <p:nvPr/>
          </p:nvSpPr>
          <p:spPr>
            <a:xfrm>
              <a:off x="4267323" y="2098554"/>
              <a:ext cx="3657354" cy="3657354"/>
            </a:xfrm>
            <a:prstGeom prst="diamond">
              <a:avLst/>
            </a:prstGeom>
            <a:gradFill>
              <a:gsLst>
                <a:gs pos="14000">
                  <a:schemeClr val="accent1">
                    <a:lumMod val="75000"/>
                  </a:schemeClr>
                </a:gs>
                <a:gs pos="92000">
                  <a:schemeClr val="accent2">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椭圆 42">
              <a:extLst>
                <a:ext uri="{FF2B5EF4-FFF2-40B4-BE49-F238E27FC236}">
                  <a16:creationId xmlns="" xmlns:a16="http://schemas.microsoft.com/office/drawing/2014/main" id="{F6C3C91C-7ED4-4CAE-927C-D90CC2FF777A}"/>
                </a:ext>
              </a:extLst>
            </p:cNvPr>
            <p:cNvSpPr/>
            <p:nvPr/>
          </p:nvSpPr>
          <p:spPr>
            <a:xfrm>
              <a:off x="5896707" y="1899261"/>
              <a:ext cx="398585" cy="3985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a:extLst>
                <a:ext uri="{FF2B5EF4-FFF2-40B4-BE49-F238E27FC236}">
                  <a16:creationId xmlns="" xmlns:a16="http://schemas.microsoft.com/office/drawing/2014/main" id="{94DD24A0-B27B-4BBF-95AE-7D6E5082B977}"/>
                </a:ext>
              </a:extLst>
            </p:cNvPr>
            <p:cNvSpPr/>
            <p:nvPr/>
          </p:nvSpPr>
          <p:spPr>
            <a:xfrm>
              <a:off x="4068030" y="3727938"/>
              <a:ext cx="398585" cy="3985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a:extLst>
                <a:ext uri="{FF2B5EF4-FFF2-40B4-BE49-F238E27FC236}">
                  <a16:creationId xmlns="" xmlns:a16="http://schemas.microsoft.com/office/drawing/2014/main" id="{FCDDA9B1-BD5F-442D-83F6-3AD46B822420}"/>
                </a:ext>
              </a:extLst>
            </p:cNvPr>
            <p:cNvSpPr/>
            <p:nvPr/>
          </p:nvSpPr>
          <p:spPr>
            <a:xfrm>
              <a:off x="5896707" y="5556615"/>
              <a:ext cx="398585" cy="3985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a:extLst>
                <a:ext uri="{FF2B5EF4-FFF2-40B4-BE49-F238E27FC236}">
                  <a16:creationId xmlns="" xmlns:a16="http://schemas.microsoft.com/office/drawing/2014/main" id="{166156C2-52CA-4FC5-B465-3726D0B2E877}"/>
                </a:ext>
              </a:extLst>
            </p:cNvPr>
            <p:cNvSpPr/>
            <p:nvPr/>
          </p:nvSpPr>
          <p:spPr>
            <a:xfrm>
              <a:off x="7725387" y="3727937"/>
              <a:ext cx="398585" cy="3985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47" name="图形 46">
            <a:extLst>
              <a:ext uri="{FF2B5EF4-FFF2-40B4-BE49-F238E27FC236}">
                <a16:creationId xmlns="" xmlns:a16="http://schemas.microsoft.com/office/drawing/2014/main" id="{C814B399-EB85-4ECD-8528-55BC0F5B2A0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rot="5759881">
            <a:off x="-9329943" y="-9893747"/>
            <a:ext cx="2764043" cy="2273747"/>
          </a:xfrm>
          <a:prstGeom prst="rect">
            <a:avLst/>
          </a:prstGeom>
        </p:spPr>
      </p:pic>
      <p:sp>
        <p:nvSpPr>
          <p:cNvPr id="48" name="任意多边形: 形状 47">
            <a:extLst>
              <a:ext uri="{FF2B5EF4-FFF2-40B4-BE49-F238E27FC236}">
                <a16:creationId xmlns="" xmlns:a16="http://schemas.microsoft.com/office/drawing/2014/main" id="{E6DB310F-C41F-414A-AFC4-14FA42651AE1}"/>
              </a:ext>
            </a:extLst>
          </p:cNvPr>
          <p:cNvSpPr/>
          <p:nvPr/>
        </p:nvSpPr>
        <p:spPr>
          <a:xfrm rot="9441609">
            <a:off x="-9055326" y="-4419826"/>
            <a:ext cx="1130526" cy="1130526"/>
          </a:xfrm>
          <a:custGeom>
            <a:avLst/>
            <a:gdLst>
              <a:gd name="connsiteX0" fmla="*/ 2161802 w 4323604"/>
              <a:gd name="connsiteY0" fmla="*/ 963247 h 4323604"/>
              <a:gd name="connsiteX1" fmla="*/ 963247 w 4323604"/>
              <a:gd name="connsiteY1" fmla="*/ 2161802 h 4323604"/>
              <a:gd name="connsiteX2" fmla="*/ 2161802 w 4323604"/>
              <a:gd name="connsiteY2" fmla="*/ 3360357 h 4323604"/>
              <a:gd name="connsiteX3" fmla="*/ 3360357 w 4323604"/>
              <a:gd name="connsiteY3" fmla="*/ 2161802 h 4323604"/>
              <a:gd name="connsiteX4" fmla="*/ 2161802 w 4323604"/>
              <a:gd name="connsiteY4" fmla="*/ 963247 h 4323604"/>
              <a:gd name="connsiteX5" fmla="*/ 2161802 w 4323604"/>
              <a:gd name="connsiteY5" fmla="*/ 0 h 4323604"/>
              <a:gd name="connsiteX6" fmla="*/ 4323604 w 4323604"/>
              <a:gd name="connsiteY6" fmla="*/ 2161802 h 4323604"/>
              <a:gd name="connsiteX7" fmla="*/ 2161802 w 4323604"/>
              <a:gd name="connsiteY7" fmla="*/ 4323604 h 4323604"/>
              <a:gd name="connsiteX8" fmla="*/ 0 w 4323604"/>
              <a:gd name="connsiteY8" fmla="*/ 2161802 h 4323604"/>
              <a:gd name="connsiteX9" fmla="*/ 2161802 w 4323604"/>
              <a:gd name="connsiteY9" fmla="*/ 0 h 432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3604" h="4323604">
                <a:moveTo>
                  <a:pt x="2161802" y="963247"/>
                </a:moveTo>
                <a:cubicBezTo>
                  <a:pt x="1499858" y="963247"/>
                  <a:pt x="963247" y="1499858"/>
                  <a:pt x="963247" y="2161802"/>
                </a:cubicBezTo>
                <a:cubicBezTo>
                  <a:pt x="963247" y="2823746"/>
                  <a:pt x="1499858" y="3360357"/>
                  <a:pt x="2161802" y="3360357"/>
                </a:cubicBezTo>
                <a:cubicBezTo>
                  <a:pt x="2823746" y="3360357"/>
                  <a:pt x="3360357" y="2823746"/>
                  <a:pt x="3360357" y="2161802"/>
                </a:cubicBezTo>
                <a:cubicBezTo>
                  <a:pt x="3360357" y="1499858"/>
                  <a:pt x="2823746" y="963247"/>
                  <a:pt x="2161802" y="963247"/>
                </a:cubicBezTo>
                <a:close/>
                <a:moveTo>
                  <a:pt x="2161802" y="0"/>
                </a:moveTo>
                <a:cubicBezTo>
                  <a:pt x="3355732" y="0"/>
                  <a:pt x="4323604" y="967872"/>
                  <a:pt x="4323604" y="2161802"/>
                </a:cubicBezTo>
                <a:cubicBezTo>
                  <a:pt x="4323604" y="3355732"/>
                  <a:pt x="3355732" y="4323604"/>
                  <a:pt x="2161802" y="4323604"/>
                </a:cubicBezTo>
                <a:cubicBezTo>
                  <a:pt x="967872" y="4323604"/>
                  <a:pt x="0" y="3355732"/>
                  <a:pt x="0" y="2161802"/>
                </a:cubicBezTo>
                <a:cubicBezTo>
                  <a:pt x="0" y="967872"/>
                  <a:pt x="967872" y="0"/>
                  <a:pt x="2161802" y="0"/>
                </a:cubicBezTo>
                <a:close/>
              </a:path>
            </a:pathLst>
          </a:custGeom>
          <a:gradFill>
            <a:gsLst>
              <a:gs pos="30000">
                <a:schemeClr val="accent1">
                  <a:lumMod val="75000"/>
                </a:schemeClr>
              </a:gs>
              <a:gs pos="7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49" name="文本框 48">
            <a:extLst>
              <a:ext uri="{FF2B5EF4-FFF2-40B4-BE49-F238E27FC236}">
                <a16:creationId xmlns="" xmlns:a16="http://schemas.microsoft.com/office/drawing/2014/main" id="{F15BCB32-A99E-44E9-8DEA-DCBE53CAC96F}"/>
              </a:ext>
            </a:extLst>
          </p:cNvPr>
          <p:cNvSpPr txBox="1"/>
          <p:nvPr/>
        </p:nvSpPr>
        <p:spPr>
          <a:xfrm rot="5759881">
            <a:off x="-13617057" y="-9526885"/>
            <a:ext cx="3152257" cy="2630785"/>
          </a:xfrm>
          <a:prstGeom prst="rect">
            <a:avLst/>
          </a:prstGeom>
          <a:noFill/>
        </p:spPr>
        <p:txBody>
          <a:bodyPr wrap="square">
            <a:spAutoFit/>
          </a:bodyPr>
          <a:lstStyle/>
          <a:p>
            <a:pPr algn="l">
              <a:lnSpc>
                <a:spcPct val="130000"/>
              </a:lnSpc>
            </a:pPr>
            <a:r>
              <a:rPr lang="zh-CN" altLang="zh-CN" sz="1600" kern="100" dirty="0">
                <a:solidFill>
                  <a:srgbClr val="000000"/>
                </a:solidFill>
                <a:effectLst/>
                <a:cs typeface="+mn-ea"/>
                <a:sym typeface="+mn-lt"/>
              </a:rPr>
              <a:t> 印章使用责任人（签字人）对印章负有经济、行政、法律责任。监印人员对违反规定的签印有权拒绝用章，印章保管人员不得私自动用印章。若非法使用印章，一经查出根据事件的严重程序给予严厉的行政处分或追究其经济、法律责任。</a:t>
            </a:r>
            <a:endParaRPr lang="zh-CN" altLang="en-US" sz="1600" dirty="0">
              <a:cs typeface="+mn-ea"/>
              <a:sym typeface="+mn-lt"/>
            </a:endParaRPr>
          </a:p>
        </p:txBody>
      </p:sp>
      <p:sp>
        <p:nvSpPr>
          <p:cNvPr id="50" name="文本框 49">
            <a:extLst>
              <a:ext uri="{FF2B5EF4-FFF2-40B4-BE49-F238E27FC236}">
                <a16:creationId xmlns="" xmlns:a16="http://schemas.microsoft.com/office/drawing/2014/main" id="{28F20CB3-4CBB-4F49-8B71-7B57576D1BD8}"/>
              </a:ext>
            </a:extLst>
          </p:cNvPr>
          <p:cNvSpPr txBox="1"/>
          <p:nvPr/>
        </p:nvSpPr>
        <p:spPr>
          <a:xfrm rot="5759881">
            <a:off x="-14747357" y="-7577034"/>
            <a:ext cx="3152257" cy="2012859"/>
          </a:xfrm>
          <a:prstGeom prst="rect">
            <a:avLst/>
          </a:prstGeom>
          <a:noFill/>
        </p:spPr>
        <p:txBody>
          <a:bodyPr wrap="square">
            <a:spAutoFit/>
          </a:bodyPr>
          <a:lstStyle/>
          <a:p>
            <a:pPr>
              <a:lnSpc>
                <a:spcPct val="130000"/>
              </a:lnSpc>
            </a:pPr>
            <a:r>
              <a:rPr lang="zh-CN" altLang="zh-CN" sz="1600" dirty="0">
                <a:solidFill>
                  <a:srgbClr val="000000"/>
                </a:solidFill>
                <a:effectLst/>
                <a:cs typeface="+mn-ea"/>
                <a:sym typeface="+mn-lt"/>
              </a:rPr>
              <a:t> 若印章在使用、保管过程中不慎遗失，则追究责任人相应的行政、经济责任，给予严厉的处分，并赔资源部人力资源部经理重大事项与外单位人员出具证明，需总经理审批</a:t>
            </a:r>
            <a:endParaRPr lang="zh-CN" altLang="en-US" sz="1600" dirty="0">
              <a:cs typeface="+mn-ea"/>
              <a:sym typeface="+mn-lt"/>
            </a:endParaRPr>
          </a:p>
        </p:txBody>
      </p:sp>
      <p:sp>
        <p:nvSpPr>
          <p:cNvPr id="51" name="文本框 50">
            <a:extLst>
              <a:ext uri="{FF2B5EF4-FFF2-40B4-BE49-F238E27FC236}">
                <a16:creationId xmlns="" xmlns:a16="http://schemas.microsoft.com/office/drawing/2014/main" id="{10A9CD05-062C-4BB1-BE83-5C26D7F02D81}"/>
              </a:ext>
            </a:extLst>
          </p:cNvPr>
          <p:cNvSpPr txBox="1"/>
          <p:nvPr/>
        </p:nvSpPr>
        <p:spPr>
          <a:xfrm rot="5759881">
            <a:off x="-9382470" y="-4771430"/>
            <a:ext cx="995785" cy="923330"/>
          </a:xfrm>
          <a:prstGeom prst="rect">
            <a:avLst/>
          </a:prstGeom>
          <a:noFill/>
        </p:spPr>
        <p:txBody>
          <a:bodyPr wrap="none" rtlCol="0">
            <a:spAutoFit/>
          </a:bodyPr>
          <a:lstStyle/>
          <a:p>
            <a:r>
              <a:rPr lang="en-US" altLang="zh-CN" sz="5400" dirty="0">
                <a:gradFill>
                  <a:gsLst>
                    <a:gs pos="33000">
                      <a:schemeClr val="accent1"/>
                    </a:gs>
                    <a:gs pos="89000">
                      <a:schemeClr val="accent2">
                        <a:alpha val="0"/>
                      </a:schemeClr>
                    </a:gs>
                  </a:gsLst>
                  <a:lin ang="5400000" scaled="0"/>
                </a:gradFill>
                <a:cs typeface="+mn-ea"/>
                <a:sym typeface="+mn-lt"/>
              </a:rPr>
              <a:t>01</a:t>
            </a:r>
            <a:endParaRPr lang="zh-CN" altLang="en-US" sz="5400" dirty="0">
              <a:gradFill>
                <a:gsLst>
                  <a:gs pos="33000">
                    <a:schemeClr val="accent1"/>
                  </a:gs>
                  <a:gs pos="89000">
                    <a:schemeClr val="accent2">
                      <a:alpha val="0"/>
                    </a:schemeClr>
                  </a:gs>
                </a:gsLst>
                <a:lin ang="5400000" scaled="0"/>
              </a:gradFill>
              <a:cs typeface="+mn-ea"/>
              <a:sym typeface="+mn-lt"/>
            </a:endParaRPr>
          </a:p>
        </p:txBody>
      </p:sp>
      <p:sp>
        <p:nvSpPr>
          <p:cNvPr id="52" name="文本框 51">
            <a:extLst>
              <a:ext uri="{FF2B5EF4-FFF2-40B4-BE49-F238E27FC236}">
                <a16:creationId xmlns="" xmlns:a16="http://schemas.microsoft.com/office/drawing/2014/main" id="{621CDA0D-CDF0-4309-9D84-67086520D8A8}"/>
              </a:ext>
            </a:extLst>
          </p:cNvPr>
          <p:cNvSpPr txBox="1"/>
          <p:nvPr/>
        </p:nvSpPr>
        <p:spPr>
          <a:xfrm rot="5759881">
            <a:off x="-11719270" y="-8213130"/>
            <a:ext cx="995785" cy="923330"/>
          </a:xfrm>
          <a:prstGeom prst="rect">
            <a:avLst/>
          </a:prstGeom>
          <a:noFill/>
        </p:spPr>
        <p:txBody>
          <a:bodyPr wrap="none" rtlCol="0">
            <a:spAutoFit/>
          </a:bodyPr>
          <a:lstStyle/>
          <a:p>
            <a:r>
              <a:rPr lang="en-US" altLang="zh-CN" sz="5400" dirty="0">
                <a:gradFill>
                  <a:gsLst>
                    <a:gs pos="33000">
                      <a:schemeClr val="accent1"/>
                    </a:gs>
                    <a:gs pos="89000">
                      <a:schemeClr val="accent2">
                        <a:alpha val="0"/>
                      </a:schemeClr>
                    </a:gs>
                  </a:gsLst>
                  <a:lin ang="5400000" scaled="0"/>
                </a:gradFill>
                <a:cs typeface="+mn-ea"/>
                <a:sym typeface="+mn-lt"/>
              </a:rPr>
              <a:t>02</a:t>
            </a:r>
            <a:endParaRPr lang="zh-CN" altLang="en-US" sz="5400" dirty="0">
              <a:gradFill>
                <a:gsLst>
                  <a:gs pos="33000">
                    <a:schemeClr val="accent1"/>
                  </a:gs>
                  <a:gs pos="89000">
                    <a:schemeClr val="accent2">
                      <a:alpha val="0"/>
                    </a:schemeClr>
                  </a:gs>
                </a:gsLst>
                <a:lin ang="5400000" scaled="0"/>
              </a:gradFill>
              <a:cs typeface="+mn-ea"/>
              <a:sym typeface="+mn-lt"/>
            </a:endParaRPr>
          </a:p>
        </p:txBody>
      </p:sp>
      <p:sp>
        <p:nvSpPr>
          <p:cNvPr id="53" name="PA-文本框 10">
            <a:extLst>
              <a:ext uri="{FF2B5EF4-FFF2-40B4-BE49-F238E27FC236}">
                <a16:creationId xmlns="" xmlns:a16="http://schemas.microsoft.com/office/drawing/2014/main" id="{866E1AE4-B89B-4349-BE9A-64E17101CB86}"/>
              </a:ext>
            </a:extLst>
          </p:cNvPr>
          <p:cNvSpPr txBox="1"/>
          <p:nvPr>
            <p:custDataLst>
              <p:tags r:id="rId2"/>
            </p:custDataLst>
          </p:nvPr>
        </p:nvSpPr>
        <p:spPr>
          <a:xfrm rot="5759881">
            <a:off x="-15479999" y="-4317663"/>
            <a:ext cx="4532599" cy="1015663"/>
          </a:xfrm>
          <a:prstGeom prst="rect">
            <a:avLst/>
          </a:prstGeom>
          <a:noFill/>
        </p:spPr>
        <p:txBody>
          <a:bodyPr wrap="square">
            <a:spAutoFit/>
          </a:bodyPr>
          <a:lstStyle/>
          <a:p>
            <a:pPr algn="ctr"/>
            <a:r>
              <a:rPr lang="zh-CN" altLang="en-US" sz="6000" dirty="0">
                <a:gradFill>
                  <a:gsLst>
                    <a:gs pos="32000">
                      <a:schemeClr val="accent1">
                        <a:lumMod val="75000"/>
                      </a:schemeClr>
                    </a:gs>
                    <a:gs pos="100000">
                      <a:schemeClr val="accent2">
                        <a:lumMod val="75000"/>
                      </a:schemeClr>
                    </a:gs>
                  </a:gsLst>
                  <a:lin ang="0" scaled="0"/>
                </a:gradFill>
                <a:cs typeface="+mn-ea"/>
                <a:sym typeface="+mn-lt"/>
              </a:rPr>
              <a:t>责任</a:t>
            </a:r>
            <a:endParaRPr lang="zh-CN" altLang="zh-CN" sz="6000" dirty="0">
              <a:gradFill>
                <a:gsLst>
                  <a:gs pos="32000">
                    <a:schemeClr val="accent1">
                      <a:lumMod val="75000"/>
                    </a:schemeClr>
                  </a:gs>
                  <a:gs pos="100000">
                    <a:schemeClr val="accent2">
                      <a:lumMod val="75000"/>
                    </a:schemeClr>
                  </a:gs>
                </a:gsLst>
                <a:lin ang="0" scaled="0"/>
              </a:gradFill>
              <a:cs typeface="+mn-ea"/>
              <a:sym typeface="+mn-lt"/>
            </a:endParaRPr>
          </a:p>
        </p:txBody>
      </p:sp>
      <p:sp>
        <p:nvSpPr>
          <p:cNvPr id="54" name="椭圆 53">
            <a:extLst>
              <a:ext uri="{FF2B5EF4-FFF2-40B4-BE49-F238E27FC236}">
                <a16:creationId xmlns="" xmlns:a16="http://schemas.microsoft.com/office/drawing/2014/main" id="{C5464CF2-C3A2-41C6-BF73-5B84B691285C}"/>
              </a:ext>
            </a:extLst>
          </p:cNvPr>
          <p:cNvSpPr/>
          <p:nvPr/>
        </p:nvSpPr>
        <p:spPr>
          <a:xfrm rot="11159881">
            <a:off x="-11413929" y="-4213029"/>
            <a:ext cx="288729" cy="288729"/>
          </a:xfrm>
          <a:prstGeom prst="ellipse">
            <a:avLst/>
          </a:prstGeom>
          <a:gradFill>
            <a:gsLst>
              <a:gs pos="14000">
                <a:schemeClr val="accent1">
                  <a:lumMod val="75000"/>
                </a:schemeClr>
              </a:gs>
              <a:gs pos="92000">
                <a:schemeClr val="accent2">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5" name="椭圆 54">
            <a:extLst>
              <a:ext uri="{FF2B5EF4-FFF2-40B4-BE49-F238E27FC236}">
                <a16:creationId xmlns="" xmlns:a16="http://schemas.microsoft.com/office/drawing/2014/main" id="{801035E7-D010-430E-A9B8-17A48598B247}"/>
              </a:ext>
            </a:extLst>
          </p:cNvPr>
          <p:cNvSpPr/>
          <p:nvPr/>
        </p:nvSpPr>
        <p:spPr>
          <a:xfrm rot="11159881">
            <a:off x="-12112430" y="-5805016"/>
            <a:ext cx="288729" cy="288729"/>
          </a:xfrm>
          <a:prstGeom prst="ellipse">
            <a:avLst/>
          </a:prstGeom>
          <a:gradFill>
            <a:gsLst>
              <a:gs pos="14000">
                <a:schemeClr val="accent1">
                  <a:lumMod val="75000"/>
                </a:schemeClr>
              </a:gs>
              <a:gs pos="92000">
                <a:schemeClr val="accent2">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extLst>
      <p:ext uri="{BB962C8B-B14F-4D97-AF65-F5344CB8AC3E}">
        <p14:creationId xmlns:p14="http://schemas.microsoft.com/office/powerpoint/2010/main" val="341239534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 xmlns:a16="http://schemas.microsoft.com/office/drawing/2014/main" id="{43F9A2D8-8166-419E-8823-7BA447239DC7}"/>
              </a:ext>
            </a:extLst>
          </p:cNvPr>
          <p:cNvGrpSpPr/>
          <p:nvPr/>
        </p:nvGrpSpPr>
        <p:grpSpPr>
          <a:xfrm>
            <a:off x="2417886" y="4053995"/>
            <a:ext cx="12420600" cy="5053148"/>
            <a:chOff x="1066800" y="2967688"/>
            <a:chExt cx="12420600" cy="5053148"/>
          </a:xfrm>
        </p:grpSpPr>
        <p:sp>
          <p:nvSpPr>
            <p:cNvPr id="23" name="任意多边形: 形状 22">
              <a:extLst>
                <a:ext uri="{FF2B5EF4-FFF2-40B4-BE49-F238E27FC236}">
                  <a16:creationId xmlns="" xmlns:a16="http://schemas.microsoft.com/office/drawing/2014/main" id="{4B3AF54C-B263-4991-B614-AA491E17A8B4}"/>
                </a:ext>
              </a:extLst>
            </p:cNvPr>
            <p:cNvSpPr/>
            <p:nvPr/>
          </p:nvSpPr>
          <p:spPr>
            <a:xfrm>
              <a:off x="1066800" y="2967688"/>
              <a:ext cx="12420600" cy="3718560"/>
            </a:xfrm>
            <a:custGeom>
              <a:avLst/>
              <a:gdLst>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399"/>
                    <a:pt x="3307080" y="2011679"/>
                  </a:cubicBezTo>
                  <a:cubicBezTo>
                    <a:pt x="4762500" y="1838959"/>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4" name="任意多边形: 形状 23">
              <a:extLst>
                <a:ext uri="{FF2B5EF4-FFF2-40B4-BE49-F238E27FC236}">
                  <a16:creationId xmlns="" xmlns:a16="http://schemas.microsoft.com/office/drawing/2014/main" id="{C0B3D654-3246-4DCF-A621-8E7ABE9BBEBF}"/>
                </a:ext>
              </a:extLst>
            </p:cNvPr>
            <p:cNvSpPr/>
            <p:nvPr/>
          </p:nvSpPr>
          <p:spPr>
            <a:xfrm>
              <a:off x="1066800" y="3041831"/>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1"/>
                    <a:pt x="8732520" y="2682241"/>
                  </a:cubicBezTo>
                  <a:cubicBezTo>
                    <a:pt x="10251440" y="2346961"/>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5" name="任意多边形: 形状 24">
              <a:extLst>
                <a:ext uri="{FF2B5EF4-FFF2-40B4-BE49-F238E27FC236}">
                  <a16:creationId xmlns="" xmlns:a16="http://schemas.microsoft.com/office/drawing/2014/main" id="{D4BAFC24-81CE-4E4F-A0DB-3F0ABB8CDB44}"/>
                </a:ext>
              </a:extLst>
            </p:cNvPr>
            <p:cNvSpPr/>
            <p:nvPr/>
          </p:nvSpPr>
          <p:spPr>
            <a:xfrm>
              <a:off x="1066800" y="3115974"/>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6" name="任意多边形: 形状 25">
              <a:extLst>
                <a:ext uri="{FF2B5EF4-FFF2-40B4-BE49-F238E27FC236}">
                  <a16:creationId xmlns="" xmlns:a16="http://schemas.microsoft.com/office/drawing/2014/main" id="{5B4D2D30-A057-4378-AEAC-9B67E88DA36C}"/>
                </a:ext>
              </a:extLst>
            </p:cNvPr>
            <p:cNvSpPr/>
            <p:nvPr/>
          </p:nvSpPr>
          <p:spPr>
            <a:xfrm>
              <a:off x="1066800" y="3190119"/>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7" name="任意多边形: 形状 26">
              <a:extLst>
                <a:ext uri="{FF2B5EF4-FFF2-40B4-BE49-F238E27FC236}">
                  <a16:creationId xmlns="" xmlns:a16="http://schemas.microsoft.com/office/drawing/2014/main" id="{A3FF5B3D-0D13-4D0B-B05A-760F7BD6B317}"/>
                </a:ext>
              </a:extLst>
            </p:cNvPr>
            <p:cNvSpPr/>
            <p:nvPr/>
          </p:nvSpPr>
          <p:spPr>
            <a:xfrm>
              <a:off x="1066800" y="3264263"/>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8" name="任意多边形: 形状 27">
              <a:extLst>
                <a:ext uri="{FF2B5EF4-FFF2-40B4-BE49-F238E27FC236}">
                  <a16:creationId xmlns="" xmlns:a16="http://schemas.microsoft.com/office/drawing/2014/main" id="{D07829EE-9569-44D0-BA45-A63F3DD94BD7}"/>
                </a:ext>
              </a:extLst>
            </p:cNvPr>
            <p:cNvSpPr/>
            <p:nvPr/>
          </p:nvSpPr>
          <p:spPr>
            <a:xfrm>
              <a:off x="1066800" y="3338407"/>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9" name="任意多边形: 形状 28">
              <a:extLst>
                <a:ext uri="{FF2B5EF4-FFF2-40B4-BE49-F238E27FC236}">
                  <a16:creationId xmlns="" xmlns:a16="http://schemas.microsoft.com/office/drawing/2014/main" id="{67B113C9-4BC2-43ED-87D8-497A4FAD5DEF}"/>
                </a:ext>
              </a:extLst>
            </p:cNvPr>
            <p:cNvSpPr/>
            <p:nvPr/>
          </p:nvSpPr>
          <p:spPr>
            <a:xfrm>
              <a:off x="1066800" y="3412550"/>
              <a:ext cx="12420600" cy="3718559"/>
            </a:xfrm>
            <a:custGeom>
              <a:avLst/>
              <a:gdLst>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Lst>
              <a:ahLst/>
              <a:cxnLst>
                <a:cxn ang="0">
                  <a:pos x="connsiteX0" y="connsiteY0"/>
                </a:cxn>
                <a:cxn ang="0">
                  <a:pos x="connsiteX1" y="connsiteY1"/>
                </a:cxn>
                <a:cxn ang="0">
                  <a:pos x="connsiteX2" y="connsiteY2"/>
                </a:cxn>
                <a:cxn ang="0">
                  <a:pos x="connsiteX3" y="connsiteY3"/>
                </a:cxn>
              </a:cxnLst>
              <a:rect l="l" t="t" r="r" b="b"/>
              <a:pathLst>
                <a:path w="12420600" h="3718559">
                  <a:moveTo>
                    <a:pt x="0" y="3718559"/>
                  </a:moveTo>
                  <a:cubicBezTo>
                    <a:pt x="551180" y="3434079"/>
                    <a:pt x="1851660" y="2184400"/>
                    <a:pt x="3307080" y="2011680"/>
                  </a:cubicBezTo>
                  <a:cubicBezTo>
                    <a:pt x="4762500" y="1838960"/>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0" name="任意多边形: 形状 29">
              <a:extLst>
                <a:ext uri="{FF2B5EF4-FFF2-40B4-BE49-F238E27FC236}">
                  <a16:creationId xmlns="" xmlns:a16="http://schemas.microsoft.com/office/drawing/2014/main" id="{FDC10CCB-234A-43BB-9D22-6E2D349CD11A}"/>
                </a:ext>
              </a:extLst>
            </p:cNvPr>
            <p:cNvSpPr/>
            <p:nvPr/>
          </p:nvSpPr>
          <p:spPr>
            <a:xfrm>
              <a:off x="1066800" y="3486694"/>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1" name="任意多边形: 形状 30">
              <a:extLst>
                <a:ext uri="{FF2B5EF4-FFF2-40B4-BE49-F238E27FC236}">
                  <a16:creationId xmlns="" xmlns:a16="http://schemas.microsoft.com/office/drawing/2014/main" id="{70CCC2B6-9FB7-40A8-A524-A4068DDFDF94}"/>
                </a:ext>
              </a:extLst>
            </p:cNvPr>
            <p:cNvSpPr/>
            <p:nvPr/>
          </p:nvSpPr>
          <p:spPr>
            <a:xfrm>
              <a:off x="1066800" y="3560838"/>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2" name="任意多边形: 形状 31">
              <a:extLst>
                <a:ext uri="{FF2B5EF4-FFF2-40B4-BE49-F238E27FC236}">
                  <a16:creationId xmlns="" xmlns:a16="http://schemas.microsoft.com/office/drawing/2014/main" id="{D74A5281-1C7D-4652-A3E6-3EBFB1BC5863}"/>
                </a:ext>
              </a:extLst>
            </p:cNvPr>
            <p:cNvSpPr/>
            <p:nvPr/>
          </p:nvSpPr>
          <p:spPr>
            <a:xfrm>
              <a:off x="1066800" y="3634982"/>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3" name="任意多边形: 形状 32">
              <a:extLst>
                <a:ext uri="{FF2B5EF4-FFF2-40B4-BE49-F238E27FC236}">
                  <a16:creationId xmlns="" xmlns:a16="http://schemas.microsoft.com/office/drawing/2014/main" id="{14711AC6-B0A4-4691-AE99-24A43EF01031}"/>
                </a:ext>
              </a:extLst>
            </p:cNvPr>
            <p:cNvSpPr/>
            <p:nvPr/>
          </p:nvSpPr>
          <p:spPr>
            <a:xfrm>
              <a:off x="1066800" y="3709126"/>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4" name="任意多边形: 形状 33">
              <a:extLst>
                <a:ext uri="{FF2B5EF4-FFF2-40B4-BE49-F238E27FC236}">
                  <a16:creationId xmlns="" xmlns:a16="http://schemas.microsoft.com/office/drawing/2014/main" id="{E57DC970-67BF-47C0-8CA2-410E140F5224}"/>
                </a:ext>
              </a:extLst>
            </p:cNvPr>
            <p:cNvSpPr/>
            <p:nvPr/>
          </p:nvSpPr>
          <p:spPr>
            <a:xfrm>
              <a:off x="1066800" y="3783270"/>
              <a:ext cx="12420600" cy="3718560"/>
            </a:xfrm>
            <a:custGeom>
              <a:avLst/>
              <a:gdLst>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399"/>
                    <a:pt x="3307080" y="2011679"/>
                  </a:cubicBezTo>
                  <a:cubicBezTo>
                    <a:pt x="4762500" y="1838959"/>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5" name="任意多边形: 形状 34">
              <a:extLst>
                <a:ext uri="{FF2B5EF4-FFF2-40B4-BE49-F238E27FC236}">
                  <a16:creationId xmlns="" xmlns:a16="http://schemas.microsoft.com/office/drawing/2014/main" id="{23BB7447-581D-458A-A2A5-EA4B845DD3EF}"/>
                </a:ext>
              </a:extLst>
            </p:cNvPr>
            <p:cNvSpPr/>
            <p:nvPr/>
          </p:nvSpPr>
          <p:spPr>
            <a:xfrm>
              <a:off x="1066800" y="3857413"/>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1"/>
                    <a:pt x="8732520" y="2682241"/>
                  </a:cubicBezTo>
                  <a:cubicBezTo>
                    <a:pt x="10251440" y="2346961"/>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6" name="任意多边形: 形状 35">
              <a:extLst>
                <a:ext uri="{FF2B5EF4-FFF2-40B4-BE49-F238E27FC236}">
                  <a16:creationId xmlns="" xmlns:a16="http://schemas.microsoft.com/office/drawing/2014/main" id="{19F19277-B92B-46E6-9ABF-C5A25DDF3FF2}"/>
                </a:ext>
              </a:extLst>
            </p:cNvPr>
            <p:cNvSpPr/>
            <p:nvPr/>
          </p:nvSpPr>
          <p:spPr>
            <a:xfrm>
              <a:off x="1066800" y="3931556"/>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7" name="任意多边形: 形状 36">
              <a:extLst>
                <a:ext uri="{FF2B5EF4-FFF2-40B4-BE49-F238E27FC236}">
                  <a16:creationId xmlns="" xmlns:a16="http://schemas.microsoft.com/office/drawing/2014/main" id="{548579D3-5E74-432E-AA0A-C9335588D735}"/>
                </a:ext>
              </a:extLst>
            </p:cNvPr>
            <p:cNvSpPr/>
            <p:nvPr/>
          </p:nvSpPr>
          <p:spPr>
            <a:xfrm>
              <a:off x="1066800" y="4005701"/>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8" name="任意多边形: 形状 37">
              <a:extLst>
                <a:ext uri="{FF2B5EF4-FFF2-40B4-BE49-F238E27FC236}">
                  <a16:creationId xmlns="" xmlns:a16="http://schemas.microsoft.com/office/drawing/2014/main" id="{04C5B06A-E093-430B-A5E4-ABC52A8C01EF}"/>
                </a:ext>
              </a:extLst>
            </p:cNvPr>
            <p:cNvSpPr/>
            <p:nvPr/>
          </p:nvSpPr>
          <p:spPr>
            <a:xfrm>
              <a:off x="1066800" y="4079845"/>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9" name="任意多边形: 形状 38">
              <a:extLst>
                <a:ext uri="{FF2B5EF4-FFF2-40B4-BE49-F238E27FC236}">
                  <a16:creationId xmlns="" xmlns:a16="http://schemas.microsoft.com/office/drawing/2014/main" id="{665754F5-DC6C-46E4-A5C9-3E8BD436CFC3}"/>
                </a:ext>
              </a:extLst>
            </p:cNvPr>
            <p:cNvSpPr/>
            <p:nvPr/>
          </p:nvSpPr>
          <p:spPr>
            <a:xfrm>
              <a:off x="1066800" y="4153989"/>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0" name="任意多边形: 形状 39">
              <a:extLst>
                <a:ext uri="{FF2B5EF4-FFF2-40B4-BE49-F238E27FC236}">
                  <a16:creationId xmlns="" xmlns:a16="http://schemas.microsoft.com/office/drawing/2014/main" id="{D17093F2-5033-4C49-87A3-57B47EEF117D}"/>
                </a:ext>
              </a:extLst>
            </p:cNvPr>
            <p:cNvSpPr/>
            <p:nvPr/>
          </p:nvSpPr>
          <p:spPr>
            <a:xfrm>
              <a:off x="1066800" y="4228132"/>
              <a:ext cx="12420600" cy="3718559"/>
            </a:xfrm>
            <a:custGeom>
              <a:avLst/>
              <a:gdLst>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Lst>
              <a:ahLst/>
              <a:cxnLst>
                <a:cxn ang="0">
                  <a:pos x="connsiteX0" y="connsiteY0"/>
                </a:cxn>
                <a:cxn ang="0">
                  <a:pos x="connsiteX1" y="connsiteY1"/>
                </a:cxn>
                <a:cxn ang="0">
                  <a:pos x="connsiteX2" y="connsiteY2"/>
                </a:cxn>
                <a:cxn ang="0">
                  <a:pos x="connsiteX3" y="connsiteY3"/>
                </a:cxn>
              </a:cxnLst>
              <a:rect l="l" t="t" r="r" b="b"/>
              <a:pathLst>
                <a:path w="12420600" h="3718559">
                  <a:moveTo>
                    <a:pt x="0" y="3718559"/>
                  </a:moveTo>
                  <a:cubicBezTo>
                    <a:pt x="551180" y="3434079"/>
                    <a:pt x="1851660" y="2184399"/>
                    <a:pt x="3307080" y="2011679"/>
                  </a:cubicBezTo>
                  <a:cubicBezTo>
                    <a:pt x="4762500" y="1838959"/>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1" name="任意多边形: 形状 40">
              <a:extLst>
                <a:ext uri="{FF2B5EF4-FFF2-40B4-BE49-F238E27FC236}">
                  <a16:creationId xmlns="" xmlns:a16="http://schemas.microsoft.com/office/drawing/2014/main" id="{F9D5782C-F7A7-4647-8D22-C15E31379047}"/>
                </a:ext>
              </a:extLst>
            </p:cNvPr>
            <p:cNvSpPr/>
            <p:nvPr/>
          </p:nvSpPr>
          <p:spPr>
            <a:xfrm>
              <a:off x="1066800" y="4302275"/>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grpSp>
        <p:nvGrpSpPr>
          <p:cNvPr id="7" name="组合 6">
            <a:extLst>
              <a:ext uri="{FF2B5EF4-FFF2-40B4-BE49-F238E27FC236}">
                <a16:creationId xmlns="" xmlns:a16="http://schemas.microsoft.com/office/drawing/2014/main" id="{8CBC1BD6-BA3C-4D17-AF41-0C9302A988C7}"/>
              </a:ext>
            </a:extLst>
          </p:cNvPr>
          <p:cNvGrpSpPr/>
          <p:nvPr/>
        </p:nvGrpSpPr>
        <p:grpSpPr>
          <a:xfrm>
            <a:off x="3563814" y="1537092"/>
            <a:ext cx="5064372" cy="5064368"/>
            <a:chOff x="4068030" y="1899261"/>
            <a:chExt cx="4055942" cy="4055939"/>
          </a:xfrm>
        </p:grpSpPr>
        <p:sp>
          <p:nvSpPr>
            <p:cNvPr id="2" name="菱形 1">
              <a:extLst>
                <a:ext uri="{FF2B5EF4-FFF2-40B4-BE49-F238E27FC236}">
                  <a16:creationId xmlns="" xmlns:a16="http://schemas.microsoft.com/office/drawing/2014/main" id="{E3E76C62-851B-4BF8-8ABE-8B3AD6EB7879}"/>
                </a:ext>
              </a:extLst>
            </p:cNvPr>
            <p:cNvSpPr/>
            <p:nvPr/>
          </p:nvSpPr>
          <p:spPr>
            <a:xfrm>
              <a:off x="4267323" y="2098554"/>
              <a:ext cx="3657354" cy="3657354"/>
            </a:xfrm>
            <a:prstGeom prst="diamond">
              <a:avLst/>
            </a:prstGeom>
            <a:gradFill>
              <a:gsLst>
                <a:gs pos="14000">
                  <a:schemeClr val="accent1">
                    <a:lumMod val="75000"/>
                  </a:schemeClr>
                </a:gs>
                <a:gs pos="92000">
                  <a:schemeClr val="accent2">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a:extLst>
                <a:ext uri="{FF2B5EF4-FFF2-40B4-BE49-F238E27FC236}">
                  <a16:creationId xmlns="" xmlns:a16="http://schemas.microsoft.com/office/drawing/2014/main" id="{FE837EFD-5667-4A1B-B172-F73A158E9CA4}"/>
                </a:ext>
              </a:extLst>
            </p:cNvPr>
            <p:cNvSpPr/>
            <p:nvPr/>
          </p:nvSpPr>
          <p:spPr>
            <a:xfrm>
              <a:off x="5896707" y="1899261"/>
              <a:ext cx="398585" cy="3985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 xmlns:a16="http://schemas.microsoft.com/office/drawing/2014/main" id="{EBC4A41F-F65D-41A0-8E2F-413653D81212}"/>
                </a:ext>
              </a:extLst>
            </p:cNvPr>
            <p:cNvSpPr/>
            <p:nvPr/>
          </p:nvSpPr>
          <p:spPr>
            <a:xfrm>
              <a:off x="4068030" y="3727938"/>
              <a:ext cx="398585" cy="3985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a:extLst>
                <a:ext uri="{FF2B5EF4-FFF2-40B4-BE49-F238E27FC236}">
                  <a16:creationId xmlns="" xmlns:a16="http://schemas.microsoft.com/office/drawing/2014/main" id="{DF44703B-3E32-4E73-9812-BBB0423D55D3}"/>
                </a:ext>
              </a:extLst>
            </p:cNvPr>
            <p:cNvSpPr/>
            <p:nvPr/>
          </p:nvSpPr>
          <p:spPr>
            <a:xfrm>
              <a:off x="5896707" y="5556615"/>
              <a:ext cx="398585" cy="3985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a:extLst>
                <a:ext uri="{FF2B5EF4-FFF2-40B4-BE49-F238E27FC236}">
                  <a16:creationId xmlns="" xmlns:a16="http://schemas.microsoft.com/office/drawing/2014/main" id="{22A37C29-D0BF-4F78-B914-C77FDF6D5119}"/>
                </a:ext>
              </a:extLst>
            </p:cNvPr>
            <p:cNvSpPr/>
            <p:nvPr/>
          </p:nvSpPr>
          <p:spPr>
            <a:xfrm>
              <a:off x="7725387" y="3727937"/>
              <a:ext cx="398585" cy="3985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1" name="图形 20">
            <a:extLst>
              <a:ext uri="{FF2B5EF4-FFF2-40B4-BE49-F238E27FC236}">
                <a16:creationId xmlns="" xmlns:a16="http://schemas.microsoft.com/office/drawing/2014/main" id="{E2003730-6BC4-4264-9C43-6DA378DB4C6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4713978" y="2888432"/>
            <a:ext cx="2764043" cy="2273747"/>
          </a:xfrm>
          <a:prstGeom prst="rect">
            <a:avLst/>
          </a:prstGeom>
        </p:spPr>
      </p:pic>
      <p:sp>
        <p:nvSpPr>
          <p:cNvPr id="42" name="任意多边形: 形状 41">
            <a:extLst>
              <a:ext uri="{FF2B5EF4-FFF2-40B4-BE49-F238E27FC236}">
                <a16:creationId xmlns="" xmlns:a16="http://schemas.microsoft.com/office/drawing/2014/main" id="{07D89714-3788-438E-8492-28F1D7489317}"/>
              </a:ext>
            </a:extLst>
          </p:cNvPr>
          <p:cNvSpPr/>
          <p:nvPr/>
        </p:nvSpPr>
        <p:spPr>
          <a:xfrm rot="3681728">
            <a:off x="-565263" y="-565264"/>
            <a:ext cx="1130526" cy="1130526"/>
          </a:xfrm>
          <a:custGeom>
            <a:avLst/>
            <a:gdLst>
              <a:gd name="connsiteX0" fmla="*/ 2161802 w 4323604"/>
              <a:gd name="connsiteY0" fmla="*/ 963247 h 4323604"/>
              <a:gd name="connsiteX1" fmla="*/ 963247 w 4323604"/>
              <a:gd name="connsiteY1" fmla="*/ 2161802 h 4323604"/>
              <a:gd name="connsiteX2" fmla="*/ 2161802 w 4323604"/>
              <a:gd name="connsiteY2" fmla="*/ 3360357 h 4323604"/>
              <a:gd name="connsiteX3" fmla="*/ 3360357 w 4323604"/>
              <a:gd name="connsiteY3" fmla="*/ 2161802 h 4323604"/>
              <a:gd name="connsiteX4" fmla="*/ 2161802 w 4323604"/>
              <a:gd name="connsiteY4" fmla="*/ 963247 h 4323604"/>
              <a:gd name="connsiteX5" fmla="*/ 2161802 w 4323604"/>
              <a:gd name="connsiteY5" fmla="*/ 0 h 4323604"/>
              <a:gd name="connsiteX6" fmla="*/ 4323604 w 4323604"/>
              <a:gd name="connsiteY6" fmla="*/ 2161802 h 4323604"/>
              <a:gd name="connsiteX7" fmla="*/ 2161802 w 4323604"/>
              <a:gd name="connsiteY7" fmla="*/ 4323604 h 4323604"/>
              <a:gd name="connsiteX8" fmla="*/ 0 w 4323604"/>
              <a:gd name="connsiteY8" fmla="*/ 2161802 h 4323604"/>
              <a:gd name="connsiteX9" fmla="*/ 2161802 w 4323604"/>
              <a:gd name="connsiteY9" fmla="*/ 0 h 432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3604" h="4323604">
                <a:moveTo>
                  <a:pt x="2161802" y="963247"/>
                </a:moveTo>
                <a:cubicBezTo>
                  <a:pt x="1499858" y="963247"/>
                  <a:pt x="963247" y="1499858"/>
                  <a:pt x="963247" y="2161802"/>
                </a:cubicBezTo>
                <a:cubicBezTo>
                  <a:pt x="963247" y="2823746"/>
                  <a:pt x="1499858" y="3360357"/>
                  <a:pt x="2161802" y="3360357"/>
                </a:cubicBezTo>
                <a:cubicBezTo>
                  <a:pt x="2823746" y="3360357"/>
                  <a:pt x="3360357" y="2823746"/>
                  <a:pt x="3360357" y="2161802"/>
                </a:cubicBezTo>
                <a:cubicBezTo>
                  <a:pt x="3360357" y="1499858"/>
                  <a:pt x="2823746" y="963247"/>
                  <a:pt x="2161802" y="963247"/>
                </a:cubicBezTo>
                <a:close/>
                <a:moveTo>
                  <a:pt x="2161802" y="0"/>
                </a:moveTo>
                <a:cubicBezTo>
                  <a:pt x="3355732" y="0"/>
                  <a:pt x="4323604" y="967872"/>
                  <a:pt x="4323604" y="2161802"/>
                </a:cubicBezTo>
                <a:cubicBezTo>
                  <a:pt x="4323604" y="3355732"/>
                  <a:pt x="3355732" y="4323604"/>
                  <a:pt x="2161802" y="4323604"/>
                </a:cubicBezTo>
                <a:cubicBezTo>
                  <a:pt x="967872" y="4323604"/>
                  <a:pt x="0" y="3355732"/>
                  <a:pt x="0" y="2161802"/>
                </a:cubicBezTo>
                <a:cubicBezTo>
                  <a:pt x="0" y="967872"/>
                  <a:pt x="967872" y="0"/>
                  <a:pt x="2161802" y="0"/>
                </a:cubicBezTo>
                <a:close/>
              </a:path>
            </a:pathLst>
          </a:custGeom>
          <a:gradFill>
            <a:gsLst>
              <a:gs pos="30000">
                <a:schemeClr val="accent1">
                  <a:lumMod val="75000"/>
                </a:schemeClr>
              </a:gs>
              <a:gs pos="7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46" name="文本框 45">
            <a:extLst>
              <a:ext uri="{FF2B5EF4-FFF2-40B4-BE49-F238E27FC236}">
                <a16:creationId xmlns="" xmlns:a16="http://schemas.microsoft.com/office/drawing/2014/main" id="{92C55B1B-36FD-400A-916C-5227CB8182B0}"/>
              </a:ext>
            </a:extLst>
          </p:cNvPr>
          <p:cNvSpPr txBox="1"/>
          <p:nvPr/>
        </p:nvSpPr>
        <p:spPr>
          <a:xfrm>
            <a:off x="8454069" y="2709912"/>
            <a:ext cx="3152257" cy="2630785"/>
          </a:xfrm>
          <a:prstGeom prst="rect">
            <a:avLst/>
          </a:prstGeom>
          <a:noFill/>
        </p:spPr>
        <p:txBody>
          <a:bodyPr wrap="square">
            <a:spAutoFit/>
          </a:bodyPr>
          <a:lstStyle/>
          <a:p>
            <a:pPr algn="l">
              <a:lnSpc>
                <a:spcPct val="130000"/>
              </a:lnSpc>
            </a:pPr>
            <a:r>
              <a:rPr lang="zh-CN" altLang="zh-CN" sz="1600" kern="100" dirty="0">
                <a:solidFill>
                  <a:srgbClr val="000000"/>
                </a:solidFill>
                <a:effectLst/>
                <a:cs typeface="+mn-ea"/>
                <a:sym typeface="+mn-lt"/>
              </a:rPr>
              <a:t> 印章使用责任人（签字人）对印章负有经济、行政、法律责任。监印人员对违反规定的签印有权拒绝用章，印章保管人员不得私自动用印章。若非法使用印章，一经查出根据事件的严重程序给予严厉的行政处分或追究其经济、法律责任。</a:t>
            </a:r>
            <a:endParaRPr lang="zh-CN" altLang="en-US" sz="1600" dirty="0">
              <a:cs typeface="+mn-ea"/>
              <a:sym typeface="+mn-lt"/>
            </a:endParaRPr>
          </a:p>
        </p:txBody>
      </p:sp>
      <p:sp>
        <p:nvSpPr>
          <p:cNvPr id="47" name="文本框 46">
            <a:extLst>
              <a:ext uri="{FF2B5EF4-FFF2-40B4-BE49-F238E27FC236}">
                <a16:creationId xmlns="" xmlns:a16="http://schemas.microsoft.com/office/drawing/2014/main" id="{0CCB1AAC-21E2-4D55-8815-FEF5EC4E592B}"/>
              </a:ext>
            </a:extLst>
          </p:cNvPr>
          <p:cNvSpPr txBox="1"/>
          <p:nvPr/>
        </p:nvSpPr>
        <p:spPr>
          <a:xfrm>
            <a:off x="767028" y="3215576"/>
            <a:ext cx="3152257" cy="2012859"/>
          </a:xfrm>
          <a:prstGeom prst="rect">
            <a:avLst/>
          </a:prstGeom>
          <a:noFill/>
        </p:spPr>
        <p:txBody>
          <a:bodyPr wrap="square">
            <a:spAutoFit/>
          </a:bodyPr>
          <a:lstStyle/>
          <a:p>
            <a:pPr>
              <a:lnSpc>
                <a:spcPct val="130000"/>
              </a:lnSpc>
            </a:pPr>
            <a:r>
              <a:rPr lang="zh-CN" altLang="zh-CN" sz="1600" dirty="0">
                <a:solidFill>
                  <a:srgbClr val="000000"/>
                </a:solidFill>
                <a:effectLst/>
                <a:cs typeface="+mn-ea"/>
                <a:sym typeface="+mn-lt"/>
              </a:rPr>
              <a:t> 若印章在使用、保管过程中不慎遗失，则追究责任人相应的行政、经济责任，给予严厉的处分，并赔资源部人力资源部经理重大事项与外单位人员出具证明，需总经理审批</a:t>
            </a:r>
            <a:endParaRPr lang="zh-CN" altLang="en-US" sz="1600" dirty="0">
              <a:cs typeface="+mn-ea"/>
              <a:sym typeface="+mn-lt"/>
            </a:endParaRPr>
          </a:p>
        </p:txBody>
      </p:sp>
      <p:sp>
        <p:nvSpPr>
          <p:cNvPr id="49" name="文本框 48">
            <a:extLst>
              <a:ext uri="{FF2B5EF4-FFF2-40B4-BE49-F238E27FC236}">
                <a16:creationId xmlns="" xmlns:a16="http://schemas.microsoft.com/office/drawing/2014/main" id="{61430747-E999-477A-9138-55164100A4DD}"/>
              </a:ext>
            </a:extLst>
          </p:cNvPr>
          <p:cNvSpPr txBox="1"/>
          <p:nvPr/>
        </p:nvSpPr>
        <p:spPr>
          <a:xfrm>
            <a:off x="817776" y="2509652"/>
            <a:ext cx="627095" cy="923330"/>
          </a:xfrm>
          <a:prstGeom prst="rect">
            <a:avLst/>
          </a:prstGeom>
          <a:noFill/>
        </p:spPr>
        <p:txBody>
          <a:bodyPr wrap="none" rtlCol="0">
            <a:spAutoFit/>
          </a:bodyPr>
          <a:lstStyle/>
          <a:p>
            <a:r>
              <a:rPr lang="en-US" altLang="zh-CN" sz="5400" dirty="0">
                <a:gradFill>
                  <a:gsLst>
                    <a:gs pos="33000">
                      <a:schemeClr val="accent1"/>
                    </a:gs>
                    <a:gs pos="89000">
                      <a:schemeClr val="accent2">
                        <a:alpha val="0"/>
                      </a:schemeClr>
                    </a:gs>
                  </a:gsLst>
                  <a:lin ang="5400000" scaled="0"/>
                </a:gradFill>
                <a:latin typeface="Agency FB" panose="020B0503020202020204" pitchFamily="34" charset="0"/>
                <a:cs typeface="+mn-ea"/>
                <a:sym typeface="+mn-lt"/>
              </a:rPr>
              <a:t>01</a:t>
            </a:r>
            <a:endParaRPr lang="zh-CN" altLang="en-US" sz="5400" dirty="0">
              <a:gradFill>
                <a:gsLst>
                  <a:gs pos="33000">
                    <a:schemeClr val="accent1"/>
                  </a:gs>
                  <a:gs pos="89000">
                    <a:schemeClr val="accent2">
                      <a:alpha val="0"/>
                    </a:schemeClr>
                  </a:gs>
                </a:gsLst>
                <a:lin ang="5400000" scaled="0"/>
              </a:gradFill>
              <a:latin typeface="Agency FB" panose="020B0503020202020204" pitchFamily="34" charset="0"/>
              <a:cs typeface="+mn-ea"/>
              <a:sym typeface="+mn-lt"/>
            </a:endParaRPr>
          </a:p>
        </p:txBody>
      </p:sp>
      <p:sp>
        <p:nvSpPr>
          <p:cNvPr id="51" name="文本框 50">
            <a:extLst>
              <a:ext uri="{FF2B5EF4-FFF2-40B4-BE49-F238E27FC236}">
                <a16:creationId xmlns="" xmlns:a16="http://schemas.microsoft.com/office/drawing/2014/main" id="{28CF0A69-ECD7-4ADF-BE1F-9C84A9BD43BE}"/>
              </a:ext>
            </a:extLst>
          </p:cNvPr>
          <p:cNvSpPr txBox="1"/>
          <p:nvPr/>
        </p:nvSpPr>
        <p:spPr>
          <a:xfrm>
            <a:off x="8511658" y="2030569"/>
            <a:ext cx="756938" cy="923330"/>
          </a:xfrm>
          <a:prstGeom prst="rect">
            <a:avLst/>
          </a:prstGeom>
          <a:noFill/>
        </p:spPr>
        <p:txBody>
          <a:bodyPr wrap="none" rtlCol="0">
            <a:spAutoFit/>
          </a:bodyPr>
          <a:lstStyle>
            <a:defPPr>
              <a:defRPr lang="zh-CN"/>
            </a:defPPr>
            <a:lvl1pPr>
              <a:defRPr sz="5400">
                <a:gradFill>
                  <a:gsLst>
                    <a:gs pos="33000">
                      <a:schemeClr val="accent1"/>
                    </a:gs>
                    <a:gs pos="89000">
                      <a:schemeClr val="accent2">
                        <a:alpha val="0"/>
                      </a:schemeClr>
                    </a:gs>
                  </a:gsLst>
                  <a:lin ang="5400000" scaled="0"/>
                </a:gradFill>
                <a:latin typeface="Agency FB" panose="020B0503020202020204" pitchFamily="34" charset="0"/>
                <a:cs typeface="+mn-ea"/>
              </a:defRPr>
            </a:lvl1pPr>
          </a:lstStyle>
          <a:p>
            <a:r>
              <a:rPr lang="en-US" altLang="zh-CN" dirty="0">
                <a:sym typeface="+mn-lt"/>
              </a:rPr>
              <a:t>02</a:t>
            </a:r>
            <a:endParaRPr lang="zh-CN" altLang="en-US" dirty="0">
              <a:sym typeface="+mn-lt"/>
            </a:endParaRPr>
          </a:p>
        </p:txBody>
      </p:sp>
      <p:sp>
        <p:nvSpPr>
          <p:cNvPr id="54" name="PA-文本框 10">
            <a:extLst>
              <a:ext uri="{FF2B5EF4-FFF2-40B4-BE49-F238E27FC236}">
                <a16:creationId xmlns="" xmlns:a16="http://schemas.microsoft.com/office/drawing/2014/main" id="{4A027B0E-867B-4A69-A44E-3E19B19FFDE0}"/>
              </a:ext>
            </a:extLst>
          </p:cNvPr>
          <p:cNvSpPr txBox="1"/>
          <p:nvPr>
            <p:custDataLst>
              <p:tags r:id="rId1"/>
            </p:custDataLst>
          </p:nvPr>
        </p:nvSpPr>
        <p:spPr>
          <a:xfrm>
            <a:off x="3829700" y="921007"/>
            <a:ext cx="4532599" cy="1015663"/>
          </a:xfrm>
          <a:prstGeom prst="rect">
            <a:avLst/>
          </a:prstGeom>
          <a:noFill/>
        </p:spPr>
        <p:txBody>
          <a:bodyPr wrap="square">
            <a:spAutoFit/>
          </a:bodyPr>
          <a:lstStyle/>
          <a:p>
            <a:pPr algn="ctr"/>
            <a:r>
              <a:rPr lang="zh-CN" altLang="en-US" sz="6000" dirty="0">
                <a:gradFill>
                  <a:gsLst>
                    <a:gs pos="32000">
                      <a:schemeClr val="accent1">
                        <a:lumMod val="75000"/>
                      </a:schemeClr>
                    </a:gs>
                    <a:gs pos="100000">
                      <a:schemeClr val="accent2">
                        <a:lumMod val="75000"/>
                      </a:schemeClr>
                    </a:gs>
                  </a:gsLst>
                  <a:lin ang="0" scaled="0"/>
                </a:gradFill>
                <a:cs typeface="+mn-ea"/>
                <a:sym typeface="+mn-lt"/>
              </a:rPr>
              <a:t>责任</a:t>
            </a:r>
            <a:endParaRPr lang="zh-CN" altLang="zh-CN" sz="6000" dirty="0">
              <a:gradFill>
                <a:gsLst>
                  <a:gs pos="32000">
                    <a:schemeClr val="accent1">
                      <a:lumMod val="75000"/>
                    </a:schemeClr>
                  </a:gs>
                  <a:gs pos="100000">
                    <a:schemeClr val="accent2">
                      <a:lumMod val="75000"/>
                    </a:schemeClr>
                  </a:gs>
                </a:gsLst>
                <a:lin ang="0" scaled="0"/>
              </a:gradFill>
              <a:cs typeface="+mn-ea"/>
              <a:sym typeface="+mn-lt"/>
            </a:endParaRPr>
          </a:p>
        </p:txBody>
      </p:sp>
      <p:sp>
        <p:nvSpPr>
          <p:cNvPr id="56" name="椭圆 55">
            <a:extLst>
              <a:ext uri="{FF2B5EF4-FFF2-40B4-BE49-F238E27FC236}">
                <a16:creationId xmlns="" xmlns:a16="http://schemas.microsoft.com/office/drawing/2014/main" id="{A8822B64-CA54-4D42-AAE7-8BFDFFF802DA}"/>
              </a:ext>
            </a:extLst>
          </p:cNvPr>
          <p:cNvSpPr/>
          <p:nvPr/>
        </p:nvSpPr>
        <p:spPr>
          <a:xfrm rot="5400000">
            <a:off x="2198791" y="1684707"/>
            <a:ext cx="288729" cy="288729"/>
          </a:xfrm>
          <a:prstGeom prst="ellipse">
            <a:avLst/>
          </a:prstGeom>
          <a:gradFill>
            <a:gsLst>
              <a:gs pos="14000">
                <a:schemeClr val="accent1">
                  <a:lumMod val="75000"/>
                </a:schemeClr>
              </a:gs>
              <a:gs pos="92000">
                <a:schemeClr val="accent2">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椭圆 56">
            <a:extLst>
              <a:ext uri="{FF2B5EF4-FFF2-40B4-BE49-F238E27FC236}">
                <a16:creationId xmlns="" xmlns:a16="http://schemas.microsoft.com/office/drawing/2014/main" id="{44B7959A-E6F4-4D37-8D3A-FD6013243CC0}"/>
              </a:ext>
            </a:extLst>
          </p:cNvPr>
          <p:cNvSpPr/>
          <p:nvPr/>
        </p:nvSpPr>
        <p:spPr>
          <a:xfrm rot="5400000">
            <a:off x="8156770" y="5853584"/>
            <a:ext cx="288729" cy="288729"/>
          </a:xfrm>
          <a:prstGeom prst="ellipse">
            <a:avLst/>
          </a:prstGeom>
          <a:gradFill>
            <a:gsLst>
              <a:gs pos="14000">
                <a:schemeClr val="accent1">
                  <a:lumMod val="75000"/>
                </a:schemeClr>
              </a:gs>
              <a:gs pos="92000">
                <a:schemeClr val="accent2">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extLst>
      <p:ext uri="{BB962C8B-B14F-4D97-AF65-F5344CB8AC3E}">
        <p14:creationId xmlns:p14="http://schemas.microsoft.com/office/powerpoint/2010/main" val="240350111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椭圆 31">
            <a:extLst>
              <a:ext uri="{FF2B5EF4-FFF2-40B4-BE49-F238E27FC236}">
                <a16:creationId xmlns="" xmlns:a16="http://schemas.microsoft.com/office/drawing/2014/main" id="{CF4ADE44-6E9D-42DA-A95F-2C34CBB0CBD9}"/>
              </a:ext>
            </a:extLst>
          </p:cNvPr>
          <p:cNvSpPr/>
          <p:nvPr/>
        </p:nvSpPr>
        <p:spPr>
          <a:xfrm rot="6300000">
            <a:off x="837157" y="5999925"/>
            <a:ext cx="731411" cy="731411"/>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31" name="椭圆 30">
            <a:extLst>
              <a:ext uri="{FF2B5EF4-FFF2-40B4-BE49-F238E27FC236}">
                <a16:creationId xmlns="" xmlns:a16="http://schemas.microsoft.com/office/drawing/2014/main" id="{EBFF6705-7CB0-420D-A1DB-8914AF282F81}"/>
              </a:ext>
            </a:extLst>
          </p:cNvPr>
          <p:cNvSpPr/>
          <p:nvPr/>
        </p:nvSpPr>
        <p:spPr>
          <a:xfrm rot="19627751">
            <a:off x="5971913" y="225574"/>
            <a:ext cx="753856" cy="753856"/>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13" name="矩形: 圆角 12">
            <a:extLst>
              <a:ext uri="{FF2B5EF4-FFF2-40B4-BE49-F238E27FC236}">
                <a16:creationId xmlns="" xmlns:a16="http://schemas.microsoft.com/office/drawing/2014/main" id="{B22EDBA2-B344-4E61-99CA-0B9F88784F27}"/>
              </a:ext>
            </a:extLst>
          </p:cNvPr>
          <p:cNvSpPr/>
          <p:nvPr/>
        </p:nvSpPr>
        <p:spPr>
          <a:xfrm>
            <a:off x="468923" y="492369"/>
            <a:ext cx="11254154" cy="5873262"/>
          </a:xfrm>
          <a:prstGeom prst="roundRect">
            <a:avLst>
              <a:gd name="adj" fmla="val 6842"/>
            </a:avLst>
          </a:prstGeom>
          <a:solidFill>
            <a:schemeClr val="bg1"/>
          </a:solidFill>
          <a:ln w="12700" cap="flat" cmpd="sng" algn="ctr">
            <a:noFill/>
            <a:prstDash val="solid"/>
            <a:miter lim="800000"/>
          </a:ln>
          <a:effectLst>
            <a:outerShdw blurRad="228600" dist="38100" dir="2700000" sx="101000" sy="101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文本框 13">
            <a:extLst>
              <a:ext uri="{FF2B5EF4-FFF2-40B4-BE49-F238E27FC236}">
                <a16:creationId xmlns="" xmlns:a16="http://schemas.microsoft.com/office/drawing/2014/main" id="{1A5AD0DA-8E92-41D8-AD6C-161C7ED1441B}"/>
              </a:ext>
            </a:extLst>
          </p:cNvPr>
          <p:cNvSpPr txBox="1"/>
          <p:nvPr/>
        </p:nvSpPr>
        <p:spPr>
          <a:xfrm>
            <a:off x="911294" y="1576818"/>
            <a:ext cx="5179623" cy="2646878"/>
          </a:xfrm>
          <a:prstGeom prst="rect">
            <a:avLst/>
          </a:prstGeom>
          <a:noFill/>
        </p:spPr>
        <p:txBody>
          <a:bodyPr wrap="none" rtlCol="0">
            <a:spAutoFit/>
          </a:bodyPr>
          <a:lstStyle/>
          <a:p>
            <a:r>
              <a:rPr lang="en-US" altLang="zh-CN" sz="16600" dirty="0" smtClean="0">
                <a:gradFill>
                  <a:gsLst>
                    <a:gs pos="0">
                      <a:schemeClr val="accent1">
                        <a:alpha val="28000"/>
                      </a:schemeClr>
                    </a:gs>
                    <a:gs pos="100000">
                      <a:schemeClr val="accent2">
                        <a:alpha val="0"/>
                      </a:schemeClr>
                    </a:gs>
                  </a:gsLst>
                  <a:lin ang="5400000" scaled="1"/>
                </a:gradFill>
                <a:cs typeface="+mn-ea"/>
                <a:sym typeface="+mn-lt"/>
              </a:rPr>
              <a:t>2029</a:t>
            </a:r>
            <a:endParaRPr lang="zh-CN" altLang="en-US" sz="16600" dirty="0">
              <a:gradFill>
                <a:gsLst>
                  <a:gs pos="0">
                    <a:schemeClr val="accent1">
                      <a:alpha val="28000"/>
                    </a:schemeClr>
                  </a:gs>
                  <a:gs pos="100000">
                    <a:schemeClr val="accent2">
                      <a:alpha val="0"/>
                    </a:schemeClr>
                  </a:gs>
                </a:gsLst>
                <a:lin ang="5400000" scaled="1"/>
              </a:gradFill>
              <a:cs typeface="+mn-ea"/>
              <a:sym typeface="+mn-lt"/>
            </a:endParaRPr>
          </a:p>
        </p:txBody>
      </p:sp>
      <p:sp>
        <p:nvSpPr>
          <p:cNvPr id="18" name="椭圆 17">
            <a:extLst>
              <a:ext uri="{FF2B5EF4-FFF2-40B4-BE49-F238E27FC236}">
                <a16:creationId xmlns="" xmlns:a16="http://schemas.microsoft.com/office/drawing/2014/main" id="{17AF95EA-70C9-45E1-B30B-923EDC55377E}"/>
              </a:ext>
            </a:extLst>
          </p:cNvPr>
          <p:cNvSpPr/>
          <p:nvPr/>
        </p:nvSpPr>
        <p:spPr>
          <a:xfrm>
            <a:off x="7141416" y="1773817"/>
            <a:ext cx="4323603" cy="4323603"/>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0" name="图形 19">
            <a:extLst>
              <a:ext uri="{FF2B5EF4-FFF2-40B4-BE49-F238E27FC236}">
                <a16:creationId xmlns="" xmlns:a16="http://schemas.microsoft.com/office/drawing/2014/main" id="{44480434-F0E8-4BD8-9D74-49EA50F1970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7437978" y="2900258"/>
            <a:ext cx="3829665" cy="2214584"/>
          </a:xfrm>
          <a:prstGeom prst="rect">
            <a:avLst/>
          </a:prstGeom>
        </p:spPr>
      </p:pic>
      <p:sp>
        <p:nvSpPr>
          <p:cNvPr id="21" name="矩形: 圆角 20">
            <a:extLst>
              <a:ext uri="{FF2B5EF4-FFF2-40B4-BE49-F238E27FC236}">
                <a16:creationId xmlns="" xmlns:a16="http://schemas.microsoft.com/office/drawing/2014/main" id="{04F0CA11-E1B5-401A-B3D2-4D2B8D5288A4}"/>
              </a:ext>
            </a:extLst>
          </p:cNvPr>
          <p:cNvSpPr/>
          <p:nvPr/>
        </p:nvSpPr>
        <p:spPr>
          <a:xfrm>
            <a:off x="1056988" y="4861560"/>
            <a:ext cx="2636172" cy="656492"/>
          </a:xfrm>
          <a:prstGeom prst="roundRect">
            <a:avLst>
              <a:gd name="adj" fmla="val 50000"/>
            </a:avLst>
          </a:prstGeom>
          <a:gradFill>
            <a:gsLst>
              <a:gs pos="30000">
                <a:schemeClr val="accent1">
                  <a:lumMod val="75000"/>
                </a:schemeClr>
              </a:gs>
              <a:gs pos="7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a:extLst>
              <a:ext uri="{FF2B5EF4-FFF2-40B4-BE49-F238E27FC236}">
                <a16:creationId xmlns="" xmlns:a16="http://schemas.microsoft.com/office/drawing/2014/main" id="{F3618949-19EB-40A6-9DA7-A03B7561DBF8}"/>
              </a:ext>
            </a:extLst>
          </p:cNvPr>
          <p:cNvSpPr txBox="1"/>
          <p:nvPr/>
        </p:nvSpPr>
        <p:spPr>
          <a:xfrm>
            <a:off x="1320409" y="5005140"/>
            <a:ext cx="1991251" cy="400110"/>
          </a:xfrm>
          <a:prstGeom prst="rect">
            <a:avLst/>
          </a:prstGeom>
          <a:noFill/>
        </p:spPr>
        <p:txBody>
          <a:bodyPr wrap="none" rtlCol="0">
            <a:spAutoFit/>
          </a:bodyPr>
          <a:lstStyle/>
          <a:p>
            <a:r>
              <a:rPr lang="zh-CN" altLang="en-US" sz="2000" dirty="0">
                <a:solidFill>
                  <a:schemeClr val="bg1"/>
                </a:solidFill>
                <a:cs typeface="+mn-ea"/>
                <a:sym typeface="+mn-lt"/>
              </a:rPr>
              <a:t>汇报人</a:t>
            </a:r>
            <a:r>
              <a:rPr lang="en-US" altLang="zh-CN" sz="2000" dirty="0" smtClean="0">
                <a:solidFill>
                  <a:schemeClr val="bg1"/>
                </a:solidFill>
                <a:cs typeface="+mn-ea"/>
                <a:sym typeface="+mn-lt"/>
              </a:rPr>
              <a:t>:</a:t>
            </a:r>
            <a:r>
              <a:rPr lang="zh-CN" altLang="en-US" sz="2000" dirty="0">
                <a:solidFill>
                  <a:schemeClr val="bg1"/>
                </a:solidFill>
                <a:cs typeface="+mn-ea"/>
                <a:sym typeface="+mn-lt"/>
              </a:rPr>
              <a:t>优品</a:t>
            </a:r>
            <a:r>
              <a:rPr lang="en-US" altLang="zh-CN" sz="2000" dirty="0" smtClean="0">
                <a:solidFill>
                  <a:schemeClr val="bg1"/>
                </a:solidFill>
                <a:cs typeface="+mn-ea"/>
                <a:sym typeface="+mn-lt"/>
              </a:rPr>
              <a:t>PPT</a:t>
            </a:r>
            <a:endParaRPr lang="zh-CN" altLang="en-US" sz="2000" dirty="0">
              <a:solidFill>
                <a:schemeClr val="bg1"/>
              </a:solidFill>
              <a:cs typeface="+mn-ea"/>
              <a:sym typeface="+mn-lt"/>
            </a:endParaRPr>
          </a:p>
        </p:txBody>
      </p:sp>
      <p:sp>
        <p:nvSpPr>
          <p:cNvPr id="23" name="文本框 22">
            <a:extLst>
              <a:ext uri="{FF2B5EF4-FFF2-40B4-BE49-F238E27FC236}">
                <a16:creationId xmlns="" xmlns:a16="http://schemas.microsoft.com/office/drawing/2014/main" id="{45BB645A-8A83-430E-9F54-69E6BDD5679A}"/>
              </a:ext>
            </a:extLst>
          </p:cNvPr>
          <p:cNvSpPr txBox="1"/>
          <p:nvPr/>
        </p:nvSpPr>
        <p:spPr>
          <a:xfrm>
            <a:off x="966174" y="4087198"/>
            <a:ext cx="5663293" cy="319071"/>
          </a:xfrm>
          <a:prstGeom prst="rect">
            <a:avLst/>
          </a:prstGeom>
          <a:noFill/>
        </p:spPr>
        <p:txBody>
          <a:bodyPr wrap="square" rtlCol="0">
            <a:spAutoFit/>
          </a:bodyPr>
          <a:lstStyle/>
          <a:p>
            <a:pPr algn="dist"/>
            <a:r>
              <a:rPr lang="en-US" altLang="zh-CN" sz="1400" dirty="0">
                <a:cs typeface="+mn-ea"/>
                <a:sym typeface="+mn-lt"/>
              </a:rPr>
              <a:t>GENERAL BUSINESS REPORT</a:t>
            </a:r>
            <a:endParaRPr lang="zh-CN" altLang="en-US" sz="1400" dirty="0">
              <a:cs typeface="+mn-ea"/>
              <a:sym typeface="+mn-lt"/>
            </a:endParaRPr>
          </a:p>
        </p:txBody>
      </p:sp>
      <p:sp>
        <p:nvSpPr>
          <p:cNvPr id="15" name="文本框 14">
            <a:extLst>
              <a:ext uri="{FF2B5EF4-FFF2-40B4-BE49-F238E27FC236}">
                <a16:creationId xmlns="" xmlns:a16="http://schemas.microsoft.com/office/drawing/2014/main" id="{3DCD843D-5302-4F3B-9B00-661716F0CAC8}"/>
              </a:ext>
            </a:extLst>
          </p:cNvPr>
          <p:cNvSpPr txBox="1"/>
          <p:nvPr/>
        </p:nvSpPr>
        <p:spPr>
          <a:xfrm>
            <a:off x="893906" y="2468542"/>
            <a:ext cx="5929828" cy="1862048"/>
          </a:xfrm>
          <a:prstGeom prst="rect">
            <a:avLst/>
          </a:prstGeom>
          <a:noFill/>
        </p:spPr>
        <p:txBody>
          <a:bodyPr wrap="none" rtlCol="0">
            <a:spAutoFit/>
          </a:bodyPr>
          <a:lstStyle/>
          <a:p>
            <a:r>
              <a:rPr lang="zh-CN" altLang="en-US" sz="11500" spc="-300" dirty="0">
                <a:gradFill>
                  <a:gsLst>
                    <a:gs pos="35000">
                      <a:schemeClr val="accent1">
                        <a:lumMod val="75000"/>
                      </a:schemeClr>
                    </a:gs>
                    <a:gs pos="70000">
                      <a:schemeClr val="accent2">
                        <a:lumMod val="75000"/>
                      </a:schemeClr>
                    </a:gs>
                  </a:gsLst>
                  <a:lin ang="16200000" scaled="0"/>
                </a:gradFill>
                <a:latin typeface="方正正黑简体" panose="02000000000000000000" pitchFamily="2" charset="-122"/>
                <a:ea typeface="方正正黑简体" panose="02000000000000000000" pitchFamily="2" charset="-122"/>
                <a:cs typeface="+mn-ea"/>
                <a:sym typeface="+mn-lt"/>
              </a:rPr>
              <a:t>谢谢观看</a:t>
            </a:r>
          </a:p>
        </p:txBody>
      </p:sp>
      <p:sp>
        <p:nvSpPr>
          <p:cNvPr id="24" name="椭圆 23">
            <a:extLst>
              <a:ext uri="{FF2B5EF4-FFF2-40B4-BE49-F238E27FC236}">
                <a16:creationId xmlns="" xmlns:a16="http://schemas.microsoft.com/office/drawing/2014/main" id="{CD330E17-9B9B-4532-85FA-521006B996F6}"/>
              </a:ext>
            </a:extLst>
          </p:cNvPr>
          <p:cNvSpPr/>
          <p:nvPr/>
        </p:nvSpPr>
        <p:spPr>
          <a:xfrm>
            <a:off x="6505881" y="1550337"/>
            <a:ext cx="342364" cy="342364"/>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a:extLst>
              <a:ext uri="{FF2B5EF4-FFF2-40B4-BE49-F238E27FC236}">
                <a16:creationId xmlns="" xmlns:a16="http://schemas.microsoft.com/office/drawing/2014/main" id="{BCBA5238-D059-4E2C-9F6B-94795793AA19}"/>
              </a:ext>
            </a:extLst>
          </p:cNvPr>
          <p:cNvSpPr/>
          <p:nvPr/>
        </p:nvSpPr>
        <p:spPr>
          <a:xfrm>
            <a:off x="4398258" y="4620653"/>
            <a:ext cx="342364" cy="342364"/>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26" name="椭圆 25">
            <a:extLst>
              <a:ext uri="{FF2B5EF4-FFF2-40B4-BE49-F238E27FC236}">
                <a16:creationId xmlns="" xmlns:a16="http://schemas.microsoft.com/office/drawing/2014/main" id="{E2205E10-E348-4518-9F23-1B8226880969}"/>
              </a:ext>
            </a:extLst>
          </p:cNvPr>
          <p:cNvSpPr/>
          <p:nvPr/>
        </p:nvSpPr>
        <p:spPr>
          <a:xfrm rot="19627751">
            <a:off x="5617156" y="5250024"/>
            <a:ext cx="271852" cy="271852"/>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27" name="椭圆 26">
            <a:extLst>
              <a:ext uri="{FF2B5EF4-FFF2-40B4-BE49-F238E27FC236}">
                <a16:creationId xmlns="" xmlns:a16="http://schemas.microsoft.com/office/drawing/2014/main" id="{021B1493-390A-43EC-AD00-A9D3D6ABFCCF}"/>
              </a:ext>
            </a:extLst>
          </p:cNvPr>
          <p:cNvSpPr/>
          <p:nvPr/>
        </p:nvSpPr>
        <p:spPr>
          <a:xfrm rot="13596576">
            <a:off x="731282" y="817681"/>
            <a:ext cx="166925" cy="166925"/>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28" name="椭圆 27">
            <a:extLst>
              <a:ext uri="{FF2B5EF4-FFF2-40B4-BE49-F238E27FC236}">
                <a16:creationId xmlns="" xmlns:a16="http://schemas.microsoft.com/office/drawing/2014/main" id="{AB84F644-BBB1-4CBF-9BD0-34B9E7825F95}"/>
              </a:ext>
            </a:extLst>
          </p:cNvPr>
          <p:cNvSpPr/>
          <p:nvPr/>
        </p:nvSpPr>
        <p:spPr>
          <a:xfrm rot="7200000">
            <a:off x="8094672" y="1346092"/>
            <a:ext cx="161779" cy="161779"/>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29" name="椭圆 28">
            <a:extLst>
              <a:ext uri="{FF2B5EF4-FFF2-40B4-BE49-F238E27FC236}">
                <a16:creationId xmlns="" xmlns:a16="http://schemas.microsoft.com/office/drawing/2014/main" id="{AAD5D5EB-655F-482F-960B-DC7DF890F6A4}"/>
              </a:ext>
            </a:extLst>
          </p:cNvPr>
          <p:cNvSpPr/>
          <p:nvPr/>
        </p:nvSpPr>
        <p:spPr>
          <a:xfrm rot="14182458">
            <a:off x="9082208" y="5270291"/>
            <a:ext cx="161779" cy="161779"/>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30" name="文本框 29">
            <a:extLst>
              <a:ext uri="{FF2B5EF4-FFF2-40B4-BE49-F238E27FC236}">
                <a16:creationId xmlns="" xmlns:a16="http://schemas.microsoft.com/office/drawing/2014/main" id="{33AAA469-9BC0-41DE-88FD-598AF6BEBDF6}"/>
              </a:ext>
            </a:extLst>
          </p:cNvPr>
          <p:cNvSpPr txBox="1"/>
          <p:nvPr/>
        </p:nvSpPr>
        <p:spPr>
          <a:xfrm>
            <a:off x="980680" y="1200795"/>
            <a:ext cx="2689330" cy="261610"/>
          </a:xfrm>
          <a:prstGeom prst="rect">
            <a:avLst/>
          </a:prstGeom>
          <a:noFill/>
        </p:spPr>
        <p:txBody>
          <a:bodyPr wrap="square" rtlCol="0">
            <a:spAutoFit/>
          </a:bodyPr>
          <a:lstStyle/>
          <a:p>
            <a:pPr algn="dist"/>
            <a:r>
              <a:rPr lang="en-US" altLang="zh-CN" sz="1100" dirty="0" smtClean="0">
                <a:solidFill>
                  <a:schemeClr val="tx1">
                    <a:lumMod val="50000"/>
                    <a:lumOff val="50000"/>
                  </a:schemeClr>
                </a:solidFill>
                <a:cs typeface="+mn-ea"/>
                <a:sym typeface="+mn-lt"/>
              </a:rPr>
              <a:t>WWW.YPPPT.COM</a:t>
            </a:r>
            <a:endParaRPr lang="zh-CN" altLang="en-US" sz="1100" dirty="0">
              <a:solidFill>
                <a:schemeClr val="tx1">
                  <a:lumMod val="50000"/>
                  <a:lumOff val="50000"/>
                </a:schemeClr>
              </a:solidFill>
              <a:cs typeface="+mn-ea"/>
              <a:sym typeface="+mn-lt"/>
            </a:endParaRPr>
          </a:p>
        </p:txBody>
      </p:sp>
      <p:sp>
        <p:nvSpPr>
          <p:cNvPr id="33" name="椭圆 32">
            <a:extLst>
              <a:ext uri="{FF2B5EF4-FFF2-40B4-BE49-F238E27FC236}">
                <a16:creationId xmlns="" xmlns:a16="http://schemas.microsoft.com/office/drawing/2014/main" id="{8326F35E-98A9-4754-8775-6174EAE69AC6}"/>
              </a:ext>
            </a:extLst>
          </p:cNvPr>
          <p:cNvSpPr/>
          <p:nvPr/>
        </p:nvSpPr>
        <p:spPr>
          <a:xfrm>
            <a:off x="6519282" y="1536610"/>
            <a:ext cx="342364" cy="342364"/>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a:extLst>
              <a:ext uri="{FF2B5EF4-FFF2-40B4-BE49-F238E27FC236}">
                <a16:creationId xmlns="" xmlns:a16="http://schemas.microsoft.com/office/drawing/2014/main" id="{970CDA76-3063-4240-AFE5-2B565FA9552F}"/>
              </a:ext>
            </a:extLst>
          </p:cNvPr>
          <p:cNvSpPr/>
          <p:nvPr/>
        </p:nvSpPr>
        <p:spPr>
          <a:xfrm>
            <a:off x="4411659" y="4606926"/>
            <a:ext cx="342364" cy="342364"/>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35" name="椭圆 34">
            <a:extLst>
              <a:ext uri="{FF2B5EF4-FFF2-40B4-BE49-F238E27FC236}">
                <a16:creationId xmlns="" xmlns:a16="http://schemas.microsoft.com/office/drawing/2014/main" id="{CE88A6A1-CD25-437B-B1D7-089F3E572E85}"/>
              </a:ext>
            </a:extLst>
          </p:cNvPr>
          <p:cNvSpPr/>
          <p:nvPr/>
        </p:nvSpPr>
        <p:spPr>
          <a:xfrm rot="7200000">
            <a:off x="8108073" y="1332365"/>
            <a:ext cx="161779" cy="161779"/>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Tree>
    <p:extLst>
      <p:ext uri="{BB962C8B-B14F-4D97-AF65-F5344CB8AC3E}">
        <p14:creationId xmlns:p14="http://schemas.microsoft.com/office/powerpoint/2010/main" val="374984893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35000">
                                      <p:stCondLst>
                                        <p:cond delay="300"/>
                                      </p:stCondLst>
                                      <p:iterate type="lt">
                                        <p:tmPct val="3000"/>
                                      </p:iterate>
                                      <p:childTnLst>
                                        <p:set>
                                          <p:cBhvr>
                                            <p:cTn id="6" dur="1" fill="hold">
                                              <p:stCondLst>
                                                <p:cond delay="0"/>
                                              </p:stCondLst>
                                            </p:cTn>
                                            <p:tgtEl>
                                              <p:spTgt spid="23"/>
                                            </p:tgtEl>
                                            <p:attrNameLst>
                                              <p:attrName>style.visibility</p:attrName>
                                            </p:attrNameLst>
                                          </p:cBhvr>
                                          <p:to>
                                            <p:strVal val="visible"/>
                                          </p:to>
                                        </p:set>
                                        <p:anim calcmode="lin" valueType="num" p14:bounceEnd="35000">
                                          <p:cBhvr additive="base">
                                            <p:cTn id="7" dur="800" fill="hold"/>
                                            <p:tgtEl>
                                              <p:spTgt spid="23"/>
                                            </p:tgtEl>
                                            <p:attrNameLst>
                                              <p:attrName>ppt_x</p:attrName>
                                            </p:attrNameLst>
                                          </p:cBhvr>
                                          <p:tavLst>
                                            <p:tav tm="0">
                                              <p:val>
                                                <p:strVal val="1+#ppt_w/2"/>
                                              </p:val>
                                            </p:tav>
                                            <p:tav tm="100000">
                                              <p:val>
                                                <p:strVal val="#ppt_x"/>
                                              </p:val>
                                            </p:tav>
                                          </p:tavLst>
                                        </p:anim>
                                        <p:anim calcmode="lin" valueType="num" p14:bounceEnd="35000">
                                          <p:cBhvr additive="base">
                                            <p:cTn id="8" dur="8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35000">
                                      <p:stCondLst>
                                        <p:cond delay="0"/>
                                      </p:stCondLst>
                                      <p:iterate type="lt">
                                        <p:tmPct val="3000"/>
                                      </p:iterate>
                                      <p:childTnLst>
                                        <p:set>
                                          <p:cBhvr>
                                            <p:cTn id="10" dur="1" fill="hold">
                                              <p:stCondLst>
                                                <p:cond delay="0"/>
                                              </p:stCondLst>
                                            </p:cTn>
                                            <p:tgtEl>
                                              <p:spTgt spid="15"/>
                                            </p:tgtEl>
                                            <p:attrNameLst>
                                              <p:attrName>style.visibility</p:attrName>
                                            </p:attrNameLst>
                                          </p:cBhvr>
                                          <p:to>
                                            <p:strVal val="visible"/>
                                          </p:to>
                                        </p:set>
                                        <p:anim calcmode="lin" valueType="num" p14:bounceEnd="35000">
                                          <p:cBhvr additive="base">
                                            <p:cTn id="11" dur="800" fill="hold"/>
                                            <p:tgtEl>
                                              <p:spTgt spid="15"/>
                                            </p:tgtEl>
                                            <p:attrNameLst>
                                              <p:attrName>ppt_x</p:attrName>
                                            </p:attrNameLst>
                                          </p:cBhvr>
                                          <p:tavLst>
                                            <p:tav tm="0">
                                              <p:val>
                                                <p:strVal val="1+#ppt_w/2"/>
                                              </p:val>
                                            </p:tav>
                                            <p:tav tm="100000">
                                              <p:val>
                                                <p:strVal val="#ppt_x"/>
                                              </p:val>
                                            </p:tav>
                                          </p:tavLst>
                                        </p:anim>
                                        <p:anim calcmode="lin" valueType="num" p14:bounceEnd="35000">
                                          <p:cBhvr additive="base">
                                            <p:cTn id="12" dur="8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35000">
                                      <p:stCondLst>
                                        <p:cond delay="200"/>
                                      </p:stCondLst>
                                      <p:iterate type="lt">
                                        <p:tmPct val="3000"/>
                                      </p:iterate>
                                      <p:childTnLst>
                                        <p:set>
                                          <p:cBhvr>
                                            <p:cTn id="14" dur="1" fill="hold">
                                              <p:stCondLst>
                                                <p:cond delay="0"/>
                                              </p:stCondLst>
                                            </p:cTn>
                                            <p:tgtEl>
                                              <p:spTgt spid="14"/>
                                            </p:tgtEl>
                                            <p:attrNameLst>
                                              <p:attrName>style.visibility</p:attrName>
                                            </p:attrNameLst>
                                          </p:cBhvr>
                                          <p:to>
                                            <p:strVal val="visible"/>
                                          </p:to>
                                        </p:set>
                                        <p:anim calcmode="lin" valueType="num" p14:bounceEnd="35000">
                                          <p:cBhvr additive="base">
                                            <p:cTn id="15" dur="800" fill="hold"/>
                                            <p:tgtEl>
                                              <p:spTgt spid="14"/>
                                            </p:tgtEl>
                                            <p:attrNameLst>
                                              <p:attrName>ppt_x</p:attrName>
                                            </p:attrNameLst>
                                          </p:cBhvr>
                                          <p:tavLst>
                                            <p:tav tm="0">
                                              <p:val>
                                                <p:strVal val="1+#ppt_w/2"/>
                                              </p:val>
                                            </p:tav>
                                            <p:tav tm="100000">
                                              <p:val>
                                                <p:strVal val="#ppt_x"/>
                                              </p:val>
                                            </p:tav>
                                          </p:tavLst>
                                        </p:anim>
                                        <p:anim calcmode="lin" valueType="num" p14:bounceEnd="35000">
                                          <p:cBhvr additive="base">
                                            <p:cTn id="16" dur="8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35000">
                                      <p:stCondLst>
                                        <p:cond delay="400"/>
                                      </p:stCondLst>
                                      <p:iterate type="lt">
                                        <p:tmPct val="3000"/>
                                      </p:iterate>
                                      <p:childTnLst>
                                        <p:set>
                                          <p:cBhvr>
                                            <p:cTn id="18" dur="1" fill="hold">
                                              <p:stCondLst>
                                                <p:cond delay="0"/>
                                              </p:stCondLst>
                                            </p:cTn>
                                            <p:tgtEl>
                                              <p:spTgt spid="22"/>
                                            </p:tgtEl>
                                            <p:attrNameLst>
                                              <p:attrName>style.visibility</p:attrName>
                                            </p:attrNameLst>
                                          </p:cBhvr>
                                          <p:to>
                                            <p:strVal val="visible"/>
                                          </p:to>
                                        </p:set>
                                        <p:anim calcmode="lin" valueType="num" p14:bounceEnd="35000">
                                          <p:cBhvr additive="base">
                                            <p:cTn id="19" dur="800" fill="hold"/>
                                            <p:tgtEl>
                                              <p:spTgt spid="22"/>
                                            </p:tgtEl>
                                            <p:attrNameLst>
                                              <p:attrName>ppt_x</p:attrName>
                                            </p:attrNameLst>
                                          </p:cBhvr>
                                          <p:tavLst>
                                            <p:tav tm="0">
                                              <p:val>
                                                <p:strVal val="1+#ppt_w/2"/>
                                              </p:val>
                                            </p:tav>
                                            <p:tav tm="100000">
                                              <p:val>
                                                <p:strVal val="#ppt_x"/>
                                              </p:val>
                                            </p:tav>
                                          </p:tavLst>
                                        </p:anim>
                                        <p:anim calcmode="lin" valueType="num" p14:bounceEnd="35000">
                                          <p:cBhvr additive="base">
                                            <p:cTn id="20" dur="800" fill="hold"/>
                                            <p:tgtEl>
                                              <p:spTgt spid="2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35000">
                                      <p:stCondLst>
                                        <p:cond delay="300"/>
                                      </p:stCondLst>
                                      <p:iterate type="lt">
                                        <p:tmPct val="3000"/>
                                      </p:iterate>
                                      <p:childTnLst>
                                        <p:set>
                                          <p:cBhvr>
                                            <p:cTn id="22" dur="1" fill="hold">
                                              <p:stCondLst>
                                                <p:cond delay="0"/>
                                              </p:stCondLst>
                                            </p:cTn>
                                            <p:tgtEl>
                                              <p:spTgt spid="21"/>
                                            </p:tgtEl>
                                            <p:attrNameLst>
                                              <p:attrName>style.visibility</p:attrName>
                                            </p:attrNameLst>
                                          </p:cBhvr>
                                          <p:to>
                                            <p:strVal val="visible"/>
                                          </p:to>
                                        </p:set>
                                        <p:anim calcmode="lin" valueType="num" p14:bounceEnd="35000">
                                          <p:cBhvr additive="base">
                                            <p:cTn id="23" dur="800" fill="hold"/>
                                            <p:tgtEl>
                                              <p:spTgt spid="21"/>
                                            </p:tgtEl>
                                            <p:attrNameLst>
                                              <p:attrName>ppt_x</p:attrName>
                                            </p:attrNameLst>
                                          </p:cBhvr>
                                          <p:tavLst>
                                            <p:tav tm="0">
                                              <p:val>
                                                <p:strVal val="1+#ppt_w/2"/>
                                              </p:val>
                                            </p:tav>
                                            <p:tav tm="100000">
                                              <p:val>
                                                <p:strVal val="#ppt_x"/>
                                              </p:val>
                                            </p:tav>
                                          </p:tavLst>
                                        </p:anim>
                                        <p:anim calcmode="lin" valueType="num" p14:bounceEnd="35000">
                                          <p:cBhvr additive="base">
                                            <p:cTn id="24" dur="8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animBg="1"/>
          <p:bldP spid="22" grpId="0"/>
          <p:bldP spid="23"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300"/>
                                      </p:stCondLst>
                                      <p:iterate type="lt">
                                        <p:tmPct val="3000"/>
                                      </p:iterate>
                                      <p:childTnLst>
                                        <p:set>
                                          <p:cBhvr>
                                            <p:cTn id="6" dur="1" fill="hold">
                                              <p:stCondLst>
                                                <p:cond delay="0"/>
                                              </p:stCondLst>
                                            </p:cTn>
                                            <p:tgtEl>
                                              <p:spTgt spid="23"/>
                                            </p:tgtEl>
                                            <p:attrNameLst>
                                              <p:attrName>style.visibility</p:attrName>
                                            </p:attrNameLst>
                                          </p:cBhvr>
                                          <p:to>
                                            <p:strVal val="visible"/>
                                          </p:to>
                                        </p:set>
                                        <p:anim calcmode="lin" valueType="num">
                                          <p:cBhvr additive="base">
                                            <p:cTn id="7" dur="800" fill="hold"/>
                                            <p:tgtEl>
                                              <p:spTgt spid="23"/>
                                            </p:tgtEl>
                                            <p:attrNameLst>
                                              <p:attrName>ppt_x</p:attrName>
                                            </p:attrNameLst>
                                          </p:cBhvr>
                                          <p:tavLst>
                                            <p:tav tm="0">
                                              <p:val>
                                                <p:strVal val="1+#ppt_w/2"/>
                                              </p:val>
                                            </p:tav>
                                            <p:tav tm="100000">
                                              <p:val>
                                                <p:strVal val="#ppt_x"/>
                                              </p:val>
                                            </p:tav>
                                          </p:tavLst>
                                        </p:anim>
                                        <p:anim calcmode="lin" valueType="num">
                                          <p:cBhvr additive="base">
                                            <p:cTn id="8" dur="8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iterate type="lt">
                                        <p:tmPct val="3000"/>
                                      </p:iterate>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800" fill="hold"/>
                                            <p:tgtEl>
                                              <p:spTgt spid="15"/>
                                            </p:tgtEl>
                                            <p:attrNameLst>
                                              <p:attrName>ppt_x</p:attrName>
                                            </p:attrNameLst>
                                          </p:cBhvr>
                                          <p:tavLst>
                                            <p:tav tm="0">
                                              <p:val>
                                                <p:strVal val="1+#ppt_w/2"/>
                                              </p:val>
                                            </p:tav>
                                            <p:tav tm="100000">
                                              <p:val>
                                                <p:strVal val="#ppt_x"/>
                                              </p:val>
                                            </p:tav>
                                          </p:tavLst>
                                        </p:anim>
                                        <p:anim calcmode="lin" valueType="num">
                                          <p:cBhvr additive="base">
                                            <p:cTn id="12" dur="8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iterate type="lt">
                                        <p:tmPct val="3000"/>
                                      </p:iterate>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800" fill="hold"/>
                                            <p:tgtEl>
                                              <p:spTgt spid="14"/>
                                            </p:tgtEl>
                                            <p:attrNameLst>
                                              <p:attrName>ppt_x</p:attrName>
                                            </p:attrNameLst>
                                          </p:cBhvr>
                                          <p:tavLst>
                                            <p:tav tm="0">
                                              <p:val>
                                                <p:strVal val="1+#ppt_w/2"/>
                                              </p:val>
                                            </p:tav>
                                            <p:tav tm="100000">
                                              <p:val>
                                                <p:strVal val="#ppt_x"/>
                                              </p:val>
                                            </p:tav>
                                          </p:tavLst>
                                        </p:anim>
                                        <p:anim calcmode="lin" valueType="num">
                                          <p:cBhvr additive="base">
                                            <p:cTn id="16" dur="8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400"/>
                                      </p:stCondLst>
                                      <p:iterate type="lt">
                                        <p:tmPct val="3000"/>
                                      </p:iterate>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800" fill="hold"/>
                                            <p:tgtEl>
                                              <p:spTgt spid="22"/>
                                            </p:tgtEl>
                                            <p:attrNameLst>
                                              <p:attrName>ppt_x</p:attrName>
                                            </p:attrNameLst>
                                          </p:cBhvr>
                                          <p:tavLst>
                                            <p:tav tm="0">
                                              <p:val>
                                                <p:strVal val="1+#ppt_w/2"/>
                                              </p:val>
                                            </p:tav>
                                            <p:tav tm="100000">
                                              <p:val>
                                                <p:strVal val="#ppt_x"/>
                                              </p:val>
                                            </p:tav>
                                          </p:tavLst>
                                        </p:anim>
                                        <p:anim calcmode="lin" valueType="num">
                                          <p:cBhvr additive="base">
                                            <p:cTn id="20" dur="800" fill="hold"/>
                                            <p:tgtEl>
                                              <p:spTgt spid="2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300"/>
                                      </p:stCondLst>
                                      <p:iterate type="lt">
                                        <p:tmPct val="3000"/>
                                      </p:iterate>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800" fill="hold"/>
                                            <p:tgtEl>
                                              <p:spTgt spid="21"/>
                                            </p:tgtEl>
                                            <p:attrNameLst>
                                              <p:attrName>ppt_x</p:attrName>
                                            </p:attrNameLst>
                                          </p:cBhvr>
                                          <p:tavLst>
                                            <p:tav tm="0">
                                              <p:val>
                                                <p:strVal val="1+#ppt_w/2"/>
                                              </p:val>
                                            </p:tav>
                                            <p:tav tm="100000">
                                              <p:val>
                                                <p:strVal val="#ppt_x"/>
                                              </p:val>
                                            </p:tav>
                                          </p:tavLst>
                                        </p:anim>
                                        <p:anim calcmode="lin" valueType="num">
                                          <p:cBhvr additive="base">
                                            <p:cTn id="24" dur="8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animBg="1"/>
          <p:bldP spid="22" grpId="0"/>
          <p:bldP spid="23" grpId="0"/>
          <p:bldP spid="15"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16690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椭圆 31">
            <a:extLst>
              <a:ext uri="{FF2B5EF4-FFF2-40B4-BE49-F238E27FC236}">
                <a16:creationId xmlns="" xmlns:a16="http://schemas.microsoft.com/office/drawing/2014/main" id="{CF4ADE44-6E9D-42DA-A95F-2C34CBB0CBD9}"/>
              </a:ext>
            </a:extLst>
          </p:cNvPr>
          <p:cNvSpPr/>
          <p:nvPr/>
        </p:nvSpPr>
        <p:spPr>
          <a:xfrm rot="6300000">
            <a:off x="837157" y="5999925"/>
            <a:ext cx="731411" cy="731411"/>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31" name="椭圆 30">
            <a:extLst>
              <a:ext uri="{FF2B5EF4-FFF2-40B4-BE49-F238E27FC236}">
                <a16:creationId xmlns="" xmlns:a16="http://schemas.microsoft.com/office/drawing/2014/main" id="{EBFF6705-7CB0-420D-A1DB-8914AF282F81}"/>
              </a:ext>
            </a:extLst>
          </p:cNvPr>
          <p:cNvSpPr/>
          <p:nvPr/>
        </p:nvSpPr>
        <p:spPr>
          <a:xfrm rot="19627751">
            <a:off x="5971913" y="225574"/>
            <a:ext cx="753856" cy="753856"/>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13" name="矩形: 圆角 12">
            <a:extLst>
              <a:ext uri="{FF2B5EF4-FFF2-40B4-BE49-F238E27FC236}">
                <a16:creationId xmlns="" xmlns:a16="http://schemas.microsoft.com/office/drawing/2014/main" id="{B22EDBA2-B344-4E61-99CA-0B9F88784F27}"/>
              </a:ext>
            </a:extLst>
          </p:cNvPr>
          <p:cNvSpPr/>
          <p:nvPr/>
        </p:nvSpPr>
        <p:spPr>
          <a:xfrm>
            <a:off x="468923" y="492369"/>
            <a:ext cx="11254154" cy="5873262"/>
          </a:xfrm>
          <a:prstGeom prst="roundRect">
            <a:avLst>
              <a:gd name="adj" fmla="val 6842"/>
            </a:avLst>
          </a:prstGeom>
          <a:solidFill>
            <a:schemeClr val="bg1"/>
          </a:solidFill>
          <a:ln w="12700" cap="flat" cmpd="sng" algn="ctr">
            <a:noFill/>
            <a:prstDash val="solid"/>
            <a:miter lim="800000"/>
          </a:ln>
          <a:effectLst>
            <a:outerShdw blurRad="228600" dist="38100" dir="2700000" sx="101000" sy="101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PA-文本框 13">
            <a:extLst>
              <a:ext uri="{FF2B5EF4-FFF2-40B4-BE49-F238E27FC236}">
                <a16:creationId xmlns="" xmlns:a16="http://schemas.microsoft.com/office/drawing/2014/main" id="{1A5AD0DA-8E92-41D8-AD6C-161C7ED1441B}"/>
              </a:ext>
            </a:extLst>
          </p:cNvPr>
          <p:cNvSpPr txBox="1"/>
          <p:nvPr>
            <p:custDataLst>
              <p:tags r:id="rId1"/>
            </p:custDataLst>
          </p:nvPr>
        </p:nvSpPr>
        <p:spPr>
          <a:xfrm>
            <a:off x="5130459" y="1694331"/>
            <a:ext cx="2730235" cy="2646878"/>
          </a:xfrm>
          <a:prstGeom prst="rect">
            <a:avLst/>
          </a:prstGeom>
          <a:noFill/>
        </p:spPr>
        <p:txBody>
          <a:bodyPr wrap="square" rtlCol="0">
            <a:spAutoFit/>
          </a:bodyPr>
          <a:lstStyle/>
          <a:p>
            <a:r>
              <a:rPr lang="en-US" altLang="zh-CN" sz="16600" dirty="0">
                <a:gradFill>
                  <a:gsLst>
                    <a:gs pos="0">
                      <a:schemeClr val="accent1">
                        <a:alpha val="28000"/>
                      </a:schemeClr>
                    </a:gs>
                    <a:gs pos="100000">
                      <a:schemeClr val="accent2">
                        <a:alpha val="0"/>
                      </a:schemeClr>
                    </a:gs>
                  </a:gsLst>
                  <a:lin ang="5400000" scaled="1"/>
                </a:gradFill>
                <a:cs typeface="+mn-ea"/>
                <a:sym typeface="+mn-lt"/>
              </a:rPr>
              <a:t>01</a:t>
            </a:r>
            <a:endParaRPr lang="zh-CN" altLang="en-US" sz="16600" dirty="0">
              <a:gradFill>
                <a:gsLst>
                  <a:gs pos="0">
                    <a:schemeClr val="accent1">
                      <a:alpha val="28000"/>
                    </a:schemeClr>
                  </a:gs>
                  <a:gs pos="100000">
                    <a:schemeClr val="accent2">
                      <a:alpha val="0"/>
                    </a:schemeClr>
                  </a:gs>
                </a:gsLst>
                <a:lin ang="5400000" scaled="1"/>
              </a:gradFill>
              <a:cs typeface="+mn-ea"/>
              <a:sym typeface="+mn-lt"/>
            </a:endParaRPr>
          </a:p>
        </p:txBody>
      </p:sp>
      <p:sp>
        <p:nvSpPr>
          <p:cNvPr id="23" name="PA-文本框 22">
            <a:extLst>
              <a:ext uri="{FF2B5EF4-FFF2-40B4-BE49-F238E27FC236}">
                <a16:creationId xmlns="" xmlns:a16="http://schemas.microsoft.com/office/drawing/2014/main" id="{45BB645A-8A83-430E-9F54-69E6BDD5679A}"/>
              </a:ext>
            </a:extLst>
          </p:cNvPr>
          <p:cNvSpPr txBox="1"/>
          <p:nvPr>
            <p:custDataLst>
              <p:tags r:id="rId2"/>
            </p:custDataLst>
          </p:nvPr>
        </p:nvSpPr>
        <p:spPr>
          <a:xfrm>
            <a:off x="5232164" y="4301931"/>
            <a:ext cx="5889768" cy="307777"/>
          </a:xfrm>
          <a:prstGeom prst="rect">
            <a:avLst/>
          </a:prstGeom>
          <a:noFill/>
        </p:spPr>
        <p:txBody>
          <a:bodyPr wrap="square" rtlCol="0">
            <a:spAutoFit/>
          </a:bodyPr>
          <a:lstStyle/>
          <a:p>
            <a:pPr algn="dist"/>
            <a:r>
              <a:rPr lang="en-US" altLang="zh-CN" sz="1400" dirty="0">
                <a:cs typeface="+mn-ea"/>
                <a:sym typeface="+mn-lt"/>
              </a:rPr>
              <a:t>GENERAL BUSINESS REPORT</a:t>
            </a:r>
            <a:endParaRPr lang="zh-CN" altLang="en-US" sz="1400" dirty="0">
              <a:cs typeface="+mn-ea"/>
              <a:sym typeface="+mn-lt"/>
            </a:endParaRPr>
          </a:p>
        </p:txBody>
      </p:sp>
      <p:sp>
        <p:nvSpPr>
          <p:cNvPr id="15" name="PA-文本框 14">
            <a:extLst>
              <a:ext uri="{FF2B5EF4-FFF2-40B4-BE49-F238E27FC236}">
                <a16:creationId xmlns="" xmlns:a16="http://schemas.microsoft.com/office/drawing/2014/main" id="{3DCD843D-5302-4F3B-9B00-661716F0CAC8}"/>
              </a:ext>
            </a:extLst>
          </p:cNvPr>
          <p:cNvSpPr txBox="1"/>
          <p:nvPr>
            <p:custDataLst>
              <p:tags r:id="rId3"/>
            </p:custDataLst>
          </p:nvPr>
        </p:nvSpPr>
        <p:spPr>
          <a:xfrm>
            <a:off x="5192104" y="2764134"/>
            <a:ext cx="5929828" cy="1862048"/>
          </a:xfrm>
          <a:prstGeom prst="rect">
            <a:avLst/>
          </a:prstGeom>
          <a:noFill/>
        </p:spPr>
        <p:txBody>
          <a:bodyPr wrap="square" rtlCol="0">
            <a:spAutoFit/>
          </a:bodyPr>
          <a:lstStyle/>
          <a:p>
            <a:r>
              <a:rPr lang="zh-CN" altLang="en-US" sz="11500" spc="-300" dirty="0">
                <a:gradFill>
                  <a:gsLst>
                    <a:gs pos="35000">
                      <a:schemeClr val="accent1">
                        <a:lumMod val="75000"/>
                      </a:schemeClr>
                    </a:gs>
                    <a:gs pos="70000">
                      <a:schemeClr val="accent2">
                        <a:lumMod val="75000"/>
                      </a:schemeClr>
                    </a:gs>
                  </a:gsLst>
                  <a:lin ang="16200000" scaled="0"/>
                </a:gradFill>
                <a:latin typeface="方正正黑简体" panose="02000000000000000000" pitchFamily="2" charset="-122"/>
                <a:ea typeface="方正正黑简体" panose="02000000000000000000" pitchFamily="2" charset="-122"/>
                <a:cs typeface="+mn-ea"/>
                <a:sym typeface="+mn-lt"/>
              </a:rPr>
              <a:t>员工培训</a:t>
            </a:r>
          </a:p>
        </p:txBody>
      </p:sp>
      <p:sp>
        <p:nvSpPr>
          <p:cNvPr id="25" name="椭圆 24">
            <a:extLst>
              <a:ext uri="{FF2B5EF4-FFF2-40B4-BE49-F238E27FC236}">
                <a16:creationId xmlns="" xmlns:a16="http://schemas.microsoft.com/office/drawing/2014/main" id="{BCBA5238-D059-4E2C-9F6B-94795793AA19}"/>
              </a:ext>
            </a:extLst>
          </p:cNvPr>
          <p:cNvSpPr/>
          <p:nvPr/>
        </p:nvSpPr>
        <p:spPr>
          <a:xfrm>
            <a:off x="2112851" y="4896668"/>
            <a:ext cx="342364" cy="342364"/>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26" name="PA-椭圆 25">
            <a:extLst>
              <a:ext uri="{FF2B5EF4-FFF2-40B4-BE49-F238E27FC236}">
                <a16:creationId xmlns="" xmlns:a16="http://schemas.microsoft.com/office/drawing/2014/main" id="{E2205E10-E348-4518-9F23-1B8226880969}"/>
              </a:ext>
            </a:extLst>
          </p:cNvPr>
          <p:cNvSpPr/>
          <p:nvPr>
            <p:custDataLst>
              <p:tags r:id="rId4"/>
            </p:custDataLst>
          </p:nvPr>
        </p:nvSpPr>
        <p:spPr>
          <a:xfrm rot="19627751">
            <a:off x="10986006" y="1971369"/>
            <a:ext cx="271852" cy="271852"/>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27" name="椭圆 26">
            <a:extLst>
              <a:ext uri="{FF2B5EF4-FFF2-40B4-BE49-F238E27FC236}">
                <a16:creationId xmlns="" xmlns:a16="http://schemas.microsoft.com/office/drawing/2014/main" id="{021B1493-390A-43EC-AD00-A9D3D6ABFCCF}"/>
              </a:ext>
            </a:extLst>
          </p:cNvPr>
          <p:cNvSpPr/>
          <p:nvPr/>
        </p:nvSpPr>
        <p:spPr>
          <a:xfrm rot="13596576">
            <a:off x="731282" y="817681"/>
            <a:ext cx="166925" cy="166925"/>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28" name="椭圆 27">
            <a:extLst>
              <a:ext uri="{FF2B5EF4-FFF2-40B4-BE49-F238E27FC236}">
                <a16:creationId xmlns="" xmlns:a16="http://schemas.microsoft.com/office/drawing/2014/main" id="{AB84F644-BBB1-4CBF-9BD0-34B9E7825F95}"/>
              </a:ext>
            </a:extLst>
          </p:cNvPr>
          <p:cNvSpPr/>
          <p:nvPr/>
        </p:nvSpPr>
        <p:spPr>
          <a:xfrm rot="7200000">
            <a:off x="8494249" y="1578018"/>
            <a:ext cx="161779" cy="161779"/>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29" name="椭圆 28">
            <a:extLst>
              <a:ext uri="{FF2B5EF4-FFF2-40B4-BE49-F238E27FC236}">
                <a16:creationId xmlns="" xmlns:a16="http://schemas.microsoft.com/office/drawing/2014/main" id="{AAD5D5EB-655F-482F-960B-DC7DF890F6A4}"/>
              </a:ext>
            </a:extLst>
          </p:cNvPr>
          <p:cNvSpPr/>
          <p:nvPr/>
        </p:nvSpPr>
        <p:spPr>
          <a:xfrm rot="14182458">
            <a:off x="9481785" y="5502217"/>
            <a:ext cx="161779" cy="161779"/>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35" name="椭圆 34">
            <a:extLst>
              <a:ext uri="{FF2B5EF4-FFF2-40B4-BE49-F238E27FC236}">
                <a16:creationId xmlns="" xmlns:a16="http://schemas.microsoft.com/office/drawing/2014/main" id="{CE88A6A1-CD25-437B-B1D7-089F3E572E85}"/>
              </a:ext>
            </a:extLst>
          </p:cNvPr>
          <p:cNvSpPr/>
          <p:nvPr/>
        </p:nvSpPr>
        <p:spPr>
          <a:xfrm rot="7200000">
            <a:off x="8507650" y="1564291"/>
            <a:ext cx="161779" cy="161779"/>
          </a:xfrm>
          <a:prstGeom prst="ellipse">
            <a:avLst/>
          </a:prstGeom>
          <a:gradFill>
            <a:gsLst>
              <a:gs pos="27000">
                <a:schemeClr val="accent1">
                  <a:lumMod val="75000"/>
                  <a:alpha val="73000"/>
                </a:schemeClr>
              </a:gs>
              <a:gs pos="76000">
                <a:schemeClr val="accent2">
                  <a:lumMod val="75000"/>
                  <a:alpha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cs typeface="+mn-ea"/>
              <a:sym typeface="+mn-lt"/>
            </a:endParaRPr>
          </a:p>
        </p:txBody>
      </p:sp>
      <p:sp>
        <p:nvSpPr>
          <p:cNvPr id="39" name="任意多边形: 形状 38">
            <a:extLst>
              <a:ext uri="{FF2B5EF4-FFF2-40B4-BE49-F238E27FC236}">
                <a16:creationId xmlns="" xmlns:a16="http://schemas.microsoft.com/office/drawing/2014/main" id="{63795DD2-82D5-4AC1-9E71-B55AF3D733A5}"/>
              </a:ext>
            </a:extLst>
          </p:cNvPr>
          <p:cNvSpPr/>
          <p:nvPr/>
        </p:nvSpPr>
        <p:spPr>
          <a:xfrm>
            <a:off x="468924" y="492369"/>
            <a:ext cx="3784669" cy="4763214"/>
          </a:xfrm>
          <a:custGeom>
            <a:avLst/>
            <a:gdLst>
              <a:gd name="connsiteX0" fmla="*/ 401849 w 3784669"/>
              <a:gd name="connsiteY0" fmla="*/ 0 h 4763214"/>
              <a:gd name="connsiteX1" fmla="*/ 3140444 w 3784669"/>
              <a:gd name="connsiteY1" fmla="*/ 0 h 4763214"/>
              <a:gd name="connsiteX2" fmla="*/ 3283927 w 3784669"/>
              <a:gd name="connsiteY2" fmla="*/ 191877 h 4763214"/>
              <a:gd name="connsiteX3" fmla="*/ 3784669 w 3784669"/>
              <a:gd name="connsiteY3" fmla="*/ 1831196 h 4763214"/>
              <a:gd name="connsiteX4" fmla="*/ 852651 w 3784669"/>
              <a:gd name="connsiteY4" fmla="*/ 4763214 h 4763214"/>
              <a:gd name="connsiteX5" fmla="*/ 261747 w 3784669"/>
              <a:gd name="connsiteY5" fmla="*/ 4703646 h 4763214"/>
              <a:gd name="connsiteX6" fmla="*/ 0 w 3784669"/>
              <a:gd name="connsiteY6" fmla="*/ 4636344 h 4763214"/>
              <a:gd name="connsiteX7" fmla="*/ 0 w 3784669"/>
              <a:gd name="connsiteY7" fmla="*/ 3213313 h 4763214"/>
              <a:gd name="connsiteX8" fmla="*/ 77803 w 3784669"/>
              <a:gd name="connsiteY8" fmla="*/ 3260579 h 4763214"/>
              <a:gd name="connsiteX9" fmla="*/ 852651 w 3784669"/>
              <a:gd name="connsiteY9" fmla="*/ 3456778 h 4763214"/>
              <a:gd name="connsiteX10" fmla="*/ 2478233 w 3784669"/>
              <a:gd name="connsiteY10" fmla="*/ 1831196 h 4763214"/>
              <a:gd name="connsiteX11" fmla="*/ 852651 w 3784669"/>
              <a:gd name="connsiteY11" fmla="*/ 205615 h 4763214"/>
              <a:gd name="connsiteX12" fmla="*/ 77803 w 3784669"/>
              <a:gd name="connsiteY12" fmla="*/ 401814 h 4763214"/>
              <a:gd name="connsiteX13" fmla="*/ 0 w 3784669"/>
              <a:gd name="connsiteY13" fmla="*/ 449080 h 4763214"/>
              <a:gd name="connsiteX14" fmla="*/ 0 w 3784669"/>
              <a:gd name="connsiteY14" fmla="*/ 401849 h 4763214"/>
              <a:gd name="connsiteX15" fmla="*/ 401849 w 3784669"/>
              <a:gd name="connsiteY15" fmla="*/ 0 h 476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84669" h="4763214">
                <a:moveTo>
                  <a:pt x="401849" y="0"/>
                </a:moveTo>
                <a:lnTo>
                  <a:pt x="3140444" y="0"/>
                </a:lnTo>
                <a:lnTo>
                  <a:pt x="3283927" y="191877"/>
                </a:lnTo>
                <a:cubicBezTo>
                  <a:pt x="3600070" y="659830"/>
                  <a:pt x="3784669" y="1223955"/>
                  <a:pt x="3784669" y="1831196"/>
                </a:cubicBezTo>
                <a:cubicBezTo>
                  <a:pt x="3784669" y="3450505"/>
                  <a:pt x="2471960" y="4763214"/>
                  <a:pt x="852651" y="4763214"/>
                </a:cubicBezTo>
                <a:cubicBezTo>
                  <a:pt x="650238" y="4763214"/>
                  <a:pt x="452615" y="4742703"/>
                  <a:pt x="261747" y="4703646"/>
                </a:cubicBezTo>
                <a:lnTo>
                  <a:pt x="0" y="4636344"/>
                </a:lnTo>
                <a:lnTo>
                  <a:pt x="0" y="3213313"/>
                </a:lnTo>
                <a:lnTo>
                  <a:pt x="77803" y="3260579"/>
                </a:lnTo>
                <a:cubicBezTo>
                  <a:pt x="308136" y="3385704"/>
                  <a:pt x="572094" y="3456778"/>
                  <a:pt x="852651" y="3456778"/>
                </a:cubicBezTo>
                <a:cubicBezTo>
                  <a:pt x="1750436" y="3456778"/>
                  <a:pt x="2478233" y="2728980"/>
                  <a:pt x="2478233" y="1831196"/>
                </a:cubicBezTo>
                <a:cubicBezTo>
                  <a:pt x="2478233" y="933412"/>
                  <a:pt x="1750436" y="205615"/>
                  <a:pt x="852651" y="205615"/>
                </a:cubicBezTo>
                <a:cubicBezTo>
                  <a:pt x="572094" y="205615"/>
                  <a:pt x="308136" y="276689"/>
                  <a:pt x="77803" y="401814"/>
                </a:cubicBezTo>
                <a:lnTo>
                  <a:pt x="0" y="449080"/>
                </a:lnTo>
                <a:lnTo>
                  <a:pt x="0" y="401849"/>
                </a:lnTo>
                <a:cubicBezTo>
                  <a:pt x="0" y="179914"/>
                  <a:pt x="179914" y="0"/>
                  <a:pt x="401849" y="0"/>
                </a:cubicBezTo>
                <a:close/>
              </a:path>
            </a:pathLst>
          </a:custGeom>
          <a:solidFill>
            <a:srgbClr val="FCD3C7"/>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30" name="文本框 29">
            <a:extLst>
              <a:ext uri="{FF2B5EF4-FFF2-40B4-BE49-F238E27FC236}">
                <a16:creationId xmlns="" xmlns:a16="http://schemas.microsoft.com/office/drawing/2014/main" id="{33AAA469-9BC0-41DE-88FD-598AF6BEBDF6}"/>
              </a:ext>
            </a:extLst>
          </p:cNvPr>
          <p:cNvSpPr txBox="1"/>
          <p:nvPr/>
        </p:nvSpPr>
        <p:spPr>
          <a:xfrm>
            <a:off x="980680" y="1200795"/>
            <a:ext cx="2689330" cy="261610"/>
          </a:xfrm>
          <a:prstGeom prst="rect">
            <a:avLst/>
          </a:prstGeom>
          <a:noFill/>
        </p:spPr>
        <p:txBody>
          <a:bodyPr wrap="square" rtlCol="0">
            <a:spAutoFit/>
          </a:bodyPr>
          <a:lstStyle/>
          <a:p>
            <a:pPr algn="dist"/>
            <a:r>
              <a:rPr lang="en-US" altLang="zh-CN" sz="1100" dirty="0" smtClean="0">
                <a:solidFill>
                  <a:schemeClr val="tx1">
                    <a:lumMod val="50000"/>
                    <a:lumOff val="50000"/>
                  </a:schemeClr>
                </a:solidFill>
                <a:cs typeface="+mn-ea"/>
                <a:sym typeface="+mn-lt"/>
              </a:rPr>
              <a:t>WWW.YPPPT.COM</a:t>
            </a:r>
            <a:endParaRPr lang="zh-CN" altLang="en-US" sz="1100" dirty="0">
              <a:solidFill>
                <a:schemeClr val="tx1">
                  <a:lumMod val="50000"/>
                  <a:lumOff val="50000"/>
                </a:schemeClr>
              </a:solidFill>
              <a:cs typeface="+mn-ea"/>
              <a:sym typeface="+mn-lt"/>
            </a:endParaRPr>
          </a:p>
        </p:txBody>
      </p:sp>
      <p:pic>
        <p:nvPicPr>
          <p:cNvPr id="7" name="PA-Graphic 6">
            <a:extLst>
              <a:ext uri="{FF2B5EF4-FFF2-40B4-BE49-F238E27FC236}">
                <a16:creationId xmlns="" xmlns:a16="http://schemas.microsoft.com/office/drawing/2014/main" id="{7CDAADB9-A128-4614-9318-959ACC8DE4DD}"/>
              </a:ext>
            </a:extLst>
          </p:cNvPr>
          <p:cNvPicPr>
            <a:picLocks noChangeAspect="1"/>
          </p:cNvPicPr>
          <p:nvPr>
            <p:custDataLst>
              <p:tags r:id="rId5"/>
            </p:custDataLst>
          </p:nvPr>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1196153" y="1648958"/>
            <a:ext cx="3957556" cy="4020209"/>
          </a:xfrm>
          <a:prstGeom prst="rect">
            <a:avLst/>
          </a:prstGeom>
        </p:spPr>
      </p:pic>
      <p:grpSp>
        <p:nvGrpSpPr>
          <p:cNvPr id="18" name="组合 17">
            <a:extLst>
              <a:ext uri="{FF2B5EF4-FFF2-40B4-BE49-F238E27FC236}">
                <a16:creationId xmlns="" xmlns:a16="http://schemas.microsoft.com/office/drawing/2014/main" id="{3FF5D232-01F0-43BD-9191-B7B44B17209C}"/>
              </a:ext>
            </a:extLst>
          </p:cNvPr>
          <p:cNvGrpSpPr/>
          <p:nvPr/>
        </p:nvGrpSpPr>
        <p:grpSpPr>
          <a:xfrm>
            <a:off x="-30140355" y="-13529581"/>
            <a:ext cx="12420600" cy="5053148"/>
            <a:chOff x="1066800" y="2967688"/>
            <a:chExt cx="12420600" cy="5053148"/>
          </a:xfrm>
        </p:grpSpPr>
        <p:sp>
          <p:nvSpPr>
            <p:cNvPr id="19" name="任意多边形: 形状 18">
              <a:extLst>
                <a:ext uri="{FF2B5EF4-FFF2-40B4-BE49-F238E27FC236}">
                  <a16:creationId xmlns="" xmlns:a16="http://schemas.microsoft.com/office/drawing/2014/main" id="{3F45EFD7-7D6D-4A0F-96A2-DD8A3886F0E8}"/>
                </a:ext>
              </a:extLst>
            </p:cNvPr>
            <p:cNvSpPr/>
            <p:nvPr/>
          </p:nvSpPr>
          <p:spPr>
            <a:xfrm>
              <a:off x="1066800" y="2967688"/>
              <a:ext cx="12420600" cy="3718560"/>
            </a:xfrm>
            <a:custGeom>
              <a:avLst/>
              <a:gdLst>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399"/>
                    <a:pt x="3307080" y="2011679"/>
                  </a:cubicBezTo>
                  <a:cubicBezTo>
                    <a:pt x="4762500" y="1838959"/>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0" name="任意多边形: 形状 19">
              <a:extLst>
                <a:ext uri="{FF2B5EF4-FFF2-40B4-BE49-F238E27FC236}">
                  <a16:creationId xmlns="" xmlns:a16="http://schemas.microsoft.com/office/drawing/2014/main" id="{213CBA35-AF03-4909-9468-3D5682A6FC2D}"/>
                </a:ext>
              </a:extLst>
            </p:cNvPr>
            <p:cNvSpPr/>
            <p:nvPr/>
          </p:nvSpPr>
          <p:spPr>
            <a:xfrm>
              <a:off x="1066800" y="3041831"/>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1"/>
                    <a:pt x="8732520" y="2682241"/>
                  </a:cubicBezTo>
                  <a:cubicBezTo>
                    <a:pt x="10251440" y="2346961"/>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1" name="任意多边形: 形状 20">
              <a:extLst>
                <a:ext uri="{FF2B5EF4-FFF2-40B4-BE49-F238E27FC236}">
                  <a16:creationId xmlns="" xmlns:a16="http://schemas.microsoft.com/office/drawing/2014/main" id="{9D06C8A5-E8D5-4D00-A238-91AFAC1C27D6}"/>
                </a:ext>
              </a:extLst>
            </p:cNvPr>
            <p:cNvSpPr/>
            <p:nvPr/>
          </p:nvSpPr>
          <p:spPr>
            <a:xfrm>
              <a:off x="1066800" y="3115974"/>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2" name="任意多边形: 形状 21">
              <a:extLst>
                <a:ext uri="{FF2B5EF4-FFF2-40B4-BE49-F238E27FC236}">
                  <a16:creationId xmlns="" xmlns:a16="http://schemas.microsoft.com/office/drawing/2014/main" id="{78615CA7-E902-4959-BC86-82BDAF37E0AC}"/>
                </a:ext>
              </a:extLst>
            </p:cNvPr>
            <p:cNvSpPr/>
            <p:nvPr/>
          </p:nvSpPr>
          <p:spPr>
            <a:xfrm>
              <a:off x="1066800" y="3190119"/>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4" name="任意多边形: 形状 23">
              <a:extLst>
                <a:ext uri="{FF2B5EF4-FFF2-40B4-BE49-F238E27FC236}">
                  <a16:creationId xmlns="" xmlns:a16="http://schemas.microsoft.com/office/drawing/2014/main" id="{28BF9CFC-C215-403D-A2D3-3E8FCA3076F4}"/>
                </a:ext>
              </a:extLst>
            </p:cNvPr>
            <p:cNvSpPr/>
            <p:nvPr/>
          </p:nvSpPr>
          <p:spPr>
            <a:xfrm>
              <a:off x="1066800" y="3264263"/>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3" name="任意多边形: 形状 32">
              <a:extLst>
                <a:ext uri="{FF2B5EF4-FFF2-40B4-BE49-F238E27FC236}">
                  <a16:creationId xmlns="" xmlns:a16="http://schemas.microsoft.com/office/drawing/2014/main" id="{9AD592AF-CF25-4A0E-A478-B0F5BF39C645}"/>
                </a:ext>
              </a:extLst>
            </p:cNvPr>
            <p:cNvSpPr/>
            <p:nvPr/>
          </p:nvSpPr>
          <p:spPr>
            <a:xfrm>
              <a:off x="1066800" y="3338407"/>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4" name="任意多边形: 形状 33">
              <a:extLst>
                <a:ext uri="{FF2B5EF4-FFF2-40B4-BE49-F238E27FC236}">
                  <a16:creationId xmlns="" xmlns:a16="http://schemas.microsoft.com/office/drawing/2014/main" id="{28774C76-DEAF-4ABF-96D4-6CEAF98677AB}"/>
                </a:ext>
              </a:extLst>
            </p:cNvPr>
            <p:cNvSpPr/>
            <p:nvPr/>
          </p:nvSpPr>
          <p:spPr>
            <a:xfrm>
              <a:off x="1066800" y="3412550"/>
              <a:ext cx="12420600" cy="3718559"/>
            </a:xfrm>
            <a:custGeom>
              <a:avLst/>
              <a:gdLst>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Lst>
              <a:ahLst/>
              <a:cxnLst>
                <a:cxn ang="0">
                  <a:pos x="connsiteX0" y="connsiteY0"/>
                </a:cxn>
                <a:cxn ang="0">
                  <a:pos x="connsiteX1" y="connsiteY1"/>
                </a:cxn>
                <a:cxn ang="0">
                  <a:pos x="connsiteX2" y="connsiteY2"/>
                </a:cxn>
                <a:cxn ang="0">
                  <a:pos x="connsiteX3" y="connsiteY3"/>
                </a:cxn>
              </a:cxnLst>
              <a:rect l="l" t="t" r="r" b="b"/>
              <a:pathLst>
                <a:path w="12420600" h="3718559">
                  <a:moveTo>
                    <a:pt x="0" y="3718559"/>
                  </a:moveTo>
                  <a:cubicBezTo>
                    <a:pt x="551180" y="3434079"/>
                    <a:pt x="1851660" y="2184400"/>
                    <a:pt x="3307080" y="2011680"/>
                  </a:cubicBezTo>
                  <a:cubicBezTo>
                    <a:pt x="4762500" y="1838960"/>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6" name="任意多边形: 形状 35">
              <a:extLst>
                <a:ext uri="{FF2B5EF4-FFF2-40B4-BE49-F238E27FC236}">
                  <a16:creationId xmlns="" xmlns:a16="http://schemas.microsoft.com/office/drawing/2014/main" id="{5E498D80-75D8-4A8A-B06B-1D24F3AFBE34}"/>
                </a:ext>
              </a:extLst>
            </p:cNvPr>
            <p:cNvSpPr/>
            <p:nvPr/>
          </p:nvSpPr>
          <p:spPr>
            <a:xfrm>
              <a:off x="1066800" y="3486694"/>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7" name="任意多边形: 形状 36">
              <a:extLst>
                <a:ext uri="{FF2B5EF4-FFF2-40B4-BE49-F238E27FC236}">
                  <a16:creationId xmlns="" xmlns:a16="http://schemas.microsoft.com/office/drawing/2014/main" id="{4C7B2A71-0C4B-41C8-89D9-F2A330D1E73A}"/>
                </a:ext>
              </a:extLst>
            </p:cNvPr>
            <p:cNvSpPr/>
            <p:nvPr/>
          </p:nvSpPr>
          <p:spPr>
            <a:xfrm>
              <a:off x="1066800" y="3560838"/>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8" name="任意多边形: 形状 37">
              <a:extLst>
                <a:ext uri="{FF2B5EF4-FFF2-40B4-BE49-F238E27FC236}">
                  <a16:creationId xmlns="" xmlns:a16="http://schemas.microsoft.com/office/drawing/2014/main" id="{C1A5F815-B987-4623-BD4D-C6602F210502}"/>
                </a:ext>
              </a:extLst>
            </p:cNvPr>
            <p:cNvSpPr/>
            <p:nvPr/>
          </p:nvSpPr>
          <p:spPr>
            <a:xfrm>
              <a:off x="1066800" y="3634982"/>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0" name="任意多边形: 形状 39">
              <a:extLst>
                <a:ext uri="{FF2B5EF4-FFF2-40B4-BE49-F238E27FC236}">
                  <a16:creationId xmlns="" xmlns:a16="http://schemas.microsoft.com/office/drawing/2014/main" id="{044191A6-CC23-4796-8DFF-C1064A5B4780}"/>
                </a:ext>
              </a:extLst>
            </p:cNvPr>
            <p:cNvSpPr/>
            <p:nvPr/>
          </p:nvSpPr>
          <p:spPr>
            <a:xfrm>
              <a:off x="1066800" y="3709126"/>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1" name="任意多边形: 形状 40">
              <a:extLst>
                <a:ext uri="{FF2B5EF4-FFF2-40B4-BE49-F238E27FC236}">
                  <a16:creationId xmlns="" xmlns:a16="http://schemas.microsoft.com/office/drawing/2014/main" id="{A18C7DE7-B289-4FFF-A6EB-D16829BF512A}"/>
                </a:ext>
              </a:extLst>
            </p:cNvPr>
            <p:cNvSpPr/>
            <p:nvPr/>
          </p:nvSpPr>
          <p:spPr>
            <a:xfrm>
              <a:off x="1066800" y="3783270"/>
              <a:ext cx="12420600" cy="3718560"/>
            </a:xfrm>
            <a:custGeom>
              <a:avLst/>
              <a:gdLst>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399"/>
                    <a:pt x="3307080" y="2011679"/>
                  </a:cubicBezTo>
                  <a:cubicBezTo>
                    <a:pt x="4762500" y="1838959"/>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2" name="任意多边形: 形状 41">
              <a:extLst>
                <a:ext uri="{FF2B5EF4-FFF2-40B4-BE49-F238E27FC236}">
                  <a16:creationId xmlns="" xmlns:a16="http://schemas.microsoft.com/office/drawing/2014/main" id="{58860E7B-7410-470C-BC4A-A59681F99F63}"/>
                </a:ext>
              </a:extLst>
            </p:cNvPr>
            <p:cNvSpPr/>
            <p:nvPr/>
          </p:nvSpPr>
          <p:spPr>
            <a:xfrm>
              <a:off x="1066800" y="3857413"/>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1"/>
                    <a:pt x="8732520" y="2682241"/>
                  </a:cubicBezTo>
                  <a:cubicBezTo>
                    <a:pt x="10251440" y="2346961"/>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3" name="任意多边形: 形状 42">
              <a:extLst>
                <a:ext uri="{FF2B5EF4-FFF2-40B4-BE49-F238E27FC236}">
                  <a16:creationId xmlns="" xmlns:a16="http://schemas.microsoft.com/office/drawing/2014/main" id="{740B4E64-CB3D-45B0-9385-A0ADD2C683C1}"/>
                </a:ext>
              </a:extLst>
            </p:cNvPr>
            <p:cNvSpPr/>
            <p:nvPr/>
          </p:nvSpPr>
          <p:spPr>
            <a:xfrm>
              <a:off x="1066800" y="3931556"/>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4" name="任意多边形: 形状 43">
              <a:extLst>
                <a:ext uri="{FF2B5EF4-FFF2-40B4-BE49-F238E27FC236}">
                  <a16:creationId xmlns="" xmlns:a16="http://schemas.microsoft.com/office/drawing/2014/main" id="{F4E0E43A-0CFD-4754-97FB-AB368DD9ECB7}"/>
                </a:ext>
              </a:extLst>
            </p:cNvPr>
            <p:cNvSpPr/>
            <p:nvPr/>
          </p:nvSpPr>
          <p:spPr>
            <a:xfrm>
              <a:off x="1066800" y="4005701"/>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5" name="任意多边形: 形状 44">
              <a:extLst>
                <a:ext uri="{FF2B5EF4-FFF2-40B4-BE49-F238E27FC236}">
                  <a16:creationId xmlns="" xmlns:a16="http://schemas.microsoft.com/office/drawing/2014/main" id="{DA47E38E-8F68-4BF5-AE4A-00243A20D672}"/>
                </a:ext>
              </a:extLst>
            </p:cNvPr>
            <p:cNvSpPr/>
            <p:nvPr/>
          </p:nvSpPr>
          <p:spPr>
            <a:xfrm>
              <a:off x="1066800" y="4079845"/>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6" name="任意多边形: 形状 45">
              <a:extLst>
                <a:ext uri="{FF2B5EF4-FFF2-40B4-BE49-F238E27FC236}">
                  <a16:creationId xmlns="" xmlns:a16="http://schemas.microsoft.com/office/drawing/2014/main" id="{ADA58F2E-1414-4BE1-B763-A2D9FAEFF2E4}"/>
                </a:ext>
              </a:extLst>
            </p:cNvPr>
            <p:cNvSpPr/>
            <p:nvPr/>
          </p:nvSpPr>
          <p:spPr>
            <a:xfrm>
              <a:off x="1066800" y="4153989"/>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7" name="任意多边形: 形状 46">
              <a:extLst>
                <a:ext uri="{FF2B5EF4-FFF2-40B4-BE49-F238E27FC236}">
                  <a16:creationId xmlns="" xmlns:a16="http://schemas.microsoft.com/office/drawing/2014/main" id="{85B53A68-BAC3-4779-AB8F-FF20139EB7A6}"/>
                </a:ext>
              </a:extLst>
            </p:cNvPr>
            <p:cNvSpPr/>
            <p:nvPr/>
          </p:nvSpPr>
          <p:spPr>
            <a:xfrm>
              <a:off x="1066800" y="4228132"/>
              <a:ext cx="12420600" cy="3718559"/>
            </a:xfrm>
            <a:custGeom>
              <a:avLst/>
              <a:gdLst>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Lst>
              <a:ahLst/>
              <a:cxnLst>
                <a:cxn ang="0">
                  <a:pos x="connsiteX0" y="connsiteY0"/>
                </a:cxn>
                <a:cxn ang="0">
                  <a:pos x="connsiteX1" y="connsiteY1"/>
                </a:cxn>
                <a:cxn ang="0">
                  <a:pos x="connsiteX2" y="connsiteY2"/>
                </a:cxn>
                <a:cxn ang="0">
                  <a:pos x="connsiteX3" y="connsiteY3"/>
                </a:cxn>
              </a:cxnLst>
              <a:rect l="l" t="t" r="r" b="b"/>
              <a:pathLst>
                <a:path w="12420600" h="3718559">
                  <a:moveTo>
                    <a:pt x="0" y="3718559"/>
                  </a:moveTo>
                  <a:cubicBezTo>
                    <a:pt x="551180" y="3434079"/>
                    <a:pt x="1851660" y="2184399"/>
                    <a:pt x="3307080" y="2011679"/>
                  </a:cubicBezTo>
                  <a:cubicBezTo>
                    <a:pt x="4762500" y="1838959"/>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8" name="任意多边形: 形状 47">
              <a:extLst>
                <a:ext uri="{FF2B5EF4-FFF2-40B4-BE49-F238E27FC236}">
                  <a16:creationId xmlns="" xmlns:a16="http://schemas.microsoft.com/office/drawing/2014/main" id="{CD71164E-D8A2-4E9F-85E1-FAB696A29E1A}"/>
                </a:ext>
              </a:extLst>
            </p:cNvPr>
            <p:cNvSpPr/>
            <p:nvPr/>
          </p:nvSpPr>
          <p:spPr>
            <a:xfrm>
              <a:off x="1066800" y="4302275"/>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pic>
        <p:nvPicPr>
          <p:cNvPr id="49" name="图片 48" descr="图片包含 室内, 活, 窗户, 房间&#10;&#10;描述已自动生成">
            <a:extLst>
              <a:ext uri="{FF2B5EF4-FFF2-40B4-BE49-F238E27FC236}">
                <a16:creationId xmlns="" xmlns:a16="http://schemas.microsoft.com/office/drawing/2014/main" id="{98A329AB-1CEC-4AFB-9330-0F4AFA9C304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5161127">
            <a:off x="-20253961" y="-15232380"/>
            <a:ext cx="5623560" cy="7498080"/>
          </a:xfrm>
          <a:prstGeom prst="rect">
            <a:avLst/>
          </a:prstGeom>
        </p:spPr>
      </p:pic>
      <p:sp>
        <p:nvSpPr>
          <p:cNvPr id="50" name="矩形 49">
            <a:extLst>
              <a:ext uri="{FF2B5EF4-FFF2-40B4-BE49-F238E27FC236}">
                <a16:creationId xmlns="" xmlns:a16="http://schemas.microsoft.com/office/drawing/2014/main" id="{88AA3DB0-735C-4A3D-87EF-E4C0B5C57F03}"/>
              </a:ext>
            </a:extLst>
          </p:cNvPr>
          <p:cNvSpPr/>
          <p:nvPr/>
        </p:nvSpPr>
        <p:spPr>
          <a:xfrm rot="5161127">
            <a:off x="-22717761" y="-17553939"/>
            <a:ext cx="4404360" cy="9540240"/>
          </a:xfrm>
          <a:prstGeom prst="rect">
            <a:avLst/>
          </a:prstGeom>
          <a:gradFill>
            <a:gsLst>
              <a:gs pos="32000">
                <a:schemeClr val="accent1">
                  <a:lumMod val="75000"/>
                </a:schemeClr>
              </a:gs>
              <a:gs pos="76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1" name="文本框 50">
            <a:extLst>
              <a:ext uri="{FF2B5EF4-FFF2-40B4-BE49-F238E27FC236}">
                <a16:creationId xmlns="" xmlns:a16="http://schemas.microsoft.com/office/drawing/2014/main" id="{D6AC4866-2311-438E-8713-E4396FF35EA9}"/>
              </a:ext>
            </a:extLst>
          </p:cNvPr>
          <p:cNvSpPr txBox="1"/>
          <p:nvPr/>
        </p:nvSpPr>
        <p:spPr>
          <a:xfrm rot="5161127">
            <a:off x="-23879666" y="-9278302"/>
            <a:ext cx="2835766" cy="701346"/>
          </a:xfrm>
          <a:prstGeom prst="rect">
            <a:avLst/>
          </a:prstGeom>
          <a:noFill/>
        </p:spPr>
        <p:txBody>
          <a:bodyPr wrap="square">
            <a:spAutoFit/>
          </a:bodyPr>
          <a:lstStyle/>
          <a:p>
            <a:pPr>
              <a:lnSpc>
                <a:spcPct val="130000"/>
              </a:lnSpc>
            </a:pPr>
            <a:r>
              <a:rPr lang="zh-CN" altLang="zh-CN" sz="1600" kern="100" dirty="0">
                <a:solidFill>
                  <a:schemeClr val="bg1"/>
                </a:solidFill>
                <a:effectLst/>
                <a:cs typeface="+mn-ea"/>
                <a:sym typeface="+mn-lt"/>
              </a:rPr>
              <a:t>公司每月或每季度评选的优秀员工信息，优秀团队信息</a:t>
            </a:r>
            <a:endParaRPr lang="zh-CN" altLang="en-US" sz="1600" dirty="0">
              <a:cs typeface="+mn-ea"/>
              <a:sym typeface="+mn-lt"/>
            </a:endParaRPr>
          </a:p>
        </p:txBody>
      </p:sp>
      <p:sp>
        <p:nvSpPr>
          <p:cNvPr id="52" name="文本框 51">
            <a:extLst>
              <a:ext uri="{FF2B5EF4-FFF2-40B4-BE49-F238E27FC236}">
                <a16:creationId xmlns="" xmlns:a16="http://schemas.microsoft.com/office/drawing/2014/main" id="{0A9B7561-97A5-408E-9633-608210CD949B}"/>
              </a:ext>
            </a:extLst>
          </p:cNvPr>
          <p:cNvSpPr txBox="1"/>
          <p:nvPr/>
        </p:nvSpPr>
        <p:spPr>
          <a:xfrm rot="5161127">
            <a:off x="-22762066" y="-10465375"/>
            <a:ext cx="2835766" cy="584775"/>
          </a:xfrm>
          <a:prstGeom prst="rect">
            <a:avLst/>
          </a:prstGeom>
          <a:noFill/>
        </p:spPr>
        <p:txBody>
          <a:bodyPr wrap="square">
            <a:spAutoFit/>
          </a:bodyPr>
          <a:lstStyle/>
          <a:p>
            <a:r>
              <a:rPr lang="zh-CN" altLang="zh-CN" sz="1600" kern="100" dirty="0">
                <a:solidFill>
                  <a:schemeClr val="bg1"/>
                </a:solidFill>
                <a:effectLst/>
                <a:cs typeface="+mn-ea"/>
                <a:sym typeface="+mn-lt"/>
              </a:rPr>
              <a:t>行政人事部将要举行的活动或培训</a:t>
            </a:r>
            <a:endParaRPr lang="zh-CN" altLang="en-US" sz="1600" dirty="0">
              <a:cs typeface="+mn-ea"/>
              <a:sym typeface="+mn-lt"/>
            </a:endParaRPr>
          </a:p>
        </p:txBody>
      </p:sp>
      <p:sp>
        <p:nvSpPr>
          <p:cNvPr id="53" name="文本框 52">
            <a:extLst>
              <a:ext uri="{FF2B5EF4-FFF2-40B4-BE49-F238E27FC236}">
                <a16:creationId xmlns="" xmlns:a16="http://schemas.microsoft.com/office/drawing/2014/main" id="{72367863-6844-4CE4-8660-70A70761C1F7}"/>
              </a:ext>
            </a:extLst>
          </p:cNvPr>
          <p:cNvSpPr txBox="1"/>
          <p:nvPr/>
        </p:nvSpPr>
        <p:spPr>
          <a:xfrm rot="5161127">
            <a:off x="-22114366" y="-11028846"/>
            <a:ext cx="2835766" cy="1692771"/>
          </a:xfrm>
          <a:prstGeom prst="rect">
            <a:avLst/>
          </a:prstGeom>
          <a:noFill/>
        </p:spPr>
        <p:txBody>
          <a:bodyPr wrap="square">
            <a:spAutoFit/>
          </a:bodyPr>
          <a:lstStyle/>
          <a:p>
            <a:pPr algn="l">
              <a:lnSpc>
                <a:spcPct val="130000"/>
              </a:lnSpc>
            </a:pPr>
            <a:r>
              <a:rPr lang="zh-CN" altLang="zh-CN" sz="1600" kern="100" dirty="0">
                <a:solidFill>
                  <a:schemeClr val="bg1"/>
                </a:solidFill>
                <a:effectLst/>
                <a:cs typeface="+mn-ea"/>
                <a:sym typeface="+mn-lt"/>
              </a:rPr>
              <a:t>员工意见栏，在宣传栏处放一个本子，员工采取不记名或记名的方式填写相关的工作意见或管理意见，由行政人事部定期进行 </a:t>
            </a:r>
            <a:endParaRPr lang="zh-CN" altLang="zh-CN" sz="1200" kern="100" dirty="0">
              <a:solidFill>
                <a:schemeClr val="bg1"/>
              </a:solidFill>
              <a:effectLst/>
              <a:cs typeface="+mn-ea"/>
              <a:sym typeface="+mn-lt"/>
            </a:endParaRPr>
          </a:p>
        </p:txBody>
      </p:sp>
      <p:sp>
        <p:nvSpPr>
          <p:cNvPr id="54" name="文本框 53">
            <a:extLst>
              <a:ext uri="{FF2B5EF4-FFF2-40B4-BE49-F238E27FC236}">
                <a16:creationId xmlns="" xmlns:a16="http://schemas.microsoft.com/office/drawing/2014/main" id="{8FD46FFA-06DD-4D2A-98CE-88826477DF16}"/>
              </a:ext>
            </a:extLst>
          </p:cNvPr>
          <p:cNvSpPr txBox="1"/>
          <p:nvPr/>
        </p:nvSpPr>
        <p:spPr>
          <a:xfrm rot="5161127">
            <a:off x="-22296957" y="-8305800"/>
            <a:ext cx="3065455" cy="2743200"/>
          </a:xfrm>
          <a:prstGeom prst="rect">
            <a:avLst/>
          </a:prstGeom>
          <a:noFill/>
        </p:spPr>
        <p:txBody>
          <a:bodyPr vert="eaVert" wrap="square" rtlCol="0">
            <a:spAutoFit/>
          </a:bodyPr>
          <a:lstStyle/>
          <a:p>
            <a:pPr algn="l">
              <a:lnSpc>
                <a:spcPct val="130000"/>
              </a:lnSpc>
            </a:pPr>
            <a:r>
              <a:rPr lang="zh-CN" altLang="en-US" sz="7200" kern="100" dirty="0">
                <a:gradFill>
                  <a:gsLst>
                    <a:gs pos="32000">
                      <a:schemeClr val="accent1">
                        <a:lumMod val="75000"/>
                      </a:schemeClr>
                    </a:gs>
                    <a:gs pos="76000">
                      <a:schemeClr val="accent2"/>
                    </a:gs>
                  </a:gsLst>
                  <a:lin ang="2700000" scaled="0"/>
                </a:gradFill>
                <a:effectLst/>
                <a:cs typeface="+mn-ea"/>
                <a:sym typeface="+mn-lt"/>
              </a:rPr>
              <a:t>宣传栏</a:t>
            </a:r>
          </a:p>
        </p:txBody>
      </p:sp>
      <p:sp>
        <p:nvSpPr>
          <p:cNvPr id="55" name="椭圆 54">
            <a:extLst>
              <a:ext uri="{FF2B5EF4-FFF2-40B4-BE49-F238E27FC236}">
                <a16:creationId xmlns="" xmlns:a16="http://schemas.microsoft.com/office/drawing/2014/main" id="{722CAFD8-B171-4392-A355-27F90D56FB1E}"/>
              </a:ext>
            </a:extLst>
          </p:cNvPr>
          <p:cNvSpPr/>
          <p:nvPr/>
        </p:nvSpPr>
        <p:spPr>
          <a:xfrm rot="5161127">
            <a:off x="-11689080" y="-10215880"/>
            <a:ext cx="716280" cy="716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6" name="椭圆 55">
            <a:extLst>
              <a:ext uri="{FF2B5EF4-FFF2-40B4-BE49-F238E27FC236}">
                <a16:creationId xmlns="" xmlns:a16="http://schemas.microsoft.com/office/drawing/2014/main" id="{6DDF887C-13CC-45A0-B651-40F9AA94017A}"/>
              </a:ext>
            </a:extLst>
          </p:cNvPr>
          <p:cNvSpPr/>
          <p:nvPr/>
        </p:nvSpPr>
        <p:spPr>
          <a:xfrm rot="5161127">
            <a:off x="-16134080" y="-10050780"/>
            <a:ext cx="716280" cy="716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椭圆 56">
            <a:extLst>
              <a:ext uri="{FF2B5EF4-FFF2-40B4-BE49-F238E27FC236}">
                <a16:creationId xmlns="" xmlns:a16="http://schemas.microsoft.com/office/drawing/2014/main" id="{559D517A-4648-4309-98AC-76A7BDEFCDEB}"/>
              </a:ext>
            </a:extLst>
          </p:cNvPr>
          <p:cNvSpPr/>
          <p:nvPr/>
        </p:nvSpPr>
        <p:spPr>
          <a:xfrm rot="5161127">
            <a:off x="-12920980" y="-9606280"/>
            <a:ext cx="716280" cy="716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8" name="文本框 57">
            <a:extLst>
              <a:ext uri="{FF2B5EF4-FFF2-40B4-BE49-F238E27FC236}">
                <a16:creationId xmlns="" xmlns:a16="http://schemas.microsoft.com/office/drawing/2014/main" id="{ECF3F10B-DAE3-41B7-A29D-D9040EEB3AEB}"/>
              </a:ext>
            </a:extLst>
          </p:cNvPr>
          <p:cNvSpPr txBox="1"/>
          <p:nvPr/>
        </p:nvSpPr>
        <p:spPr>
          <a:xfrm rot="5161127">
            <a:off x="-17463516" y="-7635991"/>
            <a:ext cx="319318" cy="417358"/>
          </a:xfrm>
          <a:prstGeom prst="rect">
            <a:avLst/>
          </a:prstGeom>
          <a:noFill/>
        </p:spPr>
        <p:txBody>
          <a:bodyPr wrap="none" rtlCol="0">
            <a:spAutoFit/>
          </a:bodyPr>
          <a:lstStyle/>
          <a:p>
            <a:pPr algn="l">
              <a:lnSpc>
                <a:spcPct val="130000"/>
              </a:lnSpc>
            </a:pPr>
            <a:r>
              <a:rPr lang="en-US" altLang="zh-CN" sz="1800" kern="100" dirty="0">
                <a:solidFill>
                  <a:schemeClr val="tx1">
                    <a:lumMod val="85000"/>
                    <a:lumOff val="15000"/>
                  </a:schemeClr>
                </a:solidFill>
                <a:effectLst/>
                <a:cs typeface="+mn-ea"/>
                <a:sym typeface="+mn-lt"/>
              </a:rPr>
              <a:t>1</a:t>
            </a:r>
            <a:endParaRPr lang="zh-CN" altLang="en-US" sz="1800" kern="100" dirty="0">
              <a:solidFill>
                <a:schemeClr val="tx1">
                  <a:lumMod val="85000"/>
                  <a:lumOff val="15000"/>
                </a:schemeClr>
              </a:solidFill>
              <a:effectLst/>
              <a:cs typeface="+mn-ea"/>
              <a:sym typeface="+mn-lt"/>
            </a:endParaRPr>
          </a:p>
        </p:txBody>
      </p:sp>
      <p:sp>
        <p:nvSpPr>
          <p:cNvPr id="59" name="文本框 58">
            <a:extLst>
              <a:ext uri="{FF2B5EF4-FFF2-40B4-BE49-F238E27FC236}">
                <a16:creationId xmlns="" xmlns:a16="http://schemas.microsoft.com/office/drawing/2014/main" id="{15ABCA68-A5C7-432E-BEE1-67940441864F}"/>
              </a:ext>
            </a:extLst>
          </p:cNvPr>
          <p:cNvSpPr txBox="1"/>
          <p:nvPr/>
        </p:nvSpPr>
        <p:spPr>
          <a:xfrm rot="5161127">
            <a:off x="-18289016" y="-8601191"/>
            <a:ext cx="319318" cy="417358"/>
          </a:xfrm>
          <a:prstGeom prst="rect">
            <a:avLst/>
          </a:prstGeom>
          <a:noFill/>
        </p:spPr>
        <p:txBody>
          <a:bodyPr wrap="none" rtlCol="0">
            <a:spAutoFit/>
          </a:bodyPr>
          <a:lstStyle/>
          <a:p>
            <a:pPr algn="l">
              <a:lnSpc>
                <a:spcPct val="130000"/>
              </a:lnSpc>
            </a:pPr>
            <a:r>
              <a:rPr lang="en-US" altLang="zh-CN" kern="100" dirty="0">
                <a:solidFill>
                  <a:schemeClr val="tx1">
                    <a:lumMod val="85000"/>
                    <a:lumOff val="15000"/>
                  </a:schemeClr>
                </a:solidFill>
                <a:cs typeface="+mn-ea"/>
                <a:sym typeface="+mn-lt"/>
              </a:rPr>
              <a:t>2</a:t>
            </a:r>
            <a:endParaRPr lang="zh-CN" altLang="en-US" sz="1800" kern="100" dirty="0">
              <a:solidFill>
                <a:schemeClr val="tx1">
                  <a:lumMod val="85000"/>
                  <a:lumOff val="15000"/>
                </a:schemeClr>
              </a:solidFill>
              <a:effectLst/>
              <a:cs typeface="+mn-ea"/>
              <a:sym typeface="+mn-lt"/>
            </a:endParaRPr>
          </a:p>
        </p:txBody>
      </p:sp>
      <p:sp>
        <p:nvSpPr>
          <p:cNvPr id="60" name="文本框 59">
            <a:extLst>
              <a:ext uri="{FF2B5EF4-FFF2-40B4-BE49-F238E27FC236}">
                <a16:creationId xmlns="" xmlns:a16="http://schemas.microsoft.com/office/drawing/2014/main" id="{98AA90AD-58E3-4801-8225-FEB471991A44}"/>
              </a:ext>
            </a:extLst>
          </p:cNvPr>
          <p:cNvSpPr txBox="1"/>
          <p:nvPr/>
        </p:nvSpPr>
        <p:spPr>
          <a:xfrm rot="5161127">
            <a:off x="-20401505" y="-7705712"/>
            <a:ext cx="319318" cy="417358"/>
          </a:xfrm>
          <a:prstGeom prst="rect">
            <a:avLst/>
          </a:prstGeom>
          <a:noFill/>
        </p:spPr>
        <p:txBody>
          <a:bodyPr wrap="none" rtlCol="0">
            <a:spAutoFit/>
          </a:bodyPr>
          <a:lstStyle/>
          <a:p>
            <a:pPr algn="l">
              <a:lnSpc>
                <a:spcPct val="130000"/>
              </a:lnSpc>
            </a:pPr>
            <a:r>
              <a:rPr lang="en-US" altLang="zh-CN" kern="100" dirty="0">
                <a:solidFill>
                  <a:schemeClr val="tx1">
                    <a:lumMod val="85000"/>
                    <a:lumOff val="15000"/>
                  </a:schemeClr>
                </a:solidFill>
                <a:cs typeface="+mn-ea"/>
                <a:sym typeface="+mn-lt"/>
              </a:rPr>
              <a:t>3</a:t>
            </a:r>
            <a:endParaRPr lang="zh-CN" altLang="en-US" sz="1800" kern="100" dirty="0">
              <a:solidFill>
                <a:schemeClr val="tx1">
                  <a:lumMod val="85000"/>
                  <a:lumOff val="15000"/>
                </a:schemeClr>
              </a:solidFill>
              <a:effectLst/>
              <a:cs typeface="+mn-ea"/>
              <a:sym typeface="+mn-lt"/>
            </a:endParaRPr>
          </a:p>
        </p:txBody>
      </p:sp>
    </p:spTree>
    <p:extLst>
      <p:ext uri="{BB962C8B-B14F-4D97-AF65-F5344CB8AC3E}">
        <p14:creationId xmlns:p14="http://schemas.microsoft.com/office/powerpoint/2010/main" val="85948834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14:presetBounceEnd="38000">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14:bounceEnd="38000">
                                          <p:cBhvr>
                                            <p:cTn id="7" dur="2000" fill="hold">
                                              <p:stCondLst>
                                                <p:cond delay="0"/>
                                              </p:stCondLst>
                                            </p:cTn>
                                            <p:tgtEl>
                                              <p:spTgt spid="1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1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14:presetBounceEnd="38000">
                                      <p:stCondLst>
                                        <p:cond delay="0"/>
                                      </p:stCondLst>
                                      <p:childTnLst>
                                        <p:set>
                                          <p:cBhvr>
                                            <p:cTn id="10" dur="1" fill="hold">
                                              <p:stCondLst>
                                                <p:cond delay="0"/>
                                              </p:stCondLst>
                                            </p:cTn>
                                            <p:tgtEl>
                                              <p:spTgt spid="23"/>
                                            </p:tgtEl>
                                            <p:attrNameLst>
                                              <p:attrName>style.visibility</p:attrName>
                                            </p:attrNameLst>
                                          </p:cBhvr>
                                          <p:to>
                                            <p:strVal val="visible"/>
                                          </p:to>
                                        </p:set>
                                        <p:anim to="" calcmode="lin" valueType="num" p14:bounceEnd="38000">
                                          <p:cBhvr>
                                            <p:cTn id="11" dur="2000" fill="hold">
                                              <p:stCondLst>
                                                <p:cond delay="0"/>
                                              </p:stCondLst>
                                            </p:cTn>
                                            <p:tgtEl>
                                              <p:spTgt spid="2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2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14:presetBounceEnd="38000">
                                      <p:stCondLst>
                                        <p:cond delay="0"/>
                                      </p:stCondLst>
                                      <p:childTnLst>
                                        <p:set>
                                          <p:cBhvr>
                                            <p:cTn id="14" dur="1" fill="hold">
                                              <p:stCondLst>
                                                <p:cond delay="0"/>
                                              </p:stCondLst>
                                            </p:cTn>
                                            <p:tgtEl>
                                              <p:spTgt spid="15"/>
                                            </p:tgtEl>
                                            <p:attrNameLst>
                                              <p:attrName>style.visibility</p:attrName>
                                            </p:attrNameLst>
                                          </p:cBhvr>
                                          <p:to>
                                            <p:strVal val="visible"/>
                                          </p:to>
                                        </p:set>
                                        <p:anim to="" calcmode="lin" valueType="num" p14:bounceEnd="38000">
                                          <p:cBhvr>
                                            <p:cTn id="15" dur="2000" fill="hold">
                                              <p:stCondLst>
                                                <p:cond delay="0"/>
                                              </p:stCondLst>
                                            </p:cTn>
                                            <p:tgtEl>
                                              <p:spTgt spid="1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1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14:presetBounceEnd="38000">
                                      <p:stCondLst>
                                        <p:cond delay="0"/>
                                      </p:stCondLst>
                                      <p:childTnLst>
                                        <p:set>
                                          <p:cBhvr>
                                            <p:cTn id="18" dur="1" fill="hold">
                                              <p:stCondLst>
                                                <p:cond delay="0"/>
                                              </p:stCondLst>
                                            </p:cTn>
                                            <p:tgtEl>
                                              <p:spTgt spid="26"/>
                                            </p:tgtEl>
                                            <p:attrNameLst>
                                              <p:attrName>style.visibility</p:attrName>
                                            </p:attrNameLst>
                                          </p:cBhvr>
                                          <p:to>
                                            <p:strVal val="visible"/>
                                          </p:to>
                                        </p:set>
                                        <p:anim to="" calcmode="lin" valueType="num" p14:bounceEnd="38000">
                                          <p:cBhvr>
                                            <p:cTn id="19" dur="2000" fill="hold">
                                              <p:stCondLst>
                                                <p:cond delay="0"/>
                                              </p:stCondLst>
                                            </p:cTn>
                                            <p:tgtEl>
                                              <p:spTgt spid="2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2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14:presetBounceEnd="38000">
                                      <p:stCondLst>
                                        <p:cond delay="0"/>
                                      </p:stCondLst>
                                      <p:childTnLst>
                                        <p:set>
                                          <p:cBhvr>
                                            <p:cTn id="22" dur="1" fill="hold">
                                              <p:stCondLst>
                                                <p:cond delay="0"/>
                                              </p:stCondLst>
                                            </p:cTn>
                                            <p:tgtEl>
                                              <p:spTgt spid="7"/>
                                            </p:tgtEl>
                                            <p:attrNameLst>
                                              <p:attrName>style.visibility</p:attrName>
                                            </p:attrNameLst>
                                          </p:cBhvr>
                                          <p:to>
                                            <p:strVal val="visible"/>
                                          </p:to>
                                        </p:set>
                                        <p:anim to="" calcmode="lin" valueType="num" p14:bounceEnd="38000">
                                          <p:cBhvr>
                                            <p:cTn id="23" dur="2000" fill="hold">
                                              <p:stCondLst>
                                                <p:cond delay="0"/>
                                              </p:stCondLst>
                                            </p:cTn>
                                            <p:tgtEl>
                                              <p:spTgt spid="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15" grpId="0"/>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2000" fill="hold">
                                              <p:stCondLst>
                                                <p:cond delay="0"/>
                                              </p:stCondLst>
                                            </p:cTn>
                                            <p:tgtEl>
                                              <p:spTgt spid="1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1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to="" calcmode="lin" valueType="num">
                                          <p:cBhvr>
                                            <p:cTn id="11" dur="2000" fill="hold">
                                              <p:stCondLst>
                                                <p:cond delay="0"/>
                                              </p:stCondLst>
                                            </p:cTn>
                                            <p:tgtEl>
                                              <p:spTgt spid="2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2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to="" calcmode="lin" valueType="num">
                                          <p:cBhvr>
                                            <p:cTn id="15" dur="2000" fill="hold">
                                              <p:stCondLst>
                                                <p:cond delay="0"/>
                                              </p:stCondLst>
                                            </p:cTn>
                                            <p:tgtEl>
                                              <p:spTgt spid="1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1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to="" calcmode="lin" valueType="num">
                                          <p:cBhvr>
                                            <p:cTn id="19" dur="2000" fill="hold">
                                              <p:stCondLst>
                                                <p:cond delay="0"/>
                                              </p:stCondLst>
                                            </p:cTn>
                                            <p:tgtEl>
                                              <p:spTgt spid="2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2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to="" calcmode="lin" valueType="num">
                                          <p:cBhvr>
                                            <p:cTn id="23" dur="2000" fill="hold">
                                              <p:stCondLst>
                                                <p:cond delay="0"/>
                                              </p:stCondLst>
                                            </p:cTn>
                                            <p:tgtEl>
                                              <p:spTgt spid="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15" grpId="0"/>
          <p:bldP spid="26"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a:extLst>
              <a:ext uri="{FF2B5EF4-FFF2-40B4-BE49-F238E27FC236}">
                <a16:creationId xmlns="" xmlns:a16="http://schemas.microsoft.com/office/drawing/2014/main" id="{11182C48-53CA-4FBD-B901-0A91A8ADC974}"/>
              </a:ext>
            </a:extLst>
          </p:cNvPr>
          <p:cNvGrpSpPr/>
          <p:nvPr/>
        </p:nvGrpSpPr>
        <p:grpSpPr>
          <a:xfrm rot="16438873">
            <a:off x="-6518355" y="-499381"/>
            <a:ext cx="12420600" cy="5053148"/>
            <a:chOff x="1066800" y="2967688"/>
            <a:chExt cx="12420600" cy="5053148"/>
          </a:xfrm>
        </p:grpSpPr>
        <p:sp>
          <p:nvSpPr>
            <p:cNvPr id="25" name="任意多边形: 形状 24">
              <a:extLst>
                <a:ext uri="{FF2B5EF4-FFF2-40B4-BE49-F238E27FC236}">
                  <a16:creationId xmlns="" xmlns:a16="http://schemas.microsoft.com/office/drawing/2014/main" id="{38AB7AA2-C242-4D70-9104-BB0F20BB55A1}"/>
                </a:ext>
              </a:extLst>
            </p:cNvPr>
            <p:cNvSpPr/>
            <p:nvPr/>
          </p:nvSpPr>
          <p:spPr>
            <a:xfrm>
              <a:off x="1066800" y="2967688"/>
              <a:ext cx="12420600" cy="3718560"/>
            </a:xfrm>
            <a:custGeom>
              <a:avLst/>
              <a:gdLst>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399"/>
                    <a:pt x="3307080" y="2011679"/>
                  </a:cubicBezTo>
                  <a:cubicBezTo>
                    <a:pt x="4762500" y="1838959"/>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6" name="任意多边形: 形状 25">
              <a:extLst>
                <a:ext uri="{FF2B5EF4-FFF2-40B4-BE49-F238E27FC236}">
                  <a16:creationId xmlns="" xmlns:a16="http://schemas.microsoft.com/office/drawing/2014/main" id="{E1696E44-F388-433C-AE81-7E78370DEBA2}"/>
                </a:ext>
              </a:extLst>
            </p:cNvPr>
            <p:cNvSpPr/>
            <p:nvPr/>
          </p:nvSpPr>
          <p:spPr>
            <a:xfrm>
              <a:off x="1066800" y="3041831"/>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1"/>
                    <a:pt x="8732520" y="2682241"/>
                  </a:cubicBezTo>
                  <a:cubicBezTo>
                    <a:pt x="10251440" y="2346961"/>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7" name="任意多边形: 形状 26">
              <a:extLst>
                <a:ext uri="{FF2B5EF4-FFF2-40B4-BE49-F238E27FC236}">
                  <a16:creationId xmlns="" xmlns:a16="http://schemas.microsoft.com/office/drawing/2014/main" id="{B54576F3-B734-46AD-B701-44626F67F4E1}"/>
                </a:ext>
              </a:extLst>
            </p:cNvPr>
            <p:cNvSpPr/>
            <p:nvPr/>
          </p:nvSpPr>
          <p:spPr>
            <a:xfrm>
              <a:off x="1066800" y="3115974"/>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8" name="任意多边形: 形状 27">
              <a:extLst>
                <a:ext uri="{FF2B5EF4-FFF2-40B4-BE49-F238E27FC236}">
                  <a16:creationId xmlns="" xmlns:a16="http://schemas.microsoft.com/office/drawing/2014/main" id="{D5F50D1B-8DB7-4C62-8406-EA4BABD35A79}"/>
                </a:ext>
              </a:extLst>
            </p:cNvPr>
            <p:cNvSpPr/>
            <p:nvPr/>
          </p:nvSpPr>
          <p:spPr>
            <a:xfrm>
              <a:off x="1066800" y="3190119"/>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9" name="任意多边形: 形状 28">
              <a:extLst>
                <a:ext uri="{FF2B5EF4-FFF2-40B4-BE49-F238E27FC236}">
                  <a16:creationId xmlns="" xmlns:a16="http://schemas.microsoft.com/office/drawing/2014/main" id="{A30FA347-279E-4EF3-AFF6-FE3DA448631E}"/>
                </a:ext>
              </a:extLst>
            </p:cNvPr>
            <p:cNvSpPr/>
            <p:nvPr/>
          </p:nvSpPr>
          <p:spPr>
            <a:xfrm>
              <a:off x="1066800" y="3264263"/>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0" name="任意多边形: 形状 29">
              <a:extLst>
                <a:ext uri="{FF2B5EF4-FFF2-40B4-BE49-F238E27FC236}">
                  <a16:creationId xmlns="" xmlns:a16="http://schemas.microsoft.com/office/drawing/2014/main" id="{3F309071-E044-418E-9281-FC8D9C97CC69}"/>
                </a:ext>
              </a:extLst>
            </p:cNvPr>
            <p:cNvSpPr/>
            <p:nvPr/>
          </p:nvSpPr>
          <p:spPr>
            <a:xfrm>
              <a:off x="1066800" y="3338407"/>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1" name="任意多边形: 形状 30">
              <a:extLst>
                <a:ext uri="{FF2B5EF4-FFF2-40B4-BE49-F238E27FC236}">
                  <a16:creationId xmlns="" xmlns:a16="http://schemas.microsoft.com/office/drawing/2014/main" id="{92702E61-4BF8-43BA-83F3-A4B66E04DFAF}"/>
                </a:ext>
              </a:extLst>
            </p:cNvPr>
            <p:cNvSpPr/>
            <p:nvPr/>
          </p:nvSpPr>
          <p:spPr>
            <a:xfrm>
              <a:off x="1066800" y="3412550"/>
              <a:ext cx="12420600" cy="3718559"/>
            </a:xfrm>
            <a:custGeom>
              <a:avLst/>
              <a:gdLst>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80 h 3718559"/>
                <a:gd name="connsiteX2" fmla="*/ 8732520 w 12420600"/>
                <a:gd name="connsiteY2" fmla="*/ 2682239 h 3718559"/>
                <a:gd name="connsiteX3" fmla="*/ 12420600 w 12420600"/>
                <a:gd name="connsiteY3" fmla="*/ 0 h 3718559"/>
              </a:gdLst>
              <a:ahLst/>
              <a:cxnLst>
                <a:cxn ang="0">
                  <a:pos x="connsiteX0" y="connsiteY0"/>
                </a:cxn>
                <a:cxn ang="0">
                  <a:pos x="connsiteX1" y="connsiteY1"/>
                </a:cxn>
                <a:cxn ang="0">
                  <a:pos x="connsiteX2" y="connsiteY2"/>
                </a:cxn>
                <a:cxn ang="0">
                  <a:pos x="connsiteX3" y="connsiteY3"/>
                </a:cxn>
              </a:cxnLst>
              <a:rect l="l" t="t" r="r" b="b"/>
              <a:pathLst>
                <a:path w="12420600" h="3718559">
                  <a:moveTo>
                    <a:pt x="0" y="3718559"/>
                  </a:moveTo>
                  <a:cubicBezTo>
                    <a:pt x="551180" y="3434079"/>
                    <a:pt x="1851660" y="2184400"/>
                    <a:pt x="3307080" y="2011680"/>
                  </a:cubicBezTo>
                  <a:cubicBezTo>
                    <a:pt x="4762500" y="1838960"/>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2" name="任意多边形: 形状 31">
              <a:extLst>
                <a:ext uri="{FF2B5EF4-FFF2-40B4-BE49-F238E27FC236}">
                  <a16:creationId xmlns="" xmlns:a16="http://schemas.microsoft.com/office/drawing/2014/main" id="{EE0E07C0-EA52-482B-A61E-DBF42ED603BF}"/>
                </a:ext>
              </a:extLst>
            </p:cNvPr>
            <p:cNvSpPr/>
            <p:nvPr/>
          </p:nvSpPr>
          <p:spPr>
            <a:xfrm>
              <a:off x="1066800" y="3486694"/>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3" name="任意多边形: 形状 32">
              <a:extLst>
                <a:ext uri="{FF2B5EF4-FFF2-40B4-BE49-F238E27FC236}">
                  <a16:creationId xmlns="" xmlns:a16="http://schemas.microsoft.com/office/drawing/2014/main" id="{47141C92-6D63-43EE-9585-134C4765E1D1}"/>
                </a:ext>
              </a:extLst>
            </p:cNvPr>
            <p:cNvSpPr/>
            <p:nvPr/>
          </p:nvSpPr>
          <p:spPr>
            <a:xfrm>
              <a:off x="1066800" y="3560838"/>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4" name="任意多边形: 形状 33">
              <a:extLst>
                <a:ext uri="{FF2B5EF4-FFF2-40B4-BE49-F238E27FC236}">
                  <a16:creationId xmlns="" xmlns:a16="http://schemas.microsoft.com/office/drawing/2014/main" id="{4E2BEB30-D497-44C1-8E15-77012329C040}"/>
                </a:ext>
              </a:extLst>
            </p:cNvPr>
            <p:cNvSpPr/>
            <p:nvPr/>
          </p:nvSpPr>
          <p:spPr>
            <a:xfrm>
              <a:off x="1066800" y="3634982"/>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5" name="任意多边形: 形状 34">
              <a:extLst>
                <a:ext uri="{FF2B5EF4-FFF2-40B4-BE49-F238E27FC236}">
                  <a16:creationId xmlns="" xmlns:a16="http://schemas.microsoft.com/office/drawing/2014/main" id="{F02A00B5-C0B7-47F4-B2F1-028C7C076C49}"/>
                </a:ext>
              </a:extLst>
            </p:cNvPr>
            <p:cNvSpPr/>
            <p:nvPr/>
          </p:nvSpPr>
          <p:spPr>
            <a:xfrm>
              <a:off x="1066800" y="3709126"/>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6" name="任意多边形: 形状 35">
              <a:extLst>
                <a:ext uri="{FF2B5EF4-FFF2-40B4-BE49-F238E27FC236}">
                  <a16:creationId xmlns="" xmlns:a16="http://schemas.microsoft.com/office/drawing/2014/main" id="{AFFFC0E9-5E33-4007-9581-B271D9942BA3}"/>
                </a:ext>
              </a:extLst>
            </p:cNvPr>
            <p:cNvSpPr/>
            <p:nvPr/>
          </p:nvSpPr>
          <p:spPr>
            <a:xfrm>
              <a:off x="1066800" y="3783270"/>
              <a:ext cx="12420600" cy="3718560"/>
            </a:xfrm>
            <a:custGeom>
              <a:avLst/>
              <a:gdLst>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79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399"/>
                    <a:pt x="3307080" y="2011679"/>
                  </a:cubicBezTo>
                  <a:cubicBezTo>
                    <a:pt x="4762500" y="1838959"/>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7" name="任意多边形: 形状 36">
              <a:extLst>
                <a:ext uri="{FF2B5EF4-FFF2-40B4-BE49-F238E27FC236}">
                  <a16:creationId xmlns="" xmlns:a16="http://schemas.microsoft.com/office/drawing/2014/main" id="{F67DEE86-18D5-47FB-96D6-B310597FA122}"/>
                </a:ext>
              </a:extLst>
            </p:cNvPr>
            <p:cNvSpPr/>
            <p:nvPr/>
          </p:nvSpPr>
          <p:spPr>
            <a:xfrm>
              <a:off x="1066800" y="3857413"/>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1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1"/>
                    <a:pt x="8732520" y="2682241"/>
                  </a:cubicBezTo>
                  <a:cubicBezTo>
                    <a:pt x="10251440" y="2346961"/>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8" name="任意多边形: 形状 37">
              <a:extLst>
                <a:ext uri="{FF2B5EF4-FFF2-40B4-BE49-F238E27FC236}">
                  <a16:creationId xmlns="" xmlns:a16="http://schemas.microsoft.com/office/drawing/2014/main" id="{8AF09B27-AF4E-4A20-B0F8-7A9DF8520921}"/>
                </a:ext>
              </a:extLst>
            </p:cNvPr>
            <p:cNvSpPr/>
            <p:nvPr/>
          </p:nvSpPr>
          <p:spPr>
            <a:xfrm>
              <a:off x="1066800" y="3931556"/>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39" name="任意多边形: 形状 38">
              <a:extLst>
                <a:ext uri="{FF2B5EF4-FFF2-40B4-BE49-F238E27FC236}">
                  <a16:creationId xmlns="" xmlns:a16="http://schemas.microsoft.com/office/drawing/2014/main" id="{35D126D1-5466-4CE0-843C-3EC8002FCE2A}"/>
                </a:ext>
              </a:extLst>
            </p:cNvPr>
            <p:cNvSpPr/>
            <p:nvPr/>
          </p:nvSpPr>
          <p:spPr>
            <a:xfrm>
              <a:off x="1066800" y="4005701"/>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0" name="任意多边形: 形状 39">
              <a:extLst>
                <a:ext uri="{FF2B5EF4-FFF2-40B4-BE49-F238E27FC236}">
                  <a16:creationId xmlns="" xmlns:a16="http://schemas.microsoft.com/office/drawing/2014/main" id="{15B39F44-6007-4000-AFBB-E6B866C18237}"/>
                </a:ext>
              </a:extLst>
            </p:cNvPr>
            <p:cNvSpPr/>
            <p:nvPr/>
          </p:nvSpPr>
          <p:spPr>
            <a:xfrm>
              <a:off x="1066800" y="4079845"/>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40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1" name="任意多边形: 形状 40">
              <a:extLst>
                <a:ext uri="{FF2B5EF4-FFF2-40B4-BE49-F238E27FC236}">
                  <a16:creationId xmlns="" xmlns:a16="http://schemas.microsoft.com/office/drawing/2014/main" id="{A8451801-DD5D-451B-9CC1-F675CC3B0E23}"/>
                </a:ext>
              </a:extLst>
            </p:cNvPr>
            <p:cNvSpPr/>
            <p:nvPr/>
          </p:nvSpPr>
          <p:spPr>
            <a:xfrm>
              <a:off x="1066800" y="4153989"/>
              <a:ext cx="12420600" cy="3718560"/>
            </a:xfrm>
            <a:custGeom>
              <a:avLst/>
              <a:gdLst>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 name="connsiteX0" fmla="*/ 0 w 12420600"/>
                <a:gd name="connsiteY0" fmla="*/ 3718560 h 3718560"/>
                <a:gd name="connsiteX1" fmla="*/ 3307080 w 12420600"/>
                <a:gd name="connsiteY1" fmla="*/ 2011680 h 3718560"/>
                <a:gd name="connsiteX2" fmla="*/ 8732520 w 12420600"/>
                <a:gd name="connsiteY2" fmla="*/ 2682239 h 3718560"/>
                <a:gd name="connsiteX3" fmla="*/ 12420600 w 12420600"/>
                <a:gd name="connsiteY3" fmla="*/ 0 h 3718560"/>
              </a:gdLst>
              <a:ahLst/>
              <a:cxnLst>
                <a:cxn ang="0">
                  <a:pos x="connsiteX0" y="connsiteY0"/>
                </a:cxn>
                <a:cxn ang="0">
                  <a:pos x="connsiteX1" y="connsiteY1"/>
                </a:cxn>
                <a:cxn ang="0">
                  <a:pos x="connsiteX2" y="connsiteY2"/>
                </a:cxn>
                <a:cxn ang="0">
                  <a:pos x="connsiteX3" y="connsiteY3"/>
                </a:cxn>
              </a:cxnLst>
              <a:rect l="l" t="t" r="r" b="b"/>
              <a:pathLst>
                <a:path w="12420600" h="3718560">
                  <a:moveTo>
                    <a:pt x="0" y="3718560"/>
                  </a:moveTo>
                  <a:cubicBezTo>
                    <a:pt x="551180" y="3434080"/>
                    <a:pt x="1851660" y="2184400"/>
                    <a:pt x="3307080" y="2011680"/>
                  </a:cubicBezTo>
                  <a:cubicBezTo>
                    <a:pt x="4762500" y="1838960"/>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2" name="任意多边形: 形状 41">
              <a:extLst>
                <a:ext uri="{FF2B5EF4-FFF2-40B4-BE49-F238E27FC236}">
                  <a16:creationId xmlns="" xmlns:a16="http://schemas.microsoft.com/office/drawing/2014/main" id="{4AF36BE6-53E3-40D3-B9B6-C244127C59C9}"/>
                </a:ext>
              </a:extLst>
            </p:cNvPr>
            <p:cNvSpPr/>
            <p:nvPr/>
          </p:nvSpPr>
          <p:spPr>
            <a:xfrm>
              <a:off x="1066800" y="4228132"/>
              <a:ext cx="12420600" cy="3718559"/>
            </a:xfrm>
            <a:custGeom>
              <a:avLst/>
              <a:gdLst>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 name="connsiteX0" fmla="*/ 0 w 12420600"/>
                <a:gd name="connsiteY0" fmla="*/ 3718559 h 3718559"/>
                <a:gd name="connsiteX1" fmla="*/ 3307080 w 12420600"/>
                <a:gd name="connsiteY1" fmla="*/ 2011679 h 3718559"/>
                <a:gd name="connsiteX2" fmla="*/ 8732520 w 12420600"/>
                <a:gd name="connsiteY2" fmla="*/ 2682239 h 3718559"/>
                <a:gd name="connsiteX3" fmla="*/ 12420600 w 12420600"/>
                <a:gd name="connsiteY3" fmla="*/ 0 h 3718559"/>
              </a:gdLst>
              <a:ahLst/>
              <a:cxnLst>
                <a:cxn ang="0">
                  <a:pos x="connsiteX0" y="connsiteY0"/>
                </a:cxn>
                <a:cxn ang="0">
                  <a:pos x="connsiteX1" y="connsiteY1"/>
                </a:cxn>
                <a:cxn ang="0">
                  <a:pos x="connsiteX2" y="connsiteY2"/>
                </a:cxn>
                <a:cxn ang="0">
                  <a:pos x="connsiteX3" y="connsiteY3"/>
                </a:cxn>
              </a:cxnLst>
              <a:rect l="l" t="t" r="r" b="b"/>
              <a:pathLst>
                <a:path w="12420600" h="3718559">
                  <a:moveTo>
                    <a:pt x="0" y="3718559"/>
                  </a:moveTo>
                  <a:cubicBezTo>
                    <a:pt x="551180" y="3434079"/>
                    <a:pt x="1851660" y="2184399"/>
                    <a:pt x="3307080" y="2011679"/>
                  </a:cubicBezTo>
                  <a:cubicBezTo>
                    <a:pt x="4762500" y="1838959"/>
                    <a:pt x="7213600" y="3017519"/>
                    <a:pt x="8732520" y="2682239"/>
                  </a:cubicBezTo>
                  <a:cubicBezTo>
                    <a:pt x="10251440" y="2346959"/>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43" name="任意多边形: 形状 42">
              <a:extLst>
                <a:ext uri="{FF2B5EF4-FFF2-40B4-BE49-F238E27FC236}">
                  <a16:creationId xmlns="" xmlns:a16="http://schemas.microsoft.com/office/drawing/2014/main" id="{119E6EAB-86B3-43A8-AB01-1D9CD6D1B706}"/>
                </a:ext>
              </a:extLst>
            </p:cNvPr>
            <p:cNvSpPr/>
            <p:nvPr/>
          </p:nvSpPr>
          <p:spPr>
            <a:xfrm>
              <a:off x="1066800" y="4302275"/>
              <a:ext cx="12420600" cy="3718561"/>
            </a:xfrm>
            <a:custGeom>
              <a:avLst/>
              <a:gdLst>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 name="connsiteX0" fmla="*/ 0 w 12420600"/>
                <a:gd name="connsiteY0" fmla="*/ 3718561 h 3718561"/>
                <a:gd name="connsiteX1" fmla="*/ 3307080 w 12420600"/>
                <a:gd name="connsiteY1" fmla="*/ 2011680 h 3718561"/>
                <a:gd name="connsiteX2" fmla="*/ 8732520 w 12420600"/>
                <a:gd name="connsiteY2" fmla="*/ 2682240 h 3718561"/>
                <a:gd name="connsiteX3" fmla="*/ 12420600 w 12420600"/>
                <a:gd name="connsiteY3" fmla="*/ 0 h 3718561"/>
              </a:gdLst>
              <a:ahLst/>
              <a:cxnLst>
                <a:cxn ang="0">
                  <a:pos x="connsiteX0" y="connsiteY0"/>
                </a:cxn>
                <a:cxn ang="0">
                  <a:pos x="connsiteX1" y="connsiteY1"/>
                </a:cxn>
                <a:cxn ang="0">
                  <a:pos x="connsiteX2" y="connsiteY2"/>
                </a:cxn>
                <a:cxn ang="0">
                  <a:pos x="connsiteX3" y="connsiteY3"/>
                </a:cxn>
              </a:cxnLst>
              <a:rect l="l" t="t" r="r" b="b"/>
              <a:pathLst>
                <a:path w="12420600" h="3718561">
                  <a:moveTo>
                    <a:pt x="0" y="3718561"/>
                  </a:moveTo>
                  <a:cubicBezTo>
                    <a:pt x="551180" y="3434081"/>
                    <a:pt x="1851660" y="2184400"/>
                    <a:pt x="3307080" y="2011680"/>
                  </a:cubicBezTo>
                  <a:cubicBezTo>
                    <a:pt x="4762500" y="1838960"/>
                    <a:pt x="7213600" y="3017520"/>
                    <a:pt x="8732520" y="2682240"/>
                  </a:cubicBezTo>
                  <a:cubicBezTo>
                    <a:pt x="10251440" y="2346960"/>
                    <a:pt x="11652250" y="558800"/>
                    <a:pt x="12420600" y="0"/>
                  </a:cubicBezTo>
                </a:path>
              </a:pathLst>
            </a:custGeom>
            <a:ln w="3175" cap="flat" cmpd="sng" algn="ctr">
              <a:gradFill>
                <a:gsLst>
                  <a:gs pos="0">
                    <a:schemeClr val="accent1">
                      <a:lumMod val="60000"/>
                      <a:lumOff val="40000"/>
                    </a:schemeClr>
                  </a:gs>
                  <a:gs pos="100000">
                    <a:schemeClr val="accent2">
                      <a:lumMod val="60000"/>
                      <a:lumOff val="40000"/>
                      <a:alpha val="60000"/>
                    </a:schemeClr>
                  </a:gs>
                </a:gsLst>
                <a:lin ang="5400000" scaled="1"/>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pic>
        <p:nvPicPr>
          <p:cNvPr id="5" name="图片 4" descr="图片包含 室内, 活, 窗户, 房间&#10;&#10;描述已自动生成">
            <a:extLst>
              <a:ext uri="{FF2B5EF4-FFF2-40B4-BE49-F238E27FC236}">
                <a16:creationId xmlns="" xmlns:a16="http://schemas.microsoft.com/office/drawing/2014/main" id="{EB5A0BCE-6B31-415B-BF46-4B2343C2AD2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09060" y="-116840"/>
            <a:ext cx="5623560" cy="7498080"/>
          </a:xfrm>
          <a:prstGeom prst="rect">
            <a:avLst/>
          </a:prstGeom>
        </p:spPr>
      </p:pic>
      <p:sp>
        <p:nvSpPr>
          <p:cNvPr id="6" name="矩形 5">
            <a:extLst>
              <a:ext uri="{FF2B5EF4-FFF2-40B4-BE49-F238E27FC236}">
                <a16:creationId xmlns="" xmlns:a16="http://schemas.microsoft.com/office/drawing/2014/main" id="{4DEE910C-4BBC-4FE7-892D-B281CC3C7B17}"/>
              </a:ext>
            </a:extLst>
          </p:cNvPr>
          <p:cNvSpPr/>
          <p:nvPr/>
        </p:nvSpPr>
        <p:spPr>
          <a:xfrm>
            <a:off x="3278600" y="-1377632"/>
            <a:ext cx="4404360" cy="9540240"/>
          </a:xfrm>
          <a:prstGeom prst="rect">
            <a:avLst/>
          </a:prstGeom>
          <a:gradFill>
            <a:gsLst>
              <a:gs pos="32000">
                <a:schemeClr val="accent1">
                  <a:lumMod val="75000"/>
                </a:schemeClr>
              </a:gs>
              <a:gs pos="76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文本框 7">
            <a:extLst>
              <a:ext uri="{FF2B5EF4-FFF2-40B4-BE49-F238E27FC236}">
                <a16:creationId xmlns="" xmlns:a16="http://schemas.microsoft.com/office/drawing/2014/main" id="{5A50F1B9-C144-4643-B421-B783BAE7E101}"/>
              </a:ext>
            </a:extLst>
          </p:cNvPr>
          <p:cNvSpPr txBox="1"/>
          <p:nvPr/>
        </p:nvSpPr>
        <p:spPr>
          <a:xfrm>
            <a:off x="3994880" y="5178038"/>
            <a:ext cx="2835766" cy="701346"/>
          </a:xfrm>
          <a:prstGeom prst="rect">
            <a:avLst/>
          </a:prstGeom>
          <a:noFill/>
        </p:spPr>
        <p:txBody>
          <a:bodyPr wrap="square">
            <a:spAutoFit/>
          </a:bodyPr>
          <a:lstStyle/>
          <a:p>
            <a:pPr>
              <a:lnSpc>
                <a:spcPct val="130000"/>
              </a:lnSpc>
            </a:pPr>
            <a:r>
              <a:rPr lang="zh-CN" altLang="zh-CN" sz="1600" kern="100" dirty="0">
                <a:solidFill>
                  <a:schemeClr val="bg1"/>
                </a:solidFill>
                <a:effectLst/>
                <a:cs typeface="+mn-ea"/>
                <a:sym typeface="+mn-lt"/>
              </a:rPr>
              <a:t>公司每月或每季度评选的优秀员工信息，优秀团队信息</a:t>
            </a:r>
            <a:endParaRPr lang="zh-CN" altLang="en-US" sz="1600" dirty="0">
              <a:cs typeface="+mn-ea"/>
              <a:sym typeface="+mn-lt"/>
            </a:endParaRPr>
          </a:p>
        </p:txBody>
      </p:sp>
      <p:sp>
        <p:nvSpPr>
          <p:cNvPr id="10" name="文本框 9">
            <a:extLst>
              <a:ext uri="{FF2B5EF4-FFF2-40B4-BE49-F238E27FC236}">
                <a16:creationId xmlns="" xmlns:a16="http://schemas.microsoft.com/office/drawing/2014/main" id="{F3E2572D-93DD-40E9-A531-B97727E44476}"/>
              </a:ext>
            </a:extLst>
          </p:cNvPr>
          <p:cNvSpPr txBox="1"/>
          <p:nvPr/>
        </p:nvSpPr>
        <p:spPr>
          <a:xfrm>
            <a:off x="3994880" y="3914548"/>
            <a:ext cx="2835766" cy="584775"/>
          </a:xfrm>
          <a:prstGeom prst="rect">
            <a:avLst/>
          </a:prstGeom>
          <a:noFill/>
        </p:spPr>
        <p:txBody>
          <a:bodyPr wrap="square">
            <a:spAutoFit/>
          </a:bodyPr>
          <a:lstStyle/>
          <a:p>
            <a:r>
              <a:rPr lang="zh-CN" altLang="zh-CN" sz="1600" kern="100" dirty="0">
                <a:solidFill>
                  <a:schemeClr val="bg1"/>
                </a:solidFill>
                <a:effectLst/>
                <a:cs typeface="+mn-ea"/>
                <a:sym typeface="+mn-lt"/>
              </a:rPr>
              <a:t>行政人事部将要举行的活动或培训</a:t>
            </a:r>
            <a:endParaRPr lang="zh-CN" altLang="en-US" sz="1600" dirty="0">
              <a:cs typeface="+mn-ea"/>
              <a:sym typeface="+mn-lt"/>
            </a:endParaRPr>
          </a:p>
        </p:txBody>
      </p:sp>
      <p:sp>
        <p:nvSpPr>
          <p:cNvPr id="16" name="文本框 15">
            <a:extLst>
              <a:ext uri="{FF2B5EF4-FFF2-40B4-BE49-F238E27FC236}">
                <a16:creationId xmlns="" xmlns:a16="http://schemas.microsoft.com/office/drawing/2014/main" id="{52C77F9D-F7FC-47CD-A327-661C5622D132}"/>
              </a:ext>
            </a:extLst>
          </p:cNvPr>
          <p:cNvSpPr txBox="1"/>
          <p:nvPr/>
        </p:nvSpPr>
        <p:spPr>
          <a:xfrm>
            <a:off x="3994880" y="1565312"/>
            <a:ext cx="2835766" cy="1692771"/>
          </a:xfrm>
          <a:prstGeom prst="rect">
            <a:avLst/>
          </a:prstGeom>
          <a:noFill/>
        </p:spPr>
        <p:txBody>
          <a:bodyPr wrap="square">
            <a:spAutoFit/>
          </a:bodyPr>
          <a:lstStyle/>
          <a:p>
            <a:pPr algn="l">
              <a:lnSpc>
                <a:spcPct val="130000"/>
              </a:lnSpc>
            </a:pPr>
            <a:r>
              <a:rPr lang="zh-CN" altLang="zh-CN" sz="1600" kern="100" dirty="0">
                <a:solidFill>
                  <a:schemeClr val="bg1"/>
                </a:solidFill>
                <a:effectLst/>
                <a:cs typeface="+mn-ea"/>
                <a:sym typeface="+mn-lt"/>
              </a:rPr>
              <a:t>员工意见栏，在宣传栏处放一个本子，员工采取不记名或记名的方式填写相关的工作意见或管理意见，由行政人事部定期进行 </a:t>
            </a:r>
            <a:endParaRPr lang="zh-CN" altLang="zh-CN" sz="1200" kern="100" dirty="0">
              <a:solidFill>
                <a:schemeClr val="bg1"/>
              </a:solidFill>
              <a:effectLst/>
              <a:cs typeface="+mn-ea"/>
              <a:sym typeface="+mn-lt"/>
            </a:endParaRPr>
          </a:p>
        </p:txBody>
      </p:sp>
      <p:sp>
        <p:nvSpPr>
          <p:cNvPr id="17" name="文本框 16">
            <a:extLst>
              <a:ext uri="{FF2B5EF4-FFF2-40B4-BE49-F238E27FC236}">
                <a16:creationId xmlns="" xmlns:a16="http://schemas.microsoft.com/office/drawing/2014/main" id="{CD75524F-D7CC-4B43-BA99-F3026BD8C292}"/>
              </a:ext>
            </a:extLst>
          </p:cNvPr>
          <p:cNvSpPr txBox="1"/>
          <p:nvPr/>
        </p:nvSpPr>
        <p:spPr>
          <a:xfrm>
            <a:off x="819978" y="1452909"/>
            <a:ext cx="1625060" cy="3481947"/>
          </a:xfrm>
          <a:prstGeom prst="rect">
            <a:avLst/>
          </a:prstGeom>
          <a:noFill/>
        </p:spPr>
        <p:txBody>
          <a:bodyPr vert="eaVert" wrap="square" rtlCol="0">
            <a:spAutoFit/>
          </a:bodyPr>
          <a:lstStyle/>
          <a:p>
            <a:pPr algn="l">
              <a:lnSpc>
                <a:spcPct val="130000"/>
              </a:lnSpc>
            </a:pPr>
            <a:r>
              <a:rPr lang="zh-CN" altLang="en-US" sz="7200" kern="100" dirty="0">
                <a:gradFill>
                  <a:gsLst>
                    <a:gs pos="32000">
                      <a:schemeClr val="accent1">
                        <a:lumMod val="75000"/>
                      </a:schemeClr>
                    </a:gs>
                    <a:gs pos="76000">
                      <a:schemeClr val="accent2"/>
                    </a:gs>
                  </a:gsLst>
                  <a:lin ang="2700000" scaled="0"/>
                </a:gradFill>
                <a:effectLst/>
                <a:latin typeface="方正正黑简体" panose="02000000000000000000" pitchFamily="2" charset="-122"/>
                <a:ea typeface="方正正黑简体" panose="02000000000000000000" pitchFamily="2" charset="-122"/>
                <a:cs typeface="+mn-ea"/>
                <a:sym typeface="+mn-lt"/>
              </a:rPr>
              <a:t>宣传栏</a:t>
            </a:r>
          </a:p>
        </p:txBody>
      </p:sp>
      <p:sp>
        <p:nvSpPr>
          <p:cNvPr id="18" name="椭圆 17">
            <a:extLst>
              <a:ext uri="{FF2B5EF4-FFF2-40B4-BE49-F238E27FC236}">
                <a16:creationId xmlns="" xmlns:a16="http://schemas.microsoft.com/office/drawing/2014/main" id="{AE1360CD-F2FD-439F-8065-F8E3616E8F51}"/>
              </a:ext>
            </a:extLst>
          </p:cNvPr>
          <p:cNvSpPr/>
          <p:nvPr/>
        </p:nvSpPr>
        <p:spPr>
          <a:xfrm>
            <a:off x="3022014" y="2027193"/>
            <a:ext cx="716280" cy="716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椭圆 18">
            <a:extLst>
              <a:ext uri="{FF2B5EF4-FFF2-40B4-BE49-F238E27FC236}">
                <a16:creationId xmlns="" xmlns:a16="http://schemas.microsoft.com/office/drawing/2014/main" id="{01C799E3-D4AB-464A-AF01-E5FCD643567D}"/>
              </a:ext>
            </a:extLst>
          </p:cNvPr>
          <p:cNvSpPr/>
          <p:nvPr/>
        </p:nvSpPr>
        <p:spPr>
          <a:xfrm>
            <a:off x="3022014" y="3783043"/>
            <a:ext cx="716280" cy="716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椭圆 19">
            <a:extLst>
              <a:ext uri="{FF2B5EF4-FFF2-40B4-BE49-F238E27FC236}">
                <a16:creationId xmlns="" xmlns:a16="http://schemas.microsoft.com/office/drawing/2014/main" id="{53428F8F-D6E1-4C79-A5B2-A596B505F3BA}"/>
              </a:ext>
            </a:extLst>
          </p:cNvPr>
          <p:cNvSpPr/>
          <p:nvPr/>
        </p:nvSpPr>
        <p:spPr>
          <a:xfrm>
            <a:off x="3022014" y="5178733"/>
            <a:ext cx="716280" cy="716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1" name="文本框 20">
            <a:extLst>
              <a:ext uri="{FF2B5EF4-FFF2-40B4-BE49-F238E27FC236}">
                <a16:creationId xmlns="" xmlns:a16="http://schemas.microsoft.com/office/drawing/2014/main" id="{5516A9CE-CE59-4827-BE56-6F021B9B4AB4}"/>
              </a:ext>
            </a:extLst>
          </p:cNvPr>
          <p:cNvSpPr txBox="1"/>
          <p:nvPr/>
        </p:nvSpPr>
        <p:spPr>
          <a:xfrm>
            <a:off x="3221296" y="2171620"/>
            <a:ext cx="319318" cy="452432"/>
          </a:xfrm>
          <a:prstGeom prst="rect">
            <a:avLst/>
          </a:prstGeom>
          <a:noFill/>
        </p:spPr>
        <p:txBody>
          <a:bodyPr wrap="none" rtlCol="0">
            <a:spAutoFit/>
          </a:bodyPr>
          <a:lstStyle/>
          <a:p>
            <a:pPr algn="l">
              <a:lnSpc>
                <a:spcPct val="130000"/>
              </a:lnSpc>
            </a:pPr>
            <a:r>
              <a:rPr lang="en-US" altLang="zh-CN" sz="1800" kern="100" dirty="0">
                <a:solidFill>
                  <a:schemeClr val="tx1">
                    <a:lumMod val="85000"/>
                    <a:lumOff val="15000"/>
                  </a:schemeClr>
                </a:solidFill>
                <a:effectLst/>
                <a:cs typeface="+mn-ea"/>
                <a:sym typeface="+mn-lt"/>
              </a:rPr>
              <a:t>1</a:t>
            </a:r>
            <a:endParaRPr lang="zh-CN" altLang="en-US" sz="1800" kern="100" dirty="0">
              <a:solidFill>
                <a:schemeClr val="tx1">
                  <a:lumMod val="85000"/>
                  <a:lumOff val="15000"/>
                </a:schemeClr>
              </a:solidFill>
              <a:effectLst/>
              <a:cs typeface="+mn-ea"/>
              <a:sym typeface="+mn-lt"/>
            </a:endParaRPr>
          </a:p>
        </p:txBody>
      </p:sp>
      <p:sp>
        <p:nvSpPr>
          <p:cNvPr id="22" name="文本框 21">
            <a:extLst>
              <a:ext uri="{FF2B5EF4-FFF2-40B4-BE49-F238E27FC236}">
                <a16:creationId xmlns="" xmlns:a16="http://schemas.microsoft.com/office/drawing/2014/main" id="{D38662ED-720E-42AA-9BC7-8E6FD5458A20}"/>
              </a:ext>
            </a:extLst>
          </p:cNvPr>
          <p:cNvSpPr txBox="1"/>
          <p:nvPr/>
        </p:nvSpPr>
        <p:spPr>
          <a:xfrm>
            <a:off x="3236536" y="3927470"/>
            <a:ext cx="319318" cy="417358"/>
          </a:xfrm>
          <a:prstGeom prst="rect">
            <a:avLst/>
          </a:prstGeom>
          <a:noFill/>
        </p:spPr>
        <p:txBody>
          <a:bodyPr wrap="none" rtlCol="0">
            <a:spAutoFit/>
          </a:bodyPr>
          <a:lstStyle/>
          <a:p>
            <a:pPr algn="l">
              <a:lnSpc>
                <a:spcPct val="130000"/>
              </a:lnSpc>
            </a:pPr>
            <a:r>
              <a:rPr lang="en-US" altLang="zh-CN" kern="100" dirty="0">
                <a:solidFill>
                  <a:schemeClr val="tx1">
                    <a:lumMod val="85000"/>
                    <a:lumOff val="15000"/>
                  </a:schemeClr>
                </a:solidFill>
                <a:cs typeface="+mn-ea"/>
                <a:sym typeface="+mn-lt"/>
              </a:rPr>
              <a:t>2</a:t>
            </a:r>
            <a:endParaRPr lang="zh-CN" altLang="en-US" sz="1800" kern="100" dirty="0">
              <a:solidFill>
                <a:schemeClr val="tx1">
                  <a:lumMod val="85000"/>
                  <a:lumOff val="15000"/>
                </a:schemeClr>
              </a:solidFill>
              <a:effectLst/>
              <a:cs typeface="+mn-ea"/>
              <a:sym typeface="+mn-lt"/>
            </a:endParaRPr>
          </a:p>
        </p:txBody>
      </p:sp>
      <p:sp>
        <p:nvSpPr>
          <p:cNvPr id="23" name="文本框 22">
            <a:extLst>
              <a:ext uri="{FF2B5EF4-FFF2-40B4-BE49-F238E27FC236}">
                <a16:creationId xmlns="" xmlns:a16="http://schemas.microsoft.com/office/drawing/2014/main" id="{4866272B-7D6A-49D0-9213-DD12CA24320E}"/>
              </a:ext>
            </a:extLst>
          </p:cNvPr>
          <p:cNvSpPr txBox="1"/>
          <p:nvPr/>
        </p:nvSpPr>
        <p:spPr>
          <a:xfrm>
            <a:off x="3221296" y="5319454"/>
            <a:ext cx="319318" cy="417358"/>
          </a:xfrm>
          <a:prstGeom prst="rect">
            <a:avLst/>
          </a:prstGeom>
          <a:noFill/>
        </p:spPr>
        <p:txBody>
          <a:bodyPr wrap="none" rtlCol="0">
            <a:spAutoFit/>
          </a:bodyPr>
          <a:lstStyle/>
          <a:p>
            <a:pPr algn="l">
              <a:lnSpc>
                <a:spcPct val="130000"/>
              </a:lnSpc>
            </a:pPr>
            <a:r>
              <a:rPr lang="en-US" altLang="zh-CN" kern="100" dirty="0">
                <a:solidFill>
                  <a:schemeClr val="tx1">
                    <a:lumMod val="85000"/>
                    <a:lumOff val="15000"/>
                  </a:schemeClr>
                </a:solidFill>
                <a:cs typeface="+mn-ea"/>
                <a:sym typeface="+mn-lt"/>
              </a:rPr>
              <a:t>3</a:t>
            </a:r>
            <a:endParaRPr lang="zh-CN" altLang="en-US" sz="1800" kern="100" dirty="0">
              <a:solidFill>
                <a:schemeClr val="tx1">
                  <a:lumMod val="85000"/>
                  <a:lumOff val="15000"/>
                </a:schemeClr>
              </a:solidFill>
              <a:effectLst/>
              <a:cs typeface="+mn-ea"/>
              <a:sym typeface="+mn-lt"/>
            </a:endParaRPr>
          </a:p>
        </p:txBody>
      </p:sp>
      <p:sp>
        <p:nvSpPr>
          <p:cNvPr id="44" name="矩形: 圆角 43">
            <a:extLst>
              <a:ext uri="{FF2B5EF4-FFF2-40B4-BE49-F238E27FC236}">
                <a16:creationId xmlns="" xmlns:a16="http://schemas.microsoft.com/office/drawing/2014/main" id="{0602884B-14D5-4D7D-BBCB-8B33CD9AED66}"/>
              </a:ext>
            </a:extLst>
          </p:cNvPr>
          <p:cNvSpPr/>
          <p:nvPr/>
        </p:nvSpPr>
        <p:spPr>
          <a:xfrm>
            <a:off x="-12209533" y="14074251"/>
            <a:ext cx="4404360" cy="1599882"/>
          </a:xfrm>
          <a:prstGeom prst="roundRect">
            <a:avLst>
              <a:gd name="adj" fmla="val 10235"/>
            </a:avLst>
          </a:prstGeom>
          <a:gradFill>
            <a:gsLst>
              <a:gs pos="20000">
                <a:schemeClr val="accent1">
                  <a:lumMod val="75000"/>
                </a:schemeClr>
              </a:gs>
              <a:gs pos="86000">
                <a:schemeClr val="accent2">
                  <a:lumMod val="75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文本框 44">
            <a:extLst>
              <a:ext uri="{FF2B5EF4-FFF2-40B4-BE49-F238E27FC236}">
                <a16:creationId xmlns="" xmlns:a16="http://schemas.microsoft.com/office/drawing/2014/main" id="{BA4F0DE7-83BD-4DD2-A214-C28EEDEC9D70}"/>
              </a:ext>
            </a:extLst>
          </p:cNvPr>
          <p:cNvSpPr txBox="1"/>
          <p:nvPr/>
        </p:nvSpPr>
        <p:spPr>
          <a:xfrm>
            <a:off x="-18742661" y="14033836"/>
            <a:ext cx="9128760" cy="1015663"/>
          </a:xfrm>
          <a:prstGeom prst="rect">
            <a:avLst/>
          </a:prstGeom>
          <a:noFill/>
        </p:spPr>
        <p:txBody>
          <a:bodyPr wrap="square">
            <a:spAutoFit/>
          </a:bodyPr>
          <a:lstStyle/>
          <a:p>
            <a:pPr algn="ctr"/>
            <a:r>
              <a:rPr lang="zh-CN" altLang="zh-CN" sz="6000" dirty="0">
                <a:gradFill>
                  <a:gsLst>
                    <a:gs pos="20000">
                      <a:schemeClr val="accent1">
                        <a:lumMod val="75000"/>
                      </a:schemeClr>
                    </a:gs>
                    <a:gs pos="86000">
                      <a:schemeClr val="accent2">
                        <a:lumMod val="75000"/>
                      </a:schemeClr>
                    </a:gs>
                  </a:gsLst>
                  <a:lin ang="5400000" scaled="1"/>
                </a:gradFill>
                <a:cs typeface="+mn-ea"/>
                <a:sym typeface="+mn-lt"/>
              </a:rPr>
              <a:t>职业素养培养 </a:t>
            </a:r>
          </a:p>
        </p:txBody>
      </p:sp>
      <p:sp>
        <p:nvSpPr>
          <p:cNvPr id="46" name="矩形: 圆角 45">
            <a:extLst>
              <a:ext uri="{FF2B5EF4-FFF2-40B4-BE49-F238E27FC236}">
                <a16:creationId xmlns="" xmlns:a16="http://schemas.microsoft.com/office/drawing/2014/main" id="{7F754A74-A74E-4199-8186-4C450EB641BC}"/>
              </a:ext>
            </a:extLst>
          </p:cNvPr>
          <p:cNvSpPr/>
          <p:nvPr/>
        </p:nvSpPr>
        <p:spPr>
          <a:xfrm>
            <a:off x="-13459461" y="14503718"/>
            <a:ext cx="4404360" cy="1599882"/>
          </a:xfrm>
          <a:prstGeom prst="roundRect">
            <a:avLst>
              <a:gd name="adj" fmla="val 10235"/>
            </a:avLst>
          </a:prstGeom>
          <a:gradFill>
            <a:gsLst>
              <a:gs pos="20000">
                <a:schemeClr val="accent1">
                  <a:lumMod val="75000"/>
                </a:schemeClr>
              </a:gs>
              <a:gs pos="86000">
                <a:schemeClr val="accent2">
                  <a:lumMod val="75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矩形: 圆角 46">
            <a:extLst>
              <a:ext uri="{FF2B5EF4-FFF2-40B4-BE49-F238E27FC236}">
                <a16:creationId xmlns="" xmlns:a16="http://schemas.microsoft.com/office/drawing/2014/main" id="{3B361323-8979-48D8-9739-2BE652804DD9}"/>
              </a:ext>
            </a:extLst>
          </p:cNvPr>
          <p:cNvSpPr/>
          <p:nvPr/>
        </p:nvSpPr>
        <p:spPr>
          <a:xfrm>
            <a:off x="-8823960" y="13919518"/>
            <a:ext cx="4404360" cy="1599882"/>
          </a:xfrm>
          <a:prstGeom prst="roundRect">
            <a:avLst>
              <a:gd name="adj" fmla="val 10235"/>
            </a:avLst>
          </a:prstGeom>
          <a:gradFill>
            <a:gsLst>
              <a:gs pos="20000">
                <a:schemeClr val="accent1">
                  <a:lumMod val="75000"/>
                </a:schemeClr>
              </a:gs>
              <a:gs pos="86000">
                <a:schemeClr val="accent2">
                  <a:lumMod val="75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矩形: 圆角 47">
            <a:extLst>
              <a:ext uri="{FF2B5EF4-FFF2-40B4-BE49-F238E27FC236}">
                <a16:creationId xmlns="" xmlns:a16="http://schemas.microsoft.com/office/drawing/2014/main" id="{2FDF2C9E-C975-47DB-BD2C-1D95B8076355}"/>
              </a:ext>
            </a:extLst>
          </p:cNvPr>
          <p:cNvSpPr/>
          <p:nvPr/>
        </p:nvSpPr>
        <p:spPr>
          <a:xfrm>
            <a:off x="-10868660" y="14491018"/>
            <a:ext cx="4404360" cy="1599882"/>
          </a:xfrm>
          <a:prstGeom prst="roundRect">
            <a:avLst>
              <a:gd name="adj" fmla="val 10235"/>
            </a:avLst>
          </a:prstGeom>
          <a:gradFill>
            <a:gsLst>
              <a:gs pos="20000">
                <a:schemeClr val="accent1">
                  <a:lumMod val="75000"/>
                </a:schemeClr>
              </a:gs>
              <a:gs pos="86000">
                <a:schemeClr val="accent2">
                  <a:lumMod val="75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文本框 48">
            <a:extLst>
              <a:ext uri="{FF2B5EF4-FFF2-40B4-BE49-F238E27FC236}">
                <a16:creationId xmlns="" xmlns:a16="http://schemas.microsoft.com/office/drawing/2014/main" id="{690E3B5E-F33F-4C17-9927-AC891F798E86}"/>
              </a:ext>
            </a:extLst>
          </p:cNvPr>
          <p:cNvSpPr txBox="1"/>
          <p:nvPr/>
        </p:nvSpPr>
        <p:spPr>
          <a:xfrm>
            <a:off x="-11109325" y="13596950"/>
            <a:ext cx="3514725" cy="972574"/>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en-US" altLang="zh-CN" sz="1100" dirty="0">
                <a:latin typeface="+mn-lt"/>
                <a:cs typeface="+mn-ea"/>
                <a:sym typeface="+mn-lt"/>
              </a:rPr>
              <a:t>21</a:t>
            </a:r>
            <a:r>
              <a:rPr lang="zh-CN" altLang="zh-CN" sz="1100" dirty="0">
                <a:latin typeface="+mn-lt"/>
                <a:cs typeface="+mn-ea"/>
                <a:sym typeface="+mn-lt"/>
              </a:rPr>
              <a:t>世纪企业间最大的竞争乃是人才的竞争，培养并拥有</a:t>
            </a:r>
            <a:r>
              <a:rPr lang="en-US" altLang="zh-CN" sz="1100" dirty="0">
                <a:latin typeface="+mn-lt"/>
                <a:cs typeface="+mn-ea"/>
                <a:sym typeface="+mn-lt"/>
              </a:rPr>
              <a:t>“</a:t>
            </a:r>
            <a:r>
              <a:rPr lang="zh-CN" altLang="zh-CN" sz="1100" dirty="0">
                <a:latin typeface="+mn-lt"/>
                <a:cs typeface="+mn-ea"/>
                <a:sym typeface="+mn-lt"/>
              </a:rPr>
              <a:t>高素质，高能力，高绩效</a:t>
            </a:r>
            <a:r>
              <a:rPr lang="en-US" altLang="zh-CN" sz="1100" dirty="0">
                <a:latin typeface="+mn-lt"/>
                <a:cs typeface="+mn-ea"/>
                <a:sym typeface="+mn-lt"/>
              </a:rPr>
              <a:t>”</a:t>
            </a:r>
            <a:r>
              <a:rPr lang="zh-CN" altLang="zh-CN" sz="1100" dirty="0">
                <a:latin typeface="+mn-lt"/>
                <a:cs typeface="+mn-ea"/>
                <a:sym typeface="+mn-lt"/>
              </a:rPr>
              <a:t>的员工将是公司最大的竞争力，故提高员工职业素养将是公司必须要坚持投资并持续做的事情。</a:t>
            </a:r>
          </a:p>
        </p:txBody>
      </p:sp>
      <p:sp>
        <p:nvSpPr>
          <p:cNvPr id="50" name="文本框 49">
            <a:extLst>
              <a:ext uri="{FF2B5EF4-FFF2-40B4-BE49-F238E27FC236}">
                <a16:creationId xmlns="" xmlns:a16="http://schemas.microsoft.com/office/drawing/2014/main" id="{175BCFDB-5006-4D7A-947E-FC78329D902D}"/>
              </a:ext>
            </a:extLst>
          </p:cNvPr>
          <p:cNvSpPr txBox="1"/>
          <p:nvPr/>
        </p:nvSpPr>
        <p:spPr>
          <a:xfrm>
            <a:off x="-12773025" y="14785808"/>
            <a:ext cx="3514725" cy="549061"/>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200" dirty="0">
                <a:latin typeface="+mn-lt"/>
                <a:cs typeface="+mn-ea"/>
                <a:sym typeface="+mn-lt"/>
              </a:rPr>
              <a:t>所以为提高公司内部员工的职业素养，主要从以下两个方面进行：职业道德、职业精神；</a:t>
            </a:r>
          </a:p>
        </p:txBody>
      </p:sp>
      <p:sp>
        <p:nvSpPr>
          <p:cNvPr id="51" name="文本框 50">
            <a:extLst>
              <a:ext uri="{FF2B5EF4-FFF2-40B4-BE49-F238E27FC236}">
                <a16:creationId xmlns="" xmlns:a16="http://schemas.microsoft.com/office/drawing/2014/main" id="{C348F620-8337-4431-A3F1-97351D76A893}"/>
              </a:ext>
            </a:extLst>
          </p:cNvPr>
          <p:cNvSpPr txBox="1"/>
          <p:nvPr/>
        </p:nvSpPr>
        <p:spPr>
          <a:xfrm>
            <a:off x="-12099925" y="15255708"/>
            <a:ext cx="3514725" cy="549061"/>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200" dirty="0">
                <a:latin typeface="+mn-lt"/>
                <a:cs typeface="+mn-ea"/>
                <a:sym typeface="+mn-lt"/>
              </a:rPr>
              <a:t>组织开展各种跟职业道德及职业精神相关的培训课程；</a:t>
            </a:r>
          </a:p>
        </p:txBody>
      </p:sp>
      <p:sp>
        <p:nvSpPr>
          <p:cNvPr id="52" name="文本框 51">
            <a:extLst>
              <a:ext uri="{FF2B5EF4-FFF2-40B4-BE49-F238E27FC236}">
                <a16:creationId xmlns="" xmlns:a16="http://schemas.microsoft.com/office/drawing/2014/main" id="{F87850D5-A0D1-4D29-AAE5-378A4BC1B252}"/>
              </a:ext>
            </a:extLst>
          </p:cNvPr>
          <p:cNvSpPr txBox="1"/>
          <p:nvPr/>
        </p:nvSpPr>
        <p:spPr>
          <a:xfrm>
            <a:off x="-9090025" y="14744111"/>
            <a:ext cx="3514725" cy="752514"/>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100" dirty="0">
                <a:latin typeface="+mn-lt"/>
                <a:cs typeface="+mn-ea"/>
                <a:sym typeface="+mn-lt"/>
              </a:rPr>
              <a:t>公司内部建立一些兴趣小组，全体员工可以相互学习他人的的优点，开展一些比赛项目，以增加团队凝聚力和沟通能力，同时将公司组建成一个学习型的团队。 </a:t>
            </a:r>
          </a:p>
        </p:txBody>
      </p:sp>
      <p:sp>
        <p:nvSpPr>
          <p:cNvPr id="53" name="椭圆 52">
            <a:extLst>
              <a:ext uri="{FF2B5EF4-FFF2-40B4-BE49-F238E27FC236}">
                <a16:creationId xmlns="" xmlns:a16="http://schemas.microsoft.com/office/drawing/2014/main" id="{410BC27C-65FF-4B1F-8169-FBAE6421FF07}"/>
              </a:ext>
            </a:extLst>
          </p:cNvPr>
          <p:cNvSpPr/>
          <p:nvPr/>
        </p:nvSpPr>
        <p:spPr>
          <a:xfrm>
            <a:off x="-6605076" y="15810424"/>
            <a:ext cx="1169476" cy="11694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4" name="图形 14">
            <a:extLst>
              <a:ext uri="{FF2B5EF4-FFF2-40B4-BE49-F238E27FC236}">
                <a16:creationId xmlns="" xmlns:a16="http://schemas.microsoft.com/office/drawing/2014/main" id="{27CE3FB6-E019-4799-B2FC-82269BD173AF}"/>
              </a:ext>
            </a:extLst>
          </p:cNvPr>
          <p:cNvGrpSpPr/>
          <p:nvPr/>
        </p:nvGrpSpPr>
        <p:grpSpPr>
          <a:xfrm>
            <a:off x="-9023079" y="14751321"/>
            <a:ext cx="806179" cy="806179"/>
            <a:chOff x="6741783" y="1577200"/>
            <a:chExt cx="1905000" cy="1905000"/>
          </a:xfrm>
          <a:solidFill>
            <a:schemeClr val="tx1">
              <a:lumMod val="85000"/>
              <a:lumOff val="15000"/>
              <a:alpha val="99000"/>
            </a:schemeClr>
          </a:solidFill>
        </p:grpSpPr>
        <p:sp>
          <p:nvSpPr>
            <p:cNvPr id="55" name="任意多边形: 形状 54">
              <a:extLst>
                <a:ext uri="{FF2B5EF4-FFF2-40B4-BE49-F238E27FC236}">
                  <a16:creationId xmlns="" xmlns:a16="http://schemas.microsoft.com/office/drawing/2014/main" id="{84713EE3-B480-4BF3-8D9E-7C17B2389C07}"/>
                </a:ext>
              </a:extLst>
            </p:cNvPr>
            <p:cNvSpPr/>
            <p:nvPr/>
          </p:nvSpPr>
          <p:spPr>
            <a:xfrm>
              <a:off x="6890611" y="1934387"/>
              <a:ext cx="1619250" cy="1190625"/>
            </a:xfrm>
            <a:custGeom>
              <a:avLst/>
              <a:gdLst>
                <a:gd name="connsiteX0" fmla="*/ 1595438 w 1619250"/>
                <a:gd name="connsiteY0" fmla="*/ 250031 h 1190625"/>
                <a:gd name="connsiteX1" fmla="*/ 1428750 w 1619250"/>
                <a:gd name="connsiteY1" fmla="*/ 220266 h 1190625"/>
                <a:gd name="connsiteX2" fmla="*/ 1309688 w 1619250"/>
                <a:gd name="connsiteY2" fmla="*/ 303609 h 1190625"/>
                <a:gd name="connsiteX3" fmla="*/ 1309688 w 1619250"/>
                <a:gd name="connsiteY3" fmla="*/ 297656 h 1190625"/>
                <a:gd name="connsiteX4" fmla="*/ 1012031 w 1619250"/>
                <a:gd name="connsiteY4" fmla="*/ 0 h 1190625"/>
                <a:gd name="connsiteX5" fmla="*/ 297656 w 1619250"/>
                <a:gd name="connsiteY5" fmla="*/ 0 h 1190625"/>
                <a:gd name="connsiteX6" fmla="*/ 0 w 1619250"/>
                <a:gd name="connsiteY6" fmla="*/ 297656 h 1190625"/>
                <a:gd name="connsiteX7" fmla="*/ 0 w 1619250"/>
                <a:gd name="connsiteY7" fmla="*/ 892969 h 1190625"/>
                <a:gd name="connsiteX8" fmla="*/ 297656 w 1619250"/>
                <a:gd name="connsiteY8" fmla="*/ 1190625 h 1190625"/>
                <a:gd name="connsiteX9" fmla="*/ 1012031 w 1619250"/>
                <a:gd name="connsiteY9" fmla="*/ 1190625 h 1190625"/>
                <a:gd name="connsiteX10" fmla="*/ 1309688 w 1619250"/>
                <a:gd name="connsiteY10" fmla="*/ 916781 h 1190625"/>
                <a:gd name="connsiteX11" fmla="*/ 1431727 w 1619250"/>
                <a:gd name="connsiteY11" fmla="*/ 1000125 h 1190625"/>
                <a:gd name="connsiteX12" fmla="*/ 1500188 w 1619250"/>
                <a:gd name="connsiteY12" fmla="*/ 1020961 h 1190625"/>
                <a:gd name="connsiteX13" fmla="*/ 1619250 w 1619250"/>
                <a:gd name="connsiteY13" fmla="*/ 901898 h 1190625"/>
                <a:gd name="connsiteX14" fmla="*/ 1619250 w 1619250"/>
                <a:gd name="connsiteY14" fmla="*/ 318492 h 1190625"/>
                <a:gd name="connsiteX15" fmla="*/ 1595438 w 1619250"/>
                <a:gd name="connsiteY15" fmla="*/ 250031 h 1190625"/>
                <a:gd name="connsiteX16" fmla="*/ 1190625 w 1619250"/>
                <a:gd name="connsiteY16" fmla="*/ 892969 h 1190625"/>
                <a:gd name="connsiteX17" fmla="*/ 1012031 w 1619250"/>
                <a:gd name="connsiteY17" fmla="*/ 1071563 h 1190625"/>
                <a:gd name="connsiteX18" fmla="*/ 297656 w 1619250"/>
                <a:gd name="connsiteY18" fmla="*/ 1071563 h 1190625"/>
                <a:gd name="connsiteX19" fmla="*/ 119063 w 1619250"/>
                <a:gd name="connsiteY19" fmla="*/ 892969 h 1190625"/>
                <a:gd name="connsiteX20" fmla="*/ 119063 w 1619250"/>
                <a:gd name="connsiteY20" fmla="*/ 297656 h 1190625"/>
                <a:gd name="connsiteX21" fmla="*/ 297656 w 1619250"/>
                <a:gd name="connsiteY21" fmla="*/ 119063 h 1190625"/>
                <a:gd name="connsiteX22" fmla="*/ 1012031 w 1619250"/>
                <a:gd name="connsiteY22" fmla="*/ 119063 h 1190625"/>
                <a:gd name="connsiteX23" fmla="*/ 1190625 w 1619250"/>
                <a:gd name="connsiteY23" fmla="*/ 297656 h 1190625"/>
                <a:gd name="connsiteX24" fmla="*/ 1190625 w 1619250"/>
                <a:gd name="connsiteY24" fmla="*/ 892969 h 1190625"/>
                <a:gd name="connsiteX25" fmla="*/ 1497211 w 1619250"/>
                <a:gd name="connsiteY25" fmla="*/ 901898 h 1190625"/>
                <a:gd name="connsiteX26" fmla="*/ 1309688 w 1619250"/>
                <a:gd name="connsiteY26" fmla="*/ 770930 h 1190625"/>
                <a:gd name="connsiteX27" fmla="*/ 1309688 w 1619250"/>
                <a:gd name="connsiteY27" fmla="*/ 449461 h 1190625"/>
                <a:gd name="connsiteX28" fmla="*/ 1497211 w 1619250"/>
                <a:gd name="connsiteY28" fmla="*/ 318492 h 1190625"/>
                <a:gd name="connsiteX29" fmla="*/ 1497211 w 1619250"/>
                <a:gd name="connsiteY29" fmla="*/ 901898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19250" h="1190625">
                  <a:moveTo>
                    <a:pt x="1595438" y="250031"/>
                  </a:moveTo>
                  <a:cubicBezTo>
                    <a:pt x="1556742" y="196453"/>
                    <a:pt x="1482328" y="184547"/>
                    <a:pt x="1428750" y="220266"/>
                  </a:cubicBezTo>
                  <a:lnTo>
                    <a:pt x="1309688" y="303609"/>
                  </a:lnTo>
                  <a:lnTo>
                    <a:pt x="1309688" y="297656"/>
                  </a:lnTo>
                  <a:cubicBezTo>
                    <a:pt x="1309688" y="133945"/>
                    <a:pt x="1175742" y="0"/>
                    <a:pt x="1012031" y="0"/>
                  </a:cubicBezTo>
                  <a:lnTo>
                    <a:pt x="297656" y="0"/>
                  </a:lnTo>
                  <a:cubicBezTo>
                    <a:pt x="133945" y="0"/>
                    <a:pt x="0" y="133945"/>
                    <a:pt x="0" y="297656"/>
                  </a:cubicBezTo>
                  <a:lnTo>
                    <a:pt x="0" y="892969"/>
                  </a:lnTo>
                  <a:cubicBezTo>
                    <a:pt x="0" y="1056680"/>
                    <a:pt x="133945" y="1190625"/>
                    <a:pt x="297656" y="1190625"/>
                  </a:cubicBezTo>
                  <a:lnTo>
                    <a:pt x="1012031" y="1190625"/>
                  </a:lnTo>
                  <a:cubicBezTo>
                    <a:pt x="1169789" y="1190625"/>
                    <a:pt x="1297781" y="1068586"/>
                    <a:pt x="1309688" y="916781"/>
                  </a:cubicBezTo>
                  <a:lnTo>
                    <a:pt x="1431727" y="1000125"/>
                  </a:lnTo>
                  <a:cubicBezTo>
                    <a:pt x="1452563" y="1015008"/>
                    <a:pt x="1476375" y="1020961"/>
                    <a:pt x="1500188" y="1020961"/>
                  </a:cubicBezTo>
                  <a:cubicBezTo>
                    <a:pt x="1565672" y="1020961"/>
                    <a:pt x="1619250" y="967383"/>
                    <a:pt x="1619250" y="901898"/>
                  </a:cubicBezTo>
                  <a:lnTo>
                    <a:pt x="1619250" y="318492"/>
                  </a:lnTo>
                  <a:cubicBezTo>
                    <a:pt x="1616273" y="294680"/>
                    <a:pt x="1610320" y="270867"/>
                    <a:pt x="1595438" y="250031"/>
                  </a:cubicBezTo>
                  <a:close/>
                  <a:moveTo>
                    <a:pt x="1190625" y="892969"/>
                  </a:moveTo>
                  <a:cubicBezTo>
                    <a:pt x="1190625" y="991195"/>
                    <a:pt x="1110258" y="1071563"/>
                    <a:pt x="1012031" y="1071563"/>
                  </a:cubicBezTo>
                  <a:lnTo>
                    <a:pt x="297656" y="1071563"/>
                  </a:lnTo>
                  <a:cubicBezTo>
                    <a:pt x="199430" y="1071563"/>
                    <a:pt x="119063" y="991195"/>
                    <a:pt x="119063" y="892969"/>
                  </a:cubicBezTo>
                  <a:lnTo>
                    <a:pt x="119063" y="297656"/>
                  </a:lnTo>
                  <a:cubicBezTo>
                    <a:pt x="119063" y="199430"/>
                    <a:pt x="199430" y="119063"/>
                    <a:pt x="297656" y="119063"/>
                  </a:cubicBezTo>
                  <a:lnTo>
                    <a:pt x="1012031" y="119063"/>
                  </a:lnTo>
                  <a:cubicBezTo>
                    <a:pt x="1110258" y="119063"/>
                    <a:pt x="1190625" y="199430"/>
                    <a:pt x="1190625" y="297656"/>
                  </a:cubicBezTo>
                  <a:lnTo>
                    <a:pt x="1190625" y="892969"/>
                  </a:lnTo>
                  <a:close/>
                  <a:moveTo>
                    <a:pt x="1497211" y="901898"/>
                  </a:moveTo>
                  <a:lnTo>
                    <a:pt x="1309688" y="770930"/>
                  </a:lnTo>
                  <a:lnTo>
                    <a:pt x="1309688" y="449461"/>
                  </a:lnTo>
                  <a:lnTo>
                    <a:pt x="1497211" y="318492"/>
                  </a:lnTo>
                  <a:lnTo>
                    <a:pt x="1497211" y="901898"/>
                  </a:lnTo>
                  <a:close/>
                </a:path>
              </a:pathLst>
            </a:custGeom>
            <a:grpFill/>
            <a:ln w="1860" cap="flat">
              <a:noFill/>
              <a:prstDash val="solid"/>
              <a:miter/>
            </a:ln>
          </p:spPr>
          <p:txBody>
            <a:bodyPr rtlCol="0" anchor="ctr"/>
            <a:lstStyle/>
            <a:p>
              <a:endParaRPr lang="zh-CN" altLang="en-US">
                <a:cs typeface="+mn-ea"/>
                <a:sym typeface="+mn-lt"/>
              </a:endParaRPr>
            </a:p>
          </p:txBody>
        </p:sp>
        <p:sp>
          <p:nvSpPr>
            <p:cNvPr id="56" name="任意多边形: 形状 55">
              <a:extLst>
                <a:ext uri="{FF2B5EF4-FFF2-40B4-BE49-F238E27FC236}">
                  <a16:creationId xmlns="" xmlns:a16="http://schemas.microsoft.com/office/drawing/2014/main" id="{CF8C0C72-AC36-46A8-A4DA-F0537EA3D96D}"/>
                </a:ext>
              </a:extLst>
            </p:cNvPr>
            <p:cNvSpPr/>
            <p:nvPr/>
          </p:nvSpPr>
          <p:spPr>
            <a:xfrm>
              <a:off x="7188267" y="2232043"/>
              <a:ext cx="178593" cy="178593"/>
            </a:xfrm>
            <a:custGeom>
              <a:avLst/>
              <a:gdLst>
                <a:gd name="connsiteX0" fmla="*/ 0 w 178593"/>
                <a:gd name="connsiteY0" fmla="*/ 89297 h 178593"/>
                <a:gd name="connsiteX1" fmla="*/ 89297 w 178593"/>
                <a:gd name="connsiteY1" fmla="*/ 178594 h 178593"/>
                <a:gd name="connsiteX2" fmla="*/ 178594 w 178593"/>
                <a:gd name="connsiteY2" fmla="*/ 89297 h 178593"/>
                <a:gd name="connsiteX3" fmla="*/ 89297 w 178593"/>
                <a:gd name="connsiteY3" fmla="*/ 0 h 178593"/>
                <a:gd name="connsiteX4" fmla="*/ 0 w 178593"/>
                <a:gd name="connsiteY4" fmla="*/ 89297 h 178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93" h="178593">
                  <a:moveTo>
                    <a:pt x="0" y="89297"/>
                  </a:moveTo>
                  <a:cubicBezTo>
                    <a:pt x="0" y="138615"/>
                    <a:pt x="39979" y="178594"/>
                    <a:pt x="89297" y="178594"/>
                  </a:cubicBezTo>
                  <a:cubicBezTo>
                    <a:pt x="138615" y="178594"/>
                    <a:pt x="178594" y="138615"/>
                    <a:pt x="178594" y="89297"/>
                  </a:cubicBezTo>
                  <a:cubicBezTo>
                    <a:pt x="178594" y="39979"/>
                    <a:pt x="138615" y="0"/>
                    <a:pt x="89297" y="0"/>
                  </a:cubicBezTo>
                  <a:cubicBezTo>
                    <a:pt x="39979" y="0"/>
                    <a:pt x="0" y="39979"/>
                    <a:pt x="0" y="89297"/>
                  </a:cubicBezTo>
                  <a:close/>
                </a:path>
              </a:pathLst>
            </a:custGeom>
            <a:grpFill/>
            <a:ln w="1860" cap="flat">
              <a:noFill/>
              <a:prstDash val="solid"/>
              <a:miter/>
            </a:ln>
          </p:spPr>
          <p:txBody>
            <a:bodyPr rtlCol="0" anchor="ctr"/>
            <a:lstStyle/>
            <a:p>
              <a:endParaRPr lang="zh-CN" altLang="en-US">
                <a:cs typeface="+mn-ea"/>
                <a:sym typeface="+mn-lt"/>
              </a:endParaRPr>
            </a:p>
          </p:txBody>
        </p:sp>
      </p:grpSp>
      <p:sp>
        <p:nvSpPr>
          <p:cNvPr id="57" name="椭圆 56">
            <a:extLst>
              <a:ext uri="{FF2B5EF4-FFF2-40B4-BE49-F238E27FC236}">
                <a16:creationId xmlns="" xmlns:a16="http://schemas.microsoft.com/office/drawing/2014/main" id="{2E6B407E-2222-46C5-AA6F-B2C678C513D2}"/>
              </a:ext>
            </a:extLst>
          </p:cNvPr>
          <p:cNvSpPr/>
          <p:nvPr/>
        </p:nvSpPr>
        <p:spPr>
          <a:xfrm>
            <a:off x="-8370376" y="14045124"/>
            <a:ext cx="1169476" cy="11694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8" name="图形 14">
            <a:extLst>
              <a:ext uri="{FF2B5EF4-FFF2-40B4-BE49-F238E27FC236}">
                <a16:creationId xmlns="" xmlns:a16="http://schemas.microsoft.com/office/drawing/2014/main" id="{7C01F5A6-B3C5-4117-BD24-67DF633AC005}"/>
              </a:ext>
            </a:extLst>
          </p:cNvPr>
          <p:cNvGrpSpPr/>
          <p:nvPr/>
        </p:nvGrpSpPr>
        <p:grpSpPr>
          <a:xfrm>
            <a:off x="-6381479" y="15373621"/>
            <a:ext cx="806179" cy="806179"/>
            <a:chOff x="6741783" y="1577200"/>
            <a:chExt cx="1905000" cy="1905000"/>
          </a:xfrm>
          <a:solidFill>
            <a:schemeClr val="tx1">
              <a:lumMod val="85000"/>
              <a:lumOff val="15000"/>
              <a:alpha val="99000"/>
            </a:schemeClr>
          </a:solidFill>
        </p:grpSpPr>
        <p:sp>
          <p:nvSpPr>
            <p:cNvPr id="59" name="任意多边形: 形状 58">
              <a:extLst>
                <a:ext uri="{FF2B5EF4-FFF2-40B4-BE49-F238E27FC236}">
                  <a16:creationId xmlns="" xmlns:a16="http://schemas.microsoft.com/office/drawing/2014/main" id="{EBF769A7-BC55-4516-B65F-135FE88B2747}"/>
                </a:ext>
              </a:extLst>
            </p:cNvPr>
            <p:cNvSpPr/>
            <p:nvPr/>
          </p:nvSpPr>
          <p:spPr>
            <a:xfrm>
              <a:off x="6890611" y="1934387"/>
              <a:ext cx="1619250" cy="1190625"/>
            </a:xfrm>
            <a:custGeom>
              <a:avLst/>
              <a:gdLst>
                <a:gd name="connsiteX0" fmla="*/ 1595438 w 1619250"/>
                <a:gd name="connsiteY0" fmla="*/ 250031 h 1190625"/>
                <a:gd name="connsiteX1" fmla="*/ 1428750 w 1619250"/>
                <a:gd name="connsiteY1" fmla="*/ 220266 h 1190625"/>
                <a:gd name="connsiteX2" fmla="*/ 1309688 w 1619250"/>
                <a:gd name="connsiteY2" fmla="*/ 303609 h 1190625"/>
                <a:gd name="connsiteX3" fmla="*/ 1309688 w 1619250"/>
                <a:gd name="connsiteY3" fmla="*/ 297656 h 1190625"/>
                <a:gd name="connsiteX4" fmla="*/ 1012031 w 1619250"/>
                <a:gd name="connsiteY4" fmla="*/ 0 h 1190625"/>
                <a:gd name="connsiteX5" fmla="*/ 297656 w 1619250"/>
                <a:gd name="connsiteY5" fmla="*/ 0 h 1190625"/>
                <a:gd name="connsiteX6" fmla="*/ 0 w 1619250"/>
                <a:gd name="connsiteY6" fmla="*/ 297656 h 1190625"/>
                <a:gd name="connsiteX7" fmla="*/ 0 w 1619250"/>
                <a:gd name="connsiteY7" fmla="*/ 892969 h 1190625"/>
                <a:gd name="connsiteX8" fmla="*/ 297656 w 1619250"/>
                <a:gd name="connsiteY8" fmla="*/ 1190625 h 1190625"/>
                <a:gd name="connsiteX9" fmla="*/ 1012031 w 1619250"/>
                <a:gd name="connsiteY9" fmla="*/ 1190625 h 1190625"/>
                <a:gd name="connsiteX10" fmla="*/ 1309688 w 1619250"/>
                <a:gd name="connsiteY10" fmla="*/ 916781 h 1190625"/>
                <a:gd name="connsiteX11" fmla="*/ 1431727 w 1619250"/>
                <a:gd name="connsiteY11" fmla="*/ 1000125 h 1190625"/>
                <a:gd name="connsiteX12" fmla="*/ 1500188 w 1619250"/>
                <a:gd name="connsiteY12" fmla="*/ 1020961 h 1190625"/>
                <a:gd name="connsiteX13" fmla="*/ 1619250 w 1619250"/>
                <a:gd name="connsiteY13" fmla="*/ 901898 h 1190625"/>
                <a:gd name="connsiteX14" fmla="*/ 1619250 w 1619250"/>
                <a:gd name="connsiteY14" fmla="*/ 318492 h 1190625"/>
                <a:gd name="connsiteX15" fmla="*/ 1595438 w 1619250"/>
                <a:gd name="connsiteY15" fmla="*/ 250031 h 1190625"/>
                <a:gd name="connsiteX16" fmla="*/ 1190625 w 1619250"/>
                <a:gd name="connsiteY16" fmla="*/ 892969 h 1190625"/>
                <a:gd name="connsiteX17" fmla="*/ 1012031 w 1619250"/>
                <a:gd name="connsiteY17" fmla="*/ 1071563 h 1190625"/>
                <a:gd name="connsiteX18" fmla="*/ 297656 w 1619250"/>
                <a:gd name="connsiteY18" fmla="*/ 1071563 h 1190625"/>
                <a:gd name="connsiteX19" fmla="*/ 119063 w 1619250"/>
                <a:gd name="connsiteY19" fmla="*/ 892969 h 1190625"/>
                <a:gd name="connsiteX20" fmla="*/ 119063 w 1619250"/>
                <a:gd name="connsiteY20" fmla="*/ 297656 h 1190625"/>
                <a:gd name="connsiteX21" fmla="*/ 297656 w 1619250"/>
                <a:gd name="connsiteY21" fmla="*/ 119063 h 1190625"/>
                <a:gd name="connsiteX22" fmla="*/ 1012031 w 1619250"/>
                <a:gd name="connsiteY22" fmla="*/ 119063 h 1190625"/>
                <a:gd name="connsiteX23" fmla="*/ 1190625 w 1619250"/>
                <a:gd name="connsiteY23" fmla="*/ 297656 h 1190625"/>
                <a:gd name="connsiteX24" fmla="*/ 1190625 w 1619250"/>
                <a:gd name="connsiteY24" fmla="*/ 892969 h 1190625"/>
                <a:gd name="connsiteX25" fmla="*/ 1497211 w 1619250"/>
                <a:gd name="connsiteY25" fmla="*/ 901898 h 1190625"/>
                <a:gd name="connsiteX26" fmla="*/ 1309688 w 1619250"/>
                <a:gd name="connsiteY26" fmla="*/ 770930 h 1190625"/>
                <a:gd name="connsiteX27" fmla="*/ 1309688 w 1619250"/>
                <a:gd name="connsiteY27" fmla="*/ 449461 h 1190625"/>
                <a:gd name="connsiteX28" fmla="*/ 1497211 w 1619250"/>
                <a:gd name="connsiteY28" fmla="*/ 318492 h 1190625"/>
                <a:gd name="connsiteX29" fmla="*/ 1497211 w 1619250"/>
                <a:gd name="connsiteY29" fmla="*/ 901898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19250" h="1190625">
                  <a:moveTo>
                    <a:pt x="1595438" y="250031"/>
                  </a:moveTo>
                  <a:cubicBezTo>
                    <a:pt x="1556742" y="196453"/>
                    <a:pt x="1482328" y="184547"/>
                    <a:pt x="1428750" y="220266"/>
                  </a:cubicBezTo>
                  <a:lnTo>
                    <a:pt x="1309688" y="303609"/>
                  </a:lnTo>
                  <a:lnTo>
                    <a:pt x="1309688" y="297656"/>
                  </a:lnTo>
                  <a:cubicBezTo>
                    <a:pt x="1309688" y="133945"/>
                    <a:pt x="1175742" y="0"/>
                    <a:pt x="1012031" y="0"/>
                  </a:cubicBezTo>
                  <a:lnTo>
                    <a:pt x="297656" y="0"/>
                  </a:lnTo>
                  <a:cubicBezTo>
                    <a:pt x="133945" y="0"/>
                    <a:pt x="0" y="133945"/>
                    <a:pt x="0" y="297656"/>
                  </a:cubicBezTo>
                  <a:lnTo>
                    <a:pt x="0" y="892969"/>
                  </a:lnTo>
                  <a:cubicBezTo>
                    <a:pt x="0" y="1056680"/>
                    <a:pt x="133945" y="1190625"/>
                    <a:pt x="297656" y="1190625"/>
                  </a:cubicBezTo>
                  <a:lnTo>
                    <a:pt x="1012031" y="1190625"/>
                  </a:lnTo>
                  <a:cubicBezTo>
                    <a:pt x="1169789" y="1190625"/>
                    <a:pt x="1297781" y="1068586"/>
                    <a:pt x="1309688" y="916781"/>
                  </a:cubicBezTo>
                  <a:lnTo>
                    <a:pt x="1431727" y="1000125"/>
                  </a:lnTo>
                  <a:cubicBezTo>
                    <a:pt x="1452563" y="1015008"/>
                    <a:pt x="1476375" y="1020961"/>
                    <a:pt x="1500188" y="1020961"/>
                  </a:cubicBezTo>
                  <a:cubicBezTo>
                    <a:pt x="1565672" y="1020961"/>
                    <a:pt x="1619250" y="967383"/>
                    <a:pt x="1619250" y="901898"/>
                  </a:cubicBezTo>
                  <a:lnTo>
                    <a:pt x="1619250" y="318492"/>
                  </a:lnTo>
                  <a:cubicBezTo>
                    <a:pt x="1616273" y="294680"/>
                    <a:pt x="1610320" y="270867"/>
                    <a:pt x="1595438" y="250031"/>
                  </a:cubicBezTo>
                  <a:close/>
                  <a:moveTo>
                    <a:pt x="1190625" y="892969"/>
                  </a:moveTo>
                  <a:cubicBezTo>
                    <a:pt x="1190625" y="991195"/>
                    <a:pt x="1110258" y="1071563"/>
                    <a:pt x="1012031" y="1071563"/>
                  </a:cubicBezTo>
                  <a:lnTo>
                    <a:pt x="297656" y="1071563"/>
                  </a:lnTo>
                  <a:cubicBezTo>
                    <a:pt x="199430" y="1071563"/>
                    <a:pt x="119063" y="991195"/>
                    <a:pt x="119063" y="892969"/>
                  </a:cubicBezTo>
                  <a:lnTo>
                    <a:pt x="119063" y="297656"/>
                  </a:lnTo>
                  <a:cubicBezTo>
                    <a:pt x="119063" y="199430"/>
                    <a:pt x="199430" y="119063"/>
                    <a:pt x="297656" y="119063"/>
                  </a:cubicBezTo>
                  <a:lnTo>
                    <a:pt x="1012031" y="119063"/>
                  </a:lnTo>
                  <a:cubicBezTo>
                    <a:pt x="1110258" y="119063"/>
                    <a:pt x="1190625" y="199430"/>
                    <a:pt x="1190625" y="297656"/>
                  </a:cubicBezTo>
                  <a:lnTo>
                    <a:pt x="1190625" y="892969"/>
                  </a:lnTo>
                  <a:close/>
                  <a:moveTo>
                    <a:pt x="1497211" y="901898"/>
                  </a:moveTo>
                  <a:lnTo>
                    <a:pt x="1309688" y="770930"/>
                  </a:lnTo>
                  <a:lnTo>
                    <a:pt x="1309688" y="449461"/>
                  </a:lnTo>
                  <a:lnTo>
                    <a:pt x="1497211" y="318492"/>
                  </a:lnTo>
                  <a:lnTo>
                    <a:pt x="1497211" y="901898"/>
                  </a:lnTo>
                  <a:close/>
                </a:path>
              </a:pathLst>
            </a:custGeom>
            <a:grpFill/>
            <a:ln w="1860" cap="flat">
              <a:noFill/>
              <a:prstDash val="solid"/>
              <a:miter/>
            </a:ln>
          </p:spPr>
          <p:txBody>
            <a:bodyPr rtlCol="0" anchor="ctr"/>
            <a:lstStyle/>
            <a:p>
              <a:endParaRPr lang="zh-CN" altLang="en-US">
                <a:cs typeface="+mn-ea"/>
                <a:sym typeface="+mn-lt"/>
              </a:endParaRPr>
            </a:p>
          </p:txBody>
        </p:sp>
        <p:sp>
          <p:nvSpPr>
            <p:cNvPr id="60" name="任意多边形: 形状 59">
              <a:extLst>
                <a:ext uri="{FF2B5EF4-FFF2-40B4-BE49-F238E27FC236}">
                  <a16:creationId xmlns="" xmlns:a16="http://schemas.microsoft.com/office/drawing/2014/main" id="{B645E256-0E17-41EF-9EC7-D58612E145DB}"/>
                </a:ext>
              </a:extLst>
            </p:cNvPr>
            <p:cNvSpPr/>
            <p:nvPr/>
          </p:nvSpPr>
          <p:spPr>
            <a:xfrm>
              <a:off x="7188267" y="2232043"/>
              <a:ext cx="178593" cy="178593"/>
            </a:xfrm>
            <a:custGeom>
              <a:avLst/>
              <a:gdLst>
                <a:gd name="connsiteX0" fmla="*/ 0 w 178593"/>
                <a:gd name="connsiteY0" fmla="*/ 89297 h 178593"/>
                <a:gd name="connsiteX1" fmla="*/ 89297 w 178593"/>
                <a:gd name="connsiteY1" fmla="*/ 178594 h 178593"/>
                <a:gd name="connsiteX2" fmla="*/ 178594 w 178593"/>
                <a:gd name="connsiteY2" fmla="*/ 89297 h 178593"/>
                <a:gd name="connsiteX3" fmla="*/ 89297 w 178593"/>
                <a:gd name="connsiteY3" fmla="*/ 0 h 178593"/>
                <a:gd name="connsiteX4" fmla="*/ 0 w 178593"/>
                <a:gd name="connsiteY4" fmla="*/ 89297 h 178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93" h="178593">
                  <a:moveTo>
                    <a:pt x="0" y="89297"/>
                  </a:moveTo>
                  <a:cubicBezTo>
                    <a:pt x="0" y="138615"/>
                    <a:pt x="39979" y="178594"/>
                    <a:pt x="89297" y="178594"/>
                  </a:cubicBezTo>
                  <a:cubicBezTo>
                    <a:pt x="138615" y="178594"/>
                    <a:pt x="178594" y="138615"/>
                    <a:pt x="178594" y="89297"/>
                  </a:cubicBezTo>
                  <a:cubicBezTo>
                    <a:pt x="178594" y="39979"/>
                    <a:pt x="138615" y="0"/>
                    <a:pt x="89297" y="0"/>
                  </a:cubicBezTo>
                  <a:cubicBezTo>
                    <a:pt x="39979" y="0"/>
                    <a:pt x="0" y="39979"/>
                    <a:pt x="0" y="89297"/>
                  </a:cubicBezTo>
                  <a:close/>
                </a:path>
              </a:pathLst>
            </a:custGeom>
            <a:grpFill/>
            <a:ln w="1860" cap="flat">
              <a:noFill/>
              <a:prstDash val="solid"/>
              <a:miter/>
            </a:ln>
          </p:spPr>
          <p:txBody>
            <a:bodyPr rtlCol="0" anchor="ctr"/>
            <a:lstStyle/>
            <a:p>
              <a:endParaRPr lang="zh-CN" altLang="en-US">
                <a:cs typeface="+mn-ea"/>
                <a:sym typeface="+mn-lt"/>
              </a:endParaRPr>
            </a:p>
          </p:txBody>
        </p:sp>
      </p:grpSp>
      <p:sp>
        <p:nvSpPr>
          <p:cNvPr id="61" name="椭圆 60">
            <a:extLst>
              <a:ext uri="{FF2B5EF4-FFF2-40B4-BE49-F238E27FC236}">
                <a16:creationId xmlns="" xmlns:a16="http://schemas.microsoft.com/office/drawing/2014/main" id="{B155AF2A-11D9-4C16-A754-2A8A010EDCF5}"/>
              </a:ext>
            </a:extLst>
          </p:cNvPr>
          <p:cNvSpPr/>
          <p:nvPr/>
        </p:nvSpPr>
        <p:spPr>
          <a:xfrm>
            <a:off x="-9881676" y="13765724"/>
            <a:ext cx="1169476" cy="11694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椭圆 61">
            <a:extLst>
              <a:ext uri="{FF2B5EF4-FFF2-40B4-BE49-F238E27FC236}">
                <a16:creationId xmlns="" xmlns:a16="http://schemas.microsoft.com/office/drawing/2014/main" id="{04F7EDC4-0779-4086-A932-A218F230C53F}"/>
              </a:ext>
            </a:extLst>
          </p:cNvPr>
          <p:cNvSpPr/>
          <p:nvPr/>
        </p:nvSpPr>
        <p:spPr>
          <a:xfrm>
            <a:off x="-8891076" y="13867324"/>
            <a:ext cx="1169476" cy="11694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3" name="图形 16">
            <a:extLst>
              <a:ext uri="{FF2B5EF4-FFF2-40B4-BE49-F238E27FC236}">
                <a16:creationId xmlns="" xmlns:a16="http://schemas.microsoft.com/office/drawing/2014/main" id="{D96420A4-0497-47B5-ADA0-66F987B3CAFE}"/>
              </a:ext>
            </a:extLst>
          </p:cNvPr>
          <p:cNvGrpSpPr/>
          <p:nvPr/>
        </p:nvGrpSpPr>
        <p:grpSpPr>
          <a:xfrm>
            <a:off x="-7143479" y="14624321"/>
            <a:ext cx="806179" cy="806179"/>
            <a:chOff x="9188462" y="4101101"/>
            <a:chExt cx="1905000" cy="1905000"/>
          </a:xfrm>
          <a:solidFill>
            <a:schemeClr val="tx1">
              <a:lumMod val="85000"/>
              <a:lumOff val="15000"/>
              <a:alpha val="99000"/>
            </a:schemeClr>
          </a:solidFill>
        </p:grpSpPr>
        <p:sp>
          <p:nvSpPr>
            <p:cNvPr id="64" name="任意多边形: 形状 63">
              <a:extLst>
                <a:ext uri="{FF2B5EF4-FFF2-40B4-BE49-F238E27FC236}">
                  <a16:creationId xmlns="" xmlns:a16="http://schemas.microsoft.com/office/drawing/2014/main" id="{20A8179E-F5AD-47CC-B4C4-E8045872F3F4}"/>
                </a:ext>
              </a:extLst>
            </p:cNvPr>
            <p:cNvSpPr/>
            <p:nvPr/>
          </p:nvSpPr>
          <p:spPr>
            <a:xfrm>
              <a:off x="9307524" y="4428522"/>
              <a:ext cx="1666875" cy="1250156"/>
            </a:xfrm>
            <a:custGeom>
              <a:avLst/>
              <a:gdLst>
                <a:gd name="connsiteX0" fmla="*/ 1428750 w 1666875"/>
                <a:gd name="connsiteY0" fmla="*/ 0 h 1250156"/>
                <a:gd name="connsiteX1" fmla="*/ 800695 w 1666875"/>
                <a:gd name="connsiteY1" fmla="*/ 0 h 1250156"/>
                <a:gd name="connsiteX2" fmla="*/ 723305 w 1666875"/>
                <a:gd name="connsiteY2" fmla="*/ 26789 h 1250156"/>
                <a:gd name="connsiteX3" fmla="*/ 666750 w 1666875"/>
                <a:gd name="connsiteY3" fmla="*/ 74414 h 1250156"/>
                <a:gd name="connsiteX4" fmla="*/ 488156 w 1666875"/>
                <a:gd name="connsiteY4" fmla="*/ 74414 h 1250156"/>
                <a:gd name="connsiteX5" fmla="*/ 431602 w 1666875"/>
                <a:gd name="connsiteY5" fmla="*/ 26789 h 1250156"/>
                <a:gd name="connsiteX6" fmla="*/ 360164 w 1666875"/>
                <a:gd name="connsiteY6" fmla="*/ 0 h 1250156"/>
                <a:gd name="connsiteX7" fmla="*/ 238125 w 1666875"/>
                <a:gd name="connsiteY7" fmla="*/ 0 h 1250156"/>
                <a:gd name="connsiteX8" fmla="*/ 0 w 1666875"/>
                <a:gd name="connsiteY8" fmla="*/ 238125 h 1250156"/>
                <a:gd name="connsiteX9" fmla="*/ 0 w 1666875"/>
                <a:gd name="connsiteY9" fmla="*/ 1012031 h 1250156"/>
                <a:gd name="connsiteX10" fmla="*/ 238125 w 1666875"/>
                <a:gd name="connsiteY10" fmla="*/ 1250156 h 1250156"/>
                <a:gd name="connsiteX11" fmla="*/ 336352 w 1666875"/>
                <a:gd name="connsiteY11" fmla="*/ 1250156 h 1250156"/>
                <a:gd name="connsiteX12" fmla="*/ 431602 w 1666875"/>
                <a:gd name="connsiteY12" fmla="*/ 1202531 h 1250156"/>
                <a:gd name="connsiteX13" fmla="*/ 723305 w 1666875"/>
                <a:gd name="connsiteY13" fmla="*/ 1202531 h 1250156"/>
                <a:gd name="connsiteX14" fmla="*/ 818555 w 1666875"/>
                <a:gd name="connsiteY14" fmla="*/ 1250156 h 1250156"/>
                <a:gd name="connsiteX15" fmla="*/ 1428750 w 1666875"/>
                <a:gd name="connsiteY15" fmla="*/ 1250156 h 1250156"/>
                <a:gd name="connsiteX16" fmla="*/ 1666875 w 1666875"/>
                <a:gd name="connsiteY16" fmla="*/ 1012031 h 1250156"/>
                <a:gd name="connsiteX17" fmla="*/ 1666875 w 1666875"/>
                <a:gd name="connsiteY17" fmla="*/ 238125 h 1250156"/>
                <a:gd name="connsiteX18" fmla="*/ 1428750 w 1666875"/>
                <a:gd name="connsiteY18" fmla="*/ 0 h 1250156"/>
                <a:gd name="connsiteX19" fmla="*/ 1547813 w 1666875"/>
                <a:gd name="connsiteY19" fmla="*/ 1012031 h 1250156"/>
                <a:gd name="connsiteX20" fmla="*/ 1428750 w 1666875"/>
                <a:gd name="connsiteY20" fmla="*/ 1131094 h 1250156"/>
                <a:gd name="connsiteX21" fmla="*/ 821531 w 1666875"/>
                <a:gd name="connsiteY21" fmla="*/ 1131094 h 1250156"/>
                <a:gd name="connsiteX22" fmla="*/ 580430 w 1666875"/>
                <a:gd name="connsiteY22" fmla="*/ 982266 h 1250156"/>
                <a:gd name="connsiteX23" fmla="*/ 339328 w 1666875"/>
                <a:gd name="connsiteY23" fmla="*/ 1131094 h 1250156"/>
                <a:gd name="connsiteX24" fmla="*/ 238125 w 1666875"/>
                <a:gd name="connsiteY24" fmla="*/ 1131094 h 1250156"/>
                <a:gd name="connsiteX25" fmla="*/ 119063 w 1666875"/>
                <a:gd name="connsiteY25" fmla="*/ 1012031 h 1250156"/>
                <a:gd name="connsiteX26" fmla="*/ 119063 w 1666875"/>
                <a:gd name="connsiteY26" fmla="*/ 238125 h 1250156"/>
                <a:gd name="connsiteX27" fmla="*/ 238125 w 1666875"/>
                <a:gd name="connsiteY27" fmla="*/ 119063 h 1250156"/>
                <a:gd name="connsiteX28" fmla="*/ 360164 w 1666875"/>
                <a:gd name="connsiteY28" fmla="*/ 119063 h 1250156"/>
                <a:gd name="connsiteX29" fmla="*/ 416719 w 1666875"/>
                <a:gd name="connsiteY29" fmla="*/ 166688 h 1250156"/>
                <a:gd name="connsiteX30" fmla="*/ 747117 w 1666875"/>
                <a:gd name="connsiteY30" fmla="*/ 166688 h 1250156"/>
                <a:gd name="connsiteX31" fmla="*/ 803672 w 1666875"/>
                <a:gd name="connsiteY31" fmla="*/ 119063 h 1250156"/>
                <a:gd name="connsiteX32" fmla="*/ 1428750 w 1666875"/>
                <a:gd name="connsiteY32" fmla="*/ 119063 h 1250156"/>
                <a:gd name="connsiteX33" fmla="*/ 1547813 w 1666875"/>
                <a:gd name="connsiteY33" fmla="*/ 238125 h 1250156"/>
                <a:gd name="connsiteX34" fmla="*/ 1547813 w 1666875"/>
                <a:gd name="connsiteY34" fmla="*/ 1012031 h 125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66875" h="1250156">
                  <a:moveTo>
                    <a:pt x="1428750" y="0"/>
                  </a:moveTo>
                  <a:lnTo>
                    <a:pt x="800695" y="0"/>
                  </a:lnTo>
                  <a:cubicBezTo>
                    <a:pt x="773906" y="0"/>
                    <a:pt x="747117" y="8930"/>
                    <a:pt x="723305" y="26789"/>
                  </a:cubicBezTo>
                  <a:lnTo>
                    <a:pt x="666750" y="74414"/>
                  </a:lnTo>
                  <a:cubicBezTo>
                    <a:pt x="616148" y="116086"/>
                    <a:pt x="541734" y="116086"/>
                    <a:pt x="488156" y="74414"/>
                  </a:cubicBezTo>
                  <a:lnTo>
                    <a:pt x="431602" y="26789"/>
                  </a:lnTo>
                  <a:cubicBezTo>
                    <a:pt x="413742" y="8930"/>
                    <a:pt x="386953" y="0"/>
                    <a:pt x="360164" y="0"/>
                  </a:cubicBezTo>
                  <a:lnTo>
                    <a:pt x="238125" y="0"/>
                  </a:lnTo>
                  <a:cubicBezTo>
                    <a:pt x="107156" y="0"/>
                    <a:pt x="0" y="107156"/>
                    <a:pt x="0" y="238125"/>
                  </a:cubicBezTo>
                  <a:lnTo>
                    <a:pt x="0" y="1012031"/>
                  </a:lnTo>
                  <a:cubicBezTo>
                    <a:pt x="0" y="1143000"/>
                    <a:pt x="107156" y="1250156"/>
                    <a:pt x="238125" y="1250156"/>
                  </a:cubicBezTo>
                  <a:lnTo>
                    <a:pt x="336352" y="1250156"/>
                  </a:lnTo>
                  <a:cubicBezTo>
                    <a:pt x="375047" y="1250156"/>
                    <a:pt x="410766" y="1232297"/>
                    <a:pt x="431602" y="1202531"/>
                  </a:cubicBezTo>
                  <a:cubicBezTo>
                    <a:pt x="529828" y="1068586"/>
                    <a:pt x="625078" y="1068586"/>
                    <a:pt x="723305" y="1202531"/>
                  </a:cubicBezTo>
                  <a:cubicBezTo>
                    <a:pt x="747117" y="1232297"/>
                    <a:pt x="782836" y="1250156"/>
                    <a:pt x="818555" y="1250156"/>
                  </a:cubicBezTo>
                  <a:lnTo>
                    <a:pt x="1428750" y="1250156"/>
                  </a:lnTo>
                  <a:cubicBezTo>
                    <a:pt x="1559719" y="1250156"/>
                    <a:pt x="1666875" y="1143000"/>
                    <a:pt x="1666875" y="1012031"/>
                  </a:cubicBezTo>
                  <a:lnTo>
                    <a:pt x="1666875" y="238125"/>
                  </a:lnTo>
                  <a:cubicBezTo>
                    <a:pt x="1666875" y="107156"/>
                    <a:pt x="1559719" y="0"/>
                    <a:pt x="1428750" y="0"/>
                  </a:cubicBezTo>
                  <a:close/>
                  <a:moveTo>
                    <a:pt x="1547813" y="1012031"/>
                  </a:moveTo>
                  <a:cubicBezTo>
                    <a:pt x="1547813" y="1077516"/>
                    <a:pt x="1494234" y="1131094"/>
                    <a:pt x="1428750" y="1131094"/>
                  </a:cubicBezTo>
                  <a:lnTo>
                    <a:pt x="821531" y="1131094"/>
                  </a:lnTo>
                  <a:cubicBezTo>
                    <a:pt x="750094" y="1032867"/>
                    <a:pt x="666750" y="982266"/>
                    <a:pt x="580430" y="982266"/>
                  </a:cubicBezTo>
                  <a:cubicBezTo>
                    <a:pt x="494109" y="982266"/>
                    <a:pt x="410766" y="1032867"/>
                    <a:pt x="339328" y="1131094"/>
                  </a:cubicBezTo>
                  <a:lnTo>
                    <a:pt x="238125" y="1131094"/>
                  </a:lnTo>
                  <a:cubicBezTo>
                    <a:pt x="172641" y="1131094"/>
                    <a:pt x="119063" y="1077516"/>
                    <a:pt x="119063" y="1012031"/>
                  </a:cubicBezTo>
                  <a:lnTo>
                    <a:pt x="119063" y="238125"/>
                  </a:lnTo>
                  <a:cubicBezTo>
                    <a:pt x="119063" y="172641"/>
                    <a:pt x="172641" y="119063"/>
                    <a:pt x="238125" y="119063"/>
                  </a:cubicBezTo>
                  <a:lnTo>
                    <a:pt x="360164" y="119063"/>
                  </a:lnTo>
                  <a:lnTo>
                    <a:pt x="416719" y="166688"/>
                  </a:lnTo>
                  <a:cubicBezTo>
                    <a:pt x="511969" y="247055"/>
                    <a:pt x="651867" y="247055"/>
                    <a:pt x="747117" y="166688"/>
                  </a:cubicBezTo>
                  <a:lnTo>
                    <a:pt x="803672" y="119063"/>
                  </a:lnTo>
                  <a:lnTo>
                    <a:pt x="1428750" y="119063"/>
                  </a:lnTo>
                  <a:cubicBezTo>
                    <a:pt x="1494234" y="119063"/>
                    <a:pt x="1547813" y="172641"/>
                    <a:pt x="1547813" y="238125"/>
                  </a:cubicBezTo>
                  <a:lnTo>
                    <a:pt x="1547813" y="1012031"/>
                  </a:lnTo>
                  <a:close/>
                </a:path>
              </a:pathLst>
            </a:custGeom>
            <a:grpFill/>
            <a:ln w="1860" cap="flat">
              <a:noFill/>
              <a:prstDash val="solid"/>
              <a:miter/>
            </a:ln>
          </p:spPr>
          <p:txBody>
            <a:bodyPr rtlCol="0" anchor="ctr"/>
            <a:lstStyle/>
            <a:p>
              <a:endParaRPr lang="zh-CN" altLang="en-US">
                <a:cs typeface="+mn-ea"/>
                <a:sym typeface="+mn-lt"/>
              </a:endParaRPr>
            </a:p>
          </p:txBody>
        </p:sp>
        <p:sp>
          <p:nvSpPr>
            <p:cNvPr id="65" name="任意多边形: 形状 64">
              <a:extLst>
                <a:ext uri="{FF2B5EF4-FFF2-40B4-BE49-F238E27FC236}">
                  <a16:creationId xmlns="" xmlns:a16="http://schemas.microsoft.com/office/drawing/2014/main" id="{CF89EF95-76F1-45F5-8AE9-DD22F8B54DA2}"/>
                </a:ext>
              </a:extLst>
            </p:cNvPr>
            <p:cNvSpPr/>
            <p:nvPr/>
          </p:nvSpPr>
          <p:spPr>
            <a:xfrm>
              <a:off x="9843305" y="4785710"/>
              <a:ext cx="773906" cy="535781"/>
            </a:xfrm>
            <a:custGeom>
              <a:avLst/>
              <a:gdLst>
                <a:gd name="connsiteX0" fmla="*/ 59531 w 773906"/>
                <a:gd name="connsiteY0" fmla="*/ 0 h 535781"/>
                <a:gd name="connsiteX1" fmla="*/ 0 w 773906"/>
                <a:gd name="connsiteY1" fmla="*/ 59531 h 535781"/>
                <a:gd name="connsiteX2" fmla="*/ 0 w 773906"/>
                <a:gd name="connsiteY2" fmla="*/ 178594 h 535781"/>
                <a:gd name="connsiteX3" fmla="*/ 59531 w 773906"/>
                <a:gd name="connsiteY3" fmla="*/ 238125 h 535781"/>
                <a:gd name="connsiteX4" fmla="*/ 119063 w 773906"/>
                <a:gd name="connsiteY4" fmla="*/ 178594 h 535781"/>
                <a:gd name="connsiteX5" fmla="*/ 119063 w 773906"/>
                <a:gd name="connsiteY5" fmla="*/ 59531 h 535781"/>
                <a:gd name="connsiteX6" fmla="*/ 59531 w 773906"/>
                <a:gd name="connsiteY6" fmla="*/ 0 h 535781"/>
                <a:gd name="connsiteX7" fmla="*/ 714375 w 773906"/>
                <a:gd name="connsiteY7" fmla="*/ 59531 h 535781"/>
                <a:gd name="connsiteX8" fmla="*/ 357188 w 773906"/>
                <a:gd name="connsiteY8" fmla="*/ 59531 h 535781"/>
                <a:gd name="connsiteX9" fmla="*/ 297656 w 773906"/>
                <a:gd name="connsiteY9" fmla="*/ 119063 h 535781"/>
                <a:gd name="connsiteX10" fmla="*/ 357188 w 773906"/>
                <a:gd name="connsiteY10" fmla="*/ 178594 h 535781"/>
                <a:gd name="connsiteX11" fmla="*/ 714375 w 773906"/>
                <a:gd name="connsiteY11" fmla="*/ 178594 h 535781"/>
                <a:gd name="connsiteX12" fmla="*/ 773906 w 773906"/>
                <a:gd name="connsiteY12" fmla="*/ 119063 h 535781"/>
                <a:gd name="connsiteX13" fmla="*/ 714375 w 773906"/>
                <a:gd name="connsiteY13" fmla="*/ 59531 h 535781"/>
                <a:gd name="connsiteX14" fmla="*/ 714375 w 773906"/>
                <a:gd name="connsiteY14" fmla="*/ 357188 h 535781"/>
                <a:gd name="connsiteX15" fmla="*/ 357188 w 773906"/>
                <a:gd name="connsiteY15" fmla="*/ 357188 h 535781"/>
                <a:gd name="connsiteX16" fmla="*/ 297656 w 773906"/>
                <a:gd name="connsiteY16" fmla="*/ 416719 h 535781"/>
                <a:gd name="connsiteX17" fmla="*/ 357188 w 773906"/>
                <a:gd name="connsiteY17" fmla="*/ 476250 h 535781"/>
                <a:gd name="connsiteX18" fmla="*/ 714375 w 773906"/>
                <a:gd name="connsiteY18" fmla="*/ 476250 h 535781"/>
                <a:gd name="connsiteX19" fmla="*/ 773906 w 773906"/>
                <a:gd name="connsiteY19" fmla="*/ 416719 h 535781"/>
                <a:gd name="connsiteX20" fmla="*/ 714375 w 773906"/>
                <a:gd name="connsiteY20" fmla="*/ 357188 h 535781"/>
                <a:gd name="connsiteX21" fmla="*/ 59531 w 773906"/>
                <a:gd name="connsiteY21" fmla="*/ 297656 h 535781"/>
                <a:gd name="connsiteX22" fmla="*/ 0 w 773906"/>
                <a:gd name="connsiteY22" fmla="*/ 357188 h 535781"/>
                <a:gd name="connsiteX23" fmla="*/ 0 w 773906"/>
                <a:gd name="connsiteY23" fmla="*/ 476250 h 535781"/>
                <a:gd name="connsiteX24" fmla="*/ 59531 w 773906"/>
                <a:gd name="connsiteY24" fmla="*/ 535781 h 535781"/>
                <a:gd name="connsiteX25" fmla="*/ 119063 w 773906"/>
                <a:gd name="connsiteY25" fmla="*/ 476250 h 535781"/>
                <a:gd name="connsiteX26" fmla="*/ 119063 w 773906"/>
                <a:gd name="connsiteY26" fmla="*/ 357188 h 535781"/>
                <a:gd name="connsiteX27" fmla="*/ 59531 w 773906"/>
                <a:gd name="connsiteY27" fmla="*/ 297656 h 53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3906" h="535781">
                  <a:moveTo>
                    <a:pt x="59531" y="0"/>
                  </a:moveTo>
                  <a:cubicBezTo>
                    <a:pt x="26789" y="0"/>
                    <a:pt x="0" y="26789"/>
                    <a:pt x="0" y="59531"/>
                  </a:cubicBezTo>
                  <a:lnTo>
                    <a:pt x="0" y="178594"/>
                  </a:lnTo>
                  <a:cubicBezTo>
                    <a:pt x="0" y="211336"/>
                    <a:pt x="26789" y="238125"/>
                    <a:pt x="59531" y="238125"/>
                  </a:cubicBezTo>
                  <a:cubicBezTo>
                    <a:pt x="92273" y="238125"/>
                    <a:pt x="119063" y="211336"/>
                    <a:pt x="119063" y="178594"/>
                  </a:cubicBezTo>
                  <a:lnTo>
                    <a:pt x="119063" y="59531"/>
                  </a:lnTo>
                  <a:cubicBezTo>
                    <a:pt x="119063" y="26789"/>
                    <a:pt x="92273" y="0"/>
                    <a:pt x="59531" y="0"/>
                  </a:cubicBezTo>
                  <a:close/>
                  <a:moveTo>
                    <a:pt x="714375" y="59531"/>
                  </a:moveTo>
                  <a:lnTo>
                    <a:pt x="357188" y="59531"/>
                  </a:lnTo>
                  <a:cubicBezTo>
                    <a:pt x="324445" y="59531"/>
                    <a:pt x="297656" y="86320"/>
                    <a:pt x="297656" y="119063"/>
                  </a:cubicBezTo>
                  <a:cubicBezTo>
                    <a:pt x="297656" y="151805"/>
                    <a:pt x="324445" y="178594"/>
                    <a:pt x="357188" y="178594"/>
                  </a:cubicBezTo>
                  <a:lnTo>
                    <a:pt x="714375" y="178594"/>
                  </a:lnTo>
                  <a:cubicBezTo>
                    <a:pt x="747117" y="178594"/>
                    <a:pt x="773906" y="151805"/>
                    <a:pt x="773906" y="119063"/>
                  </a:cubicBezTo>
                  <a:cubicBezTo>
                    <a:pt x="773906" y="86320"/>
                    <a:pt x="747117" y="59531"/>
                    <a:pt x="714375" y="59531"/>
                  </a:cubicBezTo>
                  <a:close/>
                  <a:moveTo>
                    <a:pt x="714375" y="357188"/>
                  </a:moveTo>
                  <a:lnTo>
                    <a:pt x="357188" y="357188"/>
                  </a:lnTo>
                  <a:cubicBezTo>
                    <a:pt x="324445" y="357188"/>
                    <a:pt x="297656" y="383977"/>
                    <a:pt x="297656" y="416719"/>
                  </a:cubicBezTo>
                  <a:cubicBezTo>
                    <a:pt x="297656" y="449461"/>
                    <a:pt x="324445" y="476250"/>
                    <a:pt x="357188" y="476250"/>
                  </a:cubicBezTo>
                  <a:lnTo>
                    <a:pt x="714375" y="476250"/>
                  </a:lnTo>
                  <a:cubicBezTo>
                    <a:pt x="747117" y="476250"/>
                    <a:pt x="773906" y="449461"/>
                    <a:pt x="773906" y="416719"/>
                  </a:cubicBezTo>
                  <a:cubicBezTo>
                    <a:pt x="773906" y="383977"/>
                    <a:pt x="747117" y="357188"/>
                    <a:pt x="714375" y="357188"/>
                  </a:cubicBezTo>
                  <a:close/>
                  <a:moveTo>
                    <a:pt x="59531" y="297656"/>
                  </a:moveTo>
                  <a:cubicBezTo>
                    <a:pt x="26789" y="297656"/>
                    <a:pt x="0" y="324445"/>
                    <a:pt x="0" y="357188"/>
                  </a:cubicBezTo>
                  <a:lnTo>
                    <a:pt x="0" y="476250"/>
                  </a:lnTo>
                  <a:cubicBezTo>
                    <a:pt x="0" y="508992"/>
                    <a:pt x="26789" y="535781"/>
                    <a:pt x="59531" y="535781"/>
                  </a:cubicBezTo>
                  <a:cubicBezTo>
                    <a:pt x="92273" y="535781"/>
                    <a:pt x="119063" y="508992"/>
                    <a:pt x="119063" y="476250"/>
                  </a:cubicBezTo>
                  <a:lnTo>
                    <a:pt x="119063" y="357188"/>
                  </a:lnTo>
                  <a:cubicBezTo>
                    <a:pt x="119063" y="324445"/>
                    <a:pt x="92273" y="297656"/>
                    <a:pt x="59531" y="297656"/>
                  </a:cubicBezTo>
                  <a:close/>
                </a:path>
              </a:pathLst>
            </a:custGeom>
            <a:grpFill/>
            <a:ln w="1860" cap="flat">
              <a:noFill/>
              <a:prstDash val="solid"/>
              <a:miter/>
            </a:ln>
          </p:spPr>
          <p:txBody>
            <a:bodyPr rtlCol="0" anchor="ctr"/>
            <a:lstStyle/>
            <a:p>
              <a:endParaRPr lang="zh-CN" altLang="en-US">
                <a:cs typeface="+mn-ea"/>
                <a:sym typeface="+mn-lt"/>
              </a:endParaRPr>
            </a:p>
          </p:txBody>
        </p:sp>
      </p:grpSp>
      <p:grpSp>
        <p:nvGrpSpPr>
          <p:cNvPr id="66" name="图形 18">
            <a:extLst>
              <a:ext uri="{FF2B5EF4-FFF2-40B4-BE49-F238E27FC236}">
                <a16:creationId xmlns="" xmlns:a16="http://schemas.microsoft.com/office/drawing/2014/main" id="{5870744A-2321-48FF-9FDF-21E09E9D54DA}"/>
              </a:ext>
            </a:extLst>
          </p:cNvPr>
          <p:cNvGrpSpPr/>
          <p:nvPr/>
        </p:nvGrpSpPr>
        <p:grpSpPr>
          <a:xfrm>
            <a:off x="-6940502" y="14380688"/>
            <a:ext cx="806179" cy="806179"/>
            <a:chOff x="9246783" y="1524000"/>
            <a:chExt cx="1905000" cy="1905000"/>
          </a:xfrm>
          <a:solidFill>
            <a:schemeClr val="tx1">
              <a:lumMod val="85000"/>
              <a:lumOff val="15000"/>
              <a:alpha val="99000"/>
            </a:schemeClr>
          </a:solidFill>
        </p:grpSpPr>
        <p:sp>
          <p:nvSpPr>
            <p:cNvPr id="67" name="任意多边形: 形状 66">
              <a:extLst>
                <a:ext uri="{FF2B5EF4-FFF2-40B4-BE49-F238E27FC236}">
                  <a16:creationId xmlns="" xmlns:a16="http://schemas.microsoft.com/office/drawing/2014/main" id="{3F1F4132-4818-430E-8521-6A8F74B0919F}"/>
                </a:ext>
              </a:extLst>
            </p:cNvPr>
            <p:cNvSpPr/>
            <p:nvPr/>
          </p:nvSpPr>
          <p:spPr>
            <a:xfrm>
              <a:off x="9395611" y="1762125"/>
              <a:ext cx="1607343" cy="1428750"/>
            </a:xfrm>
            <a:custGeom>
              <a:avLst/>
              <a:gdLst>
                <a:gd name="connsiteX0" fmla="*/ 1309688 w 1607343"/>
                <a:gd name="connsiteY0" fmla="*/ 0 h 1428750"/>
                <a:gd name="connsiteX1" fmla="*/ 297656 w 1607343"/>
                <a:gd name="connsiteY1" fmla="*/ 0 h 1428750"/>
                <a:gd name="connsiteX2" fmla="*/ 0 w 1607343"/>
                <a:gd name="connsiteY2" fmla="*/ 297656 h 1428750"/>
                <a:gd name="connsiteX3" fmla="*/ 0 w 1607343"/>
                <a:gd name="connsiteY3" fmla="*/ 1131094 h 1428750"/>
                <a:gd name="connsiteX4" fmla="*/ 297656 w 1607343"/>
                <a:gd name="connsiteY4" fmla="*/ 1428750 h 1428750"/>
                <a:gd name="connsiteX5" fmla="*/ 1309688 w 1607343"/>
                <a:gd name="connsiteY5" fmla="*/ 1428750 h 1428750"/>
                <a:gd name="connsiteX6" fmla="*/ 1607344 w 1607343"/>
                <a:gd name="connsiteY6" fmla="*/ 1131094 h 1428750"/>
                <a:gd name="connsiteX7" fmla="*/ 1607344 w 1607343"/>
                <a:gd name="connsiteY7" fmla="*/ 297656 h 1428750"/>
                <a:gd name="connsiteX8" fmla="*/ 1309688 w 1607343"/>
                <a:gd name="connsiteY8" fmla="*/ 0 h 1428750"/>
                <a:gd name="connsiteX9" fmla="*/ 1488281 w 1607343"/>
                <a:gd name="connsiteY9" fmla="*/ 892969 h 1428750"/>
                <a:gd name="connsiteX10" fmla="*/ 952500 w 1607343"/>
                <a:gd name="connsiteY10" fmla="*/ 892969 h 1428750"/>
                <a:gd name="connsiteX11" fmla="*/ 773906 w 1607343"/>
                <a:gd name="connsiteY11" fmla="*/ 714375 h 1428750"/>
                <a:gd name="connsiteX12" fmla="*/ 952500 w 1607343"/>
                <a:gd name="connsiteY12" fmla="*/ 535781 h 1428750"/>
                <a:gd name="connsiteX13" fmla="*/ 1488281 w 1607343"/>
                <a:gd name="connsiteY13" fmla="*/ 535781 h 1428750"/>
                <a:gd name="connsiteX14" fmla="*/ 1488281 w 1607343"/>
                <a:gd name="connsiteY14" fmla="*/ 892969 h 1428750"/>
                <a:gd name="connsiteX15" fmla="*/ 952500 w 1607343"/>
                <a:gd name="connsiteY15" fmla="*/ 416719 h 1428750"/>
                <a:gd name="connsiteX16" fmla="*/ 654844 w 1607343"/>
                <a:gd name="connsiteY16" fmla="*/ 714375 h 1428750"/>
                <a:gd name="connsiteX17" fmla="*/ 952500 w 1607343"/>
                <a:gd name="connsiteY17" fmla="*/ 1012031 h 1428750"/>
                <a:gd name="connsiteX18" fmla="*/ 1488281 w 1607343"/>
                <a:gd name="connsiteY18" fmla="*/ 1012031 h 1428750"/>
                <a:gd name="connsiteX19" fmla="*/ 1488281 w 1607343"/>
                <a:gd name="connsiteY19" fmla="*/ 1131094 h 1428750"/>
                <a:gd name="connsiteX20" fmla="*/ 1309688 w 1607343"/>
                <a:gd name="connsiteY20" fmla="*/ 1309688 h 1428750"/>
                <a:gd name="connsiteX21" fmla="*/ 297656 w 1607343"/>
                <a:gd name="connsiteY21" fmla="*/ 1309688 h 1428750"/>
                <a:gd name="connsiteX22" fmla="*/ 119063 w 1607343"/>
                <a:gd name="connsiteY22" fmla="*/ 1131094 h 1428750"/>
                <a:gd name="connsiteX23" fmla="*/ 119063 w 1607343"/>
                <a:gd name="connsiteY23" fmla="*/ 297656 h 1428750"/>
                <a:gd name="connsiteX24" fmla="*/ 297656 w 1607343"/>
                <a:gd name="connsiteY24" fmla="*/ 119063 h 1428750"/>
                <a:gd name="connsiteX25" fmla="*/ 1309688 w 1607343"/>
                <a:gd name="connsiteY25" fmla="*/ 119063 h 1428750"/>
                <a:gd name="connsiteX26" fmla="*/ 1488281 w 1607343"/>
                <a:gd name="connsiteY26" fmla="*/ 297656 h 1428750"/>
                <a:gd name="connsiteX27" fmla="*/ 1488281 w 1607343"/>
                <a:gd name="connsiteY27" fmla="*/ 416719 h 1428750"/>
                <a:gd name="connsiteX28" fmla="*/ 952500 w 1607343"/>
                <a:gd name="connsiteY28" fmla="*/ 416719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07343" h="1428750">
                  <a:moveTo>
                    <a:pt x="1309688" y="0"/>
                  </a:moveTo>
                  <a:lnTo>
                    <a:pt x="297656" y="0"/>
                  </a:lnTo>
                  <a:cubicBezTo>
                    <a:pt x="133945" y="0"/>
                    <a:pt x="0" y="133945"/>
                    <a:pt x="0" y="297656"/>
                  </a:cubicBezTo>
                  <a:lnTo>
                    <a:pt x="0" y="1131094"/>
                  </a:lnTo>
                  <a:cubicBezTo>
                    <a:pt x="0" y="1294805"/>
                    <a:pt x="133945" y="1428750"/>
                    <a:pt x="297656" y="1428750"/>
                  </a:cubicBezTo>
                  <a:lnTo>
                    <a:pt x="1309688" y="1428750"/>
                  </a:lnTo>
                  <a:cubicBezTo>
                    <a:pt x="1473399" y="1428750"/>
                    <a:pt x="1607344" y="1294805"/>
                    <a:pt x="1607344" y="1131094"/>
                  </a:cubicBezTo>
                  <a:lnTo>
                    <a:pt x="1607344" y="297656"/>
                  </a:lnTo>
                  <a:cubicBezTo>
                    <a:pt x="1607344" y="133945"/>
                    <a:pt x="1473399" y="0"/>
                    <a:pt x="1309688" y="0"/>
                  </a:cubicBezTo>
                  <a:close/>
                  <a:moveTo>
                    <a:pt x="1488281" y="892969"/>
                  </a:moveTo>
                  <a:lnTo>
                    <a:pt x="952500" y="892969"/>
                  </a:lnTo>
                  <a:cubicBezTo>
                    <a:pt x="854273" y="892969"/>
                    <a:pt x="773906" y="812602"/>
                    <a:pt x="773906" y="714375"/>
                  </a:cubicBezTo>
                  <a:cubicBezTo>
                    <a:pt x="773906" y="616148"/>
                    <a:pt x="854273" y="535781"/>
                    <a:pt x="952500" y="535781"/>
                  </a:cubicBezTo>
                  <a:lnTo>
                    <a:pt x="1488281" y="535781"/>
                  </a:lnTo>
                  <a:lnTo>
                    <a:pt x="1488281" y="892969"/>
                  </a:lnTo>
                  <a:close/>
                  <a:moveTo>
                    <a:pt x="952500" y="416719"/>
                  </a:moveTo>
                  <a:cubicBezTo>
                    <a:pt x="788789" y="416719"/>
                    <a:pt x="654844" y="550664"/>
                    <a:pt x="654844" y="714375"/>
                  </a:cubicBezTo>
                  <a:cubicBezTo>
                    <a:pt x="654844" y="878086"/>
                    <a:pt x="788789" y="1012031"/>
                    <a:pt x="952500" y="1012031"/>
                  </a:cubicBezTo>
                  <a:lnTo>
                    <a:pt x="1488281" y="1012031"/>
                  </a:lnTo>
                  <a:lnTo>
                    <a:pt x="1488281" y="1131094"/>
                  </a:lnTo>
                  <a:cubicBezTo>
                    <a:pt x="1488281" y="1229320"/>
                    <a:pt x="1407914" y="1309688"/>
                    <a:pt x="1309688" y="1309688"/>
                  </a:cubicBezTo>
                  <a:lnTo>
                    <a:pt x="297656" y="1309688"/>
                  </a:lnTo>
                  <a:cubicBezTo>
                    <a:pt x="199430" y="1309688"/>
                    <a:pt x="119063" y="1229320"/>
                    <a:pt x="119063" y="1131094"/>
                  </a:cubicBezTo>
                  <a:lnTo>
                    <a:pt x="119063" y="297656"/>
                  </a:lnTo>
                  <a:cubicBezTo>
                    <a:pt x="119063" y="199430"/>
                    <a:pt x="199430" y="119063"/>
                    <a:pt x="297656" y="119063"/>
                  </a:cubicBezTo>
                  <a:lnTo>
                    <a:pt x="1309688" y="119063"/>
                  </a:lnTo>
                  <a:cubicBezTo>
                    <a:pt x="1407914" y="119063"/>
                    <a:pt x="1488281" y="199430"/>
                    <a:pt x="1488281" y="297656"/>
                  </a:cubicBezTo>
                  <a:lnTo>
                    <a:pt x="1488281" y="416719"/>
                  </a:lnTo>
                  <a:lnTo>
                    <a:pt x="952500" y="416719"/>
                  </a:lnTo>
                  <a:close/>
                </a:path>
              </a:pathLst>
            </a:custGeom>
            <a:grpFill/>
            <a:ln w="1860" cap="flat">
              <a:noFill/>
              <a:prstDash val="solid"/>
              <a:miter/>
            </a:ln>
          </p:spPr>
          <p:txBody>
            <a:bodyPr rtlCol="0" anchor="ctr"/>
            <a:lstStyle/>
            <a:p>
              <a:endParaRPr lang="zh-CN" altLang="en-US">
                <a:cs typeface="+mn-ea"/>
                <a:sym typeface="+mn-lt"/>
              </a:endParaRPr>
            </a:p>
          </p:txBody>
        </p:sp>
        <p:sp>
          <p:nvSpPr>
            <p:cNvPr id="68" name="任意多边形: 形状 67">
              <a:extLst>
                <a:ext uri="{FF2B5EF4-FFF2-40B4-BE49-F238E27FC236}">
                  <a16:creationId xmlns="" xmlns:a16="http://schemas.microsoft.com/office/drawing/2014/main" id="{B4402ADF-EDE0-45D4-9982-F55F5554C952}"/>
                </a:ext>
              </a:extLst>
            </p:cNvPr>
            <p:cNvSpPr/>
            <p:nvPr/>
          </p:nvSpPr>
          <p:spPr>
            <a:xfrm>
              <a:off x="10288579" y="2416968"/>
              <a:ext cx="119062" cy="119062"/>
            </a:xfrm>
            <a:custGeom>
              <a:avLst/>
              <a:gdLst>
                <a:gd name="connsiteX0" fmla="*/ 0 w 119062"/>
                <a:gd name="connsiteY0" fmla="*/ 59531 h 119062"/>
                <a:gd name="connsiteX1" fmla="*/ 59531 w 119062"/>
                <a:gd name="connsiteY1" fmla="*/ 119063 h 119062"/>
                <a:gd name="connsiteX2" fmla="*/ 119063 w 119062"/>
                <a:gd name="connsiteY2" fmla="*/ 59531 h 119062"/>
                <a:gd name="connsiteX3" fmla="*/ 59531 w 119062"/>
                <a:gd name="connsiteY3" fmla="*/ 0 h 119062"/>
                <a:gd name="connsiteX4" fmla="*/ 0 w 119062"/>
                <a:gd name="connsiteY4" fmla="*/ 59531 h 119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62" h="119062">
                  <a:moveTo>
                    <a:pt x="0" y="59531"/>
                  </a:moveTo>
                  <a:cubicBezTo>
                    <a:pt x="0" y="92409"/>
                    <a:pt x="26653" y="119063"/>
                    <a:pt x="59531" y="119063"/>
                  </a:cubicBezTo>
                  <a:cubicBezTo>
                    <a:pt x="92409" y="119063"/>
                    <a:pt x="119063" y="92409"/>
                    <a:pt x="119063" y="59531"/>
                  </a:cubicBezTo>
                  <a:cubicBezTo>
                    <a:pt x="119063" y="26653"/>
                    <a:pt x="92409" y="0"/>
                    <a:pt x="59531" y="0"/>
                  </a:cubicBezTo>
                  <a:cubicBezTo>
                    <a:pt x="26653" y="0"/>
                    <a:pt x="0" y="26653"/>
                    <a:pt x="0" y="59531"/>
                  </a:cubicBezTo>
                  <a:close/>
                </a:path>
              </a:pathLst>
            </a:custGeom>
            <a:grpFill/>
            <a:ln w="1860" cap="flat">
              <a:noFill/>
              <a:prstDash val="solid"/>
              <a:miter/>
            </a:ln>
          </p:spPr>
          <p:txBody>
            <a:bodyPr rtlCol="0" anchor="ctr"/>
            <a:lstStyle/>
            <a:p>
              <a:endParaRPr lang="zh-CN" altLang="en-US">
                <a:cs typeface="+mn-ea"/>
                <a:sym typeface="+mn-lt"/>
              </a:endParaRPr>
            </a:p>
          </p:txBody>
        </p:sp>
      </p:grpSp>
    </p:spTree>
    <p:extLst>
      <p:ext uri="{BB962C8B-B14F-4D97-AF65-F5344CB8AC3E}">
        <p14:creationId xmlns:p14="http://schemas.microsoft.com/office/powerpoint/2010/main" val="415950534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a:extLst>
              <a:ext uri="{FF2B5EF4-FFF2-40B4-BE49-F238E27FC236}">
                <a16:creationId xmlns="" xmlns:a16="http://schemas.microsoft.com/office/drawing/2014/main" id="{301BC44B-7321-4E0C-8336-3313EA42BA1D}"/>
              </a:ext>
            </a:extLst>
          </p:cNvPr>
          <p:cNvSpPr/>
          <p:nvPr/>
        </p:nvSpPr>
        <p:spPr>
          <a:xfrm>
            <a:off x="1297306" y="2339451"/>
            <a:ext cx="4404360" cy="1599882"/>
          </a:xfrm>
          <a:prstGeom prst="roundRect">
            <a:avLst>
              <a:gd name="adj" fmla="val 10235"/>
            </a:avLst>
          </a:prstGeom>
          <a:gradFill>
            <a:gsLst>
              <a:gs pos="20000">
                <a:schemeClr val="accent1">
                  <a:lumMod val="75000"/>
                </a:schemeClr>
              </a:gs>
              <a:gs pos="86000">
                <a:schemeClr val="accent2">
                  <a:lumMod val="75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 xmlns:a16="http://schemas.microsoft.com/office/drawing/2014/main" id="{C2CDB2D7-BD76-4F5C-BDA3-D7B40D3B84F1}"/>
              </a:ext>
            </a:extLst>
          </p:cNvPr>
          <p:cNvSpPr txBox="1"/>
          <p:nvPr/>
        </p:nvSpPr>
        <p:spPr>
          <a:xfrm>
            <a:off x="1531620" y="1028700"/>
            <a:ext cx="9128760" cy="1015663"/>
          </a:xfrm>
          <a:prstGeom prst="rect">
            <a:avLst/>
          </a:prstGeom>
          <a:noFill/>
        </p:spPr>
        <p:txBody>
          <a:bodyPr wrap="square">
            <a:spAutoFit/>
          </a:bodyPr>
          <a:lstStyle/>
          <a:p>
            <a:pPr algn="ctr"/>
            <a:r>
              <a:rPr lang="zh-CN" altLang="zh-CN" sz="6000" dirty="0">
                <a:gradFill>
                  <a:gsLst>
                    <a:gs pos="20000">
                      <a:schemeClr val="accent1">
                        <a:lumMod val="75000"/>
                      </a:schemeClr>
                    </a:gs>
                    <a:gs pos="86000">
                      <a:schemeClr val="accent2">
                        <a:lumMod val="75000"/>
                      </a:schemeClr>
                    </a:gs>
                  </a:gsLst>
                  <a:lin ang="5400000" scaled="1"/>
                </a:gradFill>
                <a:cs typeface="+mn-ea"/>
                <a:sym typeface="+mn-lt"/>
              </a:rPr>
              <a:t>职业素养培养 </a:t>
            </a:r>
          </a:p>
        </p:txBody>
      </p:sp>
      <p:sp>
        <p:nvSpPr>
          <p:cNvPr id="9" name="矩形: 圆角 8">
            <a:extLst>
              <a:ext uri="{FF2B5EF4-FFF2-40B4-BE49-F238E27FC236}">
                <a16:creationId xmlns="" xmlns:a16="http://schemas.microsoft.com/office/drawing/2014/main" id="{9BB9C7E8-8004-44F4-88DE-799ECF31C153}"/>
              </a:ext>
            </a:extLst>
          </p:cNvPr>
          <p:cNvSpPr/>
          <p:nvPr/>
        </p:nvSpPr>
        <p:spPr>
          <a:xfrm>
            <a:off x="6856095" y="2339451"/>
            <a:ext cx="4404360" cy="1599882"/>
          </a:xfrm>
          <a:prstGeom prst="roundRect">
            <a:avLst>
              <a:gd name="adj" fmla="val 10235"/>
            </a:avLst>
          </a:prstGeom>
          <a:gradFill>
            <a:gsLst>
              <a:gs pos="20000">
                <a:schemeClr val="accent1">
                  <a:lumMod val="75000"/>
                </a:schemeClr>
              </a:gs>
              <a:gs pos="86000">
                <a:schemeClr val="accent2">
                  <a:lumMod val="75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圆角 9">
            <a:extLst>
              <a:ext uri="{FF2B5EF4-FFF2-40B4-BE49-F238E27FC236}">
                <a16:creationId xmlns="" xmlns:a16="http://schemas.microsoft.com/office/drawing/2014/main" id="{4D98C09F-0333-427A-BC46-D3C210833B6C}"/>
              </a:ext>
            </a:extLst>
          </p:cNvPr>
          <p:cNvSpPr/>
          <p:nvPr/>
        </p:nvSpPr>
        <p:spPr>
          <a:xfrm>
            <a:off x="1297306" y="4259898"/>
            <a:ext cx="4404360" cy="1599882"/>
          </a:xfrm>
          <a:prstGeom prst="roundRect">
            <a:avLst>
              <a:gd name="adj" fmla="val 10235"/>
            </a:avLst>
          </a:prstGeom>
          <a:gradFill>
            <a:gsLst>
              <a:gs pos="20000">
                <a:schemeClr val="accent1">
                  <a:lumMod val="75000"/>
                </a:schemeClr>
              </a:gs>
              <a:gs pos="86000">
                <a:schemeClr val="accent2">
                  <a:lumMod val="75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圆角 10">
            <a:extLst>
              <a:ext uri="{FF2B5EF4-FFF2-40B4-BE49-F238E27FC236}">
                <a16:creationId xmlns="" xmlns:a16="http://schemas.microsoft.com/office/drawing/2014/main" id="{F2082CC9-415B-4335-B786-F9B4A5A7B80A}"/>
              </a:ext>
            </a:extLst>
          </p:cNvPr>
          <p:cNvSpPr/>
          <p:nvPr/>
        </p:nvSpPr>
        <p:spPr>
          <a:xfrm>
            <a:off x="6856095" y="4259898"/>
            <a:ext cx="4404360" cy="1599882"/>
          </a:xfrm>
          <a:prstGeom prst="roundRect">
            <a:avLst>
              <a:gd name="adj" fmla="val 10235"/>
            </a:avLst>
          </a:prstGeom>
          <a:gradFill>
            <a:gsLst>
              <a:gs pos="20000">
                <a:schemeClr val="accent1">
                  <a:lumMod val="75000"/>
                </a:schemeClr>
              </a:gs>
              <a:gs pos="86000">
                <a:schemeClr val="accent2">
                  <a:lumMod val="75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a:extLst>
              <a:ext uri="{FF2B5EF4-FFF2-40B4-BE49-F238E27FC236}">
                <a16:creationId xmlns="" xmlns:a16="http://schemas.microsoft.com/office/drawing/2014/main" id="{2F33A15E-EF27-4A09-8568-D68E53199F30}"/>
              </a:ext>
            </a:extLst>
          </p:cNvPr>
          <p:cNvSpPr txBox="1"/>
          <p:nvPr/>
        </p:nvSpPr>
        <p:spPr>
          <a:xfrm>
            <a:off x="7723739" y="4664090"/>
            <a:ext cx="3514725" cy="972574"/>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en-US" altLang="zh-CN" sz="1100" dirty="0">
                <a:latin typeface="+mn-lt"/>
                <a:cs typeface="+mn-ea"/>
                <a:sym typeface="+mn-lt"/>
              </a:rPr>
              <a:t>21</a:t>
            </a:r>
            <a:r>
              <a:rPr lang="zh-CN" altLang="zh-CN" sz="1100" dirty="0">
                <a:latin typeface="+mn-lt"/>
                <a:cs typeface="+mn-ea"/>
                <a:sym typeface="+mn-lt"/>
              </a:rPr>
              <a:t>世纪企业间最大的竞争乃是人才的竞争，培养并拥有</a:t>
            </a:r>
            <a:r>
              <a:rPr lang="en-US" altLang="zh-CN" sz="1100" dirty="0">
                <a:latin typeface="+mn-lt"/>
                <a:cs typeface="+mn-ea"/>
                <a:sym typeface="+mn-lt"/>
              </a:rPr>
              <a:t>“</a:t>
            </a:r>
            <a:r>
              <a:rPr lang="zh-CN" altLang="zh-CN" sz="1100" dirty="0">
                <a:latin typeface="+mn-lt"/>
                <a:cs typeface="+mn-ea"/>
                <a:sym typeface="+mn-lt"/>
              </a:rPr>
              <a:t>高素质，高能力，高绩效</a:t>
            </a:r>
            <a:r>
              <a:rPr lang="en-US" altLang="zh-CN" sz="1100" dirty="0">
                <a:latin typeface="+mn-lt"/>
                <a:cs typeface="+mn-ea"/>
                <a:sym typeface="+mn-lt"/>
              </a:rPr>
              <a:t>”</a:t>
            </a:r>
            <a:r>
              <a:rPr lang="zh-CN" altLang="zh-CN" sz="1100" dirty="0">
                <a:latin typeface="+mn-lt"/>
                <a:cs typeface="+mn-ea"/>
                <a:sym typeface="+mn-lt"/>
              </a:rPr>
              <a:t>的员工将是公司最大的竞争力，故提高员工职业素养将是公司必须要坚持投资并持续做的事情。</a:t>
            </a:r>
          </a:p>
        </p:txBody>
      </p:sp>
      <p:sp>
        <p:nvSpPr>
          <p:cNvPr id="14" name="文本框 13">
            <a:extLst>
              <a:ext uri="{FF2B5EF4-FFF2-40B4-BE49-F238E27FC236}">
                <a16:creationId xmlns="" xmlns:a16="http://schemas.microsoft.com/office/drawing/2014/main" id="{429BFFEB-F31D-488B-8223-FEB43B913D32}"/>
              </a:ext>
            </a:extLst>
          </p:cNvPr>
          <p:cNvSpPr txBox="1"/>
          <p:nvPr/>
        </p:nvSpPr>
        <p:spPr>
          <a:xfrm>
            <a:off x="2124173" y="2816802"/>
            <a:ext cx="3514725" cy="549061"/>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200" dirty="0">
                <a:latin typeface="+mn-lt"/>
                <a:cs typeface="+mn-ea"/>
                <a:sym typeface="+mn-lt"/>
              </a:rPr>
              <a:t>所以为提高公司内部员工的职业素养，主要从以下两个方面进行：职业道德、职业精神；</a:t>
            </a:r>
          </a:p>
        </p:txBody>
      </p:sp>
      <p:sp>
        <p:nvSpPr>
          <p:cNvPr id="15" name="文本框 14">
            <a:extLst>
              <a:ext uri="{FF2B5EF4-FFF2-40B4-BE49-F238E27FC236}">
                <a16:creationId xmlns="" xmlns:a16="http://schemas.microsoft.com/office/drawing/2014/main" id="{9F668931-FC39-4877-A3DE-B2AA427A18E5}"/>
              </a:ext>
            </a:extLst>
          </p:cNvPr>
          <p:cNvSpPr txBox="1"/>
          <p:nvPr/>
        </p:nvSpPr>
        <p:spPr>
          <a:xfrm>
            <a:off x="2124173" y="4826636"/>
            <a:ext cx="3514725" cy="549061"/>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200" dirty="0">
                <a:latin typeface="+mn-lt"/>
                <a:cs typeface="+mn-ea"/>
                <a:sym typeface="+mn-lt"/>
              </a:rPr>
              <a:t>组织开展各种跟职业道德及职业精神相关的培训课程；</a:t>
            </a:r>
          </a:p>
        </p:txBody>
      </p:sp>
      <p:sp>
        <p:nvSpPr>
          <p:cNvPr id="16" name="文本框 15">
            <a:extLst>
              <a:ext uri="{FF2B5EF4-FFF2-40B4-BE49-F238E27FC236}">
                <a16:creationId xmlns="" xmlns:a16="http://schemas.microsoft.com/office/drawing/2014/main" id="{FD80E7E1-F859-4942-B574-1EC1B0F57C33}"/>
              </a:ext>
            </a:extLst>
          </p:cNvPr>
          <p:cNvSpPr txBox="1"/>
          <p:nvPr/>
        </p:nvSpPr>
        <p:spPr>
          <a:xfrm>
            <a:off x="7723739" y="2734465"/>
            <a:ext cx="3514725" cy="752514"/>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100" dirty="0">
                <a:latin typeface="+mn-lt"/>
                <a:cs typeface="+mn-ea"/>
                <a:sym typeface="+mn-lt"/>
              </a:rPr>
              <a:t>公司内部建立一些兴趣小组，全体员工可以相互学习他人的的优点，开展一些比赛项目，以增加团队凝聚力和沟通能力，同时将公司组建成一个学习型的团队。 </a:t>
            </a:r>
          </a:p>
        </p:txBody>
      </p:sp>
      <p:sp>
        <p:nvSpPr>
          <p:cNvPr id="17" name="椭圆 16">
            <a:extLst>
              <a:ext uri="{FF2B5EF4-FFF2-40B4-BE49-F238E27FC236}">
                <a16:creationId xmlns="" xmlns:a16="http://schemas.microsoft.com/office/drawing/2014/main" id="{E3E5E9F4-B0F9-4E51-B654-0DEBC6D081CA}"/>
              </a:ext>
            </a:extLst>
          </p:cNvPr>
          <p:cNvSpPr/>
          <p:nvPr/>
        </p:nvSpPr>
        <p:spPr>
          <a:xfrm>
            <a:off x="843280" y="2493204"/>
            <a:ext cx="1169476" cy="11694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图形 14">
            <a:extLst>
              <a:ext uri="{FF2B5EF4-FFF2-40B4-BE49-F238E27FC236}">
                <a16:creationId xmlns="" xmlns:a16="http://schemas.microsoft.com/office/drawing/2014/main" id="{E92C14A7-0F0C-4A37-906C-F4EC34DBC2A7}"/>
              </a:ext>
            </a:extLst>
          </p:cNvPr>
          <p:cNvGrpSpPr/>
          <p:nvPr/>
        </p:nvGrpSpPr>
        <p:grpSpPr>
          <a:xfrm>
            <a:off x="1024928" y="2645888"/>
            <a:ext cx="806179" cy="806179"/>
            <a:chOff x="6741783" y="1577200"/>
            <a:chExt cx="1905000" cy="1905000"/>
          </a:xfrm>
          <a:solidFill>
            <a:schemeClr val="tx1">
              <a:lumMod val="85000"/>
              <a:lumOff val="15000"/>
              <a:alpha val="99000"/>
            </a:schemeClr>
          </a:solidFill>
        </p:grpSpPr>
        <p:sp>
          <p:nvSpPr>
            <p:cNvPr id="22" name="任意多边形: 形状 21">
              <a:extLst>
                <a:ext uri="{FF2B5EF4-FFF2-40B4-BE49-F238E27FC236}">
                  <a16:creationId xmlns="" xmlns:a16="http://schemas.microsoft.com/office/drawing/2014/main" id="{B312BC2C-3ACA-428C-BB6E-D9C3BD330DBD}"/>
                </a:ext>
              </a:extLst>
            </p:cNvPr>
            <p:cNvSpPr/>
            <p:nvPr/>
          </p:nvSpPr>
          <p:spPr>
            <a:xfrm>
              <a:off x="6890611" y="1934387"/>
              <a:ext cx="1619250" cy="1190625"/>
            </a:xfrm>
            <a:custGeom>
              <a:avLst/>
              <a:gdLst>
                <a:gd name="connsiteX0" fmla="*/ 1595438 w 1619250"/>
                <a:gd name="connsiteY0" fmla="*/ 250031 h 1190625"/>
                <a:gd name="connsiteX1" fmla="*/ 1428750 w 1619250"/>
                <a:gd name="connsiteY1" fmla="*/ 220266 h 1190625"/>
                <a:gd name="connsiteX2" fmla="*/ 1309688 w 1619250"/>
                <a:gd name="connsiteY2" fmla="*/ 303609 h 1190625"/>
                <a:gd name="connsiteX3" fmla="*/ 1309688 w 1619250"/>
                <a:gd name="connsiteY3" fmla="*/ 297656 h 1190625"/>
                <a:gd name="connsiteX4" fmla="*/ 1012031 w 1619250"/>
                <a:gd name="connsiteY4" fmla="*/ 0 h 1190625"/>
                <a:gd name="connsiteX5" fmla="*/ 297656 w 1619250"/>
                <a:gd name="connsiteY5" fmla="*/ 0 h 1190625"/>
                <a:gd name="connsiteX6" fmla="*/ 0 w 1619250"/>
                <a:gd name="connsiteY6" fmla="*/ 297656 h 1190625"/>
                <a:gd name="connsiteX7" fmla="*/ 0 w 1619250"/>
                <a:gd name="connsiteY7" fmla="*/ 892969 h 1190625"/>
                <a:gd name="connsiteX8" fmla="*/ 297656 w 1619250"/>
                <a:gd name="connsiteY8" fmla="*/ 1190625 h 1190625"/>
                <a:gd name="connsiteX9" fmla="*/ 1012031 w 1619250"/>
                <a:gd name="connsiteY9" fmla="*/ 1190625 h 1190625"/>
                <a:gd name="connsiteX10" fmla="*/ 1309688 w 1619250"/>
                <a:gd name="connsiteY10" fmla="*/ 916781 h 1190625"/>
                <a:gd name="connsiteX11" fmla="*/ 1431727 w 1619250"/>
                <a:gd name="connsiteY11" fmla="*/ 1000125 h 1190625"/>
                <a:gd name="connsiteX12" fmla="*/ 1500188 w 1619250"/>
                <a:gd name="connsiteY12" fmla="*/ 1020961 h 1190625"/>
                <a:gd name="connsiteX13" fmla="*/ 1619250 w 1619250"/>
                <a:gd name="connsiteY13" fmla="*/ 901898 h 1190625"/>
                <a:gd name="connsiteX14" fmla="*/ 1619250 w 1619250"/>
                <a:gd name="connsiteY14" fmla="*/ 318492 h 1190625"/>
                <a:gd name="connsiteX15" fmla="*/ 1595438 w 1619250"/>
                <a:gd name="connsiteY15" fmla="*/ 250031 h 1190625"/>
                <a:gd name="connsiteX16" fmla="*/ 1190625 w 1619250"/>
                <a:gd name="connsiteY16" fmla="*/ 892969 h 1190625"/>
                <a:gd name="connsiteX17" fmla="*/ 1012031 w 1619250"/>
                <a:gd name="connsiteY17" fmla="*/ 1071563 h 1190625"/>
                <a:gd name="connsiteX18" fmla="*/ 297656 w 1619250"/>
                <a:gd name="connsiteY18" fmla="*/ 1071563 h 1190625"/>
                <a:gd name="connsiteX19" fmla="*/ 119063 w 1619250"/>
                <a:gd name="connsiteY19" fmla="*/ 892969 h 1190625"/>
                <a:gd name="connsiteX20" fmla="*/ 119063 w 1619250"/>
                <a:gd name="connsiteY20" fmla="*/ 297656 h 1190625"/>
                <a:gd name="connsiteX21" fmla="*/ 297656 w 1619250"/>
                <a:gd name="connsiteY21" fmla="*/ 119063 h 1190625"/>
                <a:gd name="connsiteX22" fmla="*/ 1012031 w 1619250"/>
                <a:gd name="connsiteY22" fmla="*/ 119063 h 1190625"/>
                <a:gd name="connsiteX23" fmla="*/ 1190625 w 1619250"/>
                <a:gd name="connsiteY23" fmla="*/ 297656 h 1190625"/>
                <a:gd name="connsiteX24" fmla="*/ 1190625 w 1619250"/>
                <a:gd name="connsiteY24" fmla="*/ 892969 h 1190625"/>
                <a:gd name="connsiteX25" fmla="*/ 1497211 w 1619250"/>
                <a:gd name="connsiteY25" fmla="*/ 901898 h 1190625"/>
                <a:gd name="connsiteX26" fmla="*/ 1309688 w 1619250"/>
                <a:gd name="connsiteY26" fmla="*/ 770930 h 1190625"/>
                <a:gd name="connsiteX27" fmla="*/ 1309688 w 1619250"/>
                <a:gd name="connsiteY27" fmla="*/ 449461 h 1190625"/>
                <a:gd name="connsiteX28" fmla="*/ 1497211 w 1619250"/>
                <a:gd name="connsiteY28" fmla="*/ 318492 h 1190625"/>
                <a:gd name="connsiteX29" fmla="*/ 1497211 w 1619250"/>
                <a:gd name="connsiteY29" fmla="*/ 901898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19250" h="1190625">
                  <a:moveTo>
                    <a:pt x="1595438" y="250031"/>
                  </a:moveTo>
                  <a:cubicBezTo>
                    <a:pt x="1556742" y="196453"/>
                    <a:pt x="1482328" y="184547"/>
                    <a:pt x="1428750" y="220266"/>
                  </a:cubicBezTo>
                  <a:lnTo>
                    <a:pt x="1309688" y="303609"/>
                  </a:lnTo>
                  <a:lnTo>
                    <a:pt x="1309688" y="297656"/>
                  </a:lnTo>
                  <a:cubicBezTo>
                    <a:pt x="1309688" y="133945"/>
                    <a:pt x="1175742" y="0"/>
                    <a:pt x="1012031" y="0"/>
                  </a:cubicBezTo>
                  <a:lnTo>
                    <a:pt x="297656" y="0"/>
                  </a:lnTo>
                  <a:cubicBezTo>
                    <a:pt x="133945" y="0"/>
                    <a:pt x="0" y="133945"/>
                    <a:pt x="0" y="297656"/>
                  </a:cubicBezTo>
                  <a:lnTo>
                    <a:pt x="0" y="892969"/>
                  </a:lnTo>
                  <a:cubicBezTo>
                    <a:pt x="0" y="1056680"/>
                    <a:pt x="133945" y="1190625"/>
                    <a:pt x="297656" y="1190625"/>
                  </a:cubicBezTo>
                  <a:lnTo>
                    <a:pt x="1012031" y="1190625"/>
                  </a:lnTo>
                  <a:cubicBezTo>
                    <a:pt x="1169789" y="1190625"/>
                    <a:pt x="1297781" y="1068586"/>
                    <a:pt x="1309688" y="916781"/>
                  </a:cubicBezTo>
                  <a:lnTo>
                    <a:pt x="1431727" y="1000125"/>
                  </a:lnTo>
                  <a:cubicBezTo>
                    <a:pt x="1452563" y="1015008"/>
                    <a:pt x="1476375" y="1020961"/>
                    <a:pt x="1500188" y="1020961"/>
                  </a:cubicBezTo>
                  <a:cubicBezTo>
                    <a:pt x="1565672" y="1020961"/>
                    <a:pt x="1619250" y="967383"/>
                    <a:pt x="1619250" y="901898"/>
                  </a:cubicBezTo>
                  <a:lnTo>
                    <a:pt x="1619250" y="318492"/>
                  </a:lnTo>
                  <a:cubicBezTo>
                    <a:pt x="1616273" y="294680"/>
                    <a:pt x="1610320" y="270867"/>
                    <a:pt x="1595438" y="250031"/>
                  </a:cubicBezTo>
                  <a:close/>
                  <a:moveTo>
                    <a:pt x="1190625" y="892969"/>
                  </a:moveTo>
                  <a:cubicBezTo>
                    <a:pt x="1190625" y="991195"/>
                    <a:pt x="1110258" y="1071563"/>
                    <a:pt x="1012031" y="1071563"/>
                  </a:cubicBezTo>
                  <a:lnTo>
                    <a:pt x="297656" y="1071563"/>
                  </a:lnTo>
                  <a:cubicBezTo>
                    <a:pt x="199430" y="1071563"/>
                    <a:pt x="119063" y="991195"/>
                    <a:pt x="119063" y="892969"/>
                  </a:cubicBezTo>
                  <a:lnTo>
                    <a:pt x="119063" y="297656"/>
                  </a:lnTo>
                  <a:cubicBezTo>
                    <a:pt x="119063" y="199430"/>
                    <a:pt x="199430" y="119063"/>
                    <a:pt x="297656" y="119063"/>
                  </a:cubicBezTo>
                  <a:lnTo>
                    <a:pt x="1012031" y="119063"/>
                  </a:lnTo>
                  <a:cubicBezTo>
                    <a:pt x="1110258" y="119063"/>
                    <a:pt x="1190625" y="199430"/>
                    <a:pt x="1190625" y="297656"/>
                  </a:cubicBezTo>
                  <a:lnTo>
                    <a:pt x="1190625" y="892969"/>
                  </a:lnTo>
                  <a:close/>
                  <a:moveTo>
                    <a:pt x="1497211" y="901898"/>
                  </a:moveTo>
                  <a:lnTo>
                    <a:pt x="1309688" y="770930"/>
                  </a:lnTo>
                  <a:lnTo>
                    <a:pt x="1309688" y="449461"/>
                  </a:lnTo>
                  <a:lnTo>
                    <a:pt x="1497211" y="318492"/>
                  </a:lnTo>
                  <a:lnTo>
                    <a:pt x="1497211" y="901898"/>
                  </a:lnTo>
                  <a:close/>
                </a:path>
              </a:pathLst>
            </a:custGeom>
            <a:grpFill/>
            <a:ln w="1860" cap="flat">
              <a:noFill/>
              <a:prstDash val="solid"/>
              <a:miter/>
            </a:ln>
          </p:spPr>
          <p:txBody>
            <a:bodyPr rtlCol="0" anchor="ctr"/>
            <a:lstStyle/>
            <a:p>
              <a:endParaRPr lang="zh-CN" altLang="en-US">
                <a:cs typeface="+mn-ea"/>
                <a:sym typeface="+mn-lt"/>
              </a:endParaRPr>
            </a:p>
          </p:txBody>
        </p:sp>
        <p:sp>
          <p:nvSpPr>
            <p:cNvPr id="23" name="任意多边形: 形状 22">
              <a:extLst>
                <a:ext uri="{FF2B5EF4-FFF2-40B4-BE49-F238E27FC236}">
                  <a16:creationId xmlns="" xmlns:a16="http://schemas.microsoft.com/office/drawing/2014/main" id="{693B53EE-6DBE-4714-AC43-5A8C2E89D421}"/>
                </a:ext>
              </a:extLst>
            </p:cNvPr>
            <p:cNvSpPr/>
            <p:nvPr/>
          </p:nvSpPr>
          <p:spPr>
            <a:xfrm>
              <a:off x="7188267" y="2232043"/>
              <a:ext cx="178593" cy="178593"/>
            </a:xfrm>
            <a:custGeom>
              <a:avLst/>
              <a:gdLst>
                <a:gd name="connsiteX0" fmla="*/ 0 w 178593"/>
                <a:gd name="connsiteY0" fmla="*/ 89297 h 178593"/>
                <a:gd name="connsiteX1" fmla="*/ 89297 w 178593"/>
                <a:gd name="connsiteY1" fmla="*/ 178594 h 178593"/>
                <a:gd name="connsiteX2" fmla="*/ 178594 w 178593"/>
                <a:gd name="connsiteY2" fmla="*/ 89297 h 178593"/>
                <a:gd name="connsiteX3" fmla="*/ 89297 w 178593"/>
                <a:gd name="connsiteY3" fmla="*/ 0 h 178593"/>
                <a:gd name="connsiteX4" fmla="*/ 0 w 178593"/>
                <a:gd name="connsiteY4" fmla="*/ 89297 h 178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93" h="178593">
                  <a:moveTo>
                    <a:pt x="0" y="89297"/>
                  </a:moveTo>
                  <a:cubicBezTo>
                    <a:pt x="0" y="138615"/>
                    <a:pt x="39979" y="178594"/>
                    <a:pt x="89297" y="178594"/>
                  </a:cubicBezTo>
                  <a:cubicBezTo>
                    <a:pt x="138615" y="178594"/>
                    <a:pt x="178594" y="138615"/>
                    <a:pt x="178594" y="89297"/>
                  </a:cubicBezTo>
                  <a:cubicBezTo>
                    <a:pt x="178594" y="39979"/>
                    <a:pt x="138615" y="0"/>
                    <a:pt x="89297" y="0"/>
                  </a:cubicBezTo>
                  <a:cubicBezTo>
                    <a:pt x="39979" y="0"/>
                    <a:pt x="0" y="39979"/>
                    <a:pt x="0" y="89297"/>
                  </a:cubicBezTo>
                  <a:close/>
                </a:path>
              </a:pathLst>
            </a:custGeom>
            <a:grpFill/>
            <a:ln w="1860" cap="flat">
              <a:noFill/>
              <a:prstDash val="solid"/>
              <a:miter/>
            </a:ln>
          </p:spPr>
          <p:txBody>
            <a:bodyPr rtlCol="0" anchor="ctr"/>
            <a:lstStyle/>
            <a:p>
              <a:endParaRPr lang="zh-CN" altLang="en-US">
                <a:cs typeface="+mn-ea"/>
                <a:sym typeface="+mn-lt"/>
              </a:endParaRPr>
            </a:p>
          </p:txBody>
        </p:sp>
      </p:grpSp>
      <p:sp>
        <p:nvSpPr>
          <p:cNvPr id="32" name="椭圆 31">
            <a:extLst>
              <a:ext uri="{FF2B5EF4-FFF2-40B4-BE49-F238E27FC236}">
                <a16:creationId xmlns="" xmlns:a16="http://schemas.microsoft.com/office/drawing/2014/main" id="{10EECCB7-D0F4-4094-9850-33B8D6F28787}"/>
              </a:ext>
            </a:extLst>
          </p:cNvPr>
          <p:cNvSpPr/>
          <p:nvPr/>
        </p:nvSpPr>
        <p:spPr>
          <a:xfrm>
            <a:off x="843280" y="4476312"/>
            <a:ext cx="1169476" cy="11694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3" name="图形 14">
            <a:extLst>
              <a:ext uri="{FF2B5EF4-FFF2-40B4-BE49-F238E27FC236}">
                <a16:creationId xmlns="" xmlns:a16="http://schemas.microsoft.com/office/drawing/2014/main" id="{82F9F81D-AFF7-48C0-9991-983006E03BDE}"/>
              </a:ext>
            </a:extLst>
          </p:cNvPr>
          <p:cNvGrpSpPr/>
          <p:nvPr/>
        </p:nvGrpSpPr>
        <p:grpSpPr>
          <a:xfrm>
            <a:off x="1024928" y="4628996"/>
            <a:ext cx="806179" cy="806179"/>
            <a:chOff x="6741783" y="1577200"/>
            <a:chExt cx="1905000" cy="1905000"/>
          </a:xfrm>
          <a:solidFill>
            <a:schemeClr val="tx1">
              <a:lumMod val="85000"/>
              <a:lumOff val="15000"/>
              <a:alpha val="99000"/>
            </a:schemeClr>
          </a:solidFill>
        </p:grpSpPr>
        <p:sp>
          <p:nvSpPr>
            <p:cNvPr id="34" name="任意多边形: 形状 33">
              <a:extLst>
                <a:ext uri="{FF2B5EF4-FFF2-40B4-BE49-F238E27FC236}">
                  <a16:creationId xmlns="" xmlns:a16="http://schemas.microsoft.com/office/drawing/2014/main" id="{AA58FFEC-0B8F-4438-82B6-C473A85EA297}"/>
                </a:ext>
              </a:extLst>
            </p:cNvPr>
            <p:cNvSpPr/>
            <p:nvPr/>
          </p:nvSpPr>
          <p:spPr>
            <a:xfrm>
              <a:off x="6890611" y="1934387"/>
              <a:ext cx="1619250" cy="1190625"/>
            </a:xfrm>
            <a:custGeom>
              <a:avLst/>
              <a:gdLst>
                <a:gd name="connsiteX0" fmla="*/ 1595438 w 1619250"/>
                <a:gd name="connsiteY0" fmla="*/ 250031 h 1190625"/>
                <a:gd name="connsiteX1" fmla="*/ 1428750 w 1619250"/>
                <a:gd name="connsiteY1" fmla="*/ 220266 h 1190625"/>
                <a:gd name="connsiteX2" fmla="*/ 1309688 w 1619250"/>
                <a:gd name="connsiteY2" fmla="*/ 303609 h 1190625"/>
                <a:gd name="connsiteX3" fmla="*/ 1309688 w 1619250"/>
                <a:gd name="connsiteY3" fmla="*/ 297656 h 1190625"/>
                <a:gd name="connsiteX4" fmla="*/ 1012031 w 1619250"/>
                <a:gd name="connsiteY4" fmla="*/ 0 h 1190625"/>
                <a:gd name="connsiteX5" fmla="*/ 297656 w 1619250"/>
                <a:gd name="connsiteY5" fmla="*/ 0 h 1190625"/>
                <a:gd name="connsiteX6" fmla="*/ 0 w 1619250"/>
                <a:gd name="connsiteY6" fmla="*/ 297656 h 1190625"/>
                <a:gd name="connsiteX7" fmla="*/ 0 w 1619250"/>
                <a:gd name="connsiteY7" fmla="*/ 892969 h 1190625"/>
                <a:gd name="connsiteX8" fmla="*/ 297656 w 1619250"/>
                <a:gd name="connsiteY8" fmla="*/ 1190625 h 1190625"/>
                <a:gd name="connsiteX9" fmla="*/ 1012031 w 1619250"/>
                <a:gd name="connsiteY9" fmla="*/ 1190625 h 1190625"/>
                <a:gd name="connsiteX10" fmla="*/ 1309688 w 1619250"/>
                <a:gd name="connsiteY10" fmla="*/ 916781 h 1190625"/>
                <a:gd name="connsiteX11" fmla="*/ 1431727 w 1619250"/>
                <a:gd name="connsiteY11" fmla="*/ 1000125 h 1190625"/>
                <a:gd name="connsiteX12" fmla="*/ 1500188 w 1619250"/>
                <a:gd name="connsiteY12" fmla="*/ 1020961 h 1190625"/>
                <a:gd name="connsiteX13" fmla="*/ 1619250 w 1619250"/>
                <a:gd name="connsiteY13" fmla="*/ 901898 h 1190625"/>
                <a:gd name="connsiteX14" fmla="*/ 1619250 w 1619250"/>
                <a:gd name="connsiteY14" fmla="*/ 318492 h 1190625"/>
                <a:gd name="connsiteX15" fmla="*/ 1595438 w 1619250"/>
                <a:gd name="connsiteY15" fmla="*/ 250031 h 1190625"/>
                <a:gd name="connsiteX16" fmla="*/ 1190625 w 1619250"/>
                <a:gd name="connsiteY16" fmla="*/ 892969 h 1190625"/>
                <a:gd name="connsiteX17" fmla="*/ 1012031 w 1619250"/>
                <a:gd name="connsiteY17" fmla="*/ 1071563 h 1190625"/>
                <a:gd name="connsiteX18" fmla="*/ 297656 w 1619250"/>
                <a:gd name="connsiteY18" fmla="*/ 1071563 h 1190625"/>
                <a:gd name="connsiteX19" fmla="*/ 119063 w 1619250"/>
                <a:gd name="connsiteY19" fmla="*/ 892969 h 1190625"/>
                <a:gd name="connsiteX20" fmla="*/ 119063 w 1619250"/>
                <a:gd name="connsiteY20" fmla="*/ 297656 h 1190625"/>
                <a:gd name="connsiteX21" fmla="*/ 297656 w 1619250"/>
                <a:gd name="connsiteY21" fmla="*/ 119063 h 1190625"/>
                <a:gd name="connsiteX22" fmla="*/ 1012031 w 1619250"/>
                <a:gd name="connsiteY22" fmla="*/ 119063 h 1190625"/>
                <a:gd name="connsiteX23" fmla="*/ 1190625 w 1619250"/>
                <a:gd name="connsiteY23" fmla="*/ 297656 h 1190625"/>
                <a:gd name="connsiteX24" fmla="*/ 1190625 w 1619250"/>
                <a:gd name="connsiteY24" fmla="*/ 892969 h 1190625"/>
                <a:gd name="connsiteX25" fmla="*/ 1497211 w 1619250"/>
                <a:gd name="connsiteY25" fmla="*/ 901898 h 1190625"/>
                <a:gd name="connsiteX26" fmla="*/ 1309688 w 1619250"/>
                <a:gd name="connsiteY26" fmla="*/ 770930 h 1190625"/>
                <a:gd name="connsiteX27" fmla="*/ 1309688 w 1619250"/>
                <a:gd name="connsiteY27" fmla="*/ 449461 h 1190625"/>
                <a:gd name="connsiteX28" fmla="*/ 1497211 w 1619250"/>
                <a:gd name="connsiteY28" fmla="*/ 318492 h 1190625"/>
                <a:gd name="connsiteX29" fmla="*/ 1497211 w 1619250"/>
                <a:gd name="connsiteY29" fmla="*/ 901898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19250" h="1190625">
                  <a:moveTo>
                    <a:pt x="1595438" y="250031"/>
                  </a:moveTo>
                  <a:cubicBezTo>
                    <a:pt x="1556742" y="196453"/>
                    <a:pt x="1482328" y="184547"/>
                    <a:pt x="1428750" y="220266"/>
                  </a:cubicBezTo>
                  <a:lnTo>
                    <a:pt x="1309688" y="303609"/>
                  </a:lnTo>
                  <a:lnTo>
                    <a:pt x="1309688" y="297656"/>
                  </a:lnTo>
                  <a:cubicBezTo>
                    <a:pt x="1309688" y="133945"/>
                    <a:pt x="1175742" y="0"/>
                    <a:pt x="1012031" y="0"/>
                  </a:cubicBezTo>
                  <a:lnTo>
                    <a:pt x="297656" y="0"/>
                  </a:lnTo>
                  <a:cubicBezTo>
                    <a:pt x="133945" y="0"/>
                    <a:pt x="0" y="133945"/>
                    <a:pt x="0" y="297656"/>
                  </a:cubicBezTo>
                  <a:lnTo>
                    <a:pt x="0" y="892969"/>
                  </a:lnTo>
                  <a:cubicBezTo>
                    <a:pt x="0" y="1056680"/>
                    <a:pt x="133945" y="1190625"/>
                    <a:pt x="297656" y="1190625"/>
                  </a:cubicBezTo>
                  <a:lnTo>
                    <a:pt x="1012031" y="1190625"/>
                  </a:lnTo>
                  <a:cubicBezTo>
                    <a:pt x="1169789" y="1190625"/>
                    <a:pt x="1297781" y="1068586"/>
                    <a:pt x="1309688" y="916781"/>
                  </a:cubicBezTo>
                  <a:lnTo>
                    <a:pt x="1431727" y="1000125"/>
                  </a:lnTo>
                  <a:cubicBezTo>
                    <a:pt x="1452563" y="1015008"/>
                    <a:pt x="1476375" y="1020961"/>
                    <a:pt x="1500188" y="1020961"/>
                  </a:cubicBezTo>
                  <a:cubicBezTo>
                    <a:pt x="1565672" y="1020961"/>
                    <a:pt x="1619250" y="967383"/>
                    <a:pt x="1619250" y="901898"/>
                  </a:cubicBezTo>
                  <a:lnTo>
                    <a:pt x="1619250" y="318492"/>
                  </a:lnTo>
                  <a:cubicBezTo>
                    <a:pt x="1616273" y="294680"/>
                    <a:pt x="1610320" y="270867"/>
                    <a:pt x="1595438" y="250031"/>
                  </a:cubicBezTo>
                  <a:close/>
                  <a:moveTo>
                    <a:pt x="1190625" y="892969"/>
                  </a:moveTo>
                  <a:cubicBezTo>
                    <a:pt x="1190625" y="991195"/>
                    <a:pt x="1110258" y="1071563"/>
                    <a:pt x="1012031" y="1071563"/>
                  </a:cubicBezTo>
                  <a:lnTo>
                    <a:pt x="297656" y="1071563"/>
                  </a:lnTo>
                  <a:cubicBezTo>
                    <a:pt x="199430" y="1071563"/>
                    <a:pt x="119063" y="991195"/>
                    <a:pt x="119063" y="892969"/>
                  </a:cubicBezTo>
                  <a:lnTo>
                    <a:pt x="119063" y="297656"/>
                  </a:lnTo>
                  <a:cubicBezTo>
                    <a:pt x="119063" y="199430"/>
                    <a:pt x="199430" y="119063"/>
                    <a:pt x="297656" y="119063"/>
                  </a:cubicBezTo>
                  <a:lnTo>
                    <a:pt x="1012031" y="119063"/>
                  </a:lnTo>
                  <a:cubicBezTo>
                    <a:pt x="1110258" y="119063"/>
                    <a:pt x="1190625" y="199430"/>
                    <a:pt x="1190625" y="297656"/>
                  </a:cubicBezTo>
                  <a:lnTo>
                    <a:pt x="1190625" y="892969"/>
                  </a:lnTo>
                  <a:close/>
                  <a:moveTo>
                    <a:pt x="1497211" y="901898"/>
                  </a:moveTo>
                  <a:lnTo>
                    <a:pt x="1309688" y="770930"/>
                  </a:lnTo>
                  <a:lnTo>
                    <a:pt x="1309688" y="449461"/>
                  </a:lnTo>
                  <a:lnTo>
                    <a:pt x="1497211" y="318492"/>
                  </a:lnTo>
                  <a:lnTo>
                    <a:pt x="1497211" y="901898"/>
                  </a:lnTo>
                  <a:close/>
                </a:path>
              </a:pathLst>
            </a:custGeom>
            <a:grpFill/>
            <a:ln w="1860" cap="flat">
              <a:noFill/>
              <a:prstDash val="solid"/>
              <a:miter/>
            </a:ln>
          </p:spPr>
          <p:txBody>
            <a:bodyPr rtlCol="0" anchor="ctr"/>
            <a:lstStyle/>
            <a:p>
              <a:endParaRPr lang="zh-CN" altLang="en-US">
                <a:cs typeface="+mn-ea"/>
                <a:sym typeface="+mn-lt"/>
              </a:endParaRPr>
            </a:p>
          </p:txBody>
        </p:sp>
        <p:sp>
          <p:nvSpPr>
            <p:cNvPr id="35" name="任意多边形: 形状 34">
              <a:extLst>
                <a:ext uri="{FF2B5EF4-FFF2-40B4-BE49-F238E27FC236}">
                  <a16:creationId xmlns="" xmlns:a16="http://schemas.microsoft.com/office/drawing/2014/main" id="{BD820A51-6F5E-4CFA-9EE0-F5126ED72CBC}"/>
                </a:ext>
              </a:extLst>
            </p:cNvPr>
            <p:cNvSpPr/>
            <p:nvPr/>
          </p:nvSpPr>
          <p:spPr>
            <a:xfrm>
              <a:off x="7188267" y="2232043"/>
              <a:ext cx="178593" cy="178593"/>
            </a:xfrm>
            <a:custGeom>
              <a:avLst/>
              <a:gdLst>
                <a:gd name="connsiteX0" fmla="*/ 0 w 178593"/>
                <a:gd name="connsiteY0" fmla="*/ 89297 h 178593"/>
                <a:gd name="connsiteX1" fmla="*/ 89297 w 178593"/>
                <a:gd name="connsiteY1" fmla="*/ 178594 h 178593"/>
                <a:gd name="connsiteX2" fmla="*/ 178594 w 178593"/>
                <a:gd name="connsiteY2" fmla="*/ 89297 h 178593"/>
                <a:gd name="connsiteX3" fmla="*/ 89297 w 178593"/>
                <a:gd name="connsiteY3" fmla="*/ 0 h 178593"/>
                <a:gd name="connsiteX4" fmla="*/ 0 w 178593"/>
                <a:gd name="connsiteY4" fmla="*/ 89297 h 178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93" h="178593">
                  <a:moveTo>
                    <a:pt x="0" y="89297"/>
                  </a:moveTo>
                  <a:cubicBezTo>
                    <a:pt x="0" y="138615"/>
                    <a:pt x="39979" y="178594"/>
                    <a:pt x="89297" y="178594"/>
                  </a:cubicBezTo>
                  <a:cubicBezTo>
                    <a:pt x="138615" y="178594"/>
                    <a:pt x="178594" y="138615"/>
                    <a:pt x="178594" y="89297"/>
                  </a:cubicBezTo>
                  <a:cubicBezTo>
                    <a:pt x="178594" y="39979"/>
                    <a:pt x="138615" y="0"/>
                    <a:pt x="89297" y="0"/>
                  </a:cubicBezTo>
                  <a:cubicBezTo>
                    <a:pt x="39979" y="0"/>
                    <a:pt x="0" y="39979"/>
                    <a:pt x="0" y="89297"/>
                  </a:cubicBezTo>
                  <a:close/>
                </a:path>
              </a:pathLst>
            </a:custGeom>
            <a:grpFill/>
            <a:ln w="1860" cap="flat">
              <a:noFill/>
              <a:prstDash val="solid"/>
              <a:miter/>
            </a:ln>
          </p:spPr>
          <p:txBody>
            <a:bodyPr rtlCol="0" anchor="ctr"/>
            <a:lstStyle/>
            <a:p>
              <a:endParaRPr lang="zh-CN" altLang="en-US">
                <a:cs typeface="+mn-ea"/>
                <a:sym typeface="+mn-lt"/>
              </a:endParaRPr>
            </a:p>
          </p:txBody>
        </p:sp>
      </p:grpSp>
      <p:sp>
        <p:nvSpPr>
          <p:cNvPr id="37" name="椭圆 36">
            <a:extLst>
              <a:ext uri="{FF2B5EF4-FFF2-40B4-BE49-F238E27FC236}">
                <a16:creationId xmlns="" xmlns:a16="http://schemas.microsoft.com/office/drawing/2014/main" id="{41C3F365-2B71-4DCA-A056-52CD90F2E45E}"/>
              </a:ext>
            </a:extLst>
          </p:cNvPr>
          <p:cNvSpPr/>
          <p:nvPr/>
        </p:nvSpPr>
        <p:spPr>
          <a:xfrm>
            <a:off x="6361829" y="4476312"/>
            <a:ext cx="1169476" cy="11694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a:extLst>
              <a:ext uri="{FF2B5EF4-FFF2-40B4-BE49-F238E27FC236}">
                <a16:creationId xmlns="" xmlns:a16="http://schemas.microsoft.com/office/drawing/2014/main" id="{3DEAE406-C45D-46A6-A804-80BFCC5CDB3C}"/>
              </a:ext>
            </a:extLst>
          </p:cNvPr>
          <p:cNvSpPr/>
          <p:nvPr/>
        </p:nvSpPr>
        <p:spPr>
          <a:xfrm>
            <a:off x="6384689" y="2493204"/>
            <a:ext cx="1169476" cy="11694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4" name="图形 16">
            <a:extLst>
              <a:ext uri="{FF2B5EF4-FFF2-40B4-BE49-F238E27FC236}">
                <a16:creationId xmlns="" xmlns:a16="http://schemas.microsoft.com/office/drawing/2014/main" id="{415FDEA5-2E40-4E03-9B7C-C111FC73C35B}"/>
              </a:ext>
            </a:extLst>
          </p:cNvPr>
          <p:cNvGrpSpPr/>
          <p:nvPr/>
        </p:nvGrpSpPr>
        <p:grpSpPr>
          <a:xfrm>
            <a:off x="6543477" y="4628996"/>
            <a:ext cx="806179" cy="806179"/>
            <a:chOff x="9188462" y="4101101"/>
            <a:chExt cx="1905000" cy="1905000"/>
          </a:xfrm>
          <a:solidFill>
            <a:schemeClr val="tx1">
              <a:lumMod val="85000"/>
              <a:lumOff val="15000"/>
              <a:alpha val="99000"/>
            </a:schemeClr>
          </a:solidFill>
        </p:grpSpPr>
        <p:sp>
          <p:nvSpPr>
            <p:cNvPr id="25" name="任意多边形: 形状 24">
              <a:extLst>
                <a:ext uri="{FF2B5EF4-FFF2-40B4-BE49-F238E27FC236}">
                  <a16:creationId xmlns="" xmlns:a16="http://schemas.microsoft.com/office/drawing/2014/main" id="{D19ED7DC-3F17-43AE-9750-07A8AE51A397}"/>
                </a:ext>
              </a:extLst>
            </p:cNvPr>
            <p:cNvSpPr/>
            <p:nvPr/>
          </p:nvSpPr>
          <p:spPr>
            <a:xfrm>
              <a:off x="9307524" y="4428522"/>
              <a:ext cx="1666875" cy="1250156"/>
            </a:xfrm>
            <a:custGeom>
              <a:avLst/>
              <a:gdLst>
                <a:gd name="connsiteX0" fmla="*/ 1428750 w 1666875"/>
                <a:gd name="connsiteY0" fmla="*/ 0 h 1250156"/>
                <a:gd name="connsiteX1" fmla="*/ 800695 w 1666875"/>
                <a:gd name="connsiteY1" fmla="*/ 0 h 1250156"/>
                <a:gd name="connsiteX2" fmla="*/ 723305 w 1666875"/>
                <a:gd name="connsiteY2" fmla="*/ 26789 h 1250156"/>
                <a:gd name="connsiteX3" fmla="*/ 666750 w 1666875"/>
                <a:gd name="connsiteY3" fmla="*/ 74414 h 1250156"/>
                <a:gd name="connsiteX4" fmla="*/ 488156 w 1666875"/>
                <a:gd name="connsiteY4" fmla="*/ 74414 h 1250156"/>
                <a:gd name="connsiteX5" fmla="*/ 431602 w 1666875"/>
                <a:gd name="connsiteY5" fmla="*/ 26789 h 1250156"/>
                <a:gd name="connsiteX6" fmla="*/ 360164 w 1666875"/>
                <a:gd name="connsiteY6" fmla="*/ 0 h 1250156"/>
                <a:gd name="connsiteX7" fmla="*/ 238125 w 1666875"/>
                <a:gd name="connsiteY7" fmla="*/ 0 h 1250156"/>
                <a:gd name="connsiteX8" fmla="*/ 0 w 1666875"/>
                <a:gd name="connsiteY8" fmla="*/ 238125 h 1250156"/>
                <a:gd name="connsiteX9" fmla="*/ 0 w 1666875"/>
                <a:gd name="connsiteY9" fmla="*/ 1012031 h 1250156"/>
                <a:gd name="connsiteX10" fmla="*/ 238125 w 1666875"/>
                <a:gd name="connsiteY10" fmla="*/ 1250156 h 1250156"/>
                <a:gd name="connsiteX11" fmla="*/ 336352 w 1666875"/>
                <a:gd name="connsiteY11" fmla="*/ 1250156 h 1250156"/>
                <a:gd name="connsiteX12" fmla="*/ 431602 w 1666875"/>
                <a:gd name="connsiteY12" fmla="*/ 1202531 h 1250156"/>
                <a:gd name="connsiteX13" fmla="*/ 723305 w 1666875"/>
                <a:gd name="connsiteY13" fmla="*/ 1202531 h 1250156"/>
                <a:gd name="connsiteX14" fmla="*/ 818555 w 1666875"/>
                <a:gd name="connsiteY14" fmla="*/ 1250156 h 1250156"/>
                <a:gd name="connsiteX15" fmla="*/ 1428750 w 1666875"/>
                <a:gd name="connsiteY15" fmla="*/ 1250156 h 1250156"/>
                <a:gd name="connsiteX16" fmla="*/ 1666875 w 1666875"/>
                <a:gd name="connsiteY16" fmla="*/ 1012031 h 1250156"/>
                <a:gd name="connsiteX17" fmla="*/ 1666875 w 1666875"/>
                <a:gd name="connsiteY17" fmla="*/ 238125 h 1250156"/>
                <a:gd name="connsiteX18" fmla="*/ 1428750 w 1666875"/>
                <a:gd name="connsiteY18" fmla="*/ 0 h 1250156"/>
                <a:gd name="connsiteX19" fmla="*/ 1547813 w 1666875"/>
                <a:gd name="connsiteY19" fmla="*/ 1012031 h 1250156"/>
                <a:gd name="connsiteX20" fmla="*/ 1428750 w 1666875"/>
                <a:gd name="connsiteY20" fmla="*/ 1131094 h 1250156"/>
                <a:gd name="connsiteX21" fmla="*/ 821531 w 1666875"/>
                <a:gd name="connsiteY21" fmla="*/ 1131094 h 1250156"/>
                <a:gd name="connsiteX22" fmla="*/ 580430 w 1666875"/>
                <a:gd name="connsiteY22" fmla="*/ 982266 h 1250156"/>
                <a:gd name="connsiteX23" fmla="*/ 339328 w 1666875"/>
                <a:gd name="connsiteY23" fmla="*/ 1131094 h 1250156"/>
                <a:gd name="connsiteX24" fmla="*/ 238125 w 1666875"/>
                <a:gd name="connsiteY24" fmla="*/ 1131094 h 1250156"/>
                <a:gd name="connsiteX25" fmla="*/ 119063 w 1666875"/>
                <a:gd name="connsiteY25" fmla="*/ 1012031 h 1250156"/>
                <a:gd name="connsiteX26" fmla="*/ 119063 w 1666875"/>
                <a:gd name="connsiteY26" fmla="*/ 238125 h 1250156"/>
                <a:gd name="connsiteX27" fmla="*/ 238125 w 1666875"/>
                <a:gd name="connsiteY27" fmla="*/ 119063 h 1250156"/>
                <a:gd name="connsiteX28" fmla="*/ 360164 w 1666875"/>
                <a:gd name="connsiteY28" fmla="*/ 119063 h 1250156"/>
                <a:gd name="connsiteX29" fmla="*/ 416719 w 1666875"/>
                <a:gd name="connsiteY29" fmla="*/ 166688 h 1250156"/>
                <a:gd name="connsiteX30" fmla="*/ 747117 w 1666875"/>
                <a:gd name="connsiteY30" fmla="*/ 166688 h 1250156"/>
                <a:gd name="connsiteX31" fmla="*/ 803672 w 1666875"/>
                <a:gd name="connsiteY31" fmla="*/ 119063 h 1250156"/>
                <a:gd name="connsiteX32" fmla="*/ 1428750 w 1666875"/>
                <a:gd name="connsiteY32" fmla="*/ 119063 h 1250156"/>
                <a:gd name="connsiteX33" fmla="*/ 1547813 w 1666875"/>
                <a:gd name="connsiteY33" fmla="*/ 238125 h 1250156"/>
                <a:gd name="connsiteX34" fmla="*/ 1547813 w 1666875"/>
                <a:gd name="connsiteY34" fmla="*/ 1012031 h 125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66875" h="1250156">
                  <a:moveTo>
                    <a:pt x="1428750" y="0"/>
                  </a:moveTo>
                  <a:lnTo>
                    <a:pt x="800695" y="0"/>
                  </a:lnTo>
                  <a:cubicBezTo>
                    <a:pt x="773906" y="0"/>
                    <a:pt x="747117" y="8930"/>
                    <a:pt x="723305" y="26789"/>
                  </a:cubicBezTo>
                  <a:lnTo>
                    <a:pt x="666750" y="74414"/>
                  </a:lnTo>
                  <a:cubicBezTo>
                    <a:pt x="616148" y="116086"/>
                    <a:pt x="541734" y="116086"/>
                    <a:pt x="488156" y="74414"/>
                  </a:cubicBezTo>
                  <a:lnTo>
                    <a:pt x="431602" y="26789"/>
                  </a:lnTo>
                  <a:cubicBezTo>
                    <a:pt x="413742" y="8930"/>
                    <a:pt x="386953" y="0"/>
                    <a:pt x="360164" y="0"/>
                  </a:cubicBezTo>
                  <a:lnTo>
                    <a:pt x="238125" y="0"/>
                  </a:lnTo>
                  <a:cubicBezTo>
                    <a:pt x="107156" y="0"/>
                    <a:pt x="0" y="107156"/>
                    <a:pt x="0" y="238125"/>
                  </a:cubicBezTo>
                  <a:lnTo>
                    <a:pt x="0" y="1012031"/>
                  </a:lnTo>
                  <a:cubicBezTo>
                    <a:pt x="0" y="1143000"/>
                    <a:pt x="107156" y="1250156"/>
                    <a:pt x="238125" y="1250156"/>
                  </a:cubicBezTo>
                  <a:lnTo>
                    <a:pt x="336352" y="1250156"/>
                  </a:lnTo>
                  <a:cubicBezTo>
                    <a:pt x="375047" y="1250156"/>
                    <a:pt x="410766" y="1232297"/>
                    <a:pt x="431602" y="1202531"/>
                  </a:cubicBezTo>
                  <a:cubicBezTo>
                    <a:pt x="529828" y="1068586"/>
                    <a:pt x="625078" y="1068586"/>
                    <a:pt x="723305" y="1202531"/>
                  </a:cubicBezTo>
                  <a:cubicBezTo>
                    <a:pt x="747117" y="1232297"/>
                    <a:pt x="782836" y="1250156"/>
                    <a:pt x="818555" y="1250156"/>
                  </a:cubicBezTo>
                  <a:lnTo>
                    <a:pt x="1428750" y="1250156"/>
                  </a:lnTo>
                  <a:cubicBezTo>
                    <a:pt x="1559719" y="1250156"/>
                    <a:pt x="1666875" y="1143000"/>
                    <a:pt x="1666875" y="1012031"/>
                  </a:cubicBezTo>
                  <a:lnTo>
                    <a:pt x="1666875" y="238125"/>
                  </a:lnTo>
                  <a:cubicBezTo>
                    <a:pt x="1666875" y="107156"/>
                    <a:pt x="1559719" y="0"/>
                    <a:pt x="1428750" y="0"/>
                  </a:cubicBezTo>
                  <a:close/>
                  <a:moveTo>
                    <a:pt x="1547813" y="1012031"/>
                  </a:moveTo>
                  <a:cubicBezTo>
                    <a:pt x="1547813" y="1077516"/>
                    <a:pt x="1494234" y="1131094"/>
                    <a:pt x="1428750" y="1131094"/>
                  </a:cubicBezTo>
                  <a:lnTo>
                    <a:pt x="821531" y="1131094"/>
                  </a:lnTo>
                  <a:cubicBezTo>
                    <a:pt x="750094" y="1032867"/>
                    <a:pt x="666750" y="982266"/>
                    <a:pt x="580430" y="982266"/>
                  </a:cubicBezTo>
                  <a:cubicBezTo>
                    <a:pt x="494109" y="982266"/>
                    <a:pt x="410766" y="1032867"/>
                    <a:pt x="339328" y="1131094"/>
                  </a:cubicBezTo>
                  <a:lnTo>
                    <a:pt x="238125" y="1131094"/>
                  </a:lnTo>
                  <a:cubicBezTo>
                    <a:pt x="172641" y="1131094"/>
                    <a:pt x="119063" y="1077516"/>
                    <a:pt x="119063" y="1012031"/>
                  </a:cubicBezTo>
                  <a:lnTo>
                    <a:pt x="119063" y="238125"/>
                  </a:lnTo>
                  <a:cubicBezTo>
                    <a:pt x="119063" y="172641"/>
                    <a:pt x="172641" y="119063"/>
                    <a:pt x="238125" y="119063"/>
                  </a:cubicBezTo>
                  <a:lnTo>
                    <a:pt x="360164" y="119063"/>
                  </a:lnTo>
                  <a:lnTo>
                    <a:pt x="416719" y="166688"/>
                  </a:lnTo>
                  <a:cubicBezTo>
                    <a:pt x="511969" y="247055"/>
                    <a:pt x="651867" y="247055"/>
                    <a:pt x="747117" y="166688"/>
                  </a:cubicBezTo>
                  <a:lnTo>
                    <a:pt x="803672" y="119063"/>
                  </a:lnTo>
                  <a:lnTo>
                    <a:pt x="1428750" y="119063"/>
                  </a:lnTo>
                  <a:cubicBezTo>
                    <a:pt x="1494234" y="119063"/>
                    <a:pt x="1547813" y="172641"/>
                    <a:pt x="1547813" y="238125"/>
                  </a:cubicBezTo>
                  <a:lnTo>
                    <a:pt x="1547813" y="1012031"/>
                  </a:lnTo>
                  <a:close/>
                </a:path>
              </a:pathLst>
            </a:custGeom>
            <a:grpFill/>
            <a:ln w="1860" cap="flat">
              <a:noFill/>
              <a:prstDash val="solid"/>
              <a:miter/>
            </a:ln>
          </p:spPr>
          <p:txBody>
            <a:bodyPr rtlCol="0" anchor="ctr"/>
            <a:lstStyle/>
            <a:p>
              <a:endParaRPr lang="zh-CN" altLang="en-US">
                <a:cs typeface="+mn-ea"/>
                <a:sym typeface="+mn-lt"/>
              </a:endParaRPr>
            </a:p>
          </p:txBody>
        </p:sp>
        <p:sp>
          <p:nvSpPr>
            <p:cNvPr id="26" name="任意多边形: 形状 25">
              <a:extLst>
                <a:ext uri="{FF2B5EF4-FFF2-40B4-BE49-F238E27FC236}">
                  <a16:creationId xmlns="" xmlns:a16="http://schemas.microsoft.com/office/drawing/2014/main" id="{3B37A83B-7240-4C78-8E7B-736E1E54375E}"/>
                </a:ext>
              </a:extLst>
            </p:cNvPr>
            <p:cNvSpPr/>
            <p:nvPr/>
          </p:nvSpPr>
          <p:spPr>
            <a:xfrm>
              <a:off x="9843305" y="4785710"/>
              <a:ext cx="773906" cy="535781"/>
            </a:xfrm>
            <a:custGeom>
              <a:avLst/>
              <a:gdLst>
                <a:gd name="connsiteX0" fmla="*/ 59531 w 773906"/>
                <a:gd name="connsiteY0" fmla="*/ 0 h 535781"/>
                <a:gd name="connsiteX1" fmla="*/ 0 w 773906"/>
                <a:gd name="connsiteY1" fmla="*/ 59531 h 535781"/>
                <a:gd name="connsiteX2" fmla="*/ 0 w 773906"/>
                <a:gd name="connsiteY2" fmla="*/ 178594 h 535781"/>
                <a:gd name="connsiteX3" fmla="*/ 59531 w 773906"/>
                <a:gd name="connsiteY3" fmla="*/ 238125 h 535781"/>
                <a:gd name="connsiteX4" fmla="*/ 119063 w 773906"/>
                <a:gd name="connsiteY4" fmla="*/ 178594 h 535781"/>
                <a:gd name="connsiteX5" fmla="*/ 119063 w 773906"/>
                <a:gd name="connsiteY5" fmla="*/ 59531 h 535781"/>
                <a:gd name="connsiteX6" fmla="*/ 59531 w 773906"/>
                <a:gd name="connsiteY6" fmla="*/ 0 h 535781"/>
                <a:gd name="connsiteX7" fmla="*/ 714375 w 773906"/>
                <a:gd name="connsiteY7" fmla="*/ 59531 h 535781"/>
                <a:gd name="connsiteX8" fmla="*/ 357188 w 773906"/>
                <a:gd name="connsiteY8" fmla="*/ 59531 h 535781"/>
                <a:gd name="connsiteX9" fmla="*/ 297656 w 773906"/>
                <a:gd name="connsiteY9" fmla="*/ 119063 h 535781"/>
                <a:gd name="connsiteX10" fmla="*/ 357188 w 773906"/>
                <a:gd name="connsiteY10" fmla="*/ 178594 h 535781"/>
                <a:gd name="connsiteX11" fmla="*/ 714375 w 773906"/>
                <a:gd name="connsiteY11" fmla="*/ 178594 h 535781"/>
                <a:gd name="connsiteX12" fmla="*/ 773906 w 773906"/>
                <a:gd name="connsiteY12" fmla="*/ 119063 h 535781"/>
                <a:gd name="connsiteX13" fmla="*/ 714375 w 773906"/>
                <a:gd name="connsiteY13" fmla="*/ 59531 h 535781"/>
                <a:gd name="connsiteX14" fmla="*/ 714375 w 773906"/>
                <a:gd name="connsiteY14" fmla="*/ 357188 h 535781"/>
                <a:gd name="connsiteX15" fmla="*/ 357188 w 773906"/>
                <a:gd name="connsiteY15" fmla="*/ 357188 h 535781"/>
                <a:gd name="connsiteX16" fmla="*/ 297656 w 773906"/>
                <a:gd name="connsiteY16" fmla="*/ 416719 h 535781"/>
                <a:gd name="connsiteX17" fmla="*/ 357188 w 773906"/>
                <a:gd name="connsiteY17" fmla="*/ 476250 h 535781"/>
                <a:gd name="connsiteX18" fmla="*/ 714375 w 773906"/>
                <a:gd name="connsiteY18" fmla="*/ 476250 h 535781"/>
                <a:gd name="connsiteX19" fmla="*/ 773906 w 773906"/>
                <a:gd name="connsiteY19" fmla="*/ 416719 h 535781"/>
                <a:gd name="connsiteX20" fmla="*/ 714375 w 773906"/>
                <a:gd name="connsiteY20" fmla="*/ 357188 h 535781"/>
                <a:gd name="connsiteX21" fmla="*/ 59531 w 773906"/>
                <a:gd name="connsiteY21" fmla="*/ 297656 h 535781"/>
                <a:gd name="connsiteX22" fmla="*/ 0 w 773906"/>
                <a:gd name="connsiteY22" fmla="*/ 357188 h 535781"/>
                <a:gd name="connsiteX23" fmla="*/ 0 w 773906"/>
                <a:gd name="connsiteY23" fmla="*/ 476250 h 535781"/>
                <a:gd name="connsiteX24" fmla="*/ 59531 w 773906"/>
                <a:gd name="connsiteY24" fmla="*/ 535781 h 535781"/>
                <a:gd name="connsiteX25" fmla="*/ 119063 w 773906"/>
                <a:gd name="connsiteY25" fmla="*/ 476250 h 535781"/>
                <a:gd name="connsiteX26" fmla="*/ 119063 w 773906"/>
                <a:gd name="connsiteY26" fmla="*/ 357188 h 535781"/>
                <a:gd name="connsiteX27" fmla="*/ 59531 w 773906"/>
                <a:gd name="connsiteY27" fmla="*/ 297656 h 53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3906" h="535781">
                  <a:moveTo>
                    <a:pt x="59531" y="0"/>
                  </a:moveTo>
                  <a:cubicBezTo>
                    <a:pt x="26789" y="0"/>
                    <a:pt x="0" y="26789"/>
                    <a:pt x="0" y="59531"/>
                  </a:cubicBezTo>
                  <a:lnTo>
                    <a:pt x="0" y="178594"/>
                  </a:lnTo>
                  <a:cubicBezTo>
                    <a:pt x="0" y="211336"/>
                    <a:pt x="26789" y="238125"/>
                    <a:pt x="59531" y="238125"/>
                  </a:cubicBezTo>
                  <a:cubicBezTo>
                    <a:pt x="92273" y="238125"/>
                    <a:pt x="119063" y="211336"/>
                    <a:pt x="119063" y="178594"/>
                  </a:cubicBezTo>
                  <a:lnTo>
                    <a:pt x="119063" y="59531"/>
                  </a:lnTo>
                  <a:cubicBezTo>
                    <a:pt x="119063" y="26789"/>
                    <a:pt x="92273" y="0"/>
                    <a:pt x="59531" y="0"/>
                  </a:cubicBezTo>
                  <a:close/>
                  <a:moveTo>
                    <a:pt x="714375" y="59531"/>
                  </a:moveTo>
                  <a:lnTo>
                    <a:pt x="357188" y="59531"/>
                  </a:lnTo>
                  <a:cubicBezTo>
                    <a:pt x="324445" y="59531"/>
                    <a:pt x="297656" y="86320"/>
                    <a:pt x="297656" y="119063"/>
                  </a:cubicBezTo>
                  <a:cubicBezTo>
                    <a:pt x="297656" y="151805"/>
                    <a:pt x="324445" y="178594"/>
                    <a:pt x="357188" y="178594"/>
                  </a:cubicBezTo>
                  <a:lnTo>
                    <a:pt x="714375" y="178594"/>
                  </a:lnTo>
                  <a:cubicBezTo>
                    <a:pt x="747117" y="178594"/>
                    <a:pt x="773906" y="151805"/>
                    <a:pt x="773906" y="119063"/>
                  </a:cubicBezTo>
                  <a:cubicBezTo>
                    <a:pt x="773906" y="86320"/>
                    <a:pt x="747117" y="59531"/>
                    <a:pt x="714375" y="59531"/>
                  </a:cubicBezTo>
                  <a:close/>
                  <a:moveTo>
                    <a:pt x="714375" y="357188"/>
                  </a:moveTo>
                  <a:lnTo>
                    <a:pt x="357188" y="357188"/>
                  </a:lnTo>
                  <a:cubicBezTo>
                    <a:pt x="324445" y="357188"/>
                    <a:pt x="297656" y="383977"/>
                    <a:pt x="297656" y="416719"/>
                  </a:cubicBezTo>
                  <a:cubicBezTo>
                    <a:pt x="297656" y="449461"/>
                    <a:pt x="324445" y="476250"/>
                    <a:pt x="357188" y="476250"/>
                  </a:cubicBezTo>
                  <a:lnTo>
                    <a:pt x="714375" y="476250"/>
                  </a:lnTo>
                  <a:cubicBezTo>
                    <a:pt x="747117" y="476250"/>
                    <a:pt x="773906" y="449461"/>
                    <a:pt x="773906" y="416719"/>
                  </a:cubicBezTo>
                  <a:cubicBezTo>
                    <a:pt x="773906" y="383977"/>
                    <a:pt x="747117" y="357188"/>
                    <a:pt x="714375" y="357188"/>
                  </a:cubicBezTo>
                  <a:close/>
                  <a:moveTo>
                    <a:pt x="59531" y="297656"/>
                  </a:moveTo>
                  <a:cubicBezTo>
                    <a:pt x="26789" y="297656"/>
                    <a:pt x="0" y="324445"/>
                    <a:pt x="0" y="357188"/>
                  </a:cubicBezTo>
                  <a:lnTo>
                    <a:pt x="0" y="476250"/>
                  </a:lnTo>
                  <a:cubicBezTo>
                    <a:pt x="0" y="508992"/>
                    <a:pt x="26789" y="535781"/>
                    <a:pt x="59531" y="535781"/>
                  </a:cubicBezTo>
                  <a:cubicBezTo>
                    <a:pt x="92273" y="535781"/>
                    <a:pt x="119063" y="508992"/>
                    <a:pt x="119063" y="476250"/>
                  </a:cubicBezTo>
                  <a:lnTo>
                    <a:pt x="119063" y="357188"/>
                  </a:lnTo>
                  <a:cubicBezTo>
                    <a:pt x="119063" y="324445"/>
                    <a:pt x="92273" y="297656"/>
                    <a:pt x="59531" y="297656"/>
                  </a:cubicBezTo>
                  <a:close/>
                </a:path>
              </a:pathLst>
            </a:custGeom>
            <a:grpFill/>
            <a:ln w="1860" cap="flat">
              <a:noFill/>
              <a:prstDash val="solid"/>
              <a:miter/>
            </a:ln>
          </p:spPr>
          <p:txBody>
            <a:bodyPr rtlCol="0" anchor="ctr"/>
            <a:lstStyle/>
            <a:p>
              <a:endParaRPr lang="zh-CN" altLang="en-US">
                <a:cs typeface="+mn-ea"/>
                <a:sym typeface="+mn-lt"/>
              </a:endParaRPr>
            </a:p>
          </p:txBody>
        </p:sp>
      </p:grpSp>
      <p:grpSp>
        <p:nvGrpSpPr>
          <p:cNvPr id="27" name="图形 18">
            <a:extLst>
              <a:ext uri="{FF2B5EF4-FFF2-40B4-BE49-F238E27FC236}">
                <a16:creationId xmlns="" xmlns:a16="http://schemas.microsoft.com/office/drawing/2014/main" id="{A8019255-0A8A-4E1F-B03A-2588C37AD27E}"/>
              </a:ext>
            </a:extLst>
          </p:cNvPr>
          <p:cNvGrpSpPr/>
          <p:nvPr/>
        </p:nvGrpSpPr>
        <p:grpSpPr>
          <a:xfrm>
            <a:off x="6566337" y="2645888"/>
            <a:ext cx="806179" cy="806179"/>
            <a:chOff x="9246783" y="1524000"/>
            <a:chExt cx="1905000" cy="1905000"/>
          </a:xfrm>
          <a:solidFill>
            <a:schemeClr val="tx1">
              <a:lumMod val="85000"/>
              <a:lumOff val="15000"/>
              <a:alpha val="99000"/>
            </a:schemeClr>
          </a:solidFill>
        </p:grpSpPr>
        <p:sp>
          <p:nvSpPr>
            <p:cNvPr id="28" name="任意多边形: 形状 27">
              <a:extLst>
                <a:ext uri="{FF2B5EF4-FFF2-40B4-BE49-F238E27FC236}">
                  <a16:creationId xmlns="" xmlns:a16="http://schemas.microsoft.com/office/drawing/2014/main" id="{D9888ED6-72B2-4CDE-8454-2DF84FF48B76}"/>
                </a:ext>
              </a:extLst>
            </p:cNvPr>
            <p:cNvSpPr/>
            <p:nvPr/>
          </p:nvSpPr>
          <p:spPr>
            <a:xfrm>
              <a:off x="9395611" y="1762125"/>
              <a:ext cx="1607343" cy="1428750"/>
            </a:xfrm>
            <a:custGeom>
              <a:avLst/>
              <a:gdLst>
                <a:gd name="connsiteX0" fmla="*/ 1309688 w 1607343"/>
                <a:gd name="connsiteY0" fmla="*/ 0 h 1428750"/>
                <a:gd name="connsiteX1" fmla="*/ 297656 w 1607343"/>
                <a:gd name="connsiteY1" fmla="*/ 0 h 1428750"/>
                <a:gd name="connsiteX2" fmla="*/ 0 w 1607343"/>
                <a:gd name="connsiteY2" fmla="*/ 297656 h 1428750"/>
                <a:gd name="connsiteX3" fmla="*/ 0 w 1607343"/>
                <a:gd name="connsiteY3" fmla="*/ 1131094 h 1428750"/>
                <a:gd name="connsiteX4" fmla="*/ 297656 w 1607343"/>
                <a:gd name="connsiteY4" fmla="*/ 1428750 h 1428750"/>
                <a:gd name="connsiteX5" fmla="*/ 1309688 w 1607343"/>
                <a:gd name="connsiteY5" fmla="*/ 1428750 h 1428750"/>
                <a:gd name="connsiteX6" fmla="*/ 1607344 w 1607343"/>
                <a:gd name="connsiteY6" fmla="*/ 1131094 h 1428750"/>
                <a:gd name="connsiteX7" fmla="*/ 1607344 w 1607343"/>
                <a:gd name="connsiteY7" fmla="*/ 297656 h 1428750"/>
                <a:gd name="connsiteX8" fmla="*/ 1309688 w 1607343"/>
                <a:gd name="connsiteY8" fmla="*/ 0 h 1428750"/>
                <a:gd name="connsiteX9" fmla="*/ 1488281 w 1607343"/>
                <a:gd name="connsiteY9" fmla="*/ 892969 h 1428750"/>
                <a:gd name="connsiteX10" fmla="*/ 952500 w 1607343"/>
                <a:gd name="connsiteY10" fmla="*/ 892969 h 1428750"/>
                <a:gd name="connsiteX11" fmla="*/ 773906 w 1607343"/>
                <a:gd name="connsiteY11" fmla="*/ 714375 h 1428750"/>
                <a:gd name="connsiteX12" fmla="*/ 952500 w 1607343"/>
                <a:gd name="connsiteY12" fmla="*/ 535781 h 1428750"/>
                <a:gd name="connsiteX13" fmla="*/ 1488281 w 1607343"/>
                <a:gd name="connsiteY13" fmla="*/ 535781 h 1428750"/>
                <a:gd name="connsiteX14" fmla="*/ 1488281 w 1607343"/>
                <a:gd name="connsiteY14" fmla="*/ 892969 h 1428750"/>
                <a:gd name="connsiteX15" fmla="*/ 952500 w 1607343"/>
                <a:gd name="connsiteY15" fmla="*/ 416719 h 1428750"/>
                <a:gd name="connsiteX16" fmla="*/ 654844 w 1607343"/>
                <a:gd name="connsiteY16" fmla="*/ 714375 h 1428750"/>
                <a:gd name="connsiteX17" fmla="*/ 952500 w 1607343"/>
                <a:gd name="connsiteY17" fmla="*/ 1012031 h 1428750"/>
                <a:gd name="connsiteX18" fmla="*/ 1488281 w 1607343"/>
                <a:gd name="connsiteY18" fmla="*/ 1012031 h 1428750"/>
                <a:gd name="connsiteX19" fmla="*/ 1488281 w 1607343"/>
                <a:gd name="connsiteY19" fmla="*/ 1131094 h 1428750"/>
                <a:gd name="connsiteX20" fmla="*/ 1309688 w 1607343"/>
                <a:gd name="connsiteY20" fmla="*/ 1309688 h 1428750"/>
                <a:gd name="connsiteX21" fmla="*/ 297656 w 1607343"/>
                <a:gd name="connsiteY21" fmla="*/ 1309688 h 1428750"/>
                <a:gd name="connsiteX22" fmla="*/ 119063 w 1607343"/>
                <a:gd name="connsiteY22" fmla="*/ 1131094 h 1428750"/>
                <a:gd name="connsiteX23" fmla="*/ 119063 w 1607343"/>
                <a:gd name="connsiteY23" fmla="*/ 297656 h 1428750"/>
                <a:gd name="connsiteX24" fmla="*/ 297656 w 1607343"/>
                <a:gd name="connsiteY24" fmla="*/ 119063 h 1428750"/>
                <a:gd name="connsiteX25" fmla="*/ 1309688 w 1607343"/>
                <a:gd name="connsiteY25" fmla="*/ 119063 h 1428750"/>
                <a:gd name="connsiteX26" fmla="*/ 1488281 w 1607343"/>
                <a:gd name="connsiteY26" fmla="*/ 297656 h 1428750"/>
                <a:gd name="connsiteX27" fmla="*/ 1488281 w 1607343"/>
                <a:gd name="connsiteY27" fmla="*/ 416719 h 1428750"/>
                <a:gd name="connsiteX28" fmla="*/ 952500 w 1607343"/>
                <a:gd name="connsiteY28" fmla="*/ 416719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07343" h="1428750">
                  <a:moveTo>
                    <a:pt x="1309688" y="0"/>
                  </a:moveTo>
                  <a:lnTo>
                    <a:pt x="297656" y="0"/>
                  </a:lnTo>
                  <a:cubicBezTo>
                    <a:pt x="133945" y="0"/>
                    <a:pt x="0" y="133945"/>
                    <a:pt x="0" y="297656"/>
                  </a:cubicBezTo>
                  <a:lnTo>
                    <a:pt x="0" y="1131094"/>
                  </a:lnTo>
                  <a:cubicBezTo>
                    <a:pt x="0" y="1294805"/>
                    <a:pt x="133945" y="1428750"/>
                    <a:pt x="297656" y="1428750"/>
                  </a:cubicBezTo>
                  <a:lnTo>
                    <a:pt x="1309688" y="1428750"/>
                  </a:lnTo>
                  <a:cubicBezTo>
                    <a:pt x="1473399" y="1428750"/>
                    <a:pt x="1607344" y="1294805"/>
                    <a:pt x="1607344" y="1131094"/>
                  </a:cubicBezTo>
                  <a:lnTo>
                    <a:pt x="1607344" y="297656"/>
                  </a:lnTo>
                  <a:cubicBezTo>
                    <a:pt x="1607344" y="133945"/>
                    <a:pt x="1473399" y="0"/>
                    <a:pt x="1309688" y="0"/>
                  </a:cubicBezTo>
                  <a:close/>
                  <a:moveTo>
                    <a:pt x="1488281" y="892969"/>
                  </a:moveTo>
                  <a:lnTo>
                    <a:pt x="952500" y="892969"/>
                  </a:lnTo>
                  <a:cubicBezTo>
                    <a:pt x="854273" y="892969"/>
                    <a:pt x="773906" y="812602"/>
                    <a:pt x="773906" y="714375"/>
                  </a:cubicBezTo>
                  <a:cubicBezTo>
                    <a:pt x="773906" y="616148"/>
                    <a:pt x="854273" y="535781"/>
                    <a:pt x="952500" y="535781"/>
                  </a:cubicBezTo>
                  <a:lnTo>
                    <a:pt x="1488281" y="535781"/>
                  </a:lnTo>
                  <a:lnTo>
                    <a:pt x="1488281" y="892969"/>
                  </a:lnTo>
                  <a:close/>
                  <a:moveTo>
                    <a:pt x="952500" y="416719"/>
                  </a:moveTo>
                  <a:cubicBezTo>
                    <a:pt x="788789" y="416719"/>
                    <a:pt x="654844" y="550664"/>
                    <a:pt x="654844" y="714375"/>
                  </a:cubicBezTo>
                  <a:cubicBezTo>
                    <a:pt x="654844" y="878086"/>
                    <a:pt x="788789" y="1012031"/>
                    <a:pt x="952500" y="1012031"/>
                  </a:cubicBezTo>
                  <a:lnTo>
                    <a:pt x="1488281" y="1012031"/>
                  </a:lnTo>
                  <a:lnTo>
                    <a:pt x="1488281" y="1131094"/>
                  </a:lnTo>
                  <a:cubicBezTo>
                    <a:pt x="1488281" y="1229320"/>
                    <a:pt x="1407914" y="1309688"/>
                    <a:pt x="1309688" y="1309688"/>
                  </a:cubicBezTo>
                  <a:lnTo>
                    <a:pt x="297656" y="1309688"/>
                  </a:lnTo>
                  <a:cubicBezTo>
                    <a:pt x="199430" y="1309688"/>
                    <a:pt x="119063" y="1229320"/>
                    <a:pt x="119063" y="1131094"/>
                  </a:cubicBezTo>
                  <a:lnTo>
                    <a:pt x="119063" y="297656"/>
                  </a:lnTo>
                  <a:cubicBezTo>
                    <a:pt x="119063" y="199430"/>
                    <a:pt x="199430" y="119063"/>
                    <a:pt x="297656" y="119063"/>
                  </a:cubicBezTo>
                  <a:lnTo>
                    <a:pt x="1309688" y="119063"/>
                  </a:lnTo>
                  <a:cubicBezTo>
                    <a:pt x="1407914" y="119063"/>
                    <a:pt x="1488281" y="199430"/>
                    <a:pt x="1488281" y="297656"/>
                  </a:cubicBezTo>
                  <a:lnTo>
                    <a:pt x="1488281" y="416719"/>
                  </a:lnTo>
                  <a:lnTo>
                    <a:pt x="952500" y="416719"/>
                  </a:lnTo>
                  <a:close/>
                </a:path>
              </a:pathLst>
            </a:custGeom>
            <a:grpFill/>
            <a:ln w="1860" cap="flat">
              <a:noFill/>
              <a:prstDash val="solid"/>
              <a:miter/>
            </a:ln>
          </p:spPr>
          <p:txBody>
            <a:bodyPr rtlCol="0" anchor="ctr"/>
            <a:lstStyle/>
            <a:p>
              <a:endParaRPr lang="zh-CN" altLang="en-US">
                <a:cs typeface="+mn-ea"/>
                <a:sym typeface="+mn-lt"/>
              </a:endParaRPr>
            </a:p>
          </p:txBody>
        </p:sp>
        <p:sp>
          <p:nvSpPr>
            <p:cNvPr id="29" name="任意多边形: 形状 28">
              <a:extLst>
                <a:ext uri="{FF2B5EF4-FFF2-40B4-BE49-F238E27FC236}">
                  <a16:creationId xmlns="" xmlns:a16="http://schemas.microsoft.com/office/drawing/2014/main" id="{177413E6-DC49-43D6-A5C6-AEB75620F945}"/>
                </a:ext>
              </a:extLst>
            </p:cNvPr>
            <p:cNvSpPr/>
            <p:nvPr/>
          </p:nvSpPr>
          <p:spPr>
            <a:xfrm>
              <a:off x="10288579" y="2416968"/>
              <a:ext cx="119062" cy="119062"/>
            </a:xfrm>
            <a:custGeom>
              <a:avLst/>
              <a:gdLst>
                <a:gd name="connsiteX0" fmla="*/ 0 w 119062"/>
                <a:gd name="connsiteY0" fmla="*/ 59531 h 119062"/>
                <a:gd name="connsiteX1" fmla="*/ 59531 w 119062"/>
                <a:gd name="connsiteY1" fmla="*/ 119063 h 119062"/>
                <a:gd name="connsiteX2" fmla="*/ 119063 w 119062"/>
                <a:gd name="connsiteY2" fmla="*/ 59531 h 119062"/>
                <a:gd name="connsiteX3" fmla="*/ 59531 w 119062"/>
                <a:gd name="connsiteY3" fmla="*/ 0 h 119062"/>
                <a:gd name="connsiteX4" fmla="*/ 0 w 119062"/>
                <a:gd name="connsiteY4" fmla="*/ 59531 h 119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62" h="119062">
                  <a:moveTo>
                    <a:pt x="0" y="59531"/>
                  </a:moveTo>
                  <a:cubicBezTo>
                    <a:pt x="0" y="92409"/>
                    <a:pt x="26653" y="119063"/>
                    <a:pt x="59531" y="119063"/>
                  </a:cubicBezTo>
                  <a:cubicBezTo>
                    <a:pt x="92409" y="119063"/>
                    <a:pt x="119063" y="92409"/>
                    <a:pt x="119063" y="59531"/>
                  </a:cubicBezTo>
                  <a:cubicBezTo>
                    <a:pt x="119063" y="26653"/>
                    <a:pt x="92409" y="0"/>
                    <a:pt x="59531" y="0"/>
                  </a:cubicBezTo>
                  <a:cubicBezTo>
                    <a:pt x="26653" y="0"/>
                    <a:pt x="0" y="26653"/>
                    <a:pt x="0" y="59531"/>
                  </a:cubicBezTo>
                  <a:close/>
                </a:path>
              </a:pathLst>
            </a:custGeom>
            <a:grpFill/>
            <a:ln w="1860" cap="flat">
              <a:noFill/>
              <a:prstDash val="solid"/>
              <a:miter/>
            </a:ln>
          </p:spPr>
          <p:txBody>
            <a:bodyPr rtlCol="0" anchor="ctr"/>
            <a:lstStyle/>
            <a:p>
              <a:endParaRPr lang="zh-CN" altLang="en-US">
                <a:cs typeface="+mn-ea"/>
                <a:sym typeface="+mn-lt"/>
              </a:endParaRPr>
            </a:p>
          </p:txBody>
        </p:sp>
      </p:grpSp>
      <p:pic>
        <p:nvPicPr>
          <p:cNvPr id="47" name="图片 46" descr="图片包含 室内, 活, 窗户, 房间&#10;&#10;描述已自动生成">
            <a:extLst>
              <a:ext uri="{FF2B5EF4-FFF2-40B4-BE49-F238E27FC236}">
                <a16:creationId xmlns="" xmlns:a16="http://schemas.microsoft.com/office/drawing/2014/main" id="{C85B0631-069E-407A-AF63-FAFF8CAD464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5062200" y="6858000"/>
            <a:ext cx="20798068" cy="8610021"/>
          </a:xfrm>
          <a:prstGeom prst="rect">
            <a:avLst/>
          </a:prstGeom>
        </p:spPr>
      </p:pic>
      <p:sp>
        <p:nvSpPr>
          <p:cNvPr id="49" name="矩形: 圆角 48">
            <a:extLst>
              <a:ext uri="{FF2B5EF4-FFF2-40B4-BE49-F238E27FC236}">
                <a16:creationId xmlns="" xmlns:a16="http://schemas.microsoft.com/office/drawing/2014/main" id="{89434112-4E7E-4A33-AF64-9928868BD47E}"/>
              </a:ext>
            </a:extLst>
          </p:cNvPr>
          <p:cNvSpPr/>
          <p:nvPr/>
        </p:nvSpPr>
        <p:spPr>
          <a:xfrm>
            <a:off x="26543000" y="12749123"/>
            <a:ext cx="6578600" cy="3468777"/>
          </a:xfrm>
          <a:prstGeom prst="roundRect">
            <a:avLst>
              <a:gd name="adj" fmla="val 10235"/>
            </a:avLst>
          </a:prstGeom>
          <a:gradFill>
            <a:gsLst>
              <a:gs pos="20000">
                <a:schemeClr val="accent1">
                  <a:lumMod val="75000"/>
                </a:schemeClr>
              </a:gs>
              <a:gs pos="86000">
                <a:schemeClr val="accent2">
                  <a:lumMod val="7500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文本框 50">
            <a:extLst>
              <a:ext uri="{FF2B5EF4-FFF2-40B4-BE49-F238E27FC236}">
                <a16:creationId xmlns="" xmlns:a16="http://schemas.microsoft.com/office/drawing/2014/main" id="{7E26E25E-08A5-4C70-82A0-00313CD36F97}"/>
              </a:ext>
            </a:extLst>
          </p:cNvPr>
          <p:cNvSpPr txBox="1"/>
          <p:nvPr/>
        </p:nvSpPr>
        <p:spPr>
          <a:xfrm>
            <a:off x="15764442" y="13672902"/>
            <a:ext cx="4504758" cy="2012859"/>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dirty="0">
                <a:latin typeface="+mn-lt"/>
                <a:cs typeface="+mn-ea"/>
                <a:sym typeface="+mn-lt"/>
              </a:rPr>
              <a:t>良好的沟通是使工作达到高效的最有效手段，为加强员工间或上下级之间的良好沟通，公司内部每月开展各种形式的沟通会，包括茶话会，员工生日会，拓展培训等，前提是要求公司各级领导都应该到场，意味着公司领导对员工的关心和关爱。 </a:t>
            </a:r>
          </a:p>
        </p:txBody>
      </p:sp>
      <p:sp>
        <p:nvSpPr>
          <p:cNvPr id="53" name="文本框 52">
            <a:extLst>
              <a:ext uri="{FF2B5EF4-FFF2-40B4-BE49-F238E27FC236}">
                <a16:creationId xmlns="" xmlns:a16="http://schemas.microsoft.com/office/drawing/2014/main" id="{5FC4288B-E84B-44EA-A8FA-3ABA65C5E8A0}"/>
              </a:ext>
            </a:extLst>
          </p:cNvPr>
          <p:cNvSpPr txBox="1"/>
          <p:nvPr/>
        </p:nvSpPr>
        <p:spPr>
          <a:xfrm>
            <a:off x="15361920" y="14555074"/>
            <a:ext cx="1837391" cy="1919308"/>
          </a:xfrm>
          <a:prstGeom prst="rect">
            <a:avLst/>
          </a:prstGeom>
          <a:noFill/>
        </p:spPr>
        <p:txBody>
          <a:bodyPr wrap="square" rtlCol="0">
            <a:spAutoFit/>
          </a:bodyPr>
          <a:lstStyle/>
          <a:p>
            <a:pPr algn="l">
              <a:lnSpc>
                <a:spcPct val="130000"/>
              </a:lnSpc>
            </a:pPr>
            <a:r>
              <a:rPr lang="zh-CN" altLang="en-US" sz="4800" kern="100" dirty="0">
                <a:solidFill>
                  <a:schemeClr val="bg1"/>
                </a:solidFill>
                <a:effectLst/>
                <a:cs typeface="+mn-ea"/>
                <a:sym typeface="+mn-lt"/>
              </a:rPr>
              <a:t>员工沟通</a:t>
            </a:r>
          </a:p>
        </p:txBody>
      </p:sp>
    </p:spTree>
    <p:extLst>
      <p:ext uri="{BB962C8B-B14F-4D97-AF65-F5344CB8AC3E}">
        <p14:creationId xmlns:p14="http://schemas.microsoft.com/office/powerpoint/2010/main" val="83292346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室内, 活, 窗户, 房间&#10;&#10;描述已自动生成">
            <a:extLst>
              <a:ext uri="{FF2B5EF4-FFF2-40B4-BE49-F238E27FC236}">
                <a16:creationId xmlns="" xmlns:a16="http://schemas.microsoft.com/office/drawing/2014/main" id="{50077FD5-7BE6-44F6-8985-8566A6A107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660400" y="0"/>
            <a:ext cx="10858500" cy="4495221"/>
          </a:xfrm>
          <a:prstGeom prst="rect">
            <a:avLst/>
          </a:prstGeom>
        </p:spPr>
      </p:pic>
      <p:sp>
        <p:nvSpPr>
          <p:cNvPr id="8" name="矩形: 圆角 7">
            <a:extLst>
              <a:ext uri="{FF2B5EF4-FFF2-40B4-BE49-F238E27FC236}">
                <a16:creationId xmlns="" xmlns:a16="http://schemas.microsoft.com/office/drawing/2014/main" id="{3F407535-67BA-4FF7-A0A4-1346E31924EF}"/>
              </a:ext>
            </a:extLst>
          </p:cNvPr>
          <p:cNvSpPr/>
          <p:nvPr/>
        </p:nvSpPr>
        <p:spPr>
          <a:xfrm>
            <a:off x="660400" y="4323080"/>
            <a:ext cx="10858500" cy="1811020"/>
          </a:xfrm>
          <a:prstGeom prst="roundRect">
            <a:avLst>
              <a:gd name="adj" fmla="val 10235"/>
            </a:avLst>
          </a:prstGeom>
          <a:gradFill>
            <a:gsLst>
              <a:gs pos="20000">
                <a:schemeClr val="accent1">
                  <a:lumMod val="75000"/>
                </a:schemeClr>
              </a:gs>
              <a:gs pos="86000">
                <a:schemeClr val="accent2">
                  <a:lumMod val="7500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a:extLst>
              <a:ext uri="{FF2B5EF4-FFF2-40B4-BE49-F238E27FC236}">
                <a16:creationId xmlns="" xmlns:a16="http://schemas.microsoft.com/office/drawing/2014/main" id="{B71CFDDC-A11D-4B59-A4F5-9D5D4A3D7A86}"/>
              </a:ext>
            </a:extLst>
          </p:cNvPr>
          <p:cNvSpPr txBox="1"/>
          <p:nvPr/>
        </p:nvSpPr>
        <p:spPr>
          <a:xfrm>
            <a:off x="3796420" y="4716894"/>
            <a:ext cx="7435460" cy="1372683"/>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dirty="0">
                <a:latin typeface="+mn-lt"/>
                <a:cs typeface="+mn-ea"/>
                <a:sym typeface="+mn-lt"/>
              </a:rPr>
              <a:t>良好的沟通是使工作达到高效的最有效手段，为加强员工间或上下级之间的良好沟通，公司内部每月开展各种形式的沟通会，包括茶话会，员工生日会，拓展培训等，前提是要求公司各级领导都应该到场，意味着公司领导对员工的关心和关爱。 </a:t>
            </a:r>
          </a:p>
        </p:txBody>
      </p:sp>
      <p:sp>
        <p:nvSpPr>
          <p:cNvPr id="9" name="文本框 8">
            <a:extLst>
              <a:ext uri="{FF2B5EF4-FFF2-40B4-BE49-F238E27FC236}">
                <a16:creationId xmlns="" xmlns:a16="http://schemas.microsoft.com/office/drawing/2014/main" id="{7274F91F-07DF-4C8B-98B7-83C1A4D42407}"/>
              </a:ext>
            </a:extLst>
          </p:cNvPr>
          <p:cNvSpPr txBox="1"/>
          <p:nvPr/>
        </p:nvSpPr>
        <p:spPr>
          <a:xfrm>
            <a:off x="960120" y="4545791"/>
            <a:ext cx="3032760" cy="959045"/>
          </a:xfrm>
          <a:prstGeom prst="rect">
            <a:avLst/>
          </a:prstGeom>
          <a:noFill/>
        </p:spPr>
        <p:txBody>
          <a:bodyPr wrap="square" rtlCol="0">
            <a:spAutoFit/>
          </a:bodyPr>
          <a:lstStyle/>
          <a:p>
            <a:pPr algn="l">
              <a:lnSpc>
                <a:spcPct val="130000"/>
              </a:lnSpc>
            </a:pPr>
            <a:r>
              <a:rPr lang="zh-CN" altLang="en-US" sz="4800" kern="100" dirty="0">
                <a:solidFill>
                  <a:schemeClr val="bg1"/>
                </a:solidFill>
                <a:effectLst/>
                <a:cs typeface="+mn-ea"/>
                <a:sym typeface="+mn-lt"/>
              </a:rPr>
              <a:t>员工沟通</a:t>
            </a:r>
          </a:p>
        </p:txBody>
      </p:sp>
      <p:sp>
        <p:nvSpPr>
          <p:cNvPr id="10" name="文本框 9">
            <a:extLst>
              <a:ext uri="{FF2B5EF4-FFF2-40B4-BE49-F238E27FC236}">
                <a16:creationId xmlns="" xmlns:a16="http://schemas.microsoft.com/office/drawing/2014/main" id="{CA31CCA9-F3B7-43E2-921D-6866978BB392}"/>
              </a:ext>
            </a:extLst>
          </p:cNvPr>
          <p:cNvSpPr txBox="1"/>
          <p:nvPr/>
        </p:nvSpPr>
        <p:spPr>
          <a:xfrm>
            <a:off x="17942560" y="10241624"/>
            <a:ext cx="4736158" cy="1015663"/>
          </a:xfrm>
          <a:prstGeom prst="rect">
            <a:avLst/>
          </a:prstGeom>
          <a:noFill/>
        </p:spPr>
        <p:txBody>
          <a:bodyPr wrap="square">
            <a:spAutoFit/>
          </a:bodyPr>
          <a:lstStyle/>
          <a:p>
            <a:r>
              <a:rPr lang="zh-CN" altLang="zh-CN" sz="6000" dirty="0">
                <a:gradFill>
                  <a:gsLst>
                    <a:gs pos="24000">
                      <a:schemeClr val="accent1">
                        <a:lumMod val="75000"/>
                      </a:schemeClr>
                    </a:gs>
                    <a:gs pos="73000">
                      <a:schemeClr val="accent2">
                        <a:lumMod val="75000"/>
                      </a:schemeClr>
                    </a:gs>
                  </a:gsLst>
                  <a:lin ang="2700000" scaled="0"/>
                </a:gradFill>
                <a:cs typeface="+mn-ea"/>
                <a:sym typeface="+mn-lt"/>
              </a:rPr>
              <a:t> 员工嘉奖 </a:t>
            </a:r>
          </a:p>
        </p:txBody>
      </p:sp>
      <p:grpSp>
        <p:nvGrpSpPr>
          <p:cNvPr id="11" name="组合 10">
            <a:extLst>
              <a:ext uri="{FF2B5EF4-FFF2-40B4-BE49-F238E27FC236}">
                <a16:creationId xmlns="" xmlns:a16="http://schemas.microsoft.com/office/drawing/2014/main" id="{27014DB2-02A6-4177-A26C-AEB03DAC3B6B}"/>
              </a:ext>
            </a:extLst>
          </p:cNvPr>
          <p:cNvGrpSpPr/>
          <p:nvPr/>
        </p:nvGrpSpPr>
        <p:grpSpPr>
          <a:xfrm>
            <a:off x="22232086" y="11239500"/>
            <a:ext cx="4196614" cy="3467100"/>
            <a:chOff x="8258128" y="863453"/>
            <a:chExt cx="2759853" cy="5372247"/>
          </a:xfrm>
        </p:grpSpPr>
        <p:pic>
          <p:nvPicPr>
            <p:cNvPr id="12" name="图片 11" descr="图片包含 室内, 桌子, 电脑, 办公室&#10;&#10;描述已自动生成">
              <a:extLst>
                <a:ext uri="{FF2B5EF4-FFF2-40B4-BE49-F238E27FC236}">
                  <a16:creationId xmlns="" xmlns:a16="http://schemas.microsoft.com/office/drawing/2014/main" id="{8359DAF6-C970-404C-85BF-4E6D5B3884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04500" y="1061098"/>
              <a:ext cx="2283234" cy="4969418"/>
            </a:xfrm>
            <a:prstGeom prst="roundRect">
              <a:avLst>
                <a:gd name="adj" fmla="val 10584"/>
              </a:avLst>
            </a:prstGeom>
          </p:spPr>
        </p:pic>
        <p:pic>
          <p:nvPicPr>
            <p:cNvPr id="13" name="图片 12">
              <a:extLst>
                <a:ext uri="{FF2B5EF4-FFF2-40B4-BE49-F238E27FC236}">
                  <a16:creationId xmlns="" xmlns:a16="http://schemas.microsoft.com/office/drawing/2014/main" id="{37CCBEA8-6AB6-4835-B837-E85513A230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58128" y="863453"/>
              <a:ext cx="2759853" cy="5372247"/>
            </a:xfrm>
            <a:prstGeom prst="rect">
              <a:avLst/>
            </a:prstGeom>
          </p:spPr>
        </p:pic>
      </p:grpSp>
      <p:grpSp>
        <p:nvGrpSpPr>
          <p:cNvPr id="14" name="组合 13">
            <a:extLst>
              <a:ext uri="{FF2B5EF4-FFF2-40B4-BE49-F238E27FC236}">
                <a16:creationId xmlns="" xmlns:a16="http://schemas.microsoft.com/office/drawing/2014/main" id="{796E51B4-423C-43BF-B7CC-E89C57A6CEBE}"/>
              </a:ext>
            </a:extLst>
          </p:cNvPr>
          <p:cNvGrpSpPr/>
          <p:nvPr/>
        </p:nvGrpSpPr>
        <p:grpSpPr>
          <a:xfrm>
            <a:off x="17958789" y="13367381"/>
            <a:ext cx="6742711" cy="472950"/>
            <a:chOff x="1419182" y="2748546"/>
            <a:chExt cx="5301426" cy="876146"/>
          </a:xfrm>
        </p:grpSpPr>
        <p:sp>
          <p:nvSpPr>
            <p:cNvPr id="15" name="文本框 14">
              <a:extLst>
                <a:ext uri="{FF2B5EF4-FFF2-40B4-BE49-F238E27FC236}">
                  <a16:creationId xmlns="" xmlns:a16="http://schemas.microsoft.com/office/drawing/2014/main" id="{81E3A497-F0A0-4552-8126-E8D5294BDF22}"/>
                </a:ext>
              </a:extLst>
            </p:cNvPr>
            <p:cNvSpPr txBox="1"/>
            <p:nvPr/>
          </p:nvSpPr>
          <p:spPr>
            <a:xfrm>
              <a:off x="2239473" y="2748546"/>
              <a:ext cx="4481135" cy="876146"/>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000" dirty="0">
                  <a:solidFill>
                    <a:schemeClr val="tx1">
                      <a:lumMod val="75000"/>
                      <a:lumOff val="25000"/>
                    </a:schemeClr>
                  </a:solidFill>
                  <a:latin typeface="+mn-lt"/>
                  <a:cs typeface="+mn-ea"/>
                  <a:sym typeface="+mn-lt"/>
                </a:rPr>
                <a:t>公司本季度的月末或者下一度的月初抽出半天的时间，由沈总或总经办牵头，行政人事部组织，召开全员的员工大会，旨在总结本季度或上一季度工作中的得与失</a:t>
              </a:r>
            </a:p>
          </p:txBody>
        </p:sp>
        <p:grpSp>
          <p:nvGrpSpPr>
            <p:cNvPr id="16" name="组合 15">
              <a:extLst>
                <a:ext uri="{FF2B5EF4-FFF2-40B4-BE49-F238E27FC236}">
                  <a16:creationId xmlns="" xmlns:a16="http://schemas.microsoft.com/office/drawing/2014/main" id="{AD1E56D0-CCE8-4209-A6A5-8940AEE3380E}"/>
                </a:ext>
              </a:extLst>
            </p:cNvPr>
            <p:cNvGrpSpPr/>
            <p:nvPr/>
          </p:nvGrpSpPr>
          <p:grpSpPr>
            <a:xfrm>
              <a:off x="1419182" y="2771929"/>
              <a:ext cx="669492" cy="669492"/>
              <a:chOff x="1419182" y="2771929"/>
              <a:chExt cx="669492" cy="669492"/>
            </a:xfrm>
          </p:grpSpPr>
          <p:grpSp>
            <p:nvGrpSpPr>
              <p:cNvPr id="17" name="组合 16">
                <a:extLst>
                  <a:ext uri="{FF2B5EF4-FFF2-40B4-BE49-F238E27FC236}">
                    <a16:creationId xmlns="" xmlns:a16="http://schemas.microsoft.com/office/drawing/2014/main" id="{382222C6-0000-4C97-9817-99A82E6173C6}"/>
                  </a:ext>
                </a:extLst>
              </p:cNvPr>
              <p:cNvGrpSpPr/>
              <p:nvPr/>
            </p:nvGrpSpPr>
            <p:grpSpPr>
              <a:xfrm>
                <a:off x="1419182" y="2771929"/>
                <a:ext cx="669492" cy="669492"/>
                <a:chOff x="7254240" y="1144504"/>
                <a:chExt cx="1117600" cy="1117600"/>
              </a:xfrm>
            </p:grpSpPr>
            <p:sp>
              <p:nvSpPr>
                <p:cNvPr id="21" name="椭圆 20">
                  <a:extLst>
                    <a:ext uri="{FF2B5EF4-FFF2-40B4-BE49-F238E27FC236}">
                      <a16:creationId xmlns="" xmlns:a16="http://schemas.microsoft.com/office/drawing/2014/main" id="{7C0FAB2B-6DC6-4791-A89F-71A531C2D05B}"/>
                    </a:ext>
                  </a:extLst>
                </p:cNvPr>
                <p:cNvSpPr/>
                <p:nvPr/>
              </p:nvSpPr>
              <p:spPr>
                <a:xfrm>
                  <a:off x="7355840" y="1246104"/>
                  <a:ext cx="914400" cy="914400"/>
                </a:xfrm>
                <a:prstGeom prst="ellipse">
                  <a:avLst/>
                </a:prstGeom>
                <a:gradFill>
                  <a:gsLst>
                    <a:gs pos="24000">
                      <a:schemeClr val="accent1">
                        <a:lumMod val="75000"/>
                      </a:schemeClr>
                    </a:gs>
                    <a:gs pos="73000">
                      <a:schemeClr val="accent2">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 xmlns:a16="http://schemas.microsoft.com/office/drawing/2014/main" id="{A2675F7F-5EDD-435D-93C9-381BF3E40CE9}"/>
                    </a:ext>
                  </a:extLst>
                </p:cNvPr>
                <p:cNvSpPr/>
                <p:nvPr/>
              </p:nvSpPr>
              <p:spPr>
                <a:xfrm>
                  <a:off x="7254240" y="1144504"/>
                  <a:ext cx="1117600" cy="1117600"/>
                </a:xfrm>
                <a:prstGeom prst="ellipse">
                  <a:avLst/>
                </a:prstGeom>
                <a:noFill/>
                <a:ln>
                  <a:gradFill>
                    <a:gsLst>
                      <a:gs pos="28000">
                        <a:schemeClr val="accent1">
                          <a:lumMod val="75000"/>
                        </a:schemeClr>
                      </a:gs>
                      <a:gs pos="74000">
                        <a:schemeClr val="accent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8" name="图形 8">
                <a:extLst>
                  <a:ext uri="{FF2B5EF4-FFF2-40B4-BE49-F238E27FC236}">
                    <a16:creationId xmlns="" xmlns:a16="http://schemas.microsoft.com/office/drawing/2014/main" id="{064AB8D4-F349-407C-A2F3-F4F44F0249E3}"/>
                  </a:ext>
                </a:extLst>
              </p:cNvPr>
              <p:cNvGrpSpPr/>
              <p:nvPr/>
            </p:nvGrpSpPr>
            <p:grpSpPr>
              <a:xfrm>
                <a:off x="1543467" y="2918022"/>
                <a:ext cx="413738" cy="413738"/>
                <a:chOff x="58746" y="4088217"/>
                <a:chExt cx="1905000" cy="1905000"/>
              </a:xfrm>
              <a:solidFill>
                <a:schemeClr val="bg1">
                  <a:alpha val="99000"/>
                </a:schemeClr>
              </a:solidFill>
            </p:grpSpPr>
            <p:sp>
              <p:nvSpPr>
                <p:cNvPr id="19" name="任意多边形: 形状 18">
                  <a:extLst>
                    <a:ext uri="{FF2B5EF4-FFF2-40B4-BE49-F238E27FC236}">
                      <a16:creationId xmlns="" xmlns:a16="http://schemas.microsoft.com/office/drawing/2014/main" id="{AE02ED9A-CC92-4F14-8822-F75358CE8B99}"/>
                    </a:ext>
                  </a:extLst>
                </p:cNvPr>
                <p:cNvSpPr/>
                <p:nvPr/>
              </p:nvSpPr>
              <p:spPr>
                <a:xfrm>
                  <a:off x="415933" y="4237045"/>
                  <a:ext cx="1190625" cy="1547812"/>
                </a:xfrm>
                <a:custGeom>
                  <a:avLst/>
                  <a:gdLst>
                    <a:gd name="connsiteX0" fmla="*/ 595313 w 1190625"/>
                    <a:gd name="connsiteY0" fmla="*/ 0 h 1547812"/>
                    <a:gd name="connsiteX1" fmla="*/ 0 w 1190625"/>
                    <a:gd name="connsiteY1" fmla="*/ 595313 h 1547812"/>
                    <a:gd name="connsiteX2" fmla="*/ 398859 w 1190625"/>
                    <a:gd name="connsiteY2" fmla="*/ 1443633 h 1547812"/>
                    <a:gd name="connsiteX3" fmla="*/ 550664 w 1190625"/>
                    <a:gd name="connsiteY3" fmla="*/ 1541859 h 1547812"/>
                    <a:gd name="connsiteX4" fmla="*/ 595313 w 1190625"/>
                    <a:gd name="connsiteY4" fmla="*/ 1547813 h 1547812"/>
                    <a:gd name="connsiteX5" fmla="*/ 729258 w 1190625"/>
                    <a:gd name="connsiteY5" fmla="*/ 1506141 h 1547812"/>
                    <a:gd name="connsiteX6" fmla="*/ 791766 w 1190625"/>
                    <a:gd name="connsiteY6" fmla="*/ 1443633 h 1547812"/>
                    <a:gd name="connsiteX7" fmla="*/ 1190625 w 1190625"/>
                    <a:gd name="connsiteY7" fmla="*/ 595313 h 1547812"/>
                    <a:gd name="connsiteX8" fmla="*/ 595313 w 1190625"/>
                    <a:gd name="connsiteY8" fmla="*/ 0 h 1547812"/>
                    <a:gd name="connsiteX9" fmla="*/ 693539 w 1190625"/>
                    <a:gd name="connsiteY9" fmla="*/ 1378148 h 1547812"/>
                    <a:gd name="connsiteX10" fmla="*/ 663773 w 1190625"/>
                    <a:gd name="connsiteY10" fmla="*/ 1407914 h 1547812"/>
                    <a:gd name="connsiteX11" fmla="*/ 574477 w 1190625"/>
                    <a:gd name="connsiteY11" fmla="*/ 1425774 h 1547812"/>
                    <a:gd name="connsiteX12" fmla="*/ 497086 w 1190625"/>
                    <a:gd name="connsiteY12" fmla="*/ 1375172 h 1547812"/>
                    <a:gd name="connsiteX13" fmla="*/ 119063 w 1190625"/>
                    <a:gd name="connsiteY13" fmla="*/ 595313 h 1547812"/>
                    <a:gd name="connsiteX14" fmla="*/ 595313 w 1190625"/>
                    <a:gd name="connsiteY14" fmla="*/ 119063 h 1547812"/>
                    <a:gd name="connsiteX15" fmla="*/ 1071563 w 1190625"/>
                    <a:gd name="connsiteY15" fmla="*/ 595313 h 1547812"/>
                    <a:gd name="connsiteX16" fmla="*/ 693539 w 1190625"/>
                    <a:gd name="connsiteY16" fmla="*/ 1378148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90625" h="1547812">
                      <a:moveTo>
                        <a:pt x="595313" y="0"/>
                      </a:moveTo>
                      <a:cubicBezTo>
                        <a:pt x="267891" y="0"/>
                        <a:pt x="0" y="267891"/>
                        <a:pt x="0" y="595313"/>
                      </a:cubicBezTo>
                      <a:cubicBezTo>
                        <a:pt x="0" y="773906"/>
                        <a:pt x="133945" y="1059656"/>
                        <a:pt x="398859" y="1443633"/>
                      </a:cubicBezTo>
                      <a:cubicBezTo>
                        <a:pt x="434578" y="1497211"/>
                        <a:pt x="488156" y="1529953"/>
                        <a:pt x="550664" y="1541859"/>
                      </a:cubicBezTo>
                      <a:cubicBezTo>
                        <a:pt x="565547" y="1547813"/>
                        <a:pt x="580430" y="1547813"/>
                        <a:pt x="595313" y="1547813"/>
                      </a:cubicBezTo>
                      <a:cubicBezTo>
                        <a:pt x="642937" y="1547813"/>
                        <a:pt x="690563" y="1532930"/>
                        <a:pt x="729258" y="1506141"/>
                      </a:cubicBezTo>
                      <a:cubicBezTo>
                        <a:pt x="753070" y="1488281"/>
                        <a:pt x="773906" y="1467445"/>
                        <a:pt x="791766" y="1443633"/>
                      </a:cubicBezTo>
                      <a:cubicBezTo>
                        <a:pt x="1056680" y="1059656"/>
                        <a:pt x="1190625" y="773906"/>
                        <a:pt x="1190625" y="595313"/>
                      </a:cubicBezTo>
                      <a:cubicBezTo>
                        <a:pt x="1190625" y="267891"/>
                        <a:pt x="922734" y="0"/>
                        <a:pt x="595313" y="0"/>
                      </a:cubicBezTo>
                      <a:close/>
                      <a:moveTo>
                        <a:pt x="693539" y="1378148"/>
                      </a:moveTo>
                      <a:cubicBezTo>
                        <a:pt x="684609" y="1390055"/>
                        <a:pt x="675680" y="1401961"/>
                        <a:pt x="663773" y="1407914"/>
                      </a:cubicBezTo>
                      <a:cubicBezTo>
                        <a:pt x="636984" y="1425774"/>
                        <a:pt x="607219" y="1431727"/>
                        <a:pt x="574477" y="1425774"/>
                      </a:cubicBezTo>
                      <a:cubicBezTo>
                        <a:pt x="541734" y="1419820"/>
                        <a:pt x="514945" y="1401961"/>
                        <a:pt x="497086" y="1375172"/>
                      </a:cubicBezTo>
                      <a:cubicBezTo>
                        <a:pt x="184547" y="922734"/>
                        <a:pt x="119063" y="702469"/>
                        <a:pt x="119063" y="595313"/>
                      </a:cubicBezTo>
                      <a:cubicBezTo>
                        <a:pt x="119063" y="333375"/>
                        <a:pt x="333375" y="119063"/>
                        <a:pt x="595313" y="119063"/>
                      </a:cubicBezTo>
                      <a:cubicBezTo>
                        <a:pt x="857250" y="119063"/>
                        <a:pt x="1071563" y="333375"/>
                        <a:pt x="1071563" y="595313"/>
                      </a:cubicBezTo>
                      <a:cubicBezTo>
                        <a:pt x="1071563" y="702469"/>
                        <a:pt x="1006078" y="922734"/>
                        <a:pt x="693539" y="1378148"/>
                      </a:cubicBezTo>
                      <a:close/>
                    </a:path>
                  </a:pathLst>
                </a:custGeom>
                <a:grpFill/>
                <a:ln w="1860" cap="flat">
                  <a:noFill/>
                  <a:prstDash val="solid"/>
                  <a:miter/>
                </a:ln>
              </p:spPr>
              <p:txBody>
                <a:bodyPr rtlCol="0" anchor="ctr"/>
                <a:lstStyle/>
                <a:p>
                  <a:endParaRPr lang="zh-CN" altLang="en-US">
                    <a:cs typeface="+mn-ea"/>
                    <a:sym typeface="+mn-lt"/>
                  </a:endParaRPr>
                </a:p>
              </p:txBody>
            </p:sp>
            <p:sp>
              <p:nvSpPr>
                <p:cNvPr id="20" name="任意多边形: 形状 19">
                  <a:extLst>
                    <a:ext uri="{FF2B5EF4-FFF2-40B4-BE49-F238E27FC236}">
                      <a16:creationId xmlns="" xmlns:a16="http://schemas.microsoft.com/office/drawing/2014/main" id="{C4606A21-E2CC-4B6B-B07D-3996EBD8FE2F}"/>
                    </a:ext>
                  </a:extLst>
                </p:cNvPr>
                <p:cNvSpPr/>
                <p:nvPr/>
              </p:nvSpPr>
              <p:spPr>
                <a:xfrm>
                  <a:off x="773121" y="4623998"/>
                  <a:ext cx="476250" cy="476250"/>
                </a:xfrm>
                <a:custGeom>
                  <a:avLst/>
                  <a:gdLst>
                    <a:gd name="connsiteX0" fmla="*/ 238125 w 476250"/>
                    <a:gd name="connsiteY0" fmla="*/ 0 h 476250"/>
                    <a:gd name="connsiteX1" fmla="*/ 0 w 476250"/>
                    <a:gd name="connsiteY1" fmla="*/ 238125 h 476250"/>
                    <a:gd name="connsiteX2" fmla="*/ 238125 w 476250"/>
                    <a:gd name="connsiteY2" fmla="*/ 476250 h 476250"/>
                    <a:gd name="connsiteX3" fmla="*/ 476250 w 476250"/>
                    <a:gd name="connsiteY3" fmla="*/ 238125 h 476250"/>
                    <a:gd name="connsiteX4" fmla="*/ 238125 w 476250"/>
                    <a:gd name="connsiteY4" fmla="*/ 0 h 476250"/>
                    <a:gd name="connsiteX5" fmla="*/ 238125 w 476250"/>
                    <a:gd name="connsiteY5" fmla="*/ 357188 h 476250"/>
                    <a:gd name="connsiteX6" fmla="*/ 119063 w 476250"/>
                    <a:gd name="connsiteY6" fmla="*/ 238125 h 476250"/>
                    <a:gd name="connsiteX7" fmla="*/ 238125 w 476250"/>
                    <a:gd name="connsiteY7" fmla="*/ 119063 h 476250"/>
                    <a:gd name="connsiteX8" fmla="*/ 357188 w 476250"/>
                    <a:gd name="connsiteY8" fmla="*/ 238125 h 476250"/>
                    <a:gd name="connsiteX9" fmla="*/ 238125 w 476250"/>
                    <a:gd name="connsiteY9" fmla="*/ 357188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0" h="476250">
                      <a:moveTo>
                        <a:pt x="238125" y="0"/>
                      </a:moveTo>
                      <a:cubicBezTo>
                        <a:pt x="107156" y="0"/>
                        <a:pt x="0" y="107156"/>
                        <a:pt x="0" y="238125"/>
                      </a:cubicBezTo>
                      <a:cubicBezTo>
                        <a:pt x="0" y="369094"/>
                        <a:pt x="107156" y="476250"/>
                        <a:pt x="238125" y="476250"/>
                      </a:cubicBezTo>
                      <a:cubicBezTo>
                        <a:pt x="369094" y="476250"/>
                        <a:pt x="476250" y="369094"/>
                        <a:pt x="476250" y="238125"/>
                      </a:cubicBezTo>
                      <a:cubicBezTo>
                        <a:pt x="476250" y="107156"/>
                        <a:pt x="369094" y="0"/>
                        <a:pt x="238125" y="0"/>
                      </a:cubicBezTo>
                      <a:close/>
                      <a:moveTo>
                        <a:pt x="238125" y="357188"/>
                      </a:moveTo>
                      <a:cubicBezTo>
                        <a:pt x="172641" y="357188"/>
                        <a:pt x="119063" y="303609"/>
                        <a:pt x="119063" y="238125"/>
                      </a:cubicBezTo>
                      <a:cubicBezTo>
                        <a:pt x="119063" y="172641"/>
                        <a:pt x="172641" y="119063"/>
                        <a:pt x="238125" y="119063"/>
                      </a:cubicBezTo>
                      <a:cubicBezTo>
                        <a:pt x="303609" y="119063"/>
                        <a:pt x="357188" y="172641"/>
                        <a:pt x="357188" y="238125"/>
                      </a:cubicBezTo>
                      <a:cubicBezTo>
                        <a:pt x="357188" y="303609"/>
                        <a:pt x="303609" y="357188"/>
                        <a:pt x="238125" y="357188"/>
                      </a:cubicBezTo>
                      <a:close/>
                    </a:path>
                  </a:pathLst>
                </a:custGeom>
                <a:grpFill/>
                <a:ln w="1860" cap="flat">
                  <a:noFill/>
                  <a:prstDash val="solid"/>
                  <a:miter/>
                </a:ln>
              </p:spPr>
              <p:txBody>
                <a:bodyPr rtlCol="0" anchor="ctr"/>
                <a:lstStyle/>
                <a:p>
                  <a:endParaRPr lang="zh-CN" altLang="en-US">
                    <a:cs typeface="+mn-ea"/>
                    <a:sym typeface="+mn-lt"/>
                  </a:endParaRPr>
                </a:p>
              </p:txBody>
            </p:sp>
          </p:grpSp>
        </p:grpSp>
      </p:grpSp>
      <p:grpSp>
        <p:nvGrpSpPr>
          <p:cNvPr id="23" name="图形 8">
            <a:extLst>
              <a:ext uri="{FF2B5EF4-FFF2-40B4-BE49-F238E27FC236}">
                <a16:creationId xmlns="" xmlns:a16="http://schemas.microsoft.com/office/drawing/2014/main" id="{7A7EA024-37C5-481C-90D8-0D4086E9B0BB}"/>
              </a:ext>
            </a:extLst>
          </p:cNvPr>
          <p:cNvGrpSpPr/>
          <p:nvPr/>
        </p:nvGrpSpPr>
        <p:grpSpPr>
          <a:xfrm>
            <a:off x="18194431" y="11928633"/>
            <a:ext cx="411070" cy="174467"/>
            <a:chOff x="58746" y="4088217"/>
            <a:chExt cx="1905000" cy="1905000"/>
          </a:xfrm>
          <a:solidFill>
            <a:schemeClr val="bg1">
              <a:alpha val="99000"/>
            </a:schemeClr>
          </a:solidFill>
        </p:grpSpPr>
        <p:sp>
          <p:nvSpPr>
            <p:cNvPr id="24" name="任意多边形: 形状 23">
              <a:extLst>
                <a:ext uri="{FF2B5EF4-FFF2-40B4-BE49-F238E27FC236}">
                  <a16:creationId xmlns="" xmlns:a16="http://schemas.microsoft.com/office/drawing/2014/main" id="{E02733A1-7E05-492F-8536-7B3B5856912F}"/>
                </a:ext>
              </a:extLst>
            </p:cNvPr>
            <p:cNvSpPr/>
            <p:nvPr/>
          </p:nvSpPr>
          <p:spPr>
            <a:xfrm>
              <a:off x="415933" y="4237045"/>
              <a:ext cx="1190625" cy="1547812"/>
            </a:xfrm>
            <a:custGeom>
              <a:avLst/>
              <a:gdLst>
                <a:gd name="connsiteX0" fmla="*/ 595313 w 1190625"/>
                <a:gd name="connsiteY0" fmla="*/ 0 h 1547812"/>
                <a:gd name="connsiteX1" fmla="*/ 0 w 1190625"/>
                <a:gd name="connsiteY1" fmla="*/ 595313 h 1547812"/>
                <a:gd name="connsiteX2" fmla="*/ 398859 w 1190625"/>
                <a:gd name="connsiteY2" fmla="*/ 1443633 h 1547812"/>
                <a:gd name="connsiteX3" fmla="*/ 550664 w 1190625"/>
                <a:gd name="connsiteY3" fmla="*/ 1541859 h 1547812"/>
                <a:gd name="connsiteX4" fmla="*/ 595313 w 1190625"/>
                <a:gd name="connsiteY4" fmla="*/ 1547813 h 1547812"/>
                <a:gd name="connsiteX5" fmla="*/ 729258 w 1190625"/>
                <a:gd name="connsiteY5" fmla="*/ 1506141 h 1547812"/>
                <a:gd name="connsiteX6" fmla="*/ 791766 w 1190625"/>
                <a:gd name="connsiteY6" fmla="*/ 1443633 h 1547812"/>
                <a:gd name="connsiteX7" fmla="*/ 1190625 w 1190625"/>
                <a:gd name="connsiteY7" fmla="*/ 595313 h 1547812"/>
                <a:gd name="connsiteX8" fmla="*/ 595313 w 1190625"/>
                <a:gd name="connsiteY8" fmla="*/ 0 h 1547812"/>
                <a:gd name="connsiteX9" fmla="*/ 693539 w 1190625"/>
                <a:gd name="connsiteY9" fmla="*/ 1378148 h 1547812"/>
                <a:gd name="connsiteX10" fmla="*/ 663773 w 1190625"/>
                <a:gd name="connsiteY10" fmla="*/ 1407914 h 1547812"/>
                <a:gd name="connsiteX11" fmla="*/ 574477 w 1190625"/>
                <a:gd name="connsiteY11" fmla="*/ 1425774 h 1547812"/>
                <a:gd name="connsiteX12" fmla="*/ 497086 w 1190625"/>
                <a:gd name="connsiteY12" fmla="*/ 1375172 h 1547812"/>
                <a:gd name="connsiteX13" fmla="*/ 119063 w 1190625"/>
                <a:gd name="connsiteY13" fmla="*/ 595313 h 1547812"/>
                <a:gd name="connsiteX14" fmla="*/ 595313 w 1190625"/>
                <a:gd name="connsiteY14" fmla="*/ 119063 h 1547812"/>
                <a:gd name="connsiteX15" fmla="*/ 1071563 w 1190625"/>
                <a:gd name="connsiteY15" fmla="*/ 595313 h 1547812"/>
                <a:gd name="connsiteX16" fmla="*/ 693539 w 1190625"/>
                <a:gd name="connsiteY16" fmla="*/ 1378148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90625" h="1547812">
                  <a:moveTo>
                    <a:pt x="595313" y="0"/>
                  </a:moveTo>
                  <a:cubicBezTo>
                    <a:pt x="267891" y="0"/>
                    <a:pt x="0" y="267891"/>
                    <a:pt x="0" y="595313"/>
                  </a:cubicBezTo>
                  <a:cubicBezTo>
                    <a:pt x="0" y="773906"/>
                    <a:pt x="133945" y="1059656"/>
                    <a:pt x="398859" y="1443633"/>
                  </a:cubicBezTo>
                  <a:cubicBezTo>
                    <a:pt x="434578" y="1497211"/>
                    <a:pt x="488156" y="1529953"/>
                    <a:pt x="550664" y="1541859"/>
                  </a:cubicBezTo>
                  <a:cubicBezTo>
                    <a:pt x="565547" y="1547813"/>
                    <a:pt x="580430" y="1547813"/>
                    <a:pt x="595313" y="1547813"/>
                  </a:cubicBezTo>
                  <a:cubicBezTo>
                    <a:pt x="642937" y="1547813"/>
                    <a:pt x="690563" y="1532930"/>
                    <a:pt x="729258" y="1506141"/>
                  </a:cubicBezTo>
                  <a:cubicBezTo>
                    <a:pt x="753070" y="1488281"/>
                    <a:pt x="773906" y="1467445"/>
                    <a:pt x="791766" y="1443633"/>
                  </a:cubicBezTo>
                  <a:cubicBezTo>
                    <a:pt x="1056680" y="1059656"/>
                    <a:pt x="1190625" y="773906"/>
                    <a:pt x="1190625" y="595313"/>
                  </a:cubicBezTo>
                  <a:cubicBezTo>
                    <a:pt x="1190625" y="267891"/>
                    <a:pt x="922734" y="0"/>
                    <a:pt x="595313" y="0"/>
                  </a:cubicBezTo>
                  <a:close/>
                  <a:moveTo>
                    <a:pt x="693539" y="1378148"/>
                  </a:moveTo>
                  <a:cubicBezTo>
                    <a:pt x="684609" y="1390055"/>
                    <a:pt x="675680" y="1401961"/>
                    <a:pt x="663773" y="1407914"/>
                  </a:cubicBezTo>
                  <a:cubicBezTo>
                    <a:pt x="636984" y="1425774"/>
                    <a:pt x="607219" y="1431727"/>
                    <a:pt x="574477" y="1425774"/>
                  </a:cubicBezTo>
                  <a:cubicBezTo>
                    <a:pt x="541734" y="1419820"/>
                    <a:pt x="514945" y="1401961"/>
                    <a:pt x="497086" y="1375172"/>
                  </a:cubicBezTo>
                  <a:cubicBezTo>
                    <a:pt x="184547" y="922734"/>
                    <a:pt x="119063" y="702469"/>
                    <a:pt x="119063" y="595313"/>
                  </a:cubicBezTo>
                  <a:cubicBezTo>
                    <a:pt x="119063" y="333375"/>
                    <a:pt x="333375" y="119063"/>
                    <a:pt x="595313" y="119063"/>
                  </a:cubicBezTo>
                  <a:cubicBezTo>
                    <a:pt x="857250" y="119063"/>
                    <a:pt x="1071563" y="333375"/>
                    <a:pt x="1071563" y="595313"/>
                  </a:cubicBezTo>
                  <a:cubicBezTo>
                    <a:pt x="1071563" y="702469"/>
                    <a:pt x="1006078" y="922734"/>
                    <a:pt x="693539" y="1378148"/>
                  </a:cubicBezTo>
                  <a:close/>
                </a:path>
              </a:pathLst>
            </a:custGeom>
            <a:grpFill/>
            <a:ln w="1860" cap="flat">
              <a:noFill/>
              <a:prstDash val="solid"/>
              <a:miter/>
            </a:ln>
          </p:spPr>
          <p:txBody>
            <a:bodyPr rtlCol="0" anchor="ctr"/>
            <a:lstStyle/>
            <a:p>
              <a:endParaRPr lang="zh-CN" altLang="en-US">
                <a:cs typeface="+mn-ea"/>
                <a:sym typeface="+mn-lt"/>
              </a:endParaRPr>
            </a:p>
          </p:txBody>
        </p:sp>
        <p:sp>
          <p:nvSpPr>
            <p:cNvPr id="25" name="任意多边形: 形状 24">
              <a:extLst>
                <a:ext uri="{FF2B5EF4-FFF2-40B4-BE49-F238E27FC236}">
                  <a16:creationId xmlns="" xmlns:a16="http://schemas.microsoft.com/office/drawing/2014/main" id="{6974F186-53F7-462E-ACDC-8CFCD12D4070}"/>
                </a:ext>
              </a:extLst>
            </p:cNvPr>
            <p:cNvSpPr/>
            <p:nvPr/>
          </p:nvSpPr>
          <p:spPr>
            <a:xfrm>
              <a:off x="773121" y="4623998"/>
              <a:ext cx="476250" cy="476250"/>
            </a:xfrm>
            <a:custGeom>
              <a:avLst/>
              <a:gdLst>
                <a:gd name="connsiteX0" fmla="*/ 238125 w 476250"/>
                <a:gd name="connsiteY0" fmla="*/ 0 h 476250"/>
                <a:gd name="connsiteX1" fmla="*/ 0 w 476250"/>
                <a:gd name="connsiteY1" fmla="*/ 238125 h 476250"/>
                <a:gd name="connsiteX2" fmla="*/ 238125 w 476250"/>
                <a:gd name="connsiteY2" fmla="*/ 476250 h 476250"/>
                <a:gd name="connsiteX3" fmla="*/ 476250 w 476250"/>
                <a:gd name="connsiteY3" fmla="*/ 238125 h 476250"/>
                <a:gd name="connsiteX4" fmla="*/ 238125 w 476250"/>
                <a:gd name="connsiteY4" fmla="*/ 0 h 476250"/>
                <a:gd name="connsiteX5" fmla="*/ 238125 w 476250"/>
                <a:gd name="connsiteY5" fmla="*/ 357188 h 476250"/>
                <a:gd name="connsiteX6" fmla="*/ 119063 w 476250"/>
                <a:gd name="connsiteY6" fmla="*/ 238125 h 476250"/>
                <a:gd name="connsiteX7" fmla="*/ 238125 w 476250"/>
                <a:gd name="connsiteY7" fmla="*/ 119063 h 476250"/>
                <a:gd name="connsiteX8" fmla="*/ 357188 w 476250"/>
                <a:gd name="connsiteY8" fmla="*/ 238125 h 476250"/>
                <a:gd name="connsiteX9" fmla="*/ 238125 w 476250"/>
                <a:gd name="connsiteY9" fmla="*/ 357188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0" h="476250">
                  <a:moveTo>
                    <a:pt x="238125" y="0"/>
                  </a:moveTo>
                  <a:cubicBezTo>
                    <a:pt x="107156" y="0"/>
                    <a:pt x="0" y="107156"/>
                    <a:pt x="0" y="238125"/>
                  </a:cubicBezTo>
                  <a:cubicBezTo>
                    <a:pt x="0" y="369094"/>
                    <a:pt x="107156" y="476250"/>
                    <a:pt x="238125" y="476250"/>
                  </a:cubicBezTo>
                  <a:cubicBezTo>
                    <a:pt x="369094" y="476250"/>
                    <a:pt x="476250" y="369094"/>
                    <a:pt x="476250" y="238125"/>
                  </a:cubicBezTo>
                  <a:cubicBezTo>
                    <a:pt x="476250" y="107156"/>
                    <a:pt x="369094" y="0"/>
                    <a:pt x="238125" y="0"/>
                  </a:cubicBezTo>
                  <a:close/>
                  <a:moveTo>
                    <a:pt x="238125" y="357188"/>
                  </a:moveTo>
                  <a:cubicBezTo>
                    <a:pt x="172641" y="357188"/>
                    <a:pt x="119063" y="303609"/>
                    <a:pt x="119063" y="238125"/>
                  </a:cubicBezTo>
                  <a:cubicBezTo>
                    <a:pt x="119063" y="172641"/>
                    <a:pt x="172641" y="119063"/>
                    <a:pt x="238125" y="119063"/>
                  </a:cubicBezTo>
                  <a:cubicBezTo>
                    <a:pt x="303609" y="119063"/>
                    <a:pt x="357188" y="172641"/>
                    <a:pt x="357188" y="238125"/>
                  </a:cubicBezTo>
                  <a:cubicBezTo>
                    <a:pt x="357188" y="303609"/>
                    <a:pt x="303609" y="357188"/>
                    <a:pt x="238125" y="357188"/>
                  </a:cubicBezTo>
                  <a:close/>
                </a:path>
              </a:pathLst>
            </a:custGeom>
            <a:grpFill/>
            <a:ln w="1860" cap="flat">
              <a:noFill/>
              <a:prstDash val="solid"/>
              <a:miter/>
            </a:ln>
          </p:spPr>
          <p:txBody>
            <a:bodyPr rtlCol="0" anchor="ctr"/>
            <a:lstStyle/>
            <a:p>
              <a:endParaRPr lang="zh-CN" altLang="en-US">
                <a:cs typeface="+mn-ea"/>
                <a:sym typeface="+mn-lt"/>
              </a:endParaRPr>
            </a:p>
          </p:txBody>
        </p:sp>
      </p:grpSp>
      <p:grpSp>
        <p:nvGrpSpPr>
          <p:cNvPr id="26" name="图形 8">
            <a:extLst>
              <a:ext uri="{FF2B5EF4-FFF2-40B4-BE49-F238E27FC236}">
                <a16:creationId xmlns="" xmlns:a16="http://schemas.microsoft.com/office/drawing/2014/main" id="{07D8EF0A-3852-4E8D-A111-3CF5223C206A}"/>
              </a:ext>
            </a:extLst>
          </p:cNvPr>
          <p:cNvGrpSpPr/>
          <p:nvPr/>
        </p:nvGrpSpPr>
        <p:grpSpPr>
          <a:xfrm>
            <a:off x="24467379" y="15219862"/>
            <a:ext cx="526220" cy="223339"/>
            <a:chOff x="58746" y="4088217"/>
            <a:chExt cx="1905000" cy="1905000"/>
          </a:xfrm>
          <a:solidFill>
            <a:schemeClr val="bg1">
              <a:alpha val="99000"/>
            </a:schemeClr>
          </a:solidFill>
        </p:grpSpPr>
        <p:sp>
          <p:nvSpPr>
            <p:cNvPr id="27" name="任意多边形: 形状 26">
              <a:extLst>
                <a:ext uri="{FF2B5EF4-FFF2-40B4-BE49-F238E27FC236}">
                  <a16:creationId xmlns="" xmlns:a16="http://schemas.microsoft.com/office/drawing/2014/main" id="{6309B2EE-7AB7-42DD-9BDF-F3F64CD942FF}"/>
                </a:ext>
              </a:extLst>
            </p:cNvPr>
            <p:cNvSpPr/>
            <p:nvPr/>
          </p:nvSpPr>
          <p:spPr>
            <a:xfrm>
              <a:off x="415933" y="4237045"/>
              <a:ext cx="1190625" cy="1547812"/>
            </a:xfrm>
            <a:custGeom>
              <a:avLst/>
              <a:gdLst>
                <a:gd name="connsiteX0" fmla="*/ 595313 w 1190625"/>
                <a:gd name="connsiteY0" fmla="*/ 0 h 1547812"/>
                <a:gd name="connsiteX1" fmla="*/ 0 w 1190625"/>
                <a:gd name="connsiteY1" fmla="*/ 595313 h 1547812"/>
                <a:gd name="connsiteX2" fmla="*/ 398859 w 1190625"/>
                <a:gd name="connsiteY2" fmla="*/ 1443633 h 1547812"/>
                <a:gd name="connsiteX3" fmla="*/ 550664 w 1190625"/>
                <a:gd name="connsiteY3" fmla="*/ 1541859 h 1547812"/>
                <a:gd name="connsiteX4" fmla="*/ 595313 w 1190625"/>
                <a:gd name="connsiteY4" fmla="*/ 1547813 h 1547812"/>
                <a:gd name="connsiteX5" fmla="*/ 729258 w 1190625"/>
                <a:gd name="connsiteY5" fmla="*/ 1506141 h 1547812"/>
                <a:gd name="connsiteX6" fmla="*/ 791766 w 1190625"/>
                <a:gd name="connsiteY6" fmla="*/ 1443633 h 1547812"/>
                <a:gd name="connsiteX7" fmla="*/ 1190625 w 1190625"/>
                <a:gd name="connsiteY7" fmla="*/ 595313 h 1547812"/>
                <a:gd name="connsiteX8" fmla="*/ 595313 w 1190625"/>
                <a:gd name="connsiteY8" fmla="*/ 0 h 1547812"/>
                <a:gd name="connsiteX9" fmla="*/ 693539 w 1190625"/>
                <a:gd name="connsiteY9" fmla="*/ 1378148 h 1547812"/>
                <a:gd name="connsiteX10" fmla="*/ 663773 w 1190625"/>
                <a:gd name="connsiteY10" fmla="*/ 1407914 h 1547812"/>
                <a:gd name="connsiteX11" fmla="*/ 574477 w 1190625"/>
                <a:gd name="connsiteY11" fmla="*/ 1425774 h 1547812"/>
                <a:gd name="connsiteX12" fmla="*/ 497086 w 1190625"/>
                <a:gd name="connsiteY12" fmla="*/ 1375172 h 1547812"/>
                <a:gd name="connsiteX13" fmla="*/ 119063 w 1190625"/>
                <a:gd name="connsiteY13" fmla="*/ 595313 h 1547812"/>
                <a:gd name="connsiteX14" fmla="*/ 595313 w 1190625"/>
                <a:gd name="connsiteY14" fmla="*/ 119063 h 1547812"/>
                <a:gd name="connsiteX15" fmla="*/ 1071563 w 1190625"/>
                <a:gd name="connsiteY15" fmla="*/ 595313 h 1547812"/>
                <a:gd name="connsiteX16" fmla="*/ 693539 w 1190625"/>
                <a:gd name="connsiteY16" fmla="*/ 1378148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90625" h="1547812">
                  <a:moveTo>
                    <a:pt x="595313" y="0"/>
                  </a:moveTo>
                  <a:cubicBezTo>
                    <a:pt x="267891" y="0"/>
                    <a:pt x="0" y="267891"/>
                    <a:pt x="0" y="595313"/>
                  </a:cubicBezTo>
                  <a:cubicBezTo>
                    <a:pt x="0" y="773906"/>
                    <a:pt x="133945" y="1059656"/>
                    <a:pt x="398859" y="1443633"/>
                  </a:cubicBezTo>
                  <a:cubicBezTo>
                    <a:pt x="434578" y="1497211"/>
                    <a:pt x="488156" y="1529953"/>
                    <a:pt x="550664" y="1541859"/>
                  </a:cubicBezTo>
                  <a:cubicBezTo>
                    <a:pt x="565547" y="1547813"/>
                    <a:pt x="580430" y="1547813"/>
                    <a:pt x="595313" y="1547813"/>
                  </a:cubicBezTo>
                  <a:cubicBezTo>
                    <a:pt x="642937" y="1547813"/>
                    <a:pt x="690563" y="1532930"/>
                    <a:pt x="729258" y="1506141"/>
                  </a:cubicBezTo>
                  <a:cubicBezTo>
                    <a:pt x="753070" y="1488281"/>
                    <a:pt x="773906" y="1467445"/>
                    <a:pt x="791766" y="1443633"/>
                  </a:cubicBezTo>
                  <a:cubicBezTo>
                    <a:pt x="1056680" y="1059656"/>
                    <a:pt x="1190625" y="773906"/>
                    <a:pt x="1190625" y="595313"/>
                  </a:cubicBezTo>
                  <a:cubicBezTo>
                    <a:pt x="1190625" y="267891"/>
                    <a:pt x="922734" y="0"/>
                    <a:pt x="595313" y="0"/>
                  </a:cubicBezTo>
                  <a:close/>
                  <a:moveTo>
                    <a:pt x="693539" y="1378148"/>
                  </a:moveTo>
                  <a:cubicBezTo>
                    <a:pt x="684609" y="1390055"/>
                    <a:pt x="675680" y="1401961"/>
                    <a:pt x="663773" y="1407914"/>
                  </a:cubicBezTo>
                  <a:cubicBezTo>
                    <a:pt x="636984" y="1425774"/>
                    <a:pt x="607219" y="1431727"/>
                    <a:pt x="574477" y="1425774"/>
                  </a:cubicBezTo>
                  <a:cubicBezTo>
                    <a:pt x="541734" y="1419820"/>
                    <a:pt x="514945" y="1401961"/>
                    <a:pt x="497086" y="1375172"/>
                  </a:cubicBezTo>
                  <a:cubicBezTo>
                    <a:pt x="184547" y="922734"/>
                    <a:pt x="119063" y="702469"/>
                    <a:pt x="119063" y="595313"/>
                  </a:cubicBezTo>
                  <a:cubicBezTo>
                    <a:pt x="119063" y="333375"/>
                    <a:pt x="333375" y="119063"/>
                    <a:pt x="595313" y="119063"/>
                  </a:cubicBezTo>
                  <a:cubicBezTo>
                    <a:pt x="857250" y="119063"/>
                    <a:pt x="1071563" y="333375"/>
                    <a:pt x="1071563" y="595313"/>
                  </a:cubicBezTo>
                  <a:cubicBezTo>
                    <a:pt x="1071563" y="702469"/>
                    <a:pt x="1006078" y="922734"/>
                    <a:pt x="693539" y="1378148"/>
                  </a:cubicBezTo>
                  <a:close/>
                </a:path>
              </a:pathLst>
            </a:custGeom>
            <a:grpFill/>
            <a:ln w="1860" cap="flat">
              <a:noFill/>
              <a:prstDash val="solid"/>
              <a:miter/>
            </a:ln>
          </p:spPr>
          <p:txBody>
            <a:bodyPr rtlCol="0" anchor="ctr"/>
            <a:lstStyle/>
            <a:p>
              <a:endParaRPr lang="zh-CN" altLang="en-US">
                <a:cs typeface="+mn-ea"/>
                <a:sym typeface="+mn-lt"/>
              </a:endParaRPr>
            </a:p>
          </p:txBody>
        </p:sp>
        <p:sp>
          <p:nvSpPr>
            <p:cNvPr id="28" name="任意多边形: 形状 27">
              <a:extLst>
                <a:ext uri="{FF2B5EF4-FFF2-40B4-BE49-F238E27FC236}">
                  <a16:creationId xmlns="" xmlns:a16="http://schemas.microsoft.com/office/drawing/2014/main" id="{733BACB1-8D05-416C-9402-7F4381745085}"/>
                </a:ext>
              </a:extLst>
            </p:cNvPr>
            <p:cNvSpPr/>
            <p:nvPr/>
          </p:nvSpPr>
          <p:spPr>
            <a:xfrm>
              <a:off x="773121" y="4623998"/>
              <a:ext cx="476250" cy="476250"/>
            </a:xfrm>
            <a:custGeom>
              <a:avLst/>
              <a:gdLst>
                <a:gd name="connsiteX0" fmla="*/ 238125 w 476250"/>
                <a:gd name="connsiteY0" fmla="*/ 0 h 476250"/>
                <a:gd name="connsiteX1" fmla="*/ 0 w 476250"/>
                <a:gd name="connsiteY1" fmla="*/ 238125 h 476250"/>
                <a:gd name="connsiteX2" fmla="*/ 238125 w 476250"/>
                <a:gd name="connsiteY2" fmla="*/ 476250 h 476250"/>
                <a:gd name="connsiteX3" fmla="*/ 476250 w 476250"/>
                <a:gd name="connsiteY3" fmla="*/ 238125 h 476250"/>
                <a:gd name="connsiteX4" fmla="*/ 238125 w 476250"/>
                <a:gd name="connsiteY4" fmla="*/ 0 h 476250"/>
                <a:gd name="connsiteX5" fmla="*/ 238125 w 476250"/>
                <a:gd name="connsiteY5" fmla="*/ 357188 h 476250"/>
                <a:gd name="connsiteX6" fmla="*/ 119063 w 476250"/>
                <a:gd name="connsiteY6" fmla="*/ 238125 h 476250"/>
                <a:gd name="connsiteX7" fmla="*/ 238125 w 476250"/>
                <a:gd name="connsiteY7" fmla="*/ 119063 h 476250"/>
                <a:gd name="connsiteX8" fmla="*/ 357188 w 476250"/>
                <a:gd name="connsiteY8" fmla="*/ 238125 h 476250"/>
                <a:gd name="connsiteX9" fmla="*/ 238125 w 476250"/>
                <a:gd name="connsiteY9" fmla="*/ 357188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0" h="476250">
                  <a:moveTo>
                    <a:pt x="238125" y="0"/>
                  </a:moveTo>
                  <a:cubicBezTo>
                    <a:pt x="107156" y="0"/>
                    <a:pt x="0" y="107156"/>
                    <a:pt x="0" y="238125"/>
                  </a:cubicBezTo>
                  <a:cubicBezTo>
                    <a:pt x="0" y="369094"/>
                    <a:pt x="107156" y="476250"/>
                    <a:pt x="238125" y="476250"/>
                  </a:cubicBezTo>
                  <a:cubicBezTo>
                    <a:pt x="369094" y="476250"/>
                    <a:pt x="476250" y="369094"/>
                    <a:pt x="476250" y="238125"/>
                  </a:cubicBezTo>
                  <a:cubicBezTo>
                    <a:pt x="476250" y="107156"/>
                    <a:pt x="369094" y="0"/>
                    <a:pt x="238125" y="0"/>
                  </a:cubicBezTo>
                  <a:close/>
                  <a:moveTo>
                    <a:pt x="238125" y="357188"/>
                  </a:moveTo>
                  <a:cubicBezTo>
                    <a:pt x="172641" y="357188"/>
                    <a:pt x="119063" y="303609"/>
                    <a:pt x="119063" y="238125"/>
                  </a:cubicBezTo>
                  <a:cubicBezTo>
                    <a:pt x="119063" y="172641"/>
                    <a:pt x="172641" y="119063"/>
                    <a:pt x="238125" y="119063"/>
                  </a:cubicBezTo>
                  <a:cubicBezTo>
                    <a:pt x="303609" y="119063"/>
                    <a:pt x="357188" y="172641"/>
                    <a:pt x="357188" y="238125"/>
                  </a:cubicBezTo>
                  <a:cubicBezTo>
                    <a:pt x="357188" y="303609"/>
                    <a:pt x="303609" y="357188"/>
                    <a:pt x="238125" y="357188"/>
                  </a:cubicBezTo>
                  <a:close/>
                </a:path>
              </a:pathLst>
            </a:custGeom>
            <a:grpFill/>
            <a:ln w="1860" cap="flat">
              <a:noFill/>
              <a:prstDash val="solid"/>
              <a:miter/>
            </a:ln>
          </p:spPr>
          <p:txBody>
            <a:bodyPr rtlCol="0" anchor="ctr"/>
            <a:lstStyle/>
            <a:p>
              <a:endParaRPr lang="zh-CN" altLang="en-US">
                <a:cs typeface="+mn-ea"/>
                <a:sym typeface="+mn-lt"/>
              </a:endParaRPr>
            </a:p>
          </p:txBody>
        </p:sp>
      </p:grpSp>
      <p:grpSp>
        <p:nvGrpSpPr>
          <p:cNvPr id="29" name="图形 8">
            <a:extLst>
              <a:ext uri="{FF2B5EF4-FFF2-40B4-BE49-F238E27FC236}">
                <a16:creationId xmlns="" xmlns:a16="http://schemas.microsoft.com/office/drawing/2014/main" id="{18A75DD8-FBC0-47E9-9734-F62495DBE8DE}"/>
              </a:ext>
            </a:extLst>
          </p:cNvPr>
          <p:cNvGrpSpPr/>
          <p:nvPr/>
        </p:nvGrpSpPr>
        <p:grpSpPr>
          <a:xfrm>
            <a:off x="23305813" y="13140837"/>
            <a:ext cx="328887" cy="181463"/>
            <a:chOff x="415934" y="4237044"/>
            <a:chExt cx="1190624" cy="1547812"/>
          </a:xfrm>
          <a:solidFill>
            <a:schemeClr val="bg1">
              <a:alpha val="99000"/>
            </a:schemeClr>
          </a:solidFill>
        </p:grpSpPr>
        <p:sp>
          <p:nvSpPr>
            <p:cNvPr id="30" name="任意多边形: 形状 29">
              <a:extLst>
                <a:ext uri="{FF2B5EF4-FFF2-40B4-BE49-F238E27FC236}">
                  <a16:creationId xmlns="" xmlns:a16="http://schemas.microsoft.com/office/drawing/2014/main" id="{C7EC7644-9827-4C6C-A637-145BED87214E}"/>
                </a:ext>
              </a:extLst>
            </p:cNvPr>
            <p:cNvSpPr/>
            <p:nvPr/>
          </p:nvSpPr>
          <p:spPr>
            <a:xfrm>
              <a:off x="415934" y="4237044"/>
              <a:ext cx="1190624" cy="1547812"/>
            </a:xfrm>
            <a:custGeom>
              <a:avLst/>
              <a:gdLst>
                <a:gd name="connsiteX0" fmla="*/ 595313 w 1190625"/>
                <a:gd name="connsiteY0" fmla="*/ 0 h 1547812"/>
                <a:gd name="connsiteX1" fmla="*/ 0 w 1190625"/>
                <a:gd name="connsiteY1" fmla="*/ 595313 h 1547812"/>
                <a:gd name="connsiteX2" fmla="*/ 398859 w 1190625"/>
                <a:gd name="connsiteY2" fmla="*/ 1443633 h 1547812"/>
                <a:gd name="connsiteX3" fmla="*/ 550664 w 1190625"/>
                <a:gd name="connsiteY3" fmla="*/ 1541859 h 1547812"/>
                <a:gd name="connsiteX4" fmla="*/ 595313 w 1190625"/>
                <a:gd name="connsiteY4" fmla="*/ 1547813 h 1547812"/>
                <a:gd name="connsiteX5" fmla="*/ 729258 w 1190625"/>
                <a:gd name="connsiteY5" fmla="*/ 1506141 h 1547812"/>
                <a:gd name="connsiteX6" fmla="*/ 791766 w 1190625"/>
                <a:gd name="connsiteY6" fmla="*/ 1443633 h 1547812"/>
                <a:gd name="connsiteX7" fmla="*/ 1190625 w 1190625"/>
                <a:gd name="connsiteY7" fmla="*/ 595313 h 1547812"/>
                <a:gd name="connsiteX8" fmla="*/ 595313 w 1190625"/>
                <a:gd name="connsiteY8" fmla="*/ 0 h 1547812"/>
                <a:gd name="connsiteX9" fmla="*/ 693539 w 1190625"/>
                <a:gd name="connsiteY9" fmla="*/ 1378148 h 1547812"/>
                <a:gd name="connsiteX10" fmla="*/ 663773 w 1190625"/>
                <a:gd name="connsiteY10" fmla="*/ 1407914 h 1547812"/>
                <a:gd name="connsiteX11" fmla="*/ 574477 w 1190625"/>
                <a:gd name="connsiteY11" fmla="*/ 1425774 h 1547812"/>
                <a:gd name="connsiteX12" fmla="*/ 497086 w 1190625"/>
                <a:gd name="connsiteY12" fmla="*/ 1375172 h 1547812"/>
                <a:gd name="connsiteX13" fmla="*/ 119063 w 1190625"/>
                <a:gd name="connsiteY13" fmla="*/ 595313 h 1547812"/>
                <a:gd name="connsiteX14" fmla="*/ 595313 w 1190625"/>
                <a:gd name="connsiteY14" fmla="*/ 119063 h 1547812"/>
                <a:gd name="connsiteX15" fmla="*/ 1071563 w 1190625"/>
                <a:gd name="connsiteY15" fmla="*/ 595313 h 1547812"/>
                <a:gd name="connsiteX16" fmla="*/ 693539 w 1190625"/>
                <a:gd name="connsiteY16" fmla="*/ 1378148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90625" h="1547812">
                  <a:moveTo>
                    <a:pt x="595313" y="0"/>
                  </a:moveTo>
                  <a:cubicBezTo>
                    <a:pt x="267891" y="0"/>
                    <a:pt x="0" y="267891"/>
                    <a:pt x="0" y="595313"/>
                  </a:cubicBezTo>
                  <a:cubicBezTo>
                    <a:pt x="0" y="773906"/>
                    <a:pt x="133945" y="1059656"/>
                    <a:pt x="398859" y="1443633"/>
                  </a:cubicBezTo>
                  <a:cubicBezTo>
                    <a:pt x="434578" y="1497211"/>
                    <a:pt x="488156" y="1529953"/>
                    <a:pt x="550664" y="1541859"/>
                  </a:cubicBezTo>
                  <a:cubicBezTo>
                    <a:pt x="565547" y="1547813"/>
                    <a:pt x="580430" y="1547813"/>
                    <a:pt x="595313" y="1547813"/>
                  </a:cubicBezTo>
                  <a:cubicBezTo>
                    <a:pt x="642937" y="1547813"/>
                    <a:pt x="690563" y="1532930"/>
                    <a:pt x="729258" y="1506141"/>
                  </a:cubicBezTo>
                  <a:cubicBezTo>
                    <a:pt x="753070" y="1488281"/>
                    <a:pt x="773906" y="1467445"/>
                    <a:pt x="791766" y="1443633"/>
                  </a:cubicBezTo>
                  <a:cubicBezTo>
                    <a:pt x="1056680" y="1059656"/>
                    <a:pt x="1190625" y="773906"/>
                    <a:pt x="1190625" y="595313"/>
                  </a:cubicBezTo>
                  <a:cubicBezTo>
                    <a:pt x="1190625" y="267891"/>
                    <a:pt x="922734" y="0"/>
                    <a:pt x="595313" y="0"/>
                  </a:cubicBezTo>
                  <a:close/>
                  <a:moveTo>
                    <a:pt x="693539" y="1378148"/>
                  </a:moveTo>
                  <a:cubicBezTo>
                    <a:pt x="684609" y="1390055"/>
                    <a:pt x="675680" y="1401961"/>
                    <a:pt x="663773" y="1407914"/>
                  </a:cubicBezTo>
                  <a:cubicBezTo>
                    <a:pt x="636984" y="1425774"/>
                    <a:pt x="607219" y="1431727"/>
                    <a:pt x="574477" y="1425774"/>
                  </a:cubicBezTo>
                  <a:cubicBezTo>
                    <a:pt x="541734" y="1419820"/>
                    <a:pt x="514945" y="1401961"/>
                    <a:pt x="497086" y="1375172"/>
                  </a:cubicBezTo>
                  <a:cubicBezTo>
                    <a:pt x="184547" y="922734"/>
                    <a:pt x="119063" y="702469"/>
                    <a:pt x="119063" y="595313"/>
                  </a:cubicBezTo>
                  <a:cubicBezTo>
                    <a:pt x="119063" y="333375"/>
                    <a:pt x="333375" y="119063"/>
                    <a:pt x="595313" y="119063"/>
                  </a:cubicBezTo>
                  <a:cubicBezTo>
                    <a:pt x="857250" y="119063"/>
                    <a:pt x="1071563" y="333375"/>
                    <a:pt x="1071563" y="595313"/>
                  </a:cubicBezTo>
                  <a:cubicBezTo>
                    <a:pt x="1071563" y="702469"/>
                    <a:pt x="1006078" y="922734"/>
                    <a:pt x="693539" y="1378148"/>
                  </a:cubicBezTo>
                  <a:close/>
                </a:path>
              </a:pathLst>
            </a:custGeom>
            <a:grpFill/>
            <a:ln w="1860" cap="flat">
              <a:noFill/>
              <a:prstDash val="solid"/>
              <a:miter/>
            </a:ln>
          </p:spPr>
          <p:txBody>
            <a:bodyPr rtlCol="0" anchor="ctr"/>
            <a:lstStyle/>
            <a:p>
              <a:endParaRPr lang="zh-CN" altLang="en-US">
                <a:cs typeface="+mn-ea"/>
                <a:sym typeface="+mn-lt"/>
              </a:endParaRPr>
            </a:p>
          </p:txBody>
        </p:sp>
        <p:sp>
          <p:nvSpPr>
            <p:cNvPr id="31" name="任意多边形: 形状 30">
              <a:extLst>
                <a:ext uri="{FF2B5EF4-FFF2-40B4-BE49-F238E27FC236}">
                  <a16:creationId xmlns="" xmlns:a16="http://schemas.microsoft.com/office/drawing/2014/main" id="{3E6A9230-ED28-4632-B6CE-F9224A347B56}"/>
                </a:ext>
              </a:extLst>
            </p:cNvPr>
            <p:cNvSpPr/>
            <p:nvPr/>
          </p:nvSpPr>
          <p:spPr>
            <a:xfrm>
              <a:off x="773122" y="4623999"/>
              <a:ext cx="476248" cy="476248"/>
            </a:xfrm>
            <a:custGeom>
              <a:avLst/>
              <a:gdLst>
                <a:gd name="connsiteX0" fmla="*/ 238125 w 476250"/>
                <a:gd name="connsiteY0" fmla="*/ 0 h 476250"/>
                <a:gd name="connsiteX1" fmla="*/ 0 w 476250"/>
                <a:gd name="connsiteY1" fmla="*/ 238125 h 476250"/>
                <a:gd name="connsiteX2" fmla="*/ 238125 w 476250"/>
                <a:gd name="connsiteY2" fmla="*/ 476250 h 476250"/>
                <a:gd name="connsiteX3" fmla="*/ 476250 w 476250"/>
                <a:gd name="connsiteY3" fmla="*/ 238125 h 476250"/>
                <a:gd name="connsiteX4" fmla="*/ 238125 w 476250"/>
                <a:gd name="connsiteY4" fmla="*/ 0 h 476250"/>
                <a:gd name="connsiteX5" fmla="*/ 238125 w 476250"/>
                <a:gd name="connsiteY5" fmla="*/ 357188 h 476250"/>
                <a:gd name="connsiteX6" fmla="*/ 119063 w 476250"/>
                <a:gd name="connsiteY6" fmla="*/ 238125 h 476250"/>
                <a:gd name="connsiteX7" fmla="*/ 238125 w 476250"/>
                <a:gd name="connsiteY7" fmla="*/ 119063 h 476250"/>
                <a:gd name="connsiteX8" fmla="*/ 357188 w 476250"/>
                <a:gd name="connsiteY8" fmla="*/ 238125 h 476250"/>
                <a:gd name="connsiteX9" fmla="*/ 238125 w 476250"/>
                <a:gd name="connsiteY9" fmla="*/ 357188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0" h="476250">
                  <a:moveTo>
                    <a:pt x="238125" y="0"/>
                  </a:moveTo>
                  <a:cubicBezTo>
                    <a:pt x="107156" y="0"/>
                    <a:pt x="0" y="107156"/>
                    <a:pt x="0" y="238125"/>
                  </a:cubicBezTo>
                  <a:cubicBezTo>
                    <a:pt x="0" y="369094"/>
                    <a:pt x="107156" y="476250"/>
                    <a:pt x="238125" y="476250"/>
                  </a:cubicBezTo>
                  <a:cubicBezTo>
                    <a:pt x="369094" y="476250"/>
                    <a:pt x="476250" y="369094"/>
                    <a:pt x="476250" y="238125"/>
                  </a:cubicBezTo>
                  <a:cubicBezTo>
                    <a:pt x="476250" y="107156"/>
                    <a:pt x="369094" y="0"/>
                    <a:pt x="238125" y="0"/>
                  </a:cubicBezTo>
                  <a:close/>
                  <a:moveTo>
                    <a:pt x="238125" y="357188"/>
                  </a:moveTo>
                  <a:cubicBezTo>
                    <a:pt x="172641" y="357188"/>
                    <a:pt x="119063" y="303609"/>
                    <a:pt x="119063" y="238125"/>
                  </a:cubicBezTo>
                  <a:cubicBezTo>
                    <a:pt x="119063" y="172641"/>
                    <a:pt x="172641" y="119063"/>
                    <a:pt x="238125" y="119063"/>
                  </a:cubicBezTo>
                  <a:cubicBezTo>
                    <a:pt x="303609" y="119063"/>
                    <a:pt x="357188" y="172641"/>
                    <a:pt x="357188" y="238125"/>
                  </a:cubicBezTo>
                  <a:cubicBezTo>
                    <a:pt x="357188" y="303609"/>
                    <a:pt x="303609" y="357188"/>
                    <a:pt x="238125" y="357188"/>
                  </a:cubicBezTo>
                  <a:close/>
                </a:path>
              </a:pathLst>
            </a:custGeom>
            <a:grpFill/>
            <a:ln w="1860" cap="flat">
              <a:noFill/>
              <a:prstDash val="solid"/>
              <a:miter/>
            </a:ln>
          </p:spPr>
          <p:txBody>
            <a:bodyPr rtlCol="0" anchor="ctr"/>
            <a:lstStyle/>
            <a:p>
              <a:endParaRPr lang="zh-CN" altLang="en-US">
                <a:cs typeface="+mn-ea"/>
                <a:sym typeface="+mn-lt"/>
              </a:endParaRPr>
            </a:p>
          </p:txBody>
        </p:sp>
      </p:grpSp>
      <p:grpSp>
        <p:nvGrpSpPr>
          <p:cNvPr id="32" name="组合 31">
            <a:extLst>
              <a:ext uri="{FF2B5EF4-FFF2-40B4-BE49-F238E27FC236}">
                <a16:creationId xmlns="" xmlns:a16="http://schemas.microsoft.com/office/drawing/2014/main" id="{9D4ADEA9-311C-43F2-A233-180F5355FE1C}"/>
              </a:ext>
            </a:extLst>
          </p:cNvPr>
          <p:cNvGrpSpPr/>
          <p:nvPr/>
        </p:nvGrpSpPr>
        <p:grpSpPr>
          <a:xfrm>
            <a:off x="15342589" y="13100603"/>
            <a:ext cx="6742711" cy="511484"/>
            <a:chOff x="1419182" y="3487311"/>
            <a:chExt cx="5301426" cy="947530"/>
          </a:xfrm>
        </p:grpSpPr>
        <p:sp>
          <p:nvSpPr>
            <p:cNvPr id="33" name="文本框 32">
              <a:extLst>
                <a:ext uri="{FF2B5EF4-FFF2-40B4-BE49-F238E27FC236}">
                  <a16:creationId xmlns="" xmlns:a16="http://schemas.microsoft.com/office/drawing/2014/main" id="{D54E6DE8-3309-4288-88C8-2BEF1C9729D7}"/>
                </a:ext>
              </a:extLst>
            </p:cNvPr>
            <p:cNvSpPr txBox="1"/>
            <p:nvPr/>
          </p:nvSpPr>
          <p:spPr>
            <a:xfrm>
              <a:off x="2239473" y="3558696"/>
              <a:ext cx="4481135" cy="876145"/>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000" dirty="0">
                  <a:solidFill>
                    <a:schemeClr val="tx1">
                      <a:lumMod val="75000"/>
                      <a:lumOff val="25000"/>
                    </a:schemeClr>
                  </a:solidFill>
                  <a:latin typeface="+mn-lt"/>
                  <a:cs typeface="+mn-ea"/>
                  <a:sym typeface="+mn-lt"/>
                </a:rPr>
                <a:t>让全体员工清晰的了解公司当前的发展状况及自己工作进度，以便做好下一季度的工作的部署，另外，也为员工提供一个与各级领导零距离沟通的通道</a:t>
              </a:r>
            </a:p>
          </p:txBody>
        </p:sp>
        <p:grpSp>
          <p:nvGrpSpPr>
            <p:cNvPr id="34" name="组合 33">
              <a:extLst>
                <a:ext uri="{FF2B5EF4-FFF2-40B4-BE49-F238E27FC236}">
                  <a16:creationId xmlns="" xmlns:a16="http://schemas.microsoft.com/office/drawing/2014/main" id="{4EBEB83C-47F2-406C-8050-6AF459C638B4}"/>
                </a:ext>
              </a:extLst>
            </p:cNvPr>
            <p:cNvGrpSpPr/>
            <p:nvPr/>
          </p:nvGrpSpPr>
          <p:grpSpPr>
            <a:xfrm>
              <a:off x="1419182" y="3487311"/>
              <a:ext cx="669492" cy="669492"/>
              <a:chOff x="1419182" y="3487311"/>
              <a:chExt cx="669492" cy="669492"/>
            </a:xfrm>
          </p:grpSpPr>
          <p:grpSp>
            <p:nvGrpSpPr>
              <p:cNvPr id="35" name="组合 34">
                <a:extLst>
                  <a:ext uri="{FF2B5EF4-FFF2-40B4-BE49-F238E27FC236}">
                    <a16:creationId xmlns="" xmlns:a16="http://schemas.microsoft.com/office/drawing/2014/main" id="{110F8966-C03A-4A6D-848B-DDDF58E03CAE}"/>
                  </a:ext>
                </a:extLst>
              </p:cNvPr>
              <p:cNvGrpSpPr/>
              <p:nvPr/>
            </p:nvGrpSpPr>
            <p:grpSpPr>
              <a:xfrm>
                <a:off x="1419182" y="3487311"/>
                <a:ext cx="669492" cy="669492"/>
                <a:chOff x="7254240" y="1144504"/>
                <a:chExt cx="1117600" cy="1117600"/>
              </a:xfrm>
            </p:grpSpPr>
            <p:sp>
              <p:nvSpPr>
                <p:cNvPr id="37" name="椭圆 36">
                  <a:extLst>
                    <a:ext uri="{FF2B5EF4-FFF2-40B4-BE49-F238E27FC236}">
                      <a16:creationId xmlns="" xmlns:a16="http://schemas.microsoft.com/office/drawing/2014/main" id="{07AA74BE-5409-4F7C-AC6B-3316139896A5}"/>
                    </a:ext>
                  </a:extLst>
                </p:cNvPr>
                <p:cNvSpPr/>
                <p:nvPr/>
              </p:nvSpPr>
              <p:spPr>
                <a:xfrm>
                  <a:off x="7355840" y="1246104"/>
                  <a:ext cx="914400" cy="914400"/>
                </a:xfrm>
                <a:prstGeom prst="ellipse">
                  <a:avLst/>
                </a:prstGeom>
                <a:gradFill>
                  <a:gsLst>
                    <a:gs pos="24000">
                      <a:schemeClr val="accent1">
                        <a:lumMod val="75000"/>
                      </a:schemeClr>
                    </a:gs>
                    <a:gs pos="73000">
                      <a:schemeClr val="accent2">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a:extLst>
                    <a:ext uri="{FF2B5EF4-FFF2-40B4-BE49-F238E27FC236}">
                      <a16:creationId xmlns="" xmlns:a16="http://schemas.microsoft.com/office/drawing/2014/main" id="{6C5BFF5E-A054-4E3B-A2A1-BD551A525F65}"/>
                    </a:ext>
                  </a:extLst>
                </p:cNvPr>
                <p:cNvSpPr/>
                <p:nvPr/>
              </p:nvSpPr>
              <p:spPr>
                <a:xfrm>
                  <a:off x="7254240" y="1144504"/>
                  <a:ext cx="1117600" cy="1117600"/>
                </a:xfrm>
                <a:prstGeom prst="ellipse">
                  <a:avLst/>
                </a:prstGeom>
                <a:noFill/>
                <a:ln>
                  <a:gradFill>
                    <a:gsLst>
                      <a:gs pos="28000">
                        <a:schemeClr val="accent1">
                          <a:lumMod val="75000"/>
                        </a:schemeClr>
                      </a:gs>
                      <a:gs pos="74000">
                        <a:schemeClr val="accent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6" name="图形 4">
                <a:extLst>
                  <a:ext uri="{FF2B5EF4-FFF2-40B4-BE49-F238E27FC236}">
                    <a16:creationId xmlns="" xmlns:a16="http://schemas.microsoft.com/office/drawing/2014/main" id="{B27B4F96-02D8-4BEF-9186-2BC3EE337566}"/>
                  </a:ext>
                </a:extLst>
              </p:cNvPr>
              <p:cNvSpPr/>
              <p:nvPr/>
            </p:nvSpPr>
            <p:spPr>
              <a:xfrm>
                <a:off x="1637134" y="3697396"/>
                <a:ext cx="272704" cy="262604"/>
              </a:xfrm>
              <a:custGeom>
                <a:avLst/>
                <a:gdLst>
                  <a:gd name="connsiteX0" fmla="*/ 327422 w 1607343"/>
                  <a:gd name="connsiteY0" fmla="*/ 119063 h 1547812"/>
                  <a:gd name="connsiteX1" fmla="*/ 238125 w 1607343"/>
                  <a:gd name="connsiteY1" fmla="*/ 119063 h 1547812"/>
                  <a:gd name="connsiteX2" fmla="*/ 119063 w 1607343"/>
                  <a:gd name="connsiteY2" fmla="*/ 238125 h 1547812"/>
                  <a:gd name="connsiteX3" fmla="*/ 119063 w 1607343"/>
                  <a:gd name="connsiteY3" fmla="*/ 1309688 h 1547812"/>
                  <a:gd name="connsiteX4" fmla="*/ 238125 w 1607343"/>
                  <a:gd name="connsiteY4" fmla="*/ 1428750 h 1547812"/>
                  <a:gd name="connsiteX5" fmla="*/ 1369219 w 1607343"/>
                  <a:gd name="connsiteY5" fmla="*/ 1428750 h 1547812"/>
                  <a:gd name="connsiteX6" fmla="*/ 1488281 w 1607343"/>
                  <a:gd name="connsiteY6" fmla="*/ 1309688 h 1547812"/>
                  <a:gd name="connsiteX7" fmla="*/ 1488281 w 1607343"/>
                  <a:gd name="connsiteY7" fmla="*/ 238125 h 1547812"/>
                  <a:gd name="connsiteX8" fmla="*/ 1369219 w 1607343"/>
                  <a:gd name="connsiteY8" fmla="*/ 119063 h 1547812"/>
                  <a:gd name="connsiteX9" fmla="*/ 1279922 w 1607343"/>
                  <a:gd name="connsiteY9" fmla="*/ 119063 h 1547812"/>
                  <a:gd name="connsiteX10" fmla="*/ 1279922 w 1607343"/>
                  <a:gd name="connsiteY10" fmla="*/ 654844 h 1547812"/>
                  <a:gd name="connsiteX11" fmla="*/ 1160859 w 1607343"/>
                  <a:gd name="connsiteY11" fmla="*/ 773906 h 1547812"/>
                  <a:gd name="connsiteX12" fmla="*/ 446484 w 1607343"/>
                  <a:gd name="connsiteY12" fmla="*/ 773906 h 1547812"/>
                  <a:gd name="connsiteX13" fmla="*/ 327422 w 1607343"/>
                  <a:gd name="connsiteY13" fmla="*/ 654844 h 1547812"/>
                  <a:gd name="connsiteX14" fmla="*/ 327422 w 1607343"/>
                  <a:gd name="connsiteY14" fmla="*/ 119063 h 1547812"/>
                  <a:gd name="connsiteX15" fmla="*/ 238125 w 1607343"/>
                  <a:gd name="connsiteY15" fmla="*/ 0 h 1547812"/>
                  <a:gd name="connsiteX16" fmla="*/ 1369219 w 1607343"/>
                  <a:gd name="connsiteY16" fmla="*/ 0 h 1547812"/>
                  <a:gd name="connsiteX17" fmla="*/ 1607344 w 1607343"/>
                  <a:gd name="connsiteY17" fmla="*/ 238125 h 1547812"/>
                  <a:gd name="connsiteX18" fmla="*/ 1607344 w 1607343"/>
                  <a:gd name="connsiteY18" fmla="*/ 1309688 h 1547812"/>
                  <a:gd name="connsiteX19" fmla="*/ 1369219 w 1607343"/>
                  <a:gd name="connsiteY19" fmla="*/ 1547813 h 1547812"/>
                  <a:gd name="connsiteX20" fmla="*/ 238125 w 1607343"/>
                  <a:gd name="connsiteY20" fmla="*/ 1547813 h 1547812"/>
                  <a:gd name="connsiteX21" fmla="*/ 0 w 1607343"/>
                  <a:gd name="connsiteY21" fmla="*/ 1309688 h 1547812"/>
                  <a:gd name="connsiteX22" fmla="*/ 0 w 1607343"/>
                  <a:gd name="connsiteY22" fmla="*/ 238125 h 1547812"/>
                  <a:gd name="connsiteX23" fmla="*/ 238125 w 1607343"/>
                  <a:gd name="connsiteY23" fmla="*/ 0 h 1547812"/>
                  <a:gd name="connsiteX24" fmla="*/ 446484 w 1607343"/>
                  <a:gd name="connsiteY24" fmla="*/ 654844 h 1547812"/>
                  <a:gd name="connsiteX25" fmla="*/ 1160859 w 1607343"/>
                  <a:gd name="connsiteY25" fmla="*/ 654844 h 1547812"/>
                  <a:gd name="connsiteX26" fmla="*/ 1160859 w 1607343"/>
                  <a:gd name="connsiteY26" fmla="*/ 119063 h 1547812"/>
                  <a:gd name="connsiteX27" fmla="*/ 446484 w 1607343"/>
                  <a:gd name="connsiteY27" fmla="*/ 119063 h 1547812"/>
                  <a:gd name="connsiteX28" fmla="*/ 446484 w 1607343"/>
                  <a:gd name="connsiteY28" fmla="*/ 654844 h 1547812"/>
                  <a:gd name="connsiteX29" fmla="*/ 982266 w 1607343"/>
                  <a:gd name="connsiteY29" fmla="*/ 238125 h 1547812"/>
                  <a:gd name="connsiteX30" fmla="*/ 1041797 w 1607343"/>
                  <a:gd name="connsiteY30" fmla="*/ 297656 h 1547812"/>
                  <a:gd name="connsiteX31" fmla="*/ 1041797 w 1607343"/>
                  <a:gd name="connsiteY31" fmla="*/ 476250 h 1547812"/>
                  <a:gd name="connsiteX32" fmla="*/ 982266 w 1607343"/>
                  <a:gd name="connsiteY32" fmla="*/ 535781 h 1547812"/>
                  <a:gd name="connsiteX33" fmla="*/ 922734 w 1607343"/>
                  <a:gd name="connsiteY33" fmla="*/ 476250 h 1547812"/>
                  <a:gd name="connsiteX34" fmla="*/ 922734 w 1607343"/>
                  <a:gd name="connsiteY34" fmla="*/ 297656 h 1547812"/>
                  <a:gd name="connsiteX35" fmla="*/ 982266 w 1607343"/>
                  <a:gd name="connsiteY35" fmla="*/ 23812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7343" h="1547812">
                    <a:moveTo>
                      <a:pt x="327422" y="119063"/>
                    </a:moveTo>
                    <a:lnTo>
                      <a:pt x="238125" y="119063"/>
                    </a:lnTo>
                    <a:cubicBezTo>
                      <a:pt x="172641" y="119063"/>
                      <a:pt x="119063" y="172641"/>
                      <a:pt x="119063" y="238125"/>
                    </a:cubicBezTo>
                    <a:lnTo>
                      <a:pt x="119063" y="1309688"/>
                    </a:lnTo>
                    <a:cubicBezTo>
                      <a:pt x="119063" y="1375172"/>
                      <a:pt x="172641" y="1428750"/>
                      <a:pt x="238125" y="1428750"/>
                    </a:cubicBezTo>
                    <a:lnTo>
                      <a:pt x="1369219" y="1428750"/>
                    </a:lnTo>
                    <a:cubicBezTo>
                      <a:pt x="1434703" y="1428750"/>
                      <a:pt x="1488281" y="1375172"/>
                      <a:pt x="1488281" y="1309688"/>
                    </a:cubicBezTo>
                    <a:lnTo>
                      <a:pt x="1488281" y="238125"/>
                    </a:lnTo>
                    <a:cubicBezTo>
                      <a:pt x="1488281" y="172641"/>
                      <a:pt x="1434703" y="119063"/>
                      <a:pt x="1369219" y="119063"/>
                    </a:cubicBezTo>
                    <a:lnTo>
                      <a:pt x="1279922" y="119063"/>
                    </a:lnTo>
                    <a:lnTo>
                      <a:pt x="1279922" y="654844"/>
                    </a:lnTo>
                    <a:cubicBezTo>
                      <a:pt x="1279922" y="720328"/>
                      <a:pt x="1226344" y="773906"/>
                      <a:pt x="1160859" y="773906"/>
                    </a:cubicBezTo>
                    <a:lnTo>
                      <a:pt x="446484" y="773906"/>
                    </a:lnTo>
                    <a:cubicBezTo>
                      <a:pt x="381000" y="773906"/>
                      <a:pt x="327422" y="720328"/>
                      <a:pt x="327422" y="654844"/>
                    </a:cubicBezTo>
                    <a:lnTo>
                      <a:pt x="327422" y="119063"/>
                    </a:lnTo>
                    <a:close/>
                    <a:moveTo>
                      <a:pt x="238125" y="0"/>
                    </a:moveTo>
                    <a:lnTo>
                      <a:pt x="1369219" y="0"/>
                    </a:lnTo>
                    <a:cubicBezTo>
                      <a:pt x="1500188" y="0"/>
                      <a:pt x="1607344" y="107156"/>
                      <a:pt x="1607344" y="238125"/>
                    </a:cubicBezTo>
                    <a:lnTo>
                      <a:pt x="1607344" y="1309688"/>
                    </a:lnTo>
                    <a:cubicBezTo>
                      <a:pt x="1607344" y="1440656"/>
                      <a:pt x="1500188" y="1547813"/>
                      <a:pt x="1369219" y="1547813"/>
                    </a:cubicBezTo>
                    <a:lnTo>
                      <a:pt x="238125" y="1547813"/>
                    </a:lnTo>
                    <a:cubicBezTo>
                      <a:pt x="107156" y="1547813"/>
                      <a:pt x="0" y="1440656"/>
                      <a:pt x="0" y="1309688"/>
                    </a:cubicBezTo>
                    <a:lnTo>
                      <a:pt x="0" y="238125"/>
                    </a:lnTo>
                    <a:cubicBezTo>
                      <a:pt x="0" y="107156"/>
                      <a:pt x="107156" y="0"/>
                      <a:pt x="238125" y="0"/>
                    </a:cubicBezTo>
                    <a:close/>
                    <a:moveTo>
                      <a:pt x="446484" y="654844"/>
                    </a:moveTo>
                    <a:lnTo>
                      <a:pt x="1160859" y="654844"/>
                    </a:lnTo>
                    <a:lnTo>
                      <a:pt x="1160859" y="119063"/>
                    </a:lnTo>
                    <a:lnTo>
                      <a:pt x="446484" y="119063"/>
                    </a:lnTo>
                    <a:lnTo>
                      <a:pt x="446484" y="654844"/>
                    </a:lnTo>
                    <a:close/>
                    <a:moveTo>
                      <a:pt x="982266" y="238125"/>
                    </a:moveTo>
                    <a:cubicBezTo>
                      <a:pt x="1015008" y="238125"/>
                      <a:pt x="1041797" y="264914"/>
                      <a:pt x="1041797" y="297656"/>
                    </a:cubicBezTo>
                    <a:lnTo>
                      <a:pt x="1041797" y="476250"/>
                    </a:lnTo>
                    <a:cubicBezTo>
                      <a:pt x="1041797" y="508992"/>
                      <a:pt x="1015008" y="535781"/>
                      <a:pt x="982266" y="535781"/>
                    </a:cubicBezTo>
                    <a:cubicBezTo>
                      <a:pt x="949524" y="535781"/>
                      <a:pt x="922734" y="508992"/>
                      <a:pt x="922734" y="476250"/>
                    </a:cubicBezTo>
                    <a:lnTo>
                      <a:pt x="922734" y="297656"/>
                    </a:lnTo>
                    <a:cubicBezTo>
                      <a:pt x="922734" y="264914"/>
                      <a:pt x="949524" y="238125"/>
                      <a:pt x="982266" y="238125"/>
                    </a:cubicBezTo>
                    <a:close/>
                  </a:path>
                </a:pathLst>
              </a:custGeom>
              <a:solidFill>
                <a:schemeClr val="bg1">
                  <a:alpha val="99000"/>
                </a:schemeClr>
              </a:solidFill>
              <a:ln w="1860" cap="flat">
                <a:noFill/>
                <a:prstDash val="solid"/>
                <a:miter/>
              </a:ln>
            </p:spPr>
            <p:txBody>
              <a:bodyPr rtlCol="0" anchor="ctr"/>
              <a:lstStyle/>
              <a:p>
                <a:endParaRPr lang="zh-CN" altLang="en-US">
                  <a:solidFill>
                    <a:schemeClr val="bg1"/>
                  </a:solidFill>
                  <a:cs typeface="+mn-ea"/>
                  <a:sym typeface="+mn-lt"/>
                </a:endParaRPr>
              </a:p>
            </p:txBody>
          </p:sp>
        </p:grpSp>
      </p:grpSp>
      <p:grpSp>
        <p:nvGrpSpPr>
          <p:cNvPr id="39" name="组合 38">
            <a:extLst>
              <a:ext uri="{FF2B5EF4-FFF2-40B4-BE49-F238E27FC236}">
                <a16:creationId xmlns="" xmlns:a16="http://schemas.microsoft.com/office/drawing/2014/main" id="{8EA05895-3901-478B-8866-C80634BD3BC0}"/>
              </a:ext>
            </a:extLst>
          </p:cNvPr>
          <p:cNvGrpSpPr/>
          <p:nvPr/>
        </p:nvGrpSpPr>
        <p:grpSpPr>
          <a:xfrm>
            <a:off x="18555689" y="14073595"/>
            <a:ext cx="6742711" cy="472950"/>
            <a:chOff x="1419182" y="4918075"/>
            <a:chExt cx="5301426" cy="876145"/>
          </a:xfrm>
        </p:grpSpPr>
        <p:sp>
          <p:nvSpPr>
            <p:cNvPr id="40" name="文本框 39">
              <a:extLst>
                <a:ext uri="{FF2B5EF4-FFF2-40B4-BE49-F238E27FC236}">
                  <a16:creationId xmlns="" xmlns:a16="http://schemas.microsoft.com/office/drawing/2014/main" id="{EAC4E092-253E-46C4-B7D8-D68EB8CA740A}"/>
                </a:ext>
              </a:extLst>
            </p:cNvPr>
            <p:cNvSpPr txBox="1"/>
            <p:nvPr/>
          </p:nvSpPr>
          <p:spPr>
            <a:xfrm>
              <a:off x="2239473" y="4918075"/>
              <a:ext cx="4481135" cy="876145"/>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000" dirty="0">
                  <a:solidFill>
                    <a:schemeClr val="tx1">
                      <a:lumMod val="75000"/>
                      <a:lumOff val="25000"/>
                    </a:schemeClr>
                  </a:solidFill>
                  <a:latin typeface="+mn-lt"/>
                  <a:cs typeface="+mn-ea"/>
                  <a:sym typeface="+mn-lt"/>
                </a:rPr>
                <a:t>以此鼓励工作表现较好的员工或管理人员，另外，也可激励其他员工提高工作效率，以提高企业归属感，使公司整个团队形成一种相互竞争，相互学习，相互协作的团队意识。</a:t>
              </a:r>
            </a:p>
          </p:txBody>
        </p:sp>
        <p:grpSp>
          <p:nvGrpSpPr>
            <p:cNvPr id="41" name="组合 40">
              <a:extLst>
                <a:ext uri="{FF2B5EF4-FFF2-40B4-BE49-F238E27FC236}">
                  <a16:creationId xmlns="" xmlns:a16="http://schemas.microsoft.com/office/drawing/2014/main" id="{3C0DFCB2-9E42-4166-968D-50BC0F804AC8}"/>
                </a:ext>
              </a:extLst>
            </p:cNvPr>
            <p:cNvGrpSpPr/>
            <p:nvPr/>
          </p:nvGrpSpPr>
          <p:grpSpPr>
            <a:xfrm>
              <a:off x="1419182" y="4918075"/>
              <a:ext cx="669492" cy="669492"/>
              <a:chOff x="1419182" y="4918075"/>
              <a:chExt cx="669492" cy="669492"/>
            </a:xfrm>
          </p:grpSpPr>
          <p:grpSp>
            <p:nvGrpSpPr>
              <p:cNvPr id="42" name="组合 41">
                <a:extLst>
                  <a:ext uri="{FF2B5EF4-FFF2-40B4-BE49-F238E27FC236}">
                    <a16:creationId xmlns="" xmlns:a16="http://schemas.microsoft.com/office/drawing/2014/main" id="{2C98F22C-8812-4E74-B8D8-8B8CFAAFE9D0}"/>
                  </a:ext>
                </a:extLst>
              </p:cNvPr>
              <p:cNvGrpSpPr/>
              <p:nvPr/>
            </p:nvGrpSpPr>
            <p:grpSpPr>
              <a:xfrm>
                <a:off x="1419182" y="4918075"/>
                <a:ext cx="669492" cy="669492"/>
                <a:chOff x="7254240" y="1144504"/>
                <a:chExt cx="1117600" cy="1117600"/>
              </a:xfrm>
            </p:grpSpPr>
            <p:sp>
              <p:nvSpPr>
                <p:cNvPr id="46" name="椭圆 45">
                  <a:extLst>
                    <a:ext uri="{FF2B5EF4-FFF2-40B4-BE49-F238E27FC236}">
                      <a16:creationId xmlns="" xmlns:a16="http://schemas.microsoft.com/office/drawing/2014/main" id="{2857FFE5-5E6B-4B6B-B755-4AEE89F6D562}"/>
                    </a:ext>
                  </a:extLst>
                </p:cNvPr>
                <p:cNvSpPr/>
                <p:nvPr/>
              </p:nvSpPr>
              <p:spPr>
                <a:xfrm>
                  <a:off x="7355840" y="1246104"/>
                  <a:ext cx="914400" cy="914400"/>
                </a:xfrm>
                <a:prstGeom prst="ellipse">
                  <a:avLst/>
                </a:prstGeom>
                <a:gradFill>
                  <a:gsLst>
                    <a:gs pos="24000">
                      <a:schemeClr val="accent1">
                        <a:lumMod val="75000"/>
                      </a:schemeClr>
                    </a:gs>
                    <a:gs pos="73000">
                      <a:schemeClr val="accent2">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a:extLst>
                    <a:ext uri="{FF2B5EF4-FFF2-40B4-BE49-F238E27FC236}">
                      <a16:creationId xmlns="" xmlns:a16="http://schemas.microsoft.com/office/drawing/2014/main" id="{1B9CC573-D883-4459-8A1E-3291A5ADD776}"/>
                    </a:ext>
                  </a:extLst>
                </p:cNvPr>
                <p:cNvSpPr/>
                <p:nvPr/>
              </p:nvSpPr>
              <p:spPr>
                <a:xfrm>
                  <a:off x="7254240" y="1144504"/>
                  <a:ext cx="1117600" cy="1117600"/>
                </a:xfrm>
                <a:prstGeom prst="ellipse">
                  <a:avLst/>
                </a:prstGeom>
                <a:noFill/>
                <a:ln>
                  <a:gradFill>
                    <a:gsLst>
                      <a:gs pos="28000">
                        <a:schemeClr val="accent1">
                          <a:lumMod val="75000"/>
                        </a:schemeClr>
                      </a:gs>
                      <a:gs pos="74000">
                        <a:schemeClr val="accent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3" name="图形 6">
                <a:extLst>
                  <a:ext uri="{FF2B5EF4-FFF2-40B4-BE49-F238E27FC236}">
                    <a16:creationId xmlns="" xmlns:a16="http://schemas.microsoft.com/office/drawing/2014/main" id="{5A14CE09-8772-4085-BC6F-BC621F38D98D}"/>
                  </a:ext>
                </a:extLst>
              </p:cNvPr>
              <p:cNvGrpSpPr/>
              <p:nvPr/>
            </p:nvGrpSpPr>
            <p:grpSpPr>
              <a:xfrm>
                <a:off x="1601649" y="5090026"/>
                <a:ext cx="297374" cy="349091"/>
                <a:chOff x="2606390" y="1426028"/>
                <a:chExt cx="1369218" cy="1607341"/>
              </a:xfrm>
              <a:solidFill>
                <a:schemeClr val="bg1">
                  <a:alpha val="99000"/>
                </a:schemeClr>
              </a:solidFill>
            </p:grpSpPr>
            <p:sp>
              <p:nvSpPr>
                <p:cNvPr id="44" name="任意多边形: 形状 43">
                  <a:extLst>
                    <a:ext uri="{FF2B5EF4-FFF2-40B4-BE49-F238E27FC236}">
                      <a16:creationId xmlns="" xmlns:a16="http://schemas.microsoft.com/office/drawing/2014/main" id="{3D148585-1A06-4E24-AC3F-A78C5A57AF88}"/>
                    </a:ext>
                  </a:extLst>
                </p:cNvPr>
                <p:cNvSpPr/>
                <p:nvPr/>
              </p:nvSpPr>
              <p:spPr>
                <a:xfrm>
                  <a:off x="2963578" y="1991577"/>
                  <a:ext cx="654842" cy="714376"/>
                </a:xfrm>
                <a:custGeom>
                  <a:avLst/>
                  <a:gdLst>
                    <a:gd name="connsiteX0" fmla="*/ 297656 w 654843"/>
                    <a:gd name="connsiteY0" fmla="*/ 595313 h 714375"/>
                    <a:gd name="connsiteX1" fmla="*/ 59531 w 654843"/>
                    <a:gd name="connsiteY1" fmla="*/ 595313 h 714375"/>
                    <a:gd name="connsiteX2" fmla="*/ 0 w 654843"/>
                    <a:gd name="connsiteY2" fmla="*/ 654844 h 714375"/>
                    <a:gd name="connsiteX3" fmla="*/ 59531 w 654843"/>
                    <a:gd name="connsiteY3" fmla="*/ 714375 h 714375"/>
                    <a:gd name="connsiteX4" fmla="*/ 297656 w 654843"/>
                    <a:gd name="connsiteY4" fmla="*/ 714375 h 714375"/>
                    <a:gd name="connsiteX5" fmla="*/ 357188 w 654843"/>
                    <a:gd name="connsiteY5" fmla="*/ 654844 h 714375"/>
                    <a:gd name="connsiteX6" fmla="*/ 297656 w 654843"/>
                    <a:gd name="connsiteY6" fmla="*/ 595313 h 714375"/>
                    <a:gd name="connsiteX7" fmla="*/ 595313 w 654843"/>
                    <a:gd name="connsiteY7" fmla="*/ 297656 h 714375"/>
                    <a:gd name="connsiteX8" fmla="*/ 59531 w 654843"/>
                    <a:gd name="connsiteY8" fmla="*/ 297656 h 714375"/>
                    <a:gd name="connsiteX9" fmla="*/ 0 w 654843"/>
                    <a:gd name="connsiteY9" fmla="*/ 357188 h 714375"/>
                    <a:gd name="connsiteX10" fmla="*/ 59531 w 654843"/>
                    <a:gd name="connsiteY10" fmla="*/ 416719 h 714375"/>
                    <a:gd name="connsiteX11" fmla="*/ 595313 w 654843"/>
                    <a:gd name="connsiteY11" fmla="*/ 416719 h 714375"/>
                    <a:gd name="connsiteX12" fmla="*/ 654844 w 654843"/>
                    <a:gd name="connsiteY12" fmla="*/ 357188 h 714375"/>
                    <a:gd name="connsiteX13" fmla="*/ 595313 w 654843"/>
                    <a:gd name="connsiteY13" fmla="*/ 297656 h 714375"/>
                    <a:gd name="connsiteX14" fmla="*/ 595313 w 654843"/>
                    <a:gd name="connsiteY14" fmla="*/ 0 h 714375"/>
                    <a:gd name="connsiteX15" fmla="*/ 59531 w 654843"/>
                    <a:gd name="connsiteY15" fmla="*/ 0 h 714375"/>
                    <a:gd name="connsiteX16" fmla="*/ 0 w 654843"/>
                    <a:gd name="connsiteY16" fmla="*/ 59531 h 714375"/>
                    <a:gd name="connsiteX17" fmla="*/ 59531 w 654843"/>
                    <a:gd name="connsiteY17" fmla="*/ 119063 h 714375"/>
                    <a:gd name="connsiteX18" fmla="*/ 595313 w 654843"/>
                    <a:gd name="connsiteY18" fmla="*/ 119063 h 714375"/>
                    <a:gd name="connsiteX19" fmla="*/ 654844 w 654843"/>
                    <a:gd name="connsiteY19" fmla="*/ 59531 h 714375"/>
                    <a:gd name="connsiteX20" fmla="*/ 595313 w 654843"/>
                    <a:gd name="connsiteY20"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4843" h="714375">
                      <a:moveTo>
                        <a:pt x="297656" y="595313"/>
                      </a:moveTo>
                      <a:lnTo>
                        <a:pt x="59531" y="595313"/>
                      </a:lnTo>
                      <a:cubicBezTo>
                        <a:pt x="26789" y="595313"/>
                        <a:pt x="0" y="622102"/>
                        <a:pt x="0" y="654844"/>
                      </a:cubicBezTo>
                      <a:cubicBezTo>
                        <a:pt x="0" y="687586"/>
                        <a:pt x="26789" y="714375"/>
                        <a:pt x="59531" y="714375"/>
                      </a:cubicBezTo>
                      <a:lnTo>
                        <a:pt x="297656" y="714375"/>
                      </a:lnTo>
                      <a:cubicBezTo>
                        <a:pt x="330398" y="714375"/>
                        <a:pt x="357188" y="687586"/>
                        <a:pt x="357188" y="654844"/>
                      </a:cubicBezTo>
                      <a:cubicBezTo>
                        <a:pt x="357188" y="622102"/>
                        <a:pt x="330398" y="595313"/>
                        <a:pt x="297656" y="595313"/>
                      </a:cubicBezTo>
                      <a:close/>
                      <a:moveTo>
                        <a:pt x="595313" y="297656"/>
                      </a:moveTo>
                      <a:lnTo>
                        <a:pt x="59531" y="297656"/>
                      </a:lnTo>
                      <a:cubicBezTo>
                        <a:pt x="26789" y="297656"/>
                        <a:pt x="0" y="324445"/>
                        <a:pt x="0" y="357188"/>
                      </a:cubicBezTo>
                      <a:cubicBezTo>
                        <a:pt x="0" y="389930"/>
                        <a:pt x="26789" y="416719"/>
                        <a:pt x="59531" y="416719"/>
                      </a:cubicBezTo>
                      <a:lnTo>
                        <a:pt x="595313" y="416719"/>
                      </a:lnTo>
                      <a:cubicBezTo>
                        <a:pt x="628055" y="416719"/>
                        <a:pt x="654844" y="389930"/>
                        <a:pt x="654844" y="357188"/>
                      </a:cubicBezTo>
                      <a:cubicBezTo>
                        <a:pt x="654844" y="324445"/>
                        <a:pt x="628055" y="297656"/>
                        <a:pt x="595313" y="297656"/>
                      </a:cubicBezTo>
                      <a:close/>
                      <a:moveTo>
                        <a:pt x="595313" y="0"/>
                      </a:moveTo>
                      <a:lnTo>
                        <a:pt x="59531" y="0"/>
                      </a:lnTo>
                      <a:cubicBezTo>
                        <a:pt x="26789" y="0"/>
                        <a:pt x="0" y="26789"/>
                        <a:pt x="0" y="59531"/>
                      </a:cubicBezTo>
                      <a:cubicBezTo>
                        <a:pt x="0" y="92273"/>
                        <a:pt x="26789" y="119063"/>
                        <a:pt x="59531" y="119063"/>
                      </a:cubicBezTo>
                      <a:lnTo>
                        <a:pt x="595313" y="119063"/>
                      </a:lnTo>
                      <a:cubicBezTo>
                        <a:pt x="628055" y="119063"/>
                        <a:pt x="654844" y="92273"/>
                        <a:pt x="654844" y="59531"/>
                      </a:cubicBezTo>
                      <a:cubicBezTo>
                        <a:pt x="654844" y="26789"/>
                        <a:pt x="628055" y="0"/>
                        <a:pt x="595313" y="0"/>
                      </a:cubicBezTo>
                      <a:close/>
                    </a:path>
                  </a:pathLst>
                </a:custGeom>
                <a:grpFill/>
                <a:ln w="1860" cap="flat">
                  <a:noFill/>
                  <a:prstDash val="solid"/>
                  <a:miter/>
                </a:ln>
              </p:spPr>
              <p:txBody>
                <a:bodyPr rtlCol="0" anchor="ctr"/>
                <a:lstStyle/>
                <a:p>
                  <a:endParaRPr lang="zh-CN" altLang="en-US">
                    <a:solidFill>
                      <a:schemeClr val="bg1"/>
                    </a:solidFill>
                    <a:cs typeface="+mn-ea"/>
                    <a:sym typeface="+mn-lt"/>
                  </a:endParaRPr>
                </a:p>
              </p:txBody>
            </p:sp>
            <p:sp>
              <p:nvSpPr>
                <p:cNvPr id="45" name="任意多边形: 形状 44">
                  <a:extLst>
                    <a:ext uri="{FF2B5EF4-FFF2-40B4-BE49-F238E27FC236}">
                      <a16:creationId xmlns="" xmlns:a16="http://schemas.microsoft.com/office/drawing/2014/main" id="{B1E51DAB-C190-48F9-BAAA-ABC9D48677AF}"/>
                    </a:ext>
                  </a:extLst>
                </p:cNvPr>
                <p:cNvSpPr/>
                <p:nvPr/>
              </p:nvSpPr>
              <p:spPr>
                <a:xfrm>
                  <a:off x="2606390" y="1426028"/>
                  <a:ext cx="1369218" cy="1607341"/>
                </a:xfrm>
                <a:custGeom>
                  <a:avLst/>
                  <a:gdLst>
                    <a:gd name="connsiteX0" fmla="*/ 1071563 w 1369218"/>
                    <a:gd name="connsiteY0" fmla="*/ 119063 h 1607343"/>
                    <a:gd name="connsiteX1" fmla="*/ 1029891 w 1369218"/>
                    <a:gd name="connsiteY1" fmla="*/ 119063 h 1607343"/>
                    <a:gd name="connsiteX2" fmla="*/ 863203 w 1369218"/>
                    <a:gd name="connsiteY2" fmla="*/ 0 h 1607343"/>
                    <a:gd name="connsiteX3" fmla="*/ 506016 w 1369218"/>
                    <a:gd name="connsiteY3" fmla="*/ 0 h 1607343"/>
                    <a:gd name="connsiteX4" fmla="*/ 339328 w 1369218"/>
                    <a:gd name="connsiteY4" fmla="*/ 119063 h 1607343"/>
                    <a:gd name="connsiteX5" fmla="*/ 297656 w 1369218"/>
                    <a:gd name="connsiteY5" fmla="*/ 119063 h 1607343"/>
                    <a:gd name="connsiteX6" fmla="*/ 0 w 1369218"/>
                    <a:gd name="connsiteY6" fmla="*/ 416719 h 1607343"/>
                    <a:gd name="connsiteX7" fmla="*/ 0 w 1369218"/>
                    <a:gd name="connsiteY7" fmla="*/ 1309688 h 1607343"/>
                    <a:gd name="connsiteX8" fmla="*/ 297656 w 1369218"/>
                    <a:gd name="connsiteY8" fmla="*/ 1607344 h 1607343"/>
                    <a:gd name="connsiteX9" fmla="*/ 1071563 w 1369218"/>
                    <a:gd name="connsiteY9" fmla="*/ 1607344 h 1607343"/>
                    <a:gd name="connsiteX10" fmla="*/ 1369219 w 1369218"/>
                    <a:gd name="connsiteY10" fmla="*/ 1309688 h 1607343"/>
                    <a:gd name="connsiteX11" fmla="*/ 1369219 w 1369218"/>
                    <a:gd name="connsiteY11" fmla="*/ 416719 h 1607343"/>
                    <a:gd name="connsiteX12" fmla="*/ 1071563 w 1369218"/>
                    <a:gd name="connsiteY12" fmla="*/ 119063 h 1607343"/>
                    <a:gd name="connsiteX13" fmla="*/ 506016 w 1369218"/>
                    <a:gd name="connsiteY13" fmla="*/ 119063 h 1607343"/>
                    <a:gd name="connsiteX14" fmla="*/ 863203 w 1369218"/>
                    <a:gd name="connsiteY14" fmla="*/ 119063 h 1607343"/>
                    <a:gd name="connsiteX15" fmla="*/ 922734 w 1369218"/>
                    <a:gd name="connsiteY15" fmla="*/ 178594 h 1607343"/>
                    <a:gd name="connsiteX16" fmla="*/ 863203 w 1369218"/>
                    <a:gd name="connsiteY16" fmla="*/ 238125 h 1607343"/>
                    <a:gd name="connsiteX17" fmla="*/ 506016 w 1369218"/>
                    <a:gd name="connsiteY17" fmla="*/ 238125 h 1607343"/>
                    <a:gd name="connsiteX18" fmla="*/ 446484 w 1369218"/>
                    <a:gd name="connsiteY18" fmla="*/ 178594 h 1607343"/>
                    <a:gd name="connsiteX19" fmla="*/ 506016 w 1369218"/>
                    <a:gd name="connsiteY19" fmla="*/ 119063 h 1607343"/>
                    <a:gd name="connsiteX20" fmla="*/ 1250156 w 1369218"/>
                    <a:gd name="connsiteY20" fmla="*/ 1309688 h 1607343"/>
                    <a:gd name="connsiteX21" fmla="*/ 1071563 w 1369218"/>
                    <a:gd name="connsiteY21" fmla="*/ 1488281 h 1607343"/>
                    <a:gd name="connsiteX22" fmla="*/ 297656 w 1369218"/>
                    <a:gd name="connsiteY22" fmla="*/ 1488281 h 1607343"/>
                    <a:gd name="connsiteX23" fmla="*/ 119063 w 1369218"/>
                    <a:gd name="connsiteY23" fmla="*/ 1309688 h 1607343"/>
                    <a:gd name="connsiteX24" fmla="*/ 119063 w 1369218"/>
                    <a:gd name="connsiteY24" fmla="*/ 416719 h 1607343"/>
                    <a:gd name="connsiteX25" fmla="*/ 297656 w 1369218"/>
                    <a:gd name="connsiteY25" fmla="*/ 238125 h 1607343"/>
                    <a:gd name="connsiteX26" fmla="*/ 339328 w 1369218"/>
                    <a:gd name="connsiteY26" fmla="*/ 238125 h 1607343"/>
                    <a:gd name="connsiteX27" fmla="*/ 506016 w 1369218"/>
                    <a:gd name="connsiteY27" fmla="*/ 357188 h 1607343"/>
                    <a:gd name="connsiteX28" fmla="*/ 863203 w 1369218"/>
                    <a:gd name="connsiteY28" fmla="*/ 357188 h 1607343"/>
                    <a:gd name="connsiteX29" fmla="*/ 1029891 w 1369218"/>
                    <a:gd name="connsiteY29" fmla="*/ 238125 h 1607343"/>
                    <a:gd name="connsiteX30" fmla="*/ 1071563 w 1369218"/>
                    <a:gd name="connsiteY30" fmla="*/ 238125 h 1607343"/>
                    <a:gd name="connsiteX31" fmla="*/ 1250156 w 1369218"/>
                    <a:gd name="connsiteY31" fmla="*/ 416719 h 1607343"/>
                    <a:gd name="connsiteX32" fmla="*/ 1250156 w 1369218"/>
                    <a:gd name="connsiteY32" fmla="*/ 1309688 h 160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69218" h="1607343">
                      <a:moveTo>
                        <a:pt x="1071563" y="119063"/>
                      </a:moveTo>
                      <a:lnTo>
                        <a:pt x="1029891" y="119063"/>
                      </a:lnTo>
                      <a:cubicBezTo>
                        <a:pt x="1006078" y="50602"/>
                        <a:pt x="940594" y="0"/>
                        <a:pt x="863203" y="0"/>
                      </a:cubicBezTo>
                      <a:lnTo>
                        <a:pt x="506016" y="0"/>
                      </a:lnTo>
                      <a:cubicBezTo>
                        <a:pt x="428625" y="0"/>
                        <a:pt x="363141" y="50602"/>
                        <a:pt x="339328" y="119063"/>
                      </a:cubicBezTo>
                      <a:lnTo>
                        <a:pt x="297656" y="119063"/>
                      </a:lnTo>
                      <a:cubicBezTo>
                        <a:pt x="133945" y="119063"/>
                        <a:pt x="0" y="253008"/>
                        <a:pt x="0" y="416719"/>
                      </a:cubicBezTo>
                      <a:lnTo>
                        <a:pt x="0" y="1309688"/>
                      </a:lnTo>
                      <a:cubicBezTo>
                        <a:pt x="0" y="1473399"/>
                        <a:pt x="133945" y="1607344"/>
                        <a:pt x="297656" y="1607344"/>
                      </a:cubicBezTo>
                      <a:lnTo>
                        <a:pt x="1071563" y="1607344"/>
                      </a:lnTo>
                      <a:cubicBezTo>
                        <a:pt x="1235274" y="1607344"/>
                        <a:pt x="1369219" y="1473399"/>
                        <a:pt x="1369219" y="1309688"/>
                      </a:cubicBezTo>
                      <a:lnTo>
                        <a:pt x="1369219" y="416719"/>
                      </a:lnTo>
                      <a:cubicBezTo>
                        <a:pt x="1369219" y="253008"/>
                        <a:pt x="1235274" y="119063"/>
                        <a:pt x="1071563" y="119063"/>
                      </a:cubicBezTo>
                      <a:close/>
                      <a:moveTo>
                        <a:pt x="506016" y="119063"/>
                      </a:moveTo>
                      <a:lnTo>
                        <a:pt x="863203" y="119063"/>
                      </a:lnTo>
                      <a:cubicBezTo>
                        <a:pt x="895945" y="119063"/>
                        <a:pt x="922734" y="145852"/>
                        <a:pt x="922734" y="178594"/>
                      </a:cubicBezTo>
                      <a:cubicBezTo>
                        <a:pt x="922734" y="211336"/>
                        <a:pt x="895945" y="238125"/>
                        <a:pt x="863203" y="238125"/>
                      </a:cubicBezTo>
                      <a:lnTo>
                        <a:pt x="506016" y="238125"/>
                      </a:lnTo>
                      <a:cubicBezTo>
                        <a:pt x="473273" y="238125"/>
                        <a:pt x="446484" y="211336"/>
                        <a:pt x="446484" y="178594"/>
                      </a:cubicBezTo>
                      <a:cubicBezTo>
                        <a:pt x="446484" y="145852"/>
                        <a:pt x="473273" y="119063"/>
                        <a:pt x="506016" y="119063"/>
                      </a:cubicBezTo>
                      <a:close/>
                      <a:moveTo>
                        <a:pt x="1250156" y="1309688"/>
                      </a:moveTo>
                      <a:cubicBezTo>
                        <a:pt x="1250156" y="1407914"/>
                        <a:pt x="1169789" y="1488281"/>
                        <a:pt x="1071563" y="1488281"/>
                      </a:cubicBezTo>
                      <a:lnTo>
                        <a:pt x="297656" y="1488281"/>
                      </a:lnTo>
                      <a:cubicBezTo>
                        <a:pt x="199430" y="1488281"/>
                        <a:pt x="119063" y="1407914"/>
                        <a:pt x="119063" y="1309688"/>
                      </a:cubicBezTo>
                      <a:lnTo>
                        <a:pt x="119063" y="416719"/>
                      </a:lnTo>
                      <a:cubicBezTo>
                        <a:pt x="119063" y="318492"/>
                        <a:pt x="199430" y="238125"/>
                        <a:pt x="297656" y="238125"/>
                      </a:cubicBezTo>
                      <a:lnTo>
                        <a:pt x="339328" y="238125"/>
                      </a:lnTo>
                      <a:cubicBezTo>
                        <a:pt x="363141" y="306586"/>
                        <a:pt x="428625" y="357188"/>
                        <a:pt x="506016" y="357188"/>
                      </a:cubicBezTo>
                      <a:lnTo>
                        <a:pt x="863203" y="357188"/>
                      </a:lnTo>
                      <a:cubicBezTo>
                        <a:pt x="940594" y="357188"/>
                        <a:pt x="1006078" y="306586"/>
                        <a:pt x="1029891" y="238125"/>
                      </a:cubicBezTo>
                      <a:lnTo>
                        <a:pt x="1071563" y="238125"/>
                      </a:lnTo>
                      <a:cubicBezTo>
                        <a:pt x="1169789" y="238125"/>
                        <a:pt x="1250156" y="318492"/>
                        <a:pt x="1250156" y="416719"/>
                      </a:cubicBezTo>
                      <a:lnTo>
                        <a:pt x="1250156" y="1309688"/>
                      </a:lnTo>
                      <a:close/>
                    </a:path>
                  </a:pathLst>
                </a:custGeom>
                <a:grpFill/>
                <a:ln w="1860" cap="flat">
                  <a:noFill/>
                  <a:prstDash val="solid"/>
                  <a:miter/>
                </a:ln>
              </p:spPr>
              <p:txBody>
                <a:bodyPr rtlCol="0" anchor="ctr"/>
                <a:lstStyle/>
                <a:p>
                  <a:endParaRPr lang="zh-CN" altLang="en-US">
                    <a:solidFill>
                      <a:schemeClr val="bg1"/>
                    </a:solidFill>
                    <a:cs typeface="+mn-ea"/>
                    <a:sym typeface="+mn-lt"/>
                  </a:endParaRPr>
                </a:p>
              </p:txBody>
            </p:sp>
          </p:grpSp>
        </p:grpSp>
      </p:grpSp>
      <p:grpSp>
        <p:nvGrpSpPr>
          <p:cNvPr id="48" name="组合 47">
            <a:extLst>
              <a:ext uri="{FF2B5EF4-FFF2-40B4-BE49-F238E27FC236}">
                <a16:creationId xmlns="" xmlns:a16="http://schemas.microsoft.com/office/drawing/2014/main" id="{45C688FE-8022-448A-8910-7B3FCFEF794A}"/>
              </a:ext>
            </a:extLst>
          </p:cNvPr>
          <p:cNvGrpSpPr/>
          <p:nvPr/>
        </p:nvGrpSpPr>
        <p:grpSpPr>
          <a:xfrm>
            <a:off x="18259381" y="13428627"/>
            <a:ext cx="6742711" cy="472950"/>
            <a:chOff x="1419182" y="4168789"/>
            <a:chExt cx="5301426" cy="876144"/>
          </a:xfrm>
        </p:grpSpPr>
        <p:sp>
          <p:nvSpPr>
            <p:cNvPr id="49" name="文本框 48">
              <a:extLst>
                <a:ext uri="{FF2B5EF4-FFF2-40B4-BE49-F238E27FC236}">
                  <a16:creationId xmlns="" xmlns:a16="http://schemas.microsoft.com/office/drawing/2014/main" id="{BF6E2110-4D8C-4531-A8AE-8D04416A4D23}"/>
                </a:ext>
              </a:extLst>
            </p:cNvPr>
            <p:cNvSpPr txBox="1"/>
            <p:nvPr/>
          </p:nvSpPr>
          <p:spPr>
            <a:xfrm>
              <a:off x="2239473" y="4168789"/>
              <a:ext cx="4481135" cy="876144"/>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000" dirty="0">
                  <a:solidFill>
                    <a:schemeClr val="tx1">
                      <a:lumMod val="75000"/>
                      <a:lumOff val="25000"/>
                    </a:schemeClr>
                  </a:solidFill>
                  <a:latin typeface="+mn-lt"/>
                  <a:cs typeface="+mn-ea"/>
                  <a:sym typeface="+mn-lt"/>
                </a:rPr>
                <a:t>并对表现较优秀的员工或团队进行嘉奖（</a:t>
              </a:r>
              <a:r>
                <a:rPr lang="en-US" altLang="zh-CN" sz="1000" dirty="0" err="1">
                  <a:solidFill>
                    <a:schemeClr val="tx1">
                      <a:lumMod val="75000"/>
                      <a:lumOff val="25000"/>
                    </a:schemeClr>
                  </a:solidFill>
                  <a:latin typeface="+mn-lt"/>
                  <a:cs typeface="+mn-ea"/>
                  <a:sym typeface="+mn-lt"/>
                </a:rPr>
                <a:t>ps</a:t>
              </a:r>
              <a:r>
                <a:rPr lang="zh-CN" altLang="zh-CN" sz="1000" dirty="0">
                  <a:solidFill>
                    <a:schemeClr val="tx1">
                      <a:lumMod val="75000"/>
                      <a:lumOff val="25000"/>
                    </a:schemeClr>
                  </a:solidFill>
                  <a:latin typeface="+mn-lt"/>
                  <a:cs typeface="+mn-ea"/>
                  <a:sym typeface="+mn-lt"/>
                </a:rPr>
                <a:t>：季度销售冠军奖（完成率）、部门</a:t>
              </a:r>
              <a:r>
                <a:rPr lang="en-US" altLang="zh-CN" sz="1000" dirty="0">
                  <a:solidFill>
                    <a:schemeClr val="tx1">
                      <a:lumMod val="75000"/>
                      <a:lumOff val="25000"/>
                    </a:schemeClr>
                  </a:solidFill>
                  <a:latin typeface="+mn-lt"/>
                  <a:cs typeface="+mn-ea"/>
                  <a:sym typeface="+mn-lt"/>
                </a:rPr>
                <a:t>/</a:t>
              </a:r>
              <a:r>
                <a:rPr lang="zh-CN" altLang="zh-CN" sz="1000" dirty="0">
                  <a:solidFill>
                    <a:schemeClr val="tx1">
                      <a:lumMod val="75000"/>
                      <a:lumOff val="25000"/>
                    </a:schemeClr>
                  </a:solidFill>
                  <a:latin typeface="+mn-lt"/>
                  <a:cs typeface="+mn-ea"/>
                  <a:sym typeface="+mn-lt"/>
                </a:rPr>
                <a:t>团队工作执行最好或完成最好</a:t>
              </a:r>
              <a:r>
                <a:rPr lang="en-US" altLang="zh-CN" sz="1000" dirty="0">
                  <a:solidFill>
                    <a:schemeClr val="tx1">
                      <a:lumMod val="75000"/>
                      <a:lumOff val="25000"/>
                    </a:schemeClr>
                  </a:solidFill>
                  <a:latin typeface="+mn-lt"/>
                  <a:cs typeface="+mn-ea"/>
                  <a:sym typeface="+mn-lt"/>
                </a:rPr>
                <a:t>——</a:t>
              </a:r>
              <a:r>
                <a:rPr lang="zh-CN" altLang="zh-CN" sz="1000" dirty="0">
                  <a:solidFill>
                    <a:schemeClr val="tx1">
                      <a:lumMod val="75000"/>
                      <a:lumOff val="25000"/>
                    </a:schemeClr>
                  </a:solidFill>
                  <a:latin typeface="+mn-lt"/>
                  <a:cs typeface="+mn-ea"/>
                  <a:sym typeface="+mn-lt"/>
                </a:rPr>
                <a:t>最佳团队协作奖、年度优秀工作者等表彰会）。</a:t>
              </a:r>
            </a:p>
          </p:txBody>
        </p:sp>
        <p:grpSp>
          <p:nvGrpSpPr>
            <p:cNvPr id="50" name="组合 49">
              <a:extLst>
                <a:ext uri="{FF2B5EF4-FFF2-40B4-BE49-F238E27FC236}">
                  <a16:creationId xmlns="" xmlns:a16="http://schemas.microsoft.com/office/drawing/2014/main" id="{055CA805-B0F3-484A-98A9-752EF1BA570C}"/>
                </a:ext>
              </a:extLst>
            </p:cNvPr>
            <p:cNvGrpSpPr/>
            <p:nvPr/>
          </p:nvGrpSpPr>
          <p:grpSpPr>
            <a:xfrm>
              <a:off x="1419182" y="4202693"/>
              <a:ext cx="669492" cy="669492"/>
              <a:chOff x="1419182" y="4202693"/>
              <a:chExt cx="669492" cy="669492"/>
            </a:xfrm>
          </p:grpSpPr>
          <p:grpSp>
            <p:nvGrpSpPr>
              <p:cNvPr id="51" name="组合 50">
                <a:extLst>
                  <a:ext uri="{FF2B5EF4-FFF2-40B4-BE49-F238E27FC236}">
                    <a16:creationId xmlns="" xmlns:a16="http://schemas.microsoft.com/office/drawing/2014/main" id="{E2DB05B7-9D6C-4355-A600-5C342D5A069B}"/>
                  </a:ext>
                </a:extLst>
              </p:cNvPr>
              <p:cNvGrpSpPr/>
              <p:nvPr/>
            </p:nvGrpSpPr>
            <p:grpSpPr>
              <a:xfrm>
                <a:off x="1419182" y="4202693"/>
                <a:ext cx="669492" cy="669492"/>
                <a:chOff x="7254240" y="1144504"/>
                <a:chExt cx="1117600" cy="1117600"/>
              </a:xfrm>
            </p:grpSpPr>
            <p:sp>
              <p:nvSpPr>
                <p:cNvPr id="53" name="椭圆 52">
                  <a:extLst>
                    <a:ext uri="{FF2B5EF4-FFF2-40B4-BE49-F238E27FC236}">
                      <a16:creationId xmlns="" xmlns:a16="http://schemas.microsoft.com/office/drawing/2014/main" id="{82CD62A1-FA62-4233-9E1B-0AC885BA799E}"/>
                    </a:ext>
                  </a:extLst>
                </p:cNvPr>
                <p:cNvSpPr/>
                <p:nvPr/>
              </p:nvSpPr>
              <p:spPr>
                <a:xfrm>
                  <a:off x="7355840" y="1246104"/>
                  <a:ext cx="914400" cy="914400"/>
                </a:xfrm>
                <a:prstGeom prst="ellipse">
                  <a:avLst/>
                </a:prstGeom>
                <a:gradFill>
                  <a:gsLst>
                    <a:gs pos="24000">
                      <a:schemeClr val="accent1">
                        <a:lumMod val="75000"/>
                      </a:schemeClr>
                    </a:gs>
                    <a:gs pos="73000">
                      <a:schemeClr val="accent2">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椭圆 53">
                  <a:extLst>
                    <a:ext uri="{FF2B5EF4-FFF2-40B4-BE49-F238E27FC236}">
                      <a16:creationId xmlns="" xmlns:a16="http://schemas.microsoft.com/office/drawing/2014/main" id="{4A871C91-9269-4452-B115-62097C200E95}"/>
                    </a:ext>
                  </a:extLst>
                </p:cNvPr>
                <p:cNvSpPr/>
                <p:nvPr/>
              </p:nvSpPr>
              <p:spPr>
                <a:xfrm>
                  <a:off x="7254240" y="1144504"/>
                  <a:ext cx="1117600" cy="1117600"/>
                </a:xfrm>
                <a:prstGeom prst="ellipse">
                  <a:avLst/>
                </a:prstGeom>
                <a:noFill/>
                <a:ln>
                  <a:gradFill>
                    <a:gsLst>
                      <a:gs pos="28000">
                        <a:schemeClr val="accent1">
                          <a:lumMod val="75000"/>
                        </a:schemeClr>
                      </a:gs>
                      <a:gs pos="74000">
                        <a:schemeClr val="accent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2" name="图形 10">
                <a:extLst>
                  <a:ext uri="{FF2B5EF4-FFF2-40B4-BE49-F238E27FC236}">
                    <a16:creationId xmlns="" xmlns:a16="http://schemas.microsoft.com/office/drawing/2014/main" id="{91ABE4CF-1E34-4FEE-848C-AD6F10A2A66B}"/>
                  </a:ext>
                </a:extLst>
              </p:cNvPr>
              <p:cNvSpPr/>
              <p:nvPr/>
            </p:nvSpPr>
            <p:spPr>
              <a:xfrm>
                <a:off x="1615654" y="4397823"/>
                <a:ext cx="269364" cy="269364"/>
              </a:xfrm>
              <a:custGeom>
                <a:avLst/>
                <a:gdLst>
                  <a:gd name="connsiteX0" fmla="*/ 535781 w 1607343"/>
                  <a:gd name="connsiteY0" fmla="*/ 892969 h 1607343"/>
                  <a:gd name="connsiteX1" fmla="*/ 178594 w 1607343"/>
                  <a:gd name="connsiteY1" fmla="*/ 892969 h 1607343"/>
                  <a:gd name="connsiteX2" fmla="*/ 0 w 1607343"/>
                  <a:gd name="connsiteY2" fmla="*/ 1071563 h 1607343"/>
                  <a:gd name="connsiteX3" fmla="*/ 0 w 1607343"/>
                  <a:gd name="connsiteY3" fmla="*/ 1428750 h 1607343"/>
                  <a:gd name="connsiteX4" fmla="*/ 178594 w 1607343"/>
                  <a:gd name="connsiteY4" fmla="*/ 1607344 h 1607343"/>
                  <a:gd name="connsiteX5" fmla="*/ 535781 w 1607343"/>
                  <a:gd name="connsiteY5" fmla="*/ 1607344 h 1607343"/>
                  <a:gd name="connsiteX6" fmla="*/ 714375 w 1607343"/>
                  <a:gd name="connsiteY6" fmla="*/ 1428750 h 1607343"/>
                  <a:gd name="connsiteX7" fmla="*/ 714375 w 1607343"/>
                  <a:gd name="connsiteY7" fmla="*/ 1071563 h 1607343"/>
                  <a:gd name="connsiteX8" fmla="*/ 535781 w 1607343"/>
                  <a:gd name="connsiteY8" fmla="*/ 892969 h 1607343"/>
                  <a:gd name="connsiteX9" fmla="*/ 595313 w 1607343"/>
                  <a:gd name="connsiteY9" fmla="*/ 1428750 h 1607343"/>
                  <a:gd name="connsiteX10" fmla="*/ 535781 w 1607343"/>
                  <a:gd name="connsiteY10" fmla="*/ 1488281 h 1607343"/>
                  <a:gd name="connsiteX11" fmla="*/ 178594 w 1607343"/>
                  <a:gd name="connsiteY11" fmla="*/ 1488281 h 1607343"/>
                  <a:gd name="connsiteX12" fmla="*/ 119063 w 1607343"/>
                  <a:gd name="connsiteY12" fmla="*/ 1428750 h 1607343"/>
                  <a:gd name="connsiteX13" fmla="*/ 119063 w 1607343"/>
                  <a:gd name="connsiteY13" fmla="*/ 1071563 h 1607343"/>
                  <a:gd name="connsiteX14" fmla="*/ 178594 w 1607343"/>
                  <a:gd name="connsiteY14" fmla="*/ 1012031 h 1607343"/>
                  <a:gd name="connsiteX15" fmla="*/ 535781 w 1607343"/>
                  <a:gd name="connsiteY15" fmla="*/ 1012031 h 1607343"/>
                  <a:gd name="connsiteX16" fmla="*/ 595313 w 1607343"/>
                  <a:gd name="connsiteY16" fmla="*/ 1071563 h 1607343"/>
                  <a:gd name="connsiteX17" fmla="*/ 595313 w 1607343"/>
                  <a:gd name="connsiteY17" fmla="*/ 1428750 h 1607343"/>
                  <a:gd name="connsiteX18" fmla="*/ 535781 w 1607343"/>
                  <a:gd name="connsiteY18" fmla="*/ 0 h 1607343"/>
                  <a:gd name="connsiteX19" fmla="*/ 178594 w 1607343"/>
                  <a:gd name="connsiteY19" fmla="*/ 0 h 1607343"/>
                  <a:gd name="connsiteX20" fmla="*/ 0 w 1607343"/>
                  <a:gd name="connsiteY20" fmla="*/ 178594 h 1607343"/>
                  <a:gd name="connsiteX21" fmla="*/ 0 w 1607343"/>
                  <a:gd name="connsiteY21" fmla="*/ 535781 h 1607343"/>
                  <a:gd name="connsiteX22" fmla="*/ 178594 w 1607343"/>
                  <a:gd name="connsiteY22" fmla="*/ 714375 h 1607343"/>
                  <a:gd name="connsiteX23" fmla="*/ 535781 w 1607343"/>
                  <a:gd name="connsiteY23" fmla="*/ 714375 h 1607343"/>
                  <a:gd name="connsiteX24" fmla="*/ 714375 w 1607343"/>
                  <a:gd name="connsiteY24" fmla="*/ 535781 h 1607343"/>
                  <a:gd name="connsiteX25" fmla="*/ 714375 w 1607343"/>
                  <a:gd name="connsiteY25" fmla="*/ 178594 h 1607343"/>
                  <a:gd name="connsiteX26" fmla="*/ 535781 w 1607343"/>
                  <a:gd name="connsiteY26" fmla="*/ 0 h 1607343"/>
                  <a:gd name="connsiteX27" fmla="*/ 595313 w 1607343"/>
                  <a:gd name="connsiteY27" fmla="*/ 535781 h 1607343"/>
                  <a:gd name="connsiteX28" fmla="*/ 535781 w 1607343"/>
                  <a:gd name="connsiteY28" fmla="*/ 595313 h 1607343"/>
                  <a:gd name="connsiteX29" fmla="*/ 178594 w 1607343"/>
                  <a:gd name="connsiteY29" fmla="*/ 595313 h 1607343"/>
                  <a:gd name="connsiteX30" fmla="*/ 119063 w 1607343"/>
                  <a:gd name="connsiteY30" fmla="*/ 535781 h 1607343"/>
                  <a:gd name="connsiteX31" fmla="*/ 119063 w 1607343"/>
                  <a:gd name="connsiteY31" fmla="*/ 178594 h 1607343"/>
                  <a:gd name="connsiteX32" fmla="*/ 178594 w 1607343"/>
                  <a:gd name="connsiteY32" fmla="*/ 119063 h 1607343"/>
                  <a:gd name="connsiteX33" fmla="*/ 535781 w 1607343"/>
                  <a:gd name="connsiteY33" fmla="*/ 119063 h 1607343"/>
                  <a:gd name="connsiteX34" fmla="*/ 595313 w 1607343"/>
                  <a:gd name="connsiteY34" fmla="*/ 178594 h 1607343"/>
                  <a:gd name="connsiteX35" fmla="*/ 595313 w 1607343"/>
                  <a:gd name="connsiteY35" fmla="*/ 535781 h 1607343"/>
                  <a:gd name="connsiteX36" fmla="*/ 1518047 w 1607343"/>
                  <a:gd name="connsiteY36" fmla="*/ 892969 h 1607343"/>
                  <a:gd name="connsiteX37" fmla="*/ 1458516 w 1607343"/>
                  <a:gd name="connsiteY37" fmla="*/ 952500 h 1607343"/>
                  <a:gd name="connsiteX38" fmla="*/ 1458516 w 1607343"/>
                  <a:gd name="connsiteY38" fmla="*/ 1547813 h 1607343"/>
                  <a:gd name="connsiteX39" fmla="*/ 1518047 w 1607343"/>
                  <a:gd name="connsiteY39" fmla="*/ 1607344 h 1607343"/>
                  <a:gd name="connsiteX40" fmla="*/ 1577578 w 1607343"/>
                  <a:gd name="connsiteY40" fmla="*/ 1547813 h 1607343"/>
                  <a:gd name="connsiteX41" fmla="*/ 1577578 w 1607343"/>
                  <a:gd name="connsiteY41" fmla="*/ 952500 h 1607343"/>
                  <a:gd name="connsiteX42" fmla="*/ 1518047 w 1607343"/>
                  <a:gd name="connsiteY42" fmla="*/ 892969 h 1607343"/>
                  <a:gd name="connsiteX43" fmla="*/ 1428750 w 1607343"/>
                  <a:gd name="connsiteY43" fmla="*/ 0 h 1607343"/>
                  <a:gd name="connsiteX44" fmla="*/ 1071563 w 1607343"/>
                  <a:gd name="connsiteY44" fmla="*/ 0 h 1607343"/>
                  <a:gd name="connsiteX45" fmla="*/ 892969 w 1607343"/>
                  <a:gd name="connsiteY45" fmla="*/ 178594 h 1607343"/>
                  <a:gd name="connsiteX46" fmla="*/ 892969 w 1607343"/>
                  <a:gd name="connsiteY46" fmla="*/ 535781 h 1607343"/>
                  <a:gd name="connsiteX47" fmla="*/ 1071563 w 1607343"/>
                  <a:gd name="connsiteY47" fmla="*/ 714375 h 1607343"/>
                  <a:gd name="connsiteX48" fmla="*/ 1428750 w 1607343"/>
                  <a:gd name="connsiteY48" fmla="*/ 714375 h 1607343"/>
                  <a:gd name="connsiteX49" fmla="*/ 1607344 w 1607343"/>
                  <a:gd name="connsiteY49" fmla="*/ 535781 h 1607343"/>
                  <a:gd name="connsiteX50" fmla="*/ 1607344 w 1607343"/>
                  <a:gd name="connsiteY50" fmla="*/ 178594 h 1607343"/>
                  <a:gd name="connsiteX51" fmla="*/ 1428750 w 1607343"/>
                  <a:gd name="connsiteY51" fmla="*/ 0 h 1607343"/>
                  <a:gd name="connsiteX52" fmla="*/ 1488281 w 1607343"/>
                  <a:gd name="connsiteY52" fmla="*/ 535781 h 1607343"/>
                  <a:gd name="connsiteX53" fmla="*/ 1428750 w 1607343"/>
                  <a:gd name="connsiteY53" fmla="*/ 595313 h 1607343"/>
                  <a:gd name="connsiteX54" fmla="*/ 1071563 w 1607343"/>
                  <a:gd name="connsiteY54" fmla="*/ 595313 h 1607343"/>
                  <a:gd name="connsiteX55" fmla="*/ 1012031 w 1607343"/>
                  <a:gd name="connsiteY55" fmla="*/ 535781 h 1607343"/>
                  <a:gd name="connsiteX56" fmla="*/ 1012031 w 1607343"/>
                  <a:gd name="connsiteY56" fmla="*/ 178594 h 1607343"/>
                  <a:gd name="connsiteX57" fmla="*/ 1071563 w 1607343"/>
                  <a:gd name="connsiteY57" fmla="*/ 119063 h 1607343"/>
                  <a:gd name="connsiteX58" fmla="*/ 1428750 w 1607343"/>
                  <a:gd name="connsiteY58" fmla="*/ 119063 h 1607343"/>
                  <a:gd name="connsiteX59" fmla="*/ 1488281 w 1607343"/>
                  <a:gd name="connsiteY59" fmla="*/ 178594 h 1607343"/>
                  <a:gd name="connsiteX60" fmla="*/ 1488281 w 1607343"/>
                  <a:gd name="connsiteY60" fmla="*/ 535781 h 1607343"/>
                  <a:gd name="connsiteX61" fmla="*/ 982266 w 1607343"/>
                  <a:gd name="connsiteY61" fmla="*/ 982266 h 1607343"/>
                  <a:gd name="connsiteX62" fmla="*/ 922734 w 1607343"/>
                  <a:gd name="connsiteY62" fmla="*/ 1041797 h 1607343"/>
                  <a:gd name="connsiteX63" fmla="*/ 922734 w 1607343"/>
                  <a:gd name="connsiteY63" fmla="*/ 1547813 h 1607343"/>
                  <a:gd name="connsiteX64" fmla="*/ 982266 w 1607343"/>
                  <a:gd name="connsiteY64" fmla="*/ 1607344 h 1607343"/>
                  <a:gd name="connsiteX65" fmla="*/ 1041797 w 1607343"/>
                  <a:gd name="connsiteY65" fmla="*/ 1547813 h 1607343"/>
                  <a:gd name="connsiteX66" fmla="*/ 1041797 w 1607343"/>
                  <a:gd name="connsiteY66" fmla="*/ 1041797 h 1607343"/>
                  <a:gd name="connsiteX67" fmla="*/ 982266 w 1607343"/>
                  <a:gd name="connsiteY67" fmla="*/ 982266 h 1607343"/>
                  <a:gd name="connsiteX68" fmla="*/ 1250156 w 1607343"/>
                  <a:gd name="connsiteY68" fmla="*/ 1160859 h 1607343"/>
                  <a:gd name="connsiteX69" fmla="*/ 1190625 w 1607343"/>
                  <a:gd name="connsiteY69" fmla="*/ 1220391 h 1607343"/>
                  <a:gd name="connsiteX70" fmla="*/ 1190625 w 1607343"/>
                  <a:gd name="connsiteY70" fmla="*/ 1547813 h 1607343"/>
                  <a:gd name="connsiteX71" fmla="*/ 1250156 w 1607343"/>
                  <a:gd name="connsiteY71" fmla="*/ 1607344 h 1607343"/>
                  <a:gd name="connsiteX72" fmla="*/ 1309688 w 1607343"/>
                  <a:gd name="connsiteY72" fmla="*/ 1547813 h 1607343"/>
                  <a:gd name="connsiteX73" fmla="*/ 1309688 w 1607343"/>
                  <a:gd name="connsiteY73" fmla="*/ 1220391 h 1607343"/>
                  <a:gd name="connsiteX74" fmla="*/ 1250156 w 1607343"/>
                  <a:gd name="connsiteY74" fmla="*/ 1160859 h 160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607343" h="1607343">
                    <a:moveTo>
                      <a:pt x="535781" y="892969"/>
                    </a:moveTo>
                    <a:lnTo>
                      <a:pt x="178594" y="892969"/>
                    </a:lnTo>
                    <a:cubicBezTo>
                      <a:pt x="80367" y="892969"/>
                      <a:pt x="0" y="973336"/>
                      <a:pt x="0" y="1071563"/>
                    </a:cubicBezTo>
                    <a:lnTo>
                      <a:pt x="0" y="1428750"/>
                    </a:lnTo>
                    <a:cubicBezTo>
                      <a:pt x="0" y="1526977"/>
                      <a:pt x="80367" y="1607344"/>
                      <a:pt x="178594" y="1607344"/>
                    </a:cubicBezTo>
                    <a:lnTo>
                      <a:pt x="535781" y="1607344"/>
                    </a:lnTo>
                    <a:cubicBezTo>
                      <a:pt x="634008" y="1607344"/>
                      <a:pt x="714375" y="1526977"/>
                      <a:pt x="714375" y="1428750"/>
                    </a:cubicBezTo>
                    <a:lnTo>
                      <a:pt x="714375" y="1071563"/>
                    </a:lnTo>
                    <a:cubicBezTo>
                      <a:pt x="714375" y="973336"/>
                      <a:pt x="634008" y="892969"/>
                      <a:pt x="535781" y="892969"/>
                    </a:cubicBezTo>
                    <a:close/>
                    <a:moveTo>
                      <a:pt x="595313" y="1428750"/>
                    </a:moveTo>
                    <a:cubicBezTo>
                      <a:pt x="595313" y="1461492"/>
                      <a:pt x="568523" y="1488281"/>
                      <a:pt x="535781" y="1488281"/>
                    </a:cubicBezTo>
                    <a:lnTo>
                      <a:pt x="178594" y="1488281"/>
                    </a:lnTo>
                    <a:cubicBezTo>
                      <a:pt x="145852" y="1488281"/>
                      <a:pt x="119063" y="1461492"/>
                      <a:pt x="119063" y="1428750"/>
                    </a:cubicBezTo>
                    <a:lnTo>
                      <a:pt x="119063" y="1071563"/>
                    </a:lnTo>
                    <a:cubicBezTo>
                      <a:pt x="119063" y="1038820"/>
                      <a:pt x="145852" y="1012031"/>
                      <a:pt x="178594" y="1012031"/>
                    </a:cubicBezTo>
                    <a:lnTo>
                      <a:pt x="535781" y="1012031"/>
                    </a:lnTo>
                    <a:cubicBezTo>
                      <a:pt x="568523" y="1012031"/>
                      <a:pt x="595313" y="1038820"/>
                      <a:pt x="595313" y="1071563"/>
                    </a:cubicBezTo>
                    <a:lnTo>
                      <a:pt x="595313" y="1428750"/>
                    </a:lnTo>
                    <a:close/>
                    <a:moveTo>
                      <a:pt x="535781" y="0"/>
                    </a:moveTo>
                    <a:lnTo>
                      <a:pt x="178594" y="0"/>
                    </a:lnTo>
                    <a:cubicBezTo>
                      <a:pt x="80367" y="0"/>
                      <a:pt x="0" y="80367"/>
                      <a:pt x="0" y="178594"/>
                    </a:cubicBezTo>
                    <a:lnTo>
                      <a:pt x="0" y="535781"/>
                    </a:lnTo>
                    <a:cubicBezTo>
                      <a:pt x="0" y="634008"/>
                      <a:pt x="80367" y="714375"/>
                      <a:pt x="178594" y="714375"/>
                    </a:cubicBezTo>
                    <a:lnTo>
                      <a:pt x="535781" y="714375"/>
                    </a:lnTo>
                    <a:cubicBezTo>
                      <a:pt x="634008" y="714375"/>
                      <a:pt x="714375" y="634008"/>
                      <a:pt x="714375" y="535781"/>
                    </a:cubicBezTo>
                    <a:lnTo>
                      <a:pt x="714375" y="178594"/>
                    </a:lnTo>
                    <a:cubicBezTo>
                      <a:pt x="714375" y="80367"/>
                      <a:pt x="634008" y="0"/>
                      <a:pt x="535781" y="0"/>
                    </a:cubicBezTo>
                    <a:close/>
                    <a:moveTo>
                      <a:pt x="595313" y="535781"/>
                    </a:moveTo>
                    <a:cubicBezTo>
                      <a:pt x="595313" y="568523"/>
                      <a:pt x="568523" y="595313"/>
                      <a:pt x="535781" y="595313"/>
                    </a:cubicBezTo>
                    <a:lnTo>
                      <a:pt x="178594" y="595313"/>
                    </a:lnTo>
                    <a:cubicBezTo>
                      <a:pt x="145852" y="595313"/>
                      <a:pt x="119063" y="568523"/>
                      <a:pt x="119063" y="535781"/>
                    </a:cubicBezTo>
                    <a:lnTo>
                      <a:pt x="119063" y="178594"/>
                    </a:lnTo>
                    <a:cubicBezTo>
                      <a:pt x="119063" y="145852"/>
                      <a:pt x="145852" y="119063"/>
                      <a:pt x="178594" y="119063"/>
                    </a:cubicBezTo>
                    <a:lnTo>
                      <a:pt x="535781" y="119063"/>
                    </a:lnTo>
                    <a:cubicBezTo>
                      <a:pt x="568523" y="119063"/>
                      <a:pt x="595313" y="145852"/>
                      <a:pt x="595313" y="178594"/>
                    </a:cubicBezTo>
                    <a:lnTo>
                      <a:pt x="595313" y="535781"/>
                    </a:lnTo>
                    <a:close/>
                    <a:moveTo>
                      <a:pt x="1518047" y="892969"/>
                    </a:moveTo>
                    <a:cubicBezTo>
                      <a:pt x="1485305" y="892969"/>
                      <a:pt x="1458516" y="919758"/>
                      <a:pt x="1458516" y="952500"/>
                    </a:cubicBezTo>
                    <a:lnTo>
                      <a:pt x="1458516" y="1547813"/>
                    </a:lnTo>
                    <a:cubicBezTo>
                      <a:pt x="1458516" y="1580555"/>
                      <a:pt x="1485305" y="1607344"/>
                      <a:pt x="1518047" y="1607344"/>
                    </a:cubicBezTo>
                    <a:cubicBezTo>
                      <a:pt x="1550789" y="1607344"/>
                      <a:pt x="1577578" y="1580555"/>
                      <a:pt x="1577578" y="1547813"/>
                    </a:cubicBezTo>
                    <a:lnTo>
                      <a:pt x="1577578" y="952500"/>
                    </a:lnTo>
                    <a:cubicBezTo>
                      <a:pt x="1577578" y="919758"/>
                      <a:pt x="1550789" y="892969"/>
                      <a:pt x="1518047" y="892969"/>
                    </a:cubicBezTo>
                    <a:close/>
                    <a:moveTo>
                      <a:pt x="1428750" y="0"/>
                    </a:moveTo>
                    <a:lnTo>
                      <a:pt x="1071563" y="0"/>
                    </a:lnTo>
                    <a:cubicBezTo>
                      <a:pt x="973336" y="0"/>
                      <a:pt x="892969" y="80367"/>
                      <a:pt x="892969" y="178594"/>
                    </a:cubicBezTo>
                    <a:lnTo>
                      <a:pt x="892969" y="535781"/>
                    </a:lnTo>
                    <a:cubicBezTo>
                      <a:pt x="892969" y="634008"/>
                      <a:pt x="973336" y="714375"/>
                      <a:pt x="1071563" y="714375"/>
                    </a:cubicBezTo>
                    <a:lnTo>
                      <a:pt x="1428750" y="714375"/>
                    </a:lnTo>
                    <a:cubicBezTo>
                      <a:pt x="1526977" y="714375"/>
                      <a:pt x="1607344" y="634008"/>
                      <a:pt x="1607344" y="535781"/>
                    </a:cubicBezTo>
                    <a:lnTo>
                      <a:pt x="1607344" y="178594"/>
                    </a:lnTo>
                    <a:cubicBezTo>
                      <a:pt x="1607344" y="80367"/>
                      <a:pt x="1526977" y="0"/>
                      <a:pt x="1428750" y="0"/>
                    </a:cubicBezTo>
                    <a:close/>
                    <a:moveTo>
                      <a:pt x="1488281" y="535781"/>
                    </a:moveTo>
                    <a:cubicBezTo>
                      <a:pt x="1488281" y="568523"/>
                      <a:pt x="1461492" y="595313"/>
                      <a:pt x="1428750" y="595313"/>
                    </a:cubicBezTo>
                    <a:lnTo>
                      <a:pt x="1071563" y="595313"/>
                    </a:lnTo>
                    <a:cubicBezTo>
                      <a:pt x="1038820" y="595313"/>
                      <a:pt x="1012031" y="568523"/>
                      <a:pt x="1012031" y="535781"/>
                    </a:cubicBezTo>
                    <a:lnTo>
                      <a:pt x="1012031" y="178594"/>
                    </a:lnTo>
                    <a:cubicBezTo>
                      <a:pt x="1012031" y="145852"/>
                      <a:pt x="1038820" y="119063"/>
                      <a:pt x="1071563" y="119063"/>
                    </a:cubicBezTo>
                    <a:lnTo>
                      <a:pt x="1428750" y="119063"/>
                    </a:lnTo>
                    <a:cubicBezTo>
                      <a:pt x="1461492" y="119063"/>
                      <a:pt x="1488281" y="145852"/>
                      <a:pt x="1488281" y="178594"/>
                    </a:cubicBezTo>
                    <a:lnTo>
                      <a:pt x="1488281" y="535781"/>
                    </a:lnTo>
                    <a:close/>
                    <a:moveTo>
                      <a:pt x="982266" y="982266"/>
                    </a:moveTo>
                    <a:cubicBezTo>
                      <a:pt x="949524" y="982266"/>
                      <a:pt x="922734" y="1009055"/>
                      <a:pt x="922734" y="1041797"/>
                    </a:cubicBezTo>
                    <a:lnTo>
                      <a:pt x="922734" y="1547813"/>
                    </a:lnTo>
                    <a:cubicBezTo>
                      <a:pt x="922734" y="1580555"/>
                      <a:pt x="949524" y="1607344"/>
                      <a:pt x="982266" y="1607344"/>
                    </a:cubicBezTo>
                    <a:cubicBezTo>
                      <a:pt x="1015008" y="1607344"/>
                      <a:pt x="1041797" y="1580555"/>
                      <a:pt x="1041797" y="1547813"/>
                    </a:cubicBezTo>
                    <a:lnTo>
                      <a:pt x="1041797" y="1041797"/>
                    </a:lnTo>
                    <a:cubicBezTo>
                      <a:pt x="1041797" y="1009055"/>
                      <a:pt x="1015008" y="982266"/>
                      <a:pt x="982266" y="982266"/>
                    </a:cubicBezTo>
                    <a:close/>
                    <a:moveTo>
                      <a:pt x="1250156" y="1160859"/>
                    </a:moveTo>
                    <a:cubicBezTo>
                      <a:pt x="1217414" y="1160859"/>
                      <a:pt x="1190625" y="1187649"/>
                      <a:pt x="1190625" y="1220391"/>
                    </a:cubicBezTo>
                    <a:lnTo>
                      <a:pt x="1190625" y="1547813"/>
                    </a:lnTo>
                    <a:cubicBezTo>
                      <a:pt x="1190625" y="1580555"/>
                      <a:pt x="1217414" y="1607344"/>
                      <a:pt x="1250156" y="1607344"/>
                    </a:cubicBezTo>
                    <a:cubicBezTo>
                      <a:pt x="1282898" y="1607344"/>
                      <a:pt x="1309688" y="1580555"/>
                      <a:pt x="1309688" y="1547813"/>
                    </a:cubicBezTo>
                    <a:lnTo>
                      <a:pt x="1309688" y="1220391"/>
                    </a:lnTo>
                    <a:cubicBezTo>
                      <a:pt x="1309688" y="1187649"/>
                      <a:pt x="1282898" y="1160859"/>
                      <a:pt x="1250156" y="1160859"/>
                    </a:cubicBezTo>
                    <a:close/>
                  </a:path>
                </a:pathLst>
              </a:custGeom>
              <a:solidFill>
                <a:schemeClr val="bg1">
                  <a:alpha val="99000"/>
                </a:schemeClr>
              </a:solidFill>
              <a:ln w="1860" cap="flat">
                <a:noFill/>
                <a:prstDash val="solid"/>
                <a:miter/>
              </a:ln>
            </p:spPr>
            <p:txBody>
              <a:bodyPr rtlCol="0" anchor="ctr"/>
              <a:lstStyle/>
              <a:p>
                <a:endParaRPr lang="zh-CN" altLang="en-US">
                  <a:solidFill>
                    <a:schemeClr val="bg1"/>
                  </a:solidFill>
                  <a:cs typeface="+mn-ea"/>
                  <a:sym typeface="+mn-lt"/>
                </a:endParaRPr>
              </a:p>
            </p:txBody>
          </p:sp>
        </p:grpSp>
      </p:grpSp>
    </p:spTree>
    <p:extLst>
      <p:ext uri="{BB962C8B-B14F-4D97-AF65-F5344CB8AC3E}">
        <p14:creationId xmlns:p14="http://schemas.microsoft.com/office/powerpoint/2010/main" val="19158222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 xmlns:a16="http://schemas.microsoft.com/office/drawing/2014/main" id="{E5E75ABF-1AD7-4174-940A-5237FEA5AE7F}"/>
              </a:ext>
            </a:extLst>
          </p:cNvPr>
          <p:cNvSpPr txBox="1"/>
          <p:nvPr/>
        </p:nvSpPr>
        <p:spPr>
          <a:xfrm>
            <a:off x="1102360" y="1173824"/>
            <a:ext cx="3723783" cy="1015663"/>
          </a:xfrm>
          <a:prstGeom prst="rect">
            <a:avLst/>
          </a:prstGeom>
          <a:noFill/>
        </p:spPr>
        <p:txBody>
          <a:bodyPr wrap="square">
            <a:spAutoFit/>
          </a:bodyPr>
          <a:lstStyle/>
          <a:p>
            <a:r>
              <a:rPr lang="zh-CN" altLang="zh-CN" sz="6000" dirty="0">
                <a:gradFill>
                  <a:gsLst>
                    <a:gs pos="24000">
                      <a:schemeClr val="accent1">
                        <a:lumMod val="75000"/>
                      </a:schemeClr>
                    </a:gs>
                    <a:gs pos="73000">
                      <a:schemeClr val="accent2">
                        <a:lumMod val="75000"/>
                      </a:schemeClr>
                    </a:gs>
                  </a:gsLst>
                  <a:lin ang="2700000" scaled="0"/>
                </a:gradFill>
                <a:cs typeface="+mn-ea"/>
                <a:sym typeface="+mn-lt"/>
              </a:rPr>
              <a:t> 员工嘉奖 </a:t>
            </a:r>
          </a:p>
        </p:txBody>
      </p:sp>
      <p:grpSp>
        <p:nvGrpSpPr>
          <p:cNvPr id="11" name="组合 10">
            <a:extLst>
              <a:ext uri="{FF2B5EF4-FFF2-40B4-BE49-F238E27FC236}">
                <a16:creationId xmlns="" xmlns:a16="http://schemas.microsoft.com/office/drawing/2014/main" id="{1660B954-C263-4ED3-A3C8-F2D4D95EB0C2}"/>
              </a:ext>
            </a:extLst>
          </p:cNvPr>
          <p:cNvGrpSpPr/>
          <p:nvPr/>
        </p:nvGrpSpPr>
        <p:grpSpPr>
          <a:xfrm>
            <a:off x="7614386" y="1028700"/>
            <a:ext cx="3299569" cy="6422842"/>
            <a:chOff x="8258128" y="863453"/>
            <a:chExt cx="2759853" cy="5372247"/>
          </a:xfrm>
        </p:grpSpPr>
        <p:pic>
          <p:nvPicPr>
            <p:cNvPr id="10" name="图片 9" descr="图片包含 室内, 桌子, 电脑, 办公室&#10;&#10;描述已自动生成">
              <a:extLst>
                <a:ext uri="{FF2B5EF4-FFF2-40B4-BE49-F238E27FC236}">
                  <a16:creationId xmlns="" xmlns:a16="http://schemas.microsoft.com/office/drawing/2014/main" id="{7E24F1EA-9CD8-40EE-AA2A-7ADACD9428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04500" y="1061098"/>
              <a:ext cx="2283234" cy="4969418"/>
            </a:xfrm>
            <a:prstGeom prst="roundRect">
              <a:avLst>
                <a:gd name="adj" fmla="val 10584"/>
              </a:avLst>
            </a:prstGeom>
          </p:spPr>
        </p:pic>
        <p:pic>
          <p:nvPicPr>
            <p:cNvPr id="8" name="图片 7">
              <a:extLst>
                <a:ext uri="{FF2B5EF4-FFF2-40B4-BE49-F238E27FC236}">
                  <a16:creationId xmlns="" xmlns:a16="http://schemas.microsoft.com/office/drawing/2014/main" id="{1C2DD2A6-BD65-44B5-97DE-ADF0385A48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58128" y="863453"/>
              <a:ext cx="2759853" cy="5372247"/>
            </a:xfrm>
            <a:prstGeom prst="rect">
              <a:avLst/>
            </a:prstGeom>
          </p:spPr>
        </p:pic>
      </p:grpSp>
      <p:grpSp>
        <p:nvGrpSpPr>
          <p:cNvPr id="57" name="组合 56">
            <a:extLst>
              <a:ext uri="{FF2B5EF4-FFF2-40B4-BE49-F238E27FC236}">
                <a16:creationId xmlns="" xmlns:a16="http://schemas.microsoft.com/office/drawing/2014/main" id="{B1F853C2-1352-4850-A8F2-9F922A431E8B}"/>
              </a:ext>
            </a:extLst>
          </p:cNvPr>
          <p:cNvGrpSpPr/>
          <p:nvPr/>
        </p:nvGrpSpPr>
        <p:grpSpPr>
          <a:xfrm>
            <a:off x="1419182" y="2581137"/>
            <a:ext cx="5301426" cy="692875"/>
            <a:chOff x="1419182" y="2748546"/>
            <a:chExt cx="5301426" cy="692875"/>
          </a:xfrm>
        </p:grpSpPr>
        <p:sp>
          <p:nvSpPr>
            <p:cNvPr id="13" name="文本框 12">
              <a:extLst>
                <a:ext uri="{FF2B5EF4-FFF2-40B4-BE49-F238E27FC236}">
                  <a16:creationId xmlns="" xmlns:a16="http://schemas.microsoft.com/office/drawing/2014/main" id="{75A71DAB-4423-47E1-BF15-AE072CBF749E}"/>
                </a:ext>
              </a:extLst>
            </p:cNvPr>
            <p:cNvSpPr txBox="1"/>
            <p:nvPr/>
          </p:nvSpPr>
          <p:spPr>
            <a:xfrm>
              <a:off x="2239473" y="2748546"/>
              <a:ext cx="4481135" cy="692497"/>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000" dirty="0">
                  <a:solidFill>
                    <a:schemeClr val="tx1">
                      <a:lumMod val="75000"/>
                      <a:lumOff val="25000"/>
                    </a:schemeClr>
                  </a:solidFill>
                  <a:latin typeface="+mn-lt"/>
                  <a:cs typeface="+mn-ea"/>
                  <a:sym typeface="+mn-lt"/>
                </a:rPr>
                <a:t>公司本季度的月末或者下一度的月初抽出半天的时间，由沈总或总经办牵头，行政人事部组织，召开全员的员工大会，旨在总结本季度或上一季度工作中的得与失</a:t>
              </a:r>
            </a:p>
          </p:txBody>
        </p:sp>
        <p:grpSp>
          <p:nvGrpSpPr>
            <p:cNvPr id="53" name="组合 52">
              <a:extLst>
                <a:ext uri="{FF2B5EF4-FFF2-40B4-BE49-F238E27FC236}">
                  <a16:creationId xmlns="" xmlns:a16="http://schemas.microsoft.com/office/drawing/2014/main" id="{E1FA5035-4FF5-460F-A1B3-BF2D630DE6AD}"/>
                </a:ext>
              </a:extLst>
            </p:cNvPr>
            <p:cNvGrpSpPr/>
            <p:nvPr/>
          </p:nvGrpSpPr>
          <p:grpSpPr>
            <a:xfrm>
              <a:off x="1419182" y="2771929"/>
              <a:ext cx="669492" cy="669492"/>
              <a:chOff x="1419182" y="2771929"/>
              <a:chExt cx="669492" cy="669492"/>
            </a:xfrm>
          </p:grpSpPr>
          <p:grpSp>
            <p:nvGrpSpPr>
              <p:cNvPr id="19" name="组合 18">
                <a:extLst>
                  <a:ext uri="{FF2B5EF4-FFF2-40B4-BE49-F238E27FC236}">
                    <a16:creationId xmlns="" xmlns:a16="http://schemas.microsoft.com/office/drawing/2014/main" id="{5B248314-6906-410F-8542-738B25568754}"/>
                  </a:ext>
                </a:extLst>
              </p:cNvPr>
              <p:cNvGrpSpPr/>
              <p:nvPr/>
            </p:nvGrpSpPr>
            <p:grpSpPr>
              <a:xfrm>
                <a:off x="1419182" y="2771929"/>
                <a:ext cx="669492" cy="669492"/>
                <a:chOff x="7254240" y="1144504"/>
                <a:chExt cx="1117600" cy="1117600"/>
              </a:xfrm>
            </p:grpSpPr>
            <p:sp>
              <p:nvSpPr>
                <p:cNvPr id="17" name="椭圆 16">
                  <a:extLst>
                    <a:ext uri="{FF2B5EF4-FFF2-40B4-BE49-F238E27FC236}">
                      <a16:creationId xmlns="" xmlns:a16="http://schemas.microsoft.com/office/drawing/2014/main" id="{1664665F-B5AD-431C-AB4C-CD7BCA86DA61}"/>
                    </a:ext>
                  </a:extLst>
                </p:cNvPr>
                <p:cNvSpPr/>
                <p:nvPr/>
              </p:nvSpPr>
              <p:spPr>
                <a:xfrm>
                  <a:off x="7355840" y="1246104"/>
                  <a:ext cx="914400" cy="914400"/>
                </a:xfrm>
                <a:prstGeom prst="ellipse">
                  <a:avLst/>
                </a:prstGeom>
                <a:gradFill>
                  <a:gsLst>
                    <a:gs pos="24000">
                      <a:schemeClr val="accent1">
                        <a:lumMod val="75000"/>
                      </a:schemeClr>
                    </a:gs>
                    <a:gs pos="73000">
                      <a:schemeClr val="accent2">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a:extLst>
                    <a:ext uri="{FF2B5EF4-FFF2-40B4-BE49-F238E27FC236}">
                      <a16:creationId xmlns="" xmlns:a16="http://schemas.microsoft.com/office/drawing/2014/main" id="{64A5ACD5-44D0-402B-99DC-A4693308A961}"/>
                    </a:ext>
                  </a:extLst>
                </p:cNvPr>
                <p:cNvSpPr/>
                <p:nvPr/>
              </p:nvSpPr>
              <p:spPr>
                <a:xfrm>
                  <a:off x="7254240" y="1144504"/>
                  <a:ext cx="1117600" cy="1117600"/>
                </a:xfrm>
                <a:prstGeom prst="ellipse">
                  <a:avLst/>
                </a:prstGeom>
                <a:noFill/>
                <a:ln>
                  <a:gradFill>
                    <a:gsLst>
                      <a:gs pos="28000">
                        <a:schemeClr val="accent1">
                          <a:lumMod val="75000"/>
                        </a:schemeClr>
                      </a:gs>
                      <a:gs pos="74000">
                        <a:schemeClr val="accent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4" name="图形 8">
                <a:extLst>
                  <a:ext uri="{FF2B5EF4-FFF2-40B4-BE49-F238E27FC236}">
                    <a16:creationId xmlns="" xmlns:a16="http://schemas.microsoft.com/office/drawing/2014/main" id="{ED758C1B-4E12-4EF0-9460-12D98E007ECA}"/>
                  </a:ext>
                </a:extLst>
              </p:cNvPr>
              <p:cNvGrpSpPr/>
              <p:nvPr/>
            </p:nvGrpSpPr>
            <p:grpSpPr>
              <a:xfrm>
                <a:off x="1543467" y="2918022"/>
                <a:ext cx="413738" cy="413738"/>
                <a:chOff x="58746" y="4088217"/>
                <a:chExt cx="1905000" cy="1905000"/>
              </a:xfrm>
              <a:solidFill>
                <a:schemeClr val="bg1">
                  <a:alpha val="99000"/>
                </a:schemeClr>
              </a:solidFill>
            </p:grpSpPr>
            <p:sp>
              <p:nvSpPr>
                <p:cNvPr id="25" name="任意多边形: 形状 24">
                  <a:extLst>
                    <a:ext uri="{FF2B5EF4-FFF2-40B4-BE49-F238E27FC236}">
                      <a16:creationId xmlns="" xmlns:a16="http://schemas.microsoft.com/office/drawing/2014/main" id="{9025462D-E8D0-4255-B286-1D462977D62F}"/>
                    </a:ext>
                  </a:extLst>
                </p:cNvPr>
                <p:cNvSpPr/>
                <p:nvPr/>
              </p:nvSpPr>
              <p:spPr>
                <a:xfrm>
                  <a:off x="415933" y="4237045"/>
                  <a:ext cx="1190625" cy="1547812"/>
                </a:xfrm>
                <a:custGeom>
                  <a:avLst/>
                  <a:gdLst>
                    <a:gd name="connsiteX0" fmla="*/ 595313 w 1190625"/>
                    <a:gd name="connsiteY0" fmla="*/ 0 h 1547812"/>
                    <a:gd name="connsiteX1" fmla="*/ 0 w 1190625"/>
                    <a:gd name="connsiteY1" fmla="*/ 595313 h 1547812"/>
                    <a:gd name="connsiteX2" fmla="*/ 398859 w 1190625"/>
                    <a:gd name="connsiteY2" fmla="*/ 1443633 h 1547812"/>
                    <a:gd name="connsiteX3" fmla="*/ 550664 w 1190625"/>
                    <a:gd name="connsiteY3" fmla="*/ 1541859 h 1547812"/>
                    <a:gd name="connsiteX4" fmla="*/ 595313 w 1190625"/>
                    <a:gd name="connsiteY4" fmla="*/ 1547813 h 1547812"/>
                    <a:gd name="connsiteX5" fmla="*/ 729258 w 1190625"/>
                    <a:gd name="connsiteY5" fmla="*/ 1506141 h 1547812"/>
                    <a:gd name="connsiteX6" fmla="*/ 791766 w 1190625"/>
                    <a:gd name="connsiteY6" fmla="*/ 1443633 h 1547812"/>
                    <a:gd name="connsiteX7" fmla="*/ 1190625 w 1190625"/>
                    <a:gd name="connsiteY7" fmla="*/ 595313 h 1547812"/>
                    <a:gd name="connsiteX8" fmla="*/ 595313 w 1190625"/>
                    <a:gd name="connsiteY8" fmla="*/ 0 h 1547812"/>
                    <a:gd name="connsiteX9" fmla="*/ 693539 w 1190625"/>
                    <a:gd name="connsiteY9" fmla="*/ 1378148 h 1547812"/>
                    <a:gd name="connsiteX10" fmla="*/ 663773 w 1190625"/>
                    <a:gd name="connsiteY10" fmla="*/ 1407914 h 1547812"/>
                    <a:gd name="connsiteX11" fmla="*/ 574477 w 1190625"/>
                    <a:gd name="connsiteY11" fmla="*/ 1425774 h 1547812"/>
                    <a:gd name="connsiteX12" fmla="*/ 497086 w 1190625"/>
                    <a:gd name="connsiteY12" fmla="*/ 1375172 h 1547812"/>
                    <a:gd name="connsiteX13" fmla="*/ 119063 w 1190625"/>
                    <a:gd name="connsiteY13" fmla="*/ 595313 h 1547812"/>
                    <a:gd name="connsiteX14" fmla="*/ 595313 w 1190625"/>
                    <a:gd name="connsiteY14" fmla="*/ 119063 h 1547812"/>
                    <a:gd name="connsiteX15" fmla="*/ 1071563 w 1190625"/>
                    <a:gd name="connsiteY15" fmla="*/ 595313 h 1547812"/>
                    <a:gd name="connsiteX16" fmla="*/ 693539 w 1190625"/>
                    <a:gd name="connsiteY16" fmla="*/ 1378148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90625" h="1547812">
                      <a:moveTo>
                        <a:pt x="595313" y="0"/>
                      </a:moveTo>
                      <a:cubicBezTo>
                        <a:pt x="267891" y="0"/>
                        <a:pt x="0" y="267891"/>
                        <a:pt x="0" y="595313"/>
                      </a:cubicBezTo>
                      <a:cubicBezTo>
                        <a:pt x="0" y="773906"/>
                        <a:pt x="133945" y="1059656"/>
                        <a:pt x="398859" y="1443633"/>
                      </a:cubicBezTo>
                      <a:cubicBezTo>
                        <a:pt x="434578" y="1497211"/>
                        <a:pt x="488156" y="1529953"/>
                        <a:pt x="550664" y="1541859"/>
                      </a:cubicBezTo>
                      <a:cubicBezTo>
                        <a:pt x="565547" y="1547813"/>
                        <a:pt x="580430" y="1547813"/>
                        <a:pt x="595313" y="1547813"/>
                      </a:cubicBezTo>
                      <a:cubicBezTo>
                        <a:pt x="642937" y="1547813"/>
                        <a:pt x="690563" y="1532930"/>
                        <a:pt x="729258" y="1506141"/>
                      </a:cubicBezTo>
                      <a:cubicBezTo>
                        <a:pt x="753070" y="1488281"/>
                        <a:pt x="773906" y="1467445"/>
                        <a:pt x="791766" y="1443633"/>
                      </a:cubicBezTo>
                      <a:cubicBezTo>
                        <a:pt x="1056680" y="1059656"/>
                        <a:pt x="1190625" y="773906"/>
                        <a:pt x="1190625" y="595313"/>
                      </a:cubicBezTo>
                      <a:cubicBezTo>
                        <a:pt x="1190625" y="267891"/>
                        <a:pt x="922734" y="0"/>
                        <a:pt x="595313" y="0"/>
                      </a:cubicBezTo>
                      <a:close/>
                      <a:moveTo>
                        <a:pt x="693539" y="1378148"/>
                      </a:moveTo>
                      <a:cubicBezTo>
                        <a:pt x="684609" y="1390055"/>
                        <a:pt x="675680" y="1401961"/>
                        <a:pt x="663773" y="1407914"/>
                      </a:cubicBezTo>
                      <a:cubicBezTo>
                        <a:pt x="636984" y="1425774"/>
                        <a:pt x="607219" y="1431727"/>
                        <a:pt x="574477" y="1425774"/>
                      </a:cubicBezTo>
                      <a:cubicBezTo>
                        <a:pt x="541734" y="1419820"/>
                        <a:pt x="514945" y="1401961"/>
                        <a:pt x="497086" y="1375172"/>
                      </a:cubicBezTo>
                      <a:cubicBezTo>
                        <a:pt x="184547" y="922734"/>
                        <a:pt x="119063" y="702469"/>
                        <a:pt x="119063" y="595313"/>
                      </a:cubicBezTo>
                      <a:cubicBezTo>
                        <a:pt x="119063" y="333375"/>
                        <a:pt x="333375" y="119063"/>
                        <a:pt x="595313" y="119063"/>
                      </a:cubicBezTo>
                      <a:cubicBezTo>
                        <a:pt x="857250" y="119063"/>
                        <a:pt x="1071563" y="333375"/>
                        <a:pt x="1071563" y="595313"/>
                      </a:cubicBezTo>
                      <a:cubicBezTo>
                        <a:pt x="1071563" y="702469"/>
                        <a:pt x="1006078" y="922734"/>
                        <a:pt x="693539" y="1378148"/>
                      </a:cubicBezTo>
                      <a:close/>
                    </a:path>
                  </a:pathLst>
                </a:custGeom>
                <a:grpFill/>
                <a:ln w="1860" cap="flat">
                  <a:noFill/>
                  <a:prstDash val="solid"/>
                  <a:miter/>
                </a:ln>
              </p:spPr>
              <p:txBody>
                <a:bodyPr rtlCol="0" anchor="ctr"/>
                <a:lstStyle/>
                <a:p>
                  <a:endParaRPr lang="zh-CN" altLang="en-US">
                    <a:cs typeface="+mn-ea"/>
                    <a:sym typeface="+mn-lt"/>
                  </a:endParaRPr>
                </a:p>
              </p:txBody>
            </p:sp>
            <p:sp>
              <p:nvSpPr>
                <p:cNvPr id="26" name="任意多边形: 形状 25">
                  <a:extLst>
                    <a:ext uri="{FF2B5EF4-FFF2-40B4-BE49-F238E27FC236}">
                      <a16:creationId xmlns="" xmlns:a16="http://schemas.microsoft.com/office/drawing/2014/main" id="{B9FD0B9C-DA91-4CF7-84C2-29BDF08112C3}"/>
                    </a:ext>
                  </a:extLst>
                </p:cNvPr>
                <p:cNvSpPr/>
                <p:nvPr/>
              </p:nvSpPr>
              <p:spPr>
                <a:xfrm>
                  <a:off x="773121" y="4623998"/>
                  <a:ext cx="476250" cy="476250"/>
                </a:xfrm>
                <a:custGeom>
                  <a:avLst/>
                  <a:gdLst>
                    <a:gd name="connsiteX0" fmla="*/ 238125 w 476250"/>
                    <a:gd name="connsiteY0" fmla="*/ 0 h 476250"/>
                    <a:gd name="connsiteX1" fmla="*/ 0 w 476250"/>
                    <a:gd name="connsiteY1" fmla="*/ 238125 h 476250"/>
                    <a:gd name="connsiteX2" fmla="*/ 238125 w 476250"/>
                    <a:gd name="connsiteY2" fmla="*/ 476250 h 476250"/>
                    <a:gd name="connsiteX3" fmla="*/ 476250 w 476250"/>
                    <a:gd name="connsiteY3" fmla="*/ 238125 h 476250"/>
                    <a:gd name="connsiteX4" fmla="*/ 238125 w 476250"/>
                    <a:gd name="connsiteY4" fmla="*/ 0 h 476250"/>
                    <a:gd name="connsiteX5" fmla="*/ 238125 w 476250"/>
                    <a:gd name="connsiteY5" fmla="*/ 357188 h 476250"/>
                    <a:gd name="connsiteX6" fmla="*/ 119063 w 476250"/>
                    <a:gd name="connsiteY6" fmla="*/ 238125 h 476250"/>
                    <a:gd name="connsiteX7" fmla="*/ 238125 w 476250"/>
                    <a:gd name="connsiteY7" fmla="*/ 119063 h 476250"/>
                    <a:gd name="connsiteX8" fmla="*/ 357188 w 476250"/>
                    <a:gd name="connsiteY8" fmla="*/ 238125 h 476250"/>
                    <a:gd name="connsiteX9" fmla="*/ 238125 w 476250"/>
                    <a:gd name="connsiteY9" fmla="*/ 357188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0" h="476250">
                      <a:moveTo>
                        <a:pt x="238125" y="0"/>
                      </a:moveTo>
                      <a:cubicBezTo>
                        <a:pt x="107156" y="0"/>
                        <a:pt x="0" y="107156"/>
                        <a:pt x="0" y="238125"/>
                      </a:cubicBezTo>
                      <a:cubicBezTo>
                        <a:pt x="0" y="369094"/>
                        <a:pt x="107156" y="476250"/>
                        <a:pt x="238125" y="476250"/>
                      </a:cubicBezTo>
                      <a:cubicBezTo>
                        <a:pt x="369094" y="476250"/>
                        <a:pt x="476250" y="369094"/>
                        <a:pt x="476250" y="238125"/>
                      </a:cubicBezTo>
                      <a:cubicBezTo>
                        <a:pt x="476250" y="107156"/>
                        <a:pt x="369094" y="0"/>
                        <a:pt x="238125" y="0"/>
                      </a:cubicBezTo>
                      <a:close/>
                      <a:moveTo>
                        <a:pt x="238125" y="357188"/>
                      </a:moveTo>
                      <a:cubicBezTo>
                        <a:pt x="172641" y="357188"/>
                        <a:pt x="119063" y="303609"/>
                        <a:pt x="119063" y="238125"/>
                      </a:cubicBezTo>
                      <a:cubicBezTo>
                        <a:pt x="119063" y="172641"/>
                        <a:pt x="172641" y="119063"/>
                        <a:pt x="238125" y="119063"/>
                      </a:cubicBezTo>
                      <a:cubicBezTo>
                        <a:pt x="303609" y="119063"/>
                        <a:pt x="357188" y="172641"/>
                        <a:pt x="357188" y="238125"/>
                      </a:cubicBezTo>
                      <a:cubicBezTo>
                        <a:pt x="357188" y="303609"/>
                        <a:pt x="303609" y="357188"/>
                        <a:pt x="238125" y="357188"/>
                      </a:cubicBezTo>
                      <a:close/>
                    </a:path>
                  </a:pathLst>
                </a:custGeom>
                <a:grpFill/>
                <a:ln w="1860" cap="flat">
                  <a:noFill/>
                  <a:prstDash val="solid"/>
                  <a:miter/>
                </a:ln>
              </p:spPr>
              <p:txBody>
                <a:bodyPr rtlCol="0" anchor="ctr"/>
                <a:lstStyle/>
                <a:p>
                  <a:endParaRPr lang="zh-CN" altLang="en-US">
                    <a:cs typeface="+mn-ea"/>
                    <a:sym typeface="+mn-lt"/>
                  </a:endParaRPr>
                </a:p>
              </p:txBody>
            </p:sp>
          </p:grpSp>
        </p:grpSp>
      </p:grpSp>
      <p:grpSp>
        <p:nvGrpSpPr>
          <p:cNvPr id="31" name="图形 8">
            <a:extLst>
              <a:ext uri="{FF2B5EF4-FFF2-40B4-BE49-F238E27FC236}">
                <a16:creationId xmlns="" xmlns:a16="http://schemas.microsoft.com/office/drawing/2014/main" id="{CC18BEA3-2EA7-43F6-B2C5-1942AB73F272}"/>
              </a:ext>
            </a:extLst>
          </p:cNvPr>
          <p:cNvGrpSpPr/>
          <p:nvPr/>
        </p:nvGrpSpPr>
        <p:grpSpPr>
          <a:xfrm>
            <a:off x="-569759" y="3240022"/>
            <a:ext cx="323202" cy="323202"/>
            <a:chOff x="58746" y="4088217"/>
            <a:chExt cx="1905000" cy="1905000"/>
          </a:xfrm>
          <a:solidFill>
            <a:schemeClr val="bg1">
              <a:alpha val="99000"/>
            </a:schemeClr>
          </a:solidFill>
        </p:grpSpPr>
        <p:sp>
          <p:nvSpPr>
            <p:cNvPr id="32" name="任意多边形: 形状 31">
              <a:extLst>
                <a:ext uri="{FF2B5EF4-FFF2-40B4-BE49-F238E27FC236}">
                  <a16:creationId xmlns="" xmlns:a16="http://schemas.microsoft.com/office/drawing/2014/main" id="{978812FE-C766-4276-A968-4884135E5954}"/>
                </a:ext>
              </a:extLst>
            </p:cNvPr>
            <p:cNvSpPr/>
            <p:nvPr/>
          </p:nvSpPr>
          <p:spPr>
            <a:xfrm>
              <a:off x="415933" y="4237045"/>
              <a:ext cx="1190625" cy="1547812"/>
            </a:xfrm>
            <a:custGeom>
              <a:avLst/>
              <a:gdLst>
                <a:gd name="connsiteX0" fmla="*/ 595313 w 1190625"/>
                <a:gd name="connsiteY0" fmla="*/ 0 h 1547812"/>
                <a:gd name="connsiteX1" fmla="*/ 0 w 1190625"/>
                <a:gd name="connsiteY1" fmla="*/ 595313 h 1547812"/>
                <a:gd name="connsiteX2" fmla="*/ 398859 w 1190625"/>
                <a:gd name="connsiteY2" fmla="*/ 1443633 h 1547812"/>
                <a:gd name="connsiteX3" fmla="*/ 550664 w 1190625"/>
                <a:gd name="connsiteY3" fmla="*/ 1541859 h 1547812"/>
                <a:gd name="connsiteX4" fmla="*/ 595313 w 1190625"/>
                <a:gd name="connsiteY4" fmla="*/ 1547813 h 1547812"/>
                <a:gd name="connsiteX5" fmla="*/ 729258 w 1190625"/>
                <a:gd name="connsiteY5" fmla="*/ 1506141 h 1547812"/>
                <a:gd name="connsiteX6" fmla="*/ 791766 w 1190625"/>
                <a:gd name="connsiteY6" fmla="*/ 1443633 h 1547812"/>
                <a:gd name="connsiteX7" fmla="*/ 1190625 w 1190625"/>
                <a:gd name="connsiteY7" fmla="*/ 595313 h 1547812"/>
                <a:gd name="connsiteX8" fmla="*/ 595313 w 1190625"/>
                <a:gd name="connsiteY8" fmla="*/ 0 h 1547812"/>
                <a:gd name="connsiteX9" fmla="*/ 693539 w 1190625"/>
                <a:gd name="connsiteY9" fmla="*/ 1378148 h 1547812"/>
                <a:gd name="connsiteX10" fmla="*/ 663773 w 1190625"/>
                <a:gd name="connsiteY10" fmla="*/ 1407914 h 1547812"/>
                <a:gd name="connsiteX11" fmla="*/ 574477 w 1190625"/>
                <a:gd name="connsiteY11" fmla="*/ 1425774 h 1547812"/>
                <a:gd name="connsiteX12" fmla="*/ 497086 w 1190625"/>
                <a:gd name="connsiteY12" fmla="*/ 1375172 h 1547812"/>
                <a:gd name="connsiteX13" fmla="*/ 119063 w 1190625"/>
                <a:gd name="connsiteY13" fmla="*/ 595313 h 1547812"/>
                <a:gd name="connsiteX14" fmla="*/ 595313 w 1190625"/>
                <a:gd name="connsiteY14" fmla="*/ 119063 h 1547812"/>
                <a:gd name="connsiteX15" fmla="*/ 1071563 w 1190625"/>
                <a:gd name="connsiteY15" fmla="*/ 595313 h 1547812"/>
                <a:gd name="connsiteX16" fmla="*/ 693539 w 1190625"/>
                <a:gd name="connsiteY16" fmla="*/ 1378148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90625" h="1547812">
                  <a:moveTo>
                    <a:pt x="595313" y="0"/>
                  </a:moveTo>
                  <a:cubicBezTo>
                    <a:pt x="267891" y="0"/>
                    <a:pt x="0" y="267891"/>
                    <a:pt x="0" y="595313"/>
                  </a:cubicBezTo>
                  <a:cubicBezTo>
                    <a:pt x="0" y="773906"/>
                    <a:pt x="133945" y="1059656"/>
                    <a:pt x="398859" y="1443633"/>
                  </a:cubicBezTo>
                  <a:cubicBezTo>
                    <a:pt x="434578" y="1497211"/>
                    <a:pt x="488156" y="1529953"/>
                    <a:pt x="550664" y="1541859"/>
                  </a:cubicBezTo>
                  <a:cubicBezTo>
                    <a:pt x="565547" y="1547813"/>
                    <a:pt x="580430" y="1547813"/>
                    <a:pt x="595313" y="1547813"/>
                  </a:cubicBezTo>
                  <a:cubicBezTo>
                    <a:pt x="642937" y="1547813"/>
                    <a:pt x="690563" y="1532930"/>
                    <a:pt x="729258" y="1506141"/>
                  </a:cubicBezTo>
                  <a:cubicBezTo>
                    <a:pt x="753070" y="1488281"/>
                    <a:pt x="773906" y="1467445"/>
                    <a:pt x="791766" y="1443633"/>
                  </a:cubicBezTo>
                  <a:cubicBezTo>
                    <a:pt x="1056680" y="1059656"/>
                    <a:pt x="1190625" y="773906"/>
                    <a:pt x="1190625" y="595313"/>
                  </a:cubicBezTo>
                  <a:cubicBezTo>
                    <a:pt x="1190625" y="267891"/>
                    <a:pt x="922734" y="0"/>
                    <a:pt x="595313" y="0"/>
                  </a:cubicBezTo>
                  <a:close/>
                  <a:moveTo>
                    <a:pt x="693539" y="1378148"/>
                  </a:moveTo>
                  <a:cubicBezTo>
                    <a:pt x="684609" y="1390055"/>
                    <a:pt x="675680" y="1401961"/>
                    <a:pt x="663773" y="1407914"/>
                  </a:cubicBezTo>
                  <a:cubicBezTo>
                    <a:pt x="636984" y="1425774"/>
                    <a:pt x="607219" y="1431727"/>
                    <a:pt x="574477" y="1425774"/>
                  </a:cubicBezTo>
                  <a:cubicBezTo>
                    <a:pt x="541734" y="1419820"/>
                    <a:pt x="514945" y="1401961"/>
                    <a:pt x="497086" y="1375172"/>
                  </a:cubicBezTo>
                  <a:cubicBezTo>
                    <a:pt x="184547" y="922734"/>
                    <a:pt x="119063" y="702469"/>
                    <a:pt x="119063" y="595313"/>
                  </a:cubicBezTo>
                  <a:cubicBezTo>
                    <a:pt x="119063" y="333375"/>
                    <a:pt x="333375" y="119063"/>
                    <a:pt x="595313" y="119063"/>
                  </a:cubicBezTo>
                  <a:cubicBezTo>
                    <a:pt x="857250" y="119063"/>
                    <a:pt x="1071563" y="333375"/>
                    <a:pt x="1071563" y="595313"/>
                  </a:cubicBezTo>
                  <a:cubicBezTo>
                    <a:pt x="1071563" y="702469"/>
                    <a:pt x="1006078" y="922734"/>
                    <a:pt x="693539" y="1378148"/>
                  </a:cubicBezTo>
                  <a:close/>
                </a:path>
              </a:pathLst>
            </a:custGeom>
            <a:grpFill/>
            <a:ln w="1860" cap="flat">
              <a:noFill/>
              <a:prstDash val="solid"/>
              <a:miter/>
            </a:ln>
          </p:spPr>
          <p:txBody>
            <a:bodyPr rtlCol="0" anchor="ctr"/>
            <a:lstStyle/>
            <a:p>
              <a:endParaRPr lang="zh-CN" altLang="en-US">
                <a:cs typeface="+mn-ea"/>
                <a:sym typeface="+mn-lt"/>
              </a:endParaRPr>
            </a:p>
          </p:txBody>
        </p:sp>
        <p:sp>
          <p:nvSpPr>
            <p:cNvPr id="33" name="任意多边形: 形状 32">
              <a:extLst>
                <a:ext uri="{FF2B5EF4-FFF2-40B4-BE49-F238E27FC236}">
                  <a16:creationId xmlns="" xmlns:a16="http://schemas.microsoft.com/office/drawing/2014/main" id="{2E5BED65-B630-4032-AE6B-407E5BD86881}"/>
                </a:ext>
              </a:extLst>
            </p:cNvPr>
            <p:cNvSpPr/>
            <p:nvPr/>
          </p:nvSpPr>
          <p:spPr>
            <a:xfrm>
              <a:off x="773121" y="4623998"/>
              <a:ext cx="476250" cy="476250"/>
            </a:xfrm>
            <a:custGeom>
              <a:avLst/>
              <a:gdLst>
                <a:gd name="connsiteX0" fmla="*/ 238125 w 476250"/>
                <a:gd name="connsiteY0" fmla="*/ 0 h 476250"/>
                <a:gd name="connsiteX1" fmla="*/ 0 w 476250"/>
                <a:gd name="connsiteY1" fmla="*/ 238125 h 476250"/>
                <a:gd name="connsiteX2" fmla="*/ 238125 w 476250"/>
                <a:gd name="connsiteY2" fmla="*/ 476250 h 476250"/>
                <a:gd name="connsiteX3" fmla="*/ 476250 w 476250"/>
                <a:gd name="connsiteY3" fmla="*/ 238125 h 476250"/>
                <a:gd name="connsiteX4" fmla="*/ 238125 w 476250"/>
                <a:gd name="connsiteY4" fmla="*/ 0 h 476250"/>
                <a:gd name="connsiteX5" fmla="*/ 238125 w 476250"/>
                <a:gd name="connsiteY5" fmla="*/ 357188 h 476250"/>
                <a:gd name="connsiteX6" fmla="*/ 119063 w 476250"/>
                <a:gd name="connsiteY6" fmla="*/ 238125 h 476250"/>
                <a:gd name="connsiteX7" fmla="*/ 238125 w 476250"/>
                <a:gd name="connsiteY7" fmla="*/ 119063 h 476250"/>
                <a:gd name="connsiteX8" fmla="*/ 357188 w 476250"/>
                <a:gd name="connsiteY8" fmla="*/ 238125 h 476250"/>
                <a:gd name="connsiteX9" fmla="*/ 238125 w 476250"/>
                <a:gd name="connsiteY9" fmla="*/ 357188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0" h="476250">
                  <a:moveTo>
                    <a:pt x="238125" y="0"/>
                  </a:moveTo>
                  <a:cubicBezTo>
                    <a:pt x="107156" y="0"/>
                    <a:pt x="0" y="107156"/>
                    <a:pt x="0" y="238125"/>
                  </a:cubicBezTo>
                  <a:cubicBezTo>
                    <a:pt x="0" y="369094"/>
                    <a:pt x="107156" y="476250"/>
                    <a:pt x="238125" y="476250"/>
                  </a:cubicBezTo>
                  <a:cubicBezTo>
                    <a:pt x="369094" y="476250"/>
                    <a:pt x="476250" y="369094"/>
                    <a:pt x="476250" y="238125"/>
                  </a:cubicBezTo>
                  <a:cubicBezTo>
                    <a:pt x="476250" y="107156"/>
                    <a:pt x="369094" y="0"/>
                    <a:pt x="238125" y="0"/>
                  </a:cubicBezTo>
                  <a:close/>
                  <a:moveTo>
                    <a:pt x="238125" y="357188"/>
                  </a:moveTo>
                  <a:cubicBezTo>
                    <a:pt x="172641" y="357188"/>
                    <a:pt x="119063" y="303609"/>
                    <a:pt x="119063" y="238125"/>
                  </a:cubicBezTo>
                  <a:cubicBezTo>
                    <a:pt x="119063" y="172641"/>
                    <a:pt x="172641" y="119063"/>
                    <a:pt x="238125" y="119063"/>
                  </a:cubicBezTo>
                  <a:cubicBezTo>
                    <a:pt x="303609" y="119063"/>
                    <a:pt x="357188" y="172641"/>
                    <a:pt x="357188" y="238125"/>
                  </a:cubicBezTo>
                  <a:cubicBezTo>
                    <a:pt x="357188" y="303609"/>
                    <a:pt x="303609" y="357188"/>
                    <a:pt x="238125" y="357188"/>
                  </a:cubicBezTo>
                  <a:close/>
                </a:path>
              </a:pathLst>
            </a:custGeom>
            <a:grpFill/>
            <a:ln w="1860" cap="flat">
              <a:noFill/>
              <a:prstDash val="solid"/>
              <a:miter/>
            </a:ln>
          </p:spPr>
          <p:txBody>
            <a:bodyPr rtlCol="0" anchor="ctr"/>
            <a:lstStyle/>
            <a:p>
              <a:endParaRPr lang="zh-CN" altLang="en-US">
                <a:cs typeface="+mn-ea"/>
                <a:sym typeface="+mn-lt"/>
              </a:endParaRPr>
            </a:p>
          </p:txBody>
        </p:sp>
      </p:grpSp>
      <p:grpSp>
        <p:nvGrpSpPr>
          <p:cNvPr id="38" name="图形 8">
            <a:extLst>
              <a:ext uri="{FF2B5EF4-FFF2-40B4-BE49-F238E27FC236}">
                <a16:creationId xmlns="" xmlns:a16="http://schemas.microsoft.com/office/drawing/2014/main" id="{EC26E748-8ACF-4E52-9983-8498C7149CF6}"/>
              </a:ext>
            </a:extLst>
          </p:cNvPr>
          <p:cNvGrpSpPr/>
          <p:nvPr/>
        </p:nvGrpSpPr>
        <p:grpSpPr>
          <a:xfrm>
            <a:off x="-1108810" y="4236138"/>
            <a:ext cx="413738" cy="413738"/>
            <a:chOff x="58746" y="4088217"/>
            <a:chExt cx="1905000" cy="1905000"/>
          </a:xfrm>
          <a:solidFill>
            <a:schemeClr val="bg1">
              <a:alpha val="99000"/>
            </a:schemeClr>
          </a:solidFill>
        </p:grpSpPr>
        <p:sp>
          <p:nvSpPr>
            <p:cNvPr id="39" name="任意多边形: 形状 38">
              <a:extLst>
                <a:ext uri="{FF2B5EF4-FFF2-40B4-BE49-F238E27FC236}">
                  <a16:creationId xmlns="" xmlns:a16="http://schemas.microsoft.com/office/drawing/2014/main" id="{A0504565-F1A6-4451-8584-2474742CF339}"/>
                </a:ext>
              </a:extLst>
            </p:cNvPr>
            <p:cNvSpPr/>
            <p:nvPr/>
          </p:nvSpPr>
          <p:spPr>
            <a:xfrm>
              <a:off x="415933" y="4237045"/>
              <a:ext cx="1190625" cy="1547812"/>
            </a:xfrm>
            <a:custGeom>
              <a:avLst/>
              <a:gdLst>
                <a:gd name="connsiteX0" fmla="*/ 595313 w 1190625"/>
                <a:gd name="connsiteY0" fmla="*/ 0 h 1547812"/>
                <a:gd name="connsiteX1" fmla="*/ 0 w 1190625"/>
                <a:gd name="connsiteY1" fmla="*/ 595313 h 1547812"/>
                <a:gd name="connsiteX2" fmla="*/ 398859 w 1190625"/>
                <a:gd name="connsiteY2" fmla="*/ 1443633 h 1547812"/>
                <a:gd name="connsiteX3" fmla="*/ 550664 w 1190625"/>
                <a:gd name="connsiteY3" fmla="*/ 1541859 h 1547812"/>
                <a:gd name="connsiteX4" fmla="*/ 595313 w 1190625"/>
                <a:gd name="connsiteY4" fmla="*/ 1547813 h 1547812"/>
                <a:gd name="connsiteX5" fmla="*/ 729258 w 1190625"/>
                <a:gd name="connsiteY5" fmla="*/ 1506141 h 1547812"/>
                <a:gd name="connsiteX6" fmla="*/ 791766 w 1190625"/>
                <a:gd name="connsiteY6" fmla="*/ 1443633 h 1547812"/>
                <a:gd name="connsiteX7" fmla="*/ 1190625 w 1190625"/>
                <a:gd name="connsiteY7" fmla="*/ 595313 h 1547812"/>
                <a:gd name="connsiteX8" fmla="*/ 595313 w 1190625"/>
                <a:gd name="connsiteY8" fmla="*/ 0 h 1547812"/>
                <a:gd name="connsiteX9" fmla="*/ 693539 w 1190625"/>
                <a:gd name="connsiteY9" fmla="*/ 1378148 h 1547812"/>
                <a:gd name="connsiteX10" fmla="*/ 663773 w 1190625"/>
                <a:gd name="connsiteY10" fmla="*/ 1407914 h 1547812"/>
                <a:gd name="connsiteX11" fmla="*/ 574477 w 1190625"/>
                <a:gd name="connsiteY11" fmla="*/ 1425774 h 1547812"/>
                <a:gd name="connsiteX12" fmla="*/ 497086 w 1190625"/>
                <a:gd name="connsiteY12" fmla="*/ 1375172 h 1547812"/>
                <a:gd name="connsiteX13" fmla="*/ 119063 w 1190625"/>
                <a:gd name="connsiteY13" fmla="*/ 595313 h 1547812"/>
                <a:gd name="connsiteX14" fmla="*/ 595313 w 1190625"/>
                <a:gd name="connsiteY14" fmla="*/ 119063 h 1547812"/>
                <a:gd name="connsiteX15" fmla="*/ 1071563 w 1190625"/>
                <a:gd name="connsiteY15" fmla="*/ 595313 h 1547812"/>
                <a:gd name="connsiteX16" fmla="*/ 693539 w 1190625"/>
                <a:gd name="connsiteY16" fmla="*/ 1378148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90625" h="1547812">
                  <a:moveTo>
                    <a:pt x="595313" y="0"/>
                  </a:moveTo>
                  <a:cubicBezTo>
                    <a:pt x="267891" y="0"/>
                    <a:pt x="0" y="267891"/>
                    <a:pt x="0" y="595313"/>
                  </a:cubicBezTo>
                  <a:cubicBezTo>
                    <a:pt x="0" y="773906"/>
                    <a:pt x="133945" y="1059656"/>
                    <a:pt x="398859" y="1443633"/>
                  </a:cubicBezTo>
                  <a:cubicBezTo>
                    <a:pt x="434578" y="1497211"/>
                    <a:pt x="488156" y="1529953"/>
                    <a:pt x="550664" y="1541859"/>
                  </a:cubicBezTo>
                  <a:cubicBezTo>
                    <a:pt x="565547" y="1547813"/>
                    <a:pt x="580430" y="1547813"/>
                    <a:pt x="595313" y="1547813"/>
                  </a:cubicBezTo>
                  <a:cubicBezTo>
                    <a:pt x="642937" y="1547813"/>
                    <a:pt x="690563" y="1532930"/>
                    <a:pt x="729258" y="1506141"/>
                  </a:cubicBezTo>
                  <a:cubicBezTo>
                    <a:pt x="753070" y="1488281"/>
                    <a:pt x="773906" y="1467445"/>
                    <a:pt x="791766" y="1443633"/>
                  </a:cubicBezTo>
                  <a:cubicBezTo>
                    <a:pt x="1056680" y="1059656"/>
                    <a:pt x="1190625" y="773906"/>
                    <a:pt x="1190625" y="595313"/>
                  </a:cubicBezTo>
                  <a:cubicBezTo>
                    <a:pt x="1190625" y="267891"/>
                    <a:pt x="922734" y="0"/>
                    <a:pt x="595313" y="0"/>
                  </a:cubicBezTo>
                  <a:close/>
                  <a:moveTo>
                    <a:pt x="693539" y="1378148"/>
                  </a:moveTo>
                  <a:cubicBezTo>
                    <a:pt x="684609" y="1390055"/>
                    <a:pt x="675680" y="1401961"/>
                    <a:pt x="663773" y="1407914"/>
                  </a:cubicBezTo>
                  <a:cubicBezTo>
                    <a:pt x="636984" y="1425774"/>
                    <a:pt x="607219" y="1431727"/>
                    <a:pt x="574477" y="1425774"/>
                  </a:cubicBezTo>
                  <a:cubicBezTo>
                    <a:pt x="541734" y="1419820"/>
                    <a:pt x="514945" y="1401961"/>
                    <a:pt x="497086" y="1375172"/>
                  </a:cubicBezTo>
                  <a:cubicBezTo>
                    <a:pt x="184547" y="922734"/>
                    <a:pt x="119063" y="702469"/>
                    <a:pt x="119063" y="595313"/>
                  </a:cubicBezTo>
                  <a:cubicBezTo>
                    <a:pt x="119063" y="333375"/>
                    <a:pt x="333375" y="119063"/>
                    <a:pt x="595313" y="119063"/>
                  </a:cubicBezTo>
                  <a:cubicBezTo>
                    <a:pt x="857250" y="119063"/>
                    <a:pt x="1071563" y="333375"/>
                    <a:pt x="1071563" y="595313"/>
                  </a:cubicBezTo>
                  <a:cubicBezTo>
                    <a:pt x="1071563" y="702469"/>
                    <a:pt x="1006078" y="922734"/>
                    <a:pt x="693539" y="1378148"/>
                  </a:cubicBezTo>
                  <a:close/>
                </a:path>
              </a:pathLst>
            </a:custGeom>
            <a:grpFill/>
            <a:ln w="1860" cap="flat">
              <a:noFill/>
              <a:prstDash val="solid"/>
              <a:miter/>
            </a:ln>
          </p:spPr>
          <p:txBody>
            <a:bodyPr rtlCol="0" anchor="ctr"/>
            <a:lstStyle/>
            <a:p>
              <a:endParaRPr lang="zh-CN" altLang="en-US">
                <a:cs typeface="+mn-ea"/>
                <a:sym typeface="+mn-lt"/>
              </a:endParaRPr>
            </a:p>
          </p:txBody>
        </p:sp>
        <p:sp>
          <p:nvSpPr>
            <p:cNvPr id="40" name="任意多边形: 形状 39">
              <a:extLst>
                <a:ext uri="{FF2B5EF4-FFF2-40B4-BE49-F238E27FC236}">
                  <a16:creationId xmlns="" xmlns:a16="http://schemas.microsoft.com/office/drawing/2014/main" id="{7D7AD6B4-83E7-46DA-8F3B-93DB9E0B0FF8}"/>
                </a:ext>
              </a:extLst>
            </p:cNvPr>
            <p:cNvSpPr/>
            <p:nvPr/>
          </p:nvSpPr>
          <p:spPr>
            <a:xfrm>
              <a:off x="773121" y="4623998"/>
              <a:ext cx="476250" cy="476250"/>
            </a:xfrm>
            <a:custGeom>
              <a:avLst/>
              <a:gdLst>
                <a:gd name="connsiteX0" fmla="*/ 238125 w 476250"/>
                <a:gd name="connsiteY0" fmla="*/ 0 h 476250"/>
                <a:gd name="connsiteX1" fmla="*/ 0 w 476250"/>
                <a:gd name="connsiteY1" fmla="*/ 238125 h 476250"/>
                <a:gd name="connsiteX2" fmla="*/ 238125 w 476250"/>
                <a:gd name="connsiteY2" fmla="*/ 476250 h 476250"/>
                <a:gd name="connsiteX3" fmla="*/ 476250 w 476250"/>
                <a:gd name="connsiteY3" fmla="*/ 238125 h 476250"/>
                <a:gd name="connsiteX4" fmla="*/ 238125 w 476250"/>
                <a:gd name="connsiteY4" fmla="*/ 0 h 476250"/>
                <a:gd name="connsiteX5" fmla="*/ 238125 w 476250"/>
                <a:gd name="connsiteY5" fmla="*/ 357188 h 476250"/>
                <a:gd name="connsiteX6" fmla="*/ 119063 w 476250"/>
                <a:gd name="connsiteY6" fmla="*/ 238125 h 476250"/>
                <a:gd name="connsiteX7" fmla="*/ 238125 w 476250"/>
                <a:gd name="connsiteY7" fmla="*/ 119063 h 476250"/>
                <a:gd name="connsiteX8" fmla="*/ 357188 w 476250"/>
                <a:gd name="connsiteY8" fmla="*/ 238125 h 476250"/>
                <a:gd name="connsiteX9" fmla="*/ 238125 w 476250"/>
                <a:gd name="connsiteY9" fmla="*/ 357188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0" h="476250">
                  <a:moveTo>
                    <a:pt x="238125" y="0"/>
                  </a:moveTo>
                  <a:cubicBezTo>
                    <a:pt x="107156" y="0"/>
                    <a:pt x="0" y="107156"/>
                    <a:pt x="0" y="238125"/>
                  </a:cubicBezTo>
                  <a:cubicBezTo>
                    <a:pt x="0" y="369094"/>
                    <a:pt x="107156" y="476250"/>
                    <a:pt x="238125" y="476250"/>
                  </a:cubicBezTo>
                  <a:cubicBezTo>
                    <a:pt x="369094" y="476250"/>
                    <a:pt x="476250" y="369094"/>
                    <a:pt x="476250" y="238125"/>
                  </a:cubicBezTo>
                  <a:cubicBezTo>
                    <a:pt x="476250" y="107156"/>
                    <a:pt x="369094" y="0"/>
                    <a:pt x="238125" y="0"/>
                  </a:cubicBezTo>
                  <a:close/>
                  <a:moveTo>
                    <a:pt x="238125" y="357188"/>
                  </a:moveTo>
                  <a:cubicBezTo>
                    <a:pt x="172641" y="357188"/>
                    <a:pt x="119063" y="303609"/>
                    <a:pt x="119063" y="238125"/>
                  </a:cubicBezTo>
                  <a:cubicBezTo>
                    <a:pt x="119063" y="172641"/>
                    <a:pt x="172641" y="119063"/>
                    <a:pt x="238125" y="119063"/>
                  </a:cubicBezTo>
                  <a:cubicBezTo>
                    <a:pt x="303609" y="119063"/>
                    <a:pt x="357188" y="172641"/>
                    <a:pt x="357188" y="238125"/>
                  </a:cubicBezTo>
                  <a:cubicBezTo>
                    <a:pt x="357188" y="303609"/>
                    <a:pt x="303609" y="357188"/>
                    <a:pt x="238125" y="357188"/>
                  </a:cubicBezTo>
                  <a:close/>
                </a:path>
              </a:pathLst>
            </a:custGeom>
            <a:grpFill/>
            <a:ln w="1860" cap="flat">
              <a:noFill/>
              <a:prstDash val="solid"/>
              <a:miter/>
            </a:ln>
          </p:spPr>
          <p:txBody>
            <a:bodyPr rtlCol="0" anchor="ctr"/>
            <a:lstStyle/>
            <a:p>
              <a:endParaRPr lang="zh-CN" altLang="en-US">
                <a:cs typeface="+mn-ea"/>
                <a:sym typeface="+mn-lt"/>
              </a:endParaRPr>
            </a:p>
          </p:txBody>
        </p:sp>
      </p:grpSp>
      <p:grpSp>
        <p:nvGrpSpPr>
          <p:cNvPr id="45" name="图形 8">
            <a:extLst>
              <a:ext uri="{FF2B5EF4-FFF2-40B4-BE49-F238E27FC236}">
                <a16:creationId xmlns="" xmlns:a16="http://schemas.microsoft.com/office/drawing/2014/main" id="{EFB00A68-FFF9-475F-B703-3DCB3E65CFED}"/>
              </a:ext>
            </a:extLst>
          </p:cNvPr>
          <p:cNvGrpSpPr/>
          <p:nvPr/>
        </p:nvGrpSpPr>
        <p:grpSpPr>
          <a:xfrm>
            <a:off x="-2690036" y="6445840"/>
            <a:ext cx="258586" cy="336162"/>
            <a:chOff x="415934" y="4237044"/>
            <a:chExt cx="1190624" cy="1547812"/>
          </a:xfrm>
          <a:solidFill>
            <a:schemeClr val="bg1">
              <a:alpha val="99000"/>
            </a:schemeClr>
          </a:solidFill>
        </p:grpSpPr>
        <p:sp>
          <p:nvSpPr>
            <p:cNvPr id="46" name="任意多边形: 形状 45">
              <a:extLst>
                <a:ext uri="{FF2B5EF4-FFF2-40B4-BE49-F238E27FC236}">
                  <a16:creationId xmlns="" xmlns:a16="http://schemas.microsoft.com/office/drawing/2014/main" id="{4A62CBA9-EA37-46E7-B307-7E6A618B93C5}"/>
                </a:ext>
              </a:extLst>
            </p:cNvPr>
            <p:cNvSpPr/>
            <p:nvPr/>
          </p:nvSpPr>
          <p:spPr>
            <a:xfrm>
              <a:off x="415934" y="4237044"/>
              <a:ext cx="1190624" cy="1547812"/>
            </a:xfrm>
            <a:custGeom>
              <a:avLst/>
              <a:gdLst>
                <a:gd name="connsiteX0" fmla="*/ 595313 w 1190625"/>
                <a:gd name="connsiteY0" fmla="*/ 0 h 1547812"/>
                <a:gd name="connsiteX1" fmla="*/ 0 w 1190625"/>
                <a:gd name="connsiteY1" fmla="*/ 595313 h 1547812"/>
                <a:gd name="connsiteX2" fmla="*/ 398859 w 1190625"/>
                <a:gd name="connsiteY2" fmla="*/ 1443633 h 1547812"/>
                <a:gd name="connsiteX3" fmla="*/ 550664 w 1190625"/>
                <a:gd name="connsiteY3" fmla="*/ 1541859 h 1547812"/>
                <a:gd name="connsiteX4" fmla="*/ 595313 w 1190625"/>
                <a:gd name="connsiteY4" fmla="*/ 1547813 h 1547812"/>
                <a:gd name="connsiteX5" fmla="*/ 729258 w 1190625"/>
                <a:gd name="connsiteY5" fmla="*/ 1506141 h 1547812"/>
                <a:gd name="connsiteX6" fmla="*/ 791766 w 1190625"/>
                <a:gd name="connsiteY6" fmla="*/ 1443633 h 1547812"/>
                <a:gd name="connsiteX7" fmla="*/ 1190625 w 1190625"/>
                <a:gd name="connsiteY7" fmla="*/ 595313 h 1547812"/>
                <a:gd name="connsiteX8" fmla="*/ 595313 w 1190625"/>
                <a:gd name="connsiteY8" fmla="*/ 0 h 1547812"/>
                <a:gd name="connsiteX9" fmla="*/ 693539 w 1190625"/>
                <a:gd name="connsiteY9" fmla="*/ 1378148 h 1547812"/>
                <a:gd name="connsiteX10" fmla="*/ 663773 w 1190625"/>
                <a:gd name="connsiteY10" fmla="*/ 1407914 h 1547812"/>
                <a:gd name="connsiteX11" fmla="*/ 574477 w 1190625"/>
                <a:gd name="connsiteY11" fmla="*/ 1425774 h 1547812"/>
                <a:gd name="connsiteX12" fmla="*/ 497086 w 1190625"/>
                <a:gd name="connsiteY12" fmla="*/ 1375172 h 1547812"/>
                <a:gd name="connsiteX13" fmla="*/ 119063 w 1190625"/>
                <a:gd name="connsiteY13" fmla="*/ 595313 h 1547812"/>
                <a:gd name="connsiteX14" fmla="*/ 595313 w 1190625"/>
                <a:gd name="connsiteY14" fmla="*/ 119063 h 1547812"/>
                <a:gd name="connsiteX15" fmla="*/ 1071563 w 1190625"/>
                <a:gd name="connsiteY15" fmla="*/ 595313 h 1547812"/>
                <a:gd name="connsiteX16" fmla="*/ 693539 w 1190625"/>
                <a:gd name="connsiteY16" fmla="*/ 1378148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90625" h="1547812">
                  <a:moveTo>
                    <a:pt x="595313" y="0"/>
                  </a:moveTo>
                  <a:cubicBezTo>
                    <a:pt x="267891" y="0"/>
                    <a:pt x="0" y="267891"/>
                    <a:pt x="0" y="595313"/>
                  </a:cubicBezTo>
                  <a:cubicBezTo>
                    <a:pt x="0" y="773906"/>
                    <a:pt x="133945" y="1059656"/>
                    <a:pt x="398859" y="1443633"/>
                  </a:cubicBezTo>
                  <a:cubicBezTo>
                    <a:pt x="434578" y="1497211"/>
                    <a:pt x="488156" y="1529953"/>
                    <a:pt x="550664" y="1541859"/>
                  </a:cubicBezTo>
                  <a:cubicBezTo>
                    <a:pt x="565547" y="1547813"/>
                    <a:pt x="580430" y="1547813"/>
                    <a:pt x="595313" y="1547813"/>
                  </a:cubicBezTo>
                  <a:cubicBezTo>
                    <a:pt x="642937" y="1547813"/>
                    <a:pt x="690563" y="1532930"/>
                    <a:pt x="729258" y="1506141"/>
                  </a:cubicBezTo>
                  <a:cubicBezTo>
                    <a:pt x="753070" y="1488281"/>
                    <a:pt x="773906" y="1467445"/>
                    <a:pt x="791766" y="1443633"/>
                  </a:cubicBezTo>
                  <a:cubicBezTo>
                    <a:pt x="1056680" y="1059656"/>
                    <a:pt x="1190625" y="773906"/>
                    <a:pt x="1190625" y="595313"/>
                  </a:cubicBezTo>
                  <a:cubicBezTo>
                    <a:pt x="1190625" y="267891"/>
                    <a:pt x="922734" y="0"/>
                    <a:pt x="595313" y="0"/>
                  </a:cubicBezTo>
                  <a:close/>
                  <a:moveTo>
                    <a:pt x="693539" y="1378148"/>
                  </a:moveTo>
                  <a:cubicBezTo>
                    <a:pt x="684609" y="1390055"/>
                    <a:pt x="675680" y="1401961"/>
                    <a:pt x="663773" y="1407914"/>
                  </a:cubicBezTo>
                  <a:cubicBezTo>
                    <a:pt x="636984" y="1425774"/>
                    <a:pt x="607219" y="1431727"/>
                    <a:pt x="574477" y="1425774"/>
                  </a:cubicBezTo>
                  <a:cubicBezTo>
                    <a:pt x="541734" y="1419820"/>
                    <a:pt x="514945" y="1401961"/>
                    <a:pt x="497086" y="1375172"/>
                  </a:cubicBezTo>
                  <a:cubicBezTo>
                    <a:pt x="184547" y="922734"/>
                    <a:pt x="119063" y="702469"/>
                    <a:pt x="119063" y="595313"/>
                  </a:cubicBezTo>
                  <a:cubicBezTo>
                    <a:pt x="119063" y="333375"/>
                    <a:pt x="333375" y="119063"/>
                    <a:pt x="595313" y="119063"/>
                  </a:cubicBezTo>
                  <a:cubicBezTo>
                    <a:pt x="857250" y="119063"/>
                    <a:pt x="1071563" y="333375"/>
                    <a:pt x="1071563" y="595313"/>
                  </a:cubicBezTo>
                  <a:cubicBezTo>
                    <a:pt x="1071563" y="702469"/>
                    <a:pt x="1006078" y="922734"/>
                    <a:pt x="693539" y="1378148"/>
                  </a:cubicBezTo>
                  <a:close/>
                </a:path>
              </a:pathLst>
            </a:custGeom>
            <a:grpFill/>
            <a:ln w="1860" cap="flat">
              <a:noFill/>
              <a:prstDash val="solid"/>
              <a:miter/>
            </a:ln>
          </p:spPr>
          <p:txBody>
            <a:bodyPr rtlCol="0" anchor="ctr"/>
            <a:lstStyle/>
            <a:p>
              <a:endParaRPr lang="zh-CN" altLang="en-US">
                <a:cs typeface="+mn-ea"/>
                <a:sym typeface="+mn-lt"/>
              </a:endParaRPr>
            </a:p>
          </p:txBody>
        </p:sp>
        <p:sp>
          <p:nvSpPr>
            <p:cNvPr id="47" name="任意多边形: 形状 46">
              <a:extLst>
                <a:ext uri="{FF2B5EF4-FFF2-40B4-BE49-F238E27FC236}">
                  <a16:creationId xmlns="" xmlns:a16="http://schemas.microsoft.com/office/drawing/2014/main" id="{5B116E6E-2EE0-4D34-B6DD-B47D5B351F65}"/>
                </a:ext>
              </a:extLst>
            </p:cNvPr>
            <p:cNvSpPr/>
            <p:nvPr/>
          </p:nvSpPr>
          <p:spPr>
            <a:xfrm>
              <a:off x="773122" y="4623999"/>
              <a:ext cx="476248" cy="476248"/>
            </a:xfrm>
            <a:custGeom>
              <a:avLst/>
              <a:gdLst>
                <a:gd name="connsiteX0" fmla="*/ 238125 w 476250"/>
                <a:gd name="connsiteY0" fmla="*/ 0 h 476250"/>
                <a:gd name="connsiteX1" fmla="*/ 0 w 476250"/>
                <a:gd name="connsiteY1" fmla="*/ 238125 h 476250"/>
                <a:gd name="connsiteX2" fmla="*/ 238125 w 476250"/>
                <a:gd name="connsiteY2" fmla="*/ 476250 h 476250"/>
                <a:gd name="connsiteX3" fmla="*/ 476250 w 476250"/>
                <a:gd name="connsiteY3" fmla="*/ 238125 h 476250"/>
                <a:gd name="connsiteX4" fmla="*/ 238125 w 476250"/>
                <a:gd name="connsiteY4" fmla="*/ 0 h 476250"/>
                <a:gd name="connsiteX5" fmla="*/ 238125 w 476250"/>
                <a:gd name="connsiteY5" fmla="*/ 357188 h 476250"/>
                <a:gd name="connsiteX6" fmla="*/ 119063 w 476250"/>
                <a:gd name="connsiteY6" fmla="*/ 238125 h 476250"/>
                <a:gd name="connsiteX7" fmla="*/ 238125 w 476250"/>
                <a:gd name="connsiteY7" fmla="*/ 119063 h 476250"/>
                <a:gd name="connsiteX8" fmla="*/ 357188 w 476250"/>
                <a:gd name="connsiteY8" fmla="*/ 238125 h 476250"/>
                <a:gd name="connsiteX9" fmla="*/ 238125 w 476250"/>
                <a:gd name="connsiteY9" fmla="*/ 357188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0" h="476250">
                  <a:moveTo>
                    <a:pt x="238125" y="0"/>
                  </a:moveTo>
                  <a:cubicBezTo>
                    <a:pt x="107156" y="0"/>
                    <a:pt x="0" y="107156"/>
                    <a:pt x="0" y="238125"/>
                  </a:cubicBezTo>
                  <a:cubicBezTo>
                    <a:pt x="0" y="369094"/>
                    <a:pt x="107156" y="476250"/>
                    <a:pt x="238125" y="476250"/>
                  </a:cubicBezTo>
                  <a:cubicBezTo>
                    <a:pt x="369094" y="476250"/>
                    <a:pt x="476250" y="369094"/>
                    <a:pt x="476250" y="238125"/>
                  </a:cubicBezTo>
                  <a:cubicBezTo>
                    <a:pt x="476250" y="107156"/>
                    <a:pt x="369094" y="0"/>
                    <a:pt x="238125" y="0"/>
                  </a:cubicBezTo>
                  <a:close/>
                  <a:moveTo>
                    <a:pt x="238125" y="357188"/>
                  </a:moveTo>
                  <a:cubicBezTo>
                    <a:pt x="172641" y="357188"/>
                    <a:pt x="119063" y="303609"/>
                    <a:pt x="119063" y="238125"/>
                  </a:cubicBezTo>
                  <a:cubicBezTo>
                    <a:pt x="119063" y="172641"/>
                    <a:pt x="172641" y="119063"/>
                    <a:pt x="238125" y="119063"/>
                  </a:cubicBezTo>
                  <a:cubicBezTo>
                    <a:pt x="303609" y="119063"/>
                    <a:pt x="357188" y="172641"/>
                    <a:pt x="357188" y="238125"/>
                  </a:cubicBezTo>
                  <a:cubicBezTo>
                    <a:pt x="357188" y="303609"/>
                    <a:pt x="303609" y="357188"/>
                    <a:pt x="238125" y="357188"/>
                  </a:cubicBezTo>
                  <a:close/>
                </a:path>
              </a:pathLst>
            </a:custGeom>
            <a:grpFill/>
            <a:ln w="1860" cap="flat">
              <a:noFill/>
              <a:prstDash val="solid"/>
              <a:miter/>
            </a:ln>
          </p:spPr>
          <p:txBody>
            <a:bodyPr rtlCol="0" anchor="ctr"/>
            <a:lstStyle/>
            <a:p>
              <a:endParaRPr lang="zh-CN" altLang="en-US">
                <a:cs typeface="+mn-ea"/>
                <a:sym typeface="+mn-lt"/>
              </a:endParaRPr>
            </a:p>
          </p:txBody>
        </p:sp>
      </p:grpSp>
      <p:grpSp>
        <p:nvGrpSpPr>
          <p:cNvPr id="56" name="组合 55">
            <a:extLst>
              <a:ext uri="{FF2B5EF4-FFF2-40B4-BE49-F238E27FC236}">
                <a16:creationId xmlns="" xmlns:a16="http://schemas.microsoft.com/office/drawing/2014/main" id="{2F3DC27E-7B7E-4743-A760-24C4B84BC199}"/>
              </a:ext>
            </a:extLst>
          </p:cNvPr>
          <p:cNvGrpSpPr/>
          <p:nvPr/>
        </p:nvGrpSpPr>
        <p:grpSpPr>
          <a:xfrm>
            <a:off x="1419182" y="3482673"/>
            <a:ext cx="5301426" cy="669492"/>
            <a:chOff x="1419182" y="3487311"/>
            <a:chExt cx="5301426" cy="669492"/>
          </a:xfrm>
        </p:grpSpPr>
        <p:sp>
          <p:nvSpPr>
            <p:cNvPr id="14" name="文本框 13">
              <a:extLst>
                <a:ext uri="{FF2B5EF4-FFF2-40B4-BE49-F238E27FC236}">
                  <a16:creationId xmlns="" xmlns:a16="http://schemas.microsoft.com/office/drawing/2014/main" id="{D60A6500-045B-4DE4-8BD7-9AD745EEE562}"/>
                </a:ext>
              </a:extLst>
            </p:cNvPr>
            <p:cNvSpPr txBox="1"/>
            <p:nvPr/>
          </p:nvSpPr>
          <p:spPr>
            <a:xfrm>
              <a:off x="2239473" y="3558695"/>
              <a:ext cx="4481135" cy="472950"/>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000" dirty="0">
                  <a:solidFill>
                    <a:schemeClr val="tx1">
                      <a:lumMod val="75000"/>
                      <a:lumOff val="25000"/>
                    </a:schemeClr>
                  </a:solidFill>
                  <a:latin typeface="+mn-lt"/>
                  <a:cs typeface="+mn-ea"/>
                  <a:sym typeface="+mn-lt"/>
                </a:rPr>
                <a:t>让全体员工清晰的了解公司当前的发展状况及自己工作进度，以便做好下一季度的工作的部署，另外，也为员工提供一个与各级领导零距离沟通的通道</a:t>
              </a:r>
            </a:p>
          </p:txBody>
        </p:sp>
        <p:grpSp>
          <p:nvGrpSpPr>
            <p:cNvPr id="52" name="组合 51">
              <a:extLst>
                <a:ext uri="{FF2B5EF4-FFF2-40B4-BE49-F238E27FC236}">
                  <a16:creationId xmlns="" xmlns:a16="http://schemas.microsoft.com/office/drawing/2014/main" id="{3273AF7B-6B01-4EC8-AB34-ED00B9A13861}"/>
                </a:ext>
              </a:extLst>
            </p:cNvPr>
            <p:cNvGrpSpPr/>
            <p:nvPr/>
          </p:nvGrpSpPr>
          <p:grpSpPr>
            <a:xfrm>
              <a:off x="1419182" y="3487311"/>
              <a:ext cx="669492" cy="669492"/>
              <a:chOff x="1419182" y="3487311"/>
              <a:chExt cx="669492" cy="669492"/>
            </a:xfrm>
          </p:grpSpPr>
          <p:grpSp>
            <p:nvGrpSpPr>
              <p:cNvPr id="30" name="组合 29">
                <a:extLst>
                  <a:ext uri="{FF2B5EF4-FFF2-40B4-BE49-F238E27FC236}">
                    <a16:creationId xmlns="" xmlns:a16="http://schemas.microsoft.com/office/drawing/2014/main" id="{626BCBCB-D3E1-47D1-9BA0-5880A242F694}"/>
                  </a:ext>
                </a:extLst>
              </p:cNvPr>
              <p:cNvGrpSpPr/>
              <p:nvPr/>
            </p:nvGrpSpPr>
            <p:grpSpPr>
              <a:xfrm>
                <a:off x="1419182" y="3487311"/>
                <a:ext cx="669492" cy="669492"/>
                <a:chOff x="7254240" y="1144504"/>
                <a:chExt cx="1117600" cy="1117600"/>
              </a:xfrm>
            </p:grpSpPr>
            <p:sp>
              <p:nvSpPr>
                <p:cNvPr id="34" name="椭圆 33">
                  <a:extLst>
                    <a:ext uri="{FF2B5EF4-FFF2-40B4-BE49-F238E27FC236}">
                      <a16:creationId xmlns="" xmlns:a16="http://schemas.microsoft.com/office/drawing/2014/main" id="{4CACB0F1-AF00-4E14-8D37-A1B3BB5D6DDA}"/>
                    </a:ext>
                  </a:extLst>
                </p:cNvPr>
                <p:cNvSpPr/>
                <p:nvPr/>
              </p:nvSpPr>
              <p:spPr>
                <a:xfrm>
                  <a:off x="7355840" y="1246104"/>
                  <a:ext cx="914400" cy="914400"/>
                </a:xfrm>
                <a:prstGeom prst="ellipse">
                  <a:avLst/>
                </a:prstGeom>
                <a:gradFill>
                  <a:gsLst>
                    <a:gs pos="24000">
                      <a:schemeClr val="accent1">
                        <a:lumMod val="75000"/>
                      </a:schemeClr>
                    </a:gs>
                    <a:gs pos="73000">
                      <a:schemeClr val="accent2">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a:extLst>
                    <a:ext uri="{FF2B5EF4-FFF2-40B4-BE49-F238E27FC236}">
                      <a16:creationId xmlns="" xmlns:a16="http://schemas.microsoft.com/office/drawing/2014/main" id="{3CB04C8C-44CD-4297-83B8-9071CB19AF50}"/>
                    </a:ext>
                  </a:extLst>
                </p:cNvPr>
                <p:cNvSpPr/>
                <p:nvPr/>
              </p:nvSpPr>
              <p:spPr>
                <a:xfrm>
                  <a:off x="7254240" y="1144504"/>
                  <a:ext cx="1117600" cy="1117600"/>
                </a:xfrm>
                <a:prstGeom prst="ellipse">
                  <a:avLst/>
                </a:prstGeom>
                <a:noFill/>
                <a:ln>
                  <a:gradFill>
                    <a:gsLst>
                      <a:gs pos="28000">
                        <a:schemeClr val="accent1">
                          <a:lumMod val="75000"/>
                        </a:schemeClr>
                      </a:gs>
                      <a:gs pos="74000">
                        <a:schemeClr val="accent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0" name="图形 4">
                <a:extLst>
                  <a:ext uri="{FF2B5EF4-FFF2-40B4-BE49-F238E27FC236}">
                    <a16:creationId xmlns="" xmlns:a16="http://schemas.microsoft.com/office/drawing/2014/main" id="{B5021088-C60B-40FA-A339-03DAC8902E14}"/>
                  </a:ext>
                </a:extLst>
              </p:cNvPr>
              <p:cNvSpPr/>
              <p:nvPr/>
            </p:nvSpPr>
            <p:spPr>
              <a:xfrm>
                <a:off x="1637134" y="3697396"/>
                <a:ext cx="272704" cy="262604"/>
              </a:xfrm>
              <a:custGeom>
                <a:avLst/>
                <a:gdLst>
                  <a:gd name="connsiteX0" fmla="*/ 327422 w 1607343"/>
                  <a:gd name="connsiteY0" fmla="*/ 119063 h 1547812"/>
                  <a:gd name="connsiteX1" fmla="*/ 238125 w 1607343"/>
                  <a:gd name="connsiteY1" fmla="*/ 119063 h 1547812"/>
                  <a:gd name="connsiteX2" fmla="*/ 119063 w 1607343"/>
                  <a:gd name="connsiteY2" fmla="*/ 238125 h 1547812"/>
                  <a:gd name="connsiteX3" fmla="*/ 119063 w 1607343"/>
                  <a:gd name="connsiteY3" fmla="*/ 1309688 h 1547812"/>
                  <a:gd name="connsiteX4" fmla="*/ 238125 w 1607343"/>
                  <a:gd name="connsiteY4" fmla="*/ 1428750 h 1547812"/>
                  <a:gd name="connsiteX5" fmla="*/ 1369219 w 1607343"/>
                  <a:gd name="connsiteY5" fmla="*/ 1428750 h 1547812"/>
                  <a:gd name="connsiteX6" fmla="*/ 1488281 w 1607343"/>
                  <a:gd name="connsiteY6" fmla="*/ 1309688 h 1547812"/>
                  <a:gd name="connsiteX7" fmla="*/ 1488281 w 1607343"/>
                  <a:gd name="connsiteY7" fmla="*/ 238125 h 1547812"/>
                  <a:gd name="connsiteX8" fmla="*/ 1369219 w 1607343"/>
                  <a:gd name="connsiteY8" fmla="*/ 119063 h 1547812"/>
                  <a:gd name="connsiteX9" fmla="*/ 1279922 w 1607343"/>
                  <a:gd name="connsiteY9" fmla="*/ 119063 h 1547812"/>
                  <a:gd name="connsiteX10" fmla="*/ 1279922 w 1607343"/>
                  <a:gd name="connsiteY10" fmla="*/ 654844 h 1547812"/>
                  <a:gd name="connsiteX11" fmla="*/ 1160859 w 1607343"/>
                  <a:gd name="connsiteY11" fmla="*/ 773906 h 1547812"/>
                  <a:gd name="connsiteX12" fmla="*/ 446484 w 1607343"/>
                  <a:gd name="connsiteY12" fmla="*/ 773906 h 1547812"/>
                  <a:gd name="connsiteX13" fmla="*/ 327422 w 1607343"/>
                  <a:gd name="connsiteY13" fmla="*/ 654844 h 1547812"/>
                  <a:gd name="connsiteX14" fmla="*/ 327422 w 1607343"/>
                  <a:gd name="connsiteY14" fmla="*/ 119063 h 1547812"/>
                  <a:gd name="connsiteX15" fmla="*/ 238125 w 1607343"/>
                  <a:gd name="connsiteY15" fmla="*/ 0 h 1547812"/>
                  <a:gd name="connsiteX16" fmla="*/ 1369219 w 1607343"/>
                  <a:gd name="connsiteY16" fmla="*/ 0 h 1547812"/>
                  <a:gd name="connsiteX17" fmla="*/ 1607344 w 1607343"/>
                  <a:gd name="connsiteY17" fmla="*/ 238125 h 1547812"/>
                  <a:gd name="connsiteX18" fmla="*/ 1607344 w 1607343"/>
                  <a:gd name="connsiteY18" fmla="*/ 1309688 h 1547812"/>
                  <a:gd name="connsiteX19" fmla="*/ 1369219 w 1607343"/>
                  <a:gd name="connsiteY19" fmla="*/ 1547813 h 1547812"/>
                  <a:gd name="connsiteX20" fmla="*/ 238125 w 1607343"/>
                  <a:gd name="connsiteY20" fmla="*/ 1547813 h 1547812"/>
                  <a:gd name="connsiteX21" fmla="*/ 0 w 1607343"/>
                  <a:gd name="connsiteY21" fmla="*/ 1309688 h 1547812"/>
                  <a:gd name="connsiteX22" fmla="*/ 0 w 1607343"/>
                  <a:gd name="connsiteY22" fmla="*/ 238125 h 1547812"/>
                  <a:gd name="connsiteX23" fmla="*/ 238125 w 1607343"/>
                  <a:gd name="connsiteY23" fmla="*/ 0 h 1547812"/>
                  <a:gd name="connsiteX24" fmla="*/ 446484 w 1607343"/>
                  <a:gd name="connsiteY24" fmla="*/ 654844 h 1547812"/>
                  <a:gd name="connsiteX25" fmla="*/ 1160859 w 1607343"/>
                  <a:gd name="connsiteY25" fmla="*/ 654844 h 1547812"/>
                  <a:gd name="connsiteX26" fmla="*/ 1160859 w 1607343"/>
                  <a:gd name="connsiteY26" fmla="*/ 119063 h 1547812"/>
                  <a:gd name="connsiteX27" fmla="*/ 446484 w 1607343"/>
                  <a:gd name="connsiteY27" fmla="*/ 119063 h 1547812"/>
                  <a:gd name="connsiteX28" fmla="*/ 446484 w 1607343"/>
                  <a:gd name="connsiteY28" fmla="*/ 654844 h 1547812"/>
                  <a:gd name="connsiteX29" fmla="*/ 982266 w 1607343"/>
                  <a:gd name="connsiteY29" fmla="*/ 238125 h 1547812"/>
                  <a:gd name="connsiteX30" fmla="*/ 1041797 w 1607343"/>
                  <a:gd name="connsiteY30" fmla="*/ 297656 h 1547812"/>
                  <a:gd name="connsiteX31" fmla="*/ 1041797 w 1607343"/>
                  <a:gd name="connsiteY31" fmla="*/ 476250 h 1547812"/>
                  <a:gd name="connsiteX32" fmla="*/ 982266 w 1607343"/>
                  <a:gd name="connsiteY32" fmla="*/ 535781 h 1547812"/>
                  <a:gd name="connsiteX33" fmla="*/ 922734 w 1607343"/>
                  <a:gd name="connsiteY33" fmla="*/ 476250 h 1547812"/>
                  <a:gd name="connsiteX34" fmla="*/ 922734 w 1607343"/>
                  <a:gd name="connsiteY34" fmla="*/ 297656 h 1547812"/>
                  <a:gd name="connsiteX35" fmla="*/ 982266 w 1607343"/>
                  <a:gd name="connsiteY35" fmla="*/ 23812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7343" h="1547812">
                    <a:moveTo>
                      <a:pt x="327422" y="119063"/>
                    </a:moveTo>
                    <a:lnTo>
                      <a:pt x="238125" y="119063"/>
                    </a:lnTo>
                    <a:cubicBezTo>
                      <a:pt x="172641" y="119063"/>
                      <a:pt x="119063" y="172641"/>
                      <a:pt x="119063" y="238125"/>
                    </a:cubicBezTo>
                    <a:lnTo>
                      <a:pt x="119063" y="1309688"/>
                    </a:lnTo>
                    <a:cubicBezTo>
                      <a:pt x="119063" y="1375172"/>
                      <a:pt x="172641" y="1428750"/>
                      <a:pt x="238125" y="1428750"/>
                    </a:cubicBezTo>
                    <a:lnTo>
                      <a:pt x="1369219" y="1428750"/>
                    </a:lnTo>
                    <a:cubicBezTo>
                      <a:pt x="1434703" y="1428750"/>
                      <a:pt x="1488281" y="1375172"/>
                      <a:pt x="1488281" y="1309688"/>
                    </a:cubicBezTo>
                    <a:lnTo>
                      <a:pt x="1488281" y="238125"/>
                    </a:lnTo>
                    <a:cubicBezTo>
                      <a:pt x="1488281" y="172641"/>
                      <a:pt x="1434703" y="119063"/>
                      <a:pt x="1369219" y="119063"/>
                    </a:cubicBezTo>
                    <a:lnTo>
                      <a:pt x="1279922" y="119063"/>
                    </a:lnTo>
                    <a:lnTo>
                      <a:pt x="1279922" y="654844"/>
                    </a:lnTo>
                    <a:cubicBezTo>
                      <a:pt x="1279922" y="720328"/>
                      <a:pt x="1226344" y="773906"/>
                      <a:pt x="1160859" y="773906"/>
                    </a:cubicBezTo>
                    <a:lnTo>
                      <a:pt x="446484" y="773906"/>
                    </a:lnTo>
                    <a:cubicBezTo>
                      <a:pt x="381000" y="773906"/>
                      <a:pt x="327422" y="720328"/>
                      <a:pt x="327422" y="654844"/>
                    </a:cubicBezTo>
                    <a:lnTo>
                      <a:pt x="327422" y="119063"/>
                    </a:lnTo>
                    <a:close/>
                    <a:moveTo>
                      <a:pt x="238125" y="0"/>
                    </a:moveTo>
                    <a:lnTo>
                      <a:pt x="1369219" y="0"/>
                    </a:lnTo>
                    <a:cubicBezTo>
                      <a:pt x="1500188" y="0"/>
                      <a:pt x="1607344" y="107156"/>
                      <a:pt x="1607344" y="238125"/>
                    </a:cubicBezTo>
                    <a:lnTo>
                      <a:pt x="1607344" y="1309688"/>
                    </a:lnTo>
                    <a:cubicBezTo>
                      <a:pt x="1607344" y="1440656"/>
                      <a:pt x="1500188" y="1547813"/>
                      <a:pt x="1369219" y="1547813"/>
                    </a:cubicBezTo>
                    <a:lnTo>
                      <a:pt x="238125" y="1547813"/>
                    </a:lnTo>
                    <a:cubicBezTo>
                      <a:pt x="107156" y="1547813"/>
                      <a:pt x="0" y="1440656"/>
                      <a:pt x="0" y="1309688"/>
                    </a:cubicBezTo>
                    <a:lnTo>
                      <a:pt x="0" y="238125"/>
                    </a:lnTo>
                    <a:cubicBezTo>
                      <a:pt x="0" y="107156"/>
                      <a:pt x="107156" y="0"/>
                      <a:pt x="238125" y="0"/>
                    </a:cubicBezTo>
                    <a:close/>
                    <a:moveTo>
                      <a:pt x="446484" y="654844"/>
                    </a:moveTo>
                    <a:lnTo>
                      <a:pt x="1160859" y="654844"/>
                    </a:lnTo>
                    <a:lnTo>
                      <a:pt x="1160859" y="119063"/>
                    </a:lnTo>
                    <a:lnTo>
                      <a:pt x="446484" y="119063"/>
                    </a:lnTo>
                    <a:lnTo>
                      <a:pt x="446484" y="654844"/>
                    </a:lnTo>
                    <a:close/>
                    <a:moveTo>
                      <a:pt x="982266" y="238125"/>
                    </a:moveTo>
                    <a:cubicBezTo>
                      <a:pt x="1015008" y="238125"/>
                      <a:pt x="1041797" y="264914"/>
                      <a:pt x="1041797" y="297656"/>
                    </a:cubicBezTo>
                    <a:lnTo>
                      <a:pt x="1041797" y="476250"/>
                    </a:lnTo>
                    <a:cubicBezTo>
                      <a:pt x="1041797" y="508992"/>
                      <a:pt x="1015008" y="535781"/>
                      <a:pt x="982266" y="535781"/>
                    </a:cubicBezTo>
                    <a:cubicBezTo>
                      <a:pt x="949524" y="535781"/>
                      <a:pt x="922734" y="508992"/>
                      <a:pt x="922734" y="476250"/>
                    </a:cubicBezTo>
                    <a:lnTo>
                      <a:pt x="922734" y="297656"/>
                    </a:lnTo>
                    <a:cubicBezTo>
                      <a:pt x="922734" y="264914"/>
                      <a:pt x="949524" y="238125"/>
                      <a:pt x="982266" y="238125"/>
                    </a:cubicBezTo>
                    <a:close/>
                  </a:path>
                </a:pathLst>
              </a:custGeom>
              <a:solidFill>
                <a:schemeClr val="bg1">
                  <a:alpha val="99000"/>
                </a:schemeClr>
              </a:solidFill>
              <a:ln w="1860" cap="flat">
                <a:noFill/>
                <a:prstDash val="solid"/>
                <a:miter/>
              </a:ln>
            </p:spPr>
            <p:txBody>
              <a:bodyPr rtlCol="0" anchor="ctr"/>
              <a:lstStyle/>
              <a:p>
                <a:endParaRPr lang="zh-CN" altLang="en-US">
                  <a:solidFill>
                    <a:schemeClr val="bg1"/>
                  </a:solidFill>
                  <a:cs typeface="+mn-ea"/>
                  <a:sym typeface="+mn-lt"/>
                </a:endParaRPr>
              </a:p>
            </p:txBody>
          </p:sp>
        </p:grpSp>
      </p:grpSp>
      <p:grpSp>
        <p:nvGrpSpPr>
          <p:cNvPr id="54" name="组合 53">
            <a:extLst>
              <a:ext uri="{FF2B5EF4-FFF2-40B4-BE49-F238E27FC236}">
                <a16:creationId xmlns="" xmlns:a16="http://schemas.microsoft.com/office/drawing/2014/main" id="{E6C7C664-87E7-4A69-8D37-9F930D4353F4}"/>
              </a:ext>
            </a:extLst>
          </p:cNvPr>
          <p:cNvGrpSpPr/>
          <p:nvPr/>
        </p:nvGrpSpPr>
        <p:grpSpPr>
          <a:xfrm>
            <a:off x="1419182" y="5272883"/>
            <a:ext cx="5301426" cy="692497"/>
            <a:chOff x="1419182" y="4918075"/>
            <a:chExt cx="5301426" cy="692497"/>
          </a:xfrm>
        </p:grpSpPr>
        <p:sp>
          <p:nvSpPr>
            <p:cNvPr id="16" name="文本框 15">
              <a:extLst>
                <a:ext uri="{FF2B5EF4-FFF2-40B4-BE49-F238E27FC236}">
                  <a16:creationId xmlns="" xmlns:a16="http://schemas.microsoft.com/office/drawing/2014/main" id="{7522C2E9-8E04-411F-95A7-859FA4069240}"/>
                </a:ext>
              </a:extLst>
            </p:cNvPr>
            <p:cNvSpPr txBox="1"/>
            <p:nvPr/>
          </p:nvSpPr>
          <p:spPr>
            <a:xfrm>
              <a:off x="2239473" y="4918075"/>
              <a:ext cx="4481135" cy="692497"/>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000" dirty="0">
                  <a:solidFill>
                    <a:schemeClr val="tx1">
                      <a:lumMod val="75000"/>
                      <a:lumOff val="25000"/>
                    </a:schemeClr>
                  </a:solidFill>
                  <a:latin typeface="+mn-lt"/>
                  <a:cs typeface="+mn-ea"/>
                  <a:sym typeface="+mn-lt"/>
                </a:rPr>
                <a:t>以此鼓励工作表现较好的员工或管理人员，另外，也可激励其他员工提高工作效率，以提高企业归属感，使公司整个团队形成一种相互竞争，相互学习，相互协作的团队意识。</a:t>
              </a:r>
            </a:p>
          </p:txBody>
        </p:sp>
        <p:grpSp>
          <p:nvGrpSpPr>
            <p:cNvPr id="50" name="组合 49">
              <a:extLst>
                <a:ext uri="{FF2B5EF4-FFF2-40B4-BE49-F238E27FC236}">
                  <a16:creationId xmlns="" xmlns:a16="http://schemas.microsoft.com/office/drawing/2014/main" id="{674C4E5D-E30F-4ACD-8B7E-0D72426BD6C5}"/>
                </a:ext>
              </a:extLst>
            </p:cNvPr>
            <p:cNvGrpSpPr/>
            <p:nvPr/>
          </p:nvGrpSpPr>
          <p:grpSpPr>
            <a:xfrm>
              <a:off x="1419182" y="4918075"/>
              <a:ext cx="669492" cy="669492"/>
              <a:chOff x="1419182" y="4918075"/>
              <a:chExt cx="669492" cy="669492"/>
            </a:xfrm>
          </p:grpSpPr>
          <p:grpSp>
            <p:nvGrpSpPr>
              <p:cNvPr id="44" name="组合 43">
                <a:extLst>
                  <a:ext uri="{FF2B5EF4-FFF2-40B4-BE49-F238E27FC236}">
                    <a16:creationId xmlns="" xmlns:a16="http://schemas.microsoft.com/office/drawing/2014/main" id="{0A8D12B3-9A9A-47E8-B0D7-594E4FDAFD79}"/>
                  </a:ext>
                </a:extLst>
              </p:cNvPr>
              <p:cNvGrpSpPr/>
              <p:nvPr/>
            </p:nvGrpSpPr>
            <p:grpSpPr>
              <a:xfrm>
                <a:off x="1419182" y="4918075"/>
                <a:ext cx="669492" cy="669492"/>
                <a:chOff x="7254240" y="1144504"/>
                <a:chExt cx="1117600" cy="1117600"/>
              </a:xfrm>
            </p:grpSpPr>
            <p:sp>
              <p:nvSpPr>
                <p:cNvPr id="48" name="椭圆 47">
                  <a:extLst>
                    <a:ext uri="{FF2B5EF4-FFF2-40B4-BE49-F238E27FC236}">
                      <a16:creationId xmlns="" xmlns:a16="http://schemas.microsoft.com/office/drawing/2014/main" id="{7CC9D59A-8821-41ED-A45C-6ABFD4D78566}"/>
                    </a:ext>
                  </a:extLst>
                </p:cNvPr>
                <p:cNvSpPr/>
                <p:nvPr/>
              </p:nvSpPr>
              <p:spPr>
                <a:xfrm>
                  <a:off x="7355840" y="1246104"/>
                  <a:ext cx="914400" cy="914400"/>
                </a:xfrm>
                <a:prstGeom prst="ellipse">
                  <a:avLst/>
                </a:prstGeom>
                <a:gradFill>
                  <a:gsLst>
                    <a:gs pos="24000">
                      <a:schemeClr val="accent1">
                        <a:lumMod val="75000"/>
                      </a:schemeClr>
                    </a:gs>
                    <a:gs pos="73000">
                      <a:schemeClr val="accent2">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a:extLst>
                    <a:ext uri="{FF2B5EF4-FFF2-40B4-BE49-F238E27FC236}">
                      <a16:creationId xmlns="" xmlns:a16="http://schemas.microsoft.com/office/drawing/2014/main" id="{EF07A571-F4FD-4465-A6BD-64E04FEA2229}"/>
                    </a:ext>
                  </a:extLst>
                </p:cNvPr>
                <p:cNvSpPr/>
                <p:nvPr/>
              </p:nvSpPr>
              <p:spPr>
                <a:xfrm>
                  <a:off x="7254240" y="1144504"/>
                  <a:ext cx="1117600" cy="1117600"/>
                </a:xfrm>
                <a:prstGeom prst="ellipse">
                  <a:avLst/>
                </a:prstGeom>
                <a:noFill/>
                <a:ln>
                  <a:gradFill>
                    <a:gsLst>
                      <a:gs pos="28000">
                        <a:schemeClr val="accent1">
                          <a:lumMod val="75000"/>
                        </a:schemeClr>
                      </a:gs>
                      <a:gs pos="74000">
                        <a:schemeClr val="accent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图形 6">
                <a:extLst>
                  <a:ext uri="{FF2B5EF4-FFF2-40B4-BE49-F238E27FC236}">
                    <a16:creationId xmlns="" xmlns:a16="http://schemas.microsoft.com/office/drawing/2014/main" id="{1CFD686B-4937-4C33-B299-155EBD6075D5}"/>
                  </a:ext>
                </a:extLst>
              </p:cNvPr>
              <p:cNvGrpSpPr/>
              <p:nvPr/>
            </p:nvGrpSpPr>
            <p:grpSpPr>
              <a:xfrm>
                <a:off x="1601649" y="5090026"/>
                <a:ext cx="297374" cy="349091"/>
                <a:chOff x="2606390" y="1426028"/>
                <a:chExt cx="1369218" cy="1607341"/>
              </a:xfrm>
              <a:solidFill>
                <a:schemeClr val="bg1">
                  <a:alpha val="99000"/>
                </a:schemeClr>
              </a:solidFill>
            </p:grpSpPr>
            <p:sp>
              <p:nvSpPr>
                <p:cNvPr id="22" name="任意多边形: 形状 21">
                  <a:extLst>
                    <a:ext uri="{FF2B5EF4-FFF2-40B4-BE49-F238E27FC236}">
                      <a16:creationId xmlns="" xmlns:a16="http://schemas.microsoft.com/office/drawing/2014/main" id="{83FDD06D-9A42-4970-BF97-32090302D8CF}"/>
                    </a:ext>
                  </a:extLst>
                </p:cNvPr>
                <p:cNvSpPr/>
                <p:nvPr/>
              </p:nvSpPr>
              <p:spPr>
                <a:xfrm>
                  <a:off x="2963578" y="1991577"/>
                  <a:ext cx="654842" cy="714376"/>
                </a:xfrm>
                <a:custGeom>
                  <a:avLst/>
                  <a:gdLst>
                    <a:gd name="connsiteX0" fmla="*/ 297656 w 654843"/>
                    <a:gd name="connsiteY0" fmla="*/ 595313 h 714375"/>
                    <a:gd name="connsiteX1" fmla="*/ 59531 w 654843"/>
                    <a:gd name="connsiteY1" fmla="*/ 595313 h 714375"/>
                    <a:gd name="connsiteX2" fmla="*/ 0 w 654843"/>
                    <a:gd name="connsiteY2" fmla="*/ 654844 h 714375"/>
                    <a:gd name="connsiteX3" fmla="*/ 59531 w 654843"/>
                    <a:gd name="connsiteY3" fmla="*/ 714375 h 714375"/>
                    <a:gd name="connsiteX4" fmla="*/ 297656 w 654843"/>
                    <a:gd name="connsiteY4" fmla="*/ 714375 h 714375"/>
                    <a:gd name="connsiteX5" fmla="*/ 357188 w 654843"/>
                    <a:gd name="connsiteY5" fmla="*/ 654844 h 714375"/>
                    <a:gd name="connsiteX6" fmla="*/ 297656 w 654843"/>
                    <a:gd name="connsiteY6" fmla="*/ 595313 h 714375"/>
                    <a:gd name="connsiteX7" fmla="*/ 595313 w 654843"/>
                    <a:gd name="connsiteY7" fmla="*/ 297656 h 714375"/>
                    <a:gd name="connsiteX8" fmla="*/ 59531 w 654843"/>
                    <a:gd name="connsiteY8" fmla="*/ 297656 h 714375"/>
                    <a:gd name="connsiteX9" fmla="*/ 0 w 654843"/>
                    <a:gd name="connsiteY9" fmla="*/ 357188 h 714375"/>
                    <a:gd name="connsiteX10" fmla="*/ 59531 w 654843"/>
                    <a:gd name="connsiteY10" fmla="*/ 416719 h 714375"/>
                    <a:gd name="connsiteX11" fmla="*/ 595313 w 654843"/>
                    <a:gd name="connsiteY11" fmla="*/ 416719 h 714375"/>
                    <a:gd name="connsiteX12" fmla="*/ 654844 w 654843"/>
                    <a:gd name="connsiteY12" fmla="*/ 357188 h 714375"/>
                    <a:gd name="connsiteX13" fmla="*/ 595313 w 654843"/>
                    <a:gd name="connsiteY13" fmla="*/ 297656 h 714375"/>
                    <a:gd name="connsiteX14" fmla="*/ 595313 w 654843"/>
                    <a:gd name="connsiteY14" fmla="*/ 0 h 714375"/>
                    <a:gd name="connsiteX15" fmla="*/ 59531 w 654843"/>
                    <a:gd name="connsiteY15" fmla="*/ 0 h 714375"/>
                    <a:gd name="connsiteX16" fmla="*/ 0 w 654843"/>
                    <a:gd name="connsiteY16" fmla="*/ 59531 h 714375"/>
                    <a:gd name="connsiteX17" fmla="*/ 59531 w 654843"/>
                    <a:gd name="connsiteY17" fmla="*/ 119063 h 714375"/>
                    <a:gd name="connsiteX18" fmla="*/ 595313 w 654843"/>
                    <a:gd name="connsiteY18" fmla="*/ 119063 h 714375"/>
                    <a:gd name="connsiteX19" fmla="*/ 654844 w 654843"/>
                    <a:gd name="connsiteY19" fmla="*/ 59531 h 714375"/>
                    <a:gd name="connsiteX20" fmla="*/ 595313 w 654843"/>
                    <a:gd name="connsiteY20"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4843" h="714375">
                      <a:moveTo>
                        <a:pt x="297656" y="595313"/>
                      </a:moveTo>
                      <a:lnTo>
                        <a:pt x="59531" y="595313"/>
                      </a:lnTo>
                      <a:cubicBezTo>
                        <a:pt x="26789" y="595313"/>
                        <a:pt x="0" y="622102"/>
                        <a:pt x="0" y="654844"/>
                      </a:cubicBezTo>
                      <a:cubicBezTo>
                        <a:pt x="0" y="687586"/>
                        <a:pt x="26789" y="714375"/>
                        <a:pt x="59531" y="714375"/>
                      </a:cubicBezTo>
                      <a:lnTo>
                        <a:pt x="297656" y="714375"/>
                      </a:lnTo>
                      <a:cubicBezTo>
                        <a:pt x="330398" y="714375"/>
                        <a:pt x="357188" y="687586"/>
                        <a:pt x="357188" y="654844"/>
                      </a:cubicBezTo>
                      <a:cubicBezTo>
                        <a:pt x="357188" y="622102"/>
                        <a:pt x="330398" y="595313"/>
                        <a:pt x="297656" y="595313"/>
                      </a:cubicBezTo>
                      <a:close/>
                      <a:moveTo>
                        <a:pt x="595313" y="297656"/>
                      </a:moveTo>
                      <a:lnTo>
                        <a:pt x="59531" y="297656"/>
                      </a:lnTo>
                      <a:cubicBezTo>
                        <a:pt x="26789" y="297656"/>
                        <a:pt x="0" y="324445"/>
                        <a:pt x="0" y="357188"/>
                      </a:cubicBezTo>
                      <a:cubicBezTo>
                        <a:pt x="0" y="389930"/>
                        <a:pt x="26789" y="416719"/>
                        <a:pt x="59531" y="416719"/>
                      </a:cubicBezTo>
                      <a:lnTo>
                        <a:pt x="595313" y="416719"/>
                      </a:lnTo>
                      <a:cubicBezTo>
                        <a:pt x="628055" y="416719"/>
                        <a:pt x="654844" y="389930"/>
                        <a:pt x="654844" y="357188"/>
                      </a:cubicBezTo>
                      <a:cubicBezTo>
                        <a:pt x="654844" y="324445"/>
                        <a:pt x="628055" y="297656"/>
                        <a:pt x="595313" y="297656"/>
                      </a:cubicBezTo>
                      <a:close/>
                      <a:moveTo>
                        <a:pt x="595313" y="0"/>
                      </a:moveTo>
                      <a:lnTo>
                        <a:pt x="59531" y="0"/>
                      </a:lnTo>
                      <a:cubicBezTo>
                        <a:pt x="26789" y="0"/>
                        <a:pt x="0" y="26789"/>
                        <a:pt x="0" y="59531"/>
                      </a:cubicBezTo>
                      <a:cubicBezTo>
                        <a:pt x="0" y="92273"/>
                        <a:pt x="26789" y="119063"/>
                        <a:pt x="59531" y="119063"/>
                      </a:cubicBezTo>
                      <a:lnTo>
                        <a:pt x="595313" y="119063"/>
                      </a:lnTo>
                      <a:cubicBezTo>
                        <a:pt x="628055" y="119063"/>
                        <a:pt x="654844" y="92273"/>
                        <a:pt x="654844" y="59531"/>
                      </a:cubicBezTo>
                      <a:cubicBezTo>
                        <a:pt x="654844" y="26789"/>
                        <a:pt x="628055" y="0"/>
                        <a:pt x="595313" y="0"/>
                      </a:cubicBezTo>
                      <a:close/>
                    </a:path>
                  </a:pathLst>
                </a:custGeom>
                <a:grpFill/>
                <a:ln w="1860" cap="flat">
                  <a:noFill/>
                  <a:prstDash val="solid"/>
                  <a:miter/>
                </a:ln>
              </p:spPr>
              <p:txBody>
                <a:bodyPr rtlCol="0" anchor="ctr"/>
                <a:lstStyle/>
                <a:p>
                  <a:endParaRPr lang="zh-CN" altLang="en-US">
                    <a:solidFill>
                      <a:schemeClr val="bg1"/>
                    </a:solidFill>
                    <a:cs typeface="+mn-ea"/>
                    <a:sym typeface="+mn-lt"/>
                  </a:endParaRPr>
                </a:p>
              </p:txBody>
            </p:sp>
            <p:sp>
              <p:nvSpPr>
                <p:cNvPr id="23" name="任意多边形: 形状 22">
                  <a:extLst>
                    <a:ext uri="{FF2B5EF4-FFF2-40B4-BE49-F238E27FC236}">
                      <a16:creationId xmlns="" xmlns:a16="http://schemas.microsoft.com/office/drawing/2014/main" id="{86E0DE60-A215-4968-BC00-29E49C6FFCF7}"/>
                    </a:ext>
                  </a:extLst>
                </p:cNvPr>
                <p:cNvSpPr/>
                <p:nvPr/>
              </p:nvSpPr>
              <p:spPr>
                <a:xfrm>
                  <a:off x="2606390" y="1426028"/>
                  <a:ext cx="1369218" cy="1607341"/>
                </a:xfrm>
                <a:custGeom>
                  <a:avLst/>
                  <a:gdLst>
                    <a:gd name="connsiteX0" fmla="*/ 1071563 w 1369218"/>
                    <a:gd name="connsiteY0" fmla="*/ 119063 h 1607343"/>
                    <a:gd name="connsiteX1" fmla="*/ 1029891 w 1369218"/>
                    <a:gd name="connsiteY1" fmla="*/ 119063 h 1607343"/>
                    <a:gd name="connsiteX2" fmla="*/ 863203 w 1369218"/>
                    <a:gd name="connsiteY2" fmla="*/ 0 h 1607343"/>
                    <a:gd name="connsiteX3" fmla="*/ 506016 w 1369218"/>
                    <a:gd name="connsiteY3" fmla="*/ 0 h 1607343"/>
                    <a:gd name="connsiteX4" fmla="*/ 339328 w 1369218"/>
                    <a:gd name="connsiteY4" fmla="*/ 119063 h 1607343"/>
                    <a:gd name="connsiteX5" fmla="*/ 297656 w 1369218"/>
                    <a:gd name="connsiteY5" fmla="*/ 119063 h 1607343"/>
                    <a:gd name="connsiteX6" fmla="*/ 0 w 1369218"/>
                    <a:gd name="connsiteY6" fmla="*/ 416719 h 1607343"/>
                    <a:gd name="connsiteX7" fmla="*/ 0 w 1369218"/>
                    <a:gd name="connsiteY7" fmla="*/ 1309688 h 1607343"/>
                    <a:gd name="connsiteX8" fmla="*/ 297656 w 1369218"/>
                    <a:gd name="connsiteY8" fmla="*/ 1607344 h 1607343"/>
                    <a:gd name="connsiteX9" fmla="*/ 1071563 w 1369218"/>
                    <a:gd name="connsiteY9" fmla="*/ 1607344 h 1607343"/>
                    <a:gd name="connsiteX10" fmla="*/ 1369219 w 1369218"/>
                    <a:gd name="connsiteY10" fmla="*/ 1309688 h 1607343"/>
                    <a:gd name="connsiteX11" fmla="*/ 1369219 w 1369218"/>
                    <a:gd name="connsiteY11" fmla="*/ 416719 h 1607343"/>
                    <a:gd name="connsiteX12" fmla="*/ 1071563 w 1369218"/>
                    <a:gd name="connsiteY12" fmla="*/ 119063 h 1607343"/>
                    <a:gd name="connsiteX13" fmla="*/ 506016 w 1369218"/>
                    <a:gd name="connsiteY13" fmla="*/ 119063 h 1607343"/>
                    <a:gd name="connsiteX14" fmla="*/ 863203 w 1369218"/>
                    <a:gd name="connsiteY14" fmla="*/ 119063 h 1607343"/>
                    <a:gd name="connsiteX15" fmla="*/ 922734 w 1369218"/>
                    <a:gd name="connsiteY15" fmla="*/ 178594 h 1607343"/>
                    <a:gd name="connsiteX16" fmla="*/ 863203 w 1369218"/>
                    <a:gd name="connsiteY16" fmla="*/ 238125 h 1607343"/>
                    <a:gd name="connsiteX17" fmla="*/ 506016 w 1369218"/>
                    <a:gd name="connsiteY17" fmla="*/ 238125 h 1607343"/>
                    <a:gd name="connsiteX18" fmla="*/ 446484 w 1369218"/>
                    <a:gd name="connsiteY18" fmla="*/ 178594 h 1607343"/>
                    <a:gd name="connsiteX19" fmla="*/ 506016 w 1369218"/>
                    <a:gd name="connsiteY19" fmla="*/ 119063 h 1607343"/>
                    <a:gd name="connsiteX20" fmla="*/ 1250156 w 1369218"/>
                    <a:gd name="connsiteY20" fmla="*/ 1309688 h 1607343"/>
                    <a:gd name="connsiteX21" fmla="*/ 1071563 w 1369218"/>
                    <a:gd name="connsiteY21" fmla="*/ 1488281 h 1607343"/>
                    <a:gd name="connsiteX22" fmla="*/ 297656 w 1369218"/>
                    <a:gd name="connsiteY22" fmla="*/ 1488281 h 1607343"/>
                    <a:gd name="connsiteX23" fmla="*/ 119063 w 1369218"/>
                    <a:gd name="connsiteY23" fmla="*/ 1309688 h 1607343"/>
                    <a:gd name="connsiteX24" fmla="*/ 119063 w 1369218"/>
                    <a:gd name="connsiteY24" fmla="*/ 416719 h 1607343"/>
                    <a:gd name="connsiteX25" fmla="*/ 297656 w 1369218"/>
                    <a:gd name="connsiteY25" fmla="*/ 238125 h 1607343"/>
                    <a:gd name="connsiteX26" fmla="*/ 339328 w 1369218"/>
                    <a:gd name="connsiteY26" fmla="*/ 238125 h 1607343"/>
                    <a:gd name="connsiteX27" fmla="*/ 506016 w 1369218"/>
                    <a:gd name="connsiteY27" fmla="*/ 357188 h 1607343"/>
                    <a:gd name="connsiteX28" fmla="*/ 863203 w 1369218"/>
                    <a:gd name="connsiteY28" fmla="*/ 357188 h 1607343"/>
                    <a:gd name="connsiteX29" fmla="*/ 1029891 w 1369218"/>
                    <a:gd name="connsiteY29" fmla="*/ 238125 h 1607343"/>
                    <a:gd name="connsiteX30" fmla="*/ 1071563 w 1369218"/>
                    <a:gd name="connsiteY30" fmla="*/ 238125 h 1607343"/>
                    <a:gd name="connsiteX31" fmla="*/ 1250156 w 1369218"/>
                    <a:gd name="connsiteY31" fmla="*/ 416719 h 1607343"/>
                    <a:gd name="connsiteX32" fmla="*/ 1250156 w 1369218"/>
                    <a:gd name="connsiteY32" fmla="*/ 1309688 h 160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69218" h="1607343">
                      <a:moveTo>
                        <a:pt x="1071563" y="119063"/>
                      </a:moveTo>
                      <a:lnTo>
                        <a:pt x="1029891" y="119063"/>
                      </a:lnTo>
                      <a:cubicBezTo>
                        <a:pt x="1006078" y="50602"/>
                        <a:pt x="940594" y="0"/>
                        <a:pt x="863203" y="0"/>
                      </a:cubicBezTo>
                      <a:lnTo>
                        <a:pt x="506016" y="0"/>
                      </a:lnTo>
                      <a:cubicBezTo>
                        <a:pt x="428625" y="0"/>
                        <a:pt x="363141" y="50602"/>
                        <a:pt x="339328" y="119063"/>
                      </a:cubicBezTo>
                      <a:lnTo>
                        <a:pt x="297656" y="119063"/>
                      </a:lnTo>
                      <a:cubicBezTo>
                        <a:pt x="133945" y="119063"/>
                        <a:pt x="0" y="253008"/>
                        <a:pt x="0" y="416719"/>
                      </a:cubicBezTo>
                      <a:lnTo>
                        <a:pt x="0" y="1309688"/>
                      </a:lnTo>
                      <a:cubicBezTo>
                        <a:pt x="0" y="1473399"/>
                        <a:pt x="133945" y="1607344"/>
                        <a:pt x="297656" y="1607344"/>
                      </a:cubicBezTo>
                      <a:lnTo>
                        <a:pt x="1071563" y="1607344"/>
                      </a:lnTo>
                      <a:cubicBezTo>
                        <a:pt x="1235274" y="1607344"/>
                        <a:pt x="1369219" y="1473399"/>
                        <a:pt x="1369219" y="1309688"/>
                      </a:cubicBezTo>
                      <a:lnTo>
                        <a:pt x="1369219" y="416719"/>
                      </a:lnTo>
                      <a:cubicBezTo>
                        <a:pt x="1369219" y="253008"/>
                        <a:pt x="1235274" y="119063"/>
                        <a:pt x="1071563" y="119063"/>
                      </a:cubicBezTo>
                      <a:close/>
                      <a:moveTo>
                        <a:pt x="506016" y="119063"/>
                      </a:moveTo>
                      <a:lnTo>
                        <a:pt x="863203" y="119063"/>
                      </a:lnTo>
                      <a:cubicBezTo>
                        <a:pt x="895945" y="119063"/>
                        <a:pt x="922734" y="145852"/>
                        <a:pt x="922734" y="178594"/>
                      </a:cubicBezTo>
                      <a:cubicBezTo>
                        <a:pt x="922734" y="211336"/>
                        <a:pt x="895945" y="238125"/>
                        <a:pt x="863203" y="238125"/>
                      </a:cubicBezTo>
                      <a:lnTo>
                        <a:pt x="506016" y="238125"/>
                      </a:lnTo>
                      <a:cubicBezTo>
                        <a:pt x="473273" y="238125"/>
                        <a:pt x="446484" y="211336"/>
                        <a:pt x="446484" y="178594"/>
                      </a:cubicBezTo>
                      <a:cubicBezTo>
                        <a:pt x="446484" y="145852"/>
                        <a:pt x="473273" y="119063"/>
                        <a:pt x="506016" y="119063"/>
                      </a:cubicBezTo>
                      <a:close/>
                      <a:moveTo>
                        <a:pt x="1250156" y="1309688"/>
                      </a:moveTo>
                      <a:cubicBezTo>
                        <a:pt x="1250156" y="1407914"/>
                        <a:pt x="1169789" y="1488281"/>
                        <a:pt x="1071563" y="1488281"/>
                      </a:cubicBezTo>
                      <a:lnTo>
                        <a:pt x="297656" y="1488281"/>
                      </a:lnTo>
                      <a:cubicBezTo>
                        <a:pt x="199430" y="1488281"/>
                        <a:pt x="119063" y="1407914"/>
                        <a:pt x="119063" y="1309688"/>
                      </a:cubicBezTo>
                      <a:lnTo>
                        <a:pt x="119063" y="416719"/>
                      </a:lnTo>
                      <a:cubicBezTo>
                        <a:pt x="119063" y="318492"/>
                        <a:pt x="199430" y="238125"/>
                        <a:pt x="297656" y="238125"/>
                      </a:cubicBezTo>
                      <a:lnTo>
                        <a:pt x="339328" y="238125"/>
                      </a:lnTo>
                      <a:cubicBezTo>
                        <a:pt x="363141" y="306586"/>
                        <a:pt x="428625" y="357188"/>
                        <a:pt x="506016" y="357188"/>
                      </a:cubicBezTo>
                      <a:lnTo>
                        <a:pt x="863203" y="357188"/>
                      </a:lnTo>
                      <a:cubicBezTo>
                        <a:pt x="940594" y="357188"/>
                        <a:pt x="1006078" y="306586"/>
                        <a:pt x="1029891" y="238125"/>
                      </a:cubicBezTo>
                      <a:lnTo>
                        <a:pt x="1071563" y="238125"/>
                      </a:lnTo>
                      <a:cubicBezTo>
                        <a:pt x="1169789" y="238125"/>
                        <a:pt x="1250156" y="318492"/>
                        <a:pt x="1250156" y="416719"/>
                      </a:cubicBezTo>
                      <a:lnTo>
                        <a:pt x="1250156" y="1309688"/>
                      </a:lnTo>
                      <a:close/>
                    </a:path>
                  </a:pathLst>
                </a:custGeom>
                <a:grpFill/>
                <a:ln w="1860" cap="flat">
                  <a:noFill/>
                  <a:prstDash val="solid"/>
                  <a:miter/>
                </a:ln>
              </p:spPr>
              <p:txBody>
                <a:bodyPr rtlCol="0" anchor="ctr"/>
                <a:lstStyle/>
                <a:p>
                  <a:endParaRPr lang="zh-CN" altLang="en-US">
                    <a:solidFill>
                      <a:schemeClr val="bg1"/>
                    </a:solidFill>
                    <a:cs typeface="+mn-ea"/>
                    <a:sym typeface="+mn-lt"/>
                  </a:endParaRPr>
                </a:p>
              </p:txBody>
            </p:sp>
          </p:grpSp>
        </p:grpSp>
      </p:grpSp>
      <p:grpSp>
        <p:nvGrpSpPr>
          <p:cNvPr id="55" name="组合 54">
            <a:extLst>
              <a:ext uri="{FF2B5EF4-FFF2-40B4-BE49-F238E27FC236}">
                <a16:creationId xmlns="" xmlns:a16="http://schemas.microsoft.com/office/drawing/2014/main" id="{9315E899-CCD0-450F-B526-1154792F3D52}"/>
              </a:ext>
            </a:extLst>
          </p:cNvPr>
          <p:cNvGrpSpPr/>
          <p:nvPr/>
        </p:nvGrpSpPr>
        <p:grpSpPr>
          <a:xfrm>
            <a:off x="1419182" y="4360826"/>
            <a:ext cx="5301426" cy="703396"/>
            <a:chOff x="1419182" y="4168789"/>
            <a:chExt cx="5301426" cy="703396"/>
          </a:xfrm>
        </p:grpSpPr>
        <p:sp>
          <p:nvSpPr>
            <p:cNvPr id="15" name="文本框 14">
              <a:extLst>
                <a:ext uri="{FF2B5EF4-FFF2-40B4-BE49-F238E27FC236}">
                  <a16:creationId xmlns="" xmlns:a16="http://schemas.microsoft.com/office/drawing/2014/main" id="{E6A0F4F7-8DFB-4E4B-AFF6-1A607FB56626}"/>
                </a:ext>
              </a:extLst>
            </p:cNvPr>
            <p:cNvSpPr txBox="1"/>
            <p:nvPr/>
          </p:nvSpPr>
          <p:spPr>
            <a:xfrm>
              <a:off x="2239473" y="4168789"/>
              <a:ext cx="4481135" cy="692497"/>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000" dirty="0">
                  <a:solidFill>
                    <a:schemeClr val="tx1">
                      <a:lumMod val="75000"/>
                      <a:lumOff val="25000"/>
                    </a:schemeClr>
                  </a:solidFill>
                  <a:latin typeface="+mn-lt"/>
                  <a:cs typeface="+mn-ea"/>
                  <a:sym typeface="+mn-lt"/>
                </a:rPr>
                <a:t>并对表现较优秀的员工或团队进行嘉奖（</a:t>
              </a:r>
              <a:r>
                <a:rPr lang="en-US" altLang="zh-CN" sz="1000" dirty="0" err="1">
                  <a:solidFill>
                    <a:schemeClr val="tx1">
                      <a:lumMod val="75000"/>
                      <a:lumOff val="25000"/>
                    </a:schemeClr>
                  </a:solidFill>
                  <a:latin typeface="+mn-lt"/>
                  <a:cs typeface="+mn-ea"/>
                  <a:sym typeface="+mn-lt"/>
                </a:rPr>
                <a:t>ps</a:t>
              </a:r>
              <a:r>
                <a:rPr lang="zh-CN" altLang="zh-CN" sz="1000" dirty="0">
                  <a:solidFill>
                    <a:schemeClr val="tx1">
                      <a:lumMod val="75000"/>
                      <a:lumOff val="25000"/>
                    </a:schemeClr>
                  </a:solidFill>
                  <a:latin typeface="+mn-lt"/>
                  <a:cs typeface="+mn-ea"/>
                  <a:sym typeface="+mn-lt"/>
                </a:rPr>
                <a:t>：季度销售冠军奖（完成率）、部门</a:t>
              </a:r>
              <a:r>
                <a:rPr lang="en-US" altLang="zh-CN" sz="1000" dirty="0">
                  <a:solidFill>
                    <a:schemeClr val="tx1">
                      <a:lumMod val="75000"/>
                      <a:lumOff val="25000"/>
                    </a:schemeClr>
                  </a:solidFill>
                  <a:latin typeface="+mn-lt"/>
                  <a:cs typeface="+mn-ea"/>
                  <a:sym typeface="+mn-lt"/>
                </a:rPr>
                <a:t>/</a:t>
              </a:r>
              <a:r>
                <a:rPr lang="zh-CN" altLang="zh-CN" sz="1000" dirty="0">
                  <a:solidFill>
                    <a:schemeClr val="tx1">
                      <a:lumMod val="75000"/>
                      <a:lumOff val="25000"/>
                    </a:schemeClr>
                  </a:solidFill>
                  <a:latin typeface="+mn-lt"/>
                  <a:cs typeface="+mn-ea"/>
                  <a:sym typeface="+mn-lt"/>
                </a:rPr>
                <a:t>团队工作执行最好或完成最好</a:t>
              </a:r>
              <a:r>
                <a:rPr lang="en-US" altLang="zh-CN" sz="1000" dirty="0">
                  <a:solidFill>
                    <a:schemeClr val="tx1">
                      <a:lumMod val="75000"/>
                      <a:lumOff val="25000"/>
                    </a:schemeClr>
                  </a:solidFill>
                  <a:latin typeface="+mn-lt"/>
                  <a:cs typeface="+mn-ea"/>
                  <a:sym typeface="+mn-lt"/>
                </a:rPr>
                <a:t>——</a:t>
              </a:r>
              <a:r>
                <a:rPr lang="zh-CN" altLang="zh-CN" sz="1000" dirty="0">
                  <a:solidFill>
                    <a:schemeClr val="tx1">
                      <a:lumMod val="75000"/>
                      <a:lumOff val="25000"/>
                    </a:schemeClr>
                  </a:solidFill>
                  <a:latin typeface="+mn-lt"/>
                  <a:cs typeface="+mn-ea"/>
                  <a:sym typeface="+mn-lt"/>
                </a:rPr>
                <a:t>最佳团队协作奖、年度优秀工作者等表彰会）。</a:t>
              </a:r>
            </a:p>
          </p:txBody>
        </p:sp>
        <p:grpSp>
          <p:nvGrpSpPr>
            <p:cNvPr id="51" name="组合 50">
              <a:extLst>
                <a:ext uri="{FF2B5EF4-FFF2-40B4-BE49-F238E27FC236}">
                  <a16:creationId xmlns="" xmlns:a16="http://schemas.microsoft.com/office/drawing/2014/main" id="{91F641F0-0694-4ABD-8C91-AA8522A28775}"/>
                </a:ext>
              </a:extLst>
            </p:cNvPr>
            <p:cNvGrpSpPr/>
            <p:nvPr/>
          </p:nvGrpSpPr>
          <p:grpSpPr>
            <a:xfrm>
              <a:off x="1419182" y="4202693"/>
              <a:ext cx="669492" cy="669492"/>
              <a:chOff x="1419182" y="4202693"/>
              <a:chExt cx="669492" cy="669492"/>
            </a:xfrm>
          </p:grpSpPr>
          <p:grpSp>
            <p:nvGrpSpPr>
              <p:cNvPr id="37" name="组合 36">
                <a:extLst>
                  <a:ext uri="{FF2B5EF4-FFF2-40B4-BE49-F238E27FC236}">
                    <a16:creationId xmlns="" xmlns:a16="http://schemas.microsoft.com/office/drawing/2014/main" id="{F950DEB3-6FED-4089-AF11-FCE371021A9F}"/>
                  </a:ext>
                </a:extLst>
              </p:cNvPr>
              <p:cNvGrpSpPr/>
              <p:nvPr/>
            </p:nvGrpSpPr>
            <p:grpSpPr>
              <a:xfrm>
                <a:off x="1419182" y="4202693"/>
                <a:ext cx="669492" cy="669492"/>
                <a:chOff x="7254240" y="1144504"/>
                <a:chExt cx="1117600" cy="1117600"/>
              </a:xfrm>
            </p:grpSpPr>
            <p:sp>
              <p:nvSpPr>
                <p:cNvPr id="41" name="椭圆 40">
                  <a:extLst>
                    <a:ext uri="{FF2B5EF4-FFF2-40B4-BE49-F238E27FC236}">
                      <a16:creationId xmlns="" xmlns:a16="http://schemas.microsoft.com/office/drawing/2014/main" id="{82A807B2-7812-40AF-8429-4F359E842CA6}"/>
                    </a:ext>
                  </a:extLst>
                </p:cNvPr>
                <p:cNvSpPr/>
                <p:nvPr/>
              </p:nvSpPr>
              <p:spPr>
                <a:xfrm>
                  <a:off x="7355840" y="1246104"/>
                  <a:ext cx="914400" cy="914400"/>
                </a:xfrm>
                <a:prstGeom prst="ellipse">
                  <a:avLst/>
                </a:prstGeom>
                <a:gradFill>
                  <a:gsLst>
                    <a:gs pos="24000">
                      <a:schemeClr val="accent1">
                        <a:lumMod val="75000"/>
                      </a:schemeClr>
                    </a:gs>
                    <a:gs pos="73000">
                      <a:schemeClr val="accent2">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a:extLst>
                    <a:ext uri="{FF2B5EF4-FFF2-40B4-BE49-F238E27FC236}">
                      <a16:creationId xmlns="" xmlns:a16="http://schemas.microsoft.com/office/drawing/2014/main" id="{4FBDC7BB-B9EB-4FEC-91D4-CEDC4BE25B0C}"/>
                    </a:ext>
                  </a:extLst>
                </p:cNvPr>
                <p:cNvSpPr/>
                <p:nvPr/>
              </p:nvSpPr>
              <p:spPr>
                <a:xfrm>
                  <a:off x="7254240" y="1144504"/>
                  <a:ext cx="1117600" cy="1117600"/>
                </a:xfrm>
                <a:prstGeom prst="ellipse">
                  <a:avLst/>
                </a:prstGeom>
                <a:noFill/>
                <a:ln>
                  <a:gradFill>
                    <a:gsLst>
                      <a:gs pos="28000">
                        <a:schemeClr val="accent1">
                          <a:lumMod val="75000"/>
                        </a:schemeClr>
                      </a:gs>
                      <a:gs pos="74000">
                        <a:schemeClr val="accent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7" name="图形 10">
                <a:extLst>
                  <a:ext uri="{FF2B5EF4-FFF2-40B4-BE49-F238E27FC236}">
                    <a16:creationId xmlns="" xmlns:a16="http://schemas.microsoft.com/office/drawing/2014/main" id="{CD2F50C1-02A3-43C0-8E8D-5B4970D5279B}"/>
                  </a:ext>
                </a:extLst>
              </p:cNvPr>
              <p:cNvSpPr/>
              <p:nvPr/>
            </p:nvSpPr>
            <p:spPr>
              <a:xfrm>
                <a:off x="1615654" y="4397823"/>
                <a:ext cx="269364" cy="269364"/>
              </a:xfrm>
              <a:custGeom>
                <a:avLst/>
                <a:gdLst>
                  <a:gd name="connsiteX0" fmla="*/ 535781 w 1607343"/>
                  <a:gd name="connsiteY0" fmla="*/ 892969 h 1607343"/>
                  <a:gd name="connsiteX1" fmla="*/ 178594 w 1607343"/>
                  <a:gd name="connsiteY1" fmla="*/ 892969 h 1607343"/>
                  <a:gd name="connsiteX2" fmla="*/ 0 w 1607343"/>
                  <a:gd name="connsiteY2" fmla="*/ 1071563 h 1607343"/>
                  <a:gd name="connsiteX3" fmla="*/ 0 w 1607343"/>
                  <a:gd name="connsiteY3" fmla="*/ 1428750 h 1607343"/>
                  <a:gd name="connsiteX4" fmla="*/ 178594 w 1607343"/>
                  <a:gd name="connsiteY4" fmla="*/ 1607344 h 1607343"/>
                  <a:gd name="connsiteX5" fmla="*/ 535781 w 1607343"/>
                  <a:gd name="connsiteY5" fmla="*/ 1607344 h 1607343"/>
                  <a:gd name="connsiteX6" fmla="*/ 714375 w 1607343"/>
                  <a:gd name="connsiteY6" fmla="*/ 1428750 h 1607343"/>
                  <a:gd name="connsiteX7" fmla="*/ 714375 w 1607343"/>
                  <a:gd name="connsiteY7" fmla="*/ 1071563 h 1607343"/>
                  <a:gd name="connsiteX8" fmla="*/ 535781 w 1607343"/>
                  <a:gd name="connsiteY8" fmla="*/ 892969 h 1607343"/>
                  <a:gd name="connsiteX9" fmla="*/ 595313 w 1607343"/>
                  <a:gd name="connsiteY9" fmla="*/ 1428750 h 1607343"/>
                  <a:gd name="connsiteX10" fmla="*/ 535781 w 1607343"/>
                  <a:gd name="connsiteY10" fmla="*/ 1488281 h 1607343"/>
                  <a:gd name="connsiteX11" fmla="*/ 178594 w 1607343"/>
                  <a:gd name="connsiteY11" fmla="*/ 1488281 h 1607343"/>
                  <a:gd name="connsiteX12" fmla="*/ 119063 w 1607343"/>
                  <a:gd name="connsiteY12" fmla="*/ 1428750 h 1607343"/>
                  <a:gd name="connsiteX13" fmla="*/ 119063 w 1607343"/>
                  <a:gd name="connsiteY13" fmla="*/ 1071563 h 1607343"/>
                  <a:gd name="connsiteX14" fmla="*/ 178594 w 1607343"/>
                  <a:gd name="connsiteY14" fmla="*/ 1012031 h 1607343"/>
                  <a:gd name="connsiteX15" fmla="*/ 535781 w 1607343"/>
                  <a:gd name="connsiteY15" fmla="*/ 1012031 h 1607343"/>
                  <a:gd name="connsiteX16" fmla="*/ 595313 w 1607343"/>
                  <a:gd name="connsiteY16" fmla="*/ 1071563 h 1607343"/>
                  <a:gd name="connsiteX17" fmla="*/ 595313 w 1607343"/>
                  <a:gd name="connsiteY17" fmla="*/ 1428750 h 1607343"/>
                  <a:gd name="connsiteX18" fmla="*/ 535781 w 1607343"/>
                  <a:gd name="connsiteY18" fmla="*/ 0 h 1607343"/>
                  <a:gd name="connsiteX19" fmla="*/ 178594 w 1607343"/>
                  <a:gd name="connsiteY19" fmla="*/ 0 h 1607343"/>
                  <a:gd name="connsiteX20" fmla="*/ 0 w 1607343"/>
                  <a:gd name="connsiteY20" fmla="*/ 178594 h 1607343"/>
                  <a:gd name="connsiteX21" fmla="*/ 0 w 1607343"/>
                  <a:gd name="connsiteY21" fmla="*/ 535781 h 1607343"/>
                  <a:gd name="connsiteX22" fmla="*/ 178594 w 1607343"/>
                  <a:gd name="connsiteY22" fmla="*/ 714375 h 1607343"/>
                  <a:gd name="connsiteX23" fmla="*/ 535781 w 1607343"/>
                  <a:gd name="connsiteY23" fmla="*/ 714375 h 1607343"/>
                  <a:gd name="connsiteX24" fmla="*/ 714375 w 1607343"/>
                  <a:gd name="connsiteY24" fmla="*/ 535781 h 1607343"/>
                  <a:gd name="connsiteX25" fmla="*/ 714375 w 1607343"/>
                  <a:gd name="connsiteY25" fmla="*/ 178594 h 1607343"/>
                  <a:gd name="connsiteX26" fmla="*/ 535781 w 1607343"/>
                  <a:gd name="connsiteY26" fmla="*/ 0 h 1607343"/>
                  <a:gd name="connsiteX27" fmla="*/ 595313 w 1607343"/>
                  <a:gd name="connsiteY27" fmla="*/ 535781 h 1607343"/>
                  <a:gd name="connsiteX28" fmla="*/ 535781 w 1607343"/>
                  <a:gd name="connsiteY28" fmla="*/ 595313 h 1607343"/>
                  <a:gd name="connsiteX29" fmla="*/ 178594 w 1607343"/>
                  <a:gd name="connsiteY29" fmla="*/ 595313 h 1607343"/>
                  <a:gd name="connsiteX30" fmla="*/ 119063 w 1607343"/>
                  <a:gd name="connsiteY30" fmla="*/ 535781 h 1607343"/>
                  <a:gd name="connsiteX31" fmla="*/ 119063 w 1607343"/>
                  <a:gd name="connsiteY31" fmla="*/ 178594 h 1607343"/>
                  <a:gd name="connsiteX32" fmla="*/ 178594 w 1607343"/>
                  <a:gd name="connsiteY32" fmla="*/ 119063 h 1607343"/>
                  <a:gd name="connsiteX33" fmla="*/ 535781 w 1607343"/>
                  <a:gd name="connsiteY33" fmla="*/ 119063 h 1607343"/>
                  <a:gd name="connsiteX34" fmla="*/ 595313 w 1607343"/>
                  <a:gd name="connsiteY34" fmla="*/ 178594 h 1607343"/>
                  <a:gd name="connsiteX35" fmla="*/ 595313 w 1607343"/>
                  <a:gd name="connsiteY35" fmla="*/ 535781 h 1607343"/>
                  <a:gd name="connsiteX36" fmla="*/ 1518047 w 1607343"/>
                  <a:gd name="connsiteY36" fmla="*/ 892969 h 1607343"/>
                  <a:gd name="connsiteX37" fmla="*/ 1458516 w 1607343"/>
                  <a:gd name="connsiteY37" fmla="*/ 952500 h 1607343"/>
                  <a:gd name="connsiteX38" fmla="*/ 1458516 w 1607343"/>
                  <a:gd name="connsiteY38" fmla="*/ 1547813 h 1607343"/>
                  <a:gd name="connsiteX39" fmla="*/ 1518047 w 1607343"/>
                  <a:gd name="connsiteY39" fmla="*/ 1607344 h 1607343"/>
                  <a:gd name="connsiteX40" fmla="*/ 1577578 w 1607343"/>
                  <a:gd name="connsiteY40" fmla="*/ 1547813 h 1607343"/>
                  <a:gd name="connsiteX41" fmla="*/ 1577578 w 1607343"/>
                  <a:gd name="connsiteY41" fmla="*/ 952500 h 1607343"/>
                  <a:gd name="connsiteX42" fmla="*/ 1518047 w 1607343"/>
                  <a:gd name="connsiteY42" fmla="*/ 892969 h 1607343"/>
                  <a:gd name="connsiteX43" fmla="*/ 1428750 w 1607343"/>
                  <a:gd name="connsiteY43" fmla="*/ 0 h 1607343"/>
                  <a:gd name="connsiteX44" fmla="*/ 1071563 w 1607343"/>
                  <a:gd name="connsiteY44" fmla="*/ 0 h 1607343"/>
                  <a:gd name="connsiteX45" fmla="*/ 892969 w 1607343"/>
                  <a:gd name="connsiteY45" fmla="*/ 178594 h 1607343"/>
                  <a:gd name="connsiteX46" fmla="*/ 892969 w 1607343"/>
                  <a:gd name="connsiteY46" fmla="*/ 535781 h 1607343"/>
                  <a:gd name="connsiteX47" fmla="*/ 1071563 w 1607343"/>
                  <a:gd name="connsiteY47" fmla="*/ 714375 h 1607343"/>
                  <a:gd name="connsiteX48" fmla="*/ 1428750 w 1607343"/>
                  <a:gd name="connsiteY48" fmla="*/ 714375 h 1607343"/>
                  <a:gd name="connsiteX49" fmla="*/ 1607344 w 1607343"/>
                  <a:gd name="connsiteY49" fmla="*/ 535781 h 1607343"/>
                  <a:gd name="connsiteX50" fmla="*/ 1607344 w 1607343"/>
                  <a:gd name="connsiteY50" fmla="*/ 178594 h 1607343"/>
                  <a:gd name="connsiteX51" fmla="*/ 1428750 w 1607343"/>
                  <a:gd name="connsiteY51" fmla="*/ 0 h 1607343"/>
                  <a:gd name="connsiteX52" fmla="*/ 1488281 w 1607343"/>
                  <a:gd name="connsiteY52" fmla="*/ 535781 h 1607343"/>
                  <a:gd name="connsiteX53" fmla="*/ 1428750 w 1607343"/>
                  <a:gd name="connsiteY53" fmla="*/ 595313 h 1607343"/>
                  <a:gd name="connsiteX54" fmla="*/ 1071563 w 1607343"/>
                  <a:gd name="connsiteY54" fmla="*/ 595313 h 1607343"/>
                  <a:gd name="connsiteX55" fmla="*/ 1012031 w 1607343"/>
                  <a:gd name="connsiteY55" fmla="*/ 535781 h 1607343"/>
                  <a:gd name="connsiteX56" fmla="*/ 1012031 w 1607343"/>
                  <a:gd name="connsiteY56" fmla="*/ 178594 h 1607343"/>
                  <a:gd name="connsiteX57" fmla="*/ 1071563 w 1607343"/>
                  <a:gd name="connsiteY57" fmla="*/ 119063 h 1607343"/>
                  <a:gd name="connsiteX58" fmla="*/ 1428750 w 1607343"/>
                  <a:gd name="connsiteY58" fmla="*/ 119063 h 1607343"/>
                  <a:gd name="connsiteX59" fmla="*/ 1488281 w 1607343"/>
                  <a:gd name="connsiteY59" fmla="*/ 178594 h 1607343"/>
                  <a:gd name="connsiteX60" fmla="*/ 1488281 w 1607343"/>
                  <a:gd name="connsiteY60" fmla="*/ 535781 h 1607343"/>
                  <a:gd name="connsiteX61" fmla="*/ 982266 w 1607343"/>
                  <a:gd name="connsiteY61" fmla="*/ 982266 h 1607343"/>
                  <a:gd name="connsiteX62" fmla="*/ 922734 w 1607343"/>
                  <a:gd name="connsiteY62" fmla="*/ 1041797 h 1607343"/>
                  <a:gd name="connsiteX63" fmla="*/ 922734 w 1607343"/>
                  <a:gd name="connsiteY63" fmla="*/ 1547813 h 1607343"/>
                  <a:gd name="connsiteX64" fmla="*/ 982266 w 1607343"/>
                  <a:gd name="connsiteY64" fmla="*/ 1607344 h 1607343"/>
                  <a:gd name="connsiteX65" fmla="*/ 1041797 w 1607343"/>
                  <a:gd name="connsiteY65" fmla="*/ 1547813 h 1607343"/>
                  <a:gd name="connsiteX66" fmla="*/ 1041797 w 1607343"/>
                  <a:gd name="connsiteY66" fmla="*/ 1041797 h 1607343"/>
                  <a:gd name="connsiteX67" fmla="*/ 982266 w 1607343"/>
                  <a:gd name="connsiteY67" fmla="*/ 982266 h 1607343"/>
                  <a:gd name="connsiteX68" fmla="*/ 1250156 w 1607343"/>
                  <a:gd name="connsiteY68" fmla="*/ 1160859 h 1607343"/>
                  <a:gd name="connsiteX69" fmla="*/ 1190625 w 1607343"/>
                  <a:gd name="connsiteY69" fmla="*/ 1220391 h 1607343"/>
                  <a:gd name="connsiteX70" fmla="*/ 1190625 w 1607343"/>
                  <a:gd name="connsiteY70" fmla="*/ 1547813 h 1607343"/>
                  <a:gd name="connsiteX71" fmla="*/ 1250156 w 1607343"/>
                  <a:gd name="connsiteY71" fmla="*/ 1607344 h 1607343"/>
                  <a:gd name="connsiteX72" fmla="*/ 1309688 w 1607343"/>
                  <a:gd name="connsiteY72" fmla="*/ 1547813 h 1607343"/>
                  <a:gd name="connsiteX73" fmla="*/ 1309688 w 1607343"/>
                  <a:gd name="connsiteY73" fmla="*/ 1220391 h 1607343"/>
                  <a:gd name="connsiteX74" fmla="*/ 1250156 w 1607343"/>
                  <a:gd name="connsiteY74" fmla="*/ 1160859 h 160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607343" h="1607343">
                    <a:moveTo>
                      <a:pt x="535781" y="892969"/>
                    </a:moveTo>
                    <a:lnTo>
                      <a:pt x="178594" y="892969"/>
                    </a:lnTo>
                    <a:cubicBezTo>
                      <a:pt x="80367" y="892969"/>
                      <a:pt x="0" y="973336"/>
                      <a:pt x="0" y="1071563"/>
                    </a:cubicBezTo>
                    <a:lnTo>
                      <a:pt x="0" y="1428750"/>
                    </a:lnTo>
                    <a:cubicBezTo>
                      <a:pt x="0" y="1526977"/>
                      <a:pt x="80367" y="1607344"/>
                      <a:pt x="178594" y="1607344"/>
                    </a:cubicBezTo>
                    <a:lnTo>
                      <a:pt x="535781" y="1607344"/>
                    </a:lnTo>
                    <a:cubicBezTo>
                      <a:pt x="634008" y="1607344"/>
                      <a:pt x="714375" y="1526977"/>
                      <a:pt x="714375" y="1428750"/>
                    </a:cubicBezTo>
                    <a:lnTo>
                      <a:pt x="714375" y="1071563"/>
                    </a:lnTo>
                    <a:cubicBezTo>
                      <a:pt x="714375" y="973336"/>
                      <a:pt x="634008" y="892969"/>
                      <a:pt x="535781" y="892969"/>
                    </a:cubicBezTo>
                    <a:close/>
                    <a:moveTo>
                      <a:pt x="595313" y="1428750"/>
                    </a:moveTo>
                    <a:cubicBezTo>
                      <a:pt x="595313" y="1461492"/>
                      <a:pt x="568523" y="1488281"/>
                      <a:pt x="535781" y="1488281"/>
                    </a:cubicBezTo>
                    <a:lnTo>
                      <a:pt x="178594" y="1488281"/>
                    </a:lnTo>
                    <a:cubicBezTo>
                      <a:pt x="145852" y="1488281"/>
                      <a:pt x="119063" y="1461492"/>
                      <a:pt x="119063" y="1428750"/>
                    </a:cubicBezTo>
                    <a:lnTo>
                      <a:pt x="119063" y="1071563"/>
                    </a:lnTo>
                    <a:cubicBezTo>
                      <a:pt x="119063" y="1038820"/>
                      <a:pt x="145852" y="1012031"/>
                      <a:pt x="178594" y="1012031"/>
                    </a:cubicBezTo>
                    <a:lnTo>
                      <a:pt x="535781" y="1012031"/>
                    </a:lnTo>
                    <a:cubicBezTo>
                      <a:pt x="568523" y="1012031"/>
                      <a:pt x="595313" y="1038820"/>
                      <a:pt x="595313" y="1071563"/>
                    </a:cubicBezTo>
                    <a:lnTo>
                      <a:pt x="595313" y="1428750"/>
                    </a:lnTo>
                    <a:close/>
                    <a:moveTo>
                      <a:pt x="535781" y="0"/>
                    </a:moveTo>
                    <a:lnTo>
                      <a:pt x="178594" y="0"/>
                    </a:lnTo>
                    <a:cubicBezTo>
                      <a:pt x="80367" y="0"/>
                      <a:pt x="0" y="80367"/>
                      <a:pt x="0" y="178594"/>
                    </a:cubicBezTo>
                    <a:lnTo>
                      <a:pt x="0" y="535781"/>
                    </a:lnTo>
                    <a:cubicBezTo>
                      <a:pt x="0" y="634008"/>
                      <a:pt x="80367" y="714375"/>
                      <a:pt x="178594" y="714375"/>
                    </a:cubicBezTo>
                    <a:lnTo>
                      <a:pt x="535781" y="714375"/>
                    </a:lnTo>
                    <a:cubicBezTo>
                      <a:pt x="634008" y="714375"/>
                      <a:pt x="714375" y="634008"/>
                      <a:pt x="714375" y="535781"/>
                    </a:cubicBezTo>
                    <a:lnTo>
                      <a:pt x="714375" y="178594"/>
                    </a:lnTo>
                    <a:cubicBezTo>
                      <a:pt x="714375" y="80367"/>
                      <a:pt x="634008" y="0"/>
                      <a:pt x="535781" y="0"/>
                    </a:cubicBezTo>
                    <a:close/>
                    <a:moveTo>
                      <a:pt x="595313" y="535781"/>
                    </a:moveTo>
                    <a:cubicBezTo>
                      <a:pt x="595313" y="568523"/>
                      <a:pt x="568523" y="595313"/>
                      <a:pt x="535781" y="595313"/>
                    </a:cubicBezTo>
                    <a:lnTo>
                      <a:pt x="178594" y="595313"/>
                    </a:lnTo>
                    <a:cubicBezTo>
                      <a:pt x="145852" y="595313"/>
                      <a:pt x="119063" y="568523"/>
                      <a:pt x="119063" y="535781"/>
                    </a:cubicBezTo>
                    <a:lnTo>
                      <a:pt x="119063" y="178594"/>
                    </a:lnTo>
                    <a:cubicBezTo>
                      <a:pt x="119063" y="145852"/>
                      <a:pt x="145852" y="119063"/>
                      <a:pt x="178594" y="119063"/>
                    </a:cubicBezTo>
                    <a:lnTo>
                      <a:pt x="535781" y="119063"/>
                    </a:lnTo>
                    <a:cubicBezTo>
                      <a:pt x="568523" y="119063"/>
                      <a:pt x="595313" y="145852"/>
                      <a:pt x="595313" y="178594"/>
                    </a:cubicBezTo>
                    <a:lnTo>
                      <a:pt x="595313" y="535781"/>
                    </a:lnTo>
                    <a:close/>
                    <a:moveTo>
                      <a:pt x="1518047" y="892969"/>
                    </a:moveTo>
                    <a:cubicBezTo>
                      <a:pt x="1485305" y="892969"/>
                      <a:pt x="1458516" y="919758"/>
                      <a:pt x="1458516" y="952500"/>
                    </a:cubicBezTo>
                    <a:lnTo>
                      <a:pt x="1458516" y="1547813"/>
                    </a:lnTo>
                    <a:cubicBezTo>
                      <a:pt x="1458516" y="1580555"/>
                      <a:pt x="1485305" y="1607344"/>
                      <a:pt x="1518047" y="1607344"/>
                    </a:cubicBezTo>
                    <a:cubicBezTo>
                      <a:pt x="1550789" y="1607344"/>
                      <a:pt x="1577578" y="1580555"/>
                      <a:pt x="1577578" y="1547813"/>
                    </a:cubicBezTo>
                    <a:lnTo>
                      <a:pt x="1577578" y="952500"/>
                    </a:lnTo>
                    <a:cubicBezTo>
                      <a:pt x="1577578" y="919758"/>
                      <a:pt x="1550789" y="892969"/>
                      <a:pt x="1518047" y="892969"/>
                    </a:cubicBezTo>
                    <a:close/>
                    <a:moveTo>
                      <a:pt x="1428750" y="0"/>
                    </a:moveTo>
                    <a:lnTo>
                      <a:pt x="1071563" y="0"/>
                    </a:lnTo>
                    <a:cubicBezTo>
                      <a:pt x="973336" y="0"/>
                      <a:pt x="892969" y="80367"/>
                      <a:pt x="892969" y="178594"/>
                    </a:cubicBezTo>
                    <a:lnTo>
                      <a:pt x="892969" y="535781"/>
                    </a:lnTo>
                    <a:cubicBezTo>
                      <a:pt x="892969" y="634008"/>
                      <a:pt x="973336" y="714375"/>
                      <a:pt x="1071563" y="714375"/>
                    </a:cubicBezTo>
                    <a:lnTo>
                      <a:pt x="1428750" y="714375"/>
                    </a:lnTo>
                    <a:cubicBezTo>
                      <a:pt x="1526977" y="714375"/>
                      <a:pt x="1607344" y="634008"/>
                      <a:pt x="1607344" y="535781"/>
                    </a:cubicBezTo>
                    <a:lnTo>
                      <a:pt x="1607344" y="178594"/>
                    </a:lnTo>
                    <a:cubicBezTo>
                      <a:pt x="1607344" y="80367"/>
                      <a:pt x="1526977" y="0"/>
                      <a:pt x="1428750" y="0"/>
                    </a:cubicBezTo>
                    <a:close/>
                    <a:moveTo>
                      <a:pt x="1488281" y="535781"/>
                    </a:moveTo>
                    <a:cubicBezTo>
                      <a:pt x="1488281" y="568523"/>
                      <a:pt x="1461492" y="595313"/>
                      <a:pt x="1428750" y="595313"/>
                    </a:cubicBezTo>
                    <a:lnTo>
                      <a:pt x="1071563" y="595313"/>
                    </a:lnTo>
                    <a:cubicBezTo>
                      <a:pt x="1038820" y="595313"/>
                      <a:pt x="1012031" y="568523"/>
                      <a:pt x="1012031" y="535781"/>
                    </a:cubicBezTo>
                    <a:lnTo>
                      <a:pt x="1012031" y="178594"/>
                    </a:lnTo>
                    <a:cubicBezTo>
                      <a:pt x="1012031" y="145852"/>
                      <a:pt x="1038820" y="119063"/>
                      <a:pt x="1071563" y="119063"/>
                    </a:cubicBezTo>
                    <a:lnTo>
                      <a:pt x="1428750" y="119063"/>
                    </a:lnTo>
                    <a:cubicBezTo>
                      <a:pt x="1461492" y="119063"/>
                      <a:pt x="1488281" y="145852"/>
                      <a:pt x="1488281" y="178594"/>
                    </a:cubicBezTo>
                    <a:lnTo>
                      <a:pt x="1488281" y="535781"/>
                    </a:lnTo>
                    <a:close/>
                    <a:moveTo>
                      <a:pt x="982266" y="982266"/>
                    </a:moveTo>
                    <a:cubicBezTo>
                      <a:pt x="949524" y="982266"/>
                      <a:pt x="922734" y="1009055"/>
                      <a:pt x="922734" y="1041797"/>
                    </a:cubicBezTo>
                    <a:lnTo>
                      <a:pt x="922734" y="1547813"/>
                    </a:lnTo>
                    <a:cubicBezTo>
                      <a:pt x="922734" y="1580555"/>
                      <a:pt x="949524" y="1607344"/>
                      <a:pt x="982266" y="1607344"/>
                    </a:cubicBezTo>
                    <a:cubicBezTo>
                      <a:pt x="1015008" y="1607344"/>
                      <a:pt x="1041797" y="1580555"/>
                      <a:pt x="1041797" y="1547813"/>
                    </a:cubicBezTo>
                    <a:lnTo>
                      <a:pt x="1041797" y="1041797"/>
                    </a:lnTo>
                    <a:cubicBezTo>
                      <a:pt x="1041797" y="1009055"/>
                      <a:pt x="1015008" y="982266"/>
                      <a:pt x="982266" y="982266"/>
                    </a:cubicBezTo>
                    <a:close/>
                    <a:moveTo>
                      <a:pt x="1250156" y="1160859"/>
                    </a:moveTo>
                    <a:cubicBezTo>
                      <a:pt x="1217414" y="1160859"/>
                      <a:pt x="1190625" y="1187649"/>
                      <a:pt x="1190625" y="1220391"/>
                    </a:cubicBezTo>
                    <a:lnTo>
                      <a:pt x="1190625" y="1547813"/>
                    </a:lnTo>
                    <a:cubicBezTo>
                      <a:pt x="1190625" y="1580555"/>
                      <a:pt x="1217414" y="1607344"/>
                      <a:pt x="1250156" y="1607344"/>
                    </a:cubicBezTo>
                    <a:cubicBezTo>
                      <a:pt x="1282898" y="1607344"/>
                      <a:pt x="1309688" y="1580555"/>
                      <a:pt x="1309688" y="1547813"/>
                    </a:cubicBezTo>
                    <a:lnTo>
                      <a:pt x="1309688" y="1220391"/>
                    </a:lnTo>
                    <a:cubicBezTo>
                      <a:pt x="1309688" y="1187649"/>
                      <a:pt x="1282898" y="1160859"/>
                      <a:pt x="1250156" y="1160859"/>
                    </a:cubicBezTo>
                    <a:close/>
                  </a:path>
                </a:pathLst>
              </a:custGeom>
              <a:solidFill>
                <a:schemeClr val="bg1">
                  <a:alpha val="99000"/>
                </a:schemeClr>
              </a:solidFill>
              <a:ln w="1860" cap="flat">
                <a:noFill/>
                <a:prstDash val="solid"/>
                <a:miter/>
              </a:ln>
            </p:spPr>
            <p:txBody>
              <a:bodyPr rtlCol="0" anchor="ctr"/>
              <a:lstStyle/>
              <a:p>
                <a:endParaRPr lang="zh-CN" altLang="en-US">
                  <a:solidFill>
                    <a:schemeClr val="bg1"/>
                  </a:solidFill>
                  <a:cs typeface="+mn-ea"/>
                  <a:sym typeface="+mn-lt"/>
                </a:endParaRPr>
              </a:p>
            </p:txBody>
          </p:sp>
        </p:grpSp>
      </p:grpSp>
      <p:pic>
        <p:nvPicPr>
          <p:cNvPr id="59" name="图片 58" descr="图片包含 室内, 活, 窗户, 房间&#10;&#10;描述已自动生成">
            <a:extLst>
              <a:ext uri="{FF2B5EF4-FFF2-40B4-BE49-F238E27FC236}">
                <a16:creationId xmlns="" xmlns:a16="http://schemas.microsoft.com/office/drawing/2014/main" id="{DC6448A5-5F8B-432D-9BED-ADDF21E78C1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9255" y="12697655"/>
            <a:ext cx="2034345" cy="2034345"/>
          </a:xfrm>
          <a:prstGeom prst="rect">
            <a:avLst/>
          </a:prstGeom>
        </p:spPr>
      </p:pic>
      <p:pic>
        <p:nvPicPr>
          <p:cNvPr id="61" name="图片 60" descr="图片包含 室内, 桌子, 电脑, 办公室&#10;&#10;描述已自动生成">
            <a:extLst>
              <a:ext uri="{FF2B5EF4-FFF2-40B4-BE49-F238E27FC236}">
                <a16:creationId xmlns="" xmlns:a16="http://schemas.microsoft.com/office/drawing/2014/main" id="{A56E3526-45B8-402B-AC1E-01FED71BECF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2455" y="11389555"/>
            <a:ext cx="2034345" cy="2034345"/>
          </a:xfrm>
          <a:prstGeom prst="rect">
            <a:avLst/>
          </a:prstGeom>
        </p:spPr>
      </p:pic>
      <p:pic>
        <p:nvPicPr>
          <p:cNvPr id="63" name="图片 62" descr="图片包含 桌子&#10;&#10;描述已自动生成">
            <a:extLst>
              <a:ext uri="{FF2B5EF4-FFF2-40B4-BE49-F238E27FC236}">
                <a16:creationId xmlns="" xmlns:a16="http://schemas.microsoft.com/office/drawing/2014/main" id="{CAFDAA7D-03EC-4C9A-B8B7-A236A7570FE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8155" y="12507155"/>
            <a:ext cx="2034345" cy="2034345"/>
          </a:xfrm>
          <a:prstGeom prst="rect">
            <a:avLst/>
          </a:prstGeom>
        </p:spPr>
      </p:pic>
      <p:pic>
        <p:nvPicPr>
          <p:cNvPr id="65" name="图片 64" descr="图片包含 游戏机&#10;&#10;描述已自动生成">
            <a:extLst>
              <a:ext uri="{FF2B5EF4-FFF2-40B4-BE49-F238E27FC236}">
                <a16:creationId xmlns="" xmlns:a16="http://schemas.microsoft.com/office/drawing/2014/main" id="{E8EFC3C1-3241-4E14-A03F-5826E20AE61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864555" y="14488354"/>
            <a:ext cx="2034345" cy="2034345"/>
          </a:xfrm>
          <a:prstGeom prst="rect">
            <a:avLst/>
          </a:prstGeom>
        </p:spPr>
      </p:pic>
      <p:sp>
        <p:nvSpPr>
          <p:cNvPr id="67" name="文本框 66">
            <a:extLst>
              <a:ext uri="{FF2B5EF4-FFF2-40B4-BE49-F238E27FC236}">
                <a16:creationId xmlns="" xmlns:a16="http://schemas.microsoft.com/office/drawing/2014/main" id="{F17A00CF-60AA-48B6-873C-55CE485FDC94}"/>
              </a:ext>
            </a:extLst>
          </p:cNvPr>
          <p:cNvSpPr txBox="1"/>
          <p:nvPr/>
        </p:nvSpPr>
        <p:spPr>
          <a:xfrm>
            <a:off x="-7635384" y="12395537"/>
            <a:ext cx="3723783" cy="1015663"/>
          </a:xfrm>
          <a:prstGeom prst="rect">
            <a:avLst/>
          </a:prstGeom>
          <a:noFill/>
        </p:spPr>
        <p:txBody>
          <a:bodyPr wrap="square">
            <a:spAutoFit/>
          </a:bodyPr>
          <a:lstStyle/>
          <a:p>
            <a:pPr algn="dist"/>
            <a:r>
              <a:rPr lang="zh-CN" altLang="en-US" sz="6000" dirty="0">
                <a:gradFill>
                  <a:gsLst>
                    <a:gs pos="24000">
                      <a:schemeClr val="accent1">
                        <a:lumMod val="75000"/>
                      </a:schemeClr>
                    </a:gs>
                    <a:gs pos="73000">
                      <a:schemeClr val="accent2">
                        <a:lumMod val="75000"/>
                      </a:schemeClr>
                    </a:gs>
                  </a:gsLst>
                  <a:lin ang="2700000" scaled="0"/>
                </a:gradFill>
                <a:cs typeface="+mn-ea"/>
                <a:sym typeface="+mn-lt"/>
              </a:rPr>
              <a:t>文化培训</a:t>
            </a:r>
            <a:endParaRPr lang="zh-CN" altLang="zh-CN" sz="6000" dirty="0">
              <a:gradFill>
                <a:gsLst>
                  <a:gs pos="24000">
                    <a:schemeClr val="accent1">
                      <a:lumMod val="75000"/>
                    </a:schemeClr>
                  </a:gs>
                  <a:gs pos="73000">
                    <a:schemeClr val="accent2">
                      <a:lumMod val="75000"/>
                    </a:schemeClr>
                  </a:gs>
                </a:gsLst>
                <a:lin ang="2700000" scaled="0"/>
              </a:gradFill>
              <a:cs typeface="+mn-ea"/>
              <a:sym typeface="+mn-lt"/>
            </a:endParaRPr>
          </a:p>
        </p:txBody>
      </p:sp>
      <p:sp>
        <p:nvSpPr>
          <p:cNvPr id="69" name="文本框 68">
            <a:extLst>
              <a:ext uri="{FF2B5EF4-FFF2-40B4-BE49-F238E27FC236}">
                <a16:creationId xmlns="" xmlns:a16="http://schemas.microsoft.com/office/drawing/2014/main" id="{418E9562-127C-43AB-A52A-631C57EE0A81}"/>
              </a:ext>
            </a:extLst>
          </p:cNvPr>
          <p:cNvSpPr txBox="1"/>
          <p:nvPr/>
        </p:nvSpPr>
        <p:spPr>
          <a:xfrm>
            <a:off x="-1776872" y="13897590"/>
            <a:ext cx="2297572" cy="1192634"/>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pPr algn="ctr"/>
            <a:r>
              <a:rPr lang="zh-CN" altLang="zh-CN" sz="1100" dirty="0">
                <a:solidFill>
                  <a:schemeClr val="tx1">
                    <a:lumMod val="75000"/>
                    <a:lumOff val="25000"/>
                  </a:schemeClr>
                </a:solidFill>
                <a:latin typeface="+mn-lt"/>
                <a:cs typeface="+mn-ea"/>
                <a:sym typeface="+mn-lt"/>
              </a:rPr>
              <a:t>为使全体新老员工更加清晰的了解和认识企业文化的重要性，并对新推出的企业文化进行学习，进一步规范公司人事管理制度，增强员工归属感和企业认同感。</a:t>
            </a:r>
          </a:p>
        </p:txBody>
      </p:sp>
      <p:sp>
        <p:nvSpPr>
          <p:cNvPr id="71" name="文本框 70">
            <a:extLst>
              <a:ext uri="{FF2B5EF4-FFF2-40B4-BE49-F238E27FC236}">
                <a16:creationId xmlns="" xmlns:a16="http://schemas.microsoft.com/office/drawing/2014/main" id="{F5306150-5A68-4E9A-AB01-03BB0A4CA806}"/>
              </a:ext>
            </a:extLst>
          </p:cNvPr>
          <p:cNvSpPr txBox="1"/>
          <p:nvPr/>
        </p:nvSpPr>
        <p:spPr>
          <a:xfrm>
            <a:off x="-6653672" y="14100790"/>
            <a:ext cx="2297572" cy="1192634"/>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pPr algn="ctr"/>
            <a:r>
              <a:rPr lang="zh-CN" altLang="zh-CN" sz="1100" dirty="0">
                <a:solidFill>
                  <a:schemeClr val="tx1">
                    <a:lumMod val="75000"/>
                    <a:lumOff val="25000"/>
                  </a:schemeClr>
                </a:solidFill>
                <a:latin typeface="+mn-lt"/>
                <a:cs typeface="+mn-ea"/>
                <a:sym typeface="+mn-lt"/>
              </a:rPr>
              <a:t>故首先推出《企业文化》和《人事管理制度》培训，要求全员都参与学习，尤其是新入职的员工，使他们快速的熟悉，适应新的工作环境以及新的工作伙伴。</a:t>
            </a:r>
          </a:p>
        </p:txBody>
      </p:sp>
      <p:sp>
        <p:nvSpPr>
          <p:cNvPr id="73" name="文本框 72">
            <a:extLst>
              <a:ext uri="{FF2B5EF4-FFF2-40B4-BE49-F238E27FC236}">
                <a16:creationId xmlns="" xmlns:a16="http://schemas.microsoft.com/office/drawing/2014/main" id="{0B7DB780-8DA5-412A-93E4-F9921371F0B2}"/>
              </a:ext>
            </a:extLst>
          </p:cNvPr>
          <p:cNvSpPr txBox="1"/>
          <p:nvPr/>
        </p:nvSpPr>
        <p:spPr>
          <a:xfrm>
            <a:off x="-710072" y="14253190"/>
            <a:ext cx="2297572" cy="1192634"/>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pPr algn="ctr"/>
            <a:r>
              <a:rPr lang="zh-CN" altLang="zh-CN" sz="1100">
                <a:solidFill>
                  <a:schemeClr val="tx1">
                    <a:lumMod val="75000"/>
                    <a:lumOff val="25000"/>
                  </a:schemeClr>
                </a:solidFill>
                <a:latin typeface="+mn-lt"/>
                <a:cs typeface="+mn-ea"/>
                <a:sym typeface="+mn-lt"/>
              </a:rPr>
              <a:t>培训</a:t>
            </a:r>
            <a:r>
              <a:rPr lang="zh-CN" altLang="zh-CN" sz="1100" dirty="0">
                <a:solidFill>
                  <a:schemeClr val="tx1">
                    <a:lumMod val="75000"/>
                    <a:lumOff val="25000"/>
                  </a:schemeClr>
                </a:solidFill>
                <a:latin typeface="+mn-lt"/>
                <a:cs typeface="+mn-ea"/>
                <a:sym typeface="+mn-lt"/>
              </a:rPr>
              <a:t>结束之后全员都要进行《企业文化》及《人事管理制度》考核，以快捷的了解员工对企业文化的掌握程度，针对一些不足之处，后期将着力进行改进或补</a:t>
            </a:r>
            <a:r>
              <a:rPr lang="zh-CN" altLang="zh-CN" sz="1100">
                <a:solidFill>
                  <a:schemeClr val="tx1">
                    <a:lumMod val="75000"/>
                    <a:lumOff val="25000"/>
                  </a:schemeClr>
                </a:solidFill>
                <a:latin typeface="+mn-lt"/>
                <a:cs typeface="+mn-ea"/>
                <a:sym typeface="+mn-lt"/>
              </a:rPr>
              <a:t>训。</a:t>
            </a:r>
            <a:endParaRPr lang="zh-CN" altLang="zh-CN" sz="1100" dirty="0">
              <a:solidFill>
                <a:schemeClr val="tx1">
                  <a:lumMod val="75000"/>
                  <a:lumOff val="25000"/>
                </a:schemeClr>
              </a:solidFill>
              <a:latin typeface="+mn-lt"/>
              <a:cs typeface="+mn-ea"/>
              <a:sym typeface="+mn-lt"/>
            </a:endParaRPr>
          </a:p>
        </p:txBody>
      </p:sp>
      <p:sp>
        <p:nvSpPr>
          <p:cNvPr id="75" name="文本框 74">
            <a:extLst>
              <a:ext uri="{FF2B5EF4-FFF2-40B4-BE49-F238E27FC236}">
                <a16:creationId xmlns="" xmlns:a16="http://schemas.microsoft.com/office/drawing/2014/main" id="{954E446C-8E86-47D5-8D2E-BFB565585293}"/>
              </a:ext>
            </a:extLst>
          </p:cNvPr>
          <p:cNvSpPr txBox="1"/>
          <p:nvPr/>
        </p:nvSpPr>
        <p:spPr>
          <a:xfrm>
            <a:off x="-4939172" y="12394830"/>
            <a:ext cx="2297572" cy="1412694"/>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pPr algn="ctr"/>
            <a:r>
              <a:rPr lang="zh-CN" altLang="zh-CN" sz="1100" dirty="0">
                <a:solidFill>
                  <a:schemeClr val="tx1">
                    <a:lumMod val="75000"/>
                    <a:lumOff val="25000"/>
                  </a:schemeClr>
                </a:solidFill>
                <a:latin typeface="+mn-lt"/>
                <a:cs typeface="+mn-ea"/>
                <a:sym typeface="+mn-lt"/>
              </a:rPr>
              <a:t>针对新员工入职培训，为使新员工快速融入到工作中，公司内部采取帮扶行动，以帮助有潜力，对公司发展或管理比较认可的员工，以关心、关爱的方式使得新员工快速的进入工作中。</a:t>
            </a:r>
          </a:p>
        </p:txBody>
      </p:sp>
      <p:sp>
        <p:nvSpPr>
          <p:cNvPr id="77" name="矩形: 圆角 76">
            <a:extLst>
              <a:ext uri="{FF2B5EF4-FFF2-40B4-BE49-F238E27FC236}">
                <a16:creationId xmlns="" xmlns:a16="http://schemas.microsoft.com/office/drawing/2014/main" id="{BB331C32-6C24-423E-8495-D8AA481C1682}"/>
              </a:ext>
            </a:extLst>
          </p:cNvPr>
          <p:cNvSpPr/>
          <p:nvPr/>
        </p:nvSpPr>
        <p:spPr>
          <a:xfrm>
            <a:off x="-5074540" y="15954800"/>
            <a:ext cx="1582040" cy="517101"/>
          </a:xfrm>
          <a:prstGeom prst="roundRect">
            <a:avLst>
              <a:gd name="adj" fmla="val 50000"/>
            </a:avLst>
          </a:prstGeom>
          <a:gradFill>
            <a:gsLst>
              <a:gs pos="30000">
                <a:schemeClr val="accent1">
                  <a:lumMod val="75000"/>
                </a:schemeClr>
              </a:gs>
              <a:gs pos="7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矩形: 圆角 78">
            <a:extLst>
              <a:ext uri="{FF2B5EF4-FFF2-40B4-BE49-F238E27FC236}">
                <a16:creationId xmlns="" xmlns:a16="http://schemas.microsoft.com/office/drawing/2014/main" id="{C2F2868E-2173-488D-BEA9-0EF5D0541E4C}"/>
              </a:ext>
            </a:extLst>
          </p:cNvPr>
          <p:cNvSpPr/>
          <p:nvPr/>
        </p:nvSpPr>
        <p:spPr>
          <a:xfrm>
            <a:off x="2545460" y="16107200"/>
            <a:ext cx="1582040" cy="517101"/>
          </a:xfrm>
          <a:prstGeom prst="roundRect">
            <a:avLst>
              <a:gd name="adj" fmla="val 50000"/>
            </a:avLst>
          </a:prstGeom>
          <a:gradFill>
            <a:gsLst>
              <a:gs pos="30000">
                <a:schemeClr val="accent1">
                  <a:lumMod val="75000"/>
                </a:schemeClr>
              </a:gs>
              <a:gs pos="7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矩形: 圆角 80">
            <a:extLst>
              <a:ext uri="{FF2B5EF4-FFF2-40B4-BE49-F238E27FC236}">
                <a16:creationId xmlns="" xmlns:a16="http://schemas.microsoft.com/office/drawing/2014/main" id="{A0829655-CCAE-45A2-8FC1-C2AB3E6123C0}"/>
              </a:ext>
            </a:extLst>
          </p:cNvPr>
          <p:cNvSpPr/>
          <p:nvPr/>
        </p:nvSpPr>
        <p:spPr>
          <a:xfrm>
            <a:off x="-4198240" y="13021100"/>
            <a:ext cx="1582040" cy="517101"/>
          </a:xfrm>
          <a:prstGeom prst="roundRect">
            <a:avLst>
              <a:gd name="adj" fmla="val 50000"/>
            </a:avLst>
          </a:prstGeom>
          <a:gradFill>
            <a:gsLst>
              <a:gs pos="30000">
                <a:schemeClr val="accent1">
                  <a:lumMod val="75000"/>
                </a:schemeClr>
              </a:gs>
              <a:gs pos="7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矩形: 圆角 82">
            <a:extLst>
              <a:ext uri="{FF2B5EF4-FFF2-40B4-BE49-F238E27FC236}">
                <a16:creationId xmlns="" xmlns:a16="http://schemas.microsoft.com/office/drawing/2014/main" id="{5AC22B68-4679-4366-8DCE-989F1F22ED1A}"/>
              </a:ext>
            </a:extLst>
          </p:cNvPr>
          <p:cNvSpPr/>
          <p:nvPr/>
        </p:nvSpPr>
        <p:spPr>
          <a:xfrm>
            <a:off x="2733044" y="15789699"/>
            <a:ext cx="1582040" cy="517101"/>
          </a:xfrm>
          <a:prstGeom prst="roundRect">
            <a:avLst>
              <a:gd name="adj" fmla="val 50000"/>
            </a:avLst>
          </a:prstGeom>
          <a:gradFill>
            <a:gsLst>
              <a:gs pos="30000">
                <a:schemeClr val="accent1">
                  <a:lumMod val="75000"/>
                </a:schemeClr>
              </a:gs>
              <a:gs pos="7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文本框 84">
            <a:extLst>
              <a:ext uri="{FF2B5EF4-FFF2-40B4-BE49-F238E27FC236}">
                <a16:creationId xmlns="" xmlns:a16="http://schemas.microsoft.com/office/drawing/2014/main" id="{D8DCB3E9-81D2-4E6A-B7B9-74696066590D}"/>
              </a:ext>
            </a:extLst>
          </p:cNvPr>
          <p:cNvSpPr txBox="1"/>
          <p:nvPr/>
        </p:nvSpPr>
        <p:spPr>
          <a:xfrm>
            <a:off x="-2621776" y="13515657"/>
            <a:ext cx="1364476" cy="453457"/>
          </a:xfrm>
          <a:prstGeom prst="rect">
            <a:avLst/>
          </a:prstGeom>
          <a:noFill/>
        </p:spPr>
        <p:txBody>
          <a:bodyPr wrap="none" rtlCol="0">
            <a:spAutoFit/>
          </a:bodyPr>
          <a:lstStyle/>
          <a:p>
            <a:pPr algn="l">
              <a:lnSpc>
                <a:spcPct val="130000"/>
              </a:lnSpc>
            </a:pPr>
            <a:r>
              <a:rPr lang="zh-CN" altLang="en-US" sz="2000" kern="100" spc="300" dirty="0">
                <a:solidFill>
                  <a:schemeClr val="bg1"/>
                </a:solidFill>
                <a:effectLst/>
                <a:cs typeface="+mn-ea"/>
                <a:sym typeface="+mn-lt"/>
              </a:rPr>
              <a:t>新老员工</a:t>
            </a:r>
          </a:p>
        </p:txBody>
      </p:sp>
      <p:sp>
        <p:nvSpPr>
          <p:cNvPr id="87" name="文本框 86">
            <a:extLst>
              <a:ext uri="{FF2B5EF4-FFF2-40B4-BE49-F238E27FC236}">
                <a16:creationId xmlns="" xmlns:a16="http://schemas.microsoft.com/office/drawing/2014/main" id="{FF3B79A9-C177-49C6-8078-EAEAD32D605C}"/>
              </a:ext>
            </a:extLst>
          </p:cNvPr>
          <p:cNvSpPr txBox="1"/>
          <p:nvPr/>
        </p:nvSpPr>
        <p:spPr>
          <a:xfrm>
            <a:off x="515124" y="16589057"/>
            <a:ext cx="1364476" cy="453457"/>
          </a:xfrm>
          <a:prstGeom prst="rect">
            <a:avLst/>
          </a:prstGeom>
          <a:noFill/>
        </p:spPr>
        <p:txBody>
          <a:bodyPr wrap="none" rtlCol="0">
            <a:spAutoFit/>
          </a:bodyPr>
          <a:lstStyle/>
          <a:p>
            <a:pPr algn="l">
              <a:lnSpc>
                <a:spcPct val="130000"/>
              </a:lnSpc>
            </a:pPr>
            <a:r>
              <a:rPr lang="zh-CN" altLang="en-US" sz="2000" kern="100" spc="300" dirty="0">
                <a:solidFill>
                  <a:schemeClr val="bg1"/>
                </a:solidFill>
                <a:effectLst/>
                <a:cs typeface="+mn-ea"/>
                <a:sym typeface="+mn-lt"/>
              </a:rPr>
              <a:t>企业文化</a:t>
            </a:r>
          </a:p>
        </p:txBody>
      </p:sp>
      <p:sp>
        <p:nvSpPr>
          <p:cNvPr id="89" name="文本框 88">
            <a:extLst>
              <a:ext uri="{FF2B5EF4-FFF2-40B4-BE49-F238E27FC236}">
                <a16:creationId xmlns="" xmlns:a16="http://schemas.microsoft.com/office/drawing/2014/main" id="{EA7B755E-67E0-43CD-8262-06C2855B03B2}"/>
              </a:ext>
            </a:extLst>
          </p:cNvPr>
          <p:cNvSpPr txBox="1"/>
          <p:nvPr/>
        </p:nvSpPr>
        <p:spPr>
          <a:xfrm>
            <a:off x="88937" y="15775980"/>
            <a:ext cx="1364476" cy="453457"/>
          </a:xfrm>
          <a:prstGeom prst="rect">
            <a:avLst/>
          </a:prstGeom>
          <a:noFill/>
        </p:spPr>
        <p:txBody>
          <a:bodyPr wrap="none" rtlCol="0">
            <a:spAutoFit/>
          </a:bodyPr>
          <a:lstStyle/>
          <a:p>
            <a:pPr algn="l">
              <a:lnSpc>
                <a:spcPct val="130000"/>
              </a:lnSpc>
            </a:pPr>
            <a:r>
              <a:rPr lang="zh-CN" altLang="en-US" sz="2000" kern="100" spc="300" dirty="0">
                <a:solidFill>
                  <a:schemeClr val="bg1"/>
                </a:solidFill>
                <a:effectLst/>
                <a:cs typeface="+mn-ea"/>
                <a:sym typeface="+mn-lt"/>
              </a:rPr>
              <a:t>改进培训</a:t>
            </a:r>
          </a:p>
        </p:txBody>
      </p:sp>
      <p:sp>
        <p:nvSpPr>
          <p:cNvPr id="91" name="文本框 90">
            <a:extLst>
              <a:ext uri="{FF2B5EF4-FFF2-40B4-BE49-F238E27FC236}">
                <a16:creationId xmlns="" xmlns:a16="http://schemas.microsoft.com/office/drawing/2014/main" id="{718CEABD-1FB2-4451-9B19-7CDA63ABAC32}"/>
              </a:ext>
            </a:extLst>
          </p:cNvPr>
          <p:cNvSpPr txBox="1"/>
          <p:nvPr/>
        </p:nvSpPr>
        <p:spPr>
          <a:xfrm>
            <a:off x="-4209276" y="15674657"/>
            <a:ext cx="1364476" cy="453457"/>
          </a:xfrm>
          <a:prstGeom prst="rect">
            <a:avLst/>
          </a:prstGeom>
          <a:noFill/>
        </p:spPr>
        <p:txBody>
          <a:bodyPr wrap="none" rtlCol="0">
            <a:spAutoFit/>
          </a:bodyPr>
          <a:lstStyle/>
          <a:p>
            <a:pPr algn="l">
              <a:lnSpc>
                <a:spcPct val="130000"/>
              </a:lnSpc>
            </a:pPr>
            <a:r>
              <a:rPr lang="zh-CN" altLang="en-US" sz="2000" kern="100" spc="300" dirty="0">
                <a:solidFill>
                  <a:schemeClr val="bg1"/>
                </a:solidFill>
                <a:effectLst/>
                <a:cs typeface="+mn-ea"/>
                <a:sym typeface="+mn-lt"/>
              </a:rPr>
              <a:t>入职培训</a:t>
            </a:r>
          </a:p>
        </p:txBody>
      </p:sp>
      <p:sp>
        <p:nvSpPr>
          <p:cNvPr id="93" name="椭圆 92">
            <a:extLst>
              <a:ext uri="{FF2B5EF4-FFF2-40B4-BE49-F238E27FC236}">
                <a16:creationId xmlns="" xmlns:a16="http://schemas.microsoft.com/office/drawing/2014/main" id="{FD74F172-0763-4CC7-ABC0-14885A206CB2}"/>
              </a:ext>
            </a:extLst>
          </p:cNvPr>
          <p:cNvSpPr/>
          <p:nvPr/>
        </p:nvSpPr>
        <p:spPr>
          <a:xfrm>
            <a:off x="-1474085" y="14108815"/>
            <a:ext cx="292985" cy="292985"/>
          </a:xfrm>
          <a:prstGeom prst="ellipse">
            <a:avLst/>
          </a:prstGeom>
          <a:gradFill>
            <a:gsLst>
              <a:gs pos="30000">
                <a:schemeClr val="accent1">
                  <a:lumMod val="75000"/>
                </a:schemeClr>
              </a:gs>
              <a:gs pos="7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5" name="椭圆 94">
            <a:extLst>
              <a:ext uri="{FF2B5EF4-FFF2-40B4-BE49-F238E27FC236}">
                <a16:creationId xmlns="" xmlns:a16="http://schemas.microsoft.com/office/drawing/2014/main" id="{D8EA693C-07CD-4DC0-8AF9-610E5D2A64EE}"/>
              </a:ext>
            </a:extLst>
          </p:cNvPr>
          <p:cNvSpPr/>
          <p:nvPr/>
        </p:nvSpPr>
        <p:spPr>
          <a:xfrm>
            <a:off x="-1736637" y="14773363"/>
            <a:ext cx="238037" cy="238037"/>
          </a:xfrm>
          <a:prstGeom prst="ellipse">
            <a:avLst/>
          </a:prstGeom>
          <a:gradFill>
            <a:gsLst>
              <a:gs pos="30000">
                <a:schemeClr val="accent1">
                  <a:lumMod val="75000"/>
                </a:schemeClr>
              </a:gs>
              <a:gs pos="7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椭圆 96">
            <a:extLst>
              <a:ext uri="{FF2B5EF4-FFF2-40B4-BE49-F238E27FC236}">
                <a16:creationId xmlns="" xmlns:a16="http://schemas.microsoft.com/office/drawing/2014/main" id="{53F66A5E-1534-4401-A009-88F667417498}"/>
              </a:ext>
            </a:extLst>
          </p:cNvPr>
          <p:cNvSpPr/>
          <p:nvPr/>
        </p:nvSpPr>
        <p:spPr>
          <a:xfrm rot="5400000">
            <a:off x="-1372485" y="13969115"/>
            <a:ext cx="292985" cy="292985"/>
          </a:xfrm>
          <a:prstGeom prst="ellipse">
            <a:avLst/>
          </a:prstGeom>
          <a:gradFill>
            <a:gsLst>
              <a:gs pos="30000">
                <a:schemeClr val="accent1">
                  <a:lumMod val="75000"/>
                </a:schemeClr>
              </a:gs>
              <a:gs pos="7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 name="椭圆 98">
            <a:extLst>
              <a:ext uri="{FF2B5EF4-FFF2-40B4-BE49-F238E27FC236}">
                <a16:creationId xmlns="" xmlns:a16="http://schemas.microsoft.com/office/drawing/2014/main" id="{ABB7B89D-BED2-4288-811B-068F3349DE79}"/>
              </a:ext>
            </a:extLst>
          </p:cNvPr>
          <p:cNvSpPr/>
          <p:nvPr/>
        </p:nvSpPr>
        <p:spPr>
          <a:xfrm rot="11226106">
            <a:off x="-788249" y="14566050"/>
            <a:ext cx="191349" cy="191349"/>
          </a:xfrm>
          <a:prstGeom prst="ellipse">
            <a:avLst/>
          </a:prstGeom>
          <a:gradFill>
            <a:gsLst>
              <a:gs pos="30000">
                <a:schemeClr val="accent1">
                  <a:lumMod val="75000"/>
                </a:schemeClr>
              </a:gs>
              <a:gs pos="7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97297521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室内, 活, 窗户, 房间&#10;&#10;描述已自动生成">
            <a:extLst>
              <a:ext uri="{FF2B5EF4-FFF2-40B4-BE49-F238E27FC236}">
                <a16:creationId xmlns="" xmlns:a16="http://schemas.microsoft.com/office/drawing/2014/main" id="{2B5FA21C-C2FF-494A-8BCF-B09D064C41F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29405" y="2240377"/>
            <a:ext cx="2034345" cy="2034345"/>
          </a:xfrm>
          <a:prstGeom prst="rect">
            <a:avLst/>
          </a:prstGeom>
        </p:spPr>
      </p:pic>
      <p:pic>
        <p:nvPicPr>
          <p:cNvPr id="5" name="图片 4" descr="图片包含 室内, 桌子, 电脑, 办公室&#10;&#10;描述已自动生成">
            <a:extLst>
              <a:ext uri="{FF2B5EF4-FFF2-40B4-BE49-F238E27FC236}">
                <a16:creationId xmlns="" xmlns:a16="http://schemas.microsoft.com/office/drawing/2014/main" id="{F68571A2-738D-4B9F-B69E-F22843C53F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76516" y="2240377"/>
            <a:ext cx="2034345" cy="2034345"/>
          </a:xfrm>
          <a:prstGeom prst="rect">
            <a:avLst/>
          </a:prstGeom>
        </p:spPr>
      </p:pic>
      <p:pic>
        <p:nvPicPr>
          <p:cNvPr id="7" name="图片 6" descr="图片包含 桌子&#10;&#10;描述已自动生成">
            <a:extLst>
              <a:ext uri="{FF2B5EF4-FFF2-40B4-BE49-F238E27FC236}">
                <a16:creationId xmlns="" xmlns:a16="http://schemas.microsoft.com/office/drawing/2014/main" id="{A3880A60-6144-473F-86AB-76F6B40CA19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182295" y="2240377"/>
            <a:ext cx="2034345" cy="2034345"/>
          </a:xfrm>
          <a:prstGeom prst="rect">
            <a:avLst/>
          </a:prstGeom>
        </p:spPr>
      </p:pic>
      <p:pic>
        <p:nvPicPr>
          <p:cNvPr id="9" name="图片 8" descr="图片包含 游戏机&#10;&#10;描述已自动生成">
            <a:extLst>
              <a:ext uri="{FF2B5EF4-FFF2-40B4-BE49-F238E27FC236}">
                <a16:creationId xmlns="" xmlns:a16="http://schemas.microsoft.com/office/drawing/2014/main" id="{6A567535-C15E-47AD-93A7-A81EC1A8487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3627" y="2240377"/>
            <a:ext cx="2034345" cy="2034345"/>
          </a:xfrm>
          <a:prstGeom prst="rect">
            <a:avLst/>
          </a:prstGeom>
        </p:spPr>
      </p:pic>
      <p:sp>
        <p:nvSpPr>
          <p:cNvPr id="11" name="文本框 10">
            <a:extLst>
              <a:ext uri="{FF2B5EF4-FFF2-40B4-BE49-F238E27FC236}">
                <a16:creationId xmlns="" xmlns:a16="http://schemas.microsoft.com/office/drawing/2014/main" id="{F5FE9B81-64A3-4FB1-B48F-D25CCF6AB4DD}"/>
              </a:ext>
            </a:extLst>
          </p:cNvPr>
          <p:cNvSpPr txBox="1"/>
          <p:nvPr/>
        </p:nvSpPr>
        <p:spPr>
          <a:xfrm>
            <a:off x="4234108" y="777584"/>
            <a:ext cx="3723783" cy="1015663"/>
          </a:xfrm>
          <a:prstGeom prst="rect">
            <a:avLst/>
          </a:prstGeom>
          <a:noFill/>
        </p:spPr>
        <p:txBody>
          <a:bodyPr wrap="square">
            <a:spAutoFit/>
          </a:bodyPr>
          <a:lstStyle/>
          <a:p>
            <a:pPr algn="dist"/>
            <a:r>
              <a:rPr lang="zh-CN" altLang="en-US" sz="6000" dirty="0">
                <a:gradFill>
                  <a:gsLst>
                    <a:gs pos="24000">
                      <a:schemeClr val="accent1">
                        <a:lumMod val="75000"/>
                      </a:schemeClr>
                    </a:gs>
                    <a:gs pos="73000">
                      <a:schemeClr val="accent2">
                        <a:lumMod val="75000"/>
                      </a:schemeClr>
                    </a:gs>
                  </a:gsLst>
                  <a:lin ang="2700000" scaled="0"/>
                </a:gradFill>
                <a:cs typeface="+mn-ea"/>
                <a:sym typeface="+mn-lt"/>
              </a:rPr>
              <a:t>文化培训</a:t>
            </a:r>
            <a:endParaRPr lang="zh-CN" altLang="zh-CN" sz="6000" dirty="0">
              <a:gradFill>
                <a:gsLst>
                  <a:gs pos="24000">
                    <a:schemeClr val="accent1">
                      <a:lumMod val="75000"/>
                    </a:schemeClr>
                  </a:gs>
                  <a:gs pos="73000">
                    <a:schemeClr val="accent2">
                      <a:lumMod val="75000"/>
                    </a:schemeClr>
                  </a:gs>
                </a:gsLst>
                <a:lin ang="2700000" scaled="0"/>
              </a:gradFill>
              <a:cs typeface="+mn-ea"/>
              <a:sym typeface="+mn-lt"/>
            </a:endParaRPr>
          </a:p>
        </p:txBody>
      </p:sp>
      <p:sp>
        <p:nvSpPr>
          <p:cNvPr id="15" name="文本框 14">
            <a:extLst>
              <a:ext uri="{FF2B5EF4-FFF2-40B4-BE49-F238E27FC236}">
                <a16:creationId xmlns="" xmlns:a16="http://schemas.microsoft.com/office/drawing/2014/main" id="{0FC2C8C1-BC8E-4EA7-95DB-6D646602C63E}"/>
              </a:ext>
            </a:extLst>
          </p:cNvPr>
          <p:cNvSpPr txBox="1"/>
          <p:nvPr/>
        </p:nvSpPr>
        <p:spPr>
          <a:xfrm>
            <a:off x="792013" y="4666201"/>
            <a:ext cx="2297572" cy="1192634"/>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pPr algn="ctr"/>
            <a:r>
              <a:rPr lang="zh-CN" altLang="zh-CN" sz="1100" dirty="0">
                <a:solidFill>
                  <a:schemeClr val="tx1">
                    <a:lumMod val="75000"/>
                    <a:lumOff val="25000"/>
                  </a:schemeClr>
                </a:solidFill>
                <a:latin typeface="+mn-lt"/>
                <a:cs typeface="+mn-ea"/>
                <a:sym typeface="+mn-lt"/>
              </a:rPr>
              <a:t>为使全体新老员工更加清晰的了解和认识企业文化的重要性，并对新推出的企业文化进行学习，进一步规范公司人事管理制度，增强员工归属感和企业认同感。</a:t>
            </a:r>
          </a:p>
        </p:txBody>
      </p:sp>
      <p:sp>
        <p:nvSpPr>
          <p:cNvPr id="16" name="文本框 15">
            <a:extLst>
              <a:ext uri="{FF2B5EF4-FFF2-40B4-BE49-F238E27FC236}">
                <a16:creationId xmlns="" xmlns:a16="http://schemas.microsoft.com/office/drawing/2014/main" id="{4E2A9A46-627D-4C5E-BA52-A2A0AA818EE1}"/>
              </a:ext>
            </a:extLst>
          </p:cNvPr>
          <p:cNvSpPr txBox="1"/>
          <p:nvPr/>
        </p:nvSpPr>
        <p:spPr>
          <a:xfrm>
            <a:off x="3544902" y="4656972"/>
            <a:ext cx="2297572" cy="1192634"/>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pPr algn="ctr"/>
            <a:r>
              <a:rPr lang="zh-CN" altLang="zh-CN" sz="1100" dirty="0">
                <a:solidFill>
                  <a:schemeClr val="tx1">
                    <a:lumMod val="75000"/>
                    <a:lumOff val="25000"/>
                  </a:schemeClr>
                </a:solidFill>
                <a:latin typeface="+mn-lt"/>
                <a:cs typeface="+mn-ea"/>
                <a:sym typeface="+mn-lt"/>
              </a:rPr>
              <a:t>故首先推出《企业文化》和《人事管理制度》培训，要求全员都参与学习，尤其是新入职的员工，使他们快速的熟悉，适应新的工作环境以及新的工作伙伴。</a:t>
            </a:r>
          </a:p>
        </p:txBody>
      </p:sp>
      <p:sp>
        <p:nvSpPr>
          <p:cNvPr id="17" name="文本框 16">
            <a:extLst>
              <a:ext uri="{FF2B5EF4-FFF2-40B4-BE49-F238E27FC236}">
                <a16:creationId xmlns="" xmlns:a16="http://schemas.microsoft.com/office/drawing/2014/main" id="{427386A3-2EDE-4DC2-BE64-7B118AF6DFFF}"/>
              </a:ext>
            </a:extLst>
          </p:cNvPr>
          <p:cNvSpPr txBox="1"/>
          <p:nvPr/>
        </p:nvSpPr>
        <p:spPr>
          <a:xfrm>
            <a:off x="6297791" y="4641732"/>
            <a:ext cx="2297572" cy="1192634"/>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pPr algn="ctr"/>
            <a:r>
              <a:rPr lang="zh-CN" altLang="zh-CN" sz="1100">
                <a:solidFill>
                  <a:schemeClr val="tx1">
                    <a:lumMod val="75000"/>
                    <a:lumOff val="25000"/>
                  </a:schemeClr>
                </a:solidFill>
                <a:latin typeface="+mn-lt"/>
                <a:cs typeface="+mn-ea"/>
                <a:sym typeface="+mn-lt"/>
              </a:rPr>
              <a:t>培训</a:t>
            </a:r>
            <a:r>
              <a:rPr lang="zh-CN" altLang="zh-CN" sz="1100" dirty="0">
                <a:solidFill>
                  <a:schemeClr val="tx1">
                    <a:lumMod val="75000"/>
                    <a:lumOff val="25000"/>
                  </a:schemeClr>
                </a:solidFill>
                <a:latin typeface="+mn-lt"/>
                <a:cs typeface="+mn-ea"/>
                <a:sym typeface="+mn-lt"/>
              </a:rPr>
              <a:t>结束之后全员都要进行《企业文化》及《人事管理制度》考核，以快捷的了解员工对企业文化的掌握程度，针对一些不足之处，后期将着力进行改进或补</a:t>
            </a:r>
            <a:r>
              <a:rPr lang="zh-CN" altLang="zh-CN" sz="1100">
                <a:solidFill>
                  <a:schemeClr val="tx1">
                    <a:lumMod val="75000"/>
                    <a:lumOff val="25000"/>
                  </a:schemeClr>
                </a:solidFill>
                <a:latin typeface="+mn-lt"/>
                <a:cs typeface="+mn-ea"/>
                <a:sym typeface="+mn-lt"/>
              </a:rPr>
              <a:t>训。</a:t>
            </a:r>
            <a:endParaRPr lang="zh-CN" altLang="zh-CN" sz="1100" dirty="0">
              <a:solidFill>
                <a:schemeClr val="tx1">
                  <a:lumMod val="75000"/>
                  <a:lumOff val="25000"/>
                </a:schemeClr>
              </a:solidFill>
              <a:latin typeface="+mn-lt"/>
              <a:cs typeface="+mn-ea"/>
              <a:sym typeface="+mn-lt"/>
            </a:endParaRPr>
          </a:p>
        </p:txBody>
      </p:sp>
      <p:sp>
        <p:nvSpPr>
          <p:cNvPr id="18" name="文本框 17">
            <a:extLst>
              <a:ext uri="{FF2B5EF4-FFF2-40B4-BE49-F238E27FC236}">
                <a16:creationId xmlns="" xmlns:a16="http://schemas.microsoft.com/office/drawing/2014/main" id="{0C5B6D1C-4D92-40FC-ACC8-BE9EB102531F}"/>
              </a:ext>
            </a:extLst>
          </p:cNvPr>
          <p:cNvSpPr txBox="1"/>
          <p:nvPr/>
        </p:nvSpPr>
        <p:spPr>
          <a:xfrm>
            <a:off x="9050681" y="4666201"/>
            <a:ext cx="2297572" cy="1412694"/>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pPr algn="ctr"/>
            <a:r>
              <a:rPr lang="zh-CN" altLang="zh-CN" sz="1100" dirty="0">
                <a:solidFill>
                  <a:schemeClr val="tx1">
                    <a:lumMod val="75000"/>
                    <a:lumOff val="25000"/>
                  </a:schemeClr>
                </a:solidFill>
                <a:latin typeface="+mn-lt"/>
                <a:cs typeface="+mn-ea"/>
                <a:sym typeface="+mn-lt"/>
              </a:rPr>
              <a:t>针对新员工入职培训，为使新员工快速融入到工作中，公司内部采取帮扶行动，以帮助有潜力，对公司发展或管理比较认可的员工，以关心、关爱的方式使得新员工快速的进入工作中。</a:t>
            </a:r>
          </a:p>
        </p:txBody>
      </p:sp>
      <p:sp>
        <p:nvSpPr>
          <p:cNvPr id="20" name="矩形: 圆角 19">
            <a:extLst>
              <a:ext uri="{FF2B5EF4-FFF2-40B4-BE49-F238E27FC236}">
                <a16:creationId xmlns="" xmlns:a16="http://schemas.microsoft.com/office/drawing/2014/main" id="{BF6CFFFF-F470-4884-922D-13D035160594}"/>
              </a:ext>
            </a:extLst>
          </p:cNvPr>
          <p:cNvSpPr/>
          <p:nvPr/>
        </p:nvSpPr>
        <p:spPr>
          <a:xfrm>
            <a:off x="1149779" y="4054899"/>
            <a:ext cx="1582040" cy="517101"/>
          </a:xfrm>
          <a:prstGeom prst="roundRect">
            <a:avLst>
              <a:gd name="adj" fmla="val 50000"/>
            </a:avLst>
          </a:prstGeom>
          <a:gradFill>
            <a:gsLst>
              <a:gs pos="30000">
                <a:schemeClr val="accent1">
                  <a:lumMod val="75000"/>
                </a:schemeClr>
              </a:gs>
              <a:gs pos="7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圆角 20">
            <a:extLst>
              <a:ext uri="{FF2B5EF4-FFF2-40B4-BE49-F238E27FC236}">
                <a16:creationId xmlns="" xmlns:a16="http://schemas.microsoft.com/office/drawing/2014/main" id="{24A02DBB-0FB9-4450-93A7-82B241E10789}"/>
              </a:ext>
            </a:extLst>
          </p:cNvPr>
          <p:cNvSpPr/>
          <p:nvPr/>
        </p:nvSpPr>
        <p:spPr>
          <a:xfrm>
            <a:off x="3902668" y="4054899"/>
            <a:ext cx="1582040" cy="517101"/>
          </a:xfrm>
          <a:prstGeom prst="roundRect">
            <a:avLst>
              <a:gd name="adj" fmla="val 50000"/>
            </a:avLst>
          </a:prstGeom>
          <a:gradFill>
            <a:gsLst>
              <a:gs pos="30000">
                <a:schemeClr val="accent1">
                  <a:lumMod val="75000"/>
                </a:schemeClr>
              </a:gs>
              <a:gs pos="7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圆角 21">
            <a:extLst>
              <a:ext uri="{FF2B5EF4-FFF2-40B4-BE49-F238E27FC236}">
                <a16:creationId xmlns="" xmlns:a16="http://schemas.microsoft.com/office/drawing/2014/main" id="{D4829C06-E214-469F-B935-1592000A1479}"/>
              </a:ext>
            </a:extLst>
          </p:cNvPr>
          <p:cNvSpPr/>
          <p:nvPr/>
        </p:nvSpPr>
        <p:spPr>
          <a:xfrm>
            <a:off x="6655557" y="4054899"/>
            <a:ext cx="1582040" cy="517101"/>
          </a:xfrm>
          <a:prstGeom prst="roundRect">
            <a:avLst>
              <a:gd name="adj" fmla="val 50000"/>
            </a:avLst>
          </a:prstGeom>
          <a:gradFill>
            <a:gsLst>
              <a:gs pos="30000">
                <a:schemeClr val="accent1">
                  <a:lumMod val="75000"/>
                </a:schemeClr>
              </a:gs>
              <a:gs pos="7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圆角 22">
            <a:extLst>
              <a:ext uri="{FF2B5EF4-FFF2-40B4-BE49-F238E27FC236}">
                <a16:creationId xmlns="" xmlns:a16="http://schemas.microsoft.com/office/drawing/2014/main" id="{8A3AED85-EC19-4225-81D7-F90A6FCE041F}"/>
              </a:ext>
            </a:extLst>
          </p:cNvPr>
          <p:cNvSpPr/>
          <p:nvPr/>
        </p:nvSpPr>
        <p:spPr>
          <a:xfrm>
            <a:off x="9408446" y="4054899"/>
            <a:ext cx="1582040" cy="517101"/>
          </a:xfrm>
          <a:prstGeom prst="roundRect">
            <a:avLst>
              <a:gd name="adj" fmla="val 50000"/>
            </a:avLst>
          </a:prstGeom>
          <a:gradFill>
            <a:gsLst>
              <a:gs pos="30000">
                <a:schemeClr val="accent1">
                  <a:lumMod val="75000"/>
                </a:schemeClr>
              </a:gs>
              <a:gs pos="7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a:extLst>
              <a:ext uri="{FF2B5EF4-FFF2-40B4-BE49-F238E27FC236}">
                <a16:creationId xmlns="" xmlns:a16="http://schemas.microsoft.com/office/drawing/2014/main" id="{A2576101-1079-4695-9FC3-1ED1453096CD}"/>
              </a:ext>
            </a:extLst>
          </p:cNvPr>
          <p:cNvSpPr txBox="1"/>
          <p:nvPr/>
        </p:nvSpPr>
        <p:spPr>
          <a:xfrm>
            <a:off x="1258561" y="4041180"/>
            <a:ext cx="1364476" cy="453457"/>
          </a:xfrm>
          <a:prstGeom prst="rect">
            <a:avLst/>
          </a:prstGeom>
          <a:noFill/>
        </p:spPr>
        <p:txBody>
          <a:bodyPr wrap="none" rtlCol="0">
            <a:spAutoFit/>
          </a:bodyPr>
          <a:lstStyle/>
          <a:p>
            <a:pPr algn="l">
              <a:lnSpc>
                <a:spcPct val="130000"/>
              </a:lnSpc>
            </a:pPr>
            <a:r>
              <a:rPr lang="zh-CN" altLang="en-US" sz="2000" kern="100" spc="300" dirty="0">
                <a:solidFill>
                  <a:schemeClr val="bg1"/>
                </a:solidFill>
                <a:effectLst/>
                <a:cs typeface="+mn-ea"/>
                <a:sym typeface="+mn-lt"/>
              </a:rPr>
              <a:t>新老员工</a:t>
            </a:r>
          </a:p>
        </p:txBody>
      </p:sp>
      <p:sp>
        <p:nvSpPr>
          <p:cNvPr id="25" name="文本框 24">
            <a:extLst>
              <a:ext uri="{FF2B5EF4-FFF2-40B4-BE49-F238E27FC236}">
                <a16:creationId xmlns="" xmlns:a16="http://schemas.microsoft.com/office/drawing/2014/main" id="{E4EFFE29-AB15-4E7D-BE73-863DC52A5F0C}"/>
              </a:ext>
            </a:extLst>
          </p:cNvPr>
          <p:cNvSpPr txBox="1"/>
          <p:nvPr/>
        </p:nvSpPr>
        <p:spPr>
          <a:xfrm>
            <a:off x="4023419" y="4041180"/>
            <a:ext cx="1364476" cy="453457"/>
          </a:xfrm>
          <a:prstGeom prst="rect">
            <a:avLst/>
          </a:prstGeom>
          <a:noFill/>
        </p:spPr>
        <p:txBody>
          <a:bodyPr wrap="none" rtlCol="0">
            <a:spAutoFit/>
          </a:bodyPr>
          <a:lstStyle/>
          <a:p>
            <a:pPr algn="l">
              <a:lnSpc>
                <a:spcPct val="130000"/>
              </a:lnSpc>
            </a:pPr>
            <a:r>
              <a:rPr lang="zh-CN" altLang="en-US" sz="2000" kern="100" spc="300" dirty="0">
                <a:solidFill>
                  <a:schemeClr val="bg1"/>
                </a:solidFill>
                <a:effectLst/>
                <a:cs typeface="+mn-ea"/>
                <a:sym typeface="+mn-lt"/>
              </a:rPr>
              <a:t>企业文化</a:t>
            </a:r>
          </a:p>
        </p:txBody>
      </p:sp>
      <p:sp>
        <p:nvSpPr>
          <p:cNvPr id="26" name="文本框 25">
            <a:extLst>
              <a:ext uri="{FF2B5EF4-FFF2-40B4-BE49-F238E27FC236}">
                <a16:creationId xmlns="" xmlns:a16="http://schemas.microsoft.com/office/drawing/2014/main" id="{6096B05E-4528-47CA-B783-F57F7112B3FA}"/>
              </a:ext>
            </a:extLst>
          </p:cNvPr>
          <p:cNvSpPr txBox="1"/>
          <p:nvPr/>
        </p:nvSpPr>
        <p:spPr>
          <a:xfrm>
            <a:off x="6764339" y="4041180"/>
            <a:ext cx="1364476" cy="453457"/>
          </a:xfrm>
          <a:prstGeom prst="rect">
            <a:avLst/>
          </a:prstGeom>
          <a:noFill/>
        </p:spPr>
        <p:txBody>
          <a:bodyPr wrap="none" rtlCol="0">
            <a:spAutoFit/>
          </a:bodyPr>
          <a:lstStyle/>
          <a:p>
            <a:pPr algn="l">
              <a:lnSpc>
                <a:spcPct val="130000"/>
              </a:lnSpc>
            </a:pPr>
            <a:r>
              <a:rPr lang="zh-CN" altLang="en-US" sz="2000" kern="100" spc="300" dirty="0">
                <a:solidFill>
                  <a:schemeClr val="bg1"/>
                </a:solidFill>
                <a:effectLst/>
                <a:cs typeface="+mn-ea"/>
                <a:sym typeface="+mn-lt"/>
              </a:rPr>
              <a:t>改进培训</a:t>
            </a:r>
          </a:p>
        </p:txBody>
      </p:sp>
      <p:sp>
        <p:nvSpPr>
          <p:cNvPr id="27" name="文本框 26">
            <a:extLst>
              <a:ext uri="{FF2B5EF4-FFF2-40B4-BE49-F238E27FC236}">
                <a16:creationId xmlns="" xmlns:a16="http://schemas.microsoft.com/office/drawing/2014/main" id="{9985EA69-7E17-40B9-9E94-C61CEC99DFB7}"/>
              </a:ext>
            </a:extLst>
          </p:cNvPr>
          <p:cNvSpPr txBox="1"/>
          <p:nvPr/>
        </p:nvSpPr>
        <p:spPr>
          <a:xfrm>
            <a:off x="9517228" y="4041180"/>
            <a:ext cx="1364476" cy="453457"/>
          </a:xfrm>
          <a:prstGeom prst="rect">
            <a:avLst/>
          </a:prstGeom>
          <a:noFill/>
        </p:spPr>
        <p:txBody>
          <a:bodyPr wrap="none" rtlCol="0">
            <a:spAutoFit/>
          </a:bodyPr>
          <a:lstStyle/>
          <a:p>
            <a:pPr algn="l">
              <a:lnSpc>
                <a:spcPct val="130000"/>
              </a:lnSpc>
            </a:pPr>
            <a:r>
              <a:rPr lang="zh-CN" altLang="en-US" sz="2000" kern="100" spc="300" dirty="0">
                <a:solidFill>
                  <a:schemeClr val="bg1"/>
                </a:solidFill>
                <a:effectLst/>
                <a:cs typeface="+mn-ea"/>
                <a:sym typeface="+mn-lt"/>
              </a:rPr>
              <a:t>入职培训</a:t>
            </a:r>
          </a:p>
        </p:txBody>
      </p:sp>
      <p:sp>
        <p:nvSpPr>
          <p:cNvPr id="28" name="椭圆 27">
            <a:extLst>
              <a:ext uri="{FF2B5EF4-FFF2-40B4-BE49-F238E27FC236}">
                <a16:creationId xmlns="" xmlns:a16="http://schemas.microsoft.com/office/drawing/2014/main" id="{6E5523A1-FACD-44F2-873F-AF07EFBCDA6C}"/>
              </a:ext>
            </a:extLst>
          </p:cNvPr>
          <p:cNvSpPr/>
          <p:nvPr/>
        </p:nvSpPr>
        <p:spPr>
          <a:xfrm>
            <a:off x="8904188" y="484599"/>
            <a:ext cx="292985" cy="292985"/>
          </a:xfrm>
          <a:prstGeom prst="ellipse">
            <a:avLst/>
          </a:prstGeom>
          <a:gradFill>
            <a:gsLst>
              <a:gs pos="30000">
                <a:schemeClr val="accent1">
                  <a:lumMod val="75000"/>
                </a:schemeClr>
              </a:gs>
              <a:gs pos="7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a:extLst>
              <a:ext uri="{FF2B5EF4-FFF2-40B4-BE49-F238E27FC236}">
                <a16:creationId xmlns="" xmlns:a16="http://schemas.microsoft.com/office/drawing/2014/main" id="{943C9A18-AAA4-49C7-AA6B-F5933119C3F7}"/>
              </a:ext>
            </a:extLst>
          </p:cNvPr>
          <p:cNvSpPr/>
          <p:nvPr/>
        </p:nvSpPr>
        <p:spPr>
          <a:xfrm>
            <a:off x="1359269" y="1223507"/>
            <a:ext cx="238037" cy="238037"/>
          </a:xfrm>
          <a:prstGeom prst="ellipse">
            <a:avLst/>
          </a:prstGeom>
          <a:gradFill>
            <a:gsLst>
              <a:gs pos="30000">
                <a:schemeClr val="accent1">
                  <a:lumMod val="75000"/>
                </a:schemeClr>
              </a:gs>
              <a:gs pos="7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a:extLst>
              <a:ext uri="{FF2B5EF4-FFF2-40B4-BE49-F238E27FC236}">
                <a16:creationId xmlns="" xmlns:a16="http://schemas.microsoft.com/office/drawing/2014/main" id="{A8924FFD-C038-459C-90C7-E9A525F8AEAF}"/>
              </a:ext>
            </a:extLst>
          </p:cNvPr>
          <p:cNvSpPr/>
          <p:nvPr/>
        </p:nvSpPr>
        <p:spPr>
          <a:xfrm rot="5400000">
            <a:off x="11225915" y="6455050"/>
            <a:ext cx="292985" cy="292985"/>
          </a:xfrm>
          <a:prstGeom prst="ellipse">
            <a:avLst/>
          </a:prstGeom>
          <a:gradFill>
            <a:gsLst>
              <a:gs pos="30000">
                <a:schemeClr val="accent1">
                  <a:lumMod val="75000"/>
                </a:schemeClr>
              </a:gs>
              <a:gs pos="7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a:extLst>
              <a:ext uri="{FF2B5EF4-FFF2-40B4-BE49-F238E27FC236}">
                <a16:creationId xmlns="" xmlns:a16="http://schemas.microsoft.com/office/drawing/2014/main" id="{121D017A-63E8-415E-B240-6FD5B63820CE}"/>
              </a:ext>
            </a:extLst>
          </p:cNvPr>
          <p:cNvSpPr/>
          <p:nvPr/>
        </p:nvSpPr>
        <p:spPr>
          <a:xfrm rot="11226106">
            <a:off x="411918" y="6074665"/>
            <a:ext cx="191349" cy="191349"/>
          </a:xfrm>
          <a:prstGeom prst="ellipse">
            <a:avLst/>
          </a:prstGeom>
          <a:gradFill>
            <a:gsLst>
              <a:gs pos="30000">
                <a:schemeClr val="accent1">
                  <a:lumMod val="75000"/>
                </a:schemeClr>
              </a:gs>
              <a:gs pos="7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a:extLst>
              <a:ext uri="{FF2B5EF4-FFF2-40B4-BE49-F238E27FC236}">
                <a16:creationId xmlns="" xmlns:a16="http://schemas.microsoft.com/office/drawing/2014/main" id="{2FC51FAF-ACF3-49C7-8583-C1D53C9E5C65}"/>
              </a:ext>
            </a:extLst>
          </p:cNvPr>
          <p:cNvSpPr txBox="1"/>
          <p:nvPr/>
        </p:nvSpPr>
        <p:spPr>
          <a:xfrm rot="11666608">
            <a:off x="21754549" y="-4925911"/>
            <a:ext cx="4532599" cy="1015663"/>
          </a:xfrm>
          <a:prstGeom prst="rect">
            <a:avLst/>
          </a:prstGeom>
          <a:noFill/>
        </p:spPr>
        <p:txBody>
          <a:bodyPr wrap="square">
            <a:spAutoFit/>
          </a:bodyPr>
          <a:lstStyle/>
          <a:p>
            <a:r>
              <a:rPr lang="zh-CN" altLang="en-US" sz="6000" dirty="0">
                <a:gradFill>
                  <a:gsLst>
                    <a:gs pos="24000">
                      <a:schemeClr val="accent1">
                        <a:lumMod val="75000"/>
                      </a:schemeClr>
                    </a:gs>
                    <a:gs pos="73000">
                      <a:schemeClr val="accent2">
                        <a:lumMod val="75000"/>
                      </a:schemeClr>
                    </a:gs>
                  </a:gsLst>
                  <a:lin ang="2700000" scaled="0"/>
                </a:gradFill>
                <a:cs typeface="+mn-ea"/>
                <a:sym typeface="+mn-lt"/>
              </a:rPr>
              <a:t>建立学习日</a:t>
            </a:r>
            <a:endParaRPr lang="zh-CN" altLang="zh-CN" sz="6000" dirty="0">
              <a:gradFill>
                <a:gsLst>
                  <a:gs pos="24000">
                    <a:schemeClr val="accent1">
                      <a:lumMod val="75000"/>
                    </a:schemeClr>
                  </a:gs>
                  <a:gs pos="73000">
                    <a:schemeClr val="accent2">
                      <a:lumMod val="75000"/>
                    </a:schemeClr>
                  </a:gs>
                </a:gsLst>
                <a:lin ang="2700000" scaled="0"/>
              </a:gradFill>
              <a:cs typeface="+mn-ea"/>
              <a:sym typeface="+mn-lt"/>
            </a:endParaRPr>
          </a:p>
        </p:txBody>
      </p:sp>
      <p:pic>
        <p:nvPicPr>
          <p:cNvPr id="33" name="图片 32" descr="图片包含 室内, 人, 器具, 笔记本&#10;&#10;描述已自动生成">
            <a:extLst>
              <a:ext uri="{FF2B5EF4-FFF2-40B4-BE49-F238E27FC236}">
                <a16:creationId xmlns="" xmlns:a16="http://schemas.microsoft.com/office/drawing/2014/main" id="{E1C4C143-4237-453D-80D2-CB9C7A66A96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1666608">
            <a:off x="20842001" y="-7368226"/>
            <a:ext cx="4532599" cy="4828226"/>
          </a:xfrm>
          <a:prstGeom prst="rect">
            <a:avLst/>
          </a:prstGeom>
          <a:ln>
            <a:solidFill>
              <a:schemeClr val="accent1">
                <a:shade val="50000"/>
              </a:schemeClr>
            </a:solidFill>
          </a:ln>
        </p:spPr>
      </p:pic>
      <p:grpSp>
        <p:nvGrpSpPr>
          <p:cNvPr id="34" name="组合 33">
            <a:extLst>
              <a:ext uri="{FF2B5EF4-FFF2-40B4-BE49-F238E27FC236}">
                <a16:creationId xmlns="" xmlns:a16="http://schemas.microsoft.com/office/drawing/2014/main" id="{43D92A19-167B-4089-B42C-EC0599D9DB02}"/>
              </a:ext>
            </a:extLst>
          </p:cNvPr>
          <p:cNvGrpSpPr/>
          <p:nvPr/>
        </p:nvGrpSpPr>
        <p:grpSpPr>
          <a:xfrm rot="11666608">
            <a:off x="24651041" y="-2976944"/>
            <a:ext cx="1104559" cy="208344"/>
            <a:chOff x="1504709" y="2541179"/>
            <a:chExt cx="1104559" cy="208344"/>
          </a:xfrm>
        </p:grpSpPr>
        <p:sp>
          <p:nvSpPr>
            <p:cNvPr id="35" name="椭圆 34">
              <a:extLst>
                <a:ext uri="{FF2B5EF4-FFF2-40B4-BE49-F238E27FC236}">
                  <a16:creationId xmlns="" xmlns:a16="http://schemas.microsoft.com/office/drawing/2014/main" id="{017878B8-A610-43AB-AAED-185CD7C5F5AC}"/>
                </a:ext>
              </a:extLst>
            </p:cNvPr>
            <p:cNvSpPr/>
            <p:nvPr/>
          </p:nvSpPr>
          <p:spPr>
            <a:xfrm>
              <a:off x="1504709" y="2541179"/>
              <a:ext cx="208344" cy="20834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6" name="直接连接符 35">
              <a:extLst>
                <a:ext uri="{FF2B5EF4-FFF2-40B4-BE49-F238E27FC236}">
                  <a16:creationId xmlns="" xmlns:a16="http://schemas.microsoft.com/office/drawing/2014/main" id="{A2E050B8-0578-4E9A-8F8B-44E4757F38D1}"/>
                </a:ext>
              </a:extLst>
            </p:cNvPr>
            <p:cNvCxnSpPr/>
            <p:nvPr/>
          </p:nvCxnSpPr>
          <p:spPr>
            <a:xfrm>
              <a:off x="1713053" y="2645351"/>
              <a:ext cx="896215"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7" name="文本框 36">
            <a:extLst>
              <a:ext uri="{FF2B5EF4-FFF2-40B4-BE49-F238E27FC236}">
                <a16:creationId xmlns="" xmlns:a16="http://schemas.microsoft.com/office/drawing/2014/main" id="{13FC73F2-7D2A-45EE-8337-D186B92DFF94}"/>
              </a:ext>
            </a:extLst>
          </p:cNvPr>
          <p:cNvSpPr txBox="1"/>
          <p:nvPr/>
        </p:nvSpPr>
        <p:spPr>
          <a:xfrm rot="11666608">
            <a:off x="20755104" y="-2686027"/>
            <a:ext cx="4251196" cy="549061"/>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200" dirty="0">
                <a:solidFill>
                  <a:schemeClr val="tx1">
                    <a:lumMod val="85000"/>
                    <a:lumOff val="15000"/>
                  </a:schemeClr>
                </a:solidFill>
                <a:latin typeface="+mn-lt"/>
                <a:cs typeface="+mn-ea"/>
                <a:sym typeface="+mn-lt"/>
              </a:rPr>
              <a:t>在公司内部建立学习日，即每月或两周为周期花半天或</a:t>
            </a:r>
            <a:r>
              <a:rPr lang="en-US" altLang="zh-CN" sz="1200" dirty="0">
                <a:solidFill>
                  <a:schemeClr val="tx1">
                    <a:lumMod val="85000"/>
                    <a:lumOff val="15000"/>
                  </a:schemeClr>
                </a:solidFill>
                <a:latin typeface="+mn-lt"/>
                <a:cs typeface="+mn-ea"/>
                <a:sym typeface="+mn-lt"/>
              </a:rPr>
              <a:t>2</a:t>
            </a:r>
            <a:r>
              <a:rPr lang="zh-CN" altLang="zh-CN" sz="1200" dirty="0">
                <a:solidFill>
                  <a:schemeClr val="tx1">
                    <a:lumMod val="85000"/>
                    <a:lumOff val="15000"/>
                  </a:schemeClr>
                </a:solidFill>
                <a:latin typeface="+mn-lt"/>
                <a:cs typeface="+mn-ea"/>
                <a:sym typeface="+mn-lt"/>
              </a:rPr>
              <a:t>个小时时间，可以为全体员工讲解一些相关的业务知识</a:t>
            </a:r>
          </a:p>
        </p:txBody>
      </p:sp>
      <p:sp>
        <p:nvSpPr>
          <p:cNvPr id="38" name="文本框 37">
            <a:extLst>
              <a:ext uri="{FF2B5EF4-FFF2-40B4-BE49-F238E27FC236}">
                <a16:creationId xmlns="" xmlns:a16="http://schemas.microsoft.com/office/drawing/2014/main" id="{7FA3A70A-E6EA-4AC1-9BE0-70F20956C65A}"/>
              </a:ext>
            </a:extLst>
          </p:cNvPr>
          <p:cNvSpPr txBox="1"/>
          <p:nvPr/>
        </p:nvSpPr>
        <p:spPr>
          <a:xfrm rot="11666608">
            <a:off x="23282404" y="-3440061"/>
            <a:ext cx="4251196" cy="812530"/>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200" dirty="0">
                <a:solidFill>
                  <a:schemeClr val="tx1">
                    <a:lumMod val="85000"/>
                    <a:lumOff val="15000"/>
                  </a:schemeClr>
                </a:solidFill>
                <a:latin typeface="+mn-lt"/>
                <a:cs typeface="+mn-ea"/>
                <a:sym typeface="+mn-lt"/>
              </a:rPr>
              <a:t>技能知识或组织以个人或部门为 代表的演讲比赛，并在其中挖掘一些比较具有演讲才能的同事培养其作为公司的培训骨干</a:t>
            </a:r>
          </a:p>
        </p:txBody>
      </p:sp>
      <p:sp>
        <p:nvSpPr>
          <p:cNvPr id="39" name="文本框 38">
            <a:extLst>
              <a:ext uri="{FF2B5EF4-FFF2-40B4-BE49-F238E27FC236}">
                <a16:creationId xmlns="" xmlns:a16="http://schemas.microsoft.com/office/drawing/2014/main" id="{54ABEA7B-E9DB-40EF-9BB8-D854B28F3243}"/>
              </a:ext>
            </a:extLst>
          </p:cNvPr>
          <p:cNvSpPr txBox="1"/>
          <p:nvPr/>
        </p:nvSpPr>
        <p:spPr>
          <a:xfrm rot="11666608">
            <a:off x="20424904" y="-2632994"/>
            <a:ext cx="4251196" cy="812530"/>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200" dirty="0">
                <a:solidFill>
                  <a:schemeClr val="tx1">
                    <a:lumMod val="85000"/>
                    <a:lumOff val="15000"/>
                  </a:schemeClr>
                </a:solidFill>
                <a:latin typeface="+mn-lt"/>
                <a:cs typeface="+mn-ea"/>
                <a:sym typeface="+mn-lt"/>
              </a:rPr>
              <a:t>以增加公司的企业文化宣传。通过视频讲授，理论讲授或者拓展培训等方式，加强员工的学习力度，以培训出高素质，高绩效的员工队伍。 </a:t>
            </a:r>
          </a:p>
        </p:txBody>
      </p:sp>
      <p:sp>
        <p:nvSpPr>
          <p:cNvPr id="40" name="等腰三角形 39">
            <a:extLst>
              <a:ext uri="{FF2B5EF4-FFF2-40B4-BE49-F238E27FC236}">
                <a16:creationId xmlns="" xmlns:a16="http://schemas.microsoft.com/office/drawing/2014/main" id="{B752FACA-4307-4F0D-B926-00BE2D55197B}"/>
              </a:ext>
            </a:extLst>
          </p:cNvPr>
          <p:cNvSpPr/>
          <p:nvPr/>
        </p:nvSpPr>
        <p:spPr>
          <a:xfrm rot="17066608">
            <a:off x="24936255" y="-3092585"/>
            <a:ext cx="95446" cy="82685"/>
          </a:xfrm>
          <a:prstGeom prst="triangle">
            <a:avLst/>
          </a:prstGeom>
          <a:gradFill>
            <a:gsLst>
              <a:gs pos="24000">
                <a:schemeClr val="accent1">
                  <a:lumMod val="75000"/>
                </a:schemeClr>
              </a:gs>
              <a:gs pos="73000">
                <a:schemeClr val="accent2">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等腰三角形 40">
            <a:extLst>
              <a:ext uri="{FF2B5EF4-FFF2-40B4-BE49-F238E27FC236}">
                <a16:creationId xmlns="" xmlns:a16="http://schemas.microsoft.com/office/drawing/2014/main" id="{E6A605C7-7FDD-4828-B948-6D752B637FF9}"/>
              </a:ext>
            </a:extLst>
          </p:cNvPr>
          <p:cNvSpPr/>
          <p:nvPr/>
        </p:nvSpPr>
        <p:spPr>
          <a:xfrm rot="17066608">
            <a:off x="26015755" y="-3283085"/>
            <a:ext cx="95446" cy="82685"/>
          </a:xfrm>
          <a:prstGeom prst="triangle">
            <a:avLst/>
          </a:prstGeom>
          <a:gradFill>
            <a:gsLst>
              <a:gs pos="24000">
                <a:schemeClr val="accent1">
                  <a:lumMod val="75000"/>
                </a:schemeClr>
              </a:gs>
              <a:gs pos="73000">
                <a:schemeClr val="accent2">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等腰三角形 41">
            <a:extLst>
              <a:ext uri="{FF2B5EF4-FFF2-40B4-BE49-F238E27FC236}">
                <a16:creationId xmlns="" xmlns:a16="http://schemas.microsoft.com/office/drawing/2014/main" id="{22EED3D7-1993-408B-81F6-55D8D06F552A}"/>
              </a:ext>
            </a:extLst>
          </p:cNvPr>
          <p:cNvSpPr/>
          <p:nvPr/>
        </p:nvSpPr>
        <p:spPr>
          <a:xfrm rot="17066608">
            <a:off x="21899608" y="-1561816"/>
            <a:ext cx="95446" cy="82685"/>
          </a:xfrm>
          <a:prstGeom prst="triangle">
            <a:avLst/>
          </a:prstGeom>
          <a:gradFill>
            <a:gsLst>
              <a:gs pos="24000">
                <a:schemeClr val="accent1">
                  <a:lumMod val="75000"/>
                </a:schemeClr>
              </a:gs>
              <a:gs pos="73000">
                <a:schemeClr val="accent2">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TextBox 43"/>
          <p:cNvSpPr txBox="1"/>
          <p:nvPr/>
        </p:nvSpPr>
        <p:spPr>
          <a:xfrm>
            <a:off x="1597306" y="6640312"/>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a:t>
            </a:r>
            <a:r>
              <a:rPr kumimoji="0" lang="en-US" altLang="zh-CN" sz="100" b="0" i="0" u="none" strike="noStrike" kern="0" cap="none" spc="0" normalizeH="0" baseline="0" noProof="0" dirty="0" smtClean="0">
                <a:ln>
                  <a:noFill/>
                </a:ln>
                <a:solidFill>
                  <a:schemeClr val="bg1"/>
                </a:solidFill>
                <a:effectLst/>
                <a:uLnTx/>
                <a:uFillTx/>
              </a:rPr>
              <a:t>://WWW.YPPPT.COM/xiazai</a:t>
            </a:r>
            <a:r>
              <a:rPr kumimoji="0" lang="en-US" altLang="zh-CN" sz="100" b="0" i="0" u="none" strike="noStrike" kern="0" cap="none" spc="0" normalizeH="0" baseline="0" noProof="0" dirty="0" smtClean="0">
                <a:ln>
                  <a:noFill/>
                </a:ln>
                <a:solidFill>
                  <a:schemeClr val="bg1"/>
                </a:solidFill>
                <a:effectLst/>
                <a:uLnTx/>
                <a:uFillTx/>
              </a:rPr>
              <a:t>/</a:t>
            </a:r>
          </a:p>
        </p:txBody>
      </p:sp>
    </p:spTree>
    <p:extLst>
      <p:ext uri="{BB962C8B-B14F-4D97-AF65-F5344CB8AC3E}">
        <p14:creationId xmlns:p14="http://schemas.microsoft.com/office/powerpoint/2010/main" val="167602336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 xmlns:a16="http://schemas.microsoft.com/office/drawing/2014/main" id="{8F33315D-3C9F-492E-95B5-AAF05F83FED4}"/>
              </a:ext>
            </a:extLst>
          </p:cNvPr>
          <p:cNvSpPr txBox="1"/>
          <p:nvPr/>
        </p:nvSpPr>
        <p:spPr>
          <a:xfrm>
            <a:off x="1332949" y="1577602"/>
            <a:ext cx="4532599" cy="1015663"/>
          </a:xfrm>
          <a:prstGeom prst="rect">
            <a:avLst/>
          </a:prstGeom>
          <a:noFill/>
        </p:spPr>
        <p:txBody>
          <a:bodyPr wrap="square">
            <a:spAutoFit/>
          </a:bodyPr>
          <a:lstStyle/>
          <a:p>
            <a:r>
              <a:rPr lang="zh-CN" altLang="en-US" sz="6000" dirty="0">
                <a:gradFill>
                  <a:gsLst>
                    <a:gs pos="24000">
                      <a:schemeClr val="accent1">
                        <a:lumMod val="75000"/>
                      </a:schemeClr>
                    </a:gs>
                    <a:gs pos="73000">
                      <a:schemeClr val="accent2">
                        <a:lumMod val="75000"/>
                      </a:schemeClr>
                    </a:gs>
                  </a:gsLst>
                  <a:lin ang="2700000" scaled="0"/>
                </a:gradFill>
                <a:cs typeface="+mn-ea"/>
                <a:sym typeface="+mn-lt"/>
              </a:rPr>
              <a:t>建立学习日</a:t>
            </a:r>
            <a:endParaRPr lang="zh-CN" altLang="zh-CN" sz="6000" dirty="0">
              <a:gradFill>
                <a:gsLst>
                  <a:gs pos="24000">
                    <a:schemeClr val="accent1">
                      <a:lumMod val="75000"/>
                    </a:schemeClr>
                  </a:gs>
                  <a:gs pos="73000">
                    <a:schemeClr val="accent2">
                      <a:lumMod val="75000"/>
                    </a:schemeClr>
                  </a:gs>
                </a:gsLst>
                <a:lin ang="2700000" scaled="0"/>
              </a:gradFill>
              <a:cs typeface="+mn-ea"/>
              <a:sym typeface="+mn-lt"/>
            </a:endParaRPr>
          </a:p>
        </p:txBody>
      </p:sp>
      <p:pic>
        <p:nvPicPr>
          <p:cNvPr id="10" name="图片 9" descr="图片包含 室内, 人, 器具, 笔记本&#10;&#10;描述已自动生成">
            <a:extLst>
              <a:ext uri="{FF2B5EF4-FFF2-40B4-BE49-F238E27FC236}">
                <a16:creationId xmlns="" xmlns:a16="http://schemas.microsoft.com/office/drawing/2014/main" id="{00575924-1C17-4627-8274-E920E839E6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11321" y="1218087"/>
            <a:ext cx="4532599" cy="4828226"/>
          </a:xfrm>
          <a:prstGeom prst="rect">
            <a:avLst/>
          </a:prstGeom>
          <a:ln>
            <a:solidFill>
              <a:schemeClr val="accent1">
                <a:shade val="50000"/>
              </a:schemeClr>
            </a:solidFill>
          </a:ln>
        </p:spPr>
      </p:pic>
      <p:grpSp>
        <p:nvGrpSpPr>
          <p:cNvPr id="14" name="组合 13">
            <a:extLst>
              <a:ext uri="{FF2B5EF4-FFF2-40B4-BE49-F238E27FC236}">
                <a16:creationId xmlns="" xmlns:a16="http://schemas.microsoft.com/office/drawing/2014/main" id="{675D32EA-8B29-4BCB-8BE2-F72CF114BF02}"/>
              </a:ext>
            </a:extLst>
          </p:cNvPr>
          <p:cNvGrpSpPr/>
          <p:nvPr/>
        </p:nvGrpSpPr>
        <p:grpSpPr>
          <a:xfrm>
            <a:off x="1484389" y="2541179"/>
            <a:ext cx="1104559" cy="208344"/>
            <a:chOff x="1504709" y="2541179"/>
            <a:chExt cx="1104559" cy="208344"/>
          </a:xfrm>
        </p:grpSpPr>
        <p:sp>
          <p:nvSpPr>
            <p:cNvPr id="11" name="椭圆 10">
              <a:extLst>
                <a:ext uri="{FF2B5EF4-FFF2-40B4-BE49-F238E27FC236}">
                  <a16:creationId xmlns="" xmlns:a16="http://schemas.microsoft.com/office/drawing/2014/main" id="{1C3ED47A-F8C2-4BEE-AD23-32A77D38F13A}"/>
                </a:ext>
              </a:extLst>
            </p:cNvPr>
            <p:cNvSpPr/>
            <p:nvPr/>
          </p:nvSpPr>
          <p:spPr>
            <a:xfrm>
              <a:off x="1504709" y="2541179"/>
              <a:ext cx="208344" cy="20834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3" name="直接连接符 12">
              <a:extLst>
                <a:ext uri="{FF2B5EF4-FFF2-40B4-BE49-F238E27FC236}">
                  <a16:creationId xmlns="" xmlns:a16="http://schemas.microsoft.com/office/drawing/2014/main" id="{9F0F7835-D425-46B2-AFC4-EF60DAA8C219}"/>
                </a:ext>
              </a:extLst>
            </p:cNvPr>
            <p:cNvCxnSpPr/>
            <p:nvPr/>
          </p:nvCxnSpPr>
          <p:spPr>
            <a:xfrm>
              <a:off x="1713053" y="2645351"/>
              <a:ext cx="896215"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 name="文本框 17">
            <a:extLst>
              <a:ext uri="{FF2B5EF4-FFF2-40B4-BE49-F238E27FC236}">
                <a16:creationId xmlns="" xmlns:a16="http://schemas.microsoft.com/office/drawing/2014/main" id="{DE9542B2-C4A6-4380-8856-4554DEE91C0C}"/>
              </a:ext>
            </a:extLst>
          </p:cNvPr>
          <p:cNvSpPr txBox="1"/>
          <p:nvPr/>
        </p:nvSpPr>
        <p:spPr>
          <a:xfrm>
            <a:off x="1588561" y="3173679"/>
            <a:ext cx="4251196" cy="549061"/>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200" dirty="0">
                <a:solidFill>
                  <a:schemeClr val="tx1">
                    <a:lumMod val="85000"/>
                    <a:lumOff val="15000"/>
                  </a:schemeClr>
                </a:solidFill>
                <a:latin typeface="+mn-lt"/>
                <a:cs typeface="+mn-ea"/>
                <a:sym typeface="+mn-lt"/>
              </a:rPr>
              <a:t>在公司内部建立学习日，即每月或两周为周期花半天或</a:t>
            </a:r>
            <a:r>
              <a:rPr lang="en-US" altLang="zh-CN" sz="1200" dirty="0">
                <a:solidFill>
                  <a:schemeClr val="tx1">
                    <a:lumMod val="85000"/>
                    <a:lumOff val="15000"/>
                  </a:schemeClr>
                </a:solidFill>
                <a:latin typeface="+mn-lt"/>
                <a:cs typeface="+mn-ea"/>
                <a:sym typeface="+mn-lt"/>
              </a:rPr>
              <a:t>2</a:t>
            </a:r>
            <a:r>
              <a:rPr lang="zh-CN" altLang="zh-CN" sz="1200" dirty="0">
                <a:solidFill>
                  <a:schemeClr val="tx1">
                    <a:lumMod val="85000"/>
                    <a:lumOff val="15000"/>
                  </a:schemeClr>
                </a:solidFill>
                <a:latin typeface="+mn-lt"/>
                <a:cs typeface="+mn-ea"/>
                <a:sym typeface="+mn-lt"/>
              </a:rPr>
              <a:t>个小时时间，可以为全体员工讲解一些相关的业务知识</a:t>
            </a:r>
          </a:p>
        </p:txBody>
      </p:sp>
      <p:sp>
        <p:nvSpPr>
          <p:cNvPr id="19" name="文本框 18">
            <a:extLst>
              <a:ext uri="{FF2B5EF4-FFF2-40B4-BE49-F238E27FC236}">
                <a16:creationId xmlns="" xmlns:a16="http://schemas.microsoft.com/office/drawing/2014/main" id="{A7E780A8-7310-4F7B-87FD-2E3491FA550F}"/>
              </a:ext>
            </a:extLst>
          </p:cNvPr>
          <p:cNvSpPr txBox="1"/>
          <p:nvPr/>
        </p:nvSpPr>
        <p:spPr>
          <a:xfrm>
            <a:off x="1588561" y="3879394"/>
            <a:ext cx="4251196" cy="812530"/>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200" dirty="0">
                <a:solidFill>
                  <a:schemeClr val="tx1">
                    <a:lumMod val="85000"/>
                    <a:lumOff val="15000"/>
                  </a:schemeClr>
                </a:solidFill>
                <a:latin typeface="+mn-lt"/>
                <a:cs typeface="+mn-ea"/>
                <a:sym typeface="+mn-lt"/>
              </a:rPr>
              <a:t>技能知识或组织以个人或部门为 代表的演讲比赛，并在其中挖掘一些比较具有演讲才能的同事培养其作为公司的培训骨干</a:t>
            </a:r>
          </a:p>
        </p:txBody>
      </p:sp>
      <p:sp>
        <p:nvSpPr>
          <p:cNvPr id="20" name="文本框 19">
            <a:extLst>
              <a:ext uri="{FF2B5EF4-FFF2-40B4-BE49-F238E27FC236}">
                <a16:creationId xmlns="" xmlns:a16="http://schemas.microsoft.com/office/drawing/2014/main" id="{37EA0CA0-500D-4138-86B0-EE30613352D8}"/>
              </a:ext>
            </a:extLst>
          </p:cNvPr>
          <p:cNvSpPr txBox="1"/>
          <p:nvPr/>
        </p:nvSpPr>
        <p:spPr>
          <a:xfrm>
            <a:off x="1588561" y="4585110"/>
            <a:ext cx="4251196" cy="812530"/>
          </a:xfrm>
          <a:prstGeom prst="rect">
            <a:avLst/>
          </a:prstGeom>
          <a:noFill/>
        </p:spPr>
        <p:txBody>
          <a:bodyPr wrap="square">
            <a:spAutoFit/>
          </a:bodyPr>
          <a:lstStyle>
            <a:defPPr>
              <a:defRPr lang="zh-CN"/>
            </a:defPPr>
            <a:lvl1pPr>
              <a:lnSpc>
                <a:spcPct val="130000"/>
              </a:lnSpc>
              <a:defRPr sz="1600" kern="100">
                <a:solidFill>
                  <a:schemeClr val="bg1"/>
                </a:solidFill>
                <a:effectLst/>
                <a:latin typeface="+mn-ea"/>
                <a:cs typeface="宋体" panose="02010600030101010101" pitchFamily="2" charset="-122"/>
              </a:defRPr>
            </a:lvl1pPr>
          </a:lstStyle>
          <a:p>
            <a:r>
              <a:rPr lang="zh-CN" altLang="zh-CN" sz="1200" dirty="0">
                <a:solidFill>
                  <a:schemeClr val="tx1">
                    <a:lumMod val="85000"/>
                    <a:lumOff val="15000"/>
                  </a:schemeClr>
                </a:solidFill>
                <a:latin typeface="+mn-lt"/>
                <a:cs typeface="+mn-ea"/>
                <a:sym typeface="+mn-lt"/>
              </a:rPr>
              <a:t>以增加公司的企业文化宣传。通过视频讲授，理论讲授或者拓展培训等方式，加强员工的学习力度，以培训出高素质，高绩效的员工队伍。 </a:t>
            </a:r>
          </a:p>
        </p:txBody>
      </p:sp>
      <p:sp>
        <p:nvSpPr>
          <p:cNvPr id="21" name="等腰三角形 20">
            <a:extLst>
              <a:ext uri="{FF2B5EF4-FFF2-40B4-BE49-F238E27FC236}">
                <a16:creationId xmlns="" xmlns:a16="http://schemas.microsoft.com/office/drawing/2014/main" id="{C49EC6E5-DC11-4DE9-A9C5-D655F3876520}"/>
              </a:ext>
            </a:extLst>
          </p:cNvPr>
          <p:cNvSpPr/>
          <p:nvPr/>
        </p:nvSpPr>
        <p:spPr>
          <a:xfrm rot="5400000">
            <a:off x="1478008" y="3409810"/>
            <a:ext cx="95446" cy="82685"/>
          </a:xfrm>
          <a:prstGeom prst="triangle">
            <a:avLst/>
          </a:prstGeom>
          <a:gradFill>
            <a:gsLst>
              <a:gs pos="24000">
                <a:schemeClr val="accent1">
                  <a:lumMod val="75000"/>
                </a:schemeClr>
              </a:gs>
              <a:gs pos="73000">
                <a:schemeClr val="accent2">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等腰三角形 21">
            <a:extLst>
              <a:ext uri="{FF2B5EF4-FFF2-40B4-BE49-F238E27FC236}">
                <a16:creationId xmlns="" xmlns:a16="http://schemas.microsoft.com/office/drawing/2014/main" id="{80597EEF-D4C8-42D7-BC71-E75676513DCE}"/>
              </a:ext>
            </a:extLst>
          </p:cNvPr>
          <p:cNvSpPr/>
          <p:nvPr/>
        </p:nvSpPr>
        <p:spPr>
          <a:xfrm rot="5400000">
            <a:off x="1478008" y="4115948"/>
            <a:ext cx="95446" cy="82685"/>
          </a:xfrm>
          <a:prstGeom prst="triangle">
            <a:avLst/>
          </a:prstGeom>
          <a:gradFill>
            <a:gsLst>
              <a:gs pos="24000">
                <a:schemeClr val="accent1">
                  <a:lumMod val="75000"/>
                </a:schemeClr>
              </a:gs>
              <a:gs pos="73000">
                <a:schemeClr val="accent2">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等腰三角形 22">
            <a:extLst>
              <a:ext uri="{FF2B5EF4-FFF2-40B4-BE49-F238E27FC236}">
                <a16:creationId xmlns="" xmlns:a16="http://schemas.microsoft.com/office/drawing/2014/main" id="{1BEAE83D-061E-4959-AA21-C6E8898CB43A}"/>
              </a:ext>
            </a:extLst>
          </p:cNvPr>
          <p:cNvSpPr/>
          <p:nvPr/>
        </p:nvSpPr>
        <p:spPr>
          <a:xfrm rot="5400000">
            <a:off x="1478008" y="4941697"/>
            <a:ext cx="95446" cy="82685"/>
          </a:xfrm>
          <a:prstGeom prst="triangle">
            <a:avLst/>
          </a:prstGeom>
          <a:gradFill>
            <a:gsLst>
              <a:gs pos="24000">
                <a:schemeClr val="accent1">
                  <a:lumMod val="75000"/>
                </a:schemeClr>
              </a:gs>
              <a:gs pos="73000">
                <a:schemeClr val="accent2">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81209510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1500" advTm="2000">
        <p159:morph option="byObject"/>
      </p:transition>
    </mc:Choice>
    <mc:Fallback>
      <p:transition spd="slow"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ags/tag10.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00.xml><?xml version="1.0" encoding="utf-8"?>
<p:tagLst xmlns:a="http://schemas.openxmlformats.org/drawingml/2006/main" xmlns:r="http://schemas.openxmlformats.org/officeDocument/2006/relationships" xmlns:p="http://schemas.openxmlformats.org/presentationml/2006/main">
  <p:tag name="PA" val="v5.2.10"/>
</p:tagLst>
</file>

<file path=ppt/tags/tag101.xml><?xml version="1.0" encoding="utf-8"?>
<p:tagLst xmlns:a="http://schemas.openxmlformats.org/drawingml/2006/main" xmlns:r="http://schemas.openxmlformats.org/officeDocument/2006/relationships" xmlns:p="http://schemas.openxmlformats.org/presentationml/2006/main">
  <p:tag name="PA" val="v5.2.10"/>
</p:tagLst>
</file>

<file path=ppt/tags/tag102.xml><?xml version="1.0" encoding="utf-8"?>
<p:tagLst xmlns:a="http://schemas.openxmlformats.org/drawingml/2006/main" xmlns:r="http://schemas.openxmlformats.org/officeDocument/2006/relationships" xmlns:p="http://schemas.openxmlformats.org/presentationml/2006/main">
  <p:tag name="PA" val="v5.2.10"/>
</p:tagLst>
</file>

<file path=ppt/tags/tag103.xml><?xml version="1.0" encoding="utf-8"?>
<p:tagLst xmlns:a="http://schemas.openxmlformats.org/drawingml/2006/main" xmlns:r="http://schemas.openxmlformats.org/officeDocument/2006/relationships" xmlns:p="http://schemas.openxmlformats.org/presentationml/2006/main">
  <p:tag name="PA" val="v5.2.10"/>
</p:tagLst>
</file>

<file path=ppt/tags/tag104.xml><?xml version="1.0" encoding="utf-8"?>
<p:tagLst xmlns:a="http://schemas.openxmlformats.org/drawingml/2006/main" xmlns:r="http://schemas.openxmlformats.org/officeDocument/2006/relationships" xmlns:p="http://schemas.openxmlformats.org/presentationml/2006/main">
  <p:tag name="PA" val="v5.2.10"/>
</p:tagLst>
</file>

<file path=ppt/tags/tag105.xml><?xml version="1.0" encoding="utf-8"?>
<p:tagLst xmlns:a="http://schemas.openxmlformats.org/drawingml/2006/main" xmlns:r="http://schemas.openxmlformats.org/officeDocument/2006/relationships" xmlns:p="http://schemas.openxmlformats.org/presentationml/2006/main">
  <p:tag name="PA" val="v5.2.10"/>
</p:tagLst>
</file>

<file path=ppt/tags/tag106.xml><?xml version="1.0" encoding="utf-8"?>
<p:tagLst xmlns:a="http://schemas.openxmlformats.org/drawingml/2006/main" xmlns:r="http://schemas.openxmlformats.org/officeDocument/2006/relationships" xmlns:p="http://schemas.openxmlformats.org/presentationml/2006/main">
  <p:tag name="PA" val="v5.2.10"/>
</p:tagLst>
</file>

<file path=ppt/tags/tag107.xml><?xml version="1.0" encoding="utf-8"?>
<p:tagLst xmlns:a="http://schemas.openxmlformats.org/drawingml/2006/main" xmlns:r="http://schemas.openxmlformats.org/officeDocument/2006/relationships" xmlns:p="http://schemas.openxmlformats.org/presentationml/2006/main">
  <p:tag name="PA" val="v5.2.10"/>
</p:tagLst>
</file>

<file path=ppt/tags/tag108.xml><?xml version="1.0" encoding="utf-8"?>
<p:tagLst xmlns:a="http://schemas.openxmlformats.org/drawingml/2006/main" xmlns:r="http://schemas.openxmlformats.org/officeDocument/2006/relationships" xmlns:p="http://schemas.openxmlformats.org/presentationml/2006/main">
  <p:tag name="PA" val="v5.2.10"/>
</p:tagLst>
</file>

<file path=ppt/tags/tag109.xml><?xml version="1.0" encoding="utf-8"?>
<p:tagLst xmlns:a="http://schemas.openxmlformats.org/drawingml/2006/main" xmlns:r="http://schemas.openxmlformats.org/officeDocument/2006/relationships" xmlns:p="http://schemas.openxmlformats.org/presentationml/2006/main">
  <p:tag name="PA" val="v5.2.10"/>
</p:tagLst>
</file>

<file path=ppt/tags/tag11.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10.xml><?xml version="1.0" encoding="utf-8"?>
<p:tagLst xmlns:a="http://schemas.openxmlformats.org/drawingml/2006/main" xmlns:r="http://schemas.openxmlformats.org/officeDocument/2006/relationships" xmlns:p="http://schemas.openxmlformats.org/presentationml/2006/main">
  <p:tag name="PA" val="v5.2.10"/>
</p:tagLst>
</file>

<file path=ppt/tags/tag111.xml><?xml version="1.0" encoding="utf-8"?>
<p:tagLst xmlns:a="http://schemas.openxmlformats.org/drawingml/2006/main" xmlns:r="http://schemas.openxmlformats.org/officeDocument/2006/relationships" xmlns:p="http://schemas.openxmlformats.org/presentationml/2006/main">
  <p:tag name="PA" val="v5.2.10"/>
</p:tagLst>
</file>

<file path=ppt/tags/tag112.xml><?xml version="1.0" encoding="utf-8"?>
<p:tagLst xmlns:a="http://schemas.openxmlformats.org/drawingml/2006/main" xmlns:r="http://schemas.openxmlformats.org/officeDocument/2006/relationships" xmlns:p="http://schemas.openxmlformats.org/presentationml/2006/main">
  <p:tag name="PA" val="v5.2.10"/>
</p:tagLst>
</file>

<file path=ppt/tags/tag113.xml><?xml version="1.0" encoding="utf-8"?>
<p:tagLst xmlns:a="http://schemas.openxmlformats.org/drawingml/2006/main" xmlns:r="http://schemas.openxmlformats.org/officeDocument/2006/relationships" xmlns:p="http://schemas.openxmlformats.org/presentationml/2006/main">
  <p:tag name="PA" val="v5.2.10"/>
</p:tagLst>
</file>

<file path=ppt/tags/tag12.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3.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4.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15.xml><?xml version="1.0" encoding="utf-8"?>
<p:tagLst xmlns:a="http://schemas.openxmlformats.org/drawingml/2006/main" xmlns:r="http://schemas.openxmlformats.org/officeDocument/2006/relationships" xmlns:p="http://schemas.openxmlformats.org/presentationml/2006/main">
  <p:tag name="PA" val="v5.2.10"/>
</p:tagLst>
</file>

<file path=ppt/tags/tag16.xml><?xml version="1.0" encoding="utf-8"?>
<p:tagLst xmlns:a="http://schemas.openxmlformats.org/drawingml/2006/main" xmlns:r="http://schemas.openxmlformats.org/officeDocument/2006/relationships" xmlns:p="http://schemas.openxmlformats.org/presentationml/2006/main">
  <p:tag name="PA" val="v5.2.10"/>
</p:tagLst>
</file>

<file path=ppt/tags/tag17.xml><?xml version="1.0" encoding="utf-8"?>
<p:tagLst xmlns:a="http://schemas.openxmlformats.org/drawingml/2006/main" xmlns:r="http://schemas.openxmlformats.org/officeDocument/2006/relationships" xmlns:p="http://schemas.openxmlformats.org/presentationml/2006/main">
  <p:tag name="PA" val="v5.2.10"/>
</p:tagLst>
</file>

<file path=ppt/tags/tag18.xml><?xml version="1.0" encoding="utf-8"?>
<p:tagLst xmlns:a="http://schemas.openxmlformats.org/drawingml/2006/main" xmlns:r="http://schemas.openxmlformats.org/officeDocument/2006/relationships" xmlns:p="http://schemas.openxmlformats.org/presentationml/2006/main">
  <p:tag name="PA" val="v5.2.10"/>
</p:tagLst>
</file>

<file path=ppt/tags/tag19.xml><?xml version="1.0" encoding="utf-8"?>
<p:tagLst xmlns:a="http://schemas.openxmlformats.org/drawingml/2006/main" xmlns:r="http://schemas.openxmlformats.org/officeDocument/2006/relationships" xmlns:p="http://schemas.openxmlformats.org/presentationml/2006/main">
  <p:tag name="PA" val="v5.2.10"/>
</p:tagLst>
</file>

<file path=ppt/tags/tag2.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20.xml><?xml version="1.0" encoding="utf-8"?>
<p:tagLst xmlns:a="http://schemas.openxmlformats.org/drawingml/2006/main" xmlns:r="http://schemas.openxmlformats.org/officeDocument/2006/relationships" xmlns:p="http://schemas.openxmlformats.org/presentationml/2006/main">
  <p:tag name="PA" val="v5.2.10"/>
</p:tagLst>
</file>

<file path=ppt/tags/tag21.xml><?xml version="1.0" encoding="utf-8"?>
<p:tagLst xmlns:a="http://schemas.openxmlformats.org/drawingml/2006/main" xmlns:r="http://schemas.openxmlformats.org/officeDocument/2006/relationships" xmlns:p="http://schemas.openxmlformats.org/presentationml/2006/main">
  <p:tag name="PA" val="v5.2.10"/>
</p:tagLst>
</file>

<file path=ppt/tags/tag22.xml><?xml version="1.0" encoding="utf-8"?>
<p:tagLst xmlns:a="http://schemas.openxmlformats.org/drawingml/2006/main" xmlns:r="http://schemas.openxmlformats.org/officeDocument/2006/relationships" xmlns:p="http://schemas.openxmlformats.org/presentationml/2006/main">
  <p:tag name="PA" val="v5.2.10"/>
</p:tagLst>
</file>

<file path=ppt/tags/tag23.xml><?xml version="1.0" encoding="utf-8"?>
<p:tagLst xmlns:a="http://schemas.openxmlformats.org/drawingml/2006/main" xmlns:r="http://schemas.openxmlformats.org/officeDocument/2006/relationships" xmlns:p="http://schemas.openxmlformats.org/presentationml/2006/main">
  <p:tag name="PA" val="v5.2.10"/>
</p:tagLst>
</file>

<file path=ppt/tags/tag24.xml><?xml version="1.0" encoding="utf-8"?>
<p:tagLst xmlns:a="http://schemas.openxmlformats.org/drawingml/2006/main" xmlns:r="http://schemas.openxmlformats.org/officeDocument/2006/relationships" xmlns:p="http://schemas.openxmlformats.org/presentationml/2006/main">
  <p:tag name="PA" val="v5.2.10"/>
</p:tagLst>
</file>

<file path=ppt/tags/tag25.xml><?xml version="1.0" encoding="utf-8"?>
<p:tagLst xmlns:a="http://schemas.openxmlformats.org/drawingml/2006/main" xmlns:r="http://schemas.openxmlformats.org/officeDocument/2006/relationships" xmlns:p="http://schemas.openxmlformats.org/presentationml/2006/main">
  <p:tag name="PA" val="v5.2.10"/>
</p:tagLst>
</file>

<file path=ppt/tags/tag26.xml><?xml version="1.0" encoding="utf-8"?>
<p:tagLst xmlns:a="http://schemas.openxmlformats.org/drawingml/2006/main" xmlns:r="http://schemas.openxmlformats.org/officeDocument/2006/relationships" xmlns:p="http://schemas.openxmlformats.org/presentationml/2006/main">
  <p:tag name="PA" val="v5.2.10"/>
</p:tagLst>
</file>

<file path=ppt/tags/tag27.xml><?xml version="1.0" encoding="utf-8"?>
<p:tagLst xmlns:a="http://schemas.openxmlformats.org/drawingml/2006/main" xmlns:r="http://schemas.openxmlformats.org/officeDocument/2006/relationships" xmlns:p="http://schemas.openxmlformats.org/presentationml/2006/main">
  <p:tag name="PA" val="v5.2.10"/>
</p:tagLst>
</file>

<file path=ppt/tags/tag28.xml><?xml version="1.0" encoding="utf-8"?>
<p:tagLst xmlns:a="http://schemas.openxmlformats.org/drawingml/2006/main" xmlns:r="http://schemas.openxmlformats.org/officeDocument/2006/relationships" xmlns:p="http://schemas.openxmlformats.org/presentationml/2006/main">
  <p:tag name="PA" val="v5.2.10"/>
</p:tagLst>
</file>

<file path=ppt/tags/tag29.xml><?xml version="1.0" encoding="utf-8"?>
<p:tagLst xmlns:a="http://schemas.openxmlformats.org/drawingml/2006/main" xmlns:r="http://schemas.openxmlformats.org/officeDocument/2006/relationships" xmlns:p="http://schemas.openxmlformats.org/presentationml/2006/main">
  <p:tag name="PA" val="v5.2.10"/>
</p:tagLst>
</file>

<file path=ppt/tags/tag3.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30.xml><?xml version="1.0" encoding="utf-8"?>
<p:tagLst xmlns:a="http://schemas.openxmlformats.org/drawingml/2006/main" xmlns:r="http://schemas.openxmlformats.org/officeDocument/2006/relationships" xmlns:p="http://schemas.openxmlformats.org/presentationml/2006/main">
  <p:tag name="PA" val="v5.2.10"/>
</p:tagLst>
</file>

<file path=ppt/tags/tag31.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32.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33.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34.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35.xml><?xml version="1.0" encoding="utf-8"?>
<p:tagLst xmlns:a="http://schemas.openxmlformats.org/drawingml/2006/main" xmlns:r="http://schemas.openxmlformats.org/officeDocument/2006/relationships" xmlns:p="http://schemas.openxmlformats.org/presentationml/2006/main">
  <p:tag name="PA" val="v5.2.10"/>
</p:tagLst>
</file>

<file path=ppt/tags/tag36.xml><?xml version="1.0" encoding="utf-8"?>
<p:tagLst xmlns:a="http://schemas.openxmlformats.org/drawingml/2006/main" xmlns:r="http://schemas.openxmlformats.org/officeDocument/2006/relationships" xmlns:p="http://schemas.openxmlformats.org/presentationml/2006/main">
  <p:tag name="PA" val="v5.2.10"/>
</p:tagLst>
</file>

<file path=ppt/tags/tag37.xml><?xml version="1.0" encoding="utf-8"?>
<p:tagLst xmlns:a="http://schemas.openxmlformats.org/drawingml/2006/main" xmlns:r="http://schemas.openxmlformats.org/officeDocument/2006/relationships" xmlns:p="http://schemas.openxmlformats.org/presentationml/2006/main">
  <p:tag name="PA" val="v5.2.10"/>
</p:tagLst>
</file>

<file path=ppt/tags/tag38.xml><?xml version="1.0" encoding="utf-8"?>
<p:tagLst xmlns:a="http://schemas.openxmlformats.org/drawingml/2006/main" xmlns:r="http://schemas.openxmlformats.org/officeDocument/2006/relationships" xmlns:p="http://schemas.openxmlformats.org/presentationml/2006/main">
  <p:tag name="PA" val="v5.2.10"/>
</p:tagLst>
</file>

<file path=ppt/tags/tag39.xml><?xml version="1.0" encoding="utf-8"?>
<p:tagLst xmlns:a="http://schemas.openxmlformats.org/drawingml/2006/main" xmlns:r="http://schemas.openxmlformats.org/officeDocument/2006/relationships" xmlns:p="http://schemas.openxmlformats.org/presentationml/2006/main">
  <p:tag name="PA" val="v5.2.10"/>
</p:tagLst>
</file>

<file path=ppt/tags/tag4.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40.xml><?xml version="1.0" encoding="utf-8"?>
<p:tagLst xmlns:a="http://schemas.openxmlformats.org/drawingml/2006/main" xmlns:r="http://schemas.openxmlformats.org/officeDocument/2006/relationships" xmlns:p="http://schemas.openxmlformats.org/presentationml/2006/main">
  <p:tag name="PA" val="v5.2.10"/>
</p:tagLst>
</file>

<file path=ppt/tags/tag41.xml><?xml version="1.0" encoding="utf-8"?>
<p:tagLst xmlns:a="http://schemas.openxmlformats.org/drawingml/2006/main" xmlns:r="http://schemas.openxmlformats.org/officeDocument/2006/relationships" xmlns:p="http://schemas.openxmlformats.org/presentationml/2006/main">
  <p:tag name="PA" val="v5.2.10"/>
</p:tagLst>
</file>

<file path=ppt/tags/tag42.xml><?xml version="1.0" encoding="utf-8"?>
<p:tagLst xmlns:a="http://schemas.openxmlformats.org/drawingml/2006/main" xmlns:r="http://schemas.openxmlformats.org/officeDocument/2006/relationships" xmlns:p="http://schemas.openxmlformats.org/presentationml/2006/main">
  <p:tag name="PA" val="v5.2.10"/>
</p:tagLst>
</file>

<file path=ppt/tags/tag43.xml><?xml version="1.0" encoding="utf-8"?>
<p:tagLst xmlns:a="http://schemas.openxmlformats.org/drawingml/2006/main" xmlns:r="http://schemas.openxmlformats.org/officeDocument/2006/relationships" xmlns:p="http://schemas.openxmlformats.org/presentationml/2006/main">
  <p:tag name="PA" val="v5.2.10"/>
</p:tagLst>
</file>

<file path=ppt/tags/tag44.xml><?xml version="1.0" encoding="utf-8"?>
<p:tagLst xmlns:a="http://schemas.openxmlformats.org/drawingml/2006/main" xmlns:r="http://schemas.openxmlformats.org/officeDocument/2006/relationships" xmlns:p="http://schemas.openxmlformats.org/presentationml/2006/main">
  <p:tag name="PA" val="v5.2.10"/>
</p:tagLst>
</file>

<file path=ppt/tags/tag45.xml><?xml version="1.0" encoding="utf-8"?>
<p:tagLst xmlns:a="http://schemas.openxmlformats.org/drawingml/2006/main" xmlns:r="http://schemas.openxmlformats.org/officeDocument/2006/relationships" xmlns:p="http://schemas.openxmlformats.org/presentationml/2006/main">
  <p:tag name="PA" val="v5.2.10"/>
</p:tagLst>
</file>

<file path=ppt/tags/tag46.xml><?xml version="1.0" encoding="utf-8"?>
<p:tagLst xmlns:a="http://schemas.openxmlformats.org/drawingml/2006/main" xmlns:r="http://schemas.openxmlformats.org/officeDocument/2006/relationships" xmlns:p="http://schemas.openxmlformats.org/presentationml/2006/main">
  <p:tag name="PA" val="v5.2.10"/>
</p:tagLst>
</file>

<file path=ppt/tags/tag47.xml><?xml version="1.0" encoding="utf-8"?>
<p:tagLst xmlns:a="http://schemas.openxmlformats.org/drawingml/2006/main" xmlns:r="http://schemas.openxmlformats.org/officeDocument/2006/relationships" xmlns:p="http://schemas.openxmlformats.org/presentationml/2006/main">
  <p:tag name="PA" val="v5.2.10"/>
</p:tagLst>
</file>

<file path=ppt/tags/tag48.xml><?xml version="1.0" encoding="utf-8"?>
<p:tagLst xmlns:a="http://schemas.openxmlformats.org/drawingml/2006/main" xmlns:r="http://schemas.openxmlformats.org/officeDocument/2006/relationships" xmlns:p="http://schemas.openxmlformats.org/presentationml/2006/main">
  <p:tag name="PA" val="v5.2.10"/>
</p:tagLst>
</file>

<file path=ppt/tags/tag49.xml><?xml version="1.0" encoding="utf-8"?>
<p:tagLst xmlns:a="http://schemas.openxmlformats.org/drawingml/2006/main" xmlns:r="http://schemas.openxmlformats.org/officeDocument/2006/relationships" xmlns:p="http://schemas.openxmlformats.org/presentationml/2006/main">
  <p:tag name="PA" val="v5.2.10"/>
</p:tagLst>
</file>

<file path=ppt/tags/tag5.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50.xml><?xml version="1.0" encoding="utf-8"?>
<p:tagLst xmlns:a="http://schemas.openxmlformats.org/drawingml/2006/main" xmlns:r="http://schemas.openxmlformats.org/officeDocument/2006/relationships" xmlns:p="http://schemas.openxmlformats.org/presentationml/2006/main">
  <p:tag name="PA" val="v5.2.10"/>
</p:tagLst>
</file>

<file path=ppt/tags/tag51.xml><?xml version="1.0" encoding="utf-8"?>
<p:tagLst xmlns:a="http://schemas.openxmlformats.org/drawingml/2006/main" xmlns:r="http://schemas.openxmlformats.org/officeDocument/2006/relationships" xmlns:p="http://schemas.openxmlformats.org/presentationml/2006/main">
  <p:tag name="PA" val="v5.2.10"/>
</p:tagLst>
</file>

<file path=ppt/tags/tag52.xml><?xml version="1.0" encoding="utf-8"?>
<p:tagLst xmlns:a="http://schemas.openxmlformats.org/drawingml/2006/main" xmlns:r="http://schemas.openxmlformats.org/officeDocument/2006/relationships" xmlns:p="http://schemas.openxmlformats.org/presentationml/2006/main">
  <p:tag name="PA" val="v5.2.10"/>
</p:tagLst>
</file>

<file path=ppt/tags/tag53.xml><?xml version="1.0" encoding="utf-8"?>
<p:tagLst xmlns:a="http://schemas.openxmlformats.org/drawingml/2006/main" xmlns:r="http://schemas.openxmlformats.org/officeDocument/2006/relationships" xmlns:p="http://schemas.openxmlformats.org/presentationml/2006/main">
  <p:tag name="PA" val="v5.2.10"/>
</p:tagLst>
</file>

<file path=ppt/tags/tag54.xml><?xml version="1.0" encoding="utf-8"?>
<p:tagLst xmlns:a="http://schemas.openxmlformats.org/drawingml/2006/main" xmlns:r="http://schemas.openxmlformats.org/officeDocument/2006/relationships" xmlns:p="http://schemas.openxmlformats.org/presentationml/2006/main">
  <p:tag name="PA" val="v5.2.10"/>
</p:tagLst>
</file>

<file path=ppt/tags/tag55.xml><?xml version="1.0" encoding="utf-8"?>
<p:tagLst xmlns:a="http://schemas.openxmlformats.org/drawingml/2006/main" xmlns:r="http://schemas.openxmlformats.org/officeDocument/2006/relationships" xmlns:p="http://schemas.openxmlformats.org/presentationml/2006/main">
  <p:tag name="PA" val="v5.2.10"/>
</p:tagLst>
</file>

<file path=ppt/tags/tag56.xml><?xml version="1.0" encoding="utf-8"?>
<p:tagLst xmlns:a="http://schemas.openxmlformats.org/drawingml/2006/main" xmlns:r="http://schemas.openxmlformats.org/officeDocument/2006/relationships" xmlns:p="http://schemas.openxmlformats.org/presentationml/2006/main">
  <p:tag name="PA" val="v5.2.10"/>
</p:tagLst>
</file>

<file path=ppt/tags/tag57.xml><?xml version="1.0" encoding="utf-8"?>
<p:tagLst xmlns:a="http://schemas.openxmlformats.org/drawingml/2006/main" xmlns:r="http://schemas.openxmlformats.org/officeDocument/2006/relationships" xmlns:p="http://schemas.openxmlformats.org/presentationml/2006/main">
  <p:tag name="PA" val="v5.2.10"/>
</p:tagLst>
</file>

<file path=ppt/tags/tag58.xml><?xml version="1.0" encoding="utf-8"?>
<p:tagLst xmlns:a="http://schemas.openxmlformats.org/drawingml/2006/main" xmlns:r="http://schemas.openxmlformats.org/officeDocument/2006/relationships" xmlns:p="http://schemas.openxmlformats.org/presentationml/2006/main">
  <p:tag name="PA" val="v5.2.10"/>
</p:tagLst>
</file>

<file path=ppt/tags/tag59.xml><?xml version="1.0" encoding="utf-8"?>
<p:tagLst xmlns:a="http://schemas.openxmlformats.org/drawingml/2006/main" xmlns:r="http://schemas.openxmlformats.org/officeDocument/2006/relationships" xmlns:p="http://schemas.openxmlformats.org/presentationml/2006/main">
  <p:tag name="PA" val="v5.2.10"/>
</p:tagLst>
</file>

<file path=ppt/tags/tag6.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60.xml><?xml version="1.0" encoding="utf-8"?>
<p:tagLst xmlns:a="http://schemas.openxmlformats.org/drawingml/2006/main" xmlns:r="http://schemas.openxmlformats.org/officeDocument/2006/relationships" xmlns:p="http://schemas.openxmlformats.org/presentationml/2006/main">
  <p:tag name="PA" val="v5.2.10"/>
</p:tagLst>
</file>

<file path=ppt/tags/tag61.xml><?xml version="1.0" encoding="utf-8"?>
<p:tagLst xmlns:a="http://schemas.openxmlformats.org/drawingml/2006/main" xmlns:r="http://schemas.openxmlformats.org/officeDocument/2006/relationships" xmlns:p="http://schemas.openxmlformats.org/presentationml/2006/main">
  <p:tag name="PA" val="v5.2.10"/>
</p:tagLst>
</file>

<file path=ppt/tags/tag62.xml><?xml version="1.0" encoding="utf-8"?>
<p:tagLst xmlns:a="http://schemas.openxmlformats.org/drawingml/2006/main" xmlns:r="http://schemas.openxmlformats.org/officeDocument/2006/relationships" xmlns:p="http://schemas.openxmlformats.org/presentationml/2006/main">
  <p:tag name="PA" val="v5.2.10"/>
</p:tagLst>
</file>

<file path=ppt/tags/tag63.xml><?xml version="1.0" encoding="utf-8"?>
<p:tagLst xmlns:a="http://schemas.openxmlformats.org/drawingml/2006/main" xmlns:r="http://schemas.openxmlformats.org/officeDocument/2006/relationships" xmlns:p="http://schemas.openxmlformats.org/presentationml/2006/main">
  <p:tag name="PA" val="v5.2.10"/>
</p:tagLst>
</file>

<file path=ppt/tags/tag64.xml><?xml version="1.0" encoding="utf-8"?>
<p:tagLst xmlns:a="http://schemas.openxmlformats.org/drawingml/2006/main" xmlns:r="http://schemas.openxmlformats.org/officeDocument/2006/relationships" xmlns:p="http://schemas.openxmlformats.org/presentationml/2006/main">
  <p:tag name="PA" val="v5.2.10"/>
</p:tagLst>
</file>

<file path=ppt/tags/tag65.xml><?xml version="1.0" encoding="utf-8"?>
<p:tagLst xmlns:a="http://schemas.openxmlformats.org/drawingml/2006/main" xmlns:r="http://schemas.openxmlformats.org/officeDocument/2006/relationships" xmlns:p="http://schemas.openxmlformats.org/presentationml/2006/main">
  <p:tag name="PA" val="v5.2.10"/>
</p:tagLst>
</file>

<file path=ppt/tags/tag66.xml><?xml version="1.0" encoding="utf-8"?>
<p:tagLst xmlns:a="http://schemas.openxmlformats.org/drawingml/2006/main" xmlns:r="http://schemas.openxmlformats.org/officeDocument/2006/relationships" xmlns:p="http://schemas.openxmlformats.org/presentationml/2006/main">
  <p:tag name="PA" val="v5.2.10"/>
</p:tagLst>
</file>

<file path=ppt/tags/tag67.xml><?xml version="1.0" encoding="utf-8"?>
<p:tagLst xmlns:a="http://schemas.openxmlformats.org/drawingml/2006/main" xmlns:r="http://schemas.openxmlformats.org/officeDocument/2006/relationships" xmlns:p="http://schemas.openxmlformats.org/presentationml/2006/main">
  <p:tag name="PA" val="v5.2.10"/>
</p:tagLst>
</file>

<file path=ppt/tags/tag68.xml><?xml version="1.0" encoding="utf-8"?>
<p:tagLst xmlns:a="http://schemas.openxmlformats.org/drawingml/2006/main" xmlns:r="http://schemas.openxmlformats.org/officeDocument/2006/relationships" xmlns:p="http://schemas.openxmlformats.org/presentationml/2006/main">
  <p:tag name="PA" val="v5.2.10"/>
</p:tagLst>
</file>

<file path=ppt/tags/tag69.xml><?xml version="1.0" encoding="utf-8"?>
<p:tagLst xmlns:a="http://schemas.openxmlformats.org/drawingml/2006/main" xmlns:r="http://schemas.openxmlformats.org/officeDocument/2006/relationships" xmlns:p="http://schemas.openxmlformats.org/presentationml/2006/main">
  <p:tag name="PA" val="v5.2.10"/>
</p:tagLst>
</file>

<file path=ppt/tags/tag7.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70.xml><?xml version="1.0" encoding="utf-8"?>
<p:tagLst xmlns:a="http://schemas.openxmlformats.org/drawingml/2006/main" xmlns:r="http://schemas.openxmlformats.org/officeDocument/2006/relationships" xmlns:p="http://schemas.openxmlformats.org/presentationml/2006/main">
  <p:tag name="PA" val="v5.2.10"/>
</p:tagLst>
</file>

<file path=ppt/tags/tag71.xml><?xml version="1.0" encoding="utf-8"?>
<p:tagLst xmlns:a="http://schemas.openxmlformats.org/drawingml/2006/main" xmlns:r="http://schemas.openxmlformats.org/officeDocument/2006/relationships" xmlns:p="http://schemas.openxmlformats.org/presentationml/2006/main">
  <p:tag name="PA" val="v5.2.10"/>
</p:tagLst>
</file>

<file path=ppt/tags/tag72.xml><?xml version="1.0" encoding="utf-8"?>
<p:tagLst xmlns:a="http://schemas.openxmlformats.org/drawingml/2006/main" xmlns:r="http://schemas.openxmlformats.org/officeDocument/2006/relationships" xmlns:p="http://schemas.openxmlformats.org/presentationml/2006/main">
  <p:tag name="PA" val="v5.2.10"/>
</p:tagLst>
</file>

<file path=ppt/tags/tag73.xml><?xml version="1.0" encoding="utf-8"?>
<p:tagLst xmlns:a="http://schemas.openxmlformats.org/drawingml/2006/main" xmlns:r="http://schemas.openxmlformats.org/officeDocument/2006/relationships" xmlns:p="http://schemas.openxmlformats.org/presentationml/2006/main">
  <p:tag name="PA" val="v5.2.10"/>
</p:tagLst>
</file>

<file path=ppt/tags/tag74.xml><?xml version="1.0" encoding="utf-8"?>
<p:tagLst xmlns:a="http://schemas.openxmlformats.org/drawingml/2006/main" xmlns:r="http://schemas.openxmlformats.org/officeDocument/2006/relationships" xmlns:p="http://schemas.openxmlformats.org/presentationml/2006/main">
  <p:tag name="PA" val="v5.2.10"/>
</p:tagLst>
</file>

<file path=ppt/tags/tag75.xml><?xml version="1.0" encoding="utf-8"?>
<p:tagLst xmlns:a="http://schemas.openxmlformats.org/drawingml/2006/main" xmlns:r="http://schemas.openxmlformats.org/officeDocument/2006/relationships" xmlns:p="http://schemas.openxmlformats.org/presentationml/2006/main">
  <p:tag name="PA" val="v5.2.10"/>
</p:tagLst>
</file>

<file path=ppt/tags/tag76.xml><?xml version="1.0" encoding="utf-8"?>
<p:tagLst xmlns:a="http://schemas.openxmlformats.org/drawingml/2006/main" xmlns:r="http://schemas.openxmlformats.org/officeDocument/2006/relationships" xmlns:p="http://schemas.openxmlformats.org/presentationml/2006/main">
  <p:tag name="PA" val="v5.2.10"/>
</p:tagLst>
</file>

<file path=ppt/tags/tag77.xml><?xml version="1.0" encoding="utf-8"?>
<p:tagLst xmlns:a="http://schemas.openxmlformats.org/drawingml/2006/main" xmlns:r="http://schemas.openxmlformats.org/officeDocument/2006/relationships" xmlns:p="http://schemas.openxmlformats.org/presentationml/2006/main">
  <p:tag name="PA" val="v5.2.10"/>
</p:tagLst>
</file>

<file path=ppt/tags/tag78.xml><?xml version="1.0" encoding="utf-8"?>
<p:tagLst xmlns:a="http://schemas.openxmlformats.org/drawingml/2006/main" xmlns:r="http://schemas.openxmlformats.org/officeDocument/2006/relationships" xmlns:p="http://schemas.openxmlformats.org/presentationml/2006/main">
  <p:tag name="PA" val="v5.2.10"/>
</p:tagLst>
</file>

<file path=ppt/tags/tag79.xml><?xml version="1.0" encoding="utf-8"?>
<p:tagLst xmlns:a="http://schemas.openxmlformats.org/drawingml/2006/main" xmlns:r="http://schemas.openxmlformats.org/officeDocument/2006/relationships" xmlns:p="http://schemas.openxmlformats.org/presentationml/2006/main">
  <p:tag name="PA" val="v5.2.10"/>
</p:tagLst>
</file>

<file path=ppt/tags/tag8.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80.xml><?xml version="1.0" encoding="utf-8"?>
<p:tagLst xmlns:a="http://schemas.openxmlformats.org/drawingml/2006/main" xmlns:r="http://schemas.openxmlformats.org/officeDocument/2006/relationships" xmlns:p="http://schemas.openxmlformats.org/presentationml/2006/main">
  <p:tag name="PA" val="v5.2.10"/>
</p:tagLst>
</file>

<file path=ppt/tags/tag81.xml><?xml version="1.0" encoding="utf-8"?>
<p:tagLst xmlns:a="http://schemas.openxmlformats.org/drawingml/2006/main" xmlns:r="http://schemas.openxmlformats.org/officeDocument/2006/relationships" xmlns:p="http://schemas.openxmlformats.org/presentationml/2006/main">
  <p:tag name="PA" val="v5.2.10"/>
</p:tagLst>
</file>

<file path=ppt/tags/tag82.xml><?xml version="1.0" encoding="utf-8"?>
<p:tagLst xmlns:a="http://schemas.openxmlformats.org/drawingml/2006/main" xmlns:r="http://schemas.openxmlformats.org/officeDocument/2006/relationships" xmlns:p="http://schemas.openxmlformats.org/presentationml/2006/main">
  <p:tag name="PA" val="v5.2.10"/>
</p:tagLst>
</file>

<file path=ppt/tags/tag83.xml><?xml version="1.0" encoding="utf-8"?>
<p:tagLst xmlns:a="http://schemas.openxmlformats.org/drawingml/2006/main" xmlns:r="http://schemas.openxmlformats.org/officeDocument/2006/relationships" xmlns:p="http://schemas.openxmlformats.org/presentationml/2006/main">
  <p:tag name="PA" val="v5.2.10"/>
</p:tagLst>
</file>

<file path=ppt/tags/tag84.xml><?xml version="1.0" encoding="utf-8"?>
<p:tagLst xmlns:a="http://schemas.openxmlformats.org/drawingml/2006/main" xmlns:r="http://schemas.openxmlformats.org/officeDocument/2006/relationships" xmlns:p="http://schemas.openxmlformats.org/presentationml/2006/main">
  <p:tag name="PA" val="v5.2.10"/>
</p:tagLst>
</file>

<file path=ppt/tags/tag85.xml><?xml version="1.0" encoding="utf-8"?>
<p:tagLst xmlns:a="http://schemas.openxmlformats.org/drawingml/2006/main" xmlns:r="http://schemas.openxmlformats.org/officeDocument/2006/relationships" xmlns:p="http://schemas.openxmlformats.org/presentationml/2006/main">
  <p:tag name="PA" val="v5.2.10"/>
</p:tagLst>
</file>

<file path=ppt/tags/tag86.xml><?xml version="1.0" encoding="utf-8"?>
<p:tagLst xmlns:a="http://schemas.openxmlformats.org/drawingml/2006/main" xmlns:r="http://schemas.openxmlformats.org/officeDocument/2006/relationships" xmlns:p="http://schemas.openxmlformats.org/presentationml/2006/main">
  <p:tag name="PA" val="v5.2.10"/>
</p:tagLst>
</file>

<file path=ppt/tags/tag87.xml><?xml version="1.0" encoding="utf-8"?>
<p:tagLst xmlns:a="http://schemas.openxmlformats.org/drawingml/2006/main" xmlns:r="http://schemas.openxmlformats.org/officeDocument/2006/relationships" xmlns:p="http://schemas.openxmlformats.org/presentationml/2006/main">
  <p:tag name="PA" val="v5.2.10"/>
</p:tagLst>
</file>

<file path=ppt/tags/tag88.xml><?xml version="1.0" encoding="utf-8"?>
<p:tagLst xmlns:a="http://schemas.openxmlformats.org/drawingml/2006/main" xmlns:r="http://schemas.openxmlformats.org/officeDocument/2006/relationships" xmlns:p="http://schemas.openxmlformats.org/presentationml/2006/main">
  <p:tag name="PA" val="v5.2.10"/>
</p:tagLst>
</file>

<file path=ppt/tags/tag89.xml><?xml version="1.0" encoding="utf-8"?>
<p:tagLst xmlns:a="http://schemas.openxmlformats.org/drawingml/2006/main" xmlns:r="http://schemas.openxmlformats.org/officeDocument/2006/relationships" xmlns:p="http://schemas.openxmlformats.org/presentationml/2006/main">
  <p:tag name="PA" val="v5.2.10"/>
</p:tagLst>
</file>

<file path=ppt/tags/tag9.xml><?xml version="1.0" encoding="utf-8"?>
<p:tagLst xmlns:a="http://schemas.openxmlformats.org/drawingml/2006/main" xmlns:r="http://schemas.openxmlformats.org/officeDocument/2006/relationships" xmlns:p="http://schemas.openxmlformats.org/presentationml/2006/main">
  <p:tag name="PA" val="v5.2.10"/>
  <p:tag name="RESOURCELIBID_ANIM" val="553752"/>
</p:tagLst>
</file>

<file path=ppt/tags/tag90.xml><?xml version="1.0" encoding="utf-8"?>
<p:tagLst xmlns:a="http://schemas.openxmlformats.org/drawingml/2006/main" xmlns:r="http://schemas.openxmlformats.org/officeDocument/2006/relationships" xmlns:p="http://schemas.openxmlformats.org/presentationml/2006/main">
  <p:tag name="PA" val="v5.2.10"/>
</p:tagLst>
</file>

<file path=ppt/tags/tag91.xml><?xml version="1.0" encoding="utf-8"?>
<p:tagLst xmlns:a="http://schemas.openxmlformats.org/drawingml/2006/main" xmlns:r="http://schemas.openxmlformats.org/officeDocument/2006/relationships" xmlns:p="http://schemas.openxmlformats.org/presentationml/2006/main">
  <p:tag name="PA" val="v5.2.10"/>
</p:tagLst>
</file>

<file path=ppt/tags/tag92.xml><?xml version="1.0" encoding="utf-8"?>
<p:tagLst xmlns:a="http://schemas.openxmlformats.org/drawingml/2006/main" xmlns:r="http://schemas.openxmlformats.org/officeDocument/2006/relationships" xmlns:p="http://schemas.openxmlformats.org/presentationml/2006/main">
  <p:tag name="PA" val="v5.2.10"/>
</p:tagLst>
</file>

<file path=ppt/tags/tag93.xml><?xml version="1.0" encoding="utf-8"?>
<p:tagLst xmlns:a="http://schemas.openxmlformats.org/drawingml/2006/main" xmlns:r="http://schemas.openxmlformats.org/officeDocument/2006/relationships" xmlns:p="http://schemas.openxmlformats.org/presentationml/2006/main">
  <p:tag name="PA" val="v5.2.10"/>
</p:tagLst>
</file>

<file path=ppt/tags/tag94.xml><?xml version="1.0" encoding="utf-8"?>
<p:tagLst xmlns:a="http://schemas.openxmlformats.org/drawingml/2006/main" xmlns:r="http://schemas.openxmlformats.org/officeDocument/2006/relationships" xmlns:p="http://schemas.openxmlformats.org/presentationml/2006/main">
  <p:tag name="PA" val="v5.2.10"/>
</p:tagLst>
</file>

<file path=ppt/tags/tag95.xml><?xml version="1.0" encoding="utf-8"?>
<p:tagLst xmlns:a="http://schemas.openxmlformats.org/drawingml/2006/main" xmlns:r="http://schemas.openxmlformats.org/officeDocument/2006/relationships" xmlns:p="http://schemas.openxmlformats.org/presentationml/2006/main">
  <p:tag name="PA" val="v5.2.10"/>
</p:tagLst>
</file>

<file path=ppt/tags/tag96.xml><?xml version="1.0" encoding="utf-8"?>
<p:tagLst xmlns:a="http://schemas.openxmlformats.org/drawingml/2006/main" xmlns:r="http://schemas.openxmlformats.org/officeDocument/2006/relationships" xmlns:p="http://schemas.openxmlformats.org/presentationml/2006/main">
  <p:tag name="PA" val="v5.2.10"/>
</p:tagLst>
</file>

<file path=ppt/tags/tag97.xml><?xml version="1.0" encoding="utf-8"?>
<p:tagLst xmlns:a="http://schemas.openxmlformats.org/drawingml/2006/main" xmlns:r="http://schemas.openxmlformats.org/officeDocument/2006/relationships" xmlns:p="http://schemas.openxmlformats.org/presentationml/2006/main">
  <p:tag name="PA" val="v5.2.10"/>
</p:tagLst>
</file>

<file path=ppt/tags/tag98.xml><?xml version="1.0" encoding="utf-8"?>
<p:tagLst xmlns:a="http://schemas.openxmlformats.org/drawingml/2006/main" xmlns:r="http://schemas.openxmlformats.org/officeDocument/2006/relationships" xmlns:p="http://schemas.openxmlformats.org/presentationml/2006/main">
  <p:tag name="PA" val="v5.2.10"/>
</p:tagLst>
</file>

<file path=ppt/tags/tag99.xml><?xml version="1.0" encoding="utf-8"?>
<p:tagLst xmlns:a="http://schemas.openxmlformats.org/drawingml/2006/main" xmlns:r="http://schemas.openxmlformats.org/officeDocument/2006/relationships" xmlns:p="http://schemas.openxmlformats.org/presentationml/2006/main">
  <p:tag name="PA" val="v5.2.10"/>
</p:tagLst>
</file>

<file path=ppt/theme/theme1.xml><?xml version="1.0" encoding="utf-8"?>
<a:theme xmlns:a="http://schemas.openxmlformats.org/drawingml/2006/main" name="第一PPT，www.1ppt.com">
  <a:themeElements>
    <a:clrScheme name="自定义 39">
      <a:dk1>
        <a:srgbClr val="000000"/>
      </a:dk1>
      <a:lt1>
        <a:sysClr val="window" lastClr="FFFFFF"/>
      </a:lt1>
      <a:dk2>
        <a:srgbClr val="262626"/>
      </a:dk2>
      <a:lt2>
        <a:srgbClr val="F2F2F2"/>
      </a:lt2>
      <a:accent1>
        <a:srgbClr val="F15C44"/>
      </a:accent1>
      <a:accent2>
        <a:srgbClr val="FE9B33"/>
      </a:accent2>
      <a:accent3>
        <a:srgbClr val="FF6D6D"/>
      </a:accent3>
      <a:accent4>
        <a:srgbClr val="5149F9"/>
      </a:accent4>
      <a:accent5>
        <a:srgbClr val="51DF80"/>
      </a:accent5>
      <a:accent6>
        <a:srgbClr val="19D4F3"/>
      </a:accent6>
      <a:hlink>
        <a:srgbClr val="0563C1"/>
      </a:hlink>
      <a:folHlink>
        <a:srgbClr val="954F72"/>
      </a:folHlink>
    </a:clrScheme>
    <a:fontScheme name="rjen4jw0">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algn="l">
          <a:defRPr dirty="0">
            <a:solidFill>
              <a:schemeClr val="tx1">
                <a:lumMod val="85000"/>
                <a:lumOff val="15000"/>
              </a:schemeClr>
            </a:solidFill>
          </a:defRPr>
        </a:defPPr>
      </a:lstStyle>
    </a:txDef>
  </a:objectDefaults>
  <a:extraClrSchemeLst/>
  <a:extLst>
    <a:ext uri="{05A4C25C-085E-4340-85A3-A5531E510DB2}">
      <thm15:themeFamily xmlns:thm15="http://schemas.microsoft.com/office/thememl/2012/main" name="笔记.potx" id="{41B5C5C9-AAA5-46D0-B32E-369AF0F4A3D3}" vid="{BB1FC9BC-E0B7-4450-9619-96C952C50915}"/>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空白</Template>
  <TotalTime>368</TotalTime>
  <Words>3802</Words>
  <Application>Microsoft Office PowerPoint</Application>
  <PresentationFormat>宽屏</PresentationFormat>
  <Paragraphs>242</Paragraphs>
  <Slides>26</Slides>
  <Notes>2</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26</vt:i4>
      </vt:variant>
    </vt:vector>
  </HeadingPairs>
  <TitlesOfParts>
    <vt:vector size="37" baseType="lpstr">
      <vt:lpstr>Meiryo</vt:lpstr>
      <vt:lpstr>方正正黑简体</vt:lpstr>
      <vt:lpstr>宋体</vt:lpstr>
      <vt:lpstr>微软雅黑</vt:lpstr>
      <vt:lpstr>Agency FB</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19</cp:revision>
  <dcterms:created xsi:type="dcterms:W3CDTF">2020-07-16T00:24:01Z</dcterms:created>
  <dcterms:modified xsi:type="dcterms:W3CDTF">2023-01-11T02:26:18Z</dcterms:modified>
</cp:coreProperties>
</file>