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7" r:id="rId2"/>
    <p:sldMasterId id="2147483681" r:id="rId3"/>
  </p:sldMasterIdLst>
  <p:notesMasterIdLst>
    <p:notesMasterId r:id="rId28"/>
  </p:notesMasterIdLst>
  <p:sldIdLst>
    <p:sldId id="307" r:id="rId4"/>
    <p:sldId id="283" r:id="rId5"/>
    <p:sldId id="308" r:id="rId6"/>
    <p:sldId id="286" r:id="rId7"/>
    <p:sldId id="287" r:id="rId8"/>
    <p:sldId id="261" r:id="rId9"/>
    <p:sldId id="288" r:id="rId10"/>
    <p:sldId id="309" r:id="rId11"/>
    <p:sldId id="262" r:id="rId12"/>
    <p:sldId id="290" r:id="rId13"/>
    <p:sldId id="293" r:id="rId14"/>
    <p:sldId id="294" r:id="rId15"/>
    <p:sldId id="310" r:id="rId16"/>
    <p:sldId id="296" r:id="rId17"/>
    <p:sldId id="297" r:id="rId18"/>
    <p:sldId id="301" r:id="rId19"/>
    <p:sldId id="299" r:id="rId20"/>
    <p:sldId id="311" r:id="rId21"/>
    <p:sldId id="298" r:id="rId22"/>
    <p:sldId id="302" r:id="rId23"/>
    <p:sldId id="303" r:id="rId24"/>
    <p:sldId id="304" r:id="rId25"/>
    <p:sldId id="312" r:id="rId26"/>
    <p:sldId id="313" r:id="rId2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8672"/>
    <a:srgbClr val="B6D0BF"/>
    <a:srgbClr val="040404"/>
    <a:srgbClr val="DEEAE2"/>
    <a:srgbClr val="969696"/>
    <a:srgbClr val="3A3A3A"/>
    <a:srgbClr val="1B1B1B"/>
    <a:srgbClr val="111111"/>
    <a:srgbClr val="FFFFFF"/>
    <a:srgbClr val="4076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33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86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-228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3DDD12-B1F4-4734-A35F-FC9BC3F835C7}" type="datetimeFigureOut">
              <a:rPr lang="zh-CN" altLang="en-US" smtClean="0"/>
              <a:t>2023/1/26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764C86-9314-4199-8D52-6A795B9878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439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64C86-9314-4199-8D52-6A795B987837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3130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85767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526229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">
        <p159:morph option="byObject"/>
      </p:transition>
    </mc:Choice>
    <mc:Fallback>
      <p:transition spd="slow" advTm="1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pPr/>
              <a:t>2023/1/26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177026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">
        <p159:morph option="byObject"/>
      </p:transition>
    </mc:Choice>
    <mc:Fallback>
      <p:transition spd="slow" advTm="1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pPr/>
              <a:t>2023/1/26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872755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">
        <p159:morph option="byObject"/>
      </p:transition>
    </mc:Choice>
    <mc:Fallback>
      <p:transition spd="slow" advTm="1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pPr/>
              <a:t>2023/1/26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763684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">
        <p159:morph option="byObject"/>
      </p:transition>
    </mc:Choice>
    <mc:Fallback>
      <p:transition spd="slow" advTm="1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pPr/>
              <a:t>2023/1/26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228780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">
        <p159:morph option="byObject"/>
      </p:transition>
    </mc:Choice>
    <mc:Fallback>
      <p:transition spd="slow" advTm="1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pPr/>
              <a:t>2023/1/26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60578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">
        <p159:morph option="byObject"/>
      </p:transition>
    </mc:Choice>
    <mc:Fallback>
      <p:transition spd="slow" advTm="1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pPr/>
              <a:t>2023/1/26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795374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">
        <p159:morph option="byObject"/>
      </p:transition>
    </mc:Choice>
    <mc:Fallback>
      <p:transition spd="slow" advTm="1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pPr/>
              <a:t>2023/1/26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2057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">
        <p159:morph option="byObject"/>
      </p:transition>
    </mc:Choice>
    <mc:Fallback>
      <p:transition spd="slow" advTm="1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pPr/>
              <a:t>2023/1/26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80257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">
        <p159:morph option="byObject"/>
      </p:transition>
    </mc:Choice>
    <mc:Fallback>
      <p:transition spd="slow" advTm="100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pPr/>
              <a:t>2023/1/26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028954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">
        <p159:morph option="byObject"/>
      </p:transition>
    </mc:Choice>
    <mc:Fallback>
      <p:transition spd="slow" advTm="100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pPr/>
              <a:t>2023/1/26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25725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">
        <p159:morph option="byObject"/>
      </p:transition>
    </mc:Choice>
    <mc:Fallback>
      <p:transition spd="slow" advTm="1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915403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">
        <p159:morph option="byObject"/>
      </p:transition>
    </mc:Choice>
    <mc:Fallback>
      <p:transition spd="slow" advTm="100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pPr/>
              <a:t>2023/1/26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051361" y="6734889"/>
            <a:ext cx="1096753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http://www.ypppt.com/xiazai/</a:t>
            </a:r>
          </a:p>
        </p:txBody>
      </p:sp>
    </p:spTree>
    <p:extLst>
      <p:ext uri="{BB962C8B-B14F-4D97-AF65-F5344CB8AC3E}">
        <p14:creationId xmlns:p14="http://schemas.microsoft.com/office/powerpoint/2010/main" val="8127335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">
        <p159:morph option="byObject"/>
      </p:transition>
    </mc:Choice>
    <mc:Fallback>
      <p:transition spd="slow" advTm="100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pPr/>
              <a:t>2023/1/26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987345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">
        <p159:morph option="byObject"/>
      </p:transition>
    </mc:Choice>
    <mc:Fallback>
      <p:transition spd="slow" advTm="100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pPr/>
              <a:t>2023/1/26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547978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">
        <p159:morph option="byObject"/>
      </p:transition>
    </mc:Choice>
    <mc:Fallback>
      <p:transition spd="slow" advTm="1000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2023/1/26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7084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2023/1/26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5714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39560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8348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5202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643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118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451C7C25-CB5D-46F6-AFF3-6BEB7C29B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fld id="{8DFC3BBA-EA33-45B6-9E58-1250F177BF65}" type="datetimeFigureOut">
              <a:rPr lang="zh-CN" altLang="en-US" smtClean="0"/>
              <a:pPr/>
              <a:t>2023/1/26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CE95110B-A6F4-4A3F-BF0F-A6682AB72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5E308437-AA65-436E-95D8-B543F2C72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fld id="{FEA0DBF0-0789-41DF-9EF0-A02B7F41CDF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6" name="组合 5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flipH="1"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8" name="矩形 7"/>
            <p:cNvSpPr/>
            <p:nvPr/>
          </p:nvSpPr>
          <p:spPr>
            <a:xfrm>
              <a:off x="322217" y="322217"/>
              <a:ext cx="11582400" cy="627017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474617" y="474617"/>
              <a:ext cx="11247120" cy="592618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96969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663597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">
        <p159:morph option="byObject"/>
      </p:transition>
    </mc:Choice>
    <mc:Fallback>
      <p:transition spd="slow" advTm="1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5027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1047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3643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5080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6693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33813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995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451C7C25-CB5D-46F6-AFF3-6BEB7C29B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t>2023/1/26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CE95110B-A6F4-4A3F-BF0F-A6682AB72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5E308437-AA65-436E-95D8-B543F2C72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622068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">
        <p159:morph option="byObject"/>
      </p:transition>
    </mc:Choice>
    <mc:Fallback>
      <p:transition spd="slow" advTm="1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451C7C25-CB5D-46F6-AFF3-6BEB7C29B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t>2023/1/26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CE95110B-A6F4-4A3F-BF0F-A6682AB72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5E308437-AA65-436E-95D8-B543F2C72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等腰三角形 5">
            <a:extLst>
              <a:ext uri="{FF2B5EF4-FFF2-40B4-BE49-F238E27FC236}">
                <a16:creationId xmlns:a16="http://schemas.microsoft.com/office/drawing/2014/main" xmlns="" id="{EF909995-EEBE-45F2-9653-8E74A73A96FA}"/>
              </a:ext>
            </a:extLst>
          </p:cNvPr>
          <p:cNvSpPr/>
          <p:nvPr userDrawn="1"/>
        </p:nvSpPr>
        <p:spPr>
          <a:xfrm>
            <a:off x="0" y="0"/>
            <a:ext cx="12191998" cy="6858000"/>
          </a:xfrm>
          <a:prstGeom prst="triangle">
            <a:avLst>
              <a:gd name="adj" fmla="val 0"/>
            </a:avLst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710281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">
        <p159:morph option="byObject"/>
      </p:transition>
    </mc:Choice>
    <mc:Fallback>
      <p:transition spd="slow" advTm="1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451C7C25-CB5D-46F6-AFF3-6BEB7C29B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t>2023/1/26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CE95110B-A6F4-4A3F-BF0F-A6682AB72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5E308437-AA65-436E-95D8-B543F2C72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等腰三角形 5">
            <a:extLst>
              <a:ext uri="{FF2B5EF4-FFF2-40B4-BE49-F238E27FC236}">
                <a16:creationId xmlns:a16="http://schemas.microsoft.com/office/drawing/2014/main" xmlns="" id="{EF909995-EEBE-45F2-9653-8E74A73A96FA}"/>
              </a:ext>
            </a:extLst>
          </p:cNvPr>
          <p:cNvSpPr/>
          <p:nvPr userDrawn="1"/>
        </p:nvSpPr>
        <p:spPr>
          <a:xfrm rot="10800000" flipH="1">
            <a:off x="0" y="0"/>
            <a:ext cx="12191998" cy="6858000"/>
          </a:xfrm>
          <a:prstGeom prst="triangle">
            <a:avLst>
              <a:gd name="adj" fmla="val 0"/>
            </a:avLst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7051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">
        <p159:morph option="byObject"/>
      </p:transition>
    </mc:Choice>
    <mc:Fallback>
      <p:transition spd="slow" advTm="1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451C7C25-CB5D-46F6-AFF3-6BEB7C29B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t>2023/1/26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CE95110B-A6F4-4A3F-BF0F-A6682AB72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5E308437-AA65-436E-95D8-B543F2C72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D6279CB6-32FD-46B7-B5AA-4AC695D4D0E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等腰三角形 5">
            <a:extLst>
              <a:ext uri="{FF2B5EF4-FFF2-40B4-BE49-F238E27FC236}">
                <a16:creationId xmlns:a16="http://schemas.microsoft.com/office/drawing/2014/main" xmlns="" id="{EF909995-EEBE-45F2-9653-8E74A73A96FA}"/>
              </a:ext>
            </a:extLst>
          </p:cNvPr>
          <p:cNvSpPr/>
          <p:nvPr userDrawn="1"/>
        </p:nvSpPr>
        <p:spPr>
          <a:xfrm flipH="1">
            <a:off x="0" y="0"/>
            <a:ext cx="12191998" cy="6858000"/>
          </a:xfrm>
          <a:prstGeom prst="triangle">
            <a:avLst>
              <a:gd name="adj" fmla="val 0"/>
            </a:avLst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393170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">
        <p159:morph option="byObject"/>
      </p:transition>
    </mc:Choice>
    <mc:Fallback>
      <p:transition spd="slow" advTm="1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451C7C25-CB5D-46F6-AFF3-6BEB7C29B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t>2023/1/26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CE95110B-A6F4-4A3F-BF0F-A6682AB72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5E308437-AA65-436E-95D8-B543F2C72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D6279CB6-32FD-46B7-B5AA-4AC695D4D0E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等腰三角形 5">
            <a:extLst>
              <a:ext uri="{FF2B5EF4-FFF2-40B4-BE49-F238E27FC236}">
                <a16:creationId xmlns:a16="http://schemas.microsoft.com/office/drawing/2014/main" xmlns="" id="{EF909995-EEBE-45F2-9653-8E74A73A96FA}"/>
              </a:ext>
            </a:extLst>
          </p:cNvPr>
          <p:cNvSpPr/>
          <p:nvPr userDrawn="1"/>
        </p:nvSpPr>
        <p:spPr>
          <a:xfrm flipH="1" flipV="1">
            <a:off x="2" y="0"/>
            <a:ext cx="12191998" cy="6858000"/>
          </a:xfrm>
          <a:prstGeom prst="triangle">
            <a:avLst>
              <a:gd name="adj" fmla="val 0"/>
            </a:avLst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958831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">
        <p159:morph option="byObject"/>
      </p:transition>
    </mc:Choice>
    <mc:Fallback>
      <p:transition spd="slow" advTm="1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pPr/>
              <a:t>2023/1/26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96540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">
        <p159:morph option="byObject"/>
      </p:transition>
    </mc:Choice>
    <mc:Fallback>
      <p:transition spd="slow" advTm="1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ACD43D4F-ACB9-4F40-A25A-44B9121B2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C933E436-901D-4CFC-B11B-E8B4C40FDA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F149AD14-25E2-4C01-9F1B-9BB4FD7074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fld id="{8DFC3BBA-EA33-45B6-9E58-1250F177BF65}" type="datetimeFigureOut">
              <a:rPr lang="zh-CN" altLang="en-US" smtClean="0"/>
              <a:pPr/>
              <a:t>2023/1/26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085DC643-2AD0-45E6-A69B-EC52EF4137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C66BAB14-1EFB-455F-B2DC-826AB1C13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fld id="{FEA0DBF0-0789-41DF-9EF0-A02B7F41CD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9440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2" r:id="rId2"/>
    <p:sldLayoutId id="2147483656" r:id="rId3"/>
    <p:sldLayoutId id="2147483661" r:id="rId4"/>
    <p:sldLayoutId id="2147483657" r:id="rId5"/>
    <p:sldLayoutId id="2147483658" r:id="rId6"/>
    <p:sldLayoutId id="2147483659" r:id="rId7"/>
    <p:sldLayoutId id="2147483660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  <p:sldLayoutId id="2147483669" r:id="rId15"/>
    <p:sldLayoutId id="2147483670" r:id="rId16"/>
    <p:sldLayoutId id="2147483671" r:id="rId17"/>
    <p:sldLayoutId id="2147483672" r:id="rId18"/>
    <p:sldLayoutId id="2147483673" r:id="rId19"/>
    <p:sldLayoutId id="2147483674" r:id="rId20"/>
    <p:sldLayoutId id="2147483675" r:id="rId21"/>
    <p:sldLayoutId id="2147483676" r:id="rId22"/>
  </p:sldLayoutIdLst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">
        <p159:morph option="byObject"/>
      </p:transition>
    </mc:Choice>
    <mc:Fallback>
      <p:transition spd="slow" advTm="1000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7642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08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2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10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2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" name="矩形 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3600" y="386495"/>
              <a:ext cx="11402536" cy="6311643"/>
            </a:xfrm>
            <a:prstGeom prst="rect">
              <a:avLst/>
            </a:prstGeom>
          </p:spPr>
        </p:pic>
      </p:grp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980" y="3317247"/>
            <a:ext cx="4906438" cy="3540753"/>
          </a:xfrm>
          <a:prstGeom prst="rect">
            <a:avLst/>
          </a:prstGeom>
        </p:spPr>
      </p:pic>
      <p:grpSp>
        <p:nvGrpSpPr>
          <p:cNvPr id="69" name="组合 68">
            <a:extLst>
              <a:ext uri="{FF2B5EF4-FFF2-40B4-BE49-F238E27FC236}">
                <a16:creationId xmlns:a16="http://schemas.microsoft.com/office/drawing/2014/main" xmlns="" id="{DBD8C06B-6E10-46CA-8DCE-3AC35084E2B1}"/>
              </a:ext>
            </a:extLst>
          </p:cNvPr>
          <p:cNvGrpSpPr/>
          <p:nvPr/>
        </p:nvGrpSpPr>
        <p:grpSpPr>
          <a:xfrm>
            <a:off x="3887500" y="1268394"/>
            <a:ext cx="4558349" cy="276999"/>
            <a:chOff x="429233" y="358398"/>
            <a:chExt cx="4558349" cy="276999"/>
          </a:xfrm>
        </p:grpSpPr>
        <p:grpSp>
          <p:nvGrpSpPr>
            <p:cNvPr id="70" name="组合 69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1D27CCB5-BA57-4B77-AD84-6CFDCCA75F42}"/>
                </a:ext>
              </a:extLst>
            </p:cNvPr>
            <p:cNvGrpSpPr/>
            <p:nvPr/>
          </p:nvGrpSpPr>
          <p:grpSpPr>
            <a:xfrm>
              <a:off x="429233" y="358398"/>
              <a:ext cx="756084" cy="276999"/>
              <a:chOff x="3783529" y="304962"/>
              <a:chExt cx="756084" cy="276999"/>
            </a:xfrm>
          </p:grpSpPr>
          <p:sp>
            <p:nvSpPr>
              <p:cNvPr id="77" name="圆角矩形 1365">
                <a:extLst>
                  <a:ext uri="{FF2B5EF4-FFF2-40B4-BE49-F238E27FC236}">
                    <a16:creationId xmlns:a16="http://schemas.microsoft.com/office/drawing/2014/main" xmlns="" id="{4DBEE7AF-C5C4-4889-9DF6-FD83C4F45F5B}"/>
                  </a:ext>
                </a:extLst>
              </p:cNvPr>
              <p:cNvSpPr/>
              <p:nvPr/>
            </p:nvSpPr>
            <p:spPr>
              <a:xfrm>
                <a:off x="3783529" y="329935"/>
                <a:ext cx="756084" cy="227052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8" name="文本框 77">
                <a:extLst>
                  <a:ext uri="{FF2B5EF4-FFF2-40B4-BE49-F238E27FC236}">
                    <a16:creationId xmlns:a16="http://schemas.microsoft.com/office/drawing/2014/main" xmlns="" id="{C22598B7-1A4E-46B7-AC73-8081FE2851EE}"/>
                  </a:ext>
                </a:extLst>
              </p:cNvPr>
              <p:cNvSpPr txBox="1"/>
              <p:nvPr/>
            </p:nvSpPr>
            <p:spPr>
              <a:xfrm>
                <a:off x="3829589" y="304962"/>
                <a:ext cx="66396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HOME</a:t>
                </a:r>
                <a:endParaRPr lang="zh-CN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71" name="文本框 70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E6AA23A9-AE35-4DFF-8F34-523347535AF9}"/>
                </a:ext>
              </a:extLst>
            </p:cNvPr>
            <p:cNvSpPr txBox="1"/>
            <p:nvPr/>
          </p:nvSpPr>
          <p:spPr>
            <a:xfrm>
              <a:off x="1654293" y="358398"/>
              <a:ext cx="9214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CONTENT</a:t>
              </a:r>
              <a:endPara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2" name="文本框 71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E764280B-EFA8-40B8-B20D-2EBB969BA2D7}"/>
                </a:ext>
              </a:extLst>
            </p:cNvPr>
            <p:cNvSpPr txBox="1"/>
            <p:nvPr/>
          </p:nvSpPr>
          <p:spPr>
            <a:xfrm>
              <a:off x="3149015" y="358398"/>
              <a:ext cx="5487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TEXT</a:t>
              </a:r>
              <a:endPara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3" name="文本框 72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BE41C488-4BBF-4034-8C51-76374CD3364A}"/>
                </a:ext>
              </a:extLst>
            </p:cNvPr>
            <p:cNvSpPr txBox="1"/>
            <p:nvPr/>
          </p:nvSpPr>
          <p:spPr>
            <a:xfrm>
              <a:off x="4475903" y="358398"/>
              <a:ext cx="5116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END</a:t>
              </a:r>
              <a:endPara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74" name="直接连接符 73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29FF3E59-1220-48F7-A8EA-0B8B5986B2B7}"/>
                </a:ext>
              </a:extLst>
            </p:cNvPr>
            <p:cNvCxnSpPr/>
            <p:nvPr/>
          </p:nvCxnSpPr>
          <p:spPr>
            <a:xfrm>
              <a:off x="1461151" y="424897"/>
              <a:ext cx="0" cy="1440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接连接符 74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2DC50699-7E4F-44D6-B598-74184F55B863}"/>
                </a:ext>
              </a:extLst>
            </p:cNvPr>
            <p:cNvCxnSpPr/>
            <p:nvPr/>
          </p:nvCxnSpPr>
          <p:spPr>
            <a:xfrm>
              <a:off x="2768903" y="424897"/>
              <a:ext cx="0" cy="1440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接连接符 75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A0EC9159-6EEC-431A-B129-32D03ABD1418}"/>
                </a:ext>
              </a:extLst>
            </p:cNvPr>
            <p:cNvCxnSpPr/>
            <p:nvPr/>
          </p:nvCxnSpPr>
          <p:spPr>
            <a:xfrm>
              <a:off x="4077864" y="424897"/>
              <a:ext cx="0" cy="1440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PA_文本框 12">
            <a:extLst>
              <a:ext uri="{FF2B5EF4-FFF2-40B4-BE49-F238E27FC236}">
                <a16:creationId xmlns:a16="http://schemas.microsoft.com/office/drawing/2014/main" xmlns="" id="{C1AAB179-D162-4628-A40A-161C5B6E0949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111363" y="1654736"/>
            <a:ext cx="255823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>
              <a:defRPr/>
            </a:pPr>
            <a:r>
              <a:rPr lang="en-US" altLang="zh-CN" sz="6000" dirty="0" smtClean="0">
                <a:solidFill>
                  <a:srgbClr val="B6D0BF"/>
                </a:solidFill>
                <a:latin typeface="+mn-lt"/>
                <a:ea typeface="+mn-ea"/>
                <a:cs typeface="+mn-ea"/>
                <a:sym typeface="+mn-lt"/>
              </a:rPr>
              <a:t>20XX</a:t>
            </a:r>
            <a:endParaRPr kumimoji="0" lang="zh-CN" altLang="zh-CN" sz="6000" b="0" i="0" u="none" strike="noStrike" kern="1200" cap="none" spc="0" normalizeH="0" baseline="0" noProof="0" dirty="0">
              <a:ln>
                <a:noFill/>
              </a:ln>
              <a:solidFill>
                <a:srgbClr val="B6D0BF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0" name="文本框 79">
            <a:extLst>
              <a:ext uri="{FF2B5EF4-FFF2-40B4-BE49-F238E27FC236}">
                <a16:creationId xmlns:a16="http://schemas.microsoft.com/office/drawing/2014/main" xmlns="" id="{60740FD7-593C-4BBC-8D18-FC19F1D7531C}"/>
              </a:ext>
            </a:extLst>
          </p:cNvPr>
          <p:cNvSpPr txBox="1"/>
          <p:nvPr/>
        </p:nvSpPr>
        <p:spPr>
          <a:xfrm>
            <a:off x="3011032" y="2659661"/>
            <a:ext cx="6169937" cy="110799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 spc="600" dirty="0">
                <a:solidFill>
                  <a:srgbClr val="3D8672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  <a:cs typeface="+mn-ea"/>
                <a:sym typeface="+mn-lt"/>
              </a:rPr>
              <a:t>清新</a:t>
            </a:r>
            <a:r>
              <a:rPr lang="zh-CN" altLang="en-US" sz="6600" spc="600" dirty="0" smtClean="0">
                <a:solidFill>
                  <a:srgbClr val="3D8672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  <a:cs typeface="+mn-ea"/>
                <a:sym typeface="+mn-lt"/>
              </a:rPr>
              <a:t>个人</a:t>
            </a:r>
            <a:r>
              <a:rPr lang="zh-CN" altLang="en-US" sz="6600" spc="600" dirty="0" smtClean="0">
                <a:solidFill>
                  <a:srgbClr val="3D8672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  <a:cs typeface="+mn-ea"/>
                <a:sym typeface="+mn-lt"/>
              </a:rPr>
              <a:t>简</a:t>
            </a:r>
            <a:r>
              <a:rPr lang="zh-CN" altLang="en-US" sz="6600" spc="600" dirty="0">
                <a:solidFill>
                  <a:srgbClr val="3D8672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  <a:cs typeface="+mn-ea"/>
                <a:sym typeface="+mn-lt"/>
              </a:rPr>
              <a:t>历</a:t>
            </a:r>
          </a:p>
        </p:txBody>
      </p:sp>
      <p:sp>
        <p:nvSpPr>
          <p:cNvPr id="81" name="TextBox 19">
            <a:extLst>
              <a:ext uri="{FF2B5EF4-FFF2-40B4-BE49-F238E27FC236}">
                <a16:creationId xmlns:a16="http://schemas.microsoft.com/office/drawing/2014/main" xmlns="" id="{0BB6D872-BE2F-4868-B8F0-1074FCB92D21}"/>
              </a:ext>
            </a:extLst>
          </p:cNvPr>
          <p:cNvSpPr txBox="1"/>
          <p:nvPr/>
        </p:nvSpPr>
        <p:spPr>
          <a:xfrm>
            <a:off x="3508510" y="3762720"/>
            <a:ext cx="5136949" cy="289611"/>
          </a:xfrm>
          <a:prstGeom prst="rect">
            <a:avLst/>
          </a:prstGeom>
          <a:noFill/>
        </p:spPr>
        <p:txBody>
          <a:bodyPr wrap="square" lIns="42970" tIns="21485" rIns="42970" bIns="21485" rtlCol="0">
            <a:spAutoFit/>
          </a:bodyPr>
          <a:lstStyle/>
          <a:p>
            <a:pPr algn="dist"/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个人简历 ｜</a:t>
            </a: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自我介绍 ｜ 岗位竞聘 ｜ 述职报告 </a:t>
            </a:r>
            <a:endParaRPr lang="en-US" altLang="zh-CN" sz="1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2" name="矩形 81">
            <a:extLst>
              <a:ext uri="{FF2B5EF4-FFF2-40B4-BE49-F238E27FC236}">
                <a16:creationId xmlns:a16="http://schemas.microsoft.com/office/drawing/2014/main" xmlns="" id="{FD1BD60C-211B-461B-A3F5-061CCD5F0970}"/>
              </a:ext>
            </a:extLst>
          </p:cNvPr>
          <p:cNvSpPr/>
          <p:nvPr/>
        </p:nvSpPr>
        <p:spPr>
          <a:xfrm>
            <a:off x="3604211" y="4130267"/>
            <a:ext cx="5751829" cy="600172"/>
          </a:xfrm>
          <a:prstGeom prst="rect">
            <a:avLst/>
          </a:prstGeom>
        </p:spPr>
        <p:txBody>
          <a:bodyPr wrap="square" lIns="91448" tIns="45724" rIns="91448" bIns="45724">
            <a:spAutoFit/>
          </a:bodyPr>
          <a:lstStyle/>
          <a:p>
            <a:r>
              <a:rPr lang="en-US" altLang="zh-CN" sz="11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Chinese  companies  will no longer remain in the hard stage and they are also promoting a culture Chinese  companies  will no longer remain </a:t>
            </a:r>
          </a:p>
          <a:p>
            <a:r>
              <a:rPr lang="en-US" altLang="zh-CN" sz="11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in the hard stage and they are also wang ling </a:t>
            </a:r>
            <a:r>
              <a:rPr lang="en-US" altLang="zh-CN" sz="1100" dirty="0" err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yan</a:t>
            </a:r>
            <a:r>
              <a:rPr lang="en-US" altLang="zh-CN" sz="11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a culture</a:t>
            </a:r>
          </a:p>
        </p:txBody>
      </p:sp>
      <p:grpSp>
        <p:nvGrpSpPr>
          <p:cNvPr id="83" name="组合 82">
            <a:extLst>
              <a:ext uri="{FF2B5EF4-FFF2-40B4-BE49-F238E27FC236}">
                <a16:creationId xmlns:a16="http://schemas.microsoft.com/office/drawing/2014/main" xmlns="" id="{818D27D3-F0A2-4ABE-BF94-31D8FE338A18}"/>
              </a:ext>
            </a:extLst>
          </p:cNvPr>
          <p:cNvGrpSpPr/>
          <p:nvPr/>
        </p:nvGrpSpPr>
        <p:grpSpPr>
          <a:xfrm>
            <a:off x="6701439" y="5066340"/>
            <a:ext cx="357031" cy="357031"/>
            <a:chOff x="2633025" y="5543873"/>
            <a:chExt cx="290407" cy="290407"/>
          </a:xfrm>
        </p:grpSpPr>
        <p:sp>
          <p:nvSpPr>
            <p:cNvPr id="84" name="Oval 15">
              <a:extLst>
                <a:ext uri="{FF2B5EF4-FFF2-40B4-BE49-F238E27FC236}">
                  <a16:creationId xmlns:a16="http://schemas.microsoft.com/office/drawing/2014/main" xmlns="" id="{F59896E7-B889-4B35-BA8B-439F61A90B9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3025" y="5543873"/>
              <a:ext cx="290407" cy="290407"/>
            </a:xfrm>
            <a:prstGeom prst="ellipse">
              <a:avLst/>
            </a:prstGeom>
            <a:solidFill>
              <a:srgbClr val="3D8672"/>
            </a:solidFill>
            <a:ln>
              <a:noFill/>
            </a:ln>
            <a:effectLst>
              <a:outerShdw blurRad="381000" dist="127000" dir="2700000" algn="tl" rotWithShape="0">
                <a:schemeClr val="bg1">
                  <a:lumMod val="50000"/>
                  <a:alpha val="40000"/>
                </a:schemeClr>
              </a:outerShdw>
            </a:effec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400">
                <a:cs typeface="+mn-ea"/>
                <a:sym typeface="+mn-lt"/>
              </a:endParaRPr>
            </a:p>
          </p:txBody>
        </p:sp>
        <p:grpSp>
          <p:nvGrpSpPr>
            <p:cNvPr id="85" name="Group 16">
              <a:extLst>
                <a:ext uri="{FF2B5EF4-FFF2-40B4-BE49-F238E27FC236}">
                  <a16:creationId xmlns:a16="http://schemas.microsoft.com/office/drawing/2014/main" xmlns="" id="{39DC00D2-C6BE-4715-AB9A-E574CC4EE1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26440" y="5602052"/>
              <a:ext cx="104062" cy="167263"/>
              <a:chOff x="4441" y="3144"/>
              <a:chExt cx="215" cy="345"/>
            </a:xfrm>
            <a:solidFill>
              <a:schemeClr val="accent1"/>
            </a:solidFill>
          </p:grpSpPr>
          <p:sp>
            <p:nvSpPr>
              <p:cNvPr id="86" name="Freeform 17">
                <a:extLst>
                  <a:ext uri="{FF2B5EF4-FFF2-40B4-BE49-F238E27FC236}">
                    <a16:creationId xmlns:a16="http://schemas.microsoft.com/office/drawing/2014/main" xmlns="" id="{55ECD659-9CB9-4FCD-A140-AC3E0DFC36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4" y="3144"/>
                <a:ext cx="149" cy="253"/>
              </a:xfrm>
              <a:custGeom>
                <a:avLst/>
                <a:gdLst>
                  <a:gd name="T0" fmla="*/ 31 w 63"/>
                  <a:gd name="T1" fmla="*/ 107 h 107"/>
                  <a:gd name="T2" fmla="*/ 63 w 63"/>
                  <a:gd name="T3" fmla="*/ 78 h 107"/>
                  <a:gd name="T4" fmla="*/ 63 w 63"/>
                  <a:gd name="T5" fmla="*/ 29 h 107"/>
                  <a:gd name="T6" fmla="*/ 31 w 63"/>
                  <a:gd name="T7" fmla="*/ 0 h 107"/>
                  <a:gd name="T8" fmla="*/ 0 w 63"/>
                  <a:gd name="T9" fmla="*/ 29 h 107"/>
                  <a:gd name="T10" fmla="*/ 0 w 63"/>
                  <a:gd name="T11" fmla="*/ 78 h 107"/>
                  <a:gd name="T12" fmla="*/ 31 w 63"/>
                  <a:gd name="T13" fmla="*/ 107 h 107"/>
                  <a:gd name="T14" fmla="*/ 10 w 63"/>
                  <a:gd name="T15" fmla="*/ 29 h 107"/>
                  <a:gd name="T16" fmla="*/ 31 w 63"/>
                  <a:gd name="T17" fmla="*/ 10 h 107"/>
                  <a:gd name="T18" fmla="*/ 53 w 63"/>
                  <a:gd name="T19" fmla="*/ 29 h 107"/>
                  <a:gd name="T20" fmla="*/ 53 w 63"/>
                  <a:gd name="T21" fmla="*/ 78 h 107"/>
                  <a:gd name="T22" fmla="*/ 31 w 63"/>
                  <a:gd name="T23" fmla="*/ 97 h 107"/>
                  <a:gd name="T24" fmla="*/ 10 w 63"/>
                  <a:gd name="T25" fmla="*/ 78 h 107"/>
                  <a:gd name="T26" fmla="*/ 10 w 63"/>
                  <a:gd name="T27" fmla="*/ 29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3" h="107">
                    <a:moveTo>
                      <a:pt x="31" y="107"/>
                    </a:moveTo>
                    <a:cubicBezTo>
                      <a:pt x="49" y="107"/>
                      <a:pt x="63" y="94"/>
                      <a:pt x="63" y="78"/>
                    </a:cubicBezTo>
                    <a:cubicBezTo>
                      <a:pt x="63" y="29"/>
                      <a:pt x="63" y="29"/>
                      <a:pt x="63" y="29"/>
                    </a:cubicBezTo>
                    <a:cubicBezTo>
                      <a:pt x="63" y="13"/>
                      <a:pt x="49" y="0"/>
                      <a:pt x="31" y="0"/>
                    </a:cubicBezTo>
                    <a:cubicBezTo>
                      <a:pt x="14" y="0"/>
                      <a:pt x="0" y="13"/>
                      <a:pt x="0" y="29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94"/>
                      <a:pt x="14" y="107"/>
                      <a:pt x="31" y="107"/>
                    </a:cubicBezTo>
                    <a:close/>
                    <a:moveTo>
                      <a:pt x="10" y="29"/>
                    </a:moveTo>
                    <a:cubicBezTo>
                      <a:pt x="10" y="18"/>
                      <a:pt x="19" y="10"/>
                      <a:pt x="31" y="10"/>
                    </a:cubicBezTo>
                    <a:cubicBezTo>
                      <a:pt x="43" y="10"/>
                      <a:pt x="53" y="18"/>
                      <a:pt x="53" y="29"/>
                    </a:cubicBezTo>
                    <a:cubicBezTo>
                      <a:pt x="53" y="78"/>
                      <a:pt x="53" y="78"/>
                      <a:pt x="53" y="78"/>
                    </a:cubicBezTo>
                    <a:cubicBezTo>
                      <a:pt x="53" y="88"/>
                      <a:pt x="43" y="97"/>
                      <a:pt x="31" y="97"/>
                    </a:cubicBezTo>
                    <a:cubicBezTo>
                      <a:pt x="19" y="97"/>
                      <a:pt x="10" y="88"/>
                      <a:pt x="10" y="78"/>
                    </a:cubicBezTo>
                    <a:lnTo>
                      <a:pt x="10" y="29"/>
                    </a:lnTo>
                    <a:close/>
                  </a:path>
                </a:pathLst>
              </a:custGeom>
              <a:solidFill>
                <a:schemeClr val="bg1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dist"/>
                <a:endParaRPr lang="zh-CN" altLang="en-US" sz="140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7" name="Freeform 18">
                <a:extLst>
                  <a:ext uri="{FF2B5EF4-FFF2-40B4-BE49-F238E27FC236}">
                    <a16:creationId xmlns:a16="http://schemas.microsoft.com/office/drawing/2014/main" xmlns="" id="{1DF2AA1D-89A8-443E-A24E-A6919364C4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1" y="3267"/>
                <a:ext cx="215" cy="222"/>
              </a:xfrm>
              <a:custGeom>
                <a:avLst/>
                <a:gdLst>
                  <a:gd name="T0" fmla="*/ 86 w 91"/>
                  <a:gd name="T1" fmla="*/ 0 h 94"/>
                  <a:gd name="T2" fmla="*/ 81 w 91"/>
                  <a:gd name="T3" fmla="*/ 5 h 94"/>
                  <a:gd name="T4" fmla="*/ 81 w 91"/>
                  <a:gd name="T5" fmla="*/ 28 h 94"/>
                  <a:gd name="T6" fmla="*/ 45 w 91"/>
                  <a:gd name="T7" fmla="*/ 59 h 94"/>
                  <a:gd name="T8" fmla="*/ 10 w 91"/>
                  <a:gd name="T9" fmla="*/ 28 h 94"/>
                  <a:gd name="T10" fmla="*/ 10 w 91"/>
                  <a:gd name="T11" fmla="*/ 5 h 94"/>
                  <a:gd name="T12" fmla="*/ 5 w 91"/>
                  <a:gd name="T13" fmla="*/ 0 h 94"/>
                  <a:gd name="T14" fmla="*/ 0 w 91"/>
                  <a:gd name="T15" fmla="*/ 5 h 94"/>
                  <a:gd name="T16" fmla="*/ 0 w 91"/>
                  <a:gd name="T17" fmla="*/ 28 h 94"/>
                  <a:gd name="T18" fmla="*/ 40 w 91"/>
                  <a:gd name="T19" fmla="*/ 69 h 94"/>
                  <a:gd name="T20" fmla="*/ 40 w 91"/>
                  <a:gd name="T21" fmla="*/ 84 h 94"/>
                  <a:gd name="T22" fmla="*/ 20 w 91"/>
                  <a:gd name="T23" fmla="*/ 84 h 94"/>
                  <a:gd name="T24" fmla="*/ 15 w 91"/>
                  <a:gd name="T25" fmla="*/ 89 h 94"/>
                  <a:gd name="T26" fmla="*/ 20 w 91"/>
                  <a:gd name="T27" fmla="*/ 94 h 94"/>
                  <a:gd name="T28" fmla="*/ 70 w 91"/>
                  <a:gd name="T29" fmla="*/ 94 h 94"/>
                  <a:gd name="T30" fmla="*/ 75 w 91"/>
                  <a:gd name="T31" fmla="*/ 89 h 94"/>
                  <a:gd name="T32" fmla="*/ 70 w 91"/>
                  <a:gd name="T33" fmla="*/ 84 h 94"/>
                  <a:gd name="T34" fmla="*/ 50 w 91"/>
                  <a:gd name="T35" fmla="*/ 84 h 94"/>
                  <a:gd name="T36" fmla="*/ 50 w 91"/>
                  <a:gd name="T37" fmla="*/ 69 h 94"/>
                  <a:gd name="T38" fmla="*/ 91 w 91"/>
                  <a:gd name="T39" fmla="*/ 28 h 94"/>
                  <a:gd name="T40" fmla="*/ 91 w 91"/>
                  <a:gd name="T41" fmla="*/ 5 h 94"/>
                  <a:gd name="T42" fmla="*/ 86 w 91"/>
                  <a:gd name="T43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1" h="94">
                    <a:moveTo>
                      <a:pt x="86" y="0"/>
                    </a:moveTo>
                    <a:cubicBezTo>
                      <a:pt x="83" y="0"/>
                      <a:pt x="81" y="3"/>
                      <a:pt x="81" y="5"/>
                    </a:cubicBezTo>
                    <a:cubicBezTo>
                      <a:pt x="81" y="28"/>
                      <a:pt x="81" y="28"/>
                      <a:pt x="81" y="28"/>
                    </a:cubicBezTo>
                    <a:cubicBezTo>
                      <a:pt x="81" y="45"/>
                      <a:pt x="65" y="59"/>
                      <a:pt x="45" y="59"/>
                    </a:cubicBezTo>
                    <a:cubicBezTo>
                      <a:pt x="26" y="59"/>
                      <a:pt x="10" y="45"/>
                      <a:pt x="10" y="28"/>
                    </a:cubicBezTo>
                    <a:cubicBezTo>
                      <a:pt x="10" y="5"/>
                      <a:pt x="10" y="5"/>
                      <a:pt x="10" y="5"/>
                    </a:cubicBezTo>
                    <a:cubicBezTo>
                      <a:pt x="10" y="2"/>
                      <a:pt x="8" y="0"/>
                      <a:pt x="5" y="0"/>
                    </a:cubicBezTo>
                    <a:cubicBezTo>
                      <a:pt x="2" y="0"/>
                      <a:pt x="0" y="2"/>
                      <a:pt x="0" y="5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0" y="49"/>
                      <a:pt x="18" y="67"/>
                      <a:pt x="40" y="69"/>
                    </a:cubicBezTo>
                    <a:cubicBezTo>
                      <a:pt x="40" y="84"/>
                      <a:pt x="40" y="84"/>
                      <a:pt x="40" y="84"/>
                    </a:cubicBezTo>
                    <a:cubicBezTo>
                      <a:pt x="20" y="84"/>
                      <a:pt x="20" y="84"/>
                      <a:pt x="20" y="84"/>
                    </a:cubicBezTo>
                    <a:cubicBezTo>
                      <a:pt x="18" y="84"/>
                      <a:pt x="15" y="86"/>
                      <a:pt x="15" y="89"/>
                    </a:cubicBezTo>
                    <a:cubicBezTo>
                      <a:pt x="15" y="92"/>
                      <a:pt x="18" y="94"/>
                      <a:pt x="20" y="94"/>
                    </a:cubicBezTo>
                    <a:cubicBezTo>
                      <a:pt x="70" y="94"/>
                      <a:pt x="70" y="94"/>
                      <a:pt x="70" y="94"/>
                    </a:cubicBezTo>
                    <a:cubicBezTo>
                      <a:pt x="73" y="94"/>
                      <a:pt x="75" y="92"/>
                      <a:pt x="75" y="89"/>
                    </a:cubicBezTo>
                    <a:cubicBezTo>
                      <a:pt x="75" y="86"/>
                      <a:pt x="73" y="84"/>
                      <a:pt x="70" y="84"/>
                    </a:cubicBezTo>
                    <a:cubicBezTo>
                      <a:pt x="50" y="84"/>
                      <a:pt x="50" y="84"/>
                      <a:pt x="50" y="84"/>
                    </a:cubicBezTo>
                    <a:cubicBezTo>
                      <a:pt x="50" y="69"/>
                      <a:pt x="50" y="69"/>
                      <a:pt x="50" y="69"/>
                    </a:cubicBezTo>
                    <a:cubicBezTo>
                      <a:pt x="73" y="67"/>
                      <a:pt x="91" y="49"/>
                      <a:pt x="91" y="28"/>
                    </a:cubicBezTo>
                    <a:cubicBezTo>
                      <a:pt x="91" y="5"/>
                      <a:pt x="91" y="5"/>
                      <a:pt x="91" y="5"/>
                    </a:cubicBezTo>
                    <a:cubicBezTo>
                      <a:pt x="91" y="3"/>
                      <a:pt x="88" y="0"/>
                      <a:pt x="86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dist"/>
                <a:endParaRPr lang="zh-CN" altLang="en-US" sz="140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88" name="Text Box 20">
            <a:extLst>
              <a:ext uri="{FF2B5EF4-FFF2-40B4-BE49-F238E27FC236}">
                <a16:creationId xmlns:a16="http://schemas.microsoft.com/office/drawing/2014/main" xmlns="" id="{5C19CDD3-8C9E-4B90-974C-9823D2D1A694}"/>
              </a:ext>
            </a:extLst>
          </p:cNvPr>
          <p:cNvSpPr txBox="1">
            <a:spLocks/>
          </p:cNvSpPr>
          <p:nvPr/>
        </p:nvSpPr>
        <p:spPr bwMode="auto">
          <a:xfrm>
            <a:off x="7058470" y="5090967"/>
            <a:ext cx="158889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1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20XX</a:t>
            </a:r>
            <a:r>
              <a:rPr lang="zh-CN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年</a:t>
            </a: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12</a:t>
            </a: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月</a:t>
            </a: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12</a:t>
            </a: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日</a:t>
            </a:r>
          </a:p>
        </p:txBody>
      </p:sp>
      <p:grpSp>
        <p:nvGrpSpPr>
          <p:cNvPr id="89" name="组合 88">
            <a:extLst>
              <a:ext uri="{FF2B5EF4-FFF2-40B4-BE49-F238E27FC236}">
                <a16:creationId xmlns:a16="http://schemas.microsoft.com/office/drawing/2014/main" xmlns="" id="{537A718A-2663-49C7-8B9A-AE7CD9F09A4C}"/>
              </a:ext>
            </a:extLst>
          </p:cNvPr>
          <p:cNvGrpSpPr/>
          <p:nvPr/>
        </p:nvGrpSpPr>
        <p:grpSpPr>
          <a:xfrm>
            <a:off x="4278714" y="5066340"/>
            <a:ext cx="357031" cy="357031"/>
            <a:chOff x="732769" y="5535598"/>
            <a:chExt cx="290407" cy="290407"/>
          </a:xfrm>
        </p:grpSpPr>
        <p:sp>
          <p:nvSpPr>
            <p:cNvPr id="90" name="Oval 10">
              <a:extLst>
                <a:ext uri="{FF2B5EF4-FFF2-40B4-BE49-F238E27FC236}">
                  <a16:creationId xmlns:a16="http://schemas.microsoft.com/office/drawing/2014/main" xmlns="" id="{042EC76E-E95A-43DD-BAA1-8CCA4FBD6620}"/>
                </a:ext>
              </a:extLst>
            </p:cNvPr>
            <p:cNvSpPr>
              <a:spLocks/>
            </p:cNvSpPr>
            <p:nvPr/>
          </p:nvSpPr>
          <p:spPr bwMode="auto">
            <a:xfrm>
              <a:off x="732769" y="5535598"/>
              <a:ext cx="290407" cy="290407"/>
            </a:xfrm>
            <a:prstGeom prst="ellipse">
              <a:avLst/>
            </a:prstGeom>
            <a:solidFill>
              <a:srgbClr val="3D8672"/>
            </a:solidFill>
            <a:ln>
              <a:noFill/>
            </a:ln>
            <a:effectLst>
              <a:outerShdw blurRad="381000" dist="127000" dir="2700000" algn="tl" rotWithShape="0">
                <a:schemeClr val="bg1">
                  <a:lumMod val="50000"/>
                  <a:alpha val="40000"/>
                </a:schemeClr>
              </a:outerShdw>
            </a:effec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400">
                <a:cs typeface="+mn-ea"/>
                <a:sym typeface="+mn-lt"/>
              </a:endParaRPr>
            </a:p>
          </p:txBody>
        </p:sp>
        <p:grpSp>
          <p:nvGrpSpPr>
            <p:cNvPr id="91" name="组合 90">
              <a:extLst>
                <a:ext uri="{FF2B5EF4-FFF2-40B4-BE49-F238E27FC236}">
                  <a16:creationId xmlns:a16="http://schemas.microsoft.com/office/drawing/2014/main" xmlns="" id="{7086AC28-0315-4C82-9DF8-24E4B771C0EA}"/>
                </a:ext>
              </a:extLst>
            </p:cNvPr>
            <p:cNvGrpSpPr/>
            <p:nvPr/>
          </p:nvGrpSpPr>
          <p:grpSpPr>
            <a:xfrm>
              <a:off x="811795" y="5598991"/>
              <a:ext cx="132841" cy="151011"/>
              <a:chOff x="860980" y="3583766"/>
              <a:chExt cx="100336" cy="114060"/>
            </a:xfrm>
            <a:solidFill>
              <a:schemeClr val="accent1"/>
            </a:solidFill>
          </p:grpSpPr>
          <p:sp>
            <p:nvSpPr>
              <p:cNvPr id="92" name="Freeform 12">
                <a:extLst>
                  <a:ext uri="{FF2B5EF4-FFF2-40B4-BE49-F238E27FC236}">
                    <a16:creationId xmlns:a16="http://schemas.microsoft.com/office/drawing/2014/main" xmlns="" id="{C02D1CF3-4E74-4DAD-B541-192499A8EC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4050" y="3583766"/>
                <a:ext cx="53830" cy="53740"/>
              </a:xfrm>
              <a:custGeom>
                <a:avLst/>
                <a:gdLst>
                  <a:gd name="T0" fmla="*/ 31 w 62"/>
                  <a:gd name="T1" fmla="*/ 62 h 62"/>
                  <a:gd name="T2" fmla="*/ 0 w 62"/>
                  <a:gd name="T3" fmla="*/ 31 h 62"/>
                  <a:gd name="T4" fmla="*/ 31 w 62"/>
                  <a:gd name="T5" fmla="*/ 0 h 62"/>
                  <a:gd name="T6" fmla="*/ 62 w 62"/>
                  <a:gd name="T7" fmla="*/ 31 h 62"/>
                  <a:gd name="T8" fmla="*/ 31 w 62"/>
                  <a:gd name="T9" fmla="*/ 62 h 62"/>
                  <a:gd name="T10" fmla="*/ 31 w 62"/>
                  <a:gd name="T11" fmla="*/ 11 h 62"/>
                  <a:gd name="T12" fmla="*/ 11 w 62"/>
                  <a:gd name="T13" fmla="*/ 31 h 62"/>
                  <a:gd name="T14" fmla="*/ 31 w 62"/>
                  <a:gd name="T15" fmla="*/ 51 h 62"/>
                  <a:gd name="T16" fmla="*/ 51 w 62"/>
                  <a:gd name="T17" fmla="*/ 31 h 62"/>
                  <a:gd name="T18" fmla="*/ 31 w 62"/>
                  <a:gd name="T19" fmla="*/ 11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2" h="62">
                    <a:moveTo>
                      <a:pt x="31" y="62"/>
                    </a:moveTo>
                    <a:cubicBezTo>
                      <a:pt x="14" y="62"/>
                      <a:pt x="0" y="48"/>
                      <a:pt x="0" y="31"/>
                    </a:cubicBezTo>
                    <a:cubicBezTo>
                      <a:pt x="0" y="14"/>
                      <a:pt x="14" y="0"/>
                      <a:pt x="31" y="0"/>
                    </a:cubicBezTo>
                    <a:cubicBezTo>
                      <a:pt x="48" y="0"/>
                      <a:pt x="62" y="14"/>
                      <a:pt x="62" y="31"/>
                    </a:cubicBezTo>
                    <a:cubicBezTo>
                      <a:pt x="62" y="48"/>
                      <a:pt x="48" y="62"/>
                      <a:pt x="31" y="62"/>
                    </a:cubicBezTo>
                    <a:close/>
                    <a:moveTo>
                      <a:pt x="31" y="11"/>
                    </a:moveTo>
                    <a:cubicBezTo>
                      <a:pt x="20" y="11"/>
                      <a:pt x="11" y="20"/>
                      <a:pt x="11" y="31"/>
                    </a:cubicBezTo>
                    <a:cubicBezTo>
                      <a:pt x="11" y="42"/>
                      <a:pt x="20" y="51"/>
                      <a:pt x="31" y="51"/>
                    </a:cubicBezTo>
                    <a:cubicBezTo>
                      <a:pt x="42" y="51"/>
                      <a:pt x="51" y="42"/>
                      <a:pt x="51" y="31"/>
                    </a:cubicBezTo>
                    <a:cubicBezTo>
                      <a:pt x="51" y="20"/>
                      <a:pt x="42" y="11"/>
                      <a:pt x="31" y="11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dist"/>
                <a:endParaRPr lang="zh-CN" altLang="en-US" sz="140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3" name="Freeform 13">
                <a:extLst>
                  <a:ext uri="{FF2B5EF4-FFF2-40B4-BE49-F238E27FC236}">
                    <a16:creationId xmlns:a16="http://schemas.microsoft.com/office/drawing/2014/main" xmlns="" id="{1E37ABE8-7EA2-4E11-824C-B054621E91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0980" y="3643355"/>
                <a:ext cx="100336" cy="54471"/>
              </a:xfrm>
              <a:custGeom>
                <a:avLst/>
                <a:gdLst>
                  <a:gd name="T0" fmla="*/ 111 w 116"/>
                  <a:gd name="T1" fmla="*/ 63 h 63"/>
                  <a:gd name="T2" fmla="*/ 105 w 116"/>
                  <a:gd name="T3" fmla="*/ 58 h 63"/>
                  <a:gd name="T4" fmla="*/ 58 w 116"/>
                  <a:gd name="T5" fmla="*/ 11 h 63"/>
                  <a:gd name="T6" fmla="*/ 11 w 116"/>
                  <a:gd name="T7" fmla="*/ 58 h 63"/>
                  <a:gd name="T8" fmla="*/ 6 w 116"/>
                  <a:gd name="T9" fmla="*/ 63 h 63"/>
                  <a:gd name="T10" fmla="*/ 0 w 116"/>
                  <a:gd name="T11" fmla="*/ 58 h 63"/>
                  <a:gd name="T12" fmla="*/ 58 w 116"/>
                  <a:gd name="T13" fmla="*/ 0 h 63"/>
                  <a:gd name="T14" fmla="*/ 116 w 116"/>
                  <a:gd name="T15" fmla="*/ 58 h 63"/>
                  <a:gd name="T16" fmla="*/ 111 w 116"/>
                  <a:gd name="T1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6" h="63">
                    <a:moveTo>
                      <a:pt x="111" y="63"/>
                    </a:moveTo>
                    <a:cubicBezTo>
                      <a:pt x="108" y="63"/>
                      <a:pt x="105" y="61"/>
                      <a:pt x="105" y="58"/>
                    </a:cubicBezTo>
                    <a:cubicBezTo>
                      <a:pt x="105" y="32"/>
                      <a:pt x="84" y="11"/>
                      <a:pt x="58" y="11"/>
                    </a:cubicBezTo>
                    <a:cubicBezTo>
                      <a:pt x="32" y="11"/>
                      <a:pt x="11" y="32"/>
                      <a:pt x="11" y="58"/>
                    </a:cubicBezTo>
                    <a:cubicBezTo>
                      <a:pt x="11" y="61"/>
                      <a:pt x="9" y="63"/>
                      <a:pt x="6" y="63"/>
                    </a:cubicBezTo>
                    <a:cubicBezTo>
                      <a:pt x="3" y="63"/>
                      <a:pt x="0" y="61"/>
                      <a:pt x="0" y="58"/>
                    </a:cubicBezTo>
                    <a:cubicBezTo>
                      <a:pt x="0" y="26"/>
                      <a:pt x="26" y="0"/>
                      <a:pt x="58" y="0"/>
                    </a:cubicBezTo>
                    <a:cubicBezTo>
                      <a:pt x="90" y="0"/>
                      <a:pt x="116" y="26"/>
                      <a:pt x="116" y="58"/>
                    </a:cubicBezTo>
                    <a:cubicBezTo>
                      <a:pt x="116" y="61"/>
                      <a:pt x="114" y="63"/>
                      <a:pt x="111" y="63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dist"/>
                <a:endParaRPr lang="zh-CN" altLang="en-US" sz="140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94" name="矩形 93">
            <a:extLst>
              <a:ext uri="{FF2B5EF4-FFF2-40B4-BE49-F238E27FC236}">
                <a16:creationId xmlns:a16="http://schemas.microsoft.com/office/drawing/2014/main" xmlns="" id="{EDDF73DA-0566-45D4-9DCF-C90783626521}"/>
              </a:ext>
            </a:extLst>
          </p:cNvPr>
          <p:cNvSpPr/>
          <p:nvPr/>
        </p:nvSpPr>
        <p:spPr>
          <a:xfrm>
            <a:off x="4635564" y="5090967"/>
            <a:ext cx="158569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汇报人</a:t>
            </a:r>
            <a:r>
              <a:rPr lang="zh-CN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：优品</a:t>
            </a:r>
            <a:r>
              <a:rPr lang="en-US" altLang="zh-CN" sz="1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PPT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35" name="图片 34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"/>
          <a:stretch/>
        </p:blipFill>
        <p:spPr>
          <a:xfrm>
            <a:off x="9185793" y="10878"/>
            <a:ext cx="3026997" cy="2142981"/>
          </a:xfrm>
          <a:prstGeom prst="rect">
            <a:avLst/>
          </a:prstGeom>
        </p:spPr>
      </p:pic>
      <p:pic>
        <p:nvPicPr>
          <p:cNvPr id="50" name="图片 49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907178" y="1"/>
            <a:ext cx="1338835" cy="748937"/>
          </a:xfrm>
          <a:custGeom>
            <a:avLst/>
            <a:gdLst>
              <a:gd name="connsiteX0" fmla="*/ 0 w 1338835"/>
              <a:gd name="connsiteY0" fmla="*/ 0 h 748937"/>
              <a:gd name="connsiteX1" fmla="*/ 1338835 w 1338835"/>
              <a:gd name="connsiteY1" fmla="*/ 0 h 748937"/>
              <a:gd name="connsiteX2" fmla="*/ 1338835 w 1338835"/>
              <a:gd name="connsiteY2" fmla="*/ 748937 h 748937"/>
              <a:gd name="connsiteX3" fmla="*/ 0 w 1338835"/>
              <a:gd name="connsiteY3" fmla="*/ 748937 h 748937"/>
              <a:gd name="connsiteX4" fmla="*/ 0 w 1338835"/>
              <a:gd name="connsiteY4" fmla="*/ 0 h 748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748937">
                <a:moveTo>
                  <a:pt x="0" y="0"/>
                </a:moveTo>
                <a:lnTo>
                  <a:pt x="1338835" y="0"/>
                </a:lnTo>
                <a:lnTo>
                  <a:pt x="1338835" y="748937"/>
                </a:lnTo>
                <a:lnTo>
                  <a:pt x="0" y="748937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9" name="图片 48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629990" y="-13142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800827" y="2719507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7" name="图片 46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687094" y="5865717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6" name="图片 45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080738" y="5431577"/>
            <a:ext cx="1096815" cy="810400"/>
          </a:xfrm>
          <a:custGeom>
            <a:avLst/>
            <a:gdLst>
              <a:gd name="connsiteX0" fmla="*/ 0 w 1096815"/>
              <a:gd name="connsiteY0" fmla="*/ 0 h 810400"/>
              <a:gd name="connsiteX1" fmla="*/ 1096815 w 1096815"/>
              <a:gd name="connsiteY1" fmla="*/ 0 h 810400"/>
              <a:gd name="connsiteX2" fmla="*/ 1096815 w 1096815"/>
              <a:gd name="connsiteY2" fmla="*/ 810400 h 810400"/>
              <a:gd name="connsiteX3" fmla="*/ 0 w 1096815"/>
              <a:gd name="connsiteY3" fmla="*/ 810400 h 810400"/>
              <a:gd name="connsiteX4" fmla="*/ 0 w 1096815"/>
              <a:gd name="connsiteY4" fmla="*/ 0 h 81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6815" h="810400">
                <a:moveTo>
                  <a:pt x="0" y="0"/>
                </a:moveTo>
                <a:lnTo>
                  <a:pt x="1096815" y="0"/>
                </a:lnTo>
                <a:lnTo>
                  <a:pt x="1096815" y="810400"/>
                </a:lnTo>
                <a:lnTo>
                  <a:pt x="0" y="81040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5" name="图片 44"/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1907178" y="-87086"/>
            <a:ext cx="1338835" cy="87086"/>
          </a:xfrm>
          <a:custGeom>
            <a:avLst/>
            <a:gdLst>
              <a:gd name="connsiteX0" fmla="*/ 0 w 1338835"/>
              <a:gd name="connsiteY0" fmla="*/ 0 h 87086"/>
              <a:gd name="connsiteX1" fmla="*/ 1338835 w 1338835"/>
              <a:gd name="connsiteY1" fmla="*/ 0 h 87086"/>
              <a:gd name="connsiteX2" fmla="*/ 1338835 w 1338835"/>
              <a:gd name="connsiteY2" fmla="*/ 87086 h 87086"/>
              <a:gd name="connsiteX3" fmla="*/ 0 w 1338835"/>
              <a:gd name="connsiteY3" fmla="*/ 87086 h 87086"/>
              <a:gd name="connsiteX4" fmla="*/ 0 w 1338835"/>
              <a:gd name="connsiteY4" fmla="*/ 0 h 87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7086">
                <a:moveTo>
                  <a:pt x="0" y="0"/>
                </a:moveTo>
                <a:lnTo>
                  <a:pt x="1338835" y="0"/>
                </a:lnTo>
                <a:lnTo>
                  <a:pt x="1338835" y="87086"/>
                </a:lnTo>
                <a:lnTo>
                  <a:pt x="0" y="87086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2065" b="-3159"/>
          <a:stretch>
            <a:fillRect/>
          </a:stretch>
        </p:blipFill>
        <p:spPr>
          <a:xfrm>
            <a:off x="11226356" y="5285601"/>
            <a:ext cx="1338835" cy="836023"/>
          </a:xfrm>
          <a:custGeom>
            <a:avLst/>
            <a:gdLst>
              <a:gd name="connsiteX0" fmla="*/ 1096815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810400 h 836023"/>
              <a:gd name="connsiteX5" fmla="*/ 1096815 w 1338835"/>
              <a:gd name="connsiteY5" fmla="*/ 810400 h 836023"/>
              <a:gd name="connsiteX6" fmla="*/ 1096815 w 1338835"/>
              <a:gd name="connsiteY6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8835" h="836023">
                <a:moveTo>
                  <a:pt x="1096815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810400"/>
                </a:lnTo>
                <a:lnTo>
                  <a:pt x="1096815" y="810400"/>
                </a:lnTo>
                <a:lnTo>
                  <a:pt x="1096815" y="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49840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6" presetClass="emph" presetSubtype="0" fill="hold" grpId="1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15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900"/>
                            </p:stCondLst>
                            <p:childTnLst>
                              <p:par>
                                <p:cTn id="4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300"/>
                            </p:stCondLst>
                            <p:childTnLst>
                              <p:par>
                                <p:cTn id="5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800"/>
                            </p:stCondLst>
                            <p:childTnLst>
                              <p:par>
                                <p:cTn id="5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300"/>
                            </p:stCondLst>
                            <p:childTnLst>
                              <p:par>
                                <p:cTn id="6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200"/>
                            </p:stCondLst>
                            <p:childTnLst>
                              <p:par>
                                <p:cTn id="6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700"/>
                            </p:stCondLst>
                            <p:childTnLst>
                              <p:par>
                                <p:cTn id="7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79" grpId="1"/>
      <p:bldP spid="80" grpId="0"/>
      <p:bldP spid="81" grpId="0"/>
      <p:bldP spid="82" grpId="0"/>
      <p:bldP spid="88" grpId="0"/>
      <p:bldP spid="9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1170010" y="958581"/>
            <a:ext cx="3125452" cy="555403"/>
            <a:chOff x="771398" y="1001486"/>
            <a:chExt cx="3125452" cy="555403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26014" y="1118985"/>
              <a:ext cx="608200" cy="437904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71398" y="1103015"/>
              <a:ext cx="608200" cy="437904"/>
            </a:xfrm>
            <a:prstGeom prst="rect">
              <a:avLst/>
            </a:prstGeom>
          </p:spPr>
        </p:pic>
        <p:grpSp>
          <p:nvGrpSpPr>
            <p:cNvPr id="17" name="组合 16"/>
            <p:cNvGrpSpPr/>
            <p:nvPr/>
          </p:nvGrpSpPr>
          <p:grpSpPr>
            <a:xfrm>
              <a:off x="1060264" y="1001486"/>
              <a:ext cx="2836586" cy="552214"/>
              <a:chOff x="1060263" y="828274"/>
              <a:chExt cx="3769411" cy="733812"/>
            </a:xfrm>
          </p:grpSpPr>
          <p:grpSp>
            <p:nvGrpSpPr>
              <p:cNvPr id="19" name="组合 18">
                <a:extLst>
                  <a:ext uri="{FF2B5EF4-FFF2-40B4-BE49-F238E27FC236}">
                    <a16:creationId xmlns:a16="http://schemas.microsoft.com/office/drawing/2014/main" xmlns="" id="{EA1518F8-1812-456B-8906-6C6A5A7A9802}"/>
                  </a:ext>
                </a:extLst>
              </p:cNvPr>
              <p:cNvGrpSpPr/>
              <p:nvPr/>
            </p:nvGrpSpPr>
            <p:grpSpPr>
              <a:xfrm>
                <a:off x="1060263" y="828274"/>
                <a:ext cx="699925" cy="699925"/>
                <a:chOff x="1703892" y="3771436"/>
                <a:chExt cx="699925" cy="699925"/>
              </a:xfrm>
            </p:grpSpPr>
            <p:sp>
              <p:nvSpPr>
                <p:cNvPr id="21" name="椭圆 20">
                  <a:extLst>
                    <a:ext uri="{FF2B5EF4-FFF2-40B4-BE49-F238E27FC236}">
                      <a16:creationId xmlns:a16="http://schemas.microsoft.com/office/drawing/2014/main" xmlns="" id="{82FEC601-B001-476E-BA77-01CB76688E17}"/>
                    </a:ext>
                  </a:extLst>
                </p:cNvPr>
                <p:cNvSpPr/>
                <p:nvPr/>
              </p:nvSpPr>
              <p:spPr>
                <a:xfrm>
                  <a:off x="1703892" y="3771436"/>
                  <a:ext cx="699925" cy="699925"/>
                </a:xfrm>
                <a:prstGeom prst="ellipse">
                  <a:avLst/>
                </a:prstGeom>
                <a:solidFill>
                  <a:srgbClr val="3D867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文本框 21">
                  <a:extLst>
                    <a:ext uri="{FF2B5EF4-FFF2-40B4-BE49-F238E27FC236}">
                      <a16:creationId xmlns:a16="http://schemas.microsoft.com/office/drawing/2014/main" xmlns="" id="{1587ED68-86C2-4BF0-A328-EF427D9D6836}"/>
                    </a:ext>
                  </a:extLst>
                </p:cNvPr>
                <p:cNvSpPr txBox="1"/>
                <p:nvPr/>
              </p:nvSpPr>
              <p:spPr>
                <a:xfrm>
                  <a:off x="1703893" y="3890565"/>
                  <a:ext cx="699924" cy="5316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000" b="1" dirty="0" smtClean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02</a:t>
                  </a:r>
                  <a:endParaRPr lang="zh-CN" altLang="en-US" sz="20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xmlns="" id="{BF2E7C95-9D5A-46AE-91B1-8F36B90E4664}"/>
                  </a:ext>
                </a:extLst>
              </p:cNvPr>
              <p:cNvSpPr txBox="1"/>
              <p:nvPr/>
            </p:nvSpPr>
            <p:spPr>
              <a:xfrm>
                <a:off x="2088730" y="948600"/>
                <a:ext cx="2740944" cy="6134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sz="2400" b="1" dirty="0" smtClean="0">
                    <a:cs typeface="+mn-ea"/>
                    <a:sym typeface="+mn-lt"/>
                  </a:rPr>
                  <a:t>工作能力</a:t>
                </a:r>
                <a:endParaRPr lang="zh-CN" altLang="en-US" sz="2400" b="1" dirty="0">
                  <a:cs typeface="+mn-ea"/>
                  <a:sym typeface="+mn-lt"/>
                </a:endParaRPr>
              </a:p>
            </p:txBody>
          </p:sp>
        </p:grpSp>
      </p:grpSp>
      <p:sp>
        <p:nvSpPr>
          <p:cNvPr id="52" name="文本框 51">
            <a:extLst>
              <a:ext uri="{FF2B5EF4-FFF2-40B4-BE49-F238E27FC236}">
                <a16:creationId xmlns:a16="http://schemas.microsoft.com/office/drawing/2014/main" xmlns="" id="{6AD22816-5A5D-41B7-A71A-9CE703F0E13B}"/>
              </a:ext>
            </a:extLst>
          </p:cNvPr>
          <p:cNvSpPr txBox="1"/>
          <p:nvPr/>
        </p:nvSpPr>
        <p:spPr>
          <a:xfrm>
            <a:off x="2351997" y="4045564"/>
            <a:ext cx="944489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>
            <a:defPPr>
              <a:defRPr lang="zh-CN"/>
            </a:defPPr>
            <a:lvl1pPr>
              <a:defRPr sz="5400">
                <a:solidFill>
                  <a:schemeClr val="accent2">
                    <a:lumMod val="20000"/>
                    <a:lumOff val="80000"/>
                  </a:schemeClr>
                </a:solidFill>
                <a:latin typeface="+mj-ea"/>
              </a:defRPr>
            </a:lvl1pPr>
          </a:lstStyle>
          <a:p>
            <a:pPr algn="ctr"/>
            <a:r>
              <a:rPr lang="en-US" altLang="zh-CN" sz="4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  <a:cs typeface="+mn-ea"/>
                <a:sym typeface="+mn-lt"/>
              </a:rPr>
              <a:t>01</a:t>
            </a:r>
            <a:endParaRPr lang="zh-CN" altLang="en-US" sz="4800" b="1" dirty="0">
              <a:solidFill>
                <a:schemeClr val="accent1">
                  <a:lumMod val="40000"/>
                  <a:lumOff val="60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2270244" y="4442283"/>
            <a:ext cx="1107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执行力</a:t>
            </a:r>
            <a:endParaRPr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xmlns="" id="{6AD22816-5A5D-41B7-A71A-9CE703F0E13B}"/>
              </a:ext>
            </a:extLst>
          </p:cNvPr>
          <p:cNvSpPr txBox="1"/>
          <p:nvPr/>
        </p:nvSpPr>
        <p:spPr>
          <a:xfrm>
            <a:off x="5618956" y="1879424"/>
            <a:ext cx="944489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>
            <a:defPPr>
              <a:defRPr lang="zh-CN"/>
            </a:defPPr>
            <a:lvl1pPr>
              <a:defRPr sz="5400">
                <a:solidFill>
                  <a:schemeClr val="accent2">
                    <a:lumMod val="20000"/>
                    <a:lumOff val="80000"/>
                  </a:schemeClr>
                </a:solidFill>
                <a:latin typeface="+mj-ea"/>
              </a:defRPr>
            </a:lvl1pPr>
          </a:lstStyle>
          <a:p>
            <a:pPr algn="ctr"/>
            <a:r>
              <a:rPr lang="en-US" altLang="zh-CN" sz="4800" b="1" dirty="0" smtClean="0">
                <a:solidFill>
                  <a:srgbClr val="3D8672">
                    <a:alpha val="30000"/>
                  </a:srgbClr>
                </a:solidFill>
                <a:latin typeface="+mn-lt"/>
                <a:cs typeface="+mn-ea"/>
                <a:sym typeface="+mn-lt"/>
              </a:rPr>
              <a:t>02</a:t>
            </a:r>
            <a:endParaRPr lang="zh-CN" altLang="en-US" sz="4800" b="1" dirty="0">
              <a:solidFill>
                <a:srgbClr val="3D8672">
                  <a:alpha val="30000"/>
                </a:srgb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383314" y="2278384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沟通能力</a:t>
            </a:r>
            <a:endParaRPr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xmlns="" id="{6AD22816-5A5D-41B7-A71A-9CE703F0E13B}"/>
              </a:ext>
            </a:extLst>
          </p:cNvPr>
          <p:cNvSpPr txBox="1"/>
          <p:nvPr/>
        </p:nvSpPr>
        <p:spPr>
          <a:xfrm>
            <a:off x="8904597" y="4041081"/>
            <a:ext cx="944489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>
            <a:defPPr>
              <a:defRPr lang="zh-CN"/>
            </a:defPPr>
            <a:lvl1pPr>
              <a:defRPr sz="5400">
                <a:solidFill>
                  <a:schemeClr val="accent2">
                    <a:lumMod val="20000"/>
                    <a:lumOff val="80000"/>
                  </a:schemeClr>
                </a:solidFill>
                <a:latin typeface="+mj-ea"/>
              </a:defRPr>
            </a:lvl1pPr>
          </a:lstStyle>
          <a:p>
            <a:pPr algn="ctr"/>
            <a:r>
              <a:rPr lang="en-US" altLang="zh-CN" sz="48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  <a:cs typeface="+mn-ea"/>
                <a:sym typeface="+mn-lt"/>
              </a:rPr>
              <a:t>03</a:t>
            </a:r>
            <a:endParaRPr lang="zh-CN" altLang="en-US" sz="4800" b="1" dirty="0">
              <a:solidFill>
                <a:schemeClr val="accent1">
                  <a:lumMod val="40000"/>
                  <a:lumOff val="60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8822843" y="4442283"/>
            <a:ext cx="1107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400" b="1" dirty="0" smtClean="0">
                <a:solidFill>
                  <a:schemeClr val="tx2"/>
                </a:solidFill>
                <a:cs typeface="+mn-ea"/>
                <a:sym typeface="+mn-lt"/>
              </a:rPr>
              <a:t>责任心</a:t>
            </a:r>
            <a:endParaRPr lang="zh-CN" altLang="en-US" sz="2400" b="1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58" name="TextBox 3"/>
          <p:cNvSpPr txBox="1">
            <a:spLocks noChangeArrowheads="1"/>
          </p:cNvSpPr>
          <p:nvPr/>
        </p:nvSpPr>
        <p:spPr bwMode="auto">
          <a:xfrm>
            <a:off x="1503379" y="4901706"/>
            <a:ext cx="2641726" cy="1052596"/>
          </a:xfrm>
          <a:prstGeom prst="rect">
            <a:avLst/>
          </a:prstGeom>
          <a:extLst/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zh-CN"/>
            </a:defPPr>
            <a:lvl1pPr algn="just">
              <a:lnSpc>
                <a:spcPct val="150000"/>
              </a:lnSpc>
              <a:spcBef>
                <a:spcPts val="1200"/>
              </a:spcBef>
              <a:defRPr sz="1600">
                <a:solidFill>
                  <a:prstClr val="black">
                    <a:lumMod val="75000"/>
                    <a:lumOff val="25000"/>
                  </a:prstClr>
                </a:solidFill>
                <a:latin typeface="微软雅黑"/>
              </a:defRPr>
            </a:lvl1pPr>
          </a:lstStyle>
          <a:p>
            <a:pPr marL="0" lvl="1">
              <a:lnSpc>
                <a:spcPct val="130000"/>
              </a:lnSpc>
            </a:pPr>
            <a:r>
              <a:rPr 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没有执行力就没有竞争力，严格履行企业所赋予的职责和义务，按制度办事</a:t>
            </a:r>
            <a:r>
              <a:rPr lang="zh-CN" sz="12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，使</a:t>
            </a:r>
            <a:r>
              <a:rPr 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企业在有序规范经营中取得最大效益、为公司营销任务舔砖加瓦。</a:t>
            </a:r>
          </a:p>
        </p:txBody>
      </p:sp>
      <p:sp>
        <p:nvSpPr>
          <p:cNvPr id="59" name="TextBox 3"/>
          <p:cNvSpPr txBox="1">
            <a:spLocks noChangeArrowheads="1"/>
          </p:cNvSpPr>
          <p:nvPr/>
        </p:nvSpPr>
        <p:spPr bwMode="auto">
          <a:xfrm>
            <a:off x="5029583" y="2804786"/>
            <a:ext cx="2205860" cy="812530"/>
          </a:xfrm>
          <a:prstGeom prst="rect">
            <a:avLst/>
          </a:prstGeom>
          <a:extLst/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zh-CN"/>
            </a:defPPr>
            <a:lvl1pPr algn="just">
              <a:lnSpc>
                <a:spcPct val="150000"/>
              </a:lnSpc>
              <a:spcBef>
                <a:spcPts val="1200"/>
              </a:spcBef>
              <a:defRPr sz="1600">
                <a:solidFill>
                  <a:prstClr val="black">
                    <a:lumMod val="75000"/>
                    <a:lumOff val="25000"/>
                  </a:prstClr>
                </a:solidFill>
                <a:latin typeface="微软雅黑"/>
              </a:defRPr>
            </a:lvl1pPr>
          </a:lstStyle>
          <a:p>
            <a:pPr marL="0" lvl="1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入山问樵，入水问渔。沟通重在换位思考，良好的沟通是成功的一半。</a:t>
            </a:r>
          </a:p>
        </p:txBody>
      </p:sp>
      <p:sp>
        <p:nvSpPr>
          <p:cNvPr id="60" name="TextBox 3"/>
          <p:cNvSpPr txBox="1">
            <a:spLocks noChangeArrowheads="1"/>
          </p:cNvSpPr>
          <p:nvPr/>
        </p:nvSpPr>
        <p:spPr bwMode="auto">
          <a:xfrm>
            <a:off x="8039776" y="4901706"/>
            <a:ext cx="2674131" cy="1052596"/>
          </a:xfrm>
          <a:prstGeom prst="rect">
            <a:avLst/>
          </a:prstGeom>
          <a:extLst/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zh-CN"/>
            </a:defPPr>
            <a:lvl1pPr algn="just">
              <a:lnSpc>
                <a:spcPct val="150000"/>
              </a:lnSpc>
              <a:spcBef>
                <a:spcPts val="1200"/>
              </a:spcBef>
              <a:defRPr sz="1600">
                <a:solidFill>
                  <a:prstClr val="black">
                    <a:lumMod val="75000"/>
                    <a:lumOff val="25000"/>
                  </a:prstClr>
                </a:solidFill>
                <a:latin typeface="微软雅黑"/>
              </a:defRPr>
            </a:lvl1pPr>
          </a:lstStyle>
          <a:p>
            <a:pPr marL="0" lvl="1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敢于负责人，才能担重任。我敢于和善于工作，能独挡一面，完成上级交给的各项任务，使领导放心。我的工作理念是：诚实守信</a:t>
            </a:r>
            <a:r>
              <a:rPr lang="zh-CN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，求</a:t>
            </a: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真</a:t>
            </a:r>
            <a:r>
              <a:rPr lang="zh-CN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务实。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007"/>
          <a:stretch/>
        </p:blipFill>
        <p:spPr>
          <a:xfrm>
            <a:off x="4880221" y="3941154"/>
            <a:ext cx="2595286" cy="210484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68799" y="1839943"/>
            <a:ext cx="2101211" cy="210121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62728" y="1771500"/>
            <a:ext cx="2219618" cy="2219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768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1170010" y="958581"/>
            <a:ext cx="3125452" cy="555403"/>
            <a:chOff x="771398" y="1001486"/>
            <a:chExt cx="3125452" cy="555403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26014" y="1118985"/>
              <a:ext cx="608200" cy="437904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71398" y="1103015"/>
              <a:ext cx="608200" cy="437904"/>
            </a:xfrm>
            <a:prstGeom prst="rect">
              <a:avLst/>
            </a:prstGeom>
          </p:spPr>
        </p:pic>
        <p:grpSp>
          <p:nvGrpSpPr>
            <p:cNvPr id="17" name="组合 16"/>
            <p:cNvGrpSpPr/>
            <p:nvPr/>
          </p:nvGrpSpPr>
          <p:grpSpPr>
            <a:xfrm>
              <a:off x="1060264" y="1001486"/>
              <a:ext cx="2836586" cy="552214"/>
              <a:chOff x="1060263" y="828274"/>
              <a:chExt cx="3769411" cy="733812"/>
            </a:xfrm>
          </p:grpSpPr>
          <p:grpSp>
            <p:nvGrpSpPr>
              <p:cNvPr id="19" name="组合 18">
                <a:extLst>
                  <a:ext uri="{FF2B5EF4-FFF2-40B4-BE49-F238E27FC236}">
                    <a16:creationId xmlns:a16="http://schemas.microsoft.com/office/drawing/2014/main" xmlns="" id="{EA1518F8-1812-456B-8906-6C6A5A7A9802}"/>
                  </a:ext>
                </a:extLst>
              </p:cNvPr>
              <p:cNvGrpSpPr/>
              <p:nvPr/>
            </p:nvGrpSpPr>
            <p:grpSpPr>
              <a:xfrm>
                <a:off x="1060263" y="828274"/>
                <a:ext cx="699925" cy="699925"/>
                <a:chOff x="1703892" y="3771436"/>
                <a:chExt cx="699925" cy="699925"/>
              </a:xfrm>
            </p:grpSpPr>
            <p:sp>
              <p:nvSpPr>
                <p:cNvPr id="21" name="椭圆 20">
                  <a:extLst>
                    <a:ext uri="{FF2B5EF4-FFF2-40B4-BE49-F238E27FC236}">
                      <a16:creationId xmlns:a16="http://schemas.microsoft.com/office/drawing/2014/main" xmlns="" id="{82FEC601-B001-476E-BA77-01CB76688E17}"/>
                    </a:ext>
                  </a:extLst>
                </p:cNvPr>
                <p:cNvSpPr/>
                <p:nvPr/>
              </p:nvSpPr>
              <p:spPr>
                <a:xfrm>
                  <a:off x="1703892" y="3771436"/>
                  <a:ext cx="699925" cy="699925"/>
                </a:xfrm>
                <a:prstGeom prst="ellipse">
                  <a:avLst/>
                </a:prstGeom>
                <a:solidFill>
                  <a:srgbClr val="3D867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文本框 21">
                  <a:extLst>
                    <a:ext uri="{FF2B5EF4-FFF2-40B4-BE49-F238E27FC236}">
                      <a16:creationId xmlns:a16="http://schemas.microsoft.com/office/drawing/2014/main" xmlns="" id="{1587ED68-86C2-4BF0-A328-EF427D9D6836}"/>
                    </a:ext>
                  </a:extLst>
                </p:cNvPr>
                <p:cNvSpPr txBox="1"/>
                <p:nvPr/>
              </p:nvSpPr>
              <p:spPr>
                <a:xfrm>
                  <a:off x="1703893" y="3890565"/>
                  <a:ext cx="699924" cy="5316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000" b="1" dirty="0" smtClean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02</a:t>
                  </a:r>
                  <a:endParaRPr lang="zh-CN" altLang="en-US" sz="20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xmlns="" id="{BF2E7C95-9D5A-46AE-91B1-8F36B90E4664}"/>
                  </a:ext>
                </a:extLst>
              </p:cNvPr>
              <p:cNvSpPr txBox="1"/>
              <p:nvPr/>
            </p:nvSpPr>
            <p:spPr>
              <a:xfrm>
                <a:off x="2088730" y="948600"/>
                <a:ext cx="2740944" cy="6134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sz="2400" b="1" dirty="0" smtClean="0">
                    <a:cs typeface="+mn-ea"/>
                    <a:sym typeface="+mn-lt"/>
                  </a:rPr>
                  <a:t>个人能力</a:t>
                </a:r>
                <a:endParaRPr lang="zh-CN" altLang="en-US" sz="2400" b="1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5" name="组合 34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<a:extLst>
              <a:ext uri="{FF2B5EF4-FFF2-40B4-BE49-F238E27FC236}">
                <a16:creationId xmlns:a16="http://schemas.microsoft.com/office/drawing/2014/main" xmlns="" id="{A592EAE9-1919-445A-BF76-486A92EAA6A5}"/>
              </a:ext>
            </a:extLst>
          </p:cNvPr>
          <p:cNvGrpSpPr/>
          <p:nvPr/>
        </p:nvGrpSpPr>
        <p:grpSpPr>
          <a:xfrm>
            <a:off x="1781887" y="2201127"/>
            <a:ext cx="721154" cy="959740"/>
            <a:chOff x="4706938" y="1625600"/>
            <a:chExt cx="2759075" cy="3671888"/>
          </a:xfrm>
        </p:grpSpPr>
        <p:sp>
          <p:nvSpPr>
            <p:cNvPr id="36" name="Freeform 18">
              <a:extLst>
                <a:ext uri="{FF2B5EF4-FFF2-40B4-BE49-F238E27FC236}">
                  <a16:creationId xmlns:a16="http://schemas.microsoft.com/office/drawing/2014/main" xmlns="" id="{809C718E-8D6A-4D5E-93D4-3DD28655FF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7588" y="3908425"/>
              <a:ext cx="2519363" cy="1389063"/>
            </a:xfrm>
            <a:custGeom>
              <a:avLst/>
              <a:gdLst>
                <a:gd name="T0" fmla="*/ 668 w 669"/>
                <a:gd name="T1" fmla="*/ 116 h 369"/>
                <a:gd name="T2" fmla="*/ 631 w 669"/>
                <a:gd name="T3" fmla="*/ 123 h 369"/>
                <a:gd name="T4" fmla="*/ 571 w 669"/>
                <a:gd name="T5" fmla="*/ 75 h 369"/>
                <a:gd name="T6" fmla="*/ 98 w 669"/>
                <a:gd name="T7" fmla="*/ 75 h 369"/>
                <a:gd name="T8" fmla="*/ 38 w 669"/>
                <a:gd name="T9" fmla="*/ 123 h 369"/>
                <a:gd name="T10" fmla="*/ 0 w 669"/>
                <a:gd name="T11" fmla="*/ 116 h 369"/>
                <a:gd name="T12" fmla="*/ 0 w 669"/>
                <a:gd name="T13" fmla="*/ 156 h 369"/>
                <a:gd name="T14" fmla="*/ 0 w 669"/>
                <a:gd name="T15" fmla="*/ 156 h 369"/>
                <a:gd name="T16" fmla="*/ 98 w 669"/>
                <a:gd name="T17" fmla="*/ 294 h 369"/>
                <a:gd name="T18" fmla="*/ 571 w 669"/>
                <a:gd name="T19" fmla="*/ 294 h 369"/>
                <a:gd name="T20" fmla="*/ 668 w 669"/>
                <a:gd name="T21" fmla="*/ 156 h 369"/>
                <a:gd name="T22" fmla="*/ 668 w 669"/>
                <a:gd name="T23" fmla="*/ 156 h 369"/>
                <a:gd name="T24" fmla="*/ 668 w 669"/>
                <a:gd name="T25" fmla="*/ 116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69" h="369">
                  <a:moveTo>
                    <a:pt x="668" y="116"/>
                  </a:moveTo>
                  <a:cubicBezTo>
                    <a:pt x="631" y="123"/>
                    <a:pt x="631" y="123"/>
                    <a:pt x="631" y="123"/>
                  </a:cubicBezTo>
                  <a:cubicBezTo>
                    <a:pt x="616" y="105"/>
                    <a:pt x="596" y="89"/>
                    <a:pt x="571" y="75"/>
                  </a:cubicBezTo>
                  <a:cubicBezTo>
                    <a:pt x="441" y="0"/>
                    <a:pt x="228" y="0"/>
                    <a:pt x="98" y="75"/>
                  </a:cubicBezTo>
                  <a:cubicBezTo>
                    <a:pt x="73" y="89"/>
                    <a:pt x="53" y="105"/>
                    <a:pt x="38" y="123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56"/>
                    <a:pt x="0" y="156"/>
                    <a:pt x="0" y="156"/>
                  </a:cubicBezTo>
                  <a:cubicBezTo>
                    <a:pt x="0" y="156"/>
                    <a:pt x="0" y="156"/>
                    <a:pt x="0" y="156"/>
                  </a:cubicBezTo>
                  <a:cubicBezTo>
                    <a:pt x="0" y="206"/>
                    <a:pt x="32" y="256"/>
                    <a:pt x="98" y="294"/>
                  </a:cubicBezTo>
                  <a:cubicBezTo>
                    <a:pt x="228" y="369"/>
                    <a:pt x="441" y="369"/>
                    <a:pt x="571" y="294"/>
                  </a:cubicBezTo>
                  <a:cubicBezTo>
                    <a:pt x="636" y="256"/>
                    <a:pt x="669" y="206"/>
                    <a:pt x="668" y="156"/>
                  </a:cubicBezTo>
                  <a:cubicBezTo>
                    <a:pt x="668" y="156"/>
                    <a:pt x="668" y="156"/>
                    <a:pt x="668" y="156"/>
                  </a:cubicBezTo>
                  <a:lnTo>
                    <a:pt x="668" y="11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7" name="Freeform 19">
              <a:extLst>
                <a:ext uri="{FF2B5EF4-FFF2-40B4-BE49-F238E27FC236}">
                  <a16:creationId xmlns:a16="http://schemas.microsoft.com/office/drawing/2014/main" xmlns="" id="{E4CDC794-FCF5-42AD-9672-9F0150EAD3D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6938" y="3536950"/>
              <a:ext cx="2759075" cy="1590675"/>
            </a:xfrm>
            <a:custGeom>
              <a:avLst/>
              <a:gdLst>
                <a:gd name="T0" fmla="*/ 130 w 733"/>
                <a:gd name="T1" fmla="*/ 75 h 423"/>
                <a:gd name="T2" fmla="*/ 603 w 733"/>
                <a:gd name="T3" fmla="*/ 75 h 423"/>
                <a:gd name="T4" fmla="*/ 603 w 733"/>
                <a:gd name="T5" fmla="*/ 348 h 423"/>
                <a:gd name="T6" fmla="*/ 130 w 733"/>
                <a:gd name="T7" fmla="*/ 348 h 423"/>
                <a:gd name="T8" fmla="*/ 130 w 733"/>
                <a:gd name="T9" fmla="*/ 75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3" h="423">
                  <a:moveTo>
                    <a:pt x="130" y="75"/>
                  </a:moveTo>
                  <a:cubicBezTo>
                    <a:pt x="260" y="0"/>
                    <a:pt x="473" y="0"/>
                    <a:pt x="603" y="75"/>
                  </a:cubicBezTo>
                  <a:cubicBezTo>
                    <a:pt x="733" y="150"/>
                    <a:pt x="733" y="273"/>
                    <a:pt x="603" y="348"/>
                  </a:cubicBezTo>
                  <a:cubicBezTo>
                    <a:pt x="473" y="423"/>
                    <a:pt x="260" y="423"/>
                    <a:pt x="130" y="348"/>
                  </a:cubicBezTo>
                  <a:cubicBezTo>
                    <a:pt x="0" y="273"/>
                    <a:pt x="0" y="150"/>
                    <a:pt x="130" y="75"/>
                  </a:cubicBezTo>
                  <a:close/>
                </a:path>
              </a:pathLst>
            </a:custGeom>
            <a:solidFill>
              <a:srgbClr val="FAFB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8" name="Freeform 20">
              <a:extLst>
                <a:ext uri="{FF2B5EF4-FFF2-40B4-BE49-F238E27FC236}">
                  <a16:creationId xmlns:a16="http://schemas.microsoft.com/office/drawing/2014/main" xmlns="" id="{2E17CF63-E733-49DA-AAEE-04793F7F1C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4263" y="3644900"/>
              <a:ext cx="2384425" cy="1373188"/>
            </a:xfrm>
            <a:custGeom>
              <a:avLst/>
              <a:gdLst>
                <a:gd name="T0" fmla="*/ 112 w 633"/>
                <a:gd name="T1" fmla="*/ 64 h 365"/>
                <a:gd name="T2" fmla="*/ 520 w 633"/>
                <a:gd name="T3" fmla="*/ 64 h 365"/>
                <a:gd name="T4" fmla="*/ 520 w 633"/>
                <a:gd name="T5" fmla="*/ 300 h 365"/>
                <a:gd name="T6" fmla="*/ 112 w 633"/>
                <a:gd name="T7" fmla="*/ 300 h 365"/>
                <a:gd name="T8" fmla="*/ 112 w 633"/>
                <a:gd name="T9" fmla="*/ 64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3" h="365">
                  <a:moveTo>
                    <a:pt x="112" y="64"/>
                  </a:moveTo>
                  <a:cubicBezTo>
                    <a:pt x="224" y="0"/>
                    <a:pt x="408" y="0"/>
                    <a:pt x="520" y="64"/>
                  </a:cubicBezTo>
                  <a:cubicBezTo>
                    <a:pt x="633" y="129"/>
                    <a:pt x="633" y="235"/>
                    <a:pt x="520" y="300"/>
                  </a:cubicBezTo>
                  <a:cubicBezTo>
                    <a:pt x="408" y="365"/>
                    <a:pt x="224" y="365"/>
                    <a:pt x="112" y="300"/>
                  </a:cubicBezTo>
                  <a:cubicBezTo>
                    <a:pt x="0" y="235"/>
                    <a:pt x="0" y="129"/>
                    <a:pt x="112" y="64"/>
                  </a:cubicBezTo>
                  <a:close/>
                </a:path>
              </a:pathLst>
            </a:custGeom>
            <a:solidFill>
              <a:srgbClr val="3D8672"/>
            </a:solidFill>
            <a:ln w="9525">
              <a:solidFill>
                <a:srgbClr val="3D867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9" name="Freeform 21">
              <a:extLst>
                <a:ext uri="{FF2B5EF4-FFF2-40B4-BE49-F238E27FC236}">
                  <a16:creationId xmlns:a16="http://schemas.microsoft.com/office/drawing/2014/main" xmlns="" id="{33BCDCA9-4629-40D6-BEE1-C56A1387A53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6351" y="3765550"/>
              <a:ext cx="1997075" cy="1128713"/>
            </a:xfrm>
            <a:custGeom>
              <a:avLst/>
              <a:gdLst>
                <a:gd name="T0" fmla="*/ 94 w 530"/>
                <a:gd name="T1" fmla="*/ 54 h 300"/>
                <a:gd name="T2" fmla="*/ 436 w 530"/>
                <a:gd name="T3" fmla="*/ 54 h 300"/>
                <a:gd name="T4" fmla="*/ 436 w 530"/>
                <a:gd name="T5" fmla="*/ 247 h 300"/>
                <a:gd name="T6" fmla="*/ 94 w 530"/>
                <a:gd name="T7" fmla="*/ 247 h 300"/>
                <a:gd name="T8" fmla="*/ 94 w 530"/>
                <a:gd name="T9" fmla="*/ 54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0" h="300">
                  <a:moveTo>
                    <a:pt x="94" y="54"/>
                  </a:moveTo>
                  <a:cubicBezTo>
                    <a:pt x="188" y="0"/>
                    <a:pt x="342" y="0"/>
                    <a:pt x="436" y="54"/>
                  </a:cubicBezTo>
                  <a:cubicBezTo>
                    <a:pt x="530" y="107"/>
                    <a:pt x="530" y="194"/>
                    <a:pt x="436" y="247"/>
                  </a:cubicBezTo>
                  <a:cubicBezTo>
                    <a:pt x="342" y="300"/>
                    <a:pt x="188" y="300"/>
                    <a:pt x="94" y="247"/>
                  </a:cubicBezTo>
                  <a:cubicBezTo>
                    <a:pt x="0" y="194"/>
                    <a:pt x="0" y="107"/>
                    <a:pt x="94" y="54"/>
                  </a:cubicBezTo>
                  <a:close/>
                </a:path>
              </a:pathLst>
            </a:custGeom>
            <a:solidFill>
              <a:srgbClr val="FAFB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0" name="Freeform 22">
              <a:extLst>
                <a:ext uri="{FF2B5EF4-FFF2-40B4-BE49-F238E27FC236}">
                  <a16:creationId xmlns:a16="http://schemas.microsoft.com/office/drawing/2014/main" xmlns="" id="{C36C39A4-D640-4A93-9FB4-325BCDFEFF5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2088" y="3870325"/>
              <a:ext cx="1625600" cy="922338"/>
            </a:xfrm>
            <a:custGeom>
              <a:avLst/>
              <a:gdLst>
                <a:gd name="T0" fmla="*/ 76 w 432"/>
                <a:gd name="T1" fmla="*/ 43 h 245"/>
                <a:gd name="T2" fmla="*/ 355 w 432"/>
                <a:gd name="T3" fmla="*/ 43 h 245"/>
                <a:gd name="T4" fmla="*/ 355 w 432"/>
                <a:gd name="T5" fmla="*/ 201 h 245"/>
                <a:gd name="T6" fmla="*/ 76 w 432"/>
                <a:gd name="T7" fmla="*/ 201 h 245"/>
                <a:gd name="T8" fmla="*/ 76 w 432"/>
                <a:gd name="T9" fmla="*/ 43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2" h="245">
                  <a:moveTo>
                    <a:pt x="76" y="43"/>
                  </a:moveTo>
                  <a:cubicBezTo>
                    <a:pt x="153" y="0"/>
                    <a:pt x="279" y="0"/>
                    <a:pt x="355" y="43"/>
                  </a:cubicBezTo>
                  <a:cubicBezTo>
                    <a:pt x="432" y="87"/>
                    <a:pt x="432" y="158"/>
                    <a:pt x="355" y="201"/>
                  </a:cubicBezTo>
                  <a:cubicBezTo>
                    <a:pt x="279" y="245"/>
                    <a:pt x="153" y="245"/>
                    <a:pt x="76" y="201"/>
                  </a:cubicBezTo>
                  <a:cubicBezTo>
                    <a:pt x="0" y="158"/>
                    <a:pt x="0" y="87"/>
                    <a:pt x="76" y="43"/>
                  </a:cubicBezTo>
                  <a:close/>
                </a:path>
              </a:pathLst>
            </a:custGeom>
            <a:solidFill>
              <a:srgbClr val="3D8672"/>
            </a:solidFill>
            <a:ln w="9525">
              <a:solidFill>
                <a:srgbClr val="3D867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2" name="Freeform 23">
              <a:extLst>
                <a:ext uri="{FF2B5EF4-FFF2-40B4-BE49-F238E27FC236}">
                  <a16:creationId xmlns:a16="http://schemas.microsoft.com/office/drawing/2014/main" xmlns="" id="{69FE71F5-9864-4AE9-AA17-79AC731EDF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451476" y="4006850"/>
              <a:ext cx="1254125" cy="646113"/>
            </a:xfrm>
            <a:custGeom>
              <a:avLst/>
              <a:gdLst>
                <a:gd name="T0" fmla="*/ 59 w 333"/>
                <a:gd name="T1" fmla="*/ 31 h 172"/>
                <a:gd name="T2" fmla="*/ 274 w 333"/>
                <a:gd name="T3" fmla="*/ 31 h 172"/>
                <a:gd name="T4" fmla="*/ 274 w 333"/>
                <a:gd name="T5" fmla="*/ 142 h 172"/>
                <a:gd name="T6" fmla="*/ 59 w 333"/>
                <a:gd name="T7" fmla="*/ 142 h 172"/>
                <a:gd name="T8" fmla="*/ 59 w 333"/>
                <a:gd name="T9" fmla="*/ 31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3" h="172">
                  <a:moveTo>
                    <a:pt x="59" y="31"/>
                  </a:moveTo>
                  <a:cubicBezTo>
                    <a:pt x="118" y="0"/>
                    <a:pt x="215" y="0"/>
                    <a:pt x="274" y="31"/>
                  </a:cubicBezTo>
                  <a:cubicBezTo>
                    <a:pt x="333" y="61"/>
                    <a:pt x="333" y="111"/>
                    <a:pt x="274" y="142"/>
                  </a:cubicBezTo>
                  <a:cubicBezTo>
                    <a:pt x="215" y="172"/>
                    <a:pt x="118" y="172"/>
                    <a:pt x="59" y="142"/>
                  </a:cubicBezTo>
                  <a:cubicBezTo>
                    <a:pt x="0" y="111"/>
                    <a:pt x="0" y="61"/>
                    <a:pt x="59" y="31"/>
                  </a:cubicBezTo>
                  <a:close/>
                </a:path>
              </a:pathLst>
            </a:custGeom>
            <a:solidFill>
              <a:srgbClr val="FAFB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3" name="Freeform 24">
              <a:extLst>
                <a:ext uri="{FF2B5EF4-FFF2-40B4-BE49-F238E27FC236}">
                  <a16:creationId xmlns:a16="http://schemas.microsoft.com/office/drawing/2014/main" xmlns="" id="{AED63E57-61AA-4C3B-9D99-2F1AEC48AF54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7538" y="4133850"/>
              <a:ext cx="763588" cy="395288"/>
            </a:xfrm>
            <a:custGeom>
              <a:avLst/>
              <a:gdLst>
                <a:gd name="T0" fmla="*/ 36 w 203"/>
                <a:gd name="T1" fmla="*/ 18 h 105"/>
                <a:gd name="T2" fmla="*/ 167 w 203"/>
                <a:gd name="T3" fmla="*/ 18 h 105"/>
                <a:gd name="T4" fmla="*/ 167 w 203"/>
                <a:gd name="T5" fmla="*/ 86 h 105"/>
                <a:gd name="T6" fmla="*/ 36 w 203"/>
                <a:gd name="T7" fmla="*/ 86 h 105"/>
                <a:gd name="T8" fmla="*/ 36 w 203"/>
                <a:gd name="T9" fmla="*/ 18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" h="105">
                  <a:moveTo>
                    <a:pt x="36" y="18"/>
                  </a:moveTo>
                  <a:cubicBezTo>
                    <a:pt x="72" y="0"/>
                    <a:pt x="131" y="0"/>
                    <a:pt x="167" y="18"/>
                  </a:cubicBezTo>
                  <a:cubicBezTo>
                    <a:pt x="203" y="37"/>
                    <a:pt x="203" y="68"/>
                    <a:pt x="167" y="86"/>
                  </a:cubicBezTo>
                  <a:cubicBezTo>
                    <a:pt x="131" y="105"/>
                    <a:pt x="72" y="105"/>
                    <a:pt x="36" y="86"/>
                  </a:cubicBezTo>
                  <a:cubicBezTo>
                    <a:pt x="0" y="68"/>
                    <a:pt x="0" y="37"/>
                    <a:pt x="36" y="18"/>
                  </a:cubicBezTo>
                  <a:close/>
                </a:path>
              </a:pathLst>
            </a:custGeom>
            <a:solidFill>
              <a:srgbClr val="3D86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4" name="Freeform 25">
              <a:extLst>
                <a:ext uri="{FF2B5EF4-FFF2-40B4-BE49-F238E27FC236}">
                  <a16:creationId xmlns:a16="http://schemas.microsoft.com/office/drawing/2014/main" xmlns="" id="{1330ECD1-7F6B-4F5D-A845-824D9704F4E9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4563" y="1625600"/>
              <a:ext cx="117475" cy="2738438"/>
            </a:xfrm>
            <a:custGeom>
              <a:avLst/>
              <a:gdLst>
                <a:gd name="T0" fmla="*/ 16 w 31"/>
                <a:gd name="T1" fmla="*/ 728 h 728"/>
                <a:gd name="T2" fmla="*/ 0 w 31"/>
                <a:gd name="T3" fmla="*/ 712 h 728"/>
                <a:gd name="T4" fmla="*/ 0 w 31"/>
                <a:gd name="T5" fmla="*/ 15 h 728"/>
                <a:gd name="T6" fmla="*/ 16 w 31"/>
                <a:gd name="T7" fmla="*/ 0 h 728"/>
                <a:gd name="T8" fmla="*/ 31 w 31"/>
                <a:gd name="T9" fmla="*/ 15 h 728"/>
                <a:gd name="T10" fmla="*/ 31 w 31"/>
                <a:gd name="T11" fmla="*/ 712 h 728"/>
                <a:gd name="T12" fmla="*/ 16 w 31"/>
                <a:gd name="T13" fmla="*/ 728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728">
                  <a:moveTo>
                    <a:pt x="16" y="728"/>
                  </a:moveTo>
                  <a:cubicBezTo>
                    <a:pt x="7" y="728"/>
                    <a:pt x="0" y="721"/>
                    <a:pt x="0" y="712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24" y="0"/>
                    <a:pt x="31" y="7"/>
                    <a:pt x="31" y="15"/>
                  </a:cubicBezTo>
                  <a:cubicBezTo>
                    <a:pt x="31" y="712"/>
                    <a:pt x="31" y="712"/>
                    <a:pt x="31" y="712"/>
                  </a:cubicBezTo>
                  <a:cubicBezTo>
                    <a:pt x="31" y="721"/>
                    <a:pt x="24" y="728"/>
                    <a:pt x="16" y="728"/>
                  </a:cubicBezTo>
                  <a:close/>
                </a:path>
              </a:pathLst>
            </a:custGeom>
            <a:solidFill>
              <a:srgbClr val="484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5" name="Freeform 26">
              <a:extLst>
                <a:ext uri="{FF2B5EF4-FFF2-40B4-BE49-F238E27FC236}">
                  <a16:creationId xmlns:a16="http://schemas.microsoft.com/office/drawing/2014/main" xmlns="" id="{96194D08-9987-48A2-810A-182A688C7D85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6001" y="1922463"/>
              <a:ext cx="1265238" cy="1222375"/>
            </a:xfrm>
            <a:custGeom>
              <a:avLst/>
              <a:gdLst>
                <a:gd name="T0" fmla="*/ 0 w 336"/>
                <a:gd name="T1" fmla="*/ 0 h 325"/>
                <a:gd name="T2" fmla="*/ 336 w 336"/>
                <a:gd name="T3" fmla="*/ 155 h 325"/>
                <a:gd name="T4" fmla="*/ 0 w 336"/>
                <a:gd name="T5" fmla="*/ 325 h 325"/>
                <a:gd name="T6" fmla="*/ 0 w 336"/>
                <a:gd name="T7" fmla="*/ 0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6" h="325">
                  <a:moveTo>
                    <a:pt x="0" y="0"/>
                  </a:moveTo>
                  <a:cubicBezTo>
                    <a:pt x="169" y="87"/>
                    <a:pt x="336" y="155"/>
                    <a:pt x="336" y="155"/>
                  </a:cubicBezTo>
                  <a:cubicBezTo>
                    <a:pt x="274" y="285"/>
                    <a:pt x="0" y="325"/>
                    <a:pt x="0" y="32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D86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78" name="Text Placeholder 32">
            <a:extLst>
              <a:ext uri="{FF2B5EF4-FFF2-40B4-BE49-F238E27FC236}">
                <a16:creationId xmlns:a16="http://schemas.microsoft.com/office/drawing/2014/main" xmlns="" id="{E8BFA5C5-E330-4CD8-B93F-379D439725AB}"/>
              </a:ext>
            </a:extLst>
          </p:cNvPr>
          <p:cNvSpPr txBox="1">
            <a:spLocks/>
          </p:cNvSpPr>
          <p:nvPr/>
        </p:nvSpPr>
        <p:spPr>
          <a:xfrm>
            <a:off x="1012930" y="4191109"/>
            <a:ext cx="2434913" cy="12695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zh-CN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请替换文字内容，修改文字内容，也可以直接复制你的内容到此。请替换文字内容，修改文字内容，也可以直接复制你的内容到此。请替换文字内容，修改文字内容</a:t>
            </a:r>
            <a:endParaRPr lang="en-US" altLang="zh-CN" sz="11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79" name="Text Placeholder 33">
            <a:extLst>
              <a:ext uri="{FF2B5EF4-FFF2-40B4-BE49-F238E27FC236}">
                <a16:creationId xmlns:a16="http://schemas.microsoft.com/office/drawing/2014/main" xmlns="" id="{139494CE-E7F3-43F2-9216-A87CE25FD1BB}"/>
              </a:ext>
            </a:extLst>
          </p:cNvPr>
          <p:cNvSpPr txBox="1">
            <a:spLocks/>
          </p:cNvSpPr>
          <p:nvPr/>
        </p:nvSpPr>
        <p:spPr>
          <a:xfrm>
            <a:off x="1378041" y="3890360"/>
            <a:ext cx="170469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zh-CN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请替换文字内容</a:t>
            </a:r>
            <a:endParaRPr lang="en-AU" sz="18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80" name="Text Placeholder 32">
            <a:extLst>
              <a:ext uri="{FF2B5EF4-FFF2-40B4-BE49-F238E27FC236}">
                <a16:creationId xmlns:a16="http://schemas.microsoft.com/office/drawing/2014/main" xmlns="" id="{15A01BE2-3229-4DB0-91FA-3E8F6CE1DA00}"/>
              </a:ext>
            </a:extLst>
          </p:cNvPr>
          <p:cNvSpPr txBox="1">
            <a:spLocks/>
          </p:cNvSpPr>
          <p:nvPr/>
        </p:nvSpPr>
        <p:spPr>
          <a:xfrm>
            <a:off x="3528980" y="2484603"/>
            <a:ext cx="2434913" cy="12695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zh-CN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请替换文字内容，修改文字内容，也可以直接复制你的内容到此。请替换文字内容，修改文字内容，也可以直接复制你的内容到此。请替换文字内容，修改文字内容</a:t>
            </a:r>
            <a:endParaRPr lang="en-US" altLang="zh-CN" sz="11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81" name="Text Placeholder 33">
            <a:extLst>
              <a:ext uri="{FF2B5EF4-FFF2-40B4-BE49-F238E27FC236}">
                <a16:creationId xmlns:a16="http://schemas.microsoft.com/office/drawing/2014/main" xmlns="" id="{BD100068-5F99-434D-824F-BAFD07FA3DDA}"/>
              </a:ext>
            </a:extLst>
          </p:cNvPr>
          <p:cNvSpPr txBox="1">
            <a:spLocks/>
          </p:cNvSpPr>
          <p:nvPr/>
        </p:nvSpPr>
        <p:spPr>
          <a:xfrm>
            <a:off x="3894091" y="2183854"/>
            <a:ext cx="170469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zh-CN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请替换文字内容</a:t>
            </a:r>
            <a:endParaRPr lang="en-AU" sz="18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82" name="Text Placeholder 32">
            <a:extLst>
              <a:ext uri="{FF2B5EF4-FFF2-40B4-BE49-F238E27FC236}">
                <a16:creationId xmlns:a16="http://schemas.microsoft.com/office/drawing/2014/main" xmlns="" id="{1CBCB3D2-B5CB-45C5-BE3F-CAEC8868AA7A}"/>
              </a:ext>
            </a:extLst>
          </p:cNvPr>
          <p:cNvSpPr txBox="1">
            <a:spLocks/>
          </p:cNvSpPr>
          <p:nvPr/>
        </p:nvSpPr>
        <p:spPr>
          <a:xfrm>
            <a:off x="6115066" y="4196204"/>
            <a:ext cx="2434913" cy="12695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zh-CN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请替换文字内容，修改文字内容，也可以直接复制你的内容到此。请替换文字内容，修改文字内容，也可以直接复制你的内容到此。请替换文字内容，修改文字内容</a:t>
            </a:r>
            <a:endParaRPr lang="en-US" altLang="zh-CN" sz="11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83" name="Text Placeholder 33">
            <a:extLst>
              <a:ext uri="{FF2B5EF4-FFF2-40B4-BE49-F238E27FC236}">
                <a16:creationId xmlns:a16="http://schemas.microsoft.com/office/drawing/2014/main" xmlns="" id="{9E438F9E-B77F-46C5-9395-E4670466AF37}"/>
              </a:ext>
            </a:extLst>
          </p:cNvPr>
          <p:cNvSpPr txBox="1">
            <a:spLocks/>
          </p:cNvSpPr>
          <p:nvPr/>
        </p:nvSpPr>
        <p:spPr>
          <a:xfrm>
            <a:off x="6480177" y="3895455"/>
            <a:ext cx="170469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zh-CN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请替换文字内容</a:t>
            </a:r>
            <a:endParaRPr lang="en-AU" sz="18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grpSp>
        <p:nvGrpSpPr>
          <p:cNvPr id="84" name="组合 83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<a:extLst>
              <a:ext uri="{FF2B5EF4-FFF2-40B4-BE49-F238E27FC236}">
                <a16:creationId xmlns:a16="http://schemas.microsoft.com/office/drawing/2014/main" xmlns="" id="{A592EAE9-1919-445A-BF76-486A92EAA6A5}"/>
              </a:ext>
            </a:extLst>
          </p:cNvPr>
          <p:cNvGrpSpPr/>
          <p:nvPr/>
        </p:nvGrpSpPr>
        <p:grpSpPr>
          <a:xfrm>
            <a:off x="6971945" y="2201127"/>
            <a:ext cx="721154" cy="959740"/>
            <a:chOff x="4706938" y="1625600"/>
            <a:chExt cx="2759075" cy="3671888"/>
          </a:xfrm>
        </p:grpSpPr>
        <p:sp>
          <p:nvSpPr>
            <p:cNvPr id="85" name="Freeform 18">
              <a:extLst>
                <a:ext uri="{FF2B5EF4-FFF2-40B4-BE49-F238E27FC236}">
                  <a16:creationId xmlns:a16="http://schemas.microsoft.com/office/drawing/2014/main" xmlns="" id="{809C718E-8D6A-4D5E-93D4-3DD28655FF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7588" y="3908425"/>
              <a:ext cx="2519363" cy="1389063"/>
            </a:xfrm>
            <a:custGeom>
              <a:avLst/>
              <a:gdLst>
                <a:gd name="T0" fmla="*/ 668 w 669"/>
                <a:gd name="T1" fmla="*/ 116 h 369"/>
                <a:gd name="T2" fmla="*/ 631 w 669"/>
                <a:gd name="T3" fmla="*/ 123 h 369"/>
                <a:gd name="T4" fmla="*/ 571 w 669"/>
                <a:gd name="T5" fmla="*/ 75 h 369"/>
                <a:gd name="T6" fmla="*/ 98 w 669"/>
                <a:gd name="T7" fmla="*/ 75 h 369"/>
                <a:gd name="T8" fmla="*/ 38 w 669"/>
                <a:gd name="T9" fmla="*/ 123 h 369"/>
                <a:gd name="T10" fmla="*/ 0 w 669"/>
                <a:gd name="T11" fmla="*/ 116 h 369"/>
                <a:gd name="T12" fmla="*/ 0 w 669"/>
                <a:gd name="T13" fmla="*/ 156 h 369"/>
                <a:gd name="T14" fmla="*/ 0 w 669"/>
                <a:gd name="T15" fmla="*/ 156 h 369"/>
                <a:gd name="T16" fmla="*/ 98 w 669"/>
                <a:gd name="T17" fmla="*/ 294 h 369"/>
                <a:gd name="T18" fmla="*/ 571 w 669"/>
                <a:gd name="T19" fmla="*/ 294 h 369"/>
                <a:gd name="T20" fmla="*/ 668 w 669"/>
                <a:gd name="T21" fmla="*/ 156 h 369"/>
                <a:gd name="T22" fmla="*/ 668 w 669"/>
                <a:gd name="T23" fmla="*/ 156 h 369"/>
                <a:gd name="T24" fmla="*/ 668 w 669"/>
                <a:gd name="T25" fmla="*/ 116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69" h="369">
                  <a:moveTo>
                    <a:pt x="668" y="116"/>
                  </a:moveTo>
                  <a:cubicBezTo>
                    <a:pt x="631" y="123"/>
                    <a:pt x="631" y="123"/>
                    <a:pt x="631" y="123"/>
                  </a:cubicBezTo>
                  <a:cubicBezTo>
                    <a:pt x="616" y="105"/>
                    <a:pt x="596" y="89"/>
                    <a:pt x="571" y="75"/>
                  </a:cubicBezTo>
                  <a:cubicBezTo>
                    <a:pt x="441" y="0"/>
                    <a:pt x="228" y="0"/>
                    <a:pt x="98" y="75"/>
                  </a:cubicBezTo>
                  <a:cubicBezTo>
                    <a:pt x="73" y="89"/>
                    <a:pt x="53" y="105"/>
                    <a:pt x="38" y="123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56"/>
                    <a:pt x="0" y="156"/>
                    <a:pt x="0" y="156"/>
                  </a:cubicBezTo>
                  <a:cubicBezTo>
                    <a:pt x="0" y="156"/>
                    <a:pt x="0" y="156"/>
                    <a:pt x="0" y="156"/>
                  </a:cubicBezTo>
                  <a:cubicBezTo>
                    <a:pt x="0" y="206"/>
                    <a:pt x="32" y="256"/>
                    <a:pt x="98" y="294"/>
                  </a:cubicBezTo>
                  <a:cubicBezTo>
                    <a:pt x="228" y="369"/>
                    <a:pt x="441" y="369"/>
                    <a:pt x="571" y="294"/>
                  </a:cubicBezTo>
                  <a:cubicBezTo>
                    <a:pt x="636" y="256"/>
                    <a:pt x="669" y="206"/>
                    <a:pt x="668" y="156"/>
                  </a:cubicBezTo>
                  <a:cubicBezTo>
                    <a:pt x="668" y="156"/>
                    <a:pt x="668" y="156"/>
                    <a:pt x="668" y="156"/>
                  </a:cubicBezTo>
                  <a:lnTo>
                    <a:pt x="668" y="11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6" name="Freeform 19">
              <a:extLst>
                <a:ext uri="{FF2B5EF4-FFF2-40B4-BE49-F238E27FC236}">
                  <a16:creationId xmlns:a16="http://schemas.microsoft.com/office/drawing/2014/main" xmlns="" id="{E4CDC794-FCF5-42AD-9672-9F0150EAD3D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6938" y="3536950"/>
              <a:ext cx="2759075" cy="1590675"/>
            </a:xfrm>
            <a:custGeom>
              <a:avLst/>
              <a:gdLst>
                <a:gd name="T0" fmla="*/ 130 w 733"/>
                <a:gd name="T1" fmla="*/ 75 h 423"/>
                <a:gd name="T2" fmla="*/ 603 w 733"/>
                <a:gd name="T3" fmla="*/ 75 h 423"/>
                <a:gd name="T4" fmla="*/ 603 w 733"/>
                <a:gd name="T5" fmla="*/ 348 h 423"/>
                <a:gd name="T6" fmla="*/ 130 w 733"/>
                <a:gd name="T7" fmla="*/ 348 h 423"/>
                <a:gd name="T8" fmla="*/ 130 w 733"/>
                <a:gd name="T9" fmla="*/ 75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3" h="423">
                  <a:moveTo>
                    <a:pt x="130" y="75"/>
                  </a:moveTo>
                  <a:cubicBezTo>
                    <a:pt x="260" y="0"/>
                    <a:pt x="473" y="0"/>
                    <a:pt x="603" y="75"/>
                  </a:cubicBezTo>
                  <a:cubicBezTo>
                    <a:pt x="733" y="150"/>
                    <a:pt x="733" y="273"/>
                    <a:pt x="603" y="348"/>
                  </a:cubicBezTo>
                  <a:cubicBezTo>
                    <a:pt x="473" y="423"/>
                    <a:pt x="260" y="423"/>
                    <a:pt x="130" y="348"/>
                  </a:cubicBezTo>
                  <a:cubicBezTo>
                    <a:pt x="0" y="273"/>
                    <a:pt x="0" y="150"/>
                    <a:pt x="130" y="75"/>
                  </a:cubicBezTo>
                  <a:close/>
                </a:path>
              </a:pathLst>
            </a:custGeom>
            <a:solidFill>
              <a:srgbClr val="FAFB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7" name="Freeform 20">
              <a:extLst>
                <a:ext uri="{FF2B5EF4-FFF2-40B4-BE49-F238E27FC236}">
                  <a16:creationId xmlns:a16="http://schemas.microsoft.com/office/drawing/2014/main" xmlns="" id="{2E17CF63-E733-49DA-AAEE-04793F7F1C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4263" y="3644900"/>
              <a:ext cx="2384425" cy="1373188"/>
            </a:xfrm>
            <a:custGeom>
              <a:avLst/>
              <a:gdLst>
                <a:gd name="T0" fmla="*/ 112 w 633"/>
                <a:gd name="T1" fmla="*/ 64 h 365"/>
                <a:gd name="T2" fmla="*/ 520 w 633"/>
                <a:gd name="T3" fmla="*/ 64 h 365"/>
                <a:gd name="T4" fmla="*/ 520 w 633"/>
                <a:gd name="T5" fmla="*/ 300 h 365"/>
                <a:gd name="T6" fmla="*/ 112 w 633"/>
                <a:gd name="T7" fmla="*/ 300 h 365"/>
                <a:gd name="T8" fmla="*/ 112 w 633"/>
                <a:gd name="T9" fmla="*/ 64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3" h="365">
                  <a:moveTo>
                    <a:pt x="112" y="64"/>
                  </a:moveTo>
                  <a:cubicBezTo>
                    <a:pt x="224" y="0"/>
                    <a:pt x="408" y="0"/>
                    <a:pt x="520" y="64"/>
                  </a:cubicBezTo>
                  <a:cubicBezTo>
                    <a:pt x="633" y="129"/>
                    <a:pt x="633" y="235"/>
                    <a:pt x="520" y="300"/>
                  </a:cubicBezTo>
                  <a:cubicBezTo>
                    <a:pt x="408" y="365"/>
                    <a:pt x="224" y="365"/>
                    <a:pt x="112" y="300"/>
                  </a:cubicBezTo>
                  <a:cubicBezTo>
                    <a:pt x="0" y="235"/>
                    <a:pt x="0" y="129"/>
                    <a:pt x="112" y="64"/>
                  </a:cubicBezTo>
                  <a:close/>
                </a:path>
              </a:pathLst>
            </a:custGeom>
            <a:solidFill>
              <a:srgbClr val="3D8672"/>
            </a:solidFill>
            <a:ln w="9525">
              <a:solidFill>
                <a:srgbClr val="3D867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8" name="Freeform 21">
              <a:extLst>
                <a:ext uri="{FF2B5EF4-FFF2-40B4-BE49-F238E27FC236}">
                  <a16:creationId xmlns:a16="http://schemas.microsoft.com/office/drawing/2014/main" xmlns="" id="{33BCDCA9-4629-40D6-BEE1-C56A1387A53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6351" y="3765550"/>
              <a:ext cx="1997075" cy="1128713"/>
            </a:xfrm>
            <a:custGeom>
              <a:avLst/>
              <a:gdLst>
                <a:gd name="T0" fmla="*/ 94 w 530"/>
                <a:gd name="T1" fmla="*/ 54 h 300"/>
                <a:gd name="T2" fmla="*/ 436 w 530"/>
                <a:gd name="T3" fmla="*/ 54 h 300"/>
                <a:gd name="T4" fmla="*/ 436 w 530"/>
                <a:gd name="T5" fmla="*/ 247 h 300"/>
                <a:gd name="T6" fmla="*/ 94 w 530"/>
                <a:gd name="T7" fmla="*/ 247 h 300"/>
                <a:gd name="T8" fmla="*/ 94 w 530"/>
                <a:gd name="T9" fmla="*/ 54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0" h="300">
                  <a:moveTo>
                    <a:pt x="94" y="54"/>
                  </a:moveTo>
                  <a:cubicBezTo>
                    <a:pt x="188" y="0"/>
                    <a:pt x="342" y="0"/>
                    <a:pt x="436" y="54"/>
                  </a:cubicBezTo>
                  <a:cubicBezTo>
                    <a:pt x="530" y="107"/>
                    <a:pt x="530" y="194"/>
                    <a:pt x="436" y="247"/>
                  </a:cubicBezTo>
                  <a:cubicBezTo>
                    <a:pt x="342" y="300"/>
                    <a:pt x="188" y="300"/>
                    <a:pt x="94" y="247"/>
                  </a:cubicBezTo>
                  <a:cubicBezTo>
                    <a:pt x="0" y="194"/>
                    <a:pt x="0" y="107"/>
                    <a:pt x="94" y="54"/>
                  </a:cubicBezTo>
                  <a:close/>
                </a:path>
              </a:pathLst>
            </a:custGeom>
            <a:solidFill>
              <a:srgbClr val="FAFB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9" name="Freeform 22">
              <a:extLst>
                <a:ext uri="{FF2B5EF4-FFF2-40B4-BE49-F238E27FC236}">
                  <a16:creationId xmlns:a16="http://schemas.microsoft.com/office/drawing/2014/main" xmlns="" id="{C36C39A4-D640-4A93-9FB4-325BCDFEFF5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2088" y="3870325"/>
              <a:ext cx="1625600" cy="922338"/>
            </a:xfrm>
            <a:custGeom>
              <a:avLst/>
              <a:gdLst>
                <a:gd name="T0" fmla="*/ 76 w 432"/>
                <a:gd name="T1" fmla="*/ 43 h 245"/>
                <a:gd name="T2" fmla="*/ 355 w 432"/>
                <a:gd name="T3" fmla="*/ 43 h 245"/>
                <a:gd name="T4" fmla="*/ 355 w 432"/>
                <a:gd name="T5" fmla="*/ 201 h 245"/>
                <a:gd name="T6" fmla="*/ 76 w 432"/>
                <a:gd name="T7" fmla="*/ 201 h 245"/>
                <a:gd name="T8" fmla="*/ 76 w 432"/>
                <a:gd name="T9" fmla="*/ 43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2" h="245">
                  <a:moveTo>
                    <a:pt x="76" y="43"/>
                  </a:moveTo>
                  <a:cubicBezTo>
                    <a:pt x="153" y="0"/>
                    <a:pt x="279" y="0"/>
                    <a:pt x="355" y="43"/>
                  </a:cubicBezTo>
                  <a:cubicBezTo>
                    <a:pt x="432" y="87"/>
                    <a:pt x="432" y="158"/>
                    <a:pt x="355" y="201"/>
                  </a:cubicBezTo>
                  <a:cubicBezTo>
                    <a:pt x="279" y="245"/>
                    <a:pt x="153" y="245"/>
                    <a:pt x="76" y="201"/>
                  </a:cubicBezTo>
                  <a:cubicBezTo>
                    <a:pt x="0" y="158"/>
                    <a:pt x="0" y="87"/>
                    <a:pt x="76" y="43"/>
                  </a:cubicBezTo>
                  <a:close/>
                </a:path>
              </a:pathLst>
            </a:custGeom>
            <a:solidFill>
              <a:srgbClr val="3D8672"/>
            </a:solidFill>
            <a:ln w="9525">
              <a:solidFill>
                <a:srgbClr val="3D867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0" name="Freeform 23">
              <a:extLst>
                <a:ext uri="{FF2B5EF4-FFF2-40B4-BE49-F238E27FC236}">
                  <a16:creationId xmlns:a16="http://schemas.microsoft.com/office/drawing/2014/main" xmlns="" id="{69FE71F5-9864-4AE9-AA17-79AC731EDF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451476" y="4006850"/>
              <a:ext cx="1254125" cy="646113"/>
            </a:xfrm>
            <a:custGeom>
              <a:avLst/>
              <a:gdLst>
                <a:gd name="T0" fmla="*/ 59 w 333"/>
                <a:gd name="T1" fmla="*/ 31 h 172"/>
                <a:gd name="T2" fmla="*/ 274 w 333"/>
                <a:gd name="T3" fmla="*/ 31 h 172"/>
                <a:gd name="T4" fmla="*/ 274 w 333"/>
                <a:gd name="T5" fmla="*/ 142 h 172"/>
                <a:gd name="T6" fmla="*/ 59 w 333"/>
                <a:gd name="T7" fmla="*/ 142 h 172"/>
                <a:gd name="T8" fmla="*/ 59 w 333"/>
                <a:gd name="T9" fmla="*/ 31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3" h="172">
                  <a:moveTo>
                    <a:pt x="59" y="31"/>
                  </a:moveTo>
                  <a:cubicBezTo>
                    <a:pt x="118" y="0"/>
                    <a:pt x="215" y="0"/>
                    <a:pt x="274" y="31"/>
                  </a:cubicBezTo>
                  <a:cubicBezTo>
                    <a:pt x="333" y="61"/>
                    <a:pt x="333" y="111"/>
                    <a:pt x="274" y="142"/>
                  </a:cubicBezTo>
                  <a:cubicBezTo>
                    <a:pt x="215" y="172"/>
                    <a:pt x="118" y="172"/>
                    <a:pt x="59" y="142"/>
                  </a:cubicBezTo>
                  <a:cubicBezTo>
                    <a:pt x="0" y="111"/>
                    <a:pt x="0" y="61"/>
                    <a:pt x="59" y="31"/>
                  </a:cubicBezTo>
                  <a:close/>
                </a:path>
              </a:pathLst>
            </a:custGeom>
            <a:solidFill>
              <a:srgbClr val="FAFB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1" name="Freeform 24">
              <a:extLst>
                <a:ext uri="{FF2B5EF4-FFF2-40B4-BE49-F238E27FC236}">
                  <a16:creationId xmlns:a16="http://schemas.microsoft.com/office/drawing/2014/main" xmlns="" id="{AED63E57-61AA-4C3B-9D99-2F1AEC48AF54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7538" y="4133850"/>
              <a:ext cx="763588" cy="395288"/>
            </a:xfrm>
            <a:custGeom>
              <a:avLst/>
              <a:gdLst>
                <a:gd name="T0" fmla="*/ 36 w 203"/>
                <a:gd name="T1" fmla="*/ 18 h 105"/>
                <a:gd name="T2" fmla="*/ 167 w 203"/>
                <a:gd name="T3" fmla="*/ 18 h 105"/>
                <a:gd name="T4" fmla="*/ 167 w 203"/>
                <a:gd name="T5" fmla="*/ 86 h 105"/>
                <a:gd name="T6" fmla="*/ 36 w 203"/>
                <a:gd name="T7" fmla="*/ 86 h 105"/>
                <a:gd name="T8" fmla="*/ 36 w 203"/>
                <a:gd name="T9" fmla="*/ 18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" h="105">
                  <a:moveTo>
                    <a:pt x="36" y="18"/>
                  </a:moveTo>
                  <a:cubicBezTo>
                    <a:pt x="72" y="0"/>
                    <a:pt x="131" y="0"/>
                    <a:pt x="167" y="18"/>
                  </a:cubicBezTo>
                  <a:cubicBezTo>
                    <a:pt x="203" y="37"/>
                    <a:pt x="203" y="68"/>
                    <a:pt x="167" y="86"/>
                  </a:cubicBezTo>
                  <a:cubicBezTo>
                    <a:pt x="131" y="105"/>
                    <a:pt x="72" y="105"/>
                    <a:pt x="36" y="86"/>
                  </a:cubicBezTo>
                  <a:cubicBezTo>
                    <a:pt x="0" y="68"/>
                    <a:pt x="0" y="37"/>
                    <a:pt x="36" y="18"/>
                  </a:cubicBezTo>
                  <a:close/>
                </a:path>
              </a:pathLst>
            </a:custGeom>
            <a:solidFill>
              <a:srgbClr val="3D86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2" name="Freeform 25">
              <a:extLst>
                <a:ext uri="{FF2B5EF4-FFF2-40B4-BE49-F238E27FC236}">
                  <a16:creationId xmlns:a16="http://schemas.microsoft.com/office/drawing/2014/main" xmlns="" id="{1330ECD1-7F6B-4F5D-A845-824D9704F4E9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4563" y="1625600"/>
              <a:ext cx="117475" cy="2738438"/>
            </a:xfrm>
            <a:custGeom>
              <a:avLst/>
              <a:gdLst>
                <a:gd name="T0" fmla="*/ 16 w 31"/>
                <a:gd name="T1" fmla="*/ 728 h 728"/>
                <a:gd name="T2" fmla="*/ 0 w 31"/>
                <a:gd name="T3" fmla="*/ 712 h 728"/>
                <a:gd name="T4" fmla="*/ 0 w 31"/>
                <a:gd name="T5" fmla="*/ 15 h 728"/>
                <a:gd name="T6" fmla="*/ 16 w 31"/>
                <a:gd name="T7" fmla="*/ 0 h 728"/>
                <a:gd name="T8" fmla="*/ 31 w 31"/>
                <a:gd name="T9" fmla="*/ 15 h 728"/>
                <a:gd name="T10" fmla="*/ 31 w 31"/>
                <a:gd name="T11" fmla="*/ 712 h 728"/>
                <a:gd name="T12" fmla="*/ 16 w 31"/>
                <a:gd name="T13" fmla="*/ 728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728">
                  <a:moveTo>
                    <a:pt x="16" y="728"/>
                  </a:moveTo>
                  <a:cubicBezTo>
                    <a:pt x="7" y="728"/>
                    <a:pt x="0" y="721"/>
                    <a:pt x="0" y="712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24" y="0"/>
                    <a:pt x="31" y="7"/>
                    <a:pt x="31" y="15"/>
                  </a:cubicBezTo>
                  <a:cubicBezTo>
                    <a:pt x="31" y="712"/>
                    <a:pt x="31" y="712"/>
                    <a:pt x="31" y="712"/>
                  </a:cubicBezTo>
                  <a:cubicBezTo>
                    <a:pt x="31" y="721"/>
                    <a:pt x="24" y="728"/>
                    <a:pt x="16" y="728"/>
                  </a:cubicBezTo>
                  <a:close/>
                </a:path>
              </a:pathLst>
            </a:custGeom>
            <a:solidFill>
              <a:srgbClr val="484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3" name="Freeform 26">
              <a:extLst>
                <a:ext uri="{FF2B5EF4-FFF2-40B4-BE49-F238E27FC236}">
                  <a16:creationId xmlns:a16="http://schemas.microsoft.com/office/drawing/2014/main" xmlns="" id="{96194D08-9987-48A2-810A-182A688C7D85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6001" y="1922463"/>
              <a:ext cx="1265238" cy="1222375"/>
            </a:xfrm>
            <a:custGeom>
              <a:avLst/>
              <a:gdLst>
                <a:gd name="T0" fmla="*/ 0 w 336"/>
                <a:gd name="T1" fmla="*/ 0 h 325"/>
                <a:gd name="T2" fmla="*/ 336 w 336"/>
                <a:gd name="T3" fmla="*/ 155 h 325"/>
                <a:gd name="T4" fmla="*/ 0 w 336"/>
                <a:gd name="T5" fmla="*/ 325 h 325"/>
                <a:gd name="T6" fmla="*/ 0 w 336"/>
                <a:gd name="T7" fmla="*/ 0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6" h="325">
                  <a:moveTo>
                    <a:pt x="0" y="0"/>
                  </a:moveTo>
                  <a:cubicBezTo>
                    <a:pt x="169" y="87"/>
                    <a:pt x="336" y="155"/>
                    <a:pt x="336" y="155"/>
                  </a:cubicBezTo>
                  <a:cubicBezTo>
                    <a:pt x="274" y="285"/>
                    <a:pt x="0" y="325"/>
                    <a:pt x="0" y="32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D86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5" name="组合 94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<a:extLst>
              <a:ext uri="{FF2B5EF4-FFF2-40B4-BE49-F238E27FC236}">
                <a16:creationId xmlns:a16="http://schemas.microsoft.com/office/drawing/2014/main" xmlns="" id="{A592EAE9-1919-445A-BF76-486A92EAA6A5}"/>
              </a:ext>
            </a:extLst>
          </p:cNvPr>
          <p:cNvGrpSpPr/>
          <p:nvPr/>
        </p:nvGrpSpPr>
        <p:grpSpPr>
          <a:xfrm>
            <a:off x="4420877" y="4346028"/>
            <a:ext cx="721154" cy="959740"/>
            <a:chOff x="4706938" y="1625600"/>
            <a:chExt cx="2759075" cy="3671888"/>
          </a:xfrm>
        </p:grpSpPr>
        <p:sp>
          <p:nvSpPr>
            <p:cNvPr id="96" name="Freeform 18">
              <a:extLst>
                <a:ext uri="{FF2B5EF4-FFF2-40B4-BE49-F238E27FC236}">
                  <a16:creationId xmlns:a16="http://schemas.microsoft.com/office/drawing/2014/main" xmlns="" id="{809C718E-8D6A-4D5E-93D4-3DD28655FF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7588" y="3908425"/>
              <a:ext cx="2519363" cy="1389063"/>
            </a:xfrm>
            <a:custGeom>
              <a:avLst/>
              <a:gdLst>
                <a:gd name="T0" fmla="*/ 668 w 669"/>
                <a:gd name="T1" fmla="*/ 116 h 369"/>
                <a:gd name="T2" fmla="*/ 631 w 669"/>
                <a:gd name="T3" fmla="*/ 123 h 369"/>
                <a:gd name="T4" fmla="*/ 571 w 669"/>
                <a:gd name="T5" fmla="*/ 75 h 369"/>
                <a:gd name="T6" fmla="*/ 98 w 669"/>
                <a:gd name="T7" fmla="*/ 75 h 369"/>
                <a:gd name="T8" fmla="*/ 38 w 669"/>
                <a:gd name="T9" fmla="*/ 123 h 369"/>
                <a:gd name="T10" fmla="*/ 0 w 669"/>
                <a:gd name="T11" fmla="*/ 116 h 369"/>
                <a:gd name="T12" fmla="*/ 0 w 669"/>
                <a:gd name="T13" fmla="*/ 156 h 369"/>
                <a:gd name="T14" fmla="*/ 0 w 669"/>
                <a:gd name="T15" fmla="*/ 156 h 369"/>
                <a:gd name="T16" fmla="*/ 98 w 669"/>
                <a:gd name="T17" fmla="*/ 294 h 369"/>
                <a:gd name="T18" fmla="*/ 571 w 669"/>
                <a:gd name="T19" fmla="*/ 294 h 369"/>
                <a:gd name="T20" fmla="*/ 668 w 669"/>
                <a:gd name="T21" fmla="*/ 156 h 369"/>
                <a:gd name="T22" fmla="*/ 668 w 669"/>
                <a:gd name="T23" fmla="*/ 156 h 369"/>
                <a:gd name="T24" fmla="*/ 668 w 669"/>
                <a:gd name="T25" fmla="*/ 116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69" h="369">
                  <a:moveTo>
                    <a:pt x="668" y="116"/>
                  </a:moveTo>
                  <a:cubicBezTo>
                    <a:pt x="631" y="123"/>
                    <a:pt x="631" y="123"/>
                    <a:pt x="631" y="123"/>
                  </a:cubicBezTo>
                  <a:cubicBezTo>
                    <a:pt x="616" y="105"/>
                    <a:pt x="596" y="89"/>
                    <a:pt x="571" y="75"/>
                  </a:cubicBezTo>
                  <a:cubicBezTo>
                    <a:pt x="441" y="0"/>
                    <a:pt x="228" y="0"/>
                    <a:pt x="98" y="75"/>
                  </a:cubicBezTo>
                  <a:cubicBezTo>
                    <a:pt x="73" y="89"/>
                    <a:pt x="53" y="105"/>
                    <a:pt x="38" y="123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56"/>
                    <a:pt x="0" y="156"/>
                    <a:pt x="0" y="156"/>
                  </a:cubicBezTo>
                  <a:cubicBezTo>
                    <a:pt x="0" y="156"/>
                    <a:pt x="0" y="156"/>
                    <a:pt x="0" y="156"/>
                  </a:cubicBezTo>
                  <a:cubicBezTo>
                    <a:pt x="0" y="206"/>
                    <a:pt x="32" y="256"/>
                    <a:pt x="98" y="294"/>
                  </a:cubicBezTo>
                  <a:cubicBezTo>
                    <a:pt x="228" y="369"/>
                    <a:pt x="441" y="369"/>
                    <a:pt x="571" y="294"/>
                  </a:cubicBezTo>
                  <a:cubicBezTo>
                    <a:pt x="636" y="256"/>
                    <a:pt x="669" y="206"/>
                    <a:pt x="668" y="156"/>
                  </a:cubicBezTo>
                  <a:cubicBezTo>
                    <a:pt x="668" y="156"/>
                    <a:pt x="668" y="156"/>
                    <a:pt x="668" y="156"/>
                  </a:cubicBezTo>
                  <a:lnTo>
                    <a:pt x="668" y="11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7" name="Freeform 19">
              <a:extLst>
                <a:ext uri="{FF2B5EF4-FFF2-40B4-BE49-F238E27FC236}">
                  <a16:creationId xmlns:a16="http://schemas.microsoft.com/office/drawing/2014/main" xmlns="" id="{E4CDC794-FCF5-42AD-9672-9F0150EAD3D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6938" y="3536950"/>
              <a:ext cx="2759075" cy="1590675"/>
            </a:xfrm>
            <a:custGeom>
              <a:avLst/>
              <a:gdLst>
                <a:gd name="T0" fmla="*/ 130 w 733"/>
                <a:gd name="T1" fmla="*/ 75 h 423"/>
                <a:gd name="T2" fmla="*/ 603 w 733"/>
                <a:gd name="T3" fmla="*/ 75 h 423"/>
                <a:gd name="T4" fmla="*/ 603 w 733"/>
                <a:gd name="T5" fmla="*/ 348 h 423"/>
                <a:gd name="T6" fmla="*/ 130 w 733"/>
                <a:gd name="T7" fmla="*/ 348 h 423"/>
                <a:gd name="T8" fmla="*/ 130 w 733"/>
                <a:gd name="T9" fmla="*/ 75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3" h="423">
                  <a:moveTo>
                    <a:pt x="130" y="75"/>
                  </a:moveTo>
                  <a:cubicBezTo>
                    <a:pt x="260" y="0"/>
                    <a:pt x="473" y="0"/>
                    <a:pt x="603" y="75"/>
                  </a:cubicBezTo>
                  <a:cubicBezTo>
                    <a:pt x="733" y="150"/>
                    <a:pt x="733" y="273"/>
                    <a:pt x="603" y="348"/>
                  </a:cubicBezTo>
                  <a:cubicBezTo>
                    <a:pt x="473" y="423"/>
                    <a:pt x="260" y="423"/>
                    <a:pt x="130" y="348"/>
                  </a:cubicBezTo>
                  <a:cubicBezTo>
                    <a:pt x="0" y="273"/>
                    <a:pt x="0" y="150"/>
                    <a:pt x="130" y="75"/>
                  </a:cubicBezTo>
                  <a:close/>
                </a:path>
              </a:pathLst>
            </a:custGeom>
            <a:solidFill>
              <a:srgbClr val="FAFB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8" name="Freeform 20">
              <a:extLst>
                <a:ext uri="{FF2B5EF4-FFF2-40B4-BE49-F238E27FC236}">
                  <a16:creationId xmlns:a16="http://schemas.microsoft.com/office/drawing/2014/main" xmlns="" id="{2E17CF63-E733-49DA-AAEE-04793F7F1C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4263" y="3644900"/>
              <a:ext cx="2384425" cy="1373188"/>
            </a:xfrm>
            <a:custGeom>
              <a:avLst/>
              <a:gdLst>
                <a:gd name="T0" fmla="*/ 112 w 633"/>
                <a:gd name="T1" fmla="*/ 64 h 365"/>
                <a:gd name="T2" fmla="*/ 520 w 633"/>
                <a:gd name="T3" fmla="*/ 64 h 365"/>
                <a:gd name="T4" fmla="*/ 520 w 633"/>
                <a:gd name="T5" fmla="*/ 300 h 365"/>
                <a:gd name="T6" fmla="*/ 112 w 633"/>
                <a:gd name="T7" fmla="*/ 300 h 365"/>
                <a:gd name="T8" fmla="*/ 112 w 633"/>
                <a:gd name="T9" fmla="*/ 64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3" h="365">
                  <a:moveTo>
                    <a:pt x="112" y="64"/>
                  </a:moveTo>
                  <a:cubicBezTo>
                    <a:pt x="224" y="0"/>
                    <a:pt x="408" y="0"/>
                    <a:pt x="520" y="64"/>
                  </a:cubicBezTo>
                  <a:cubicBezTo>
                    <a:pt x="633" y="129"/>
                    <a:pt x="633" y="235"/>
                    <a:pt x="520" y="300"/>
                  </a:cubicBezTo>
                  <a:cubicBezTo>
                    <a:pt x="408" y="365"/>
                    <a:pt x="224" y="365"/>
                    <a:pt x="112" y="300"/>
                  </a:cubicBezTo>
                  <a:cubicBezTo>
                    <a:pt x="0" y="235"/>
                    <a:pt x="0" y="129"/>
                    <a:pt x="112" y="64"/>
                  </a:cubicBezTo>
                  <a:close/>
                </a:path>
              </a:pathLst>
            </a:custGeom>
            <a:solidFill>
              <a:srgbClr val="3D8672"/>
            </a:solidFill>
            <a:ln w="9525">
              <a:solidFill>
                <a:srgbClr val="3D867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9" name="Freeform 21">
              <a:extLst>
                <a:ext uri="{FF2B5EF4-FFF2-40B4-BE49-F238E27FC236}">
                  <a16:creationId xmlns:a16="http://schemas.microsoft.com/office/drawing/2014/main" xmlns="" id="{33BCDCA9-4629-40D6-BEE1-C56A1387A53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6351" y="3765550"/>
              <a:ext cx="1997075" cy="1128713"/>
            </a:xfrm>
            <a:custGeom>
              <a:avLst/>
              <a:gdLst>
                <a:gd name="T0" fmla="*/ 94 w 530"/>
                <a:gd name="T1" fmla="*/ 54 h 300"/>
                <a:gd name="T2" fmla="*/ 436 w 530"/>
                <a:gd name="T3" fmla="*/ 54 h 300"/>
                <a:gd name="T4" fmla="*/ 436 w 530"/>
                <a:gd name="T5" fmla="*/ 247 h 300"/>
                <a:gd name="T6" fmla="*/ 94 w 530"/>
                <a:gd name="T7" fmla="*/ 247 h 300"/>
                <a:gd name="T8" fmla="*/ 94 w 530"/>
                <a:gd name="T9" fmla="*/ 54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0" h="300">
                  <a:moveTo>
                    <a:pt x="94" y="54"/>
                  </a:moveTo>
                  <a:cubicBezTo>
                    <a:pt x="188" y="0"/>
                    <a:pt x="342" y="0"/>
                    <a:pt x="436" y="54"/>
                  </a:cubicBezTo>
                  <a:cubicBezTo>
                    <a:pt x="530" y="107"/>
                    <a:pt x="530" y="194"/>
                    <a:pt x="436" y="247"/>
                  </a:cubicBezTo>
                  <a:cubicBezTo>
                    <a:pt x="342" y="300"/>
                    <a:pt x="188" y="300"/>
                    <a:pt x="94" y="247"/>
                  </a:cubicBezTo>
                  <a:cubicBezTo>
                    <a:pt x="0" y="194"/>
                    <a:pt x="0" y="107"/>
                    <a:pt x="94" y="54"/>
                  </a:cubicBezTo>
                  <a:close/>
                </a:path>
              </a:pathLst>
            </a:custGeom>
            <a:solidFill>
              <a:srgbClr val="FAFB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0" name="Freeform 22">
              <a:extLst>
                <a:ext uri="{FF2B5EF4-FFF2-40B4-BE49-F238E27FC236}">
                  <a16:creationId xmlns:a16="http://schemas.microsoft.com/office/drawing/2014/main" xmlns="" id="{C36C39A4-D640-4A93-9FB4-325BCDFEFF5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2088" y="3870325"/>
              <a:ext cx="1625600" cy="922338"/>
            </a:xfrm>
            <a:custGeom>
              <a:avLst/>
              <a:gdLst>
                <a:gd name="T0" fmla="*/ 76 w 432"/>
                <a:gd name="T1" fmla="*/ 43 h 245"/>
                <a:gd name="T2" fmla="*/ 355 w 432"/>
                <a:gd name="T3" fmla="*/ 43 h 245"/>
                <a:gd name="T4" fmla="*/ 355 w 432"/>
                <a:gd name="T5" fmla="*/ 201 h 245"/>
                <a:gd name="T6" fmla="*/ 76 w 432"/>
                <a:gd name="T7" fmla="*/ 201 h 245"/>
                <a:gd name="T8" fmla="*/ 76 w 432"/>
                <a:gd name="T9" fmla="*/ 43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2" h="245">
                  <a:moveTo>
                    <a:pt x="76" y="43"/>
                  </a:moveTo>
                  <a:cubicBezTo>
                    <a:pt x="153" y="0"/>
                    <a:pt x="279" y="0"/>
                    <a:pt x="355" y="43"/>
                  </a:cubicBezTo>
                  <a:cubicBezTo>
                    <a:pt x="432" y="87"/>
                    <a:pt x="432" y="158"/>
                    <a:pt x="355" y="201"/>
                  </a:cubicBezTo>
                  <a:cubicBezTo>
                    <a:pt x="279" y="245"/>
                    <a:pt x="153" y="245"/>
                    <a:pt x="76" y="201"/>
                  </a:cubicBezTo>
                  <a:cubicBezTo>
                    <a:pt x="0" y="158"/>
                    <a:pt x="0" y="87"/>
                    <a:pt x="76" y="43"/>
                  </a:cubicBezTo>
                  <a:close/>
                </a:path>
              </a:pathLst>
            </a:custGeom>
            <a:solidFill>
              <a:srgbClr val="3D8672"/>
            </a:solidFill>
            <a:ln w="9525">
              <a:solidFill>
                <a:srgbClr val="3D867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1" name="Freeform 23">
              <a:extLst>
                <a:ext uri="{FF2B5EF4-FFF2-40B4-BE49-F238E27FC236}">
                  <a16:creationId xmlns:a16="http://schemas.microsoft.com/office/drawing/2014/main" xmlns="" id="{69FE71F5-9864-4AE9-AA17-79AC731EDF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451476" y="4006850"/>
              <a:ext cx="1254125" cy="646113"/>
            </a:xfrm>
            <a:custGeom>
              <a:avLst/>
              <a:gdLst>
                <a:gd name="T0" fmla="*/ 59 w 333"/>
                <a:gd name="T1" fmla="*/ 31 h 172"/>
                <a:gd name="T2" fmla="*/ 274 w 333"/>
                <a:gd name="T3" fmla="*/ 31 h 172"/>
                <a:gd name="T4" fmla="*/ 274 w 333"/>
                <a:gd name="T5" fmla="*/ 142 h 172"/>
                <a:gd name="T6" fmla="*/ 59 w 333"/>
                <a:gd name="T7" fmla="*/ 142 h 172"/>
                <a:gd name="T8" fmla="*/ 59 w 333"/>
                <a:gd name="T9" fmla="*/ 31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3" h="172">
                  <a:moveTo>
                    <a:pt x="59" y="31"/>
                  </a:moveTo>
                  <a:cubicBezTo>
                    <a:pt x="118" y="0"/>
                    <a:pt x="215" y="0"/>
                    <a:pt x="274" y="31"/>
                  </a:cubicBezTo>
                  <a:cubicBezTo>
                    <a:pt x="333" y="61"/>
                    <a:pt x="333" y="111"/>
                    <a:pt x="274" y="142"/>
                  </a:cubicBezTo>
                  <a:cubicBezTo>
                    <a:pt x="215" y="172"/>
                    <a:pt x="118" y="172"/>
                    <a:pt x="59" y="142"/>
                  </a:cubicBezTo>
                  <a:cubicBezTo>
                    <a:pt x="0" y="111"/>
                    <a:pt x="0" y="61"/>
                    <a:pt x="59" y="31"/>
                  </a:cubicBezTo>
                  <a:close/>
                </a:path>
              </a:pathLst>
            </a:custGeom>
            <a:solidFill>
              <a:srgbClr val="FAFB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2" name="Freeform 24">
              <a:extLst>
                <a:ext uri="{FF2B5EF4-FFF2-40B4-BE49-F238E27FC236}">
                  <a16:creationId xmlns:a16="http://schemas.microsoft.com/office/drawing/2014/main" xmlns="" id="{AED63E57-61AA-4C3B-9D99-2F1AEC48AF54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7538" y="4133850"/>
              <a:ext cx="763588" cy="395288"/>
            </a:xfrm>
            <a:custGeom>
              <a:avLst/>
              <a:gdLst>
                <a:gd name="T0" fmla="*/ 36 w 203"/>
                <a:gd name="T1" fmla="*/ 18 h 105"/>
                <a:gd name="T2" fmla="*/ 167 w 203"/>
                <a:gd name="T3" fmla="*/ 18 h 105"/>
                <a:gd name="T4" fmla="*/ 167 w 203"/>
                <a:gd name="T5" fmla="*/ 86 h 105"/>
                <a:gd name="T6" fmla="*/ 36 w 203"/>
                <a:gd name="T7" fmla="*/ 86 h 105"/>
                <a:gd name="T8" fmla="*/ 36 w 203"/>
                <a:gd name="T9" fmla="*/ 18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" h="105">
                  <a:moveTo>
                    <a:pt x="36" y="18"/>
                  </a:moveTo>
                  <a:cubicBezTo>
                    <a:pt x="72" y="0"/>
                    <a:pt x="131" y="0"/>
                    <a:pt x="167" y="18"/>
                  </a:cubicBezTo>
                  <a:cubicBezTo>
                    <a:pt x="203" y="37"/>
                    <a:pt x="203" y="68"/>
                    <a:pt x="167" y="86"/>
                  </a:cubicBezTo>
                  <a:cubicBezTo>
                    <a:pt x="131" y="105"/>
                    <a:pt x="72" y="105"/>
                    <a:pt x="36" y="86"/>
                  </a:cubicBezTo>
                  <a:cubicBezTo>
                    <a:pt x="0" y="68"/>
                    <a:pt x="0" y="37"/>
                    <a:pt x="36" y="18"/>
                  </a:cubicBezTo>
                  <a:close/>
                </a:path>
              </a:pathLst>
            </a:custGeom>
            <a:solidFill>
              <a:srgbClr val="3D86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3" name="Freeform 25">
              <a:extLst>
                <a:ext uri="{FF2B5EF4-FFF2-40B4-BE49-F238E27FC236}">
                  <a16:creationId xmlns:a16="http://schemas.microsoft.com/office/drawing/2014/main" xmlns="" id="{1330ECD1-7F6B-4F5D-A845-824D9704F4E9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4563" y="1625600"/>
              <a:ext cx="117475" cy="2738438"/>
            </a:xfrm>
            <a:custGeom>
              <a:avLst/>
              <a:gdLst>
                <a:gd name="T0" fmla="*/ 16 w 31"/>
                <a:gd name="T1" fmla="*/ 728 h 728"/>
                <a:gd name="T2" fmla="*/ 0 w 31"/>
                <a:gd name="T3" fmla="*/ 712 h 728"/>
                <a:gd name="T4" fmla="*/ 0 w 31"/>
                <a:gd name="T5" fmla="*/ 15 h 728"/>
                <a:gd name="T6" fmla="*/ 16 w 31"/>
                <a:gd name="T7" fmla="*/ 0 h 728"/>
                <a:gd name="T8" fmla="*/ 31 w 31"/>
                <a:gd name="T9" fmla="*/ 15 h 728"/>
                <a:gd name="T10" fmla="*/ 31 w 31"/>
                <a:gd name="T11" fmla="*/ 712 h 728"/>
                <a:gd name="T12" fmla="*/ 16 w 31"/>
                <a:gd name="T13" fmla="*/ 728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728">
                  <a:moveTo>
                    <a:pt x="16" y="728"/>
                  </a:moveTo>
                  <a:cubicBezTo>
                    <a:pt x="7" y="728"/>
                    <a:pt x="0" y="721"/>
                    <a:pt x="0" y="712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24" y="0"/>
                    <a:pt x="31" y="7"/>
                    <a:pt x="31" y="15"/>
                  </a:cubicBezTo>
                  <a:cubicBezTo>
                    <a:pt x="31" y="712"/>
                    <a:pt x="31" y="712"/>
                    <a:pt x="31" y="712"/>
                  </a:cubicBezTo>
                  <a:cubicBezTo>
                    <a:pt x="31" y="721"/>
                    <a:pt x="24" y="728"/>
                    <a:pt x="16" y="728"/>
                  </a:cubicBezTo>
                  <a:close/>
                </a:path>
              </a:pathLst>
            </a:custGeom>
            <a:solidFill>
              <a:srgbClr val="4848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4" name="Freeform 26">
              <a:extLst>
                <a:ext uri="{FF2B5EF4-FFF2-40B4-BE49-F238E27FC236}">
                  <a16:creationId xmlns:a16="http://schemas.microsoft.com/office/drawing/2014/main" xmlns="" id="{96194D08-9987-48A2-810A-182A688C7D85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6001" y="1922463"/>
              <a:ext cx="1265238" cy="1222375"/>
            </a:xfrm>
            <a:custGeom>
              <a:avLst/>
              <a:gdLst>
                <a:gd name="T0" fmla="*/ 0 w 336"/>
                <a:gd name="T1" fmla="*/ 0 h 325"/>
                <a:gd name="T2" fmla="*/ 336 w 336"/>
                <a:gd name="T3" fmla="*/ 155 h 325"/>
                <a:gd name="T4" fmla="*/ 0 w 336"/>
                <a:gd name="T5" fmla="*/ 325 h 325"/>
                <a:gd name="T6" fmla="*/ 0 w 336"/>
                <a:gd name="T7" fmla="*/ 0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6" h="325">
                  <a:moveTo>
                    <a:pt x="0" y="0"/>
                  </a:moveTo>
                  <a:cubicBezTo>
                    <a:pt x="169" y="87"/>
                    <a:pt x="336" y="155"/>
                    <a:pt x="336" y="155"/>
                  </a:cubicBezTo>
                  <a:cubicBezTo>
                    <a:pt x="274" y="285"/>
                    <a:pt x="0" y="325"/>
                    <a:pt x="0" y="32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D86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8732686" y="1485294"/>
            <a:ext cx="2562494" cy="4245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280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79" grpId="0"/>
      <p:bldP spid="80" grpId="0"/>
      <p:bldP spid="81" grpId="0"/>
      <p:bldP spid="82" grpId="0"/>
      <p:bldP spid="8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1170010" y="958581"/>
            <a:ext cx="3125452" cy="555403"/>
            <a:chOff x="771398" y="1001486"/>
            <a:chExt cx="3125452" cy="555403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26014" y="1118985"/>
              <a:ext cx="608200" cy="437904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71398" y="1103015"/>
              <a:ext cx="608200" cy="437904"/>
            </a:xfrm>
            <a:prstGeom prst="rect">
              <a:avLst/>
            </a:prstGeom>
          </p:spPr>
        </p:pic>
        <p:grpSp>
          <p:nvGrpSpPr>
            <p:cNvPr id="17" name="组合 16"/>
            <p:cNvGrpSpPr/>
            <p:nvPr/>
          </p:nvGrpSpPr>
          <p:grpSpPr>
            <a:xfrm>
              <a:off x="1060264" y="1001486"/>
              <a:ext cx="2836586" cy="552214"/>
              <a:chOff x="1060263" y="828274"/>
              <a:chExt cx="3769411" cy="733812"/>
            </a:xfrm>
          </p:grpSpPr>
          <p:grpSp>
            <p:nvGrpSpPr>
              <p:cNvPr id="19" name="组合 18">
                <a:extLst>
                  <a:ext uri="{FF2B5EF4-FFF2-40B4-BE49-F238E27FC236}">
                    <a16:creationId xmlns:a16="http://schemas.microsoft.com/office/drawing/2014/main" xmlns="" id="{EA1518F8-1812-456B-8906-6C6A5A7A9802}"/>
                  </a:ext>
                </a:extLst>
              </p:cNvPr>
              <p:cNvGrpSpPr/>
              <p:nvPr/>
            </p:nvGrpSpPr>
            <p:grpSpPr>
              <a:xfrm>
                <a:off x="1060263" y="828274"/>
                <a:ext cx="699925" cy="699925"/>
                <a:chOff x="1703892" y="3771436"/>
                <a:chExt cx="699925" cy="699925"/>
              </a:xfrm>
            </p:grpSpPr>
            <p:sp>
              <p:nvSpPr>
                <p:cNvPr id="21" name="椭圆 20">
                  <a:extLst>
                    <a:ext uri="{FF2B5EF4-FFF2-40B4-BE49-F238E27FC236}">
                      <a16:creationId xmlns:a16="http://schemas.microsoft.com/office/drawing/2014/main" xmlns="" id="{82FEC601-B001-476E-BA77-01CB76688E17}"/>
                    </a:ext>
                  </a:extLst>
                </p:cNvPr>
                <p:cNvSpPr/>
                <p:nvPr/>
              </p:nvSpPr>
              <p:spPr>
                <a:xfrm>
                  <a:off x="1703892" y="3771436"/>
                  <a:ext cx="699925" cy="699925"/>
                </a:xfrm>
                <a:prstGeom prst="ellipse">
                  <a:avLst/>
                </a:prstGeom>
                <a:solidFill>
                  <a:srgbClr val="3D867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文本框 21">
                  <a:extLst>
                    <a:ext uri="{FF2B5EF4-FFF2-40B4-BE49-F238E27FC236}">
                      <a16:creationId xmlns:a16="http://schemas.microsoft.com/office/drawing/2014/main" xmlns="" id="{1587ED68-86C2-4BF0-A328-EF427D9D6836}"/>
                    </a:ext>
                  </a:extLst>
                </p:cNvPr>
                <p:cNvSpPr txBox="1"/>
                <p:nvPr/>
              </p:nvSpPr>
              <p:spPr>
                <a:xfrm>
                  <a:off x="1703893" y="3890565"/>
                  <a:ext cx="699924" cy="5316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000" b="1" dirty="0" smtClean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02</a:t>
                  </a:r>
                  <a:endParaRPr lang="zh-CN" altLang="en-US" sz="20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xmlns="" id="{BF2E7C95-9D5A-46AE-91B1-8F36B90E4664}"/>
                  </a:ext>
                </a:extLst>
              </p:cNvPr>
              <p:cNvSpPr txBox="1"/>
              <p:nvPr/>
            </p:nvSpPr>
            <p:spPr>
              <a:xfrm>
                <a:off x="2088730" y="948600"/>
                <a:ext cx="2740944" cy="6134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sz="2400" b="1" dirty="0" smtClean="0">
                    <a:cs typeface="+mn-ea"/>
                    <a:sym typeface="+mn-lt"/>
                  </a:rPr>
                  <a:t>个人能力</a:t>
                </a:r>
                <a:endParaRPr lang="zh-CN" altLang="en-US" sz="2400" b="1" dirty="0">
                  <a:cs typeface="+mn-ea"/>
                  <a:sym typeface="+mn-lt"/>
                </a:endParaRPr>
              </a:p>
            </p:txBody>
          </p:sp>
        </p:grpSp>
      </p:grpSp>
      <p:sp>
        <p:nvSpPr>
          <p:cNvPr id="50" name="í$ḻîḑé">
            <a:extLst>
              <a:ext uri="{FF2B5EF4-FFF2-40B4-BE49-F238E27FC236}">
                <a16:creationId xmlns:a16="http://schemas.microsoft.com/office/drawing/2014/main" xmlns="" id="{D2F313E5-DF66-4096-B4D2-D40A551B3DEE}"/>
              </a:ext>
            </a:extLst>
          </p:cNvPr>
          <p:cNvSpPr/>
          <p:nvPr/>
        </p:nvSpPr>
        <p:spPr>
          <a:xfrm>
            <a:off x="6730628" y="2250117"/>
            <a:ext cx="466162" cy="465458"/>
          </a:xfrm>
          <a:custGeom>
            <a:avLst/>
            <a:gdLst>
              <a:gd name="T0" fmla="*/ 2332 w 4663"/>
              <a:gd name="T1" fmla="*/ 0 h 4663"/>
              <a:gd name="T2" fmla="*/ 0 w 4663"/>
              <a:gd name="T3" fmla="*/ 2332 h 4663"/>
              <a:gd name="T4" fmla="*/ 2332 w 4663"/>
              <a:gd name="T5" fmla="*/ 4663 h 4663"/>
              <a:gd name="T6" fmla="*/ 4663 w 4663"/>
              <a:gd name="T7" fmla="*/ 2332 h 4663"/>
              <a:gd name="T8" fmla="*/ 2332 w 4663"/>
              <a:gd name="T9" fmla="*/ 0 h 4663"/>
              <a:gd name="T10" fmla="*/ 1694 w 4663"/>
              <a:gd name="T11" fmla="*/ 1888 h 4663"/>
              <a:gd name="T12" fmla="*/ 1699 w 4663"/>
              <a:gd name="T13" fmla="*/ 1883 h 4663"/>
              <a:gd name="T14" fmla="*/ 1724 w 4663"/>
              <a:gd name="T15" fmla="*/ 1825 h 4663"/>
              <a:gd name="T16" fmla="*/ 1718 w 4663"/>
              <a:gd name="T17" fmla="*/ 1395 h 4663"/>
              <a:gd name="T18" fmla="*/ 2108 w 4663"/>
              <a:gd name="T19" fmla="*/ 1006 h 4663"/>
              <a:gd name="T20" fmla="*/ 2159 w 4663"/>
              <a:gd name="T21" fmla="*/ 993 h 4663"/>
              <a:gd name="T22" fmla="*/ 2165 w 4663"/>
              <a:gd name="T23" fmla="*/ 991 h 4663"/>
              <a:gd name="T24" fmla="*/ 2207 w 4663"/>
              <a:gd name="T25" fmla="*/ 989 h 4663"/>
              <a:gd name="T26" fmla="*/ 2207 w 4663"/>
              <a:gd name="T27" fmla="*/ 992 h 4663"/>
              <a:gd name="T28" fmla="*/ 2217 w 4663"/>
              <a:gd name="T29" fmla="*/ 991 h 4663"/>
              <a:gd name="T30" fmla="*/ 2244 w 4663"/>
              <a:gd name="T31" fmla="*/ 987 h 4663"/>
              <a:gd name="T32" fmla="*/ 2253 w 4663"/>
              <a:gd name="T33" fmla="*/ 985 h 4663"/>
              <a:gd name="T34" fmla="*/ 2510 w 4663"/>
              <a:gd name="T35" fmla="*/ 1043 h 4663"/>
              <a:gd name="T36" fmla="*/ 2614 w 4663"/>
              <a:gd name="T37" fmla="*/ 1079 h 4663"/>
              <a:gd name="T38" fmla="*/ 2906 w 4663"/>
              <a:gd name="T39" fmla="*/ 1260 h 4663"/>
              <a:gd name="T40" fmla="*/ 2980 w 4663"/>
              <a:gd name="T41" fmla="*/ 1830 h 4663"/>
              <a:gd name="T42" fmla="*/ 2987 w 4663"/>
              <a:gd name="T43" fmla="*/ 1878 h 4663"/>
              <a:gd name="T44" fmla="*/ 2996 w 4663"/>
              <a:gd name="T45" fmla="*/ 1888 h 4663"/>
              <a:gd name="T46" fmla="*/ 2984 w 4663"/>
              <a:gd name="T47" fmla="*/ 2083 h 4663"/>
              <a:gd name="T48" fmla="*/ 2943 w 4663"/>
              <a:gd name="T49" fmla="*/ 2171 h 4663"/>
              <a:gd name="T50" fmla="*/ 2929 w 4663"/>
              <a:gd name="T51" fmla="*/ 2201 h 4663"/>
              <a:gd name="T52" fmla="*/ 2324 w 4663"/>
              <a:gd name="T53" fmla="*/ 2838 h 4663"/>
              <a:gd name="T54" fmla="*/ 1759 w 4663"/>
              <a:gd name="T55" fmla="*/ 2201 h 4663"/>
              <a:gd name="T56" fmla="*/ 1744 w 4663"/>
              <a:gd name="T57" fmla="*/ 2169 h 4663"/>
              <a:gd name="T58" fmla="*/ 1702 w 4663"/>
              <a:gd name="T59" fmla="*/ 2072 h 4663"/>
              <a:gd name="T60" fmla="*/ 1694 w 4663"/>
              <a:gd name="T61" fmla="*/ 1888 h 4663"/>
              <a:gd name="T62" fmla="*/ 1154 w 4663"/>
              <a:gd name="T63" fmla="*/ 3191 h 4663"/>
              <a:gd name="T64" fmla="*/ 1340 w 4663"/>
              <a:gd name="T65" fmla="*/ 3065 h 4663"/>
              <a:gd name="T66" fmla="*/ 1840 w 4663"/>
              <a:gd name="T67" fmla="*/ 2847 h 4663"/>
              <a:gd name="T68" fmla="*/ 1858 w 4663"/>
              <a:gd name="T69" fmla="*/ 2831 h 4663"/>
              <a:gd name="T70" fmla="*/ 1914 w 4663"/>
              <a:gd name="T71" fmla="*/ 2774 h 4663"/>
              <a:gd name="T72" fmla="*/ 1927 w 4663"/>
              <a:gd name="T73" fmla="*/ 2762 h 4663"/>
              <a:gd name="T74" fmla="*/ 1940 w 4663"/>
              <a:gd name="T75" fmla="*/ 2774 h 4663"/>
              <a:gd name="T76" fmla="*/ 2324 w 4663"/>
              <a:gd name="T77" fmla="*/ 2954 h 4663"/>
              <a:gd name="T78" fmla="*/ 2714 w 4663"/>
              <a:gd name="T79" fmla="*/ 2790 h 4663"/>
              <a:gd name="T80" fmla="*/ 2724 w 4663"/>
              <a:gd name="T81" fmla="*/ 2782 h 4663"/>
              <a:gd name="T82" fmla="*/ 2750 w 4663"/>
              <a:gd name="T83" fmla="*/ 2795 h 4663"/>
              <a:gd name="T84" fmla="*/ 2834 w 4663"/>
              <a:gd name="T85" fmla="*/ 2855 h 4663"/>
              <a:gd name="T86" fmla="*/ 2858 w 4663"/>
              <a:gd name="T87" fmla="*/ 2867 h 4663"/>
              <a:gd name="T88" fmla="*/ 2856 w 4663"/>
              <a:gd name="T89" fmla="*/ 2870 h 4663"/>
              <a:gd name="T90" fmla="*/ 2866 w 4663"/>
              <a:gd name="T91" fmla="*/ 2876 h 4663"/>
              <a:gd name="T92" fmla="*/ 2944 w 4663"/>
              <a:gd name="T93" fmla="*/ 2918 h 4663"/>
              <a:gd name="T94" fmla="*/ 3024 w 4663"/>
              <a:gd name="T95" fmla="*/ 2949 h 4663"/>
              <a:gd name="T96" fmla="*/ 3291 w 4663"/>
              <a:gd name="T97" fmla="*/ 3055 h 4663"/>
              <a:gd name="T98" fmla="*/ 3316 w 4663"/>
              <a:gd name="T99" fmla="*/ 3063 h 4663"/>
              <a:gd name="T100" fmla="*/ 3507 w 4663"/>
              <a:gd name="T101" fmla="*/ 3187 h 4663"/>
              <a:gd name="T102" fmla="*/ 3739 w 4663"/>
              <a:gd name="T103" fmla="*/ 4067 h 4663"/>
              <a:gd name="T104" fmla="*/ 2332 w 4663"/>
              <a:gd name="T105" fmla="*/ 4567 h 4663"/>
              <a:gd name="T106" fmla="*/ 925 w 4663"/>
              <a:gd name="T107" fmla="*/ 4067 h 4663"/>
              <a:gd name="T108" fmla="*/ 1154 w 4663"/>
              <a:gd name="T109" fmla="*/ 3191 h 46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4663" h="4663">
                <a:moveTo>
                  <a:pt x="2332" y="0"/>
                </a:moveTo>
                <a:cubicBezTo>
                  <a:pt x="1046" y="0"/>
                  <a:pt x="0" y="1046"/>
                  <a:pt x="0" y="2332"/>
                </a:cubicBezTo>
                <a:cubicBezTo>
                  <a:pt x="0" y="3617"/>
                  <a:pt x="1046" y="4663"/>
                  <a:pt x="2332" y="4663"/>
                </a:cubicBezTo>
                <a:cubicBezTo>
                  <a:pt x="3617" y="4663"/>
                  <a:pt x="4663" y="3617"/>
                  <a:pt x="4663" y="2332"/>
                </a:cubicBezTo>
                <a:cubicBezTo>
                  <a:pt x="4663" y="1046"/>
                  <a:pt x="3617" y="0"/>
                  <a:pt x="2332" y="0"/>
                </a:cubicBezTo>
                <a:close/>
                <a:moveTo>
                  <a:pt x="1694" y="1888"/>
                </a:moveTo>
                <a:lnTo>
                  <a:pt x="1699" y="1883"/>
                </a:lnTo>
                <a:cubicBezTo>
                  <a:pt x="1718" y="1869"/>
                  <a:pt x="1727" y="1848"/>
                  <a:pt x="1724" y="1825"/>
                </a:cubicBezTo>
                <a:cubicBezTo>
                  <a:pt x="1677" y="1543"/>
                  <a:pt x="1708" y="1425"/>
                  <a:pt x="1718" y="1395"/>
                </a:cubicBezTo>
                <a:cubicBezTo>
                  <a:pt x="1800" y="1143"/>
                  <a:pt x="2058" y="1027"/>
                  <a:pt x="2108" y="1006"/>
                </a:cubicBezTo>
                <a:cubicBezTo>
                  <a:pt x="2119" y="1002"/>
                  <a:pt x="2139" y="996"/>
                  <a:pt x="2159" y="993"/>
                </a:cubicBezTo>
                <a:lnTo>
                  <a:pt x="2165" y="991"/>
                </a:lnTo>
                <a:lnTo>
                  <a:pt x="2207" y="989"/>
                </a:lnTo>
                <a:lnTo>
                  <a:pt x="2207" y="992"/>
                </a:lnTo>
                <a:lnTo>
                  <a:pt x="2217" y="991"/>
                </a:lnTo>
                <a:cubicBezTo>
                  <a:pt x="2225" y="990"/>
                  <a:pt x="2233" y="989"/>
                  <a:pt x="2244" y="987"/>
                </a:cubicBezTo>
                <a:lnTo>
                  <a:pt x="2253" y="985"/>
                </a:lnTo>
                <a:cubicBezTo>
                  <a:pt x="2261" y="985"/>
                  <a:pt x="2361" y="998"/>
                  <a:pt x="2510" y="1043"/>
                </a:cubicBezTo>
                <a:lnTo>
                  <a:pt x="2614" y="1079"/>
                </a:lnTo>
                <a:cubicBezTo>
                  <a:pt x="2803" y="1135"/>
                  <a:pt x="2890" y="1239"/>
                  <a:pt x="2906" y="1260"/>
                </a:cubicBezTo>
                <a:cubicBezTo>
                  <a:pt x="3058" y="1432"/>
                  <a:pt x="3017" y="1691"/>
                  <a:pt x="2980" y="1830"/>
                </a:cubicBezTo>
                <a:cubicBezTo>
                  <a:pt x="2975" y="1847"/>
                  <a:pt x="2978" y="1864"/>
                  <a:pt x="2987" y="1878"/>
                </a:cubicBezTo>
                <a:lnTo>
                  <a:pt x="2996" y="1888"/>
                </a:lnTo>
                <a:cubicBezTo>
                  <a:pt x="3007" y="1903"/>
                  <a:pt x="3017" y="1961"/>
                  <a:pt x="2984" y="2083"/>
                </a:cubicBezTo>
                <a:cubicBezTo>
                  <a:pt x="2977" y="2120"/>
                  <a:pt x="2964" y="2150"/>
                  <a:pt x="2943" y="2171"/>
                </a:cubicBezTo>
                <a:cubicBezTo>
                  <a:pt x="2936" y="2179"/>
                  <a:pt x="2931" y="2189"/>
                  <a:pt x="2929" y="2201"/>
                </a:cubicBezTo>
                <a:cubicBezTo>
                  <a:pt x="2877" y="2502"/>
                  <a:pt x="2608" y="2838"/>
                  <a:pt x="2324" y="2838"/>
                </a:cubicBezTo>
                <a:cubicBezTo>
                  <a:pt x="2084" y="2838"/>
                  <a:pt x="1809" y="2529"/>
                  <a:pt x="1759" y="2201"/>
                </a:cubicBezTo>
                <a:cubicBezTo>
                  <a:pt x="1757" y="2189"/>
                  <a:pt x="1752" y="2178"/>
                  <a:pt x="1744" y="2169"/>
                </a:cubicBezTo>
                <a:cubicBezTo>
                  <a:pt x="1723" y="2148"/>
                  <a:pt x="1710" y="2117"/>
                  <a:pt x="1702" y="2072"/>
                </a:cubicBezTo>
                <a:cubicBezTo>
                  <a:pt x="1678" y="1986"/>
                  <a:pt x="1676" y="1917"/>
                  <a:pt x="1694" y="1888"/>
                </a:cubicBezTo>
                <a:close/>
                <a:moveTo>
                  <a:pt x="1154" y="3191"/>
                </a:moveTo>
                <a:cubicBezTo>
                  <a:pt x="1164" y="3178"/>
                  <a:pt x="1223" y="3110"/>
                  <a:pt x="1340" y="3065"/>
                </a:cubicBezTo>
                <a:cubicBezTo>
                  <a:pt x="1444" y="3033"/>
                  <a:pt x="1700" y="2948"/>
                  <a:pt x="1840" y="2847"/>
                </a:cubicBezTo>
                <a:cubicBezTo>
                  <a:pt x="1846" y="2843"/>
                  <a:pt x="1853" y="2836"/>
                  <a:pt x="1858" y="2831"/>
                </a:cubicBezTo>
                <a:cubicBezTo>
                  <a:pt x="1871" y="2817"/>
                  <a:pt x="1891" y="2796"/>
                  <a:pt x="1914" y="2774"/>
                </a:cubicBezTo>
                <a:lnTo>
                  <a:pt x="1927" y="2762"/>
                </a:lnTo>
                <a:lnTo>
                  <a:pt x="1940" y="2774"/>
                </a:lnTo>
                <a:cubicBezTo>
                  <a:pt x="2064" y="2890"/>
                  <a:pt x="2200" y="2954"/>
                  <a:pt x="2324" y="2954"/>
                </a:cubicBezTo>
                <a:cubicBezTo>
                  <a:pt x="2455" y="2954"/>
                  <a:pt x="2590" y="2897"/>
                  <a:pt x="2714" y="2790"/>
                </a:cubicBezTo>
                <a:lnTo>
                  <a:pt x="2724" y="2782"/>
                </a:lnTo>
                <a:lnTo>
                  <a:pt x="2750" y="2795"/>
                </a:lnTo>
                <a:cubicBezTo>
                  <a:pt x="2774" y="2816"/>
                  <a:pt x="2815" y="2846"/>
                  <a:pt x="2834" y="2855"/>
                </a:cubicBezTo>
                <a:lnTo>
                  <a:pt x="2858" y="2867"/>
                </a:lnTo>
                <a:lnTo>
                  <a:pt x="2856" y="2870"/>
                </a:lnTo>
                <a:lnTo>
                  <a:pt x="2866" y="2876"/>
                </a:lnTo>
                <a:cubicBezTo>
                  <a:pt x="2889" y="2890"/>
                  <a:pt x="2914" y="2903"/>
                  <a:pt x="2944" y="2918"/>
                </a:cubicBezTo>
                <a:cubicBezTo>
                  <a:pt x="2973" y="2931"/>
                  <a:pt x="2998" y="2941"/>
                  <a:pt x="3024" y="2949"/>
                </a:cubicBezTo>
                <a:cubicBezTo>
                  <a:pt x="3045" y="2956"/>
                  <a:pt x="3160" y="2995"/>
                  <a:pt x="3291" y="3055"/>
                </a:cubicBezTo>
                <a:lnTo>
                  <a:pt x="3316" y="3063"/>
                </a:lnTo>
                <a:cubicBezTo>
                  <a:pt x="3445" y="3112"/>
                  <a:pt x="3501" y="3180"/>
                  <a:pt x="3507" y="3187"/>
                </a:cubicBezTo>
                <a:cubicBezTo>
                  <a:pt x="3659" y="3412"/>
                  <a:pt x="3717" y="3833"/>
                  <a:pt x="3739" y="4067"/>
                </a:cubicBezTo>
                <a:cubicBezTo>
                  <a:pt x="3342" y="4390"/>
                  <a:pt x="2842" y="4567"/>
                  <a:pt x="2332" y="4567"/>
                </a:cubicBezTo>
                <a:cubicBezTo>
                  <a:pt x="1821" y="4567"/>
                  <a:pt x="1322" y="4390"/>
                  <a:pt x="925" y="4067"/>
                </a:cubicBezTo>
                <a:cubicBezTo>
                  <a:pt x="946" y="3833"/>
                  <a:pt x="1004" y="3414"/>
                  <a:pt x="1154" y="3191"/>
                </a:cubicBezTo>
                <a:close/>
              </a:path>
            </a:pathLst>
          </a:custGeom>
          <a:solidFill>
            <a:srgbClr val="3D8672"/>
          </a:soli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r" defTabSz="914377"/>
            <a:endParaRPr lang="zh-CN" altLang="en-US" sz="1400" b="1" dirty="0">
              <a:cs typeface="+mn-ea"/>
              <a:sym typeface="+mn-lt"/>
            </a:endParaRPr>
          </a:p>
        </p:txBody>
      </p:sp>
      <p:sp>
        <p:nvSpPr>
          <p:cNvPr id="51" name="îṧľíḍe">
            <a:extLst>
              <a:ext uri="{FF2B5EF4-FFF2-40B4-BE49-F238E27FC236}">
                <a16:creationId xmlns:a16="http://schemas.microsoft.com/office/drawing/2014/main" xmlns="" id="{99625CC0-60FA-4074-BEE6-223EDE57C3C9}"/>
              </a:ext>
            </a:extLst>
          </p:cNvPr>
          <p:cNvSpPr/>
          <p:nvPr/>
        </p:nvSpPr>
        <p:spPr>
          <a:xfrm>
            <a:off x="6730628" y="3553714"/>
            <a:ext cx="466162" cy="465458"/>
          </a:xfrm>
          <a:custGeom>
            <a:avLst/>
            <a:gdLst>
              <a:gd name="T0" fmla="*/ 2332 w 4663"/>
              <a:gd name="T1" fmla="*/ 0 h 4663"/>
              <a:gd name="T2" fmla="*/ 0 w 4663"/>
              <a:gd name="T3" fmla="*/ 2332 h 4663"/>
              <a:gd name="T4" fmla="*/ 2332 w 4663"/>
              <a:gd name="T5" fmla="*/ 4663 h 4663"/>
              <a:gd name="T6" fmla="*/ 4663 w 4663"/>
              <a:gd name="T7" fmla="*/ 2332 h 4663"/>
              <a:gd name="T8" fmla="*/ 2332 w 4663"/>
              <a:gd name="T9" fmla="*/ 0 h 4663"/>
              <a:gd name="T10" fmla="*/ 1694 w 4663"/>
              <a:gd name="T11" fmla="*/ 1888 h 4663"/>
              <a:gd name="T12" fmla="*/ 1699 w 4663"/>
              <a:gd name="T13" fmla="*/ 1883 h 4663"/>
              <a:gd name="T14" fmla="*/ 1724 w 4663"/>
              <a:gd name="T15" fmla="*/ 1825 h 4663"/>
              <a:gd name="T16" fmla="*/ 1718 w 4663"/>
              <a:gd name="T17" fmla="*/ 1395 h 4663"/>
              <a:gd name="T18" fmla="*/ 2108 w 4663"/>
              <a:gd name="T19" fmla="*/ 1006 h 4663"/>
              <a:gd name="T20" fmla="*/ 2159 w 4663"/>
              <a:gd name="T21" fmla="*/ 993 h 4663"/>
              <a:gd name="T22" fmla="*/ 2165 w 4663"/>
              <a:gd name="T23" fmla="*/ 991 h 4663"/>
              <a:gd name="T24" fmla="*/ 2207 w 4663"/>
              <a:gd name="T25" fmla="*/ 989 h 4663"/>
              <a:gd name="T26" fmla="*/ 2207 w 4663"/>
              <a:gd name="T27" fmla="*/ 992 h 4663"/>
              <a:gd name="T28" fmla="*/ 2217 w 4663"/>
              <a:gd name="T29" fmla="*/ 991 h 4663"/>
              <a:gd name="T30" fmla="*/ 2244 w 4663"/>
              <a:gd name="T31" fmla="*/ 987 h 4663"/>
              <a:gd name="T32" fmla="*/ 2253 w 4663"/>
              <a:gd name="T33" fmla="*/ 985 h 4663"/>
              <a:gd name="T34" fmla="*/ 2510 w 4663"/>
              <a:gd name="T35" fmla="*/ 1043 h 4663"/>
              <a:gd name="T36" fmla="*/ 2614 w 4663"/>
              <a:gd name="T37" fmla="*/ 1079 h 4663"/>
              <a:gd name="T38" fmla="*/ 2906 w 4663"/>
              <a:gd name="T39" fmla="*/ 1260 h 4663"/>
              <a:gd name="T40" fmla="*/ 2980 w 4663"/>
              <a:gd name="T41" fmla="*/ 1830 h 4663"/>
              <a:gd name="T42" fmla="*/ 2987 w 4663"/>
              <a:gd name="T43" fmla="*/ 1878 h 4663"/>
              <a:gd name="T44" fmla="*/ 2996 w 4663"/>
              <a:gd name="T45" fmla="*/ 1888 h 4663"/>
              <a:gd name="T46" fmla="*/ 2984 w 4663"/>
              <a:gd name="T47" fmla="*/ 2083 h 4663"/>
              <a:gd name="T48" fmla="*/ 2943 w 4663"/>
              <a:gd name="T49" fmla="*/ 2171 h 4663"/>
              <a:gd name="T50" fmla="*/ 2929 w 4663"/>
              <a:gd name="T51" fmla="*/ 2201 h 4663"/>
              <a:gd name="T52" fmla="*/ 2324 w 4663"/>
              <a:gd name="T53" fmla="*/ 2838 h 4663"/>
              <a:gd name="T54" fmla="*/ 1759 w 4663"/>
              <a:gd name="T55" fmla="*/ 2201 h 4663"/>
              <a:gd name="T56" fmla="*/ 1744 w 4663"/>
              <a:gd name="T57" fmla="*/ 2169 h 4663"/>
              <a:gd name="T58" fmla="*/ 1702 w 4663"/>
              <a:gd name="T59" fmla="*/ 2072 h 4663"/>
              <a:gd name="T60" fmla="*/ 1694 w 4663"/>
              <a:gd name="T61" fmla="*/ 1888 h 4663"/>
              <a:gd name="T62" fmla="*/ 1154 w 4663"/>
              <a:gd name="T63" fmla="*/ 3191 h 4663"/>
              <a:gd name="T64" fmla="*/ 1340 w 4663"/>
              <a:gd name="T65" fmla="*/ 3065 h 4663"/>
              <a:gd name="T66" fmla="*/ 1840 w 4663"/>
              <a:gd name="T67" fmla="*/ 2847 h 4663"/>
              <a:gd name="T68" fmla="*/ 1858 w 4663"/>
              <a:gd name="T69" fmla="*/ 2831 h 4663"/>
              <a:gd name="T70" fmla="*/ 1914 w 4663"/>
              <a:gd name="T71" fmla="*/ 2774 h 4663"/>
              <a:gd name="T72" fmla="*/ 1927 w 4663"/>
              <a:gd name="T73" fmla="*/ 2762 h 4663"/>
              <a:gd name="T74" fmla="*/ 1940 w 4663"/>
              <a:gd name="T75" fmla="*/ 2774 h 4663"/>
              <a:gd name="T76" fmla="*/ 2324 w 4663"/>
              <a:gd name="T77" fmla="*/ 2954 h 4663"/>
              <a:gd name="T78" fmla="*/ 2714 w 4663"/>
              <a:gd name="T79" fmla="*/ 2790 h 4663"/>
              <a:gd name="T80" fmla="*/ 2724 w 4663"/>
              <a:gd name="T81" fmla="*/ 2782 h 4663"/>
              <a:gd name="T82" fmla="*/ 2750 w 4663"/>
              <a:gd name="T83" fmla="*/ 2795 h 4663"/>
              <a:gd name="T84" fmla="*/ 2834 w 4663"/>
              <a:gd name="T85" fmla="*/ 2855 h 4663"/>
              <a:gd name="T86" fmla="*/ 2858 w 4663"/>
              <a:gd name="T87" fmla="*/ 2867 h 4663"/>
              <a:gd name="T88" fmla="*/ 2856 w 4663"/>
              <a:gd name="T89" fmla="*/ 2870 h 4663"/>
              <a:gd name="T90" fmla="*/ 2866 w 4663"/>
              <a:gd name="T91" fmla="*/ 2876 h 4663"/>
              <a:gd name="T92" fmla="*/ 2944 w 4663"/>
              <a:gd name="T93" fmla="*/ 2918 h 4663"/>
              <a:gd name="T94" fmla="*/ 3024 w 4663"/>
              <a:gd name="T95" fmla="*/ 2949 h 4663"/>
              <a:gd name="T96" fmla="*/ 3291 w 4663"/>
              <a:gd name="T97" fmla="*/ 3055 h 4663"/>
              <a:gd name="T98" fmla="*/ 3316 w 4663"/>
              <a:gd name="T99" fmla="*/ 3063 h 4663"/>
              <a:gd name="T100" fmla="*/ 3507 w 4663"/>
              <a:gd name="T101" fmla="*/ 3187 h 4663"/>
              <a:gd name="T102" fmla="*/ 3739 w 4663"/>
              <a:gd name="T103" fmla="*/ 4067 h 4663"/>
              <a:gd name="T104" fmla="*/ 2332 w 4663"/>
              <a:gd name="T105" fmla="*/ 4567 h 4663"/>
              <a:gd name="T106" fmla="*/ 925 w 4663"/>
              <a:gd name="T107" fmla="*/ 4067 h 4663"/>
              <a:gd name="T108" fmla="*/ 1154 w 4663"/>
              <a:gd name="T109" fmla="*/ 3191 h 46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4663" h="4663">
                <a:moveTo>
                  <a:pt x="2332" y="0"/>
                </a:moveTo>
                <a:cubicBezTo>
                  <a:pt x="1046" y="0"/>
                  <a:pt x="0" y="1046"/>
                  <a:pt x="0" y="2332"/>
                </a:cubicBezTo>
                <a:cubicBezTo>
                  <a:pt x="0" y="3617"/>
                  <a:pt x="1046" y="4663"/>
                  <a:pt x="2332" y="4663"/>
                </a:cubicBezTo>
                <a:cubicBezTo>
                  <a:pt x="3617" y="4663"/>
                  <a:pt x="4663" y="3617"/>
                  <a:pt x="4663" y="2332"/>
                </a:cubicBezTo>
                <a:cubicBezTo>
                  <a:pt x="4663" y="1046"/>
                  <a:pt x="3617" y="0"/>
                  <a:pt x="2332" y="0"/>
                </a:cubicBezTo>
                <a:close/>
                <a:moveTo>
                  <a:pt x="1694" y="1888"/>
                </a:moveTo>
                <a:lnTo>
                  <a:pt x="1699" y="1883"/>
                </a:lnTo>
                <a:cubicBezTo>
                  <a:pt x="1718" y="1869"/>
                  <a:pt x="1727" y="1848"/>
                  <a:pt x="1724" y="1825"/>
                </a:cubicBezTo>
                <a:cubicBezTo>
                  <a:pt x="1677" y="1543"/>
                  <a:pt x="1708" y="1425"/>
                  <a:pt x="1718" y="1395"/>
                </a:cubicBezTo>
                <a:cubicBezTo>
                  <a:pt x="1800" y="1143"/>
                  <a:pt x="2058" y="1027"/>
                  <a:pt x="2108" y="1006"/>
                </a:cubicBezTo>
                <a:cubicBezTo>
                  <a:pt x="2119" y="1002"/>
                  <a:pt x="2139" y="996"/>
                  <a:pt x="2159" y="993"/>
                </a:cubicBezTo>
                <a:lnTo>
                  <a:pt x="2165" y="991"/>
                </a:lnTo>
                <a:lnTo>
                  <a:pt x="2207" y="989"/>
                </a:lnTo>
                <a:lnTo>
                  <a:pt x="2207" y="992"/>
                </a:lnTo>
                <a:lnTo>
                  <a:pt x="2217" y="991"/>
                </a:lnTo>
                <a:cubicBezTo>
                  <a:pt x="2225" y="990"/>
                  <a:pt x="2233" y="989"/>
                  <a:pt x="2244" y="987"/>
                </a:cubicBezTo>
                <a:lnTo>
                  <a:pt x="2253" y="985"/>
                </a:lnTo>
                <a:cubicBezTo>
                  <a:pt x="2261" y="985"/>
                  <a:pt x="2361" y="998"/>
                  <a:pt x="2510" y="1043"/>
                </a:cubicBezTo>
                <a:lnTo>
                  <a:pt x="2614" y="1079"/>
                </a:lnTo>
                <a:cubicBezTo>
                  <a:pt x="2803" y="1135"/>
                  <a:pt x="2890" y="1239"/>
                  <a:pt x="2906" y="1260"/>
                </a:cubicBezTo>
                <a:cubicBezTo>
                  <a:pt x="3058" y="1432"/>
                  <a:pt x="3017" y="1691"/>
                  <a:pt x="2980" y="1830"/>
                </a:cubicBezTo>
                <a:cubicBezTo>
                  <a:pt x="2975" y="1847"/>
                  <a:pt x="2978" y="1864"/>
                  <a:pt x="2987" y="1878"/>
                </a:cubicBezTo>
                <a:lnTo>
                  <a:pt x="2996" y="1888"/>
                </a:lnTo>
                <a:cubicBezTo>
                  <a:pt x="3007" y="1903"/>
                  <a:pt x="3017" y="1961"/>
                  <a:pt x="2984" y="2083"/>
                </a:cubicBezTo>
                <a:cubicBezTo>
                  <a:pt x="2977" y="2120"/>
                  <a:pt x="2964" y="2150"/>
                  <a:pt x="2943" y="2171"/>
                </a:cubicBezTo>
                <a:cubicBezTo>
                  <a:pt x="2936" y="2179"/>
                  <a:pt x="2931" y="2189"/>
                  <a:pt x="2929" y="2201"/>
                </a:cubicBezTo>
                <a:cubicBezTo>
                  <a:pt x="2877" y="2502"/>
                  <a:pt x="2608" y="2838"/>
                  <a:pt x="2324" y="2838"/>
                </a:cubicBezTo>
                <a:cubicBezTo>
                  <a:pt x="2084" y="2838"/>
                  <a:pt x="1809" y="2529"/>
                  <a:pt x="1759" y="2201"/>
                </a:cubicBezTo>
                <a:cubicBezTo>
                  <a:pt x="1757" y="2189"/>
                  <a:pt x="1752" y="2178"/>
                  <a:pt x="1744" y="2169"/>
                </a:cubicBezTo>
                <a:cubicBezTo>
                  <a:pt x="1723" y="2148"/>
                  <a:pt x="1710" y="2117"/>
                  <a:pt x="1702" y="2072"/>
                </a:cubicBezTo>
                <a:cubicBezTo>
                  <a:pt x="1678" y="1986"/>
                  <a:pt x="1676" y="1917"/>
                  <a:pt x="1694" y="1888"/>
                </a:cubicBezTo>
                <a:close/>
                <a:moveTo>
                  <a:pt x="1154" y="3191"/>
                </a:moveTo>
                <a:cubicBezTo>
                  <a:pt x="1164" y="3178"/>
                  <a:pt x="1223" y="3110"/>
                  <a:pt x="1340" y="3065"/>
                </a:cubicBezTo>
                <a:cubicBezTo>
                  <a:pt x="1444" y="3033"/>
                  <a:pt x="1700" y="2948"/>
                  <a:pt x="1840" y="2847"/>
                </a:cubicBezTo>
                <a:cubicBezTo>
                  <a:pt x="1846" y="2843"/>
                  <a:pt x="1853" y="2836"/>
                  <a:pt x="1858" y="2831"/>
                </a:cubicBezTo>
                <a:cubicBezTo>
                  <a:pt x="1871" y="2817"/>
                  <a:pt x="1891" y="2796"/>
                  <a:pt x="1914" y="2774"/>
                </a:cubicBezTo>
                <a:lnTo>
                  <a:pt x="1927" y="2762"/>
                </a:lnTo>
                <a:lnTo>
                  <a:pt x="1940" y="2774"/>
                </a:lnTo>
                <a:cubicBezTo>
                  <a:pt x="2064" y="2890"/>
                  <a:pt x="2200" y="2954"/>
                  <a:pt x="2324" y="2954"/>
                </a:cubicBezTo>
                <a:cubicBezTo>
                  <a:pt x="2455" y="2954"/>
                  <a:pt x="2590" y="2897"/>
                  <a:pt x="2714" y="2790"/>
                </a:cubicBezTo>
                <a:lnTo>
                  <a:pt x="2724" y="2782"/>
                </a:lnTo>
                <a:lnTo>
                  <a:pt x="2750" y="2795"/>
                </a:lnTo>
                <a:cubicBezTo>
                  <a:pt x="2774" y="2816"/>
                  <a:pt x="2815" y="2846"/>
                  <a:pt x="2834" y="2855"/>
                </a:cubicBezTo>
                <a:lnTo>
                  <a:pt x="2858" y="2867"/>
                </a:lnTo>
                <a:lnTo>
                  <a:pt x="2856" y="2870"/>
                </a:lnTo>
                <a:lnTo>
                  <a:pt x="2866" y="2876"/>
                </a:lnTo>
                <a:cubicBezTo>
                  <a:pt x="2889" y="2890"/>
                  <a:pt x="2914" y="2903"/>
                  <a:pt x="2944" y="2918"/>
                </a:cubicBezTo>
                <a:cubicBezTo>
                  <a:pt x="2973" y="2931"/>
                  <a:pt x="2998" y="2941"/>
                  <a:pt x="3024" y="2949"/>
                </a:cubicBezTo>
                <a:cubicBezTo>
                  <a:pt x="3045" y="2956"/>
                  <a:pt x="3160" y="2995"/>
                  <a:pt x="3291" y="3055"/>
                </a:cubicBezTo>
                <a:lnTo>
                  <a:pt x="3316" y="3063"/>
                </a:lnTo>
                <a:cubicBezTo>
                  <a:pt x="3445" y="3112"/>
                  <a:pt x="3501" y="3180"/>
                  <a:pt x="3507" y="3187"/>
                </a:cubicBezTo>
                <a:cubicBezTo>
                  <a:pt x="3659" y="3412"/>
                  <a:pt x="3717" y="3833"/>
                  <a:pt x="3739" y="4067"/>
                </a:cubicBezTo>
                <a:cubicBezTo>
                  <a:pt x="3342" y="4390"/>
                  <a:pt x="2842" y="4567"/>
                  <a:pt x="2332" y="4567"/>
                </a:cubicBezTo>
                <a:cubicBezTo>
                  <a:pt x="1821" y="4567"/>
                  <a:pt x="1322" y="4390"/>
                  <a:pt x="925" y="4067"/>
                </a:cubicBezTo>
                <a:cubicBezTo>
                  <a:pt x="946" y="3833"/>
                  <a:pt x="1004" y="3414"/>
                  <a:pt x="1154" y="3191"/>
                </a:cubicBezTo>
                <a:close/>
              </a:path>
            </a:pathLst>
          </a:custGeom>
          <a:solidFill>
            <a:srgbClr val="3D8672"/>
          </a:soli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r" defTabSz="914377"/>
            <a:endParaRPr lang="zh-CN" altLang="en-US" sz="1400" b="1" dirty="0">
              <a:cs typeface="+mn-ea"/>
              <a:sym typeface="+mn-lt"/>
            </a:endParaRPr>
          </a:p>
        </p:txBody>
      </p:sp>
      <p:sp>
        <p:nvSpPr>
          <p:cNvPr id="56" name="iṡḻiḍê">
            <a:extLst>
              <a:ext uri="{FF2B5EF4-FFF2-40B4-BE49-F238E27FC236}">
                <a16:creationId xmlns:a16="http://schemas.microsoft.com/office/drawing/2014/main" xmlns="" id="{01D4033F-8595-4BD5-A9BA-1A9750851E3B}"/>
              </a:ext>
            </a:extLst>
          </p:cNvPr>
          <p:cNvSpPr/>
          <p:nvPr/>
        </p:nvSpPr>
        <p:spPr>
          <a:xfrm>
            <a:off x="6730628" y="4857311"/>
            <a:ext cx="466162" cy="465458"/>
          </a:xfrm>
          <a:custGeom>
            <a:avLst/>
            <a:gdLst>
              <a:gd name="T0" fmla="*/ 2332 w 4663"/>
              <a:gd name="T1" fmla="*/ 0 h 4663"/>
              <a:gd name="T2" fmla="*/ 0 w 4663"/>
              <a:gd name="T3" fmla="*/ 2332 h 4663"/>
              <a:gd name="T4" fmla="*/ 2332 w 4663"/>
              <a:gd name="T5" fmla="*/ 4663 h 4663"/>
              <a:gd name="T6" fmla="*/ 4663 w 4663"/>
              <a:gd name="T7" fmla="*/ 2332 h 4663"/>
              <a:gd name="T8" fmla="*/ 2332 w 4663"/>
              <a:gd name="T9" fmla="*/ 0 h 4663"/>
              <a:gd name="T10" fmla="*/ 1694 w 4663"/>
              <a:gd name="T11" fmla="*/ 1888 h 4663"/>
              <a:gd name="T12" fmla="*/ 1699 w 4663"/>
              <a:gd name="T13" fmla="*/ 1883 h 4663"/>
              <a:gd name="T14" fmla="*/ 1724 w 4663"/>
              <a:gd name="T15" fmla="*/ 1825 h 4663"/>
              <a:gd name="T16" fmla="*/ 1718 w 4663"/>
              <a:gd name="T17" fmla="*/ 1395 h 4663"/>
              <a:gd name="T18" fmla="*/ 2108 w 4663"/>
              <a:gd name="T19" fmla="*/ 1006 h 4663"/>
              <a:gd name="T20" fmla="*/ 2159 w 4663"/>
              <a:gd name="T21" fmla="*/ 993 h 4663"/>
              <a:gd name="T22" fmla="*/ 2165 w 4663"/>
              <a:gd name="T23" fmla="*/ 991 h 4663"/>
              <a:gd name="T24" fmla="*/ 2207 w 4663"/>
              <a:gd name="T25" fmla="*/ 989 h 4663"/>
              <a:gd name="T26" fmla="*/ 2207 w 4663"/>
              <a:gd name="T27" fmla="*/ 992 h 4663"/>
              <a:gd name="T28" fmla="*/ 2217 w 4663"/>
              <a:gd name="T29" fmla="*/ 991 h 4663"/>
              <a:gd name="T30" fmla="*/ 2244 w 4663"/>
              <a:gd name="T31" fmla="*/ 987 h 4663"/>
              <a:gd name="T32" fmla="*/ 2253 w 4663"/>
              <a:gd name="T33" fmla="*/ 985 h 4663"/>
              <a:gd name="T34" fmla="*/ 2510 w 4663"/>
              <a:gd name="T35" fmla="*/ 1043 h 4663"/>
              <a:gd name="T36" fmla="*/ 2614 w 4663"/>
              <a:gd name="T37" fmla="*/ 1079 h 4663"/>
              <a:gd name="T38" fmla="*/ 2906 w 4663"/>
              <a:gd name="T39" fmla="*/ 1260 h 4663"/>
              <a:gd name="T40" fmla="*/ 2980 w 4663"/>
              <a:gd name="T41" fmla="*/ 1830 h 4663"/>
              <a:gd name="T42" fmla="*/ 2987 w 4663"/>
              <a:gd name="T43" fmla="*/ 1878 h 4663"/>
              <a:gd name="T44" fmla="*/ 2996 w 4663"/>
              <a:gd name="T45" fmla="*/ 1888 h 4663"/>
              <a:gd name="T46" fmla="*/ 2984 w 4663"/>
              <a:gd name="T47" fmla="*/ 2083 h 4663"/>
              <a:gd name="T48" fmla="*/ 2943 w 4663"/>
              <a:gd name="T49" fmla="*/ 2171 h 4663"/>
              <a:gd name="T50" fmla="*/ 2929 w 4663"/>
              <a:gd name="T51" fmla="*/ 2201 h 4663"/>
              <a:gd name="T52" fmla="*/ 2324 w 4663"/>
              <a:gd name="T53" fmla="*/ 2838 h 4663"/>
              <a:gd name="T54" fmla="*/ 1759 w 4663"/>
              <a:gd name="T55" fmla="*/ 2201 h 4663"/>
              <a:gd name="T56" fmla="*/ 1744 w 4663"/>
              <a:gd name="T57" fmla="*/ 2169 h 4663"/>
              <a:gd name="T58" fmla="*/ 1702 w 4663"/>
              <a:gd name="T59" fmla="*/ 2072 h 4663"/>
              <a:gd name="T60" fmla="*/ 1694 w 4663"/>
              <a:gd name="T61" fmla="*/ 1888 h 4663"/>
              <a:gd name="T62" fmla="*/ 1154 w 4663"/>
              <a:gd name="T63" fmla="*/ 3191 h 4663"/>
              <a:gd name="T64" fmla="*/ 1340 w 4663"/>
              <a:gd name="T65" fmla="*/ 3065 h 4663"/>
              <a:gd name="T66" fmla="*/ 1840 w 4663"/>
              <a:gd name="T67" fmla="*/ 2847 h 4663"/>
              <a:gd name="T68" fmla="*/ 1858 w 4663"/>
              <a:gd name="T69" fmla="*/ 2831 h 4663"/>
              <a:gd name="T70" fmla="*/ 1914 w 4663"/>
              <a:gd name="T71" fmla="*/ 2774 h 4663"/>
              <a:gd name="T72" fmla="*/ 1927 w 4663"/>
              <a:gd name="T73" fmla="*/ 2762 h 4663"/>
              <a:gd name="T74" fmla="*/ 1940 w 4663"/>
              <a:gd name="T75" fmla="*/ 2774 h 4663"/>
              <a:gd name="T76" fmla="*/ 2324 w 4663"/>
              <a:gd name="T77" fmla="*/ 2954 h 4663"/>
              <a:gd name="T78" fmla="*/ 2714 w 4663"/>
              <a:gd name="T79" fmla="*/ 2790 h 4663"/>
              <a:gd name="T80" fmla="*/ 2724 w 4663"/>
              <a:gd name="T81" fmla="*/ 2782 h 4663"/>
              <a:gd name="T82" fmla="*/ 2750 w 4663"/>
              <a:gd name="T83" fmla="*/ 2795 h 4663"/>
              <a:gd name="T84" fmla="*/ 2834 w 4663"/>
              <a:gd name="T85" fmla="*/ 2855 h 4663"/>
              <a:gd name="T86" fmla="*/ 2858 w 4663"/>
              <a:gd name="T87" fmla="*/ 2867 h 4663"/>
              <a:gd name="T88" fmla="*/ 2856 w 4663"/>
              <a:gd name="T89" fmla="*/ 2870 h 4663"/>
              <a:gd name="T90" fmla="*/ 2866 w 4663"/>
              <a:gd name="T91" fmla="*/ 2876 h 4663"/>
              <a:gd name="T92" fmla="*/ 2944 w 4663"/>
              <a:gd name="T93" fmla="*/ 2918 h 4663"/>
              <a:gd name="T94" fmla="*/ 3024 w 4663"/>
              <a:gd name="T95" fmla="*/ 2949 h 4663"/>
              <a:gd name="T96" fmla="*/ 3291 w 4663"/>
              <a:gd name="T97" fmla="*/ 3055 h 4663"/>
              <a:gd name="T98" fmla="*/ 3316 w 4663"/>
              <a:gd name="T99" fmla="*/ 3063 h 4663"/>
              <a:gd name="T100" fmla="*/ 3507 w 4663"/>
              <a:gd name="T101" fmla="*/ 3187 h 4663"/>
              <a:gd name="T102" fmla="*/ 3739 w 4663"/>
              <a:gd name="T103" fmla="*/ 4067 h 4663"/>
              <a:gd name="T104" fmla="*/ 2332 w 4663"/>
              <a:gd name="T105" fmla="*/ 4567 h 4663"/>
              <a:gd name="T106" fmla="*/ 925 w 4663"/>
              <a:gd name="T107" fmla="*/ 4067 h 4663"/>
              <a:gd name="T108" fmla="*/ 1154 w 4663"/>
              <a:gd name="T109" fmla="*/ 3191 h 46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4663" h="4663">
                <a:moveTo>
                  <a:pt x="2332" y="0"/>
                </a:moveTo>
                <a:cubicBezTo>
                  <a:pt x="1046" y="0"/>
                  <a:pt x="0" y="1046"/>
                  <a:pt x="0" y="2332"/>
                </a:cubicBezTo>
                <a:cubicBezTo>
                  <a:pt x="0" y="3617"/>
                  <a:pt x="1046" y="4663"/>
                  <a:pt x="2332" y="4663"/>
                </a:cubicBezTo>
                <a:cubicBezTo>
                  <a:pt x="3617" y="4663"/>
                  <a:pt x="4663" y="3617"/>
                  <a:pt x="4663" y="2332"/>
                </a:cubicBezTo>
                <a:cubicBezTo>
                  <a:pt x="4663" y="1046"/>
                  <a:pt x="3617" y="0"/>
                  <a:pt x="2332" y="0"/>
                </a:cubicBezTo>
                <a:close/>
                <a:moveTo>
                  <a:pt x="1694" y="1888"/>
                </a:moveTo>
                <a:lnTo>
                  <a:pt x="1699" y="1883"/>
                </a:lnTo>
                <a:cubicBezTo>
                  <a:pt x="1718" y="1869"/>
                  <a:pt x="1727" y="1848"/>
                  <a:pt x="1724" y="1825"/>
                </a:cubicBezTo>
                <a:cubicBezTo>
                  <a:pt x="1677" y="1543"/>
                  <a:pt x="1708" y="1425"/>
                  <a:pt x="1718" y="1395"/>
                </a:cubicBezTo>
                <a:cubicBezTo>
                  <a:pt x="1800" y="1143"/>
                  <a:pt x="2058" y="1027"/>
                  <a:pt x="2108" y="1006"/>
                </a:cubicBezTo>
                <a:cubicBezTo>
                  <a:pt x="2119" y="1002"/>
                  <a:pt x="2139" y="996"/>
                  <a:pt x="2159" y="993"/>
                </a:cubicBezTo>
                <a:lnTo>
                  <a:pt x="2165" y="991"/>
                </a:lnTo>
                <a:lnTo>
                  <a:pt x="2207" y="989"/>
                </a:lnTo>
                <a:lnTo>
                  <a:pt x="2207" y="992"/>
                </a:lnTo>
                <a:lnTo>
                  <a:pt x="2217" y="991"/>
                </a:lnTo>
                <a:cubicBezTo>
                  <a:pt x="2225" y="990"/>
                  <a:pt x="2233" y="989"/>
                  <a:pt x="2244" y="987"/>
                </a:cubicBezTo>
                <a:lnTo>
                  <a:pt x="2253" y="985"/>
                </a:lnTo>
                <a:cubicBezTo>
                  <a:pt x="2261" y="985"/>
                  <a:pt x="2361" y="998"/>
                  <a:pt x="2510" y="1043"/>
                </a:cubicBezTo>
                <a:lnTo>
                  <a:pt x="2614" y="1079"/>
                </a:lnTo>
                <a:cubicBezTo>
                  <a:pt x="2803" y="1135"/>
                  <a:pt x="2890" y="1239"/>
                  <a:pt x="2906" y="1260"/>
                </a:cubicBezTo>
                <a:cubicBezTo>
                  <a:pt x="3058" y="1432"/>
                  <a:pt x="3017" y="1691"/>
                  <a:pt x="2980" y="1830"/>
                </a:cubicBezTo>
                <a:cubicBezTo>
                  <a:pt x="2975" y="1847"/>
                  <a:pt x="2978" y="1864"/>
                  <a:pt x="2987" y="1878"/>
                </a:cubicBezTo>
                <a:lnTo>
                  <a:pt x="2996" y="1888"/>
                </a:lnTo>
                <a:cubicBezTo>
                  <a:pt x="3007" y="1903"/>
                  <a:pt x="3017" y="1961"/>
                  <a:pt x="2984" y="2083"/>
                </a:cubicBezTo>
                <a:cubicBezTo>
                  <a:pt x="2977" y="2120"/>
                  <a:pt x="2964" y="2150"/>
                  <a:pt x="2943" y="2171"/>
                </a:cubicBezTo>
                <a:cubicBezTo>
                  <a:pt x="2936" y="2179"/>
                  <a:pt x="2931" y="2189"/>
                  <a:pt x="2929" y="2201"/>
                </a:cubicBezTo>
                <a:cubicBezTo>
                  <a:pt x="2877" y="2502"/>
                  <a:pt x="2608" y="2838"/>
                  <a:pt x="2324" y="2838"/>
                </a:cubicBezTo>
                <a:cubicBezTo>
                  <a:pt x="2084" y="2838"/>
                  <a:pt x="1809" y="2529"/>
                  <a:pt x="1759" y="2201"/>
                </a:cubicBezTo>
                <a:cubicBezTo>
                  <a:pt x="1757" y="2189"/>
                  <a:pt x="1752" y="2178"/>
                  <a:pt x="1744" y="2169"/>
                </a:cubicBezTo>
                <a:cubicBezTo>
                  <a:pt x="1723" y="2148"/>
                  <a:pt x="1710" y="2117"/>
                  <a:pt x="1702" y="2072"/>
                </a:cubicBezTo>
                <a:cubicBezTo>
                  <a:pt x="1678" y="1986"/>
                  <a:pt x="1676" y="1917"/>
                  <a:pt x="1694" y="1888"/>
                </a:cubicBezTo>
                <a:close/>
                <a:moveTo>
                  <a:pt x="1154" y="3191"/>
                </a:moveTo>
                <a:cubicBezTo>
                  <a:pt x="1164" y="3178"/>
                  <a:pt x="1223" y="3110"/>
                  <a:pt x="1340" y="3065"/>
                </a:cubicBezTo>
                <a:cubicBezTo>
                  <a:pt x="1444" y="3033"/>
                  <a:pt x="1700" y="2948"/>
                  <a:pt x="1840" y="2847"/>
                </a:cubicBezTo>
                <a:cubicBezTo>
                  <a:pt x="1846" y="2843"/>
                  <a:pt x="1853" y="2836"/>
                  <a:pt x="1858" y="2831"/>
                </a:cubicBezTo>
                <a:cubicBezTo>
                  <a:pt x="1871" y="2817"/>
                  <a:pt x="1891" y="2796"/>
                  <a:pt x="1914" y="2774"/>
                </a:cubicBezTo>
                <a:lnTo>
                  <a:pt x="1927" y="2762"/>
                </a:lnTo>
                <a:lnTo>
                  <a:pt x="1940" y="2774"/>
                </a:lnTo>
                <a:cubicBezTo>
                  <a:pt x="2064" y="2890"/>
                  <a:pt x="2200" y="2954"/>
                  <a:pt x="2324" y="2954"/>
                </a:cubicBezTo>
                <a:cubicBezTo>
                  <a:pt x="2455" y="2954"/>
                  <a:pt x="2590" y="2897"/>
                  <a:pt x="2714" y="2790"/>
                </a:cubicBezTo>
                <a:lnTo>
                  <a:pt x="2724" y="2782"/>
                </a:lnTo>
                <a:lnTo>
                  <a:pt x="2750" y="2795"/>
                </a:lnTo>
                <a:cubicBezTo>
                  <a:pt x="2774" y="2816"/>
                  <a:pt x="2815" y="2846"/>
                  <a:pt x="2834" y="2855"/>
                </a:cubicBezTo>
                <a:lnTo>
                  <a:pt x="2858" y="2867"/>
                </a:lnTo>
                <a:lnTo>
                  <a:pt x="2856" y="2870"/>
                </a:lnTo>
                <a:lnTo>
                  <a:pt x="2866" y="2876"/>
                </a:lnTo>
                <a:cubicBezTo>
                  <a:pt x="2889" y="2890"/>
                  <a:pt x="2914" y="2903"/>
                  <a:pt x="2944" y="2918"/>
                </a:cubicBezTo>
                <a:cubicBezTo>
                  <a:pt x="2973" y="2931"/>
                  <a:pt x="2998" y="2941"/>
                  <a:pt x="3024" y="2949"/>
                </a:cubicBezTo>
                <a:cubicBezTo>
                  <a:pt x="3045" y="2956"/>
                  <a:pt x="3160" y="2995"/>
                  <a:pt x="3291" y="3055"/>
                </a:cubicBezTo>
                <a:lnTo>
                  <a:pt x="3316" y="3063"/>
                </a:lnTo>
                <a:cubicBezTo>
                  <a:pt x="3445" y="3112"/>
                  <a:pt x="3501" y="3180"/>
                  <a:pt x="3507" y="3187"/>
                </a:cubicBezTo>
                <a:cubicBezTo>
                  <a:pt x="3659" y="3412"/>
                  <a:pt x="3717" y="3833"/>
                  <a:pt x="3739" y="4067"/>
                </a:cubicBezTo>
                <a:cubicBezTo>
                  <a:pt x="3342" y="4390"/>
                  <a:pt x="2842" y="4567"/>
                  <a:pt x="2332" y="4567"/>
                </a:cubicBezTo>
                <a:cubicBezTo>
                  <a:pt x="1821" y="4567"/>
                  <a:pt x="1322" y="4390"/>
                  <a:pt x="925" y="4067"/>
                </a:cubicBezTo>
                <a:cubicBezTo>
                  <a:pt x="946" y="3833"/>
                  <a:pt x="1004" y="3414"/>
                  <a:pt x="1154" y="3191"/>
                </a:cubicBezTo>
                <a:close/>
              </a:path>
            </a:pathLst>
          </a:custGeom>
          <a:solidFill>
            <a:srgbClr val="3D8672"/>
          </a:soli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r" defTabSz="914377"/>
            <a:endParaRPr lang="zh-CN" altLang="en-US" sz="1400" b="1" dirty="0">
              <a:cs typeface="+mn-ea"/>
              <a:sym typeface="+mn-lt"/>
            </a:endParaRPr>
          </a:p>
        </p:txBody>
      </p:sp>
      <p:grpSp>
        <p:nvGrpSpPr>
          <p:cNvPr id="57" name="组合 56">
            <a:extLst>
              <a:ext uri="{FF2B5EF4-FFF2-40B4-BE49-F238E27FC236}">
                <a16:creationId xmlns:a16="http://schemas.microsoft.com/office/drawing/2014/main" xmlns="" id="{3A8200F4-45E4-4186-8C16-B4DAD6F7398F}"/>
              </a:ext>
            </a:extLst>
          </p:cNvPr>
          <p:cNvGrpSpPr/>
          <p:nvPr/>
        </p:nvGrpSpPr>
        <p:grpSpPr>
          <a:xfrm>
            <a:off x="4794250" y="2482845"/>
            <a:ext cx="1828800" cy="2607194"/>
            <a:chOff x="5689226" y="2629545"/>
            <a:chExt cx="1828800" cy="2607194"/>
          </a:xfrm>
        </p:grpSpPr>
        <p:cxnSp>
          <p:nvCxnSpPr>
            <p:cNvPr id="58" name="直接连接符 57">
              <a:extLst>
                <a:ext uri="{FF2B5EF4-FFF2-40B4-BE49-F238E27FC236}">
                  <a16:creationId xmlns:a16="http://schemas.microsoft.com/office/drawing/2014/main" xmlns="" id="{AC6D7799-599A-47F7-A318-9C65797227B1}"/>
                </a:ext>
              </a:extLst>
            </p:cNvPr>
            <p:cNvCxnSpPr/>
            <p:nvPr/>
          </p:nvCxnSpPr>
          <p:spPr>
            <a:xfrm>
              <a:off x="6989109" y="2629545"/>
              <a:ext cx="528917" cy="0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接连接符 58">
              <a:extLst>
                <a:ext uri="{FF2B5EF4-FFF2-40B4-BE49-F238E27FC236}">
                  <a16:creationId xmlns:a16="http://schemas.microsoft.com/office/drawing/2014/main" xmlns="" id="{77B00EAA-AEAF-4B1B-A8D6-128ACFD74813}"/>
                </a:ext>
              </a:extLst>
            </p:cNvPr>
            <p:cNvCxnSpPr/>
            <p:nvPr/>
          </p:nvCxnSpPr>
          <p:spPr>
            <a:xfrm>
              <a:off x="6989109" y="3933142"/>
              <a:ext cx="528917" cy="0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接连接符 59">
              <a:extLst>
                <a:ext uri="{FF2B5EF4-FFF2-40B4-BE49-F238E27FC236}">
                  <a16:creationId xmlns:a16="http://schemas.microsoft.com/office/drawing/2014/main" xmlns="" id="{CC2A4F5E-FAC0-4109-B42B-4CC779B3AEF3}"/>
                </a:ext>
              </a:extLst>
            </p:cNvPr>
            <p:cNvCxnSpPr/>
            <p:nvPr/>
          </p:nvCxnSpPr>
          <p:spPr>
            <a:xfrm>
              <a:off x="6989109" y="5236739"/>
              <a:ext cx="528917" cy="0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肘形连接符 86">
              <a:extLst>
                <a:ext uri="{FF2B5EF4-FFF2-40B4-BE49-F238E27FC236}">
                  <a16:creationId xmlns:a16="http://schemas.microsoft.com/office/drawing/2014/main" xmlns="" id="{97681F17-4459-4031-9C4F-F3750557F3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89226" y="2629545"/>
              <a:ext cx="1299883" cy="1303598"/>
            </a:xfrm>
            <a:prstGeom prst="bentConnector2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肘形连接符 90">
              <a:extLst>
                <a:ext uri="{FF2B5EF4-FFF2-40B4-BE49-F238E27FC236}">
                  <a16:creationId xmlns:a16="http://schemas.microsoft.com/office/drawing/2014/main" xmlns="" id="{5C44D3EF-8FDB-4591-BD63-3B5FC2DC5DE8}"/>
                </a:ext>
              </a:extLst>
            </p:cNvPr>
            <p:cNvCxnSpPr>
              <a:cxnSpLocks/>
            </p:cNvCxnSpPr>
            <p:nvPr/>
          </p:nvCxnSpPr>
          <p:spPr>
            <a:xfrm>
              <a:off x="5689226" y="3933143"/>
              <a:ext cx="1299878" cy="1302460"/>
            </a:xfrm>
            <a:prstGeom prst="bentConnector2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接连接符 62">
              <a:extLst>
                <a:ext uri="{FF2B5EF4-FFF2-40B4-BE49-F238E27FC236}">
                  <a16:creationId xmlns:a16="http://schemas.microsoft.com/office/drawing/2014/main" xmlns="" id="{71340B5D-EDEE-450C-81AE-34EA17D94CC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89226" y="3933142"/>
              <a:ext cx="1299878" cy="1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xt Placeholder 32">
            <a:extLst>
              <a:ext uri="{FF2B5EF4-FFF2-40B4-BE49-F238E27FC236}">
                <a16:creationId xmlns:a16="http://schemas.microsoft.com/office/drawing/2014/main" xmlns="" id="{C7E0150E-0604-42EA-B206-ADCD5096E772}"/>
              </a:ext>
            </a:extLst>
          </p:cNvPr>
          <p:cNvSpPr txBox="1">
            <a:spLocks/>
          </p:cNvSpPr>
          <p:nvPr/>
        </p:nvSpPr>
        <p:spPr>
          <a:xfrm>
            <a:off x="7394012" y="2401653"/>
            <a:ext cx="3196015" cy="4776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zh-CN" altLang="en-US" sz="1100" dirty="0">
                <a:solidFill>
                  <a:schemeClr val="bg1">
                    <a:lumMod val="50000"/>
                  </a:schemeClr>
                </a:solidFill>
                <a:latin typeface="+mn-lt"/>
                <a:cs typeface="+mn-ea"/>
                <a:sym typeface="+mn-lt"/>
              </a:rPr>
              <a:t>请替换文字内容，修改文字内容，也可以直接复制你的内容到此。请替换文字内容，修改文字内容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65" name="Text Placeholder 33">
            <a:extLst>
              <a:ext uri="{FF2B5EF4-FFF2-40B4-BE49-F238E27FC236}">
                <a16:creationId xmlns:a16="http://schemas.microsoft.com/office/drawing/2014/main" xmlns="" id="{E4DF2FF6-0359-4F01-92CE-3A5828856AE1}"/>
              </a:ext>
            </a:extLst>
          </p:cNvPr>
          <p:cNvSpPr txBox="1">
            <a:spLocks/>
          </p:cNvSpPr>
          <p:nvPr/>
        </p:nvSpPr>
        <p:spPr>
          <a:xfrm>
            <a:off x="7394011" y="2124084"/>
            <a:ext cx="2203917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zh-CN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请替换文字内容</a:t>
            </a:r>
            <a:endParaRPr lang="en-AU" sz="14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66" name="Text Placeholder 32">
            <a:extLst>
              <a:ext uri="{FF2B5EF4-FFF2-40B4-BE49-F238E27FC236}">
                <a16:creationId xmlns:a16="http://schemas.microsoft.com/office/drawing/2014/main" xmlns="" id="{10C863FD-988F-4A51-B378-CB24B152E262}"/>
              </a:ext>
            </a:extLst>
          </p:cNvPr>
          <p:cNvSpPr txBox="1">
            <a:spLocks/>
          </p:cNvSpPr>
          <p:nvPr/>
        </p:nvSpPr>
        <p:spPr>
          <a:xfrm>
            <a:off x="7394012" y="3742001"/>
            <a:ext cx="3196015" cy="4776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zh-CN" altLang="en-US" sz="1100" dirty="0">
                <a:solidFill>
                  <a:schemeClr val="bg1">
                    <a:lumMod val="50000"/>
                  </a:schemeClr>
                </a:solidFill>
                <a:latin typeface="+mn-lt"/>
                <a:cs typeface="+mn-ea"/>
                <a:sym typeface="+mn-lt"/>
              </a:rPr>
              <a:t>请替换文字内容，修改文字内容，也可以直接复制你的内容到此。请替换文字内容，修改文字内容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67" name="Text Placeholder 33">
            <a:extLst>
              <a:ext uri="{FF2B5EF4-FFF2-40B4-BE49-F238E27FC236}">
                <a16:creationId xmlns:a16="http://schemas.microsoft.com/office/drawing/2014/main" xmlns="" id="{AA9F78B5-B307-4A28-9BF8-4429EBA4FFED}"/>
              </a:ext>
            </a:extLst>
          </p:cNvPr>
          <p:cNvSpPr txBox="1">
            <a:spLocks/>
          </p:cNvSpPr>
          <p:nvPr/>
        </p:nvSpPr>
        <p:spPr>
          <a:xfrm>
            <a:off x="7394011" y="3464432"/>
            <a:ext cx="2203917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zh-CN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请替换文字内容</a:t>
            </a:r>
            <a:endParaRPr lang="en-AU" sz="14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68" name="Text Placeholder 32">
            <a:extLst>
              <a:ext uri="{FF2B5EF4-FFF2-40B4-BE49-F238E27FC236}">
                <a16:creationId xmlns:a16="http://schemas.microsoft.com/office/drawing/2014/main" xmlns="" id="{E19DAB09-A032-400D-B6D7-930F9F6FAFF5}"/>
              </a:ext>
            </a:extLst>
          </p:cNvPr>
          <p:cNvSpPr txBox="1">
            <a:spLocks/>
          </p:cNvSpPr>
          <p:nvPr/>
        </p:nvSpPr>
        <p:spPr>
          <a:xfrm>
            <a:off x="7394012" y="5082350"/>
            <a:ext cx="3196015" cy="4776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zh-CN" altLang="en-US" sz="1100" dirty="0">
                <a:solidFill>
                  <a:schemeClr val="bg1">
                    <a:lumMod val="50000"/>
                  </a:schemeClr>
                </a:solidFill>
                <a:latin typeface="+mn-lt"/>
                <a:cs typeface="+mn-ea"/>
                <a:sym typeface="+mn-lt"/>
              </a:rPr>
              <a:t>请替换文字内容，修改文字内容，也可以直接复制你的内容到此。请替换文字内容，修改文字内容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69" name="Text Placeholder 33">
            <a:extLst>
              <a:ext uri="{FF2B5EF4-FFF2-40B4-BE49-F238E27FC236}">
                <a16:creationId xmlns:a16="http://schemas.microsoft.com/office/drawing/2014/main" xmlns="" id="{E105ED68-450B-4C7C-BC83-04FCE758ADCC}"/>
              </a:ext>
            </a:extLst>
          </p:cNvPr>
          <p:cNvSpPr txBox="1">
            <a:spLocks/>
          </p:cNvSpPr>
          <p:nvPr/>
        </p:nvSpPr>
        <p:spPr>
          <a:xfrm>
            <a:off x="7394011" y="4804781"/>
            <a:ext cx="2203917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zh-CN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请替换文字内容</a:t>
            </a:r>
            <a:endParaRPr lang="en-AU" sz="14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36409" y="2380541"/>
            <a:ext cx="3700733" cy="2639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736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6" grpId="0" animBg="1"/>
      <p:bldP spid="64" grpId="0"/>
      <p:bldP spid="65" grpId="0"/>
      <p:bldP spid="66" grpId="0"/>
      <p:bldP spid="67" grpId="0"/>
      <p:bldP spid="68" grpId="0"/>
      <p:bldP spid="6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" name="矩形 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3600" y="386495"/>
              <a:ext cx="11402536" cy="6311643"/>
            </a:xfrm>
            <a:prstGeom prst="rect">
              <a:avLst/>
            </a:prstGeom>
          </p:spPr>
        </p:pic>
      </p:grp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980" y="3317247"/>
            <a:ext cx="4906438" cy="3540753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"/>
          <a:stretch/>
        </p:blipFill>
        <p:spPr>
          <a:xfrm>
            <a:off x="9185793" y="10878"/>
            <a:ext cx="3026997" cy="2142981"/>
          </a:xfrm>
          <a:prstGeom prst="rect">
            <a:avLst/>
          </a:prstGeom>
        </p:spPr>
      </p:pic>
      <p:pic>
        <p:nvPicPr>
          <p:cNvPr id="50" name="图片 49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907178" y="1"/>
            <a:ext cx="1338835" cy="748937"/>
          </a:xfrm>
          <a:custGeom>
            <a:avLst/>
            <a:gdLst>
              <a:gd name="connsiteX0" fmla="*/ 0 w 1338835"/>
              <a:gd name="connsiteY0" fmla="*/ 0 h 748937"/>
              <a:gd name="connsiteX1" fmla="*/ 1338835 w 1338835"/>
              <a:gd name="connsiteY1" fmla="*/ 0 h 748937"/>
              <a:gd name="connsiteX2" fmla="*/ 1338835 w 1338835"/>
              <a:gd name="connsiteY2" fmla="*/ 748937 h 748937"/>
              <a:gd name="connsiteX3" fmla="*/ 0 w 1338835"/>
              <a:gd name="connsiteY3" fmla="*/ 748937 h 748937"/>
              <a:gd name="connsiteX4" fmla="*/ 0 w 1338835"/>
              <a:gd name="connsiteY4" fmla="*/ 0 h 748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748937">
                <a:moveTo>
                  <a:pt x="0" y="0"/>
                </a:moveTo>
                <a:lnTo>
                  <a:pt x="1338835" y="0"/>
                </a:lnTo>
                <a:lnTo>
                  <a:pt x="1338835" y="748937"/>
                </a:lnTo>
                <a:lnTo>
                  <a:pt x="0" y="748937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9" name="图片 48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629990" y="-13142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800827" y="2719507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7" name="图片 46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687094" y="5865717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6" name="图片 45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080738" y="5431577"/>
            <a:ext cx="1096815" cy="810400"/>
          </a:xfrm>
          <a:custGeom>
            <a:avLst/>
            <a:gdLst>
              <a:gd name="connsiteX0" fmla="*/ 0 w 1096815"/>
              <a:gd name="connsiteY0" fmla="*/ 0 h 810400"/>
              <a:gd name="connsiteX1" fmla="*/ 1096815 w 1096815"/>
              <a:gd name="connsiteY1" fmla="*/ 0 h 810400"/>
              <a:gd name="connsiteX2" fmla="*/ 1096815 w 1096815"/>
              <a:gd name="connsiteY2" fmla="*/ 810400 h 810400"/>
              <a:gd name="connsiteX3" fmla="*/ 0 w 1096815"/>
              <a:gd name="connsiteY3" fmla="*/ 810400 h 810400"/>
              <a:gd name="connsiteX4" fmla="*/ 0 w 1096815"/>
              <a:gd name="connsiteY4" fmla="*/ 0 h 81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6815" h="810400">
                <a:moveTo>
                  <a:pt x="0" y="0"/>
                </a:moveTo>
                <a:lnTo>
                  <a:pt x="1096815" y="0"/>
                </a:lnTo>
                <a:lnTo>
                  <a:pt x="1096815" y="810400"/>
                </a:lnTo>
                <a:lnTo>
                  <a:pt x="0" y="81040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5" name="图片 44"/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1907178" y="-87086"/>
            <a:ext cx="1338835" cy="87086"/>
          </a:xfrm>
          <a:custGeom>
            <a:avLst/>
            <a:gdLst>
              <a:gd name="connsiteX0" fmla="*/ 0 w 1338835"/>
              <a:gd name="connsiteY0" fmla="*/ 0 h 87086"/>
              <a:gd name="connsiteX1" fmla="*/ 1338835 w 1338835"/>
              <a:gd name="connsiteY1" fmla="*/ 0 h 87086"/>
              <a:gd name="connsiteX2" fmla="*/ 1338835 w 1338835"/>
              <a:gd name="connsiteY2" fmla="*/ 87086 h 87086"/>
              <a:gd name="connsiteX3" fmla="*/ 0 w 1338835"/>
              <a:gd name="connsiteY3" fmla="*/ 87086 h 87086"/>
              <a:gd name="connsiteX4" fmla="*/ 0 w 1338835"/>
              <a:gd name="connsiteY4" fmla="*/ 0 h 87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7086">
                <a:moveTo>
                  <a:pt x="0" y="0"/>
                </a:moveTo>
                <a:lnTo>
                  <a:pt x="1338835" y="0"/>
                </a:lnTo>
                <a:lnTo>
                  <a:pt x="1338835" y="87086"/>
                </a:lnTo>
                <a:lnTo>
                  <a:pt x="0" y="87086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2065" b="-3159"/>
          <a:stretch>
            <a:fillRect/>
          </a:stretch>
        </p:blipFill>
        <p:spPr>
          <a:xfrm>
            <a:off x="11226356" y="5285601"/>
            <a:ext cx="1338835" cy="836023"/>
          </a:xfrm>
          <a:custGeom>
            <a:avLst/>
            <a:gdLst>
              <a:gd name="connsiteX0" fmla="*/ 1096815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810400 h 836023"/>
              <a:gd name="connsiteX5" fmla="*/ 1096815 w 1338835"/>
              <a:gd name="connsiteY5" fmla="*/ 810400 h 836023"/>
              <a:gd name="connsiteX6" fmla="*/ 1096815 w 1338835"/>
              <a:gd name="connsiteY6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8835" h="836023">
                <a:moveTo>
                  <a:pt x="1096815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810400"/>
                </a:lnTo>
                <a:lnTo>
                  <a:pt x="1096815" y="810400"/>
                </a:lnTo>
                <a:lnTo>
                  <a:pt x="1096815" y="0"/>
                </a:lnTo>
                <a:close/>
              </a:path>
            </a:pathLst>
          </a:custGeom>
        </p:spPr>
      </p:pic>
      <p:grpSp>
        <p:nvGrpSpPr>
          <p:cNvPr id="14" name="组合 13">
            <a:extLst>
              <a:ext uri="{FF2B5EF4-FFF2-40B4-BE49-F238E27FC236}">
                <a16:creationId xmlns:a16="http://schemas.microsoft.com/office/drawing/2014/main" xmlns="" id="{DBD8C06B-6E10-46CA-8DCE-3AC35084E2B1}"/>
              </a:ext>
            </a:extLst>
          </p:cNvPr>
          <p:cNvGrpSpPr/>
          <p:nvPr/>
        </p:nvGrpSpPr>
        <p:grpSpPr>
          <a:xfrm>
            <a:off x="3944297" y="1380707"/>
            <a:ext cx="4606440" cy="276999"/>
            <a:chOff x="429233" y="358398"/>
            <a:chExt cx="4606440" cy="276999"/>
          </a:xfrm>
        </p:grpSpPr>
        <p:grpSp>
          <p:nvGrpSpPr>
            <p:cNvPr id="15" name="组合 14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1D27CCB5-BA57-4B77-AD84-6CFDCCA75F42}"/>
                </a:ext>
              </a:extLst>
            </p:cNvPr>
            <p:cNvGrpSpPr/>
            <p:nvPr/>
          </p:nvGrpSpPr>
          <p:grpSpPr>
            <a:xfrm>
              <a:off x="429233" y="358398"/>
              <a:ext cx="756084" cy="276999"/>
              <a:chOff x="3783529" y="304962"/>
              <a:chExt cx="756084" cy="276999"/>
            </a:xfrm>
          </p:grpSpPr>
          <p:sp>
            <p:nvSpPr>
              <p:cNvPr id="22" name="圆角矩形 1365">
                <a:extLst>
                  <a:ext uri="{FF2B5EF4-FFF2-40B4-BE49-F238E27FC236}">
                    <a16:creationId xmlns:a16="http://schemas.microsoft.com/office/drawing/2014/main" xmlns="" id="{4DBEE7AF-C5C4-4889-9DF6-FD83C4F45F5B}"/>
                  </a:ext>
                </a:extLst>
              </p:cNvPr>
              <p:cNvSpPr/>
              <p:nvPr/>
            </p:nvSpPr>
            <p:spPr>
              <a:xfrm>
                <a:off x="3783529" y="329935"/>
                <a:ext cx="756084" cy="227052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cs typeface="+mn-ea"/>
                  <a:sym typeface="+mn-lt"/>
                </a:endParaRPr>
              </a:p>
            </p:txBody>
          </p:sp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xmlns="" id="{C22598B7-1A4E-46B7-AC73-8081FE2851EE}"/>
                  </a:ext>
                </a:extLst>
              </p:cNvPr>
              <p:cNvSpPr txBox="1"/>
              <p:nvPr/>
            </p:nvSpPr>
            <p:spPr>
              <a:xfrm>
                <a:off x="3901723" y="304962"/>
                <a:ext cx="5196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1200" dirty="0">
                    <a:cs typeface="+mn-ea"/>
                    <a:sym typeface="+mn-lt"/>
                  </a:rPr>
                  <a:t>ONE</a:t>
                </a:r>
                <a:endParaRPr lang="zh-CN" altLang="en-US" sz="1200" dirty="0">
                  <a:cs typeface="+mn-ea"/>
                  <a:sym typeface="+mn-lt"/>
                </a:endParaRPr>
              </a:p>
            </p:txBody>
          </p:sp>
        </p:grpSp>
        <p:sp>
          <p:nvSpPr>
            <p:cNvPr id="16" name="文本框 15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E6AA23A9-AE35-4DFF-8F34-523347535AF9}"/>
                </a:ext>
              </a:extLst>
            </p:cNvPr>
            <p:cNvSpPr txBox="1"/>
            <p:nvPr/>
          </p:nvSpPr>
          <p:spPr>
            <a:xfrm>
              <a:off x="1835977" y="358398"/>
              <a:ext cx="5581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>
                  <a:cs typeface="+mn-ea"/>
                  <a:sym typeface="+mn-lt"/>
                </a:rPr>
                <a:t>TWO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17" name="文本框 16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E764280B-EFA8-40B8-B20D-2EBB969BA2D7}"/>
                </a:ext>
              </a:extLst>
            </p:cNvPr>
            <p:cNvSpPr txBox="1"/>
            <p:nvPr/>
          </p:nvSpPr>
          <p:spPr>
            <a:xfrm>
              <a:off x="3092205" y="358398"/>
              <a:ext cx="6623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>
                  <a:cs typeface="+mn-ea"/>
                  <a:sym typeface="+mn-lt"/>
                </a:rPr>
                <a:t>THREE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18" name="文本框 17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BE41C488-4BBF-4034-8C51-76374CD3364A}"/>
                </a:ext>
              </a:extLst>
            </p:cNvPr>
            <p:cNvSpPr txBox="1"/>
            <p:nvPr/>
          </p:nvSpPr>
          <p:spPr>
            <a:xfrm>
              <a:off x="4427813" y="358398"/>
              <a:ext cx="6078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>
                  <a:cs typeface="+mn-ea"/>
                  <a:sym typeface="+mn-lt"/>
                </a:rPr>
                <a:t>FOUR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cxnSp>
          <p:nvCxnSpPr>
            <p:cNvPr id="19" name="直接连接符 18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29FF3E59-1220-48F7-A8EA-0B8B5986B2B7}"/>
                </a:ext>
              </a:extLst>
            </p:cNvPr>
            <p:cNvCxnSpPr/>
            <p:nvPr/>
          </p:nvCxnSpPr>
          <p:spPr>
            <a:xfrm>
              <a:off x="1461151" y="424897"/>
              <a:ext cx="0" cy="1440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2DC50699-7E4F-44D6-B598-74184F55B863}"/>
                </a:ext>
              </a:extLst>
            </p:cNvPr>
            <p:cNvCxnSpPr/>
            <p:nvPr/>
          </p:nvCxnSpPr>
          <p:spPr>
            <a:xfrm>
              <a:off x="2768903" y="424897"/>
              <a:ext cx="0" cy="1440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A0EC9159-6EEC-431A-B129-32D03ABD1418}"/>
                </a:ext>
              </a:extLst>
            </p:cNvPr>
            <p:cNvCxnSpPr/>
            <p:nvPr/>
          </p:nvCxnSpPr>
          <p:spPr>
            <a:xfrm>
              <a:off x="4077864" y="424897"/>
              <a:ext cx="0" cy="1440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PA_文本框 12">
            <a:extLst>
              <a:ext uri="{FF2B5EF4-FFF2-40B4-BE49-F238E27FC236}">
                <a16:creationId xmlns:a16="http://schemas.microsoft.com/office/drawing/2014/main" xmlns="" id="{C1AAB179-D162-4628-A40A-161C5B6E0949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717945" y="1876223"/>
            <a:ext cx="3180039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 algn="ctr">
              <a:defRPr/>
            </a:pPr>
            <a:r>
              <a:rPr lang="en-US" altLang="zh-CN" sz="8800" dirty="0" smtClean="0">
                <a:solidFill>
                  <a:srgbClr val="B6D0BF">
                    <a:alpha val="50000"/>
                  </a:srgbClr>
                </a:solidFill>
                <a:latin typeface="+mn-lt"/>
                <a:ea typeface="+mn-ea"/>
                <a:cs typeface="+mn-ea"/>
                <a:sym typeface="+mn-lt"/>
              </a:rPr>
              <a:t>03</a:t>
            </a:r>
            <a:endParaRPr kumimoji="0" lang="zh-CN" altLang="zh-CN" sz="8800" b="0" i="0" u="none" strike="noStrike" kern="1200" cap="none" spc="0" normalizeH="0" baseline="0" noProof="0" dirty="0">
              <a:ln>
                <a:noFill/>
              </a:ln>
              <a:solidFill>
                <a:srgbClr val="B6D0BF">
                  <a:alpha val="50000"/>
                </a:srgb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xmlns="" id="{60740FD7-593C-4BBC-8D18-FC19F1D7531C}"/>
              </a:ext>
            </a:extLst>
          </p:cNvPr>
          <p:cNvSpPr txBox="1"/>
          <p:nvPr/>
        </p:nvSpPr>
        <p:spPr>
          <a:xfrm>
            <a:off x="3916251" y="3169974"/>
            <a:ext cx="4783426" cy="101566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6000" b="1">
                <a:solidFill>
                  <a:srgbClr val="3D8672"/>
                </a:solidFill>
                <a:cs typeface="+mn-ea"/>
              </a:defRPr>
            </a:lvl1pPr>
          </a:lstStyle>
          <a:p>
            <a:r>
              <a:rPr lang="zh-CN" altLang="en-US" dirty="0">
                <a:sym typeface="+mn-lt"/>
              </a:rPr>
              <a:t>岗位胜任能力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xmlns="" id="{2E42A078-53C0-4393-BC98-E878F96D3FD8}"/>
              </a:ext>
            </a:extLst>
          </p:cNvPr>
          <p:cNvSpPr/>
          <p:nvPr/>
        </p:nvSpPr>
        <p:spPr>
          <a:xfrm>
            <a:off x="4298951" y="4285820"/>
            <a:ext cx="4018027" cy="898844"/>
          </a:xfrm>
          <a:prstGeom prst="rect">
            <a:avLst/>
          </a:prstGeom>
        </p:spPr>
        <p:txBody>
          <a:bodyPr wrap="square" lIns="91448" tIns="45724" rIns="91448" bIns="45724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9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Chinese  companies  will no longer remain in the hard stage and they are also promoting a culture Chinese  companies  will no longer remain </a:t>
            </a:r>
          </a:p>
          <a:p>
            <a:pPr algn="ctr">
              <a:lnSpc>
                <a:spcPct val="150000"/>
              </a:lnSpc>
            </a:pPr>
            <a:r>
              <a:rPr lang="en-US" altLang="zh-CN" sz="9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in the hard stage and they are also wang ling </a:t>
            </a:r>
            <a:r>
              <a:rPr lang="en-US" altLang="zh-CN" sz="900" dirty="0" err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yan</a:t>
            </a:r>
            <a:r>
              <a:rPr lang="en-US" altLang="zh-CN" sz="9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a culture</a:t>
            </a:r>
          </a:p>
        </p:txBody>
      </p:sp>
    </p:spTree>
    <p:extLst>
      <p:ext uri="{BB962C8B-B14F-4D97-AF65-F5344CB8AC3E}">
        <p14:creationId xmlns:p14="http://schemas.microsoft.com/office/powerpoint/2010/main" val="2240063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6" presetClass="emph" presetSubtype="0" fill="hold" grpId="1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5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800"/>
                            </p:stCondLst>
                            <p:childTnLst>
                              <p:par>
                                <p:cTn id="4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5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1170010" y="958581"/>
            <a:ext cx="3125452" cy="555403"/>
            <a:chOff x="771398" y="1001486"/>
            <a:chExt cx="3125452" cy="555403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26014" y="1118985"/>
              <a:ext cx="608200" cy="437904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71398" y="1103015"/>
              <a:ext cx="608200" cy="437904"/>
            </a:xfrm>
            <a:prstGeom prst="rect">
              <a:avLst/>
            </a:prstGeom>
          </p:spPr>
        </p:pic>
        <p:grpSp>
          <p:nvGrpSpPr>
            <p:cNvPr id="17" name="组合 16"/>
            <p:cNvGrpSpPr/>
            <p:nvPr/>
          </p:nvGrpSpPr>
          <p:grpSpPr>
            <a:xfrm>
              <a:off x="1060264" y="1001486"/>
              <a:ext cx="2836586" cy="552214"/>
              <a:chOff x="1060263" y="828274"/>
              <a:chExt cx="3769411" cy="733812"/>
            </a:xfrm>
          </p:grpSpPr>
          <p:grpSp>
            <p:nvGrpSpPr>
              <p:cNvPr id="19" name="组合 18">
                <a:extLst>
                  <a:ext uri="{FF2B5EF4-FFF2-40B4-BE49-F238E27FC236}">
                    <a16:creationId xmlns:a16="http://schemas.microsoft.com/office/drawing/2014/main" xmlns="" id="{EA1518F8-1812-456B-8906-6C6A5A7A9802}"/>
                  </a:ext>
                </a:extLst>
              </p:cNvPr>
              <p:cNvGrpSpPr/>
              <p:nvPr/>
            </p:nvGrpSpPr>
            <p:grpSpPr>
              <a:xfrm>
                <a:off x="1060263" y="828274"/>
                <a:ext cx="699925" cy="699925"/>
                <a:chOff x="1703892" y="3771436"/>
                <a:chExt cx="699925" cy="699925"/>
              </a:xfrm>
            </p:grpSpPr>
            <p:sp>
              <p:nvSpPr>
                <p:cNvPr id="21" name="椭圆 20">
                  <a:extLst>
                    <a:ext uri="{FF2B5EF4-FFF2-40B4-BE49-F238E27FC236}">
                      <a16:creationId xmlns:a16="http://schemas.microsoft.com/office/drawing/2014/main" xmlns="" id="{82FEC601-B001-476E-BA77-01CB76688E17}"/>
                    </a:ext>
                  </a:extLst>
                </p:cNvPr>
                <p:cNvSpPr/>
                <p:nvPr/>
              </p:nvSpPr>
              <p:spPr>
                <a:xfrm>
                  <a:off x="1703892" y="3771436"/>
                  <a:ext cx="699925" cy="699925"/>
                </a:xfrm>
                <a:prstGeom prst="ellipse">
                  <a:avLst/>
                </a:prstGeom>
                <a:solidFill>
                  <a:srgbClr val="3D867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文本框 21">
                  <a:extLst>
                    <a:ext uri="{FF2B5EF4-FFF2-40B4-BE49-F238E27FC236}">
                      <a16:creationId xmlns:a16="http://schemas.microsoft.com/office/drawing/2014/main" xmlns="" id="{1587ED68-86C2-4BF0-A328-EF427D9D6836}"/>
                    </a:ext>
                  </a:extLst>
                </p:cNvPr>
                <p:cNvSpPr txBox="1"/>
                <p:nvPr/>
              </p:nvSpPr>
              <p:spPr>
                <a:xfrm>
                  <a:off x="1703893" y="3890565"/>
                  <a:ext cx="699924" cy="5316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000" b="1" dirty="0" smtClean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03</a:t>
                  </a:r>
                  <a:endParaRPr lang="zh-CN" altLang="en-US" sz="20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xmlns="" id="{BF2E7C95-9D5A-46AE-91B1-8F36B90E4664}"/>
                  </a:ext>
                </a:extLst>
              </p:cNvPr>
              <p:cNvSpPr txBox="1"/>
              <p:nvPr/>
            </p:nvSpPr>
            <p:spPr>
              <a:xfrm>
                <a:off x="2088730" y="948600"/>
                <a:ext cx="2740944" cy="6134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sz="2400" b="1" dirty="0" smtClean="0">
                    <a:cs typeface="+mn-ea"/>
                    <a:sym typeface="+mn-lt"/>
                  </a:rPr>
                  <a:t>岗位胜任能力</a:t>
                </a:r>
                <a:endParaRPr lang="zh-CN" altLang="en-US" sz="2400" b="1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66" name="组合 110">
            <a:extLst>
              <a:ext uri="{FF2B5EF4-FFF2-40B4-BE49-F238E27FC236}">
                <a16:creationId xmlns:a16="http://schemas.microsoft.com/office/drawing/2014/main" xmlns="" id="{BFC36CB9-AA85-498F-9494-9630709BC030}"/>
              </a:ext>
            </a:extLst>
          </p:cNvPr>
          <p:cNvGrpSpPr>
            <a:grpSpLocks/>
          </p:cNvGrpSpPr>
          <p:nvPr/>
        </p:nvGrpSpPr>
        <p:grpSpPr bwMode="auto">
          <a:xfrm>
            <a:off x="2151338" y="2236990"/>
            <a:ext cx="1681095" cy="369888"/>
            <a:chOff x="1574602" y="3235045"/>
            <a:chExt cx="2322150" cy="370957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67" name="五边形 21">
              <a:extLst>
                <a:ext uri="{FF2B5EF4-FFF2-40B4-BE49-F238E27FC236}">
                  <a16:creationId xmlns:a16="http://schemas.microsoft.com/office/drawing/2014/main" xmlns="" id="{175BEB84-AE93-4A25-9A7F-DB4FBF96C052}"/>
                </a:ext>
              </a:extLst>
            </p:cNvPr>
            <p:cNvSpPr/>
            <p:nvPr/>
          </p:nvSpPr>
          <p:spPr>
            <a:xfrm>
              <a:off x="1574602" y="3235045"/>
              <a:ext cx="2322150" cy="370957"/>
            </a:xfrm>
            <a:prstGeom prst="homePlate">
              <a:avLst/>
            </a:prstGeom>
            <a:solidFill>
              <a:srgbClr val="3D867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6780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68" name="Title 3">
              <a:extLst>
                <a:ext uri="{FF2B5EF4-FFF2-40B4-BE49-F238E27FC236}">
                  <a16:creationId xmlns:a16="http://schemas.microsoft.com/office/drawing/2014/main" xmlns="" id="{65E78BF8-2CD7-446A-A72F-04DA2D5783EC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805999" y="3245856"/>
              <a:ext cx="1947614" cy="318577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1pPr>
              <a:lvl2pPr marL="742950" indent="-28575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2pPr>
              <a:lvl3pPr marL="11430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3pPr>
              <a:lvl4pPr marL="16002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5pPr>
              <a:lvl6pPr marL="25146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6pPr>
              <a:lvl7pPr marL="29718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7pPr>
              <a:lvl8pPr marL="34290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8pPr>
              <a:lvl9pPr marL="38862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9pPr>
            </a:lstStyle>
            <a:p>
              <a:r>
                <a:rPr lang="en-US" altLang="zh-CN" sz="1600" b="1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01 </a:t>
              </a:r>
              <a:r>
                <a:rPr lang="zh-CN" altLang="en-US" sz="1600" b="1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填加标题</a:t>
              </a:r>
              <a:endParaRPr lang="en-US" sz="1600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269" name="TextBox 113">
            <a:extLst>
              <a:ext uri="{FF2B5EF4-FFF2-40B4-BE49-F238E27FC236}">
                <a16:creationId xmlns:a16="http://schemas.microsoft.com/office/drawing/2014/main" xmlns="" id="{5B3B340F-8C27-4379-B29F-3C5480B9074A}"/>
              </a:ext>
            </a:extLst>
          </p:cNvPr>
          <p:cNvSpPr txBox="1"/>
          <p:nvPr/>
        </p:nvSpPr>
        <p:spPr>
          <a:xfrm>
            <a:off x="2151337" y="2748304"/>
            <a:ext cx="2658996" cy="842704"/>
          </a:xfrm>
          <a:prstGeom prst="rect">
            <a:avLst/>
          </a:prstGeom>
          <a:noFill/>
        </p:spPr>
        <p:txBody>
          <a:bodyPr wrap="square" lIns="72556" tIns="36277" rIns="72556" bIns="36277">
            <a:spAutoFit/>
          </a:bodyPr>
          <a:lstStyle/>
          <a:p>
            <a:pPr defTabSz="718590">
              <a:lnSpc>
                <a:spcPts val="1500"/>
              </a:lnSpc>
            </a:pPr>
            <a:r>
              <a:rPr lang="zh-CN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请在此处输入具体想要描述的内容，言简意赅，说明用意即可。请在此处输入具体想要描述的内容，言简意赅，说明用意即可。</a:t>
            </a:r>
          </a:p>
          <a:p>
            <a:pPr defTabSz="718590">
              <a:lnSpc>
                <a:spcPts val="1500"/>
              </a:lnSpc>
            </a:pPr>
            <a:endParaRPr lang="zh-CN" altLang="en-US" sz="1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70" name="组合 110">
            <a:extLst>
              <a:ext uri="{FF2B5EF4-FFF2-40B4-BE49-F238E27FC236}">
                <a16:creationId xmlns:a16="http://schemas.microsoft.com/office/drawing/2014/main" xmlns="" id="{FB14A402-6B12-402A-B73B-4F7252561B65}"/>
              </a:ext>
            </a:extLst>
          </p:cNvPr>
          <p:cNvGrpSpPr>
            <a:grpSpLocks/>
          </p:cNvGrpSpPr>
          <p:nvPr/>
        </p:nvGrpSpPr>
        <p:grpSpPr bwMode="auto">
          <a:xfrm>
            <a:off x="2151338" y="4230586"/>
            <a:ext cx="1681095" cy="369888"/>
            <a:chOff x="1574602" y="3235045"/>
            <a:chExt cx="2322150" cy="370957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71" name="五边形 21">
              <a:extLst>
                <a:ext uri="{FF2B5EF4-FFF2-40B4-BE49-F238E27FC236}">
                  <a16:creationId xmlns:a16="http://schemas.microsoft.com/office/drawing/2014/main" xmlns="" id="{654F9387-2796-4FF2-8576-A8D0769ED031}"/>
                </a:ext>
              </a:extLst>
            </p:cNvPr>
            <p:cNvSpPr/>
            <p:nvPr/>
          </p:nvSpPr>
          <p:spPr>
            <a:xfrm>
              <a:off x="1574602" y="3235045"/>
              <a:ext cx="2322150" cy="370957"/>
            </a:xfrm>
            <a:prstGeom prst="homePlate">
              <a:avLst/>
            </a:prstGeom>
            <a:solidFill>
              <a:srgbClr val="3D867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6780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72" name="Title 3">
              <a:extLst>
                <a:ext uri="{FF2B5EF4-FFF2-40B4-BE49-F238E27FC236}">
                  <a16:creationId xmlns:a16="http://schemas.microsoft.com/office/drawing/2014/main" xmlns="" id="{8CD17D98-F9B3-4718-A1B1-AB5225F902E3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805999" y="3245856"/>
              <a:ext cx="1947614" cy="318577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1pPr>
              <a:lvl2pPr marL="742950" indent="-28575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2pPr>
              <a:lvl3pPr marL="11430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3pPr>
              <a:lvl4pPr marL="16002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5pPr>
              <a:lvl6pPr marL="25146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6pPr>
              <a:lvl7pPr marL="29718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7pPr>
              <a:lvl8pPr marL="34290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8pPr>
              <a:lvl9pPr marL="38862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9pPr>
            </a:lstStyle>
            <a:p>
              <a:r>
                <a:rPr lang="en-US" altLang="zh-CN" sz="1600" b="1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02 </a:t>
              </a:r>
              <a:r>
                <a:rPr lang="zh-CN" altLang="en-US" sz="1600" b="1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填加标题</a:t>
              </a:r>
              <a:endParaRPr lang="en-US" sz="1600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273" name="TextBox 113">
            <a:extLst>
              <a:ext uri="{FF2B5EF4-FFF2-40B4-BE49-F238E27FC236}">
                <a16:creationId xmlns:a16="http://schemas.microsoft.com/office/drawing/2014/main" xmlns="" id="{3992F6B3-4A82-4A6A-B0A1-EAFA74B20434}"/>
              </a:ext>
            </a:extLst>
          </p:cNvPr>
          <p:cNvSpPr txBox="1"/>
          <p:nvPr/>
        </p:nvSpPr>
        <p:spPr>
          <a:xfrm>
            <a:off x="2151337" y="4741900"/>
            <a:ext cx="2658996" cy="842704"/>
          </a:xfrm>
          <a:prstGeom prst="rect">
            <a:avLst/>
          </a:prstGeom>
          <a:noFill/>
        </p:spPr>
        <p:txBody>
          <a:bodyPr wrap="square" lIns="72556" tIns="36277" rIns="72556" bIns="36277">
            <a:spAutoFit/>
          </a:bodyPr>
          <a:lstStyle/>
          <a:p>
            <a:pPr defTabSz="718590">
              <a:lnSpc>
                <a:spcPts val="1500"/>
              </a:lnSpc>
            </a:pPr>
            <a:r>
              <a:rPr lang="zh-CN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请在此处输入具体想要描述的内容，言简意赅，说明用意即可。请在此处输入具体想要描述的内容，言简意赅，说明用意即可。</a:t>
            </a:r>
          </a:p>
          <a:p>
            <a:pPr defTabSz="718590">
              <a:lnSpc>
                <a:spcPts val="1500"/>
              </a:lnSpc>
            </a:pPr>
            <a:endParaRPr lang="zh-CN" altLang="en-US" sz="1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74" name="组合 110">
            <a:extLst>
              <a:ext uri="{FF2B5EF4-FFF2-40B4-BE49-F238E27FC236}">
                <a16:creationId xmlns:a16="http://schemas.microsoft.com/office/drawing/2014/main" xmlns="" id="{AD0DAC1D-17D1-4622-92F2-B056C4182F68}"/>
              </a:ext>
            </a:extLst>
          </p:cNvPr>
          <p:cNvGrpSpPr>
            <a:grpSpLocks/>
          </p:cNvGrpSpPr>
          <p:nvPr/>
        </p:nvGrpSpPr>
        <p:grpSpPr bwMode="auto">
          <a:xfrm>
            <a:off x="5479818" y="2236688"/>
            <a:ext cx="1681095" cy="369888"/>
            <a:chOff x="1574602" y="3235045"/>
            <a:chExt cx="2322150" cy="370957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75" name="五边形 21">
              <a:extLst>
                <a:ext uri="{FF2B5EF4-FFF2-40B4-BE49-F238E27FC236}">
                  <a16:creationId xmlns:a16="http://schemas.microsoft.com/office/drawing/2014/main" xmlns="" id="{7698D11D-72C4-428D-B4EF-FE1D7F5C5FEB}"/>
                </a:ext>
              </a:extLst>
            </p:cNvPr>
            <p:cNvSpPr/>
            <p:nvPr/>
          </p:nvSpPr>
          <p:spPr>
            <a:xfrm>
              <a:off x="1574602" y="3235045"/>
              <a:ext cx="2322150" cy="370957"/>
            </a:xfrm>
            <a:prstGeom prst="homePlate">
              <a:avLst/>
            </a:prstGeom>
            <a:solidFill>
              <a:srgbClr val="3D867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6780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76" name="Title 3">
              <a:extLst>
                <a:ext uri="{FF2B5EF4-FFF2-40B4-BE49-F238E27FC236}">
                  <a16:creationId xmlns:a16="http://schemas.microsoft.com/office/drawing/2014/main" xmlns="" id="{610613CA-A0FE-498A-99AC-65A4C8520415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805999" y="3245856"/>
              <a:ext cx="1947614" cy="318577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1pPr>
              <a:lvl2pPr marL="742950" indent="-28575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2pPr>
              <a:lvl3pPr marL="11430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3pPr>
              <a:lvl4pPr marL="16002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5pPr>
              <a:lvl6pPr marL="25146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6pPr>
              <a:lvl7pPr marL="29718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7pPr>
              <a:lvl8pPr marL="34290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8pPr>
              <a:lvl9pPr marL="38862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9pPr>
            </a:lstStyle>
            <a:p>
              <a:r>
                <a:rPr lang="en-US" altLang="zh-CN" sz="1600" b="1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03 </a:t>
              </a:r>
              <a:r>
                <a:rPr lang="zh-CN" altLang="en-US" sz="1600" b="1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填加标题</a:t>
              </a:r>
              <a:endParaRPr lang="en-US" sz="1600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277" name="TextBox 113">
            <a:extLst>
              <a:ext uri="{FF2B5EF4-FFF2-40B4-BE49-F238E27FC236}">
                <a16:creationId xmlns:a16="http://schemas.microsoft.com/office/drawing/2014/main" xmlns="" id="{FFC07A57-64F2-45CC-B438-0EDF5BDAFC74}"/>
              </a:ext>
            </a:extLst>
          </p:cNvPr>
          <p:cNvSpPr txBox="1"/>
          <p:nvPr/>
        </p:nvSpPr>
        <p:spPr>
          <a:xfrm>
            <a:off x="5479817" y="2748002"/>
            <a:ext cx="2658996" cy="842704"/>
          </a:xfrm>
          <a:prstGeom prst="rect">
            <a:avLst/>
          </a:prstGeom>
          <a:noFill/>
        </p:spPr>
        <p:txBody>
          <a:bodyPr wrap="square" lIns="72556" tIns="36277" rIns="72556" bIns="36277">
            <a:spAutoFit/>
          </a:bodyPr>
          <a:lstStyle/>
          <a:p>
            <a:pPr defTabSz="718590">
              <a:lnSpc>
                <a:spcPts val="1500"/>
              </a:lnSpc>
            </a:pPr>
            <a:r>
              <a:rPr lang="zh-CN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请在此处输入具体想要描述的内容，言简意赅，说明用意即可。请在此处输入具体想要描述的内容，言简意赅，说明用意即可。</a:t>
            </a:r>
          </a:p>
          <a:p>
            <a:pPr defTabSz="718590">
              <a:lnSpc>
                <a:spcPts val="1500"/>
              </a:lnSpc>
            </a:pPr>
            <a:endParaRPr lang="zh-CN" altLang="en-US" sz="1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78" name="组合 110">
            <a:extLst>
              <a:ext uri="{FF2B5EF4-FFF2-40B4-BE49-F238E27FC236}">
                <a16:creationId xmlns:a16="http://schemas.microsoft.com/office/drawing/2014/main" xmlns="" id="{0F4F549E-CBD7-4F5D-88D6-A6E56FB499E7}"/>
              </a:ext>
            </a:extLst>
          </p:cNvPr>
          <p:cNvGrpSpPr>
            <a:grpSpLocks/>
          </p:cNvGrpSpPr>
          <p:nvPr/>
        </p:nvGrpSpPr>
        <p:grpSpPr bwMode="auto">
          <a:xfrm>
            <a:off x="5479818" y="4230284"/>
            <a:ext cx="1681095" cy="369888"/>
            <a:chOff x="1574602" y="3235045"/>
            <a:chExt cx="2322150" cy="370957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79" name="五边形 21">
              <a:extLst>
                <a:ext uri="{FF2B5EF4-FFF2-40B4-BE49-F238E27FC236}">
                  <a16:creationId xmlns:a16="http://schemas.microsoft.com/office/drawing/2014/main" xmlns="" id="{2FD7C335-7AAB-4F00-9A92-AE0033643F8E}"/>
                </a:ext>
              </a:extLst>
            </p:cNvPr>
            <p:cNvSpPr/>
            <p:nvPr/>
          </p:nvSpPr>
          <p:spPr>
            <a:xfrm>
              <a:off x="1574602" y="3235045"/>
              <a:ext cx="2322150" cy="370957"/>
            </a:xfrm>
            <a:prstGeom prst="homePlate">
              <a:avLst/>
            </a:prstGeom>
            <a:solidFill>
              <a:srgbClr val="3D867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6780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80" name="Title 3">
              <a:extLst>
                <a:ext uri="{FF2B5EF4-FFF2-40B4-BE49-F238E27FC236}">
                  <a16:creationId xmlns:a16="http://schemas.microsoft.com/office/drawing/2014/main" xmlns="" id="{E25277B1-3297-43CC-8BC3-F68AF5225CB9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805999" y="3245856"/>
              <a:ext cx="1947614" cy="318577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1pPr>
              <a:lvl2pPr marL="742950" indent="-28575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2pPr>
              <a:lvl3pPr marL="11430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3pPr>
              <a:lvl4pPr marL="16002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5pPr>
              <a:lvl6pPr marL="25146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6pPr>
              <a:lvl7pPr marL="29718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7pPr>
              <a:lvl8pPr marL="34290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8pPr>
              <a:lvl9pPr marL="38862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9pPr>
            </a:lstStyle>
            <a:p>
              <a:r>
                <a:rPr lang="en-US" altLang="zh-CN" sz="1600" b="1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04 </a:t>
              </a:r>
              <a:r>
                <a:rPr lang="zh-CN" altLang="en-US" sz="1600" b="1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填加标题</a:t>
              </a:r>
              <a:endParaRPr lang="en-US" sz="1600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281" name="TextBox 113">
            <a:extLst>
              <a:ext uri="{FF2B5EF4-FFF2-40B4-BE49-F238E27FC236}">
                <a16:creationId xmlns:a16="http://schemas.microsoft.com/office/drawing/2014/main" xmlns="" id="{5F258378-5B19-401B-B429-937D55238250}"/>
              </a:ext>
            </a:extLst>
          </p:cNvPr>
          <p:cNvSpPr txBox="1"/>
          <p:nvPr/>
        </p:nvSpPr>
        <p:spPr>
          <a:xfrm>
            <a:off x="5479817" y="4741598"/>
            <a:ext cx="2658996" cy="842704"/>
          </a:xfrm>
          <a:prstGeom prst="rect">
            <a:avLst/>
          </a:prstGeom>
          <a:noFill/>
        </p:spPr>
        <p:txBody>
          <a:bodyPr wrap="square" lIns="72556" tIns="36277" rIns="72556" bIns="36277">
            <a:spAutoFit/>
          </a:bodyPr>
          <a:lstStyle/>
          <a:p>
            <a:pPr defTabSz="718590">
              <a:lnSpc>
                <a:spcPts val="1500"/>
              </a:lnSpc>
            </a:pPr>
            <a:r>
              <a:rPr lang="zh-CN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请在此处输入具体想要描述的内容，言简意赅，说明用意即可。请在此处输入具体想要描述的内容，言简意赅，说明用意即可。</a:t>
            </a:r>
          </a:p>
          <a:p>
            <a:pPr defTabSz="718590">
              <a:lnSpc>
                <a:spcPts val="1500"/>
              </a:lnSpc>
            </a:pPr>
            <a:endParaRPr lang="zh-CN" altLang="en-US" sz="1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401"/>
          <a:stretch/>
        </p:blipFill>
        <p:spPr>
          <a:xfrm flipH="1">
            <a:off x="8240418" y="1448339"/>
            <a:ext cx="2346649" cy="4339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038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" grpId="0"/>
      <p:bldP spid="273" grpId="0"/>
      <p:bldP spid="277" grpId="0"/>
      <p:bldP spid="28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1170010" y="958581"/>
            <a:ext cx="3125452" cy="555403"/>
            <a:chOff x="771398" y="1001486"/>
            <a:chExt cx="3125452" cy="555403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26014" y="1118985"/>
              <a:ext cx="608200" cy="437904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71398" y="1103015"/>
              <a:ext cx="608200" cy="437904"/>
            </a:xfrm>
            <a:prstGeom prst="rect">
              <a:avLst/>
            </a:prstGeom>
          </p:spPr>
        </p:pic>
        <p:grpSp>
          <p:nvGrpSpPr>
            <p:cNvPr id="17" name="组合 16"/>
            <p:cNvGrpSpPr/>
            <p:nvPr/>
          </p:nvGrpSpPr>
          <p:grpSpPr>
            <a:xfrm>
              <a:off x="1060264" y="1001486"/>
              <a:ext cx="2836586" cy="552214"/>
              <a:chOff x="1060263" y="828274"/>
              <a:chExt cx="3769411" cy="733812"/>
            </a:xfrm>
          </p:grpSpPr>
          <p:grpSp>
            <p:nvGrpSpPr>
              <p:cNvPr id="19" name="组合 18">
                <a:extLst>
                  <a:ext uri="{FF2B5EF4-FFF2-40B4-BE49-F238E27FC236}">
                    <a16:creationId xmlns:a16="http://schemas.microsoft.com/office/drawing/2014/main" xmlns="" id="{EA1518F8-1812-456B-8906-6C6A5A7A9802}"/>
                  </a:ext>
                </a:extLst>
              </p:cNvPr>
              <p:cNvGrpSpPr/>
              <p:nvPr/>
            </p:nvGrpSpPr>
            <p:grpSpPr>
              <a:xfrm>
                <a:off x="1060263" y="828274"/>
                <a:ext cx="699925" cy="699925"/>
                <a:chOff x="1703892" y="3771436"/>
                <a:chExt cx="699925" cy="699925"/>
              </a:xfrm>
            </p:grpSpPr>
            <p:sp>
              <p:nvSpPr>
                <p:cNvPr id="21" name="椭圆 20">
                  <a:extLst>
                    <a:ext uri="{FF2B5EF4-FFF2-40B4-BE49-F238E27FC236}">
                      <a16:creationId xmlns:a16="http://schemas.microsoft.com/office/drawing/2014/main" xmlns="" id="{82FEC601-B001-476E-BA77-01CB76688E17}"/>
                    </a:ext>
                  </a:extLst>
                </p:cNvPr>
                <p:cNvSpPr/>
                <p:nvPr/>
              </p:nvSpPr>
              <p:spPr>
                <a:xfrm>
                  <a:off x="1703892" y="3771436"/>
                  <a:ext cx="699925" cy="699925"/>
                </a:xfrm>
                <a:prstGeom prst="ellipse">
                  <a:avLst/>
                </a:prstGeom>
                <a:solidFill>
                  <a:srgbClr val="3D867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文本框 21">
                  <a:extLst>
                    <a:ext uri="{FF2B5EF4-FFF2-40B4-BE49-F238E27FC236}">
                      <a16:creationId xmlns:a16="http://schemas.microsoft.com/office/drawing/2014/main" xmlns="" id="{1587ED68-86C2-4BF0-A328-EF427D9D6836}"/>
                    </a:ext>
                  </a:extLst>
                </p:cNvPr>
                <p:cNvSpPr txBox="1"/>
                <p:nvPr/>
              </p:nvSpPr>
              <p:spPr>
                <a:xfrm>
                  <a:off x="1703893" y="3890565"/>
                  <a:ext cx="699924" cy="5316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000" b="1" dirty="0" smtClean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03</a:t>
                  </a:r>
                  <a:endParaRPr lang="zh-CN" altLang="en-US" sz="20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xmlns="" id="{BF2E7C95-9D5A-46AE-91B1-8F36B90E4664}"/>
                  </a:ext>
                </a:extLst>
              </p:cNvPr>
              <p:cNvSpPr txBox="1"/>
              <p:nvPr/>
            </p:nvSpPr>
            <p:spPr>
              <a:xfrm>
                <a:off x="2088730" y="948600"/>
                <a:ext cx="2740944" cy="6134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sz="2400" b="1" dirty="0" smtClean="0">
                    <a:cs typeface="+mn-ea"/>
                    <a:sym typeface="+mn-lt"/>
                  </a:rPr>
                  <a:t>岗位胜任能力</a:t>
                </a:r>
                <a:endParaRPr lang="zh-CN" altLang="en-US" sz="2400" b="1" dirty="0">
                  <a:cs typeface="+mn-ea"/>
                  <a:sym typeface="+mn-lt"/>
                </a:endParaRPr>
              </a:p>
            </p:txBody>
          </p:sp>
        </p:grpSp>
      </p:grpSp>
      <p:sp>
        <p:nvSpPr>
          <p:cNvPr id="27" name="文本框 26">
            <a:extLst>
              <a:ext uri="{FF2B5EF4-FFF2-40B4-BE49-F238E27FC236}">
                <a16:creationId xmlns:a16="http://schemas.microsoft.com/office/drawing/2014/main" xmlns="" id="{5A8D0CB4-4833-4140-81B0-391264DF264E}"/>
              </a:ext>
            </a:extLst>
          </p:cNvPr>
          <p:cNvSpPr txBox="1"/>
          <p:nvPr/>
        </p:nvSpPr>
        <p:spPr>
          <a:xfrm>
            <a:off x="5835171" y="1806321"/>
            <a:ext cx="1799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输入标题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A08D8955-FCA6-4EAD-9007-19C8AEC19C2D}"/>
              </a:ext>
            </a:extLst>
          </p:cNvPr>
          <p:cNvSpPr txBox="1"/>
          <p:nvPr/>
        </p:nvSpPr>
        <p:spPr>
          <a:xfrm>
            <a:off x="5765514" y="2451243"/>
            <a:ext cx="466546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请在此处输入具体想要描述的内容，言简意赅，说明用意即可。请在此处输入具体想要描述的内容，言简意赅，说明用意即可。请在此处输入具体想要描述的内容，言简意赅，说明用意即可。请在此处输入具体想要描述的内容，言简意赅，说明用意即可。</a:t>
            </a:r>
          </a:p>
        </p:txBody>
      </p:sp>
      <p:sp>
        <p:nvSpPr>
          <p:cNvPr id="29" name="í$ľïďè">
            <a:extLst>
              <a:ext uri="{FF2B5EF4-FFF2-40B4-BE49-F238E27FC236}">
                <a16:creationId xmlns:a16="http://schemas.microsoft.com/office/drawing/2014/main" xmlns="" id="{963736C4-0478-4E56-967D-33841FD967CD}"/>
              </a:ext>
            </a:extLst>
          </p:cNvPr>
          <p:cNvSpPr/>
          <p:nvPr/>
        </p:nvSpPr>
        <p:spPr>
          <a:xfrm>
            <a:off x="5835171" y="4185707"/>
            <a:ext cx="4665461" cy="157333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endParaRPr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30" name="组合 29">
            <a:extLst>
              <a:ext uri="{FF2B5EF4-FFF2-40B4-BE49-F238E27FC236}">
                <a16:creationId xmlns:a16="http://schemas.microsoft.com/office/drawing/2014/main" xmlns="" id="{DA82A73F-5FFA-4F68-BD66-1A505D5C3B42}"/>
              </a:ext>
            </a:extLst>
          </p:cNvPr>
          <p:cNvGrpSpPr/>
          <p:nvPr/>
        </p:nvGrpSpPr>
        <p:grpSpPr>
          <a:xfrm>
            <a:off x="6678174" y="3744111"/>
            <a:ext cx="828134" cy="828134"/>
            <a:chOff x="1868662" y="3390750"/>
            <a:chExt cx="828134" cy="828134"/>
          </a:xfrm>
        </p:grpSpPr>
        <p:sp>
          <p:nvSpPr>
            <p:cNvPr id="31" name="ïsľiḓê">
              <a:extLst>
                <a:ext uri="{FF2B5EF4-FFF2-40B4-BE49-F238E27FC236}">
                  <a16:creationId xmlns:a16="http://schemas.microsoft.com/office/drawing/2014/main" xmlns="" id="{342B6BA6-DE91-418C-9268-63E7FC0D8131}"/>
                </a:ext>
              </a:extLst>
            </p:cNvPr>
            <p:cNvSpPr/>
            <p:nvPr/>
          </p:nvSpPr>
          <p:spPr>
            <a:xfrm>
              <a:off x="1868662" y="3390750"/>
              <a:ext cx="828134" cy="828134"/>
            </a:xfrm>
            <a:prstGeom prst="ellipse">
              <a:avLst/>
            </a:prstGeom>
            <a:solidFill>
              <a:srgbClr val="3D8672"/>
            </a:solidFill>
            <a:ln>
              <a:noFill/>
            </a:ln>
            <a:effectLst>
              <a:outerShdw blurRad="762000" dist="254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360000" rtlCol="0" anchor="ctr"/>
            <a:lstStyle/>
            <a:p>
              <a:pPr algn="r" defTabSz="914377"/>
              <a:endParaRPr sz="1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2" name="iSḻîḓè">
              <a:extLst>
                <a:ext uri="{FF2B5EF4-FFF2-40B4-BE49-F238E27FC236}">
                  <a16:creationId xmlns:a16="http://schemas.microsoft.com/office/drawing/2014/main" xmlns="" id="{0A331BD7-716A-4A3E-ABAB-BAF5D6D4EC25}"/>
                </a:ext>
              </a:extLst>
            </p:cNvPr>
            <p:cNvSpPr/>
            <p:nvPr/>
          </p:nvSpPr>
          <p:spPr bwMode="auto">
            <a:xfrm>
              <a:off x="2044655" y="3570491"/>
              <a:ext cx="504056" cy="480715"/>
            </a:xfrm>
            <a:custGeom>
              <a:avLst/>
              <a:gdLst>
                <a:gd name="connsiteX0" fmla="*/ 315778 w 607639"/>
                <a:gd name="connsiteY0" fmla="*/ 173080 h 579502"/>
                <a:gd name="connsiteX1" fmla="*/ 315778 w 607639"/>
                <a:gd name="connsiteY1" fmla="*/ 266058 h 579502"/>
                <a:gd name="connsiteX2" fmla="*/ 303493 w 607639"/>
                <a:gd name="connsiteY2" fmla="*/ 278325 h 579502"/>
                <a:gd name="connsiteX3" fmla="*/ 210375 w 607639"/>
                <a:gd name="connsiteY3" fmla="*/ 278325 h 579502"/>
                <a:gd name="connsiteX4" fmla="*/ 303493 w 607639"/>
                <a:gd name="connsiteY4" fmla="*/ 359925 h 579502"/>
                <a:gd name="connsiteX5" fmla="*/ 397500 w 607639"/>
                <a:gd name="connsiteY5" fmla="*/ 266058 h 579502"/>
                <a:gd name="connsiteX6" fmla="*/ 315778 w 607639"/>
                <a:gd name="connsiteY6" fmla="*/ 173080 h 579502"/>
                <a:gd name="connsiteX7" fmla="*/ 249814 w 607639"/>
                <a:gd name="connsiteY7" fmla="*/ 160816 h 579502"/>
                <a:gd name="connsiteX8" fmla="*/ 198110 w 607639"/>
                <a:gd name="connsiteY8" fmla="*/ 212449 h 579502"/>
                <a:gd name="connsiteX9" fmla="*/ 249814 w 607639"/>
                <a:gd name="connsiteY9" fmla="*/ 212449 h 579502"/>
                <a:gd name="connsiteX10" fmla="*/ 303493 w 607639"/>
                <a:gd name="connsiteY10" fmla="*/ 147835 h 579502"/>
                <a:gd name="connsiteX11" fmla="*/ 421981 w 607639"/>
                <a:gd name="connsiteY11" fmla="*/ 266058 h 579502"/>
                <a:gd name="connsiteX12" fmla="*/ 303493 w 607639"/>
                <a:gd name="connsiteY12" fmla="*/ 384370 h 579502"/>
                <a:gd name="connsiteX13" fmla="*/ 185093 w 607639"/>
                <a:gd name="connsiteY13" fmla="*/ 266058 h 579502"/>
                <a:gd name="connsiteX14" fmla="*/ 197289 w 607639"/>
                <a:gd name="connsiteY14" fmla="*/ 253880 h 579502"/>
                <a:gd name="connsiteX15" fmla="*/ 291297 w 607639"/>
                <a:gd name="connsiteY15" fmla="*/ 253880 h 579502"/>
                <a:gd name="connsiteX16" fmla="*/ 291297 w 607639"/>
                <a:gd name="connsiteY16" fmla="*/ 160013 h 579502"/>
                <a:gd name="connsiteX17" fmla="*/ 303493 w 607639"/>
                <a:gd name="connsiteY17" fmla="*/ 147835 h 579502"/>
                <a:gd name="connsiteX18" fmla="*/ 262095 w 607639"/>
                <a:gd name="connsiteY18" fmla="*/ 135133 h 579502"/>
                <a:gd name="connsiteX19" fmla="*/ 274287 w 607639"/>
                <a:gd name="connsiteY19" fmla="*/ 147397 h 579502"/>
                <a:gd name="connsiteX20" fmla="*/ 274287 w 607639"/>
                <a:gd name="connsiteY20" fmla="*/ 224713 h 579502"/>
                <a:gd name="connsiteX21" fmla="*/ 262095 w 607639"/>
                <a:gd name="connsiteY21" fmla="*/ 236888 h 579502"/>
                <a:gd name="connsiteX22" fmla="*/ 184672 w 607639"/>
                <a:gd name="connsiteY22" fmla="*/ 236888 h 579502"/>
                <a:gd name="connsiteX23" fmla="*/ 172391 w 607639"/>
                <a:gd name="connsiteY23" fmla="*/ 224713 h 579502"/>
                <a:gd name="connsiteX24" fmla="*/ 262095 w 607639"/>
                <a:gd name="connsiteY24" fmla="*/ 135133 h 579502"/>
                <a:gd name="connsiteX25" fmla="*/ 58120 w 607639"/>
                <a:gd name="connsiteY25" fmla="*/ 108514 h 579502"/>
                <a:gd name="connsiteX26" fmla="*/ 58120 w 607639"/>
                <a:gd name="connsiteY26" fmla="*/ 413970 h 579502"/>
                <a:gd name="connsiteX27" fmla="*/ 549430 w 607639"/>
                <a:gd name="connsiteY27" fmla="*/ 413970 h 579502"/>
                <a:gd name="connsiteX28" fmla="*/ 549430 w 607639"/>
                <a:gd name="connsiteY28" fmla="*/ 108514 h 579502"/>
                <a:gd name="connsiteX29" fmla="*/ 27236 w 607639"/>
                <a:gd name="connsiteY29" fmla="*/ 56079 h 579502"/>
                <a:gd name="connsiteX30" fmla="*/ 27236 w 607639"/>
                <a:gd name="connsiteY30" fmla="*/ 81319 h 579502"/>
                <a:gd name="connsiteX31" fmla="*/ 580403 w 607639"/>
                <a:gd name="connsiteY31" fmla="*/ 81319 h 579502"/>
                <a:gd name="connsiteX32" fmla="*/ 580403 w 607639"/>
                <a:gd name="connsiteY32" fmla="*/ 56079 h 579502"/>
                <a:gd name="connsiteX33" fmla="*/ 303775 w 607639"/>
                <a:gd name="connsiteY33" fmla="*/ 0 h 579502"/>
                <a:gd name="connsiteX34" fmla="*/ 317393 w 607639"/>
                <a:gd name="connsiteY34" fmla="*/ 13597 h 579502"/>
                <a:gd name="connsiteX35" fmla="*/ 317393 w 607639"/>
                <a:gd name="connsiteY35" fmla="*/ 28884 h 579502"/>
                <a:gd name="connsiteX36" fmla="*/ 580403 w 607639"/>
                <a:gd name="connsiteY36" fmla="*/ 28884 h 579502"/>
                <a:gd name="connsiteX37" fmla="*/ 607639 w 607639"/>
                <a:gd name="connsiteY37" fmla="*/ 56079 h 579502"/>
                <a:gd name="connsiteX38" fmla="*/ 607639 w 607639"/>
                <a:gd name="connsiteY38" fmla="*/ 81319 h 579502"/>
                <a:gd name="connsiteX39" fmla="*/ 580403 w 607639"/>
                <a:gd name="connsiteY39" fmla="*/ 108514 h 579502"/>
                <a:gd name="connsiteX40" fmla="*/ 576665 w 607639"/>
                <a:gd name="connsiteY40" fmla="*/ 108514 h 579502"/>
                <a:gd name="connsiteX41" fmla="*/ 576665 w 607639"/>
                <a:gd name="connsiteY41" fmla="*/ 413970 h 579502"/>
                <a:gd name="connsiteX42" fmla="*/ 549430 w 607639"/>
                <a:gd name="connsiteY42" fmla="*/ 441165 h 579502"/>
                <a:gd name="connsiteX43" fmla="*/ 317393 w 607639"/>
                <a:gd name="connsiteY43" fmla="*/ 441165 h 579502"/>
                <a:gd name="connsiteX44" fmla="*/ 317393 w 607639"/>
                <a:gd name="connsiteY44" fmla="*/ 481069 h 579502"/>
                <a:gd name="connsiteX45" fmla="*/ 418236 w 607639"/>
                <a:gd name="connsiteY45" fmla="*/ 554923 h 579502"/>
                <a:gd name="connsiteX46" fmla="*/ 421173 w 607639"/>
                <a:gd name="connsiteY46" fmla="*/ 573942 h 579502"/>
                <a:gd name="connsiteX47" fmla="*/ 410225 w 607639"/>
                <a:gd name="connsiteY47" fmla="*/ 579452 h 579502"/>
                <a:gd name="connsiteX48" fmla="*/ 402215 w 607639"/>
                <a:gd name="connsiteY48" fmla="*/ 576874 h 579502"/>
                <a:gd name="connsiteX49" fmla="*/ 317393 w 607639"/>
                <a:gd name="connsiteY49" fmla="*/ 514752 h 579502"/>
                <a:gd name="connsiteX50" fmla="*/ 317393 w 607639"/>
                <a:gd name="connsiteY50" fmla="*/ 565854 h 579502"/>
                <a:gd name="connsiteX51" fmla="*/ 303775 w 607639"/>
                <a:gd name="connsiteY51" fmla="*/ 579452 h 579502"/>
                <a:gd name="connsiteX52" fmla="*/ 290157 w 607639"/>
                <a:gd name="connsiteY52" fmla="*/ 565854 h 579502"/>
                <a:gd name="connsiteX53" fmla="*/ 290157 w 607639"/>
                <a:gd name="connsiteY53" fmla="*/ 514752 h 579502"/>
                <a:gd name="connsiteX54" fmla="*/ 205424 w 607639"/>
                <a:gd name="connsiteY54" fmla="*/ 576874 h 579502"/>
                <a:gd name="connsiteX55" fmla="*/ 186377 w 607639"/>
                <a:gd name="connsiteY55" fmla="*/ 573942 h 579502"/>
                <a:gd name="connsiteX56" fmla="*/ 189314 w 607639"/>
                <a:gd name="connsiteY56" fmla="*/ 554923 h 579502"/>
                <a:gd name="connsiteX57" fmla="*/ 290157 w 607639"/>
                <a:gd name="connsiteY57" fmla="*/ 481069 h 579502"/>
                <a:gd name="connsiteX58" fmla="*/ 290157 w 607639"/>
                <a:gd name="connsiteY58" fmla="*/ 441165 h 579502"/>
                <a:gd name="connsiteX59" fmla="*/ 58120 w 607639"/>
                <a:gd name="connsiteY59" fmla="*/ 441165 h 579502"/>
                <a:gd name="connsiteX60" fmla="*/ 30885 w 607639"/>
                <a:gd name="connsiteY60" fmla="*/ 413970 h 579502"/>
                <a:gd name="connsiteX61" fmla="*/ 30885 w 607639"/>
                <a:gd name="connsiteY61" fmla="*/ 108514 h 579502"/>
                <a:gd name="connsiteX62" fmla="*/ 27236 w 607639"/>
                <a:gd name="connsiteY62" fmla="*/ 108514 h 579502"/>
                <a:gd name="connsiteX63" fmla="*/ 0 w 607639"/>
                <a:gd name="connsiteY63" fmla="*/ 81319 h 579502"/>
                <a:gd name="connsiteX64" fmla="*/ 0 w 607639"/>
                <a:gd name="connsiteY64" fmla="*/ 56079 h 579502"/>
                <a:gd name="connsiteX65" fmla="*/ 27236 w 607639"/>
                <a:gd name="connsiteY65" fmla="*/ 28884 h 579502"/>
                <a:gd name="connsiteX66" fmla="*/ 290157 w 607639"/>
                <a:gd name="connsiteY66" fmla="*/ 28884 h 579502"/>
                <a:gd name="connsiteX67" fmla="*/ 290157 w 607639"/>
                <a:gd name="connsiteY67" fmla="*/ 13597 h 579502"/>
                <a:gd name="connsiteX68" fmla="*/ 303775 w 607639"/>
                <a:gd name="connsiteY68" fmla="*/ 0 h 579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607639" h="579502">
                  <a:moveTo>
                    <a:pt x="315778" y="173080"/>
                  </a:moveTo>
                  <a:lnTo>
                    <a:pt x="315778" y="266058"/>
                  </a:lnTo>
                  <a:cubicBezTo>
                    <a:pt x="315778" y="272814"/>
                    <a:pt x="310258" y="278325"/>
                    <a:pt x="303493" y="278325"/>
                  </a:cubicBezTo>
                  <a:lnTo>
                    <a:pt x="210375" y="278325"/>
                  </a:lnTo>
                  <a:cubicBezTo>
                    <a:pt x="216429" y="324281"/>
                    <a:pt x="255866" y="359925"/>
                    <a:pt x="303493" y="359925"/>
                  </a:cubicBezTo>
                  <a:cubicBezTo>
                    <a:pt x="355303" y="359925"/>
                    <a:pt x="397500" y="317792"/>
                    <a:pt x="397500" y="266058"/>
                  </a:cubicBezTo>
                  <a:cubicBezTo>
                    <a:pt x="397500" y="218502"/>
                    <a:pt x="361802" y="179124"/>
                    <a:pt x="315778" y="173080"/>
                  </a:cubicBezTo>
                  <a:close/>
                  <a:moveTo>
                    <a:pt x="249814" y="160816"/>
                  </a:moveTo>
                  <a:cubicBezTo>
                    <a:pt x="223740" y="165793"/>
                    <a:pt x="203093" y="186410"/>
                    <a:pt x="198110" y="212449"/>
                  </a:cubicBezTo>
                  <a:lnTo>
                    <a:pt x="249814" y="212449"/>
                  </a:lnTo>
                  <a:close/>
                  <a:moveTo>
                    <a:pt x="303493" y="147835"/>
                  </a:moveTo>
                  <a:cubicBezTo>
                    <a:pt x="368835" y="147835"/>
                    <a:pt x="421981" y="200902"/>
                    <a:pt x="421981" y="266058"/>
                  </a:cubicBezTo>
                  <a:cubicBezTo>
                    <a:pt x="421981" y="331303"/>
                    <a:pt x="368835" y="384370"/>
                    <a:pt x="303493" y="384370"/>
                  </a:cubicBezTo>
                  <a:cubicBezTo>
                    <a:pt x="238239" y="384370"/>
                    <a:pt x="185093" y="331303"/>
                    <a:pt x="185093" y="266058"/>
                  </a:cubicBezTo>
                  <a:cubicBezTo>
                    <a:pt x="185093" y="259303"/>
                    <a:pt x="190523" y="253880"/>
                    <a:pt x="197289" y="253880"/>
                  </a:cubicBezTo>
                  <a:lnTo>
                    <a:pt x="291297" y="253880"/>
                  </a:lnTo>
                  <a:lnTo>
                    <a:pt x="291297" y="160013"/>
                  </a:lnTo>
                  <a:cubicBezTo>
                    <a:pt x="291297" y="153257"/>
                    <a:pt x="296727" y="147835"/>
                    <a:pt x="303493" y="147835"/>
                  </a:cubicBezTo>
                  <a:close/>
                  <a:moveTo>
                    <a:pt x="262095" y="135133"/>
                  </a:moveTo>
                  <a:cubicBezTo>
                    <a:pt x="268859" y="135133"/>
                    <a:pt x="274287" y="140643"/>
                    <a:pt x="274287" y="147397"/>
                  </a:cubicBezTo>
                  <a:lnTo>
                    <a:pt x="274287" y="224713"/>
                  </a:lnTo>
                  <a:cubicBezTo>
                    <a:pt x="274287" y="231467"/>
                    <a:pt x="268859" y="236888"/>
                    <a:pt x="262095" y="236888"/>
                  </a:cubicBezTo>
                  <a:lnTo>
                    <a:pt x="184672" y="236888"/>
                  </a:lnTo>
                  <a:cubicBezTo>
                    <a:pt x="177909" y="236888"/>
                    <a:pt x="172391" y="231467"/>
                    <a:pt x="172391" y="224713"/>
                  </a:cubicBezTo>
                  <a:cubicBezTo>
                    <a:pt x="172391" y="175302"/>
                    <a:pt x="212616" y="135133"/>
                    <a:pt x="262095" y="135133"/>
                  </a:cubicBezTo>
                  <a:close/>
                  <a:moveTo>
                    <a:pt x="58120" y="108514"/>
                  </a:moveTo>
                  <a:lnTo>
                    <a:pt x="58120" y="413970"/>
                  </a:lnTo>
                  <a:lnTo>
                    <a:pt x="549430" y="413970"/>
                  </a:lnTo>
                  <a:lnTo>
                    <a:pt x="549430" y="108514"/>
                  </a:lnTo>
                  <a:close/>
                  <a:moveTo>
                    <a:pt x="27236" y="56079"/>
                  </a:moveTo>
                  <a:lnTo>
                    <a:pt x="27236" y="81319"/>
                  </a:lnTo>
                  <a:lnTo>
                    <a:pt x="580403" y="81319"/>
                  </a:lnTo>
                  <a:lnTo>
                    <a:pt x="580403" y="56079"/>
                  </a:lnTo>
                  <a:close/>
                  <a:moveTo>
                    <a:pt x="303775" y="0"/>
                  </a:moveTo>
                  <a:cubicBezTo>
                    <a:pt x="311341" y="0"/>
                    <a:pt x="317393" y="6132"/>
                    <a:pt x="317393" y="13597"/>
                  </a:cubicBezTo>
                  <a:lnTo>
                    <a:pt x="317393" y="28884"/>
                  </a:lnTo>
                  <a:lnTo>
                    <a:pt x="580403" y="28884"/>
                  </a:lnTo>
                  <a:cubicBezTo>
                    <a:pt x="595356" y="28884"/>
                    <a:pt x="607639" y="41148"/>
                    <a:pt x="607639" y="56079"/>
                  </a:cubicBezTo>
                  <a:lnTo>
                    <a:pt x="607639" y="81319"/>
                  </a:lnTo>
                  <a:cubicBezTo>
                    <a:pt x="607639" y="96338"/>
                    <a:pt x="595356" y="108514"/>
                    <a:pt x="580403" y="108514"/>
                  </a:cubicBezTo>
                  <a:lnTo>
                    <a:pt x="576665" y="108514"/>
                  </a:lnTo>
                  <a:lnTo>
                    <a:pt x="576665" y="413970"/>
                  </a:lnTo>
                  <a:cubicBezTo>
                    <a:pt x="576665" y="428990"/>
                    <a:pt x="564472" y="441165"/>
                    <a:pt x="549430" y="441165"/>
                  </a:cubicBezTo>
                  <a:lnTo>
                    <a:pt x="317393" y="441165"/>
                  </a:lnTo>
                  <a:lnTo>
                    <a:pt x="317393" y="481069"/>
                  </a:lnTo>
                  <a:lnTo>
                    <a:pt x="418236" y="554923"/>
                  </a:lnTo>
                  <a:cubicBezTo>
                    <a:pt x="424377" y="559366"/>
                    <a:pt x="425623" y="567898"/>
                    <a:pt x="421173" y="573942"/>
                  </a:cubicBezTo>
                  <a:cubicBezTo>
                    <a:pt x="418503" y="577585"/>
                    <a:pt x="414409" y="579452"/>
                    <a:pt x="410225" y="579452"/>
                  </a:cubicBezTo>
                  <a:cubicBezTo>
                    <a:pt x="407466" y="579452"/>
                    <a:pt x="404618" y="578652"/>
                    <a:pt x="402215" y="576874"/>
                  </a:cubicBezTo>
                  <a:lnTo>
                    <a:pt x="317393" y="514752"/>
                  </a:lnTo>
                  <a:lnTo>
                    <a:pt x="317393" y="565854"/>
                  </a:lnTo>
                  <a:cubicBezTo>
                    <a:pt x="317393" y="573408"/>
                    <a:pt x="311341" y="579452"/>
                    <a:pt x="303775" y="579452"/>
                  </a:cubicBezTo>
                  <a:cubicBezTo>
                    <a:pt x="296299" y="579452"/>
                    <a:pt x="290157" y="573408"/>
                    <a:pt x="290157" y="565854"/>
                  </a:cubicBezTo>
                  <a:lnTo>
                    <a:pt x="290157" y="514752"/>
                  </a:lnTo>
                  <a:lnTo>
                    <a:pt x="205424" y="576874"/>
                  </a:lnTo>
                  <a:cubicBezTo>
                    <a:pt x="199372" y="581318"/>
                    <a:pt x="190827" y="579985"/>
                    <a:pt x="186377" y="573942"/>
                  </a:cubicBezTo>
                  <a:cubicBezTo>
                    <a:pt x="181927" y="567898"/>
                    <a:pt x="183262" y="559366"/>
                    <a:pt x="189314" y="554923"/>
                  </a:cubicBezTo>
                  <a:lnTo>
                    <a:pt x="290157" y="481069"/>
                  </a:lnTo>
                  <a:lnTo>
                    <a:pt x="290157" y="441165"/>
                  </a:lnTo>
                  <a:lnTo>
                    <a:pt x="58120" y="441165"/>
                  </a:lnTo>
                  <a:cubicBezTo>
                    <a:pt x="43167" y="441165"/>
                    <a:pt x="30885" y="428990"/>
                    <a:pt x="30885" y="413970"/>
                  </a:cubicBezTo>
                  <a:lnTo>
                    <a:pt x="30885" y="108514"/>
                  </a:lnTo>
                  <a:lnTo>
                    <a:pt x="27236" y="108514"/>
                  </a:lnTo>
                  <a:cubicBezTo>
                    <a:pt x="12194" y="108514"/>
                    <a:pt x="0" y="96338"/>
                    <a:pt x="0" y="81319"/>
                  </a:cubicBezTo>
                  <a:lnTo>
                    <a:pt x="0" y="56079"/>
                  </a:lnTo>
                  <a:cubicBezTo>
                    <a:pt x="0" y="41148"/>
                    <a:pt x="12194" y="28884"/>
                    <a:pt x="27236" y="28884"/>
                  </a:cubicBezTo>
                  <a:lnTo>
                    <a:pt x="290157" y="28884"/>
                  </a:lnTo>
                  <a:lnTo>
                    <a:pt x="290157" y="13597"/>
                  </a:lnTo>
                  <a:cubicBezTo>
                    <a:pt x="290157" y="6132"/>
                    <a:pt x="296299" y="0"/>
                    <a:pt x="30377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xmlns="" id="{155188BA-C132-408F-8172-FC1AE8AA9A51}"/>
              </a:ext>
            </a:extLst>
          </p:cNvPr>
          <p:cNvGrpSpPr/>
          <p:nvPr/>
        </p:nvGrpSpPr>
        <p:grpSpPr>
          <a:xfrm>
            <a:off x="8872478" y="3744111"/>
            <a:ext cx="828134" cy="828134"/>
            <a:chOff x="4724005" y="3390750"/>
            <a:chExt cx="828134" cy="828134"/>
          </a:xfrm>
        </p:grpSpPr>
        <p:sp>
          <p:nvSpPr>
            <p:cNvPr id="34" name="iş1îde">
              <a:extLst>
                <a:ext uri="{FF2B5EF4-FFF2-40B4-BE49-F238E27FC236}">
                  <a16:creationId xmlns:a16="http://schemas.microsoft.com/office/drawing/2014/main" xmlns="" id="{D7FB8140-EA58-4A87-82C6-4509A3D65249}"/>
                </a:ext>
              </a:extLst>
            </p:cNvPr>
            <p:cNvSpPr/>
            <p:nvPr/>
          </p:nvSpPr>
          <p:spPr>
            <a:xfrm>
              <a:off x="4724005" y="3390750"/>
              <a:ext cx="828134" cy="828134"/>
            </a:xfrm>
            <a:prstGeom prst="ellipse">
              <a:avLst/>
            </a:prstGeom>
            <a:solidFill>
              <a:srgbClr val="3D8672"/>
            </a:solidFill>
            <a:ln>
              <a:noFill/>
            </a:ln>
            <a:effectLst>
              <a:outerShdw blurRad="762000" dist="2540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360000" rtlCol="0" anchor="ctr"/>
            <a:lstStyle/>
            <a:p>
              <a:pPr algn="r" defTabSz="914377"/>
              <a:endParaRPr sz="1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5" name="işļïḋê">
              <a:extLst>
                <a:ext uri="{FF2B5EF4-FFF2-40B4-BE49-F238E27FC236}">
                  <a16:creationId xmlns:a16="http://schemas.microsoft.com/office/drawing/2014/main" xmlns="" id="{84B60BEC-400E-42CB-8136-7C2CBD06FF05}"/>
                </a:ext>
              </a:extLst>
            </p:cNvPr>
            <p:cNvSpPr/>
            <p:nvPr/>
          </p:nvSpPr>
          <p:spPr bwMode="auto">
            <a:xfrm>
              <a:off x="4888971" y="3570491"/>
              <a:ext cx="504056" cy="480715"/>
            </a:xfrm>
            <a:custGeom>
              <a:avLst/>
              <a:gdLst>
                <a:gd name="connsiteX0" fmla="*/ 139649 w 606580"/>
                <a:gd name="connsiteY0" fmla="*/ 323260 h 605592"/>
                <a:gd name="connsiteX1" fmla="*/ 274852 w 606580"/>
                <a:gd name="connsiteY1" fmla="*/ 323260 h 605592"/>
                <a:gd name="connsiteX2" fmla="*/ 274852 w 606580"/>
                <a:gd name="connsiteY2" fmla="*/ 349440 h 605592"/>
                <a:gd name="connsiteX3" fmla="*/ 139649 w 606580"/>
                <a:gd name="connsiteY3" fmla="*/ 349440 h 605592"/>
                <a:gd name="connsiteX4" fmla="*/ 66294 w 606580"/>
                <a:gd name="connsiteY4" fmla="*/ 26233 h 605592"/>
                <a:gd name="connsiteX5" fmla="*/ 66294 w 606580"/>
                <a:gd name="connsiteY5" fmla="*/ 375703 h 605592"/>
                <a:gd name="connsiteX6" fmla="*/ 540286 w 606580"/>
                <a:gd name="connsiteY6" fmla="*/ 375703 h 605592"/>
                <a:gd name="connsiteX7" fmla="*/ 540286 w 606580"/>
                <a:gd name="connsiteY7" fmla="*/ 26233 h 605592"/>
                <a:gd name="connsiteX8" fmla="*/ 39925 w 606580"/>
                <a:gd name="connsiteY8" fmla="*/ 0 h 605592"/>
                <a:gd name="connsiteX9" fmla="*/ 566655 w 606580"/>
                <a:gd name="connsiteY9" fmla="*/ 0 h 605592"/>
                <a:gd name="connsiteX10" fmla="*/ 566655 w 606580"/>
                <a:gd name="connsiteY10" fmla="*/ 375703 h 605592"/>
                <a:gd name="connsiteX11" fmla="*/ 606580 w 606580"/>
                <a:gd name="connsiteY11" fmla="*/ 375703 h 605592"/>
                <a:gd name="connsiteX12" fmla="*/ 606580 w 606580"/>
                <a:gd name="connsiteY12" fmla="*/ 401936 h 605592"/>
                <a:gd name="connsiteX13" fmla="*/ 373716 w 606580"/>
                <a:gd name="connsiteY13" fmla="*/ 401936 h 605592"/>
                <a:gd name="connsiteX14" fmla="*/ 413269 w 606580"/>
                <a:gd name="connsiteY14" fmla="*/ 600587 h 605592"/>
                <a:gd name="connsiteX15" fmla="*/ 387364 w 606580"/>
                <a:gd name="connsiteY15" fmla="*/ 605592 h 605592"/>
                <a:gd name="connsiteX16" fmla="*/ 346790 w 606580"/>
                <a:gd name="connsiteY16" fmla="*/ 401936 h 605592"/>
                <a:gd name="connsiteX17" fmla="*/ 316521 w 606580"/>
                <a:gd name="connsiteY17" fmla="*/ 401936 h 605592"/>
                <a:gd name="connsiteX18" fmla="*/ 316521 w 606580"/>
                <a:gd name="connsiteY18" fmla="*/ 551828 h 605592"/>
                <a:gd name="connsiteX19" fmla="*/ 290059 w 606580"/>
                <a:gd name="connsiteY19" fmla="*/ 551828 h 605592"/>
                <a:gd name="connsiteX20" fmla="*/ 290059 w 606580"/>
                <a:gd name="connsiteY20" fmla="*/ 401936 h 605592"/>
                <a:gd name="connsiteX21" fmla="*/ 247163 w 606580"/>
                <a:gd name="connsiteY21" fmla="*/ 401936 h 605592"/>
                <a:gd name="connsiteX22" fmla="*/ 206588 w 606580"/>
                <a:gd name="connsiteY22" fmla="*/ 605592 h 605592"/>
                <a:gd name="connsiteX23" fmla="*/ 180591 w 606580"/>
                <a:gd name="connsiteY23" fmla="*/ 600494 h 605592"/>
                <a:gd name="connsiteX24" fmla="*/ 220237 w 606580"/>
                <a:gd name="connsiteY24" fmla="*/ 401936 h 605592"/>
                <a:gd name="connsiteX25" fmla="*/ 0 w 606580"/>
                <a:gd name="connsiteY25" fmla="*/ 401936 h 605592"/>
                <a:gd name="connsiteX26" fmla="*/ 0 w 606580"/>
                <a:gd name="connsiteY26" fmla="*/ 375703 h 605592"/>
                <a:gd name="connsiteX27" fmla="*/ 39925 w 606580"/>
                <a:gd name="connsiteY27" fmla="*/ 375703 h 605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606580" h="605592">
                  <a:moveTo>
                    <a:pt x="139649" y="323260"/>
                  </a:moveTo>
                  <a:lnTo>
                    <a:pt x="274852" y="323260"/>
                  </a:lnTo>
                  <a:lnTo>
                    <a:pt x="274852" y="349440"/>
                  </a:lnTo>
                  <a:lnTo>
                    <a:pt x="139649" y="349440"/>
                  </a:lnTo>
                  <a:close/>
                  <a:moveTo>
                    <a:pt x="66294" y="26233"/>
                  </a:moveTo>
                  <a:lnTo>
                    <a:pt x="66294" y="375703"/>
                  </a:lnTo>
                  <a:lnTo>
                    <a:pt x="540286" y="375703"/>
                  </a:lnTo>
                  <a:lnTo>
                    <a:pt x="540286" y="26233"/>
                  </a:lnTo>
                  <a:close/>
                  <a:moveTo>
                    <a:pt x="39925" y="0"/>
                  </a:moveTo>
                  <a:lnTo>
                    <a:pt x="566655" y="0"/>
                  </a:lnTo>
                  <a:lnTo>
                    <a:pt x="566655" y="375703"/>
                  </a:lnTo>
                  <a:lnTo>
                    <a:pt x="606580" y="375703"/>
                  </a:lnTo>
                  <a:lnTo>
                    <a:pt x="606580" y="401936"/>
                  </a:lnTo>
                  <a:lnTo>
                    <a:pt x="373716" y="401936"/>
                  </a:lnTo>
                  <a:lnTo>
                    <a:pt x="413269" y="600587"/>
                  </a:lnTo>
                  <a:lnTo>
                    <a:pt x="387364" y="605592"/>
                  </a:lnTo>
                  <a:lnTo>
                    <a:pt x="346790" y="401936"/>
                  </a:lnTo>
                  <a:lnTo>
                    <a:pt x="316521" y="401936"/>
                  </a:lnTo>
                  <a:lnTo>
                    <a:pt x="316521" y="551828"/>
                  </a:lnTo>
                  <a:lnTo>
                    <a:pt x="290059" y="551828"/>
                  </a:lnTo>
                  <a:lnTo>
                    <a:pt x="290059" y="401936"/>
                  </a:lnTo>
                  <a:lnTo>
                    <a:pt x="247163" y="401936"/>
                  </a:lnTo>
                  <a:lnTo>
                    <a:pt x="206588" y="605592"/>
                  </a:lnTo>
                  <a:lnTo>
                    <a:pt x="180591" y="600494"/>
                  </a:lnTo>
                  <a:lnTo>
                    <a:pt x="220237" y="401936"/>
                  </a:lnTo>
                  <a:lnTo>
                    <a:pt x="0" y="401936"/>
                  </a:lnTo>
                  <a:lnTo>
                    <a:pt x="0" y="375703"/>
                  </a:lnTo>
                  <a:lnTo>
                    <a:pt x="39925" y="37570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6" name="Text Placeholder 32">
            <a:extLst>
              <a:ext uri="{FF2B5EF4-FFF2-40B4-BE49-F238E27FC236}">
                <a16:creationId xmlns:a16="http://schemas.microsoft.com/office/drawing/2014/main" xmlns="" id="{752C9895-BB19-433F-8B6C-2A5664D2B59A}"/>
              </a:ext>
            </a:extLst>
          </p:cNvPr>
          <p:cNvSpPr txBox="1">
            <a:spLocks/>
          </p:cNvSpPr>
          <p:nvPr/>
        </p:nvSpPr>
        <p:spPr>
          <a:xfrm>
            <a:off x="6277507" y="5160282"/>
            <a:ext cx="1754377" cy="3907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zh-CN" alt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请替换文字内容，修改文字内容，也可以直接复制你的内容到此</a:t>
            </a:r>
            <a:endParaRPr lang="en-US" altLang="zh-CN" sz="9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37" name="Text Placeholder 33">
            <a:extLst>
              <a:ext uri="{FF2B5EF4-FFF2-40B4-BE49-F238E27FC236}">
                <a16:creationId xmlns:a16="http://schemas.microsoft.com/office/drawing/2014/main" xmlns="" id="{65EBF8CE-BEB7-42E8-96BA-48C005517A87}"/>
              </a:ext>
            </a:extLst>
          </p:cNvPr>
          <p:cNvSpPr txBox="1">
            <a:spLocks/>
          </p:cNvSpPr>
          <p:nvPr/>
        </p:nvSpPr>
        <p:spPr>
          <a:xfrm>
            <a:off x="6302350" y="4834099"/>
            <a:ext cx="170469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zh-CN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请替换文字内容</a:t>
            </a:r>
            <a:endParaRPr lang="en-AU" sz="14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38" name="Text Placeholder 32">
            <a:extLst>
              <a:ext uri="{FF2B5EF4-FFF2-40B4-BE49-F238E27FC236}">
                <a16:creationId xmlns:a16="http://schemas.microsoft.com/office/drawing/2014/main" xmlns="" id="{0A05D493-BE68-48A9-ACD2-05AAA5D35465}"/>
              </a:ext>
            </a:extLst>
          </p:cNvPr>
          <p:cNvSpPr txBox="1">
            <a:spLocks/>
          </p:cNvSpPr>
          <p:nvPr/>
        </p:nvSpPr>
        <p:spPr>
          <a:xfrm>
            <a:off x="8355116" y="5160282"/>
            <a:ext cx="1754377" cy="3907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zh-CN" alt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请替换文字内容，修改文字内容，也可以直接复制你的内容到此</a:t>
            </a:r>
            <a:endParaRPr lang="en-US" altLang="zh-CN" sz="9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39" name="Text Placeholder 33">
            <a:extLst>
              <a:ext uri="{FF2B5EF4-FFF2-40B4-BE49-F238E27FC236}">
                <a16:creationId xmlns:a16="http://schemas.microsoft.com/office/drawing/2014/main" xmlns="" id="{5F1E3CC1-0679-41FE-9928-3DFF47E12EF5}"/>
              </a:ext>
            </a:extLst>
          </p:cNvPr>
          <p:cNvSpPr txBox="1">
            <a:spLocks/>
          </p:cNvSpPr>
          <p:nvPr/>
        </p:nvSpPr>
        <p:spPr>
          <a:xfrm>
            <a:off x="8379959" y="4834099"/>
            <a:ext cx="170469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zh-CN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请替换文字内容</a:t>
            </a:r>
            <a:endParaRPr lang="en-AU" sz="14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633"/>
          <a:stretch/>
        </p:blipFill>
        <p:spPr>
          <a:xfrm>
            <a:off x="968497" y="2037153"/>
            <a:ext cx="4309179" cy="3692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263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6" presetClass="emph" presetSubtype="0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15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65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15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650"/>
                            </p:stCondLst>
                            <p:childTnLst>
                              <p:par>
                                <p:cTn id="3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15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15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7" grpId="1"/>
      <p:bldP spid="28" grpId="0"/>
      <p:bldP spid="29" grpId="0" animBg="1"/>
      <p:bldP spid="36" grpId="0"/>
      <p:bldP spid="37" grpId="0"/>
      <p:bldP spid="38" grpId="0"/>
      <p:bldP spid="3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1170010" y="958581"/>
            <a:ext cx="3125452" cy="555403"/>
            <a:chOff x="771398" y="1001486"/>
            <a:chExt cx="3125452" cy="555403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26014" y="1118985"/>
              <a:ext cx="608200" cy="437904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71398" y="1103015"/>
              <a:ext cx="608200" cy="437904"/>
            </a:xfrm>
            <a:prstGeom prst="rect">
              <a:avLst/>
            </a:prstGeom>
          </p:spPr>
        </p:pic>
        <p:grpSp>
          <p:nvGrpSpPr>
            <p:cNvPr id="17" name="组合 16"/>
            <p:cNvGrpSpPr/>
            <p:nvPr/>
          </p:nvGrpSpPr>
          <p:grpSpPr>
            <a:xfrm>
              <a:off x="1060264" y="1001486"/>
              <a:ext cx="2836586" cy="552214"/>
              <a:chOff x="1060263" y="828274"/>
              <a:chExt cx="3769411" cy="733812"/>
            </a:xfrm>
          </p:grpSpPr>
          <p:grpSp>
            <p:nvGrpSpPr>
              <p:cNvPr id="19" name="组合 18">
                <a:extLst>
                  <a:ext uri="{FF2B5EF4-FFF2-40B4-BE49-F238E27FC236}">
                    <a16:creationId xmlns:a16="http://schemas.microsoft.com/office/drawing/2014/main" xmlns="" id="{EA1518F8-1812-456B-8906-6C6A5A7A9802}"/>
                  </a:ext>
                </a:extLst>
              </p:cNvPr>
              <p:cNvGrpSpPr/>
              <p:nvPr/>
            </p:nvGrpSpPr>
            <p:grpSpPr>
              <a:xfrm>
                <a:off x="1060263" y="828274"/>
                <a:ext cx="699925" cy="699925"/>
                <a:chOff x="1703892" y="3771436"/>
                <a:chExt cx="699925" cy="699925"/>
              </a:xfrm>
            </p:grpSpPr>
            <p:sp>
              <p:nvSpPr>
                <p:cNvPr id="21" name="椭圆 20">
                  <a:extLst>
                    <a:ext uri="{FF2B5EF4-FFF2-40B4-BE49-F238E27FC236}">
                      <a16:creationId xmlns:a16="http://schemas.microsoft.com/office/drawing/2014/main" xmlns="" id="{82FEC601-B001-476E-BA77-01CB76688E17}"/>
                    </a:ext>
                  </a:extLst>
                </p:cNvPr>
                <p:cNvSpPr/>
                <p:nvPr/>
              </p:nvSpPr>
              <p:spPr>
                <a:xfrm>
                  <a:off x="1703892" y="3771436"/>
                  <a:ext cx="699925" cy="699925"/>
                </a:xfrm>
                <a:prstGeom prst="ellipse">
                  <a:avLst/>
                </a:prstGeom>
                <a:solidFill>
                  <a:srgbClr val="3D867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文本框 21">
                  <a:extLst>
                    <a:ext uri="{FF2B5EF4-FFF2-40B4-BE49-F238E27FC236}">
                      <a16:creationId xmlns:a16="http://schemas.microsoft.com/office/drawing/2014/main" xmlns="" id="{1587ED68-86C2-4BF0-A328-EF427D9D6836}"/>
                    </a:ext>
                  </a:extLst>
                </p:cNvPr>
                <p:cNvSpPr txBox="1"/>
                <p:nvPr/>
              </p:nvSpPr>
              <p:spPr>
                <a:xfrm>
                  <a:off x="1703893" y="3890565"/>
                  <a:ext cx="699924" cy="5316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000" b="1" dirty="0" smtClean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03</a:t>
                  </a:r>
                  <a:endParaRPr lang="zh-CN" altLang="en-US" sz="20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xmlns="" id="{BF2E7C95-9D5A-46AE-91B1-8F36B90E4664}"/>
                  </a:ext>
                </a:extLst>
              </p:cNvPr>
              <p:cNvSpPr txBox="1"/>
              <p:nvPr/>
            </p:nvSpPr>
            <p:spPr>
              <a:xfrm>
                <a:off x="2088730" y="948600"/>
                <a:ext cx="2740944" cy="6134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sz="2400" b="1" dirty="0" smtClean="0">
                    <a:cs typeface="+mn-ea"/>
                    <a:sym typeface="+mn-lt"/>
                  </a:rPr>
                  <a:t>岗位胜任能力</a:t>
                </a:r>
                <a:endParaRPr lang="zh-CN" altLang="en-US" sz="2400" b="1" dirty="0">
                  <a:cs typeface="+mn-ea"/>
                  <a:sym typeface="+mn-lt"/>
                </a:endParaRPr>
              </a:p>
            </p:txBody>
          </p:sp>
        </p:grpSp>
      </p:grpSp>
      <p:sp>
        <p:nvSpPr>
          <p:cNvPr id="24" name="Shape 267">
            <a:extLst>
              <a:ext uri="{FF2B5EF4-FFF2-40B4-BE49-F238E27FC236}">
                <a16:creationId xmlns:a16="http://schemas.microsoft.com/office/drawing/2014/main" xmlns="" id="{57492EC4-31B1-4324-B839-921635C9BB61}"/>
              </a:ext>
            </a:extLst>
          </p:cNvPr>
          <p:cNvSpPr/>
          <p:nvPr/>
        </p:nvSpPr>
        <p:spPr>
          <a:xfrm>
            <a:off x="2300287" y="3737623"/>
            <a:ext cx="543793" cy="4446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45" y="0"/>
                </a:moveTo>
                <a:lnTo>
                  <a:pt x="15198" y="0"/>
                </a:lnTo>
                <a:lnTo>
                  <a:pt x="14300" y="145"/>
                </a:lnTo>
                <a:lnTo>
                  <a:pt x="13463" y="509"/>
                </a:lnTo>
                <a:lnTo>
                  <a:pt x="12565" y="1091"/>
                </a:lnTo>
                <a:lnTo>
                  <a:pt x="11907" y="1745"/>
                </a:lnTo>
                <a:lnTo>
                  <a:pt x="4129" y="11200"/>
                </a:lnTo>
                <a:lnTo>
                  <a:pt x="4009" y="11636"/>
                </a:lnTo>
                <a:lnTo>
                  <a:pt x="3889" y="12000"/>
                </a:lnTo>
                <a:lnTo>
                  <a:pt x="3770" y="12509"/>
                </a:lnTo>
                <a:lnTo>
                  <a:pt x="3889" y="12945"/>
                </a:lnTo>
                <a:lnTo>
                  <a:pt x="4009" y="13309"/>
                </a:lnTo>
                <a:lnTo>
                  <a:pt x="4129" y="13745"/>
                </a:lnTo>
                <a:lnTo>
                  <a:pt x="4428" y="14109"/>
                </a:lnTo>
                <a:lnTo>
                  <a:pt x="9992" y="20945"/>
                </a:lnTo>
                <a:lnTo>
                  <a:pt x="10291" y="21236"/>
                </a:lnTo>
                <a:lnTo>
                  <a:pt x="10650" y="21527"/>
                </a:lnTo>
                <a:lnTo>
                  <a:pt x="10950" y="21600"/>
                </a:lnTo>
                <a:lnTo>
                  <a:pt x="11727" y="21600"/>
                </a:lnTo>
                <a:lnTo>
                  <a:pt x="12027" y="21527"/>
                </a:lnTo>
                <a:lnTo>
                  <a:pt x="12445" y="21236"/>
                </a:lnTo>
                <a:lnTo>
                  <a:pt x="12685" y="20945"/>
                </a:lnTo>
                <a:lnTo>
                  <a:pt x="20284" y="11782"/>
                </a:lnTo>
                <a:lnTo>
                  <a:pt x="20822" y="10982"/>
                </a:lnTo>
                <a:lnTo>
                  <a:pt x="21241" y="9891"/>
                </a:lnTo>
                <a:lnTo>
                  <a:pt x="21480" y="8873"/>
                </a:lnTo>
                <a:lnTo>
                  <a:pt x="21600" y="7782"/>
                </a:lnTo>
                <a:lnTo>
                  <a:pt x="21600" y="1891"/>
                </a:lnTo>
                <a:lnTo>
                  <a:pt x="21480" y="1455"/>
                </a:lnTo>
                <a:lnTo>
                  <a:pt x="21241" y="1091"/>
                </a:lnTo>
                <a:lnTo>
                  <a:pt x="21061" y="655"/>
                </a:lnTo>
                <a:lnTo>
                  <a:pt x="20702" y="436"/>
                </a:lnTo>
                <a:lnTo>
                  <a:pt x="20403" y="291"/>
                </a:lnTo>
                <a:lnTo>
                  <a:pt x="20044" y="145"/>
                </a:lnTo>
                <a:lnTo>
                  <a:pt x="19745" y="0"/>
                </a:lnTo>
                <a:close/>
                <a:moveTo>
                  <a:pt x="17112" y="7782"/>
                </a:moveTo>
                <a:lnTo>
                  <a:pt x="16694" y="7782"/>
                </a:lnTo>
                <a:lnTo>
                  <a:pt x="16394" y="7636"/>
                </a:lnTo>
                <a:lnTo>
                  <a:pt x="16035" y="7418"/>
                </a:lnTo>
                <a:lnTo>
                  <a:pt x="15736" y="7127"/>
                </a:lnTo>
                <a:lnTo>
                  <a:pt x="15497" y="6764"/>
                </a:lnTo>
                <a:lnTo>
                  <a:pt x="15377" y="6327"/>
                </a:lnTo>
                <a:lnTo>
                  <a:pt x="15317" y="5964"/>
                </a:lnTo>
                <a:lnTo>
                  <a:pt x="15198" y="5382"/>
                </a:lnTo>
                <a:lnTo>
                  <a:pt x="15317" y="5018"/>
                </a:lnTo>
                <a:lnTo>
                  <a:pt x="15377" y="4655"/>
                </a:lnTo>
                <a:lnTo>
                  <a:pt x="15497" y="4218"/>
                </a:lnTo>
                <a:lnTo>
                  <a:pt x="15736" y="3855"/>
                </a:lnTo>
                <a:lnTo>
                  <a:pt x="16035" y="3564"/>
                </a:lnTo>
                <a:lnTo>
                  <a:pt x="16394" y="3273"/>
                </a:lnTo>
                <a:lnTo>
                  <a:pt x="16694" y="3200"/>
                </a:lnTo>
                <a:lnTo>
                  <a:pt x="17471" y="3200"/>
                </a:lnTo>
                <a:lnTo>
                  <a:pt x="17890" y="3273"/>
                </a:lnTo>
                <a:lnTo>
                  <a:pt x="18189" y="3564"/>
                </a:lnTo>
                <a:lnTo>
                  <a:pt x="18429" y="3855"/>
                </a:lnTo>
                <a:lnTo>
                  <a:pt x="18788" y="4218"/>
                </a:lnTo>
                <a:lnTo>
                  <a:pt x="18848" y="4655"/>
                </a:lnTo>
                <a:lnTo>
                  <a:pt x="19087" y="5382"/>
                </a:lnTo>
                <a:lnTo>
                  <a:pt x="18967" y="5964"/>
                </a:lnTo>
                <a:lnTo>
                  <a:pt x="18848" y="6327"/>
                </a:lnTo>
                <a:lnTo>
                  <a:pt x="18788" y="6764"/>
                </a:lnTo>
                <a:lnTo>
                  <a:pt x="18429" y="7127"/>
                </a:lnTo>
                <a:lnTo>
                  <a:pt x="18189" y="7418"/>
                </a:lnTo>
                <a:lnTo>
                  <a:pt x="17890" y="7636"/>
                </a:lnTo>
                <a:lnTo>
                  <a:pt x="17471" y="7782"/>
                </a:lnTo>
                <a:lnTo>
                  <a:pt x="17112" y="7782"/>
                </a:lnTo>
                <a:close/>
                <a:moveTo>
                  <a:pt x="1616" y="13091"/>
                </a:moveTo>
                <a:lnTo>
                  <a:pt x="8437" y="21382"/>
                </a:lnTo>
                <a:lnTo>
                  <a:pt x="7778" y="21600"/>
                </a:lnTo>
                <a:lnTo>
                  <a:pt x="7240" y="21600"/>
                </a:lnTo>
                <a:lnTo>
                  <a:pt x="6701" y="21382"/>
                </a:lnTo>
                <a:lnTo>
                  <a:pt x="6163" y="20945"/>
                </a:lnTo>
                <a:lnTo>
                  <a:pt x="539" y="14109"/>
                </a:lnTo>
                <a:lnTo>
                  <a:pt x="299" y="13745"/>
                </a:lnTo>
                <a:lnTo>
                  <a:pt x="120" y="13309"/>
                </a:lnTo>
                <a:lnTo>
                  <a:pt x="0" y="12945"/>
                </a:lnTo>
                <a:lnTo>
                  <a:pt x="0" y="12000"/>
                </a:lnTo>
                <a:lnTo>
                  <a:pt x="120" y="11636"/>
                </a:lnTo>
                <a:lnTo>
                  <a:pt x="299" y="11200"/>
                </a:lnTo>
                <a:lnTo>
                  <a:pt x="539" y="10836"/>
                </a:lnTo>
                <a:lnTo>
                  <a:pt x="8137" y="1745"/>
                </a:lnTo>
                <a:lnTo>
                  <a:pt x="8796" y="1091"/>
                </a:lnTo>
                <a:lnTo>
                  <a:pt x="9633" y="509"/>
                </a:lnTo>
                <a:lnTo>
                  <a:pt x="10531" y="145"/>
                </a:lnTo>
                <a:lnTo>
                  <a:pt x="11368" y="0"/>
                </a:lnTo>
                <a:lnTo>
                  <a:pt x="1376" y="12145"/>
                </a:lnTo>
                <a:lnTo>
                  <a:pt x="1376" y="12800"/>
                </a:lnTo>
                <a:lnTo>
                  <a:pt x="1616" y="13091"/>
                </a:lnTo>
                <a:close/>
              </a:path>
            </a:pathLst>
          </a:custGeom>
          <a:solidFill>
            <a:srgbClr val="3D8672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 sz="2400"/>
            </a:pPr>
            <a:endParaRPr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5" name="Shape 326">
            <a:extLst>
              <a:ext uri="{FF2B5EF4-FFF2-40B4-BE49-F238E27FC236}">
                <a16:creationId xmlns:a16="http://schemas.microsoft.com/office/drawing/2014/main" xmlns="" id="{31AA18A3-9813-409D-83B4-9FDE8DB56C46}"/>
              </a:ext>
            </a:extLst>
          </p:cNvPr>
          <p:cNvSpPr/>
          <p:nvPr/>
        </p:nvSpPr>
        <p:spPr>
          <a:xfrm>
            <a:off x="5975725" y="3709081"/>
            <a:ext cx="510740" cy="501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14" y="8343"/>
                </a:moveTo>
                <a:lnTo>
                  <a:pt x="18042" y="6920"/>
                </a:lnTo>
                <a:lnTo>
                  <a:pt x="18741" y="5562"/>
                </a:lnTo>
                <a:lnTo>
                  <a:pt x="19059" y="4462"/>
                </a:lnTo>
                <a:lnTo>
                  <a:pt x="19186" y="3880"/>
                </a:lnTo>
                <a:lnTo>
                  <a:pt x="17598" y="2263"/>
                </a:lnTo>
                <a:lnTo>
                  <a:pt x="17026" y="2393"/>
                </a:lnTo>
                <a:lnTo>
                  <a:pt x="16009" y="2846"/>
                </a:lnTo>
                <a:lnTo>
                  <a:pt x="14612" y="3557"/>
                </a:lnTo>
                <a:lnTo>
                  <a:pt x="13214" y="2975"/>
                </a:lnTo>
                <a:lnTo>
                  <a:pt x="12642" y="1423"/>
                </a:lnTo>
                <a:lnTo>
                  <a:pt x="11944" y="0"/>
                </a:lnTo>
                <a:lnTo>
                  <a:pt x="9529" y="0"/>
                </a:lnTo>
                <a:lnTo>
                  <a:pt x="8831" y="1423"/>
                </a:lnTo>
                <a:lnTo>
                  <a:pt x="8259" y="2975"/>
                </a:lnTo>
                <a:lnTo>
                  <a:pt x="6988" y="3557"/>
                </a:lnTo>
                <a:lnTo>
                  <a:pt x="5527" y="2846"/>
                </a:lnTo>
                <a:lnTo>
                  <a:pt x="4447" y="2522"/>
                </a:lnTo>
                <a:lnTo>
                  <a:pt x="3875" y="2393"/>
                </a:lnTo>
                <a:lnTo>
                  <a:pt x="2287" y="4010"/>
                </a:lnTo>
                <a:lnTo>
                  <a:pt x="2414" y="4592"/>
                </a:lnTo>
                <a:lnTo>
                  <a:pt x="2859" y="5562"/>
                </a:lnTo>
                <a:lnTo>
                  <a:pt x="3431" y="7049"/>
                </a:lnTo>
                <a:lnTo>
                  <a:pt x="2859" y="8343"/>
                </a:lnTo>
                <a:lnTo>
                  <a:pt x="1461" y="8925"/>
                </a:lnTo>
                <a:lnTo>
                  <a:pt x="445" y="9377"/>
                </a:lnTo>
                <a:lnTo>
                  <a:pt x="0" y="9636"/>
                </a:lnTo>
                <a:lnTo>
                  <a:pt x="0" y="11964"/>
                </a:lnTo>
                <a:lnTo>
                  <a:pt x="445" y="12352"/>
                </a:lnTo>
                <a:lnTo>
                  <a:pt x="1461" y="12675"/>
                </a:lnTo>
                <a:lnTo>
                  <a:pt x="2986" y="13257"/>
                </a:lnTo>
                <a:lnTo>
                  <a:pt x="3431" y="14551"/>
                </a:lnTo>
                <a:lnTo>
                  <a:pt x="2859" y="16103"/>
                </a:lnTo>
                <a:lnTo>
                  <a:pt x="2414" y="17138"/>
                </a:lnTo>
                <a:lnTo>
                  <a:pt x="2287" y="17590"/>
                </a:lnTo>
                <a:lnTo>
                  <a:pt x="4002" y="19272"/>
                </a:lnTo>
                <a:lnTo>
                  <a:pt x="4447" y="19143"/>
                </a:lnTo>
                <a:lnTo>
                  <a:pt x="5527" y="18819"/>
                </a:lnTo>
                <a:lnTo>
                  <a:pt x="6988" y="18108"/>
                </a:lnTo>
                <a:lnTo>
                  <a:pt x="8259" y="18690"/>
                </a:lnTo>
                <a:lnTo>
                  <a:pt x="8958" y="20048"/>
                </a:lnTo>
                <a:lnTo>
                  <a:pt x="9275" y="21147"/>
                </a:lnTo>
                <a:lnTo>
                  <a:pt x="9656" y="21600"/>
                </a:lnTo>
                <a:lnTo>
                  <a:pt x="11944" y="21600"/>
                </a:lnTo>
                <a:lnTo>
                  <a:pt x="12325" y="21147"/>
                </a:lnTo>
                <a:lnTo>
                  <a:pt x="12642" y="20048"/>
                </a:lnTo>
                <a:lnTo>
                  <a:pt x="13214" y="18690"/>
                </a:lnTo>
                <a:lnTo>
                  <a:pt x="14612" y="18108"/>
                </a:lnTo>
                <a:lnTo>
                  <a:pt x="16073" y="18690"/>
                </a:lnTo>
                <a:lnTo>
                  <a:pt x="17153" y="19143"/>
                </a:lnTo>
                <a:lnTo>
                  <a:pt x="17598" y="19272"/>
                </a:lnTo>
                <a:lnTo>
                  <a:pt x="19313" y="17526"/>
                </a:lnTo>
                <a:lnTo>
                  <a:pt x="19186" y="17008"/>
                </a:lnTo>
                <a:lnTo>
                  <a:pt x="18741" y="15974"/>
                </a:lnTo>
                <a:lnTo>
                  <a:pt x="18042" y="14551"/>
                </a:lnTo>
                <a:lnTo>
                  <a:pt x="18614" y="13257"/>
                </a:lnTo>
                <a:lnTo>
                  <a:pt x="20139" y="12675"/>
                </a:lnTo>
                <a:lnTo>
                  <a:pt x="21155" y="12223"/>
                </a:lnTo>
                <a:lnTo>
                  <a:pt x="21600" y="11899"/>
                </a:lnTo>
                <a:lnTo>
                  <a:pt x="21600" y="9507"/>
                </a:lnTo>
                <a:lnTo>
                  <a:pt x="21155" y="9313"/>
                </a:lnTo>
                <a:lnTo>
                  <a:pt x="20139" y="8795"/>
                </a:lnTo>
                <a:lnTo>
                  <a:pt x="18614" y="8343"/>
                </a:lnTo>
                <a:close/>
                <a:moveTo>
                  <a:pt x="14231" y="10800"/>
                </a:moveTo>
                <a:lnTo>
                  <a:pt x="14167" y="11511"/>
                </a:lnTo>
                <a:lnTo>
                  <a:pt x="13659" y="12675"/>
                </a:lnTo>
                <a:lnTo>
                  <a:pt x="13214" y="13257"/>
                </a:lnTo>
                <a:lnTo>
                  <a:pt x="12769" y="13646"/>
                </a:lnTo>
                <a:lnTo>
                  <a:pt x="12071" y="13969"/>
                </a:lnTo>
                <a:lnTo>
                  <a:pt x="11499" y="14228"/>
                </a:lnTo>
                <a:lnTo>
                  <a:pt x="10101" y="14228"/>
                </a:lnTo>
                <a:lnTo>
                  <a:pt x="9402" y="13969"/>
                </a:lnTo>
                <a:lnTo>
                  <a:pt x="8831" y="13646"/>
                </a:lnTo>
                <a:lnTo>
                  <a:pt x="8259" y="13257"/>
                </a:lnTo>
                <a:lnTo>
                  <a:pt x="7941" y="12675"/>
                </a:lnTo>
                <a:lnTo>
                  <a:pt x="7560" y="12093"/>
                </a:lnTo>
                <a:lnTo>
                  <a:pt x="7369" y="11511"/>
                </a:lnTo>
                <a:lnTo>
                  <a:pt x="7369" y="10089"/>
                </a:lnTo>
                <a:lnTo>
                  <a:pt x="7560" y="9377"/>
                </a:lnTo>
                <a:lnTo>
                  <a:pt x="7941" y="8795"/>
                </a:lnTo>
                <a:lnTo>
                  <a:pt x="8259" y="8343"/>
                </a:lnTo>
                <a:lnTo>
                  <a:pt x="8831" y="7890"/>
                </a:lnTo>
                <a:lnTo>
                  <a:pt x="9402" y="7631"/>
                </a:lnTo>
                <a:lnTo>
                  <a:pt x="10101" y="7437"/>
                </a:lnTo>
                <a:lnTo>
                  <a:pt x="10800" y="7308"/>
                </a:lnTo>
                <a:lnTo>
                  <a:pt x="11499" y="7437"/>
                </a:lnTo>
                <a:lnTo>
                  <a:pt x="12071" y="7631"/>
                </a:lnTo>
                <a:lnTo>
                  <a:pt x="12769" y="7890"/>
                </a:lnTo>
                <a:lnTo>
                  <a:pt x="13659" y="8795"/>
                </a:lnTo>
                <a:lnTo>
                  <a:pt x="13913" y="9377"/>
                </a:lnTo>
                <a:lnTo>
                  <a:pt x="14167" y="10089"/>
                </a:lnTo>
                <a:lnTo>
                  <a:pt x="14231" y="10800"/>
                </a:lnTo>
                <a:close/>
              </a:path>
            </a:pathLst>
          </a:custGeom>
          <a:solidFill>
            <a:srgbClr val="3D8672"/>
          </a:solidFill>
          <a:ln w="12700">
            <a:miter lim="400000"/>
          </a:ln>
        </p:spPr>
        <p:txBody>
          <a:bodyPr lIns="0" tIns="0" rIns="0" bIns="0"/>
          <a:lstStyle/>
          <a:p>
            <a:pPr lvl="0">
              <a:defRPr sz="2400"/>
            </a:pPr>
            <a:endParaRPr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6" name="Shape 356">
            <a:extLst>
              <a:ext uri="{FF2B5EF4-FFF2-40B4-BE49-F238E27FC236}">
                <a16:creationId xmlns:a16="http://schemas.microsoft.com/office/drawing/2014/main" xmlns="" id="{9790B01D-4E2D-463A-8BE3-E15B6D09C631}"/>
              </a:ext>
            </a:extLst>
          </p:cNvPr>
          <p:cNvSpPr/>
          <p:nvPr/>
        </p:nvSpPr>
        <p:spPr>
          <a:xfrm>
            <a:off x="9517484" y="3737623"/>
            <a:ext cx="597945" cy="6113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80" y="15907"/>
                </a:moveTo>
                <a:cubicBezTo>
                  <a:pt x="12180" y="14204"/>
                  <a:pt x="13500" y="13265"/>
                  <a:pt x="15660" y="11857"/>
                </a:cubicBezTo>
                <a:cubicBezTo>
                  <a:pt x="18300" y="10154"/>
                  <a:pt x="21600" y="8041"/>
                  <a:pt x="21600" y="2993"/>
                </a:cubicBezTo>
                <a:cubicBezTo>
                  <a:pt x="21600" y="2524"/>
                  <a:pt x="21180" y="2172"/>
                  <a:pt x="20760" y="2172"/>
                </a:cubicBezTo>
                <a:cubicBezTo>
                  <a:pt x="16620" y="2172"/>
                  <a:pt x="16620" y="2172"/>
                  <a:pt x="16620" y="2172"/>
                </a:cubicBezTo>
                <a:cubicBezTo>
                  <a:pt x="16020" y="1115"/>
                  <a:pt x="14280" y="0"/>
                  <a:pt x="10800" y="0"/>
                </a:cubicBezTo>
                <a:cubicBezTo>
                  <a:pt x="7260" y="0"/>
                  <a:pt x="5520" y="1115"/>
                  <a:pt x="4980" y="2172"/>
                </a:cubicBezTo>
                <a:cubicBezTo>
                  <a:pt x="840" y="2172"/>
                  <a:pt x="840" y="2172"/>
                  <a:pt x="840" y="2172"/>
                </a:cubicBezTo>
                <a:cubicBezTo>
                  <a:pt x="360" y="2172"/>
                  <a:pt x="0" y="2524"/>
                  <a:pt x="0" y="2993"/>
                </a:cubicBezTo>
                <a:cubicBezTo>
                  <a:pt x="0" y="8041"/>
                  <a:pt x="3240" y="10154"/>
                  <a:pt x="5880" y="11857"/>
                </a:cubicBezTo>
                <a:cubicBezTo>
                  <a:pt x="8040" y="13265"/>
                  <a:pt x="9360" y="14204"/>
                  <a:pt x="9360" y="15907"/>
                </a:cubicBezTo>
                <a:cubicBezTo>
                  <a:pt x="9360" y="17433"/>
                  <a:pt x="9360" y="17433"/>
                  <a:pt x="9360" y="17433"/>
                </a:cubicBezTo>
                <a:cubicBezTo>
                  <a:pt x="7080" y="17667"/>
                  <a:pt x="5460" y="18489"/>
                  <a:pt x="5460" y="19487"/>
                </a:cubicBezTo>
                <a:cubicBezTo>
                  <a:pt x="5460" y="20661"/>
                  <a:pt x="7860" y="21600"/>
                  <a:pt x="10800" y="21600"/>
                </a:cubicBezTo>
                <a:cubicBezTo>
                  <a:pt x="13740" y="21600"/>
                  <a:pt x="16140" y="20661"/>
                  <a:pt x="16140" y="19487"/>
                </a:cubicBezTo>
                <a:cubicBezTo>
                  <a:pt x="16140" y="18489"/>
                  <a:pt x="14460" y="17667"/>
                  <a:pt x="12180" y="17433"/>
                </a:cubicBezTo>
                <a:lnTo>
                  <a:pt x="12180" y="15907"/>
                </a:lnTo>
                <a:close/>
                <a:moveTo>
                  <a:pt x="15540" y="9978"/>
                </a:moveTo>
                <a:cubicBezTo>
                  <a:pt x="16200" y="8570"/>
                  <a:pt x="16740" y="6633"/>
                  <a:pt x="16860" y="3815"/>
                </a:cubicBezTo>
                <a:cubicBezTo>
                  <a:pt x="19860" y="3815"/>
                  <a:pt x="19860" y="3815"/>
                  <a:pt x="19860" y="3815"/>
                </a:cubicBezTo>
                <a:cubicBezTo>
                  <a:pt x="19560" y="6985"/>
                  <a:pt x="17640" y="8570"/>
                  <a:pt x="15540" y="9978"/>
                </a:cubicBezTo>
                <a:close/>
                <a:moveTo>
                  <a:pt x="10800" y="1409"/>
                </a:moveTo>
                <a:cubicBezTo>
                  <a:pt x="14040" y="1409"/>
                  <a:pt x="15360" y="2759"/>
                  <a:pt x="15360" y="3228"/>
                </a:cubicBezTo>
                <a:cubicBezTo>
                  <a:pt x="15360" y="3698"/>
                  <a:pt x="14040" y="5048"/>
                  <a:pt x="10800" y="5048"/>
                </a:cubicBezTo>
                <a:cubicBezTo>
                  <a:pt x="7500" y="5048"/>
                  <a:pt x="6240" y="3698"/>
                  <a:pt x="6240" y="3228"/>
                </a:cubicBezTo>
                <a:cubicBezTo>
                  <a:pt x="6240" y="2759"/>
                  <a:pt x="7500" y="1409"/>
                  <a:pt x="10800" y="1409"/>
                </a:cubicBezTo>
                <a:close/>
                <a:moveTo>
                  <a:pt x="1740" y="3815"/>
                </a:moveTo>
                <a:cubicBezTo>
                  <a:pt x="4740" y="3815"/>
                  <a:pt x="4740" y="3815"/>
                  <a:pt x="4740" y="3815"/>
                </a:cubicBezTo>
                <a:cubicBezTo>
                  <a:pt x="4800" y="6633"/>
                  <a:pt x="5340" y="8570"/>
                  <a:pt x="6060" y="9978"/>
                </a:cubicBezTo>
                <a:cubicBezTo>
                  <a:pt x="3960" y="8570"/>
                  <a:pt x="1980" y="6985"/>
                  <a:pt x="1740" y="3815"/>
                </a:cubicBezTo>
                <a:close/>
              </a:path>
            </a:pathLst>
          </a:custGeom>
          <a:solidFill>
            <a:srgbClr val="3D8672"/>
          </a:solidFill>
          <a:ln w="12700">
            <a:noFill/>
            <a:miter lim="400000"/>
          </a:ln>
        </p:spPr>
        <p:txBody>
          <a:bodyPr lIns="0" tIns="0" rIns="0" bIns="0"/>
          <a:lstStyle/>
          <a:p>
            <a:pPr lvl="0">
              <a:defRPr sz="2400"/>
            </a:pPr>
            <a:endParaRPr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40" name="直接连接符 39">
            <a:extLst>
              <a:ext uri="{FF2B5EF4-FFF2-40B4-BE49-F238E27FC236}">
                <a16:creationId xmlns:a16="http://schemas.microsoft.com/office/drawing/2014/main" xmlns="" id="{D0C6E8F9-F573-43D5-AD2E-AE2BAA34B949}"/>
              </a:ext>
            </a:extLst>
          </p:cNvPr>
          <p:cNvCxnSpPr/>
          <p:nvPr/>
        </p:nvCxnSpPr>
        <p:spPr>
          <a:xfrm>
            <a:off x="2975124" y="3314433"/>
            <a:ext cx="624564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Placeholder 32">
            <a:extLst>
              <a:ext uri="{FF2B5EF4-FFF2-40B4-BE49-F238E27FC236}">
                <a16:creationId xmlns:a16="http://schemas.microsoft.com/office/drawing/2014/main" xmlns="" id="{0E68C66F-B4F0-404B-9223-EDC5F2CD63CE}"/>
              </a:ext>
            </a:extLst>
          </p:cNvPr>
          <p:cNvSpPr txBox="1">
            <a:spLocks/>
          </p:cNvSpPr>
          <p:nvPr/>
        </p:nvSpPr>
        <p:spPr>
          <a:xfrm>
            <a:off x="1341957" y="4813720"/>
            <a:ext cx="2434913" cy="923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zh-CN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请替换文字内容，修改文字内容，也可以直接复制你的内容到此。请替换文字内容，修改文字内容，也可以直接复制你的内容到此。请替换文字内容，修改文字内容</a:t>
            </a:r>
            <a:endParaRPr lang="en-US" altLang="zh-CN" sz="10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42" name="Text Placeholder 33">
            <a:extLst>
              <a:ext uri="{FF2B5EF4-FFF2-40B4-BE49-F238E27FC236}">
                <a16:creationId xmlns:a16="http://schemas.microsoft.com/office/drawing/2014/main" xmlns="" id="{72368BAF-A668-49FA-92BD-FA8DB7B44922}"/>
              </a:ext>
            </a:extLst>
          </p:cNvPr>
          <p:cNvSpPr txBox="1">
            <a:spLocks/>
          </p:cNvSpPr>
          <p:nvPr/>
        </p:nvSpPr>
        <p:spPr>
          <a:xfrm>
            <a:off x="1707068" y="4512971"/>
            <a:ext cx="170469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zh-CN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请替换文字内容</a:t>
            </a:r>
            <a:endParaRPr lang="en-AU" sz="14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43" name="Text Placeholder 32">
            <a:extLst>
              <a:ext uri="{FF2B5EF4-FFF2-40B4-BE49-F238E27FC236}">
                <a16:creationId xmlns:a16="http://schemas.microsoft.com/office/drawing/2014/main" xmlns="" id="{C2265962-EDBE-4EA7-A68F-F9C0ED329278}"/>
              </a:ext>
            </a:extLst>
          </p:cNvPr>
          <p:cNvSpPr txBox="1">
            <a:spLocks/>
          </p:cNvSpPr>
          <p:nvPr/>
        </p:nvSpPr>
        <p:spPr>
          <a:xfrm>
            <a:off x="5019435" y="4809023"/>
            <a:ext cx="2434913" cy="923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zh-CN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请替换文字内容，修改文字内容，也可以直接复制你的内容到此。请替换文字内容，修改文字内容，也可以直接复制你的内容到此。请替换文字内容，修改文字内容</a:t>
            </a:r>
            <a:endParaRPr lang="en-US" altLang="zh-CN" sz="10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44" name="Text Placeholder 33">
            <a:extLst>
              <a:ext uri="{FF2B5EF4-FFF2-40B4-BE49-F238E27FC236}">
                <a16:creationId xmlns:a16="http://schemas.microsoft.com/office/drawing/2014/main" xmlns="" id="{7BBFB506-36B4-4BCF-9413-77E0C6F4EF4D}"/>
              </a:ext>
            </a:extLst>
          </p:cNvPr>
          <p:cNvSpPr txBox="1">
            <a:spLocks/>
          </p:cNvSpPr>
          <p:nvPr/>
        </p:nvSpPr>
        <p:spPr>
          <a:xfrm>
            <a:off x="5384546" y="4508274"/>
            <a:ext cx="170469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zh-CN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请替换文字内容</a:t>
            </a:r>
            <a:endParaRPr lang="en-AU" sz="14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45" name="Text Placeholder 32">
            <a:extLst>
              <a:ext uri="{FF2B5EF4-FFF2-40B4-BE49-F238E27FC236}">
                <a16:creationId xmlns:a16="http://schemas.microsoft.com/office/drawing/2014/main" xmlns="" id="{E526CA9C-5C5A-4869-BD86-2F38B17D2C32}"/>
              </a:ext>
            </a:extLst>
          </p:cNvPr>
          <p:cNvSpPr txBox="1">
            <a:spLocks/>
          </p:cNvSpPr>
          <p:nvPr/>
        </p:nvSpPr>
        <p:spPr>
          <a:xfrm>
            <a:off x="8617400" y="4809023"/>
            <a:ext cx="2434913" cy="923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zh-CN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请替换文字内容，修改文字内容，也可以直接复制你的内容到此。请替换文字内容，修改文字内容，也可以直接复制你的内容到此。请替换文字内容，修改文字内容</a:t>
            </a:r>
            <a:endParaRPr lang="en-US" altLang="zh-CN" sz="10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46" name="Text Placeholder 33">
            <a:extLst>
              <a:ext uri="{FF2B5EF4-FFF2-40B4-BE49-F238E27FC236}">
                <a16:creationId xmlns:a16="http://schemas.microsoft.com/office/drawing/2014/main" xmlns="" id="{31825B18-2321-43B3-B915-DAF9C6C4E754}"/>
              </a:ext>
            </a:extLst>
          </p:cNvPr>
          <p:cNvSpPr txBox="1">
            <a:spLocks/>
          </p:cNvSpPr>
          <p:nvPr/>
        </p:nvSpPr>
        <p:spPr>
          <a:xfrm>
            <a:off x="8982511" y="4508274"/>
            <a:ext cx="170469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zh-CN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请替换文字内容</a:t>
            </a:r>
            <a:endParaRPr lang="en-AU" sz="14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39762" y="1615717"/>
            <a:ext cx="2295637" cy="229563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2232" y="1833086"/>
            <a:ext cx="2146186" cy="154793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15535" y="1675963"/>
            <a:ext cx="1952374" cy="1718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413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41" grpId="0"/>
      <p:bldP spid="42" grpId="0"/>
      <p:bldP spid="43" grpId="0"/>
      <p:bldP spid="44" grpId="0"/>
      <p:bldP spid="45" grpId="0"/>
      <p:bldP spid="4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1170010" y="958581"/>
            <a:ext cx="3125452" cy="555403"/>
            <a:chOff x="771398" y="1001486"/>
            <a:chExt cx="3125452" cy="555403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26014" y="1118985"/>
              <a:ext cx="608200" cy="437904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71398" y="1103015"/>
              <a:ext cx="608200" cy="437904"/>
            </a:xfrm>
            <a:prstGeom prst="rect">
              <a:avLst/>
            </a:prstGeom>
          </p:spPr>
        </p:pic>
        <p:grpSp>
          <p:nvGrpSpPr>
            <p:cNvPr id="17" name="组合 16"/>
            <p:cNvGrpSpPr/>
            <p:nvPr/>
          </p:nvGrpSpPr>
          <p:grpSpPr>
            <a:xfrm>
              <a:off x="1060264" y="1001486"/>
              <a:ext cx="2836586" cy="552214"/>
              <a:chOff x="1060263" y="828274"/>
              <a:chExt cx="3769411" cy="733812"/>
            </a:xfrm>
          </p:grpSpPr>
          <p:grpSp>
            <p:nvGrpSpPr>
              <p:cNvPr id="19" name="组合 18">
                <a:extLst>
                  <a:ext uri="{FF2B5EF4-FFF2-40B4-BE49-F238E27FC236}">
                    <a16:creationId xmlns:a16="http://schemas.microsoft.com/office/drawing/2014/main" xmlns="" id="{EA1518F8-1812-456B-8906-6C6A5A7A9802}"/>
                  </a:ext>
                </a:extLst>
              </p:cNvPr>
              <p:cNvGrpSpPr/>
              <p:nvPr/>
            </p:nvGrpSpPr>
            <p:grpSpPr>
              <a:xfrm>
                <a:off x="1060263" y="828274"/>
                <a:ext cx="699925" cy="699925"/>
                <a:chOff x="1703892" y="3771436"/>
                <a:chExt cx="699925" cy="699925"/>
              </a:xfrm>
            </p:grpSpPr>
            <p:sp>
              <p:nvSpPr>
                <p:cNvPr id="21" name="椭圆 20">
                  <a:extLst>
                    <a:ext uri="{FF2B5EF4-FFF2-40B4-BE49-F238E27FC236}">
                      <a16:creationId xmlns:a16="http://schemas.microsoft.com/office/drawing/2014/main" xmlns="" id="{82FEC601-B001-476E-BA77-01CB76688E17}"/>
                    </a:ext>
                  </a:extLst>
                </p:cNvPr>
                <p:cNvSpPr/>
                <p:nvPr/>
              </p:nvSpPr>
              <p:spPr>
                <a:xfrm>
                  <a:off x="1703892" y="3771436"/>
                  <a:ext cx="699925" cy="699925"/>
                </a:xfrm>
                <a:prstGeom prst="ellipse">
                  <a:avLst/>
                </a:prstGeom>
                <a:solidFill>
                  <a:srgbClr val="3D867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文本框 21">
                  <a:extLst>
                    <a:ext uri="{FF2B5EF4-FFF2-40B4-BE49-F238E27FC236}">
                      <a16:creationId xmlns:a16="http://schemas.microsoft.com/office/drawing/2014/main" xmlns="" id="{1587ED68-86C2-4BF0-A328-EF427D9D6836}"/>
                    </a:ext>
                  </a:extLst>
                </p:cNvPr>
                <p:cNvSpPr txBox="1"/>
                <p:nvPr/>
              </p:nvSpPr>
              <p:spPr>
                <a:xfrm>
                  <a:off x="1703893" y="3890565"/>
                  <a:ext cx="699924" cy="5316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000" b="1" dirty="0" smtClean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03</a:t>
                  </a:r>
                  <a:endParaRPr lang="zh-CN" altLang="en-US" sz="20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xmlns="" id="{BF2E7C95-9D5A-46AE-91B1-8F36B90E4664}"/>
                  </a:ext>
                </a:extLst>
              </p:cNvPr>
              <p:cNvSpPr txBox="1"/>
              <p:nvPr/>
            </p:nvSpPr>
            <p:spPr>
              <a:xfrm>
                <a:off x="2088730" y="948600"/>
                <a:ext cx="2740944" cy="6134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sz="2400" b="1" dirty="0" smtClean="0">
                    <a:cs typeface="+mn-ea"/>
                    <a:sym typeface="+mn-lt"/>
                  </a:rPr>
                  <a:t>岗位胜任能力</a:t>
                </a:r>
                <a:endParaRPr lang="zh-CN" altLang="en-US" sz="2400" b="1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xmlns="" id="{648DDA0C-A668-465D-AEBB-A74B1B9DC74C}"/>
              </a:ext>
            </a:extLst>
          </p:cNvPr>
          <p:cNvGrpSpPr/>
          <p:nvPr/>
        </p:nvGrpSpPr>
        <p:grpSpPr>
          <a:xfrm>
            <a:off x="1985589" y="1967108"/>
            <a:ext cx="3970250" cy="1651537"/>
            <a:chOff x="1752291" y="1727201"/>
            <a:chExt cx="4648508" cy="1933678"/>
          </a:xfrm>
        </p:grpSpPr>
        <p:sp>
          <p:nvSpPr>
            <p:cNvPr id="27" name="圆角矩形 16">
              <a:extLst>
                <a:ext uri="{FF2B5EF4-FFF2-40B4-BE49-F238E27FC236}">
                  <a16:creationId xmlns:a16="http://schemas.microsoft.com/office/drawing/2014/main" xmlns="" id="{A9367446-4460-4090-B84C-46BAF9A595D8}"/>
                </a:ext>
              </a:extLst>
            </p:cNvPr>
            <p:cNvSpPr/>
            <p:nvPr/>
          </p:nvSpPr>
          <p:spPr>
            <a:xfrm>
              <a:off x="1752291" y="1727201"/>
              <a:ext cx="1814285" cy="534682"/>
            </a:xfrm>
            <a:prstGeom prst="roundRect">
              <a:avLst>
                <a:gd name="adj" fmla="val 50000"/>
              </a:avLst>
            </a:prstGeom>
            <a:solidFill>
              <a:srgbClr val="3D86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sz="2000" b="1" dirty="0">
                  <a:solidFill>
                    <a:schemeClr val="bg1"/>
                  </a:solidFill>
                  <a:cs typeface="+mn-ea"/>
                  <a:sym typeface="+mn-lt"/>
                </a:rPr>
                <a:t>标题内容</a:t>
              </a:r>
            </a:p>
          </p:txBody>
        </p:sp>
        <p:sp>
          <p:nvSpPr>
            <p:cNvPr id="28" name="文本框 3">
              <a:extLst>
                <a:ext uri="{FF2B5EF4-FFF2-40B4-BE49-F238E27FC236}">
                  <a16:creationId xmlns:a16="http://schemas.microsoft.com/office/drawing/2014/main" xmlns="" id="{2F7BD741-7845-436A-9DF0-3CF680E3F211}"/>
                </a:ext>
              </a:extLst>
            </p:cNvPr>
            <p:cNvSpPr txBox="1"/>
            <p:nvPr/>
          </p:nvSpPr>
          <p:spPr>
            <a:xfrm>
              <a:off x="1752291" y="2417652"/>
              <a:ext cx="4648508" cy="12432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您的内容打在这里，或者在此框中选择粘贴，并选择只保留文字。您的内容打在这里。您的内容打在这里。</a:t>
              </a:r>
              <a:endParaRPr lang="en-US" altLang="zh-CN" sz="1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xmlns="" id="{B3B08419-4FCB-4BF5-B8B4-C625D56969E5}"/>
              </a:ext>
            </a:extLst>
          </p:cNvPr>
          <p:cNvGrpSpPr/>
          <p:nvPr/>
        </p:nvGrpSpPr>
        <p:grpSpPr>
          <a:xfrm>
            <a:off x="1985589" y="4134986"/>
            <a:ext cx="3970250" cy="1651537"/>
            <a:chOff x="1752291" y="1727201"/>
            <a:chExt cx="4648508" cy="1933678"/>
          </a:xfrm>
        </p:grpSpPr>
        <p:sp>
          <p:nvSpPr>
            <p:cNvPr id="30" name="圆角矩形 16">
              <a:extLst>
                <a:ext uri="{FF2B5EF4-FFF2-40B4-BE49-F238E27FC236}">
                  <a16:creationId xmlns:a16="http://schemas.microsoft.com/office/drawing/2014/main" xmlns="" id="{DC170074-000F-4FD0-A94B-1442F025FB26}"/>
                </a:ext>
              </a:extLst>
            </p:cNvPr>
            <p:cNvSpPr/>
            <p:nvPr/>
          </p:nvSpPr>
          <p:spPr>
            <a:xfrm>
              <a:off x="1752291" y="1727201"/>
              <a:ext cx="1814285" cy="534682"/>
            </a:xfrm>
            <a:prstGeom prst="roundRect">
              <a:avLst>
                <a:gd name="adj" fmla="val 50000"/>
              </a:avLst>
            </a:prstGeom>
            <a:solidFill>
              <a:srgbClr val="3D86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sz="2000" b="1" dirty="0">
                  <a:solidFill>
                    <a:schemeClr val="bg1"/>
                  </a:solidFill>
                  <a:cs typeface="+mn-ea"/>
                  <a:sym typeface="+mn-lt"/>
                </a:rPr>
                <a:t>标题内容</a:t>
              </a:r>
            </a:p>
          </p:txBody>
        </p:sp>
        <p:sp>
          <p:nvSpPr>
            <p:cNvPr id="31" name="文本框 3">
              <a:extLst>
                <a:ext uri="{FF2B5EF4-FFF2-40B4-BE49-F238E27FC236}">
                  <a16:creationId xmlns:a16="http://schemas.microsoft.com/office/drawing/2014/main" xmlns="" id="{1FE9317F-82E4-49F0-A41D-E436DAEA3B14}"/>
                </a:ext>
              </a:extLst>
            </p:cNvPr>
            <p:cNvSpPr txBox="1"/>
            <p:nvPr/>
          </p:nvSpPr>
          <p:spPr>
            <a:xfrm>
              <a:off x="1752291" y="2417652"/>
              <a:ext cx="4648508" cy="12432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您的内容打在这里，或者在此框中选择粘贴，并选择只保留文字。您的内容打在这里。您的内容打在这里。</a:t>
              </a:r>
              <a:endParaRPr lang="en-US" altLang="zh-CN" sz="1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cxnSp>
        <p:nvCxnSpPr>
          <p:cNvPr id="32" name="直接连接符 31">
            <a:extLst>
              <a:ext uri="{FF2B5EF4-FFF2-40B4-BE49-F238E27FC236}">
                <a16:creationId xmlns:a16="http://schemas.microsoft.com/office/drawing/2014/main" xmlns="" id="{A9CCD888-7B7F-42C3-85B7-671417FFF781}"/>
              </a:ext>
            </a:extLst>
          </p:cNvPr>
          <p:cNvCxnSpPr>
            <a:cxnSpLocks/>
          </p:cNvCxnSpPr>
          <p:nvPr/>
        </p:nvCxnSpPr>
        <p:spPr>
          <a:xfrm>
            <a:off x="2072363" y="3839740"/>
            <a:ext cx="3660338" cy="0"/>
          </a:xfrm>
          <a:prstGeom prst="line">
            <a:avLst/>
          </a:prstGeom>
          <a:ln w="12700">
            <a:solidFill>
              <a:srgbClr val="040404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组合 32">
            <a:extLst>
              <a:ext uri="{FF2B5EF4-FFF2-40B4-BE49-F238E27FC236}">
                <a16:creationId xmlns:a16="http://schemas.microsoft.com/office/drawing/2014/main" xmlns="" id="{C7D9FAFB-595C-4746-832A-7892ED7C3C50}"/>
              </a:ext>
            </a:extLst>
          </p:cNvPr>
          <p:cNvGrpSpPr/>
          <p:nvPr/>
        </p:nvGrpSpPr>
        <p:grpSpPr>
          <a:xfrm>
            <a:off x="6910369" y="1967108"/>
            <a:ext cx="3970250" cy="1651537"/>
            <a:chOff x="1752291" y="1727201"/>
            <a:chExt cx="4648508" cy="1933678"/>
          </a:xfrm>
        </p:grpSpPr>
        <p:sp>
          <p:nvSpPr>
            <p:cNvPr id="34" name="圆角矩形 16">
              <a:extLst>
                <a:ext uri="{FF2B5EF4-FFF2-40B4-BE49-F238E27FC236}">
                  <a16:creationId xmlns:a16="http://schemas.microsoft.com/office/drawing/2014/main" xmlns="" id="{6668B0A1-60C9-4C3A-86B0-E1C3A68F37A9}"/>
                </a:ext>
              </a:extLst>
            </p:cNvPr>
            <p:cNvSpPr/>
            <p:nvPr/>
          </p:nvSpPr>
          <p:spPr>
            <a:xfrm>
              <a:off x="1752291" y="1727201"/>
              <a:ext cx="1814285" cy="534682"/>
            </a:xfrm>
            <a:prstGeom prst="roundRect">
              <a:avLst>
                <a:gd name="adj" fmla="val 50000"/>
              </a:avLst>
            </a:prstGeom>
            <a:solidFill>
              <a:srgbClr val="3D867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sz="2000" b="1" dirty="0">
                  <a:solidFill>
                    <a:schemeClr val="bg1"/>
                  </a:solidFill>
                  <a:cs typeface="+mn-ea"/>
                  <a:sym typeface="+mn-lt"/>
                </a:rPr>
                <a:t>标题内容</a:t>
              </a:r>
            </a:p>
          </p:txBody>
        </p:sp>
        <p:sp>
          <p:nvSpPr>
            <p:cNvPr id="35" name="文本框 3">
              <a:extLst>
                <a:ext uri="{FF2B5EF4-FFF2-40B4-BE49-F238E27FC236}">
                  <a16:creationId xmlns:a16="http://schemas.microsoft.com/office/drawing/2014/main" xmlns="" id="{E7399E2F-07A3-492F-88F3-17D92051A31A}"/>
                </a:ext>
              </a:extLst>
            </p:cNvPr>
            <p:cNvSpPr txBox="1"/>
            <p:nvPr/>
          </p:nvSpPr>
          <p:spPr>
            <a:xfrm>
              <a:off x="1752291" y="2417652"/>
              <a:ext cx="4648508" cy="12432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您的内容打在这里，或者在此框中选择粘贴，并选择只保留文字。您的内容打在这里。您的内容打在这里。</a:t>
              </a:r>
              <a:endParaRPr lang="en-US" altLang="zh-CN" sz="1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6" name="组合 35">
            <a:extLst>
              <a:ext uri="{FF2B5EF4-FFF2-40B4-BE49-F238E27FC236}">
                <a16:creationId xmlns:a16="http://schemas.microsoft.com/office/drawing/2014/main" xmlns="" id="{2C91BEA0-251D-4F67-80B9-EA9B2B599EE3}"/>
              </a:ext>
            </a:extLst>
          </p:cNvPr>
          <p:cNvGrpSpPr/>
          <p:nvPr/>
        </p:nvGrpSpPr>
        <p:grpSpPr>
          <a:xfrm>
            <a:off x="6910369" y="4134986"/>
            <a:ext cx="3970250" cy="1651537"/>
            <a:chOff x="1752291" y="1727201"/>
            <a:chExt cx="4648508" cy="1933678"/>
          </a:xfrm>
        </p:grpSpPr>
        <p:sp>
          <p:nvSpPr>
            <p:cNvPr id="37" name="圆角矩形 16">
              <a:extLst>
                <a:ext uri="{FF2B5EF4-FFF2-40B4-BE49-F238E27FC236}">
                  <a16:creationId xmlns:a16="http://schemas.microsoft.com/office/drawing/2014/main" xmlns="" id="{27B70A92-A782-4D3A-BCAF-1ECBAE884E9D}"/>
                </a:ext>
              </a:extLst>
            </p:cNvPr>
            <p:cNvSpPr/>
            <p:nvPr/>
          </p:nvSpPr>
          <p:spPr>
            <a:xfrm>
              <a:off x="1752291" y="1727201"/>
              <a:ext cx="1814285" cy="534682"/>
            </a:xfrm>
            <a:prstGeom prst="roundRect">
              <a:avLst>
                <a:gd name="adj" fmla="val 50000"/>
              </a:avLst>
            </a:prstGeom>
            <a:solidFill>
              <a:srgbClr val="3D86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sz="2000" b="1" dirty="0">
                  <a:solidFill>
                    <a:schemeClr val="bg1"/>
                  </a:solidFill>
                  <a:cs typeface="+mn-ea"/>
                  <a:sym typeface="+mn-lt"/>
                </a:rPr>
                <a:t>标题内容</a:t>
              </a:r>
            </a:p>
          </p:txBody>
        </p:sp>
        <p:sp>
          <p:nvSpPr>
            <p:cNvPr id="38" name="文本框 3">
              <a:extLst>
                <a:ext uri="{FF2B5EF4-FFF2-40B4-BE49-F238E27FC236}">
                  <a16:creationId xmlns:a16="http://schemas.microsoft.com/office/drawing/2014/main" xmlns="" id="{A4AA389D-2042-47CE-9EB4-351D6E4D3012}"/>
                </a:ext>
              </a:extLst>
            </p:cNvPr>
            <p:cNvSpPr txBox="1"/>
            <p:nvPr/>
          </p:nvSpPr>
          <p:spPr>
            <a:xfrm>
              <a:off x="1752291" y="2417652"/>
              <a:ext cx="4648508" cy="12432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您的内容打在这里，或者在此框中选择粘贴，并选择只保留文字。您的内容打在这里。您的内容打在这里。</a:t>
              </a:r>
              <a:endParaRPr lang="en-US" altLang="zh-CN" sz="1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cxnSp>
        <p:nvCxnSpPr>
          <p:cNvPr id="39" name="直接连接符 38">
            <a:extLst>
              <a:ext uri="{FF2B5EF4-FFF2-40B4-BE49-F238E27FC236}">
                <a16:creationId xmlns:a16="http://schemas.microsoft.com/office/drawing/2014/main" xmlns="" id="{E3AE3352-B876-45E1-A9CD-E874A342487B}"/>
              </a:ext>
            </a:extLst>
          </p:cNvPr>
          <p:cNvCxnSpPr>
            <a:cxnSpLocks/>
          </p:cNvCxnSpPr>
          <p:nvPr/>
        </p:nvCxnSpPr>
        <p:spPr>
          <a:xfrm>
            <a:off x="6997143" y="3839740"/>
            <a:ext cx="3660338" cy="0"/>
          </a:xfrm>
          <a:prstGeom prst="line">
            <a:avLst/>
          </a:prstGeom>
          <a:ln w="12700">
            <a:solidFill>
              <a:srgbClr val="040404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9776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" name="矩形 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3600" y="386495"/>
              <a:ext cx="11402536" cy="6311643"/>
            </a:xfrm>
            <a:prstGeom prst="rect">
              <a:avLst/>
            </a:prstGeom>
          </p:spPr>
        </p:pic>
      </p:grp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980" y="3317247"/>
            <a:ext cx="4906438" cy="3540753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"/>
          <a:stretch/>
        </p:blipFill>
        <p:spPr>
          <a:xfrm>
            <a:off x="9185793" y="10878"/>
            <a:ext cx="3026997" cy="2142981"/>
          </a:xfrm>
          <a:prstGeom prst="rect">
            <a:avLst/>
          </a:prstGeom>
        </p:spPr>
      </p:pic>
      <p:pic>
        <p:nvPicPr>
          <p:cNvPr id="50" name="图片 49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907178" y="1"/>
            <a:ext cx="1338835" cy="748937"/>
          </a:xfrm>
          <a:custGeom>
            <a:avLst/>
            <a:gdLst>
              <a:gd name="connsiteX0" fmla="*/ 0 w 1338835"/>
              <a:gd name="connsiteY0" fmla="*/ 0 h 748937"/>
              <a:gd name="connsiteX1" fmla="*/ 1338835 w 1338835"/>
              <a:gd name="connsiteY1" fmla="*/ 0 h 748937"/>
              <a:gd name="connsiteX2" fmla="*/ 1338835 w 1338835"/>
              <a:gd name="connsiteY2" fmla="*/ 748937 h 748937"/>
              <a:gd name="connsiteX3" fmla="*/ 0 w 1338835"/>
              <a:gd name="connsiteY3" fmla="*/ 748937 h 748937"/>
              <a:gd name="connsiteX4" fmla="*/ 0 w 1338835"/>
              <a:gd name="connsiteY4" fmla="*/ 0 h 748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748937">
                <a:moveTo>
                  <a:pt x="0" y="0"/>
                </a:moveTo>
                <a:lnTo>
                  <a:pt x="1338835" y="0"/>
                </a:lnTo>
                <a:lnTo>
                  <a:pt x="1338835" y="748937"/>
                </a:lnTo>
                <a:lnTo>
                  <a:pt x="0" y="748937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9" name="图片 48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629990" y="-13142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800827" y="2719507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7" name="图片 46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687094" y="5865717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6" name="图片 45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080738" y="5431577"/>
            <a:ext cx="1096815" cy="810400"/>
          </a:xfrm>
          <a:custGeom>
            <a:avLst/>
            <a:gdLst>
              <a:gd name="connsiteX0" fmla="*/ 0 w 1096815"/>
              <a:gd name="connsiteY0" fmla="*/ 0 h 810400"/>
              <a:gd name="connsiteX1" fmla="*/ 1096815 w 1096815"/>
              <a:gd name="connsiteY1" fmla="*/ 0 h 810400"/>
              <a:gd name="connsiteX2" fmla="*/ 1096815 w 1096815"/>
              <a:gd name="connsiteY2" fmla="*/ 810400 h 810400"/>
              <a:gd name="connsiteX3" fmla="*/ 0 w 1096815"/>
              <a:gd name="connsiteY3" fmla="*/ 810400 h 810400"/>
              <a:gd name="connsiteX4" fmla="*/ 0 w 1096815"/>
              <a:gd name="connsiteY4" fmla="*/ 0 h 81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6815" h="810400">
                <a:moveTo>
                  <a:pt x="0" y="0"/>
                </a:moveTo>
                <a:lnTo>
                  <a:pt x="1096815" y="0"/>
                </a:lnTo>
                <a:lnTo>
                  <a:pt x="1096815" y="810400"/>
                </a:lnTo>
                <a:lnTo>
                  <a:pt x="0" y="81040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5" name="图片 44"/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1907178" y="-87086"/>
            <a:ext cx="1338835" cy="87086"/>
          </a:xfrm>
          <a:custGeom>
            <a:avLst/>
            <a:gdLst>
              <a:gd name="connsiteX0" fmla="*/ 0 w 1338835"/>
              <a:gd name="connsiteY0" fmla="*/ 0 h 87086"/>
              <a:gd name="connsiteX1" fmla="*/ 1338835 w 1338835"/>
              <a:gd name="connsiteY1" fmla="*/ 0 h 87086"/>
              <a:gd name="connsiteX2" fmla="*/ 1338835 w 1338835"/>
              <a:gd name="connsiteY2" fmla="*/ 87086 h 87086"/>
              <a:gd name="connsiteX3" fmla="*/ 0 w 1338835"/>
              <a:gd name="connsiteY3" fmla="*/ 87086 h 87086"/>
              <a:gd name="connsiteX4" fmla="*/ 0 w 1338835"/>
              <a:gd name="connsiteY4" fmla="*/ 0 h 87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7086">
                <a:moveTo>
                  <a:pt x="0" y="0"/>
                </a:moveTo>
                <a:lnTo>
                  <a:pt x="1338835" y="0"/>
                </a:lnTo>
                <a:lnTo>
                  <a:pt x="1338835" y="87086"/>
                </a:lnTo>
                <a:lnTo>
                  <a:pt x="0" y="87086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2065" b="-3159"/>
          <a:stretch>
            <a:fillRect/>
          </a:stretch>
        </p:blipFill>
        <p:spPr>
          <a:xfrm>
            <a:off x="11226356" y="5285601"/>
            <a:ext cx="1338835" cy="836023"/>
          </a:xfrm>
          <a:custGeom>
            <a:avLst/>
            <a:gdLst>
              <a:gd name="connsiteX0" fmla="*/ 1096815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810400 h 836023"/>
              <a:gd name="connsiteX5" fmla="*/ 1096815 w 1338835"/>
              <a:gd name="connsiteY5" fmla="*/ 810400 h 836023"/>
              <a:gd name="connsiteX6" fmla="*/ 1096815 w 1338835"/>
              <a:gd name="connsiteY6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8835" h="836023">
                <a:moveTo>
                  <a:pt x="1096815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810400"/>
                </a:lnTo>
                <a:lnTo>
                  <a:pt x="1096815" y="810400"/>
                </a:lnTo>
                <a:lnTo>
                  <a:pt x="1096815" y="0"/>
                </a:lnTo>
                <a:close/>
              </a:path>
            </a:pathLst>
          </a:custGeom>
        </p:spPr>
      </p:pic>
      <p:grpSp>
        <p:nvGrpSpPr>
          <p:cNvPr id="14" name="组合 13">
            <a:extLst>
              <a:ext uri="{FF2B5EF4-FFF2-40B4-BE49-F238E27FC236}">
                <a16:creationId xmlns:a16="http://schemas.microsoft.com/office/drawing/2014/main" xmlns="" id="{DBD8C06B-6E10-46CA-8DCE-3AC35084E2B1}"/>
              </a:ext>
            </a:extLst>
          </p:cNvPr>
          <p:cNvGrpSpPr/>
          <p:nvPr/>
        </p:nvGrpSpPr>
        <p:grpSpPr>
          <a:xfrm>
            <a:off x="3876072" y="1320114"/>
            <a:ext cx="4606440" cy="276999"/>
            <a:chOff x="429233" y="358398"/>
            <a:chExt cx="4606440" cy="276999"/>
          </a:xfrm>
        </p:grpSpPr>
        <p:grpSp>
          <p:nvGrpSpPr>
            <p:cNvPr id="15" name="组合 14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1D27CCB5-BA57-4B77-AD84-6CFDCCA75F42}"/>
                </a:ext>
              </a:extLst>
            </p:cNvPr>
            <p:cNvGrpSpPr/>
            <p:nvPr/>
          </p:nvGrpSpPr>
          <p:grpSpPr>
            <a:xfrm>
              <a:off x="429233" y="358398"/>
              <a:ext cx="756084" cy="276999"/>
              <a:chOff x="3783529" y="304962"/>
              <a:chExt cx="756084" cy="276999"/>
            </a:xfrm>
          </p:grpSpPr>
          <p:sp>
            <p:nvSpPr>
              <p:cNvPr id="22" name="圆角矩形 1365">
                <a:extLst>
                  <a:ext uri="{FF2B5EF4-FFF2-40B4-BE49-F238E27FC236}">
                    <a16:creationId xmlns:a16="http://schemas.microsoft.com/office/drawing/2014/main" xmlns="" id="{4DBEE7AF-C5C4-4889-9DF6-FD83C4F45F5B}"/>
                  </a:ext>
                </a:extLst>
              </p:cNvPr>
              <p:cNvSpPr/>
              <p:nvPr/>
            </p:nvSpPr>
            <p:spPr>
              <a:xfrm>
                <a:off x="3783529" y="329935"/>
                <a:ext cx="756084" cy="227052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cs typeface="+mn-ea"/>
                  <a:sym typeface="+mn-lt"/>
                </a:endParaRPr>
              </a:p>
            </p:txBody>
          </p:sp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xmlns="" id="{C22598B7-1A4E-46B7-AC73-8081FE2851EE}"/>
                  </a:ext>
                </a:extLst>
              </p:cNvPr>
              <p:cNvSpPr txBox="1"/>
              <p:nvPr/>
            </p:nvSpPr>
            <p:spPr>
              <a:xfrm>
                <a:off x="3901723" y="304962"/>
                <a:ext cx="5196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1200" dirty="0">
                    <a:cs typeface="+mn-ea"/>
                    <a:sym typeface="+mn-lt"/>
                  </a:rPr>
                  <a:t>ONE</a:t>
                </a:r>
                <a:endParaRPr lang="zh-CN" altLang="en-US" sz="1200" dirty="0">
                  <a:cs typeface="+mn-ea"/>
                  <a:sym typeface="+mn-lt"/>
                </a:endParaRPr>
              </a:p>
            </p:txBody>
          </p:sp>
        </p:grpSp>
        <p:sp>
          <p:nvSpPr>
            <p:cNvPr id="16" name="文本框 15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E6AA23A9-AE35-4DFF-8F34-523347535AF9}"/>
                </a:ext>
              </a:extLst>
            </p:cNvPr>
            <p:cNvSpPr txBox="1"/>
            <p:nvPr/>
          </p:nvSpPr>
          <p:spPr>
            <a:xfrm>
              <a:off x="1835977" y="358398"/>
              <a:ext cx="5581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>
                  <a:cs typeface="+mn-ea"/>
                  <a:sym typeface="+mn-lt"/>
                </a:rPr>
                <a:t>TWO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17" name="文本框 16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E764280B-EFA8-40B8-B20D-2EBB969BA2D7}"/>
                </a:ext>
              </a:extLst>
            </p:cNvPr>
            <p:cNvSpPr txBox="1"/>
            <p:nvPr/>
          </p:nvSpPr>
          <p:spPr>
            <a:xfrm>
              <a:off x="3092205" y="358398"/>
              <a:ext cx="6623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>
                  <a:cs typeface="+mn-ea"/>
                  <a:sym typeface="+mn-lt"/>
                </a:rPr>
                <a:t>THREE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18" name="文本框 17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BE41C488-4BBF-4034-8C51-76374CD3364A}"/>
                </a:ext>
              </a:extLst>
            </p:cNvPr>
            <p:cNvSpPr txBox="1"/>
            <p:nvPr/>
          </p:nvSpPr>
          <p:spPr>
            <a:xfrm>
              <a:off x="4427813" y="358398"/>
              <a:ext cx="6078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>
                  <a:cs typeface="+mn-ea"/>
                  <a:sym typeface="+mn-lt"/>
                </a:rPr>
                <a:t>FOUR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cxnSp>
          <p:nvCxnSpPr>
            <p:cNvPr id="19" name="直接连接符 18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29FF3E59-1220-48F7-A8EA-0B8B5986B2B7}"/>
                </a:ext>
              </a:extLst>
            </p:cNvPr>
            <p:cNvCxnSpPr/>
            <p:nvPr/>
          </p:nvCxnSpPr>
          <p:spPr>
            <a:xfrm>
              <a:off x="1461151" y="424897"/>
              <a:ext cx="0" cy="1440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2DC50699-7E4F-44D6-B598-74184F55B863}"/>
                </a:ext>
              </a:extLst>
            </p:cNvPr>
            <p:cNvCxnSpPr/>
            <p:nvPr/>
          </p:nvCxnSpPr>
          <p:spPr>
            <a:xfrm>
              <a:off x="2768903" y="424897"/>
              <a:ext cx="0" cy="1440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A0EC9159-6EEC-431A-B129-32D03ABD1418}"/>
                </a:ext>
              </a:extLst>
            </p:cNvPr>
            <p:cNvCxnSpPr/>
            <p:nvPr/>
          </p:nvCxnSpPr>
          <p:spPr>
            <a:xfrm>
              <a:off x="4077864" y="424897"/>
              <a:ext cx="0" cy="1440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PA_文本框 12">
            <a:extLst>
              <a:ext uri="{FF2B5EF4-FFF2-40B4-BE49-F238E27FC236}">
                <a16:creationId xmlns:a16="http://schemas.microsoft.com/office/drawing/2014/main" xmlns="" id="{C1AAB179-D162-4628-A40A-161C5B6E0949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615700" y="1951899"/>
            <a:ext cx="3180039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 algn="ctr">
              <a:defRPr/>
            </a:pPr>
            <a:r>
              <a:rPr lang="en-US" altLang="zh-CN" sz="8800" dirty="0" smtClean="0">
                <a:solidFill>
                  <a:srgbClr val="B6D0BF">
                    <a:alpha val="50000"/>
                  </a:srgbClr>
                </a:solidFill>
                <a:latin typeface="+mn-lt"/>
                <a:ea typeface="+mn-ea"/>
                <a:cs typeface="+mn-ea"/>
                <a:sym typeface="+mn-lt"/>
              </a:rPr>
              <a:t>04</a:t>
            </a:r>
            <a:endParaRPr kumimoji="0" lang="zh-CN" altLang="zh-CN" sz="8800" b="0" i="0" u="none" strike="noStrike" kern="1200" cap="none" spc="0" normalizeH="0" baseline="0" noProof="0" dirty="0">
              <a:ln>
                <a:noFill/>
              </a:ln>
              <a:solidFill>
                <a:srgbClr val="B6D0BF">
                  <a:alpha val="50000"/>
                </a:srgb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xmlns="" id="{60740FD7-593C-4BBC-8D18-FC19F1D7531C}"/>
              </a:ext>
            </a:extLst>
          </p:cNvPr>
          <p:cNvSpPr txBox="1"/>
          <p:nvPr/>
        </p:nvSpPr>
        <p:spPr>
          <a:xfrm>
            <a:off x="3814006" y="3245650"/>
            <a:ext cx="4783426" cy="101566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6000" b="1">
                <a:solidFill>
                  <a:srgbClr val="3D8672"/>
                </a:solidFill>
                <a:cs typeface="+mn-ea"/>
              </a:defRPr>
            </a:lvl1pPr>
          </a:lstStyle>
          <a:p>
            <a:r>
              <a:rPr lang="zh-CN" altLang="en-US" dirty="0">
                <a:sym typeface="+mn-lt"/>
              </a:rPr>
              <a:t>未来工作计划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xmlns="" id="{2E42A078-53C0-4393-BC98-E878F96D3FD8}"/>
              </a:ext>
            </a:extLst>
          </p:cNvPr>
          <p:cNvSpPr/>
          <p:nvPr/>
        </p:nvSpPr>
        <p:spPr>
          <a:xfrm>
            <a:off x="4196706" y="4361496"/>
            <a:ext cx="4018027" cy="898844"/>
          </a:xfrm>
          <a:prstGeom prst="rect">
            <a:avLst/>
          </a:prstGeom>
        </p:spPr>
        <p:txBody>
          <a:bodyPr wrap="square" lIns="91448" tIns="45724" rIns="91448" bIns="45724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9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Chinese  companies  will no longer remain in the hard stage and they are also promoting a culture Chinese  companies  will no longer remain </a:t>
            </a:r>
          </a:p>
          <a:p>
            <a:pPr algn="ctr">
              <a:lnSpc>
                <a:spcPct val="150000"/>
              </a:lnSpc>
            </a:pPr>
            <a:r>
              <a:rPr lang="en-US" altLang="zh-CN" sz="9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in the hard stage and they are also wang ling </a:t>
            </a:r>
            <a:r>
              <a:rPr lang="en-US" altLang="zh-CN" sz="900" dirty="0" err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yan</a:t>
            </a:r>
            <a:r>
              <a:rPr lang="en-US" altLang="zh-CN" sz="9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a culture</a:t>
            </a:r>
          </a:p>
        </p:txBody>
      </p:sp>
    </p:spTree>
    <p:extLst>
      <p:ext uri="{BB962C8B-B14F-4D97-AF65-F5344CB8AC3E}">
        <p14:creationId xmlns:p14="http://schemas.microsoft.com/office/powerpoint/2010/main" val="3456945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6" presetClass="emph" presetSubtype="0" fill="hold" grpId="1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5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800"/>
                            </p:stCondLst>
                            <p:childTnLst>
                              <p:par>
                                <p:cTn id="4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5" grpId="0"/>
      <p:bldP spid="2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1170010" y="958581"/>
            <a:ext cx="3125452" cy="555403"/>
            <a:chOff x="771398" y="1001486"/>
            <a:chExt cx="3125452" cy="555403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26014" y="1118985"/>
              <a:ext cx="608200" cy="437904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71398" y="1103015"/>
              <a:ext cx="608200" cy="437904"/>
            </a:xfrm>
            <a:prstGeom prst="rect">
              <a:avLst/>
            </a:prstGeom>
          </p:spPr>
        </p:pic>
        <p:grpSp>
          <p:nvGrpSpPr>
            <p:cNvPr id="17" name="组合 16"/>
            <p:cNvGrpSpPr/>
            <p:nvPr/>
          </p:nvGrpSpPr>
          <p:grpSpPr>
            <a:xfrm>
              <a:off x="1060264" y="1001486"/>
              <a:ext cx="2836586" cy="552214"/>
              <a:chOff x="1060263" y="828274"/>
              <a:chExt cx="3769411" cy="733812"/>
            </a:xfrm>
          </p:grpSpPr>
          <p:grpSp>
            <p:nvGrpSpPr>
              <p:cNvPr id="19" name="组合 18">
                <a:extLst>
                  <a:ext uri="{FF2B5EF4-FFF2-40B4-BE49-F238E27FC236}">
                    <a16:creationId xmlns:a16="http://schemas.microsoft.com/office/drawing/2014/main" xmlns="" id="{EA1518F8-1812-456B-8906-6C6A5A7A9802}"/>
                  </a:ext>
                </a:extLst>
              </p:cNvPr>
              <p:cNvGrpSpPr/>
              <p:nvPr/>
            </p:nvGrpSpPr>
            <p:grpSpPr>
              <a:xfrm>
                <a:off x="1060263" y="828274"/>
                <a:ext cx="699925" cy="699925"/>
                <a:chOff x="1703892" y="3771436"/>
                <a:chExt cx="699925" cy="699925"/>
              </a:xfrm>
            </p:grpSpPr>
            <p:sp>
              <p:nvSpPr>
                <p:cNvPr id="21" name="椭圆 20">
                  <a:extLst>
                    <a:ext uri="{FF2B5EF4-FFF2-40B4-BE49-F238E27FC236}">
                      <a16:creationId xmlns:a16="http://schemas.microsoft.com/office/drawing/2014/main" xmlns="" id="{82FEC601-B001-476E-BA77-01CB76688E17}"/>
                    </a:ext>
                  </a:extLst>
                </p:cNvPr>
                <p:cNvSpPr/>
                <p:nvPr/>
              </p:nvSpPr>
              <p:spPr>
                <a:xfrm>
                  <a:off x="1703892" y="3771436"/>
                  <a:ext cx="699925" cy="699925"/>
                </a:xfrm>
                <a:prstGeom prst="ellipse">
                  <a:avLst/>
                </a:prstGeom>
                <a:solidFill>
                  <a:srgbClr val="3D867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文本框 21">
                  <a:extLst>
                    <a:ext uri="{FF2B5EF4-FFF2-40B4-BE49-F238E27FC236}">
                      <a16:creationId xmlns:a16="http://schemas.microsoft.com/office/drawing/2014/main" xmlns="" id="{1587ED68-86C2-4BF0-A328-EF427D9D6836}"/>
                    </a:ext>
                  </a:extLst>
                </p:cNvPr>
                <p:cNvSpPr txBox="1"/>
                <p:nvPr/>
              </p:nvSpPr>
              <p:spPr>
                <a:xfrm>
                  <a:off x="1703893" y="3890565"/>
                  <a:ext cx="699924" cy="5316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000" b="1" dirty="0" smtClean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04</a:t>
                  </a:r>
                  <a:endParaRPr lang="zh-CN" altLang="en-US" sz="20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xmlns="" id="{BF2E7C95-9D5A-46AE-91B1-8F36B90E4664}"/>
                  </a:ext>
                </a:extLst>
              </p:cNvPr>
              <p:cNvSpPr txBox="1"/>
              <p:nvPr/>
            </p:nvSpPr>
            <p:spPr>
              <a:xfrm>
                <a:off x="2088730" y="948600"/>
                <a:ext cx="2740944" cy="6134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sz="2400" b="1" dirty="0" smtClean="0">
                    <a:cs typeface="+mn-ea"/>
                    <a:sym typeface="+mn-lt"/>
                  </a:rPr>
                  <a:t>未来工作计划</a:t>
                </a:r>
                <a:endParaRPr lang="zh-CN" altLang="en-US" sz="2400" b="1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7" name="组合 46">
            <a:extLst>
              <a:ext uri="{FF2B5EF4-FFF2-40B4-BE49-F238E27FC236}">
                <a16:creationId xmlns:a16="http://schemas.microsoft.com/office/drawing/2014/main" xmlns="" id="{85738943-8BCF-4765-8177-10D7471A1D66}"/>
              </a:ext>
            </a:extLst>
          </p:cNvPr>
          <p:cNvGrpSpPr/>
          <p:nvPr/>
        </p:nvGrpSpPr>
        <p:grpSpPr>
          <a:xfrm>
            <a:off x="5106174" y="2058248"/>
            <a:ext cx="5962995" cy="460804"/>
            <a:chOff x="5376165" y="1813622"/>
            <a:chExt cx="5962995" cy="460804"/>
          </a:xfrm>
        </p:grpSpPr>
        <p:sp>
          <p:nvSpPr>
            <p:cNvPr id="48" name="矩形 47">
              <a:extLst>
                <a:ext uri="{FF2B5EF4-FFF2-40B4-BE49-F238E27FC236}">
                  <a16:creationId xmlns:a16="http://schemas.microsoft.com/office/drawing/2014/main" xmlns="" id="{0C3E84D6-6C2A-40D7-80A0-1D1F88AC6D1B}"/>
                </a:ext>
              </a:extLst>
            </p:cNvPr>
            <p:cNvSpPr/>
            <p:nvPr/>
          </p:nvSpPr>
          <p:spPr>
            <a:xfrm>
              <a:off x="6298600" y="1813622"/>
              <a:ext cx="5040560" cy="191745"/>
            </a:xfrm>
            <a:prstGeom prst="rect">
              <a:avLst/>
            </a:prstGeom>
            <a:solidFill>
              <a:srgbClr val="3D8672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72000" rtlCol="0" anchor="ctr"/>
            <a:lstStyle/>
            <a:p>
              <a:pPr algn="r"/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1,623,445</a:t>
              </a:r>
            </a:p>
          </p:txBody>
        </p:sp>
        <p:sp>
          <p:nvSpPr>
            <p:cNvPr id="49" name="矩形 48">
              <a:extLst>
                <a:ext uri="{FF2B5EF4-FFF2-40B4-BE49-F238E27FC236}">
                  <a16:creationId xmlns:a16="http://schemas.microsoft.com/office/drawing/2014/main" xmlns="" id="{A39F4D5B-BA36-4CFF-A7EE-A7F010AFC97E}"/>
                </a:ext>
              </a:extLst>
            </p:cNvPr>
            <p:cNvSpPr/>
            <p:nvPr/>
          </p:nvSpPr>
          <p:spPr>
            <a:xfrm>
              <a:off x="6298600" y="2082681"/>
              <a:ext cx="3528392" cy="191745"/>
            </a:xfrm>
            <a:prstGeom prst="rect">
              <a:avLst/>
            </a:prstGeom>
            <a:solidFill>
              <a:srgbClr val="B6D0BF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72000" rtlCol="0" anchor="ctr"/>
            <a:lstStyle/>
            <a:p>
              <a:pPr algn="r"/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1,058,883</a:t>
              </a:r>
            </a:p>
          </p:txBody>
        </p:sp>
        <p:sp>
          <p:nvSpPr>
            <p:cNvPr id="50" name="TextBox 12">
              <a:extLst>
                <a:ext uri="{FF2B5EF4-FFF2-40B4-BE49-F238E27FC236}">
                  <a16:creationId xmlns:a16="http://schemas.microsoft.com/office/drawing/2014/main" xmlns="" id="{8E390EAA-2A7E-4544-8325-9DE3DEFD13A0}"/>
                </a:ext>
              </a:extLst>
            </p:cNvPr>
            <p:cNvSpPr txBox="1"/>
            <p:nvPr/>
          </p:nvSpPr>
          <p:spPr>
            <a:xfrm>
              <a:off x="5376165" y="1899264"/>
              <a:ext cx="8290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b="1" dirty="0">
                  <a:cs typeface="+mn-ea"/>
                  <a:sym typeface="+mn-lt"/>
                </a:rPr>
                <a:t>第</a:t>
              </a:r>
              <a:r>
                <a:rPr lang="en-US" altLang="zh-CN" sz="1400" b="1" dirty="0">
                  <a:cs typeface="+mn-ea"/>
                  <a:sym typeface="+mn-lt"/>
                </a:rPr>
                <a:t>1</a:t>
              </a:r>
              <a:r>
                <a:rPr lang="zh-CN" altLang="en-US" sz="1400" b="1" dirty="0">
                  <a:cs typeface="+mn-ea"/>
                  <a:sym typeface="+mn-lt"/>
                </a:rPr>
                <a:t>季度</a:t>
              </a:r>
            </a:p>
          </p:txBody>
        </p:sp>
      </p:grpSp>
      <p:grpSp>
        <p:nvGrpSpPr>
          <p:cNvPr id="51" name="组合 50">
            <a:extLst>
              <a:ext uri="{FF2B5EF4-FFF2-40B4-BE49-F238E27FC236}">
                <a16:creationId xmlns:a16="http://schemas.microsoft.com/office/drawing/2014/main" xmlns="" id="{7BE5FC3A-5C47-44F0-ABA3-B2A374CA03D6}"/>
              </a:ext>
            </a:extLst>
          </p:cNvPr>
          <p:cNvGrpSpPr/>
          <p:nvPr/>
        </p:nvGrpSpPr>
        <p:grpSpPr>
          <a:xfrm>
            <a:off x="5106174" y="3123414"/>
            <a:ext cx="5602955" cy="460804"/>
            <a:chOff x="5376165" y="2875278"/>
            <a:chExt cx="5602955" cy="460804"/>
          </a:xfrm>
          <a:effectLst/>
        </p:grpSpPr>
        <p:sp>
          <p:nvSpPr>
            <p:cNvPr id="52" name="矩形 51">
              <a:extLst>
                <a:ext uri="{FF2B5EF4-FFF2-40B4-BE49-F238E27FC236}">
                  <a16:creationId xmlns:a16="http://schemas.microsoft.com/office/drawing/2014/main" xmlns="" id="{2EA8B3C6-E2B0-4DB1-BBC9-0F2C48A375B6}"/>
                </a:ext>
              </a:extLst>
            </p:cNvPr>
            <p:cNvSpPr/>
            <p:nvPr/>
          </p:nvSpPr>
          <p:spPr>
            <a:xfrm>
              <a:off x="6298600" y="2875278"/>
              <a:ext cx="2160240" cy="191745"/>
            </a:xfrm>
            <a:prstGeom prst="rect">
              <a:avLst/>
            </a:prstGeom>
            <a:solidFill>
              <a:srgbClr val="3D8672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72000" rtlCol="0" anchor="ctr"/>
            <a:lstStyle/>
            <a:p>
              <a:pPr algn="r"/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725,091</a:t>
              </a:r>
            </a:p>
          </p:txBody>
        </p:sp>
        <p:sp>
          <p:nvSpPr>
            <p:cNvPr id="53" name="矩形 52">
              <a:extLst>
                <a:ext uri="{FF2B5EF4-FFF2-40B4-BE49-F238E27FC236}">
                  <a16:creationId xmlns:a16="http://schemas.microsoft.com/office/drawing/2014/main" xmlns="" id="{42ECB2A0-BDA1-4309-9559-42E09FBE9F3B}"/>
                </a:ext>
              </a:extLst>
            </p:cNvPr>
            <p:cNvSpPr/>
            <p:nvPr/>
          </p:nvSpPr>
          <p:spPr>
            <a:xfrm>
              <a:off x="6298600" y="3144337"/>
              <a:ext cx="4680520" cy="191745"/>
            </a:xfrm>
            <a:prstGeom prst="rect">
              <a:avLst/>
            </a:prstGeom>
            <a:solidFill>
              <a:srgbClr val="B6D0BF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72000" rtlCol="0" anchor="ctr"/>
            <a:lstStyle/>
            <a:p>
              <a:pPr algn="r"/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1,550,934</a:t>
              </a:r>
            </a:p>
          </p:txBody>
        </p:sp>
        <p:sp>
          <p:nvSpPr>
            <p:cNvPr id="54" name="TextBox 74">
              <a:extLst>
                <a:ext uri="{FF2B5EF4-FFF2-40B4-BE49-F238E27FC236}">
                  <a16:creationId xmlns:a16="http://schemas.microsoft.com/office/drawing/2014/main" xmlns="" id="{A80D3807-D8FC-452A-8CD2-251876C8D2BE}"/>
                </a:ext>
              </a:extLst>
            </p:cNvPr>
            <p:cNvSpPr txBox="1"/>
            <p:nvPr/>
          </p:nvSpPr>
          <p:spPr>
            <a:xfrm>
              <a:off x="5376165" y="2971150"/>
              <a:ext cx="8290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b="1" dirty="0">
                  <a:cs typeface="+mn-ea"/>
                  <a:sym typeface="+mn-lt"/>
                </a:rPr>
                <a:t>第</a:t>
              </a:r>
              <a:r>
                <a:rPr lang="en-US" altLang="zh-CN" sz="1400" b="1" dirty="0">
                  <a:cs typeface="+mn-ea"/>
                  <a:sym typeface="+mn-lt"/>
                </a:rPr>
                <a:t>2</a:t>
              </a:r>
              <a:r>
                <a:rPr lang="zh-CN" altLang="en-US" sz="1400" b="1" dirty="0">
                  <a:cs typeface="+mn-ea"/>
                  <a:sym typeface="+mn-lt"/>
                </a:rPr>
                <a:t>季度</a:t>
              </a:r>
            </a:p>
          </p:txBody>
        </p:sp>
      </p:grpSp>
      <p:grpSp>
        <p:nvGrpSpPr>
          <p:cNvPr id="55" name="组合 54">
            <a:extLst>
              <a:ext uri="{FF2B5EF4-FFF2-40B4-BE49-F238E27FC236}">
                <a16:creationId xmlns:a16="http://schemas.microsoft.com/office/drawing/2014/main" xmlns="" id="{47C79E32-5B5D-4428-B2E8-B1548A3C6E91}"/>
              </a:ext>
            </a:extLst>
          </p:cNvPr>
          <p:cNvGrpSpPr/>
          <p:nvPr/>
        </p:nvGrpSpPr>
        <p:grpSpPr>
          <a:xfrm>
            <a:off x="5106174" y="4188580"/>
            <a:ext cx="4234803" cy="460804"/>
            <a:chOff x="5376165" y="3936934"/>
            <a:chExt cx="4234803" cy="460804"/>
          </a:xfrm>
        </p:grpSpPr>
        <p:sp>
          <p:nvSpPr>
            <p:cNvPr id="56" name="矩形 55">
              <a:extLst>
                <a:ext uri="{FF2B5EF4-FFF2-40B4-BE49-F238E27FC236}">
                  <a16:creationId xmlns:a16="http://schemas.microsoft.com/office/drawing/2014/main" xmlns="" id="{759DF45E-07D3-42EA-ACAF-B7B5B307C7C2}"/>
                </a:ext>
              </a:extLst>
            </p:cNvPr>
            <p:cNvSpPr/>
            <p:nvPr/>
          </p:nvSpPr>
          <p:spPr>
            <a:xfrm>
              <a:off x="6298600" y="3936934"/>
              <a:ext cx="3312368" cy="191745"/>
            </a:xfrm>
            <a:prstGeom prst="rect">
              <a:avLst/>
            </a:prstGeom>
            <a:solidFill>
              <a:srgbClr val="3D8672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72000" rtlCol="0" anchor="ctr"/>
            <a:lstStyle/>
            <a:p>
              <a:pPr algn="r"/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981,406</a:t>
              </a:r>
            </a:p>
          </p:txBody>
        </p: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xmlns="" id="{F548BBB9-08ED-4BFD-BF55-3F3D6CF77691}"/>
                </a:ext>
              </a:extLst>
            </p:cNvPr>
            <p:cNvSpPr/>
            <p:nvPr/>
          </p:nvSpPr>
          <p:spPr>
            <a:xfrm>
              <a:off x="6298600" y="4205993"/>
              <a:ext cx="2448272" cy="191745"/>
            </a:xfrm>
            <a:prstGeom prst="rect">
              <a:avLst/>
            </a:prstGeom>
            <a:solidFill>
              <a:srgbClr val="B6D0BF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72000" rtlCol="0" anchor="ctr"/>
            <a:lstStyle/>
            <a:p>
              <a:pPr algn="r"/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846,356</a:t>
              </a:r>
            </a:p>
          </p:txBody>
        </p:sp>
        <p:sp>
          <p:nvSpPr>
            <p:cNvPr id="58" name="TextBox 75">
              <a:extLst>
                <a:ext uri="{FF2B5EF4-FFF2-40B4-BE49-F238E27FC236}">
                  <a16:creationId xmlns:a16="http://schemas.microsoft.com/office/drawing/2014/main" xmlns="" id="{F969C0A7-CA92-4D4D-AE7D-C24A4E9185FA}"/>
                </a:ext>
              </a:extLst>
            </p:cNvPr>
            <p:cNvSpPr txBox="1"/>
            <p:nvPr/>
          </p:nvSpPr>
          <p:spPr>
            <a:xfrm>
              <a:off x="5376165" y="4037945"/>
              <a:ext cx="8290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b="1" dirty="0">
                  <a:cs typeface="+mn-ea"/>
                  <a:sym typeface="+mn-lt"/>
                </a:rPr>
                <a:t>第</a:t>
              </a:r>
              <a:r>
                <a:rPr lang="en-US" altLang="zh-CN" sz="1400" b="1" dirty="0">
                  <a:cs typeface="+mn-ea"/>
                  <a:sym typeface="+mn-lt"/>
                </a:rPr>
                <a:t>3</a:t>
              </a:r>
              <a:r>
                <a:rPr lang="zh-CN" altLang="en-US" sz="1400" b="1" dirty="0">
                  <a:cs typeface="+mn-ea"/>
                  <a:sym typeface="+mn-lt"/>
                </a:rPr>
                <a:t>季度</a:t>
              </a:r>
            </a:p>
          </p:txBody>
        </p:sp>
      </p:grpSp>
      <p:grpSp>
        <p:nvGrpSpPr>
          <p:cNvPr id="59" name="组合 58">
            <a:extLst>
              <a:ext uri="{FF2B5EF4-FFF2-40B4-BE49-F238E27FC236}">
                <a16:creationId xmlns:a16="http://schemas.microsoft.com/office/drawing/2014/main" xmlns="" id="{58A4F248-6D67-4902-B1AD-73A9C5AB653A}"/>
              </a:ext>
            </a:extLst>
          </p:cNvPr>
          <p:cNvGrpSpPr/>
          <p:nvPr/>
        </p:nvGrpSpPr>
        <p:grpSpPr>
          <a:xfrm>
            <a:off x="5106174" y="5253745"/>
            <a:ext cx="3946771" cy="460804"/>
            <a:chOff x="5376165" y="4998591"/>
            <a:chExt cx="3946771" cy="460804"/>
          </a:xfrm>
        </p:grpSpPr>
        <p:sp>
          <p:nvSpPr>
            <p:cNvPr id="60" name="矩形 59">
              <a:extLst>
                <a:ext uri="{FF2B5EF4-FFF2-40B4-BE49-F238E27FC236}">
                  <a16:creationId xmlns:a16="http://schemas.microsoft.com/office/drawing/2014/main" xmlns="" id="{E4FF988C-04FB-4D26-BB70-BA82BE314FBD}"/>
                </a:ext>
              </a:extLst>
            </p:cNvPr>
            <p:cNvSpPr/>
            <p:nvPr/>
          </p:nvSpPr>
          <p:spPr>
            <a:xfrm>
              <a:off x="6298600" y="4998591"/>
              <a:ext cx="1404156" cy="191745"/>
            </a:xfrm>
            <a:prstGeom prst="rect">
              <a:avLst/>
            </a:prstGeom>
            <a:solidFill>
              <a:srgbClr val="3D8672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72000" rtlCol="0" anchor="ctr"/>
            <a:lstStyle/>
            <a:p>
              <a:pPr algn="r"/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427,683</a:t>
              </a:r>
            </a:p>
          </p:txBody>
        </p:sp>
        <p:sp>
          <p:nvSpPr>
            <p:cNvPr id="61" name="矩形 60">
              <a:extLst>
                <a:ext uri="{FF2B5EF4-FFF2-40B4-BE49-F238E27FC236}">
                  <a16:creationId xmlns:a16="http://schemas.microsoft.com/office/drawing/2014/main" xmlns="" id="{1DDC941C-1847-4712-80A4-663EA819B642}"/>
                </a:ext>
              </a:extLst>
            </p:cNvPr>
            <p:cNvSpPr/>
            <p:nvPr/>
          </p:nvSpPr>
          <p:spPr>
            <a:xfrm>
              <a:off x="6298600" y="5267650"/>
              <a:ext cx="3024336" cy="191745"/>
            </a:xfrm>
            <a:prstGeom prst="rect">
              <a:avLst/>
            </a:prstGeom>
            <a:solidFill>
              <a:srgbClr val="B6D0BF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72000" rtlCol="0" anchor="ctr"/>
            <a:lstStyle/>
            <a:p>
              <a:pPr algn="r"/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901,124</a:t>
              </a:r>
            </a:p>
          </p:txBody>
        </p:sp>
        <p:sp>
          <p:nvSpPr>
            <p:cNvPr id="62" name="TextBox 76">
              <a:extLst>
                <a:ext uri="{FF2B5EF4-FFF2-40B4-BE49-F238E27FC236}">
                  <a16:creationId xmlns:a16="http://schemas.microsoft.com/office/drawing/2014/main" xmlns="" id="{3D79399C-71A4-4E68-B125-6C653D20AEC8}"/>
                </a:ext>
              </a:extLst>
            </p:cNvPr>
            <p:cNvSpPr txBox="1"/>
            <p:nvPr/>
          </p:nvSpPr>
          <p:spPr>
            <a:xfrm>
              <a:off x="5376165" y="5055745"/>
              <a:ext cx="8290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b="1" dirty="0">
                  <a:cs typeface="+mn-ea"/>
                  <a:sym typeface="+mn-lt"/>
                </a:rPr>
                <a:t>第</a:t>
              </a:r>
              <a:r>
                <a:rPr lang="en-US" altLang="zh-CN" sz="1400" b="1" dirty="0">
                  <a:cs typeface="+mn-ea"/>
                  <a:sym typeface="+mn-lt"/>
                </a:rPr>
                <a:t>4</a:t>
              </a:r>
              <a:r>
                <a:rPr lang="zh-CN" altLang="en-US" sz="1400" b="1" dirty="0">
                  <a:cs typeface="+mn-ea"/>
                  <a:sym typeface="+mn-lt"/>
                </a:rPr>
                <a:t>季度</a:t>
              </a:r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24626" y="1853178"/>
            <a:ext cx="2443553" cy="445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778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2" name="矩形 2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pic>
          <p:nvPicPr>
            <p:cNvPr id="23" name="图片 22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3600" y="386495"/>
              <a:ext cx="11402536" cy="6311643"/>
            </a:xfrm>
            <a:prstGeom prst="rect">
              <a:avLst/>
            </a:prstGeom>
          </p:spPr>
        </p:pic>
      </p:grpSp>
      <p:sp>
        <p:nvSpPr>
          <p:cNvPr id="33" name="文本框 32">
            <a:extLst>
              <a:ext uri="{FF2B5EF4-FFF2-40B4-BE49-F238E27FC236}">
                <a16:creationId xmlns:a16="http://schemas.microsoft.com/office/drawing/2014/main" xmlns="" id="{7DD5F4EF-5FF0-46AC-AF71-43D46FE52091}"/>
              </a:ext>
            </a:extLst>
          </p:cNvPr>
          <p:cNvSpPr txBox="1"/>
          <p:nvPr/>
        </p:nvSpPr>
        <p:spPr>
          <a:xfrm>
            <a:off x="6742088" y="1811624"/>
            <a:ext cx="21307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>
                <a:cs typeface="+mn-ea"/>
                <a:sym typeface="+mn-lt"/>
              </a:rPr>
              <a:t>个人基本情况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xmlns="" id="{AA81D510-BAC2-4970-BD3E-457D250B8A06}"/>
              </a:ext>
            </a:extLst>
          </p:cNvPr>
          <p:cNvSpPr txBox="1"/>
          <p:nvPr/>
        </p:nvSpPr>
        <p:spPr>
          <a:xfrm>
            <a:off x="6819725" y="2872224"/>
            <a:ext cx="21307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cs typeface="+mn-ea"/>
                <a:sym typeface="+mn-lt"/>
              </a:rPr>
              <a:t>个人工作能力</a:t>
            </a:r>
            <a:endParaRPr lang="zh-CN" altLang="en-US" sz="2400" b="1" dirty="0">
              <a:cs typeface="+mn-ea"/>
              <a:sym typeface="+mn-lt"/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xmlns="" id="{DB7C21E9-C4F4-414D-B38C-2593F024245A}"/>
              </a:ext>
            </a:extLst>
          </p:cNvPr>
          <p:cNvSpPr txBox="1"/>
          <p:nvPr/>
        </p:nvSpPr>
        <p:spPr>
          <a:xfrm>
            <a:off x="6819725" y="3923700"/>
            <a:ext cx="21307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>
                <a:cs typeface="+mn-ea"/>
                <a:sym typeface="+mn-lt"/>
              </a:rPr>
              <a:t>岗位胜任能力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xmlns="" id="{F5984522-4B61-4C0C-A014-515751C1BBF4}"/>
              </a:ext>
            </a:extLst>
          </p:cNvPr>
          <p:cNvSpPr txBox="1"/>
          <p:nvPr/>
        </p:nvSpPr>
        <p:spPr>
          <a:xfrm>
            <a:off x="6819725" y="4975176"/>
            <a:ext cx="21307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>
                <a:cs typeface="+mn-ea"/>
                <a:sym typeface="+mn-lt"/>
              </a:rPr>
              <a:t>未来职业规划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89129" y="2769294"/>
            <a:ext cx="1750748" cy="3640348"/>
          </a:xfrm>
          <a:prstGeom prst="rect">
            <a:avLst/>
          </a:prstGeom>
        </p:spPr>
      </p:pic>
      <p:sp>
        <p:nvSpPr>
          <p:cNvPr id="46" name="文本框 45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<a:extLst>
              <a:ext uri="{FF2B5EF4-FFF2-40B4-BE49-F238E27FC236}">
                <a16:creationId xmlns:a16="http://schemas.microsoft.com/office/drawing/2014/main" xmlns="" id="{486C3726-94AC-4DE8-AF8B-E3A02FE71413}"/>
              </a:ext>
            </a:extLst>
          </p:cNvPr>
          <p:cNvSpPr txBox="1"/>
          <p:nvPr/>
        </p:nvSpPr>
        <p:spPr>
          <a:xfrm>
            <a:off x="1934201" y="1901546"/>
            <a:ext cx="276999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/>
            </a:scene3d>
            <a:sp3d>
              <a:bevelT w="0" h="120650" prst="angle"/>
            </a:sp3d>
          </a:bodyPr>
          <a:lstStyle/>
          <a:p>
            <a:r>
              <a:rPr lang="en-US" altLang="zh-CN" sz="4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254000" dist="38100" dir="5400000" sx="104000" sy="104000" algn="t" rotWithShape="0">
                    <a:prstClr val="black">
                      <a:alpha val="20000"/>
                    </a:prstClr>
                  </a:outerShdw>
                </a:effectLst>
                <a:cs typeface="+mn-ea"/>
                <a:sym typeface="+mn-lt"/>
              </a:rPr>
              <a:t>CONTENT</a:t>
            </a:r>
            <a:endParaRPr lang="zh-CN" altLang="en-US" sz="40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254000" dist="38100" dir="5400000" sx="104000" sy="104000" algn="t" rotWithShape="0">
                  <a:prstClr val="black">
                    <a:alpha val="20000"/>
                  </a:prstClr>
                </a:outerShdw>
              </a:effectLst>
              <a:cs typeface="+mn-ea"/>
              <a:sym typeface="+mn-lt"/>
            </a:endParaRPr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"/>
          <a:stretch/>
        </p:blipFill>
        <p:spPr>
          <a:xfrm flipH="1">
            <a:off x="0" y="0"/>
            <a:ext cx="3026997" cy="2142981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7274971" y="3342598"/>
            <a:ext cx="4906438" cy="3540753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265272" y="13143"/>
            <a:ext cx="1338835" cy="748937"/>
          </a:xfrm>
          <a:custGeom>
            <a:avLst/>
            <a:gdLst>
              <a:gd name="connsiteX0" fmla="*/ 0 w 1338835"/>
              <a:gd name="connsiteY0" fmla="*/ 0 h 748937"/>
              <a:gd name="connsiteX1" fmla="*/ 1338835 w 1338835"/>
              <a:gd name="connsiteY1" fmla="*/ 0 h 748937"/>
              <a:gd name="connsiteX2" fmla="*/ 1338835 w 1338835"/>
              <a:gd name="connsiteY2" fmla="*/ 748937 h 748937"/>
              <a:gd name="connsiteX3" fmla="*/ 0 w 1338835"/>
              <a:gd name="connsiteY3" fmla="*/ 748937 h 748937"/>
              <a:gd name="connsiteX4" fmla="*/ 0 w 1338835"/>
              <a:gd name="connsiteY4" fmla="*/ 0 h 748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748937">
                <a:moveTo>
                  <a:pt x="0" y="0"/>
                </a:moveTo>
                <a:lnTo>
                  <a:pt x="1338835" y="0"/>
                </a:lnTo>
                <a:lnTo>
                  <a:pt x="1338835" y="748937"/>
                </a:lnTo>
                <a:lnTo>
                  <a:pt x="0" y="748937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988084" y="0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grpSp>
        <p:nvGrpSpPr>
          <p:cNvPr id="6" name="组合 5"/>
          <p:cNvGrpSpPr/>
          <p:nvPr/>
        </p:nvGrpSpPr>
        <p:grpSpPr>
          <a:xfrm>
            <a:off x="5447871" y="1701617"/>
            <a:ext cx="1015789" cy="771112"/>
            <a:chOff x="5447871" y="1701617"/>
            <a:chExt cx="1015789" cy="771112"/>
          </a:xfrm>
        </p:grpSpPr>
        <p:grpSp>
          <p:nvGrpSpPr>
            <p:cNvPr id="30" name="组合 29">
              <a:extLst>
                <a:ext uri="{FF2B5EF4-FFF2-40B4-BE49-F238E27FC236}">
                  <a16:creationId xmlns:a16="http://schemas.microsoft.com/office/drawing/2014/main" xmlns="" id="{069A7F54-AE82-4D9D-8BFD-847DDC8F6063}"/>
                </a:ext>
              </a:extLst>
            </p:cNvPr>
            <p:cNvGrpSpPr/>
            <p:nvPr/>
          </p:nvGrpSpPr>
          <p:grpSpPr>
            <a:xfrm>
              <a:off x="5763735" y="1701617"/>
              <a:ext cx="699925" cy="699925"/>
              <a:chOff x="1703892" y="3771436"/>
              <a:chExt cx="699925" cy="699925"/>
            </a:xfrm>
          </p:grpSpPr>
          <p:sp>
            <p:nvSpPr>
              <p:cNvPr id="31" name="椭圆 30">
                <a:extLst>
                  <a:ext uri="{FF2B5EF4-FFF2-40B4-BE49-F238E27FC236}">
                    <a16:creationId xmlns:a16="http://schemas.microsoft.com/office/drawing/2014/main" xmlns="" id="{D55FF604-908D-4BAF-952C-6E29907FB4A8}"/>
                  </a:ext>
                </a:extLst>
              </p:cNvPr>
              <p:cNvSpPr/>
              <p:nvPr/>
            </p:nvSpPr>
            <p:spPr>
              <a:xfrm>
                <a:off x="1703892" y="3771436"/>
                <a:ext cx="699925" cy="699925"/>
              </a:xfrm>
              <a:prstGeom prst="ellipse">
                <a:avLst/>
              </a:prstGeom>
              <a:solidFill>
                <a:srgbClr val="3D86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2" name="文本框 31">
                <a:extLst>
                  <a:ext uri="{FF2B5EF4-FFF2-40B4-BE49-F238E27FC236}">
                    <a16:creationId xmlns:a16="http://schemas.microsoft.com/office/drawing/2014/main" xmlns="" id="{321F4E14-65B0-4D59-B8DF-2EC797CFCF88}"/>
                  </a:ext>
                </a:extLst>
              </p:cNvPr>
              <p:cNvSpPr txBox="1"/>
              <p:nvPr/>
            </p:nvSpPr>
            <p:spPr>
              <a:xfrm>
                <a:off x="1703893" y="3890565"/>
                <a:ext cx="699924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4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01</a:t>
                </a:r>
                <a:endParaRPr lang="zh-CN" altLang="en-US" sz="24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pic>
          <p:nvPicPr>
            <p:cNvPr id="28" name="图片 27"/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447871" y="1872514"/>
              <a:ext cx="961205" cy="600215"/>
            </a:xfrm>
            <a:custGeom>
              <a:avLst/>
              <a:gdLst>
                <a:gd name="connsiteX0" fmla="*/ 0 w 1338835"/>
                <a:gd name="connsiteY0" fmla="*/ 0 h 836023"/>
                <a:gd name="connsiteX1" fmla="*/ 1338835 w 1338835"/>
                <a:gd name="connsiteY1" fmla="*/ 0 h 836023"/>
                <a:gd name="connsiteX2" fmla="*/ 1338835 w 1338835"/>
                <a:gd name="connsiteY2" fmla="*/ 836023 h 836023"/>
                <a:gd name="connsiteX3" fmla="*/ 0 w 1338835"/>
                <a:gd name="connsiteY3" fmla="*/ 836023 h 836023"/>
                <a:gd name="connsiteX4" fmla="*/ 0 w 1338835"/>
                <a:gd name="connsiteY4" fmla="*/ 0 h 836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8835" h="836023">
                  <a:moveTo>
                    <a:pt x="0" y="0"/>
                  </a:moveTo>
                  <a:lnTo>
                    <a:pt x="1338835" y="0"/>
                  </a:lnTo>
                  <a:lnTo>
                    <a:pt x="1338835" y="836023"/>
                  </a:lnTo>
                  <a:lnTo>
                    <a:pt x="0" y="836023"/>
                  </a:lnTo>
                  <a:lnTo>
                    <a:pt x="0" y="0"/>
                  </a:lnTo>
                  <a:close/>
                </a:path>
              </a:pathLst>
            </a:custGeom>
          </p:spPr>
        </p:pic>
      </p:grpSp>
      <p:pic>
        <p:nvPicPr>
          <p:cNvPr id="29" name="图片 28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424900" y="5874790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7" name="图片 46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 flipV="1">
            <a:off x="0" y="6004442"/>
            <a:ext cx="1096815" cy="810400"/>
          </a:xfrm>
          <a:custGeom>
            <a:avLst/>
            <a:gdLst>
              <a:gd name="connsiteX0" fmla="*/ 0 w 1096815"/>
              <a:gd name="connsiteY0" fmla="*/ 0 h 810400"/>
              <a:gd name="connsiteX1" fmla="*/ 1096815 w 1096815"/>
              <a:gd name="connsiteY1" fmla="*/ 0 h 810400"/>
              <a:gd name="connsiteX2" fmla="*/ 1096815 w 1096815"/>
              <a:gd name="connsiteY2" fmla="*/ 810400 h 810400"/>
              <a:gd name="connsiteX3" fmla="*/ 0 w 1096815"/>
              <a:gd name="connsiteY3" fmla="*/ 810400 h 810400"/>
              <a:gd name="connsiteX4" fmla="*/ 0 w 1096815"/>
              <a:gd name="connsiteY4" fmla="*/ 0 h 81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6815" h="810400">
                <a:moveTo>
                  <a:pt x="0" y="0"/>
                </a:moveTo>
                <a:lnTo>
                  <a:pt x="1096815" y="0"/>
                </a:lnTo>
                <a:lnTo>
                  <a:pt x="1096815" y="810400"/>
                </a:lnTo>
                <a:lnTo>
                  <a:pt x="0" y="810400"/>
                </a:lnTo>
                <a:lnTo>
                  <a:pt x="0" y="0"/>
                </a:lnTo>
                <a:close/>
              </a:path>
            </a:pathLst>
          </a:custGeom>
        </p:spPr>
      </p:pic>
      <p:grpSp>
        <p:nvGrpSpPr>
          <p:cNvPr id="5" name="组合 4"/>
          <p:cNvGrpSpPr/>
          <p:nvPr/>
        </p:nvGrpSpPr>
        <p:grpSpPr>
          <a:xfrm>
            <a:off x="5407670" y="2732925"/>
            <a:ext cx="1055990" cy="809391"/>
            <a:chOff x="5407670" y="2732925"/>
            <a:chExt cx="1055990" cy="809391"/>
          </a:xfrm>
        </p:grpSpPr>
        <p:grpSp>
          <p:nvGrpSpPr>
            <p:cNvPr id="37" name="组合 36">
              <a:extLst>
                <a:ext uri="{FF2B5EF4-FFF2-40B4-BE49-F238E27FC236}">
                  <a16:creationId xmlns:a16="http://schemas.microsoft.com/office/drawing/2014/main" xmlns="" id="{942BDCAD-A2EF-4874-A473-2BB6319C32CF}"/>
                </a:ext>
              </a:extLst>
            </p:cNvPr>
            <p:cNvGrpSpPr/>
            <p:nvPr/>
          </p:nvGrpSpPr>
          <p:grpSpPr>
            <a:xfrm>
              <a:off x="5763735" y="2732925"/>
              <a:ext cx="699925" cy="699925"/>
              <a:chOff x="1703892" y="3771436"/>
              <a:chExt cx="699925" cy="699925"/>
            </a:xfrm>
          </p:grpSpPr>
          <p:sp>
            <p:nvSpPr>
              <p:cNvPr id="38" name="椭圆 37">
                <a:extLst>
                  <a:ext uri="{FF2B5EF4-FFF2-40B4-BE49-F238E27FC236}">
                    <a16:creationId xmlns:a16="http://schemas.microsoft.com/office/drawing/2014/main" xmlns="" id="{0BA881AE-A2D6-40BA-9293-6EA638580239}"/>
                  </a:ext>
                </a:extLst>
              </p:cNvPr>
              <p:cNvSpPr/>
              <p:nvPr/>
            </p:nvSpPr>
            <p:spPr>
              <a:xfrm>
                <a:off x="1703892" y="3771436"/>
                <a:ext cx="699925" cy="699925"/>
              </a:xfrm>
              <a:prstGeom prst="ellipse">
                <a:avLst/>
              </a:prstGeom>
              <a:solidFill>
                <a:srgbClr val="3D86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9" name="文本框 38">
                <a:extLst>
                  <a:ext uri="{FF2B5EF4-FFF2-40B4-BE49-F238E27FC236}">
                    <a16:creationId xmlns:a16="http://schemas.microsoft.com/office/drawing/2014/main" xmlns="" id="{DB8F3670-6524-4A0F-980D-A6DB339DFBBE}"/>
                  </a:ext>
                </a:extLst>
              </p:cNvPr>
              <p:cNvSpPr txBox="1"/>
              <p:nvPr/>
            </p:nvSpPr>
            <p:spPr>
              <a:xfrm>
                <a:off x="1703893" y="3890565"/>
                <a:ext cx="699924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4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02</a:t>
                </a:r>
                <a:endParaRPr lang="zh-CN" altLang="en-US" sz="24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pic>
          <p:nvPicPr>
            <p:cNvPr id="48" name="图片 47"/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407670" y="2942101"/>
              <a:ext cx="961205" cy="600215"/>
            </a:xfrm>
            <a:custGeom>
              <a:avLst/>
              <a:gdLst>
                <a:gd name="connsiteX0" fmla="*/ 0 w 1338835"/>
                <a:gd name="connsiteY0" fmla="*/ 0 h 836023"/>
                <a:gd name="connsiteX1" fmla="*/ 1338835 w 1338835"/>
                <a:gd name="connsiteY1" fmla="*/ 0 h 836023"/>
                <a:gd name="connsiteX2" fmla="*/ 1338835 w 1338835"/>
                <a:gd name="connsiteY2" fmla="*/ 836023 h 836023"/>
                <a:gd name="connsiteX3" fmla="*/ 0 w 1338835"/>
                <a:gd name="connsiteY3" fmla="*/ 836023 h 836023"/>
                <a:gd name="connsiteX4" fmla="*/ 0 w 1338835"/>
                <a:gd name="connsiteY4" fmla="*/ 0 h 836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8835" h="836023">
                  <a:moveTo>
                    <a:pt x="0" y="0"/>
                  </a:moveTo>
                  <a:lnTo>
                    <a:pt x="1338835" y="0"/>
                  </a:lnTo>
                  <a:lnTo>
                    <a:pt x="1338835" y="836023"/>
                  </a:lnTo>
                  <a:lnTo>
                    <a:pt x="0" y="836023"/>
                  </a:lnTo>
                  <a:lnTo>
                    <a:pt x="0" y="0"/>
                  </a:lnTo>
                  <a:close/>
                </a:path>
              </a:pathLst>
            </a:custGeom>
          </p:spPr>
        </p:pic>
      </p:grpSp>
      <p:grpSp>
        <p:nvGrpSpPr>
          <p:cNvPr id="4" name="组合 3"/>
          <p:cNvGrpSpPr/>
          <p:nvPr/>
        </p:nvGrpSpPr>
        <p:grpSpPr>
          <a:xfrm>
            <a:off x="5407670" y="3764233"/>
            <a:ext cx="1055990" cy="787890"/>
            <a:chOff x="5407670" y="3764233"/>
            <a:chExt cx="1055990" cy="787890"/>
          </a:xfrm>
        </p:grpSpPr>
        <p:grpSp>
          <p:nvGrpSpPr>
            <p:cNvPr id="40" name="组合 39">
              <a:extLst>
                <a:ext uri="{FF2B5EF4-FFF2-40B4-BE49-F238E27FC236}">
                  <a16:creationId xmlns:a16="http://schemas.microsoft.com/office/drawing/2014/main" xmlns="" id="{E2586704-FC27-4E8B-98F6-056FF63DF219}"/>
                </a:ext>
              </a:extLst>
            </p:cNvPr>
            <p:cNvGrpSpPr/>
            <p:nvPr/>
          </p:nvGrpSpPr>
          <p:grpSpPr>
            <a:xfrm>
              <a:off x="5763735" y="3764233"/>
              <a:ext cx="699925" cy="699925"/>
              <a:chOff x="1703892" y="3771436"/>
              <a:chExt cx="699925" cy="699925"/>
            </a:xfrm>
          </p:grpSpPr>
          <p:sp>
            <p:nvSpPr>
              <p:cNvPr id="41" name="椭圆 40">
                <a:extLst>
                  <a:ext uri="{FF2B5EF4-FFF2-40B4-BE49-F238E27FC236}">
                    <a16:creationId xmlns:a16="http://schemas.microsoft.com/office/drawing/2014/main" xmlns="" id="{4D56550A-B70E-491F-8841-FF18EF9CAD8E}"/>
                  </a:ext>
                </a:extLst>
              </p:cNvPr>
              <p:cNvSpPr/>
              <p:nvPr/>
            </p:nvSpPr>
            <p:spPr>
              <a:xfrm>
                <a:off x="1703892" y="3771436"/>
                <a:ext cx="699925" cy="699925"/>
              </a:xfrm>
              <a:prstGeom prst="ellipse">
                <a:avLst/>
              </a:prstGeom>
              <a:solidFill>
                <a:srgbClr val="3D86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2" name="文本框 41">
                <a:extLst>
                  <a:ext uri="{FF2B5EF4-FFF2-40B4-BE49-F238E27FC236}">
                    <a16:creationId xmlns:a16="http://schemas.microsoft.com/office/drawing/2014/main" xmlns="" id="{552F0C96-FED9-487C-9D6F-402A66F9EB7E}"/>
                  </a:ext>
                </a:extLst>
              </p:cNvPr>
              <p:cNvSpPr txBox="1"/>
              <p:nvPr/>
            </p:nvSpPr>
            <p:spPr>
              <a:xfrm>
                <a:off x="1703893" y="3890565"/>
                <a:ext cx="699924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4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03</a:t>
                </a:r>
                <a:endParaRPr lang="zh-CN" altLang="en-US" sz="24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pic>
          <p:nvPicPr>
            <p:cNvPr id="49" name="图片 48"/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407670" y="3951908"/>
              <a:ext cx="961205" cy="600215"/>
            </a:xfrm>
            <a:custGeom>
              <a:avLst/>
              <a:gdLst>
                <a:gd name="connsiteX0" fmla="*/ 0 w 1338835"/>
                <a:gd name="connsiteY0" fmla="*/ 0 h 836023"/>
                <a:gd name="connsiteX1" fmla="*/ 1338835 w 1338835"/>
                <a:gd name="connsiteY1" fmla="*/ 0 h 836023"/>
                <a:gd name="connsiteX2" fmla="*/ 1338835 w 1338835"/>
                <a:gd name="connsiteY2" fmla="*/ 836023 h 836023"/>
                <a:gd name="connsiteX3" fmla="*/ 0 w 1338835"/>
                <a:gd name="connsiteY3" fmla="*/ 836023 h 836023"/>
                <a:gd name="connsiteX4" fmla="*/ 0 w 1338835"/>
                <a:gd name="connsiteY4" fmla="*/ 0 h 836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8835" h="836023">
                  <a:moveTo>
                    <a:pt x="0" y="0"/>
                  </a:moveTo>
                  <a:lnTo>
                    <a:pt x="1338835" y="0"/>
                  </a:lnTo>
                  <a:lnTo>
                    <a:pt x="1338835" y="836023"/>
                  </a:lnTo>
                  <a:lnTo>
                    <a:pt x="0" y="836023"/>
                  </a:lnTo>
                  <a:lnTo>
                    <a:pt x="0" y="0"/>
                  </a:lnTo>
                  <a:close/>
                </a:path>
              </a:pathLst>
            </a:custGeom>
          </p:spPr>
        </p:pic>
      </p:grpSp>
      <p:grpSp>
        <p:nvGrpSpPr>
          <p:cNvPr id="2" name="组合 1"/>
          <p:cNvGrpSpPr/>
          <p:nvPr/>
        </p:nvGrpSpPr>
        <p:grpSpPr>
          <a:xfrm>
            <a:off x="5407670" y="4795540"/>
            <a:ext cx="1055990" cy="699925"/>
            <a:chOff x="5407670" y="4795540"/>
            <a:chExt cx="1055990" cy="699925"/>
          </a:xfrm>
        </p:grpSpPr>
        <p:grpSp>
          <p:nvGrpSpPr>
            <p:cNvPr id="43" name="组合 42">
              <a:extLst>
                <a:ext uri="{FF2B5EF4-FFF2-40B4-BE49-F238E27FC236}">
                  <a16:creationId xmlns:a16="http://schemas.microsoft.com/office/drawing/2014/main" xmlns="" id="{7B810C68-50F7-4045-9A65-950E4C013ACD}"/>
                </a:ext>
              </a:extLst>
            </p:cNvPr>
            <p:cNvGrpSpPr/>
            <p:nvPr/>
          </p:nvGrpSpPr>
          <p:grpSpPr>
            <a:xfrm>
              <a:off x="5763735" y="4795540"/>
              <a:ext cx="699925" cy="699925"/>
              <a:chOff x="1703892" y="3771436"/>
              <a:chExt cx="699925" cy="699925"/>
            </a:xfrm>
          </p:grpSpPr>
          <p:sp>
            <p:nvSpPr>
              <p:cNvPr id="44" name="椭圆 43">
                <a:extLst>
                  <a:ext uri="{FF2B5EF4-FFF2-40B4-BE49-F238E27FC236}">
                    <a16:creationId xmlns:a16="http://schemas.microsoft.com/office/drawing/2014/main" xmlns="" id="{716AA92D-5972-4A7B-B008-1B438990C2B4}"/>
                  </a:ext>
                </a:extLst>
              </p:cNvPr>
              <p:cNvSpPr/>
              <p:nvPr/>
            </p:nvSpPr>
            <p:spPr>
              <a:xfrm>
                <a:off x="1703892" y="3771436"/>
                <a:ext cx="699925" cy="699925"/>
              </a:xfrm>
              <a:prstGeom prst="ellipse">
                <a:avLst/>
              </a:prstGeom>
              <a:solidFill>
                <a:srgbClr val="3D86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5" name="文本框 44">
                <a:extLst>
                  <a:ext uri="{FF2B5EF4-FFF2-40B4-BE49-F238E27FC236}">
                    <a16:creationId xmlns:a16="http://schemas.microsoft.com/office/drawing/2014/main" xmlns="" id="{9A86D688-D751-4E95-BE3A-6B40C0B09E79}"/>
                  </a:ext>
                </a:extLst>
              </p:cNvPr>
              <p:cNvSpPr txBox="1"/>
              <p:nvPr/>
            </p:nvSpPr>
            <p:spPr>
              <a:xfrm>
                <a:off x="1703893" y="3890565"/>
                <a:ext cx="699924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4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04</a:t>
                </a:r>
                <a:endParaRPr lang="zh-CN" altLang="en-US" sz="24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pic>
          <p:nvPicPr>
            <p:cNvPr id="50" name="图片 49"/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407670" y="4864983"/>
              <a:ext cx="961205" cy="600215"/>
            </a:xfrm>
            <a:custGeom>
              <a:avLst/>
              <a:gdLst>
                <a:gd name="connsiteX0" fmla="*/ 0 w 1338835"/>
                <a:gd name="connsiteY0" fmla="*/ 0 h 836023"/>
                <a:gd name="connsiteX1" fmla="*/ 1338835 w 1338835"/>
                <a:gd name="connsiteY1" fmla="*/ 0 h 836023"/>
                <a:gd name="connsiteX2" fmla="*/ 1338835 w 1338835"/>
                <a:gd name="connsiteY2" fmla="*/ 836023 h 836023"/>
                <a:gd name="connsiteX3" fmla="*/ 0 w 1338835"/>
                <a:gd name="connsiteY3" fmla="*/ 836023 h 836023"/>
                <a:gd name="connsiteX4" fmla="*/ 0 w 1338835"/>
                <a:gd name="connsiteY4" fmla="*/ 0 h 836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8835" h="836023">
                  <a:moveTo>
                    <a:pt x="0" y="0"/>
                  </a:moveTo>
                  <a:lnTo>
                    <a:pt x="1338835" y="0"/>
                  </a:lnTo>
                  <a:lnTo>
                    <a:pt x="1338835" y="836023"/>
                  </a:lnTo>
                  <a:lnTo>
                    <a:pt x="0" y="836023"/>
                  </a:lnTo>
                  <a:lnTo>
                    <a:pt x="0" y="0"/>
                  </a:lnTo>
                  <a:close/>
                </a:path>
              </a:pathLst>
            </a:custGeom>
          </p:spPr>
        </p:pic>
      </p:grpSp>
    </p:spTree>
    <p:extLst>
      <p:ext uri="{BB962C8B-B14F-4D97-AF65-F5344CB8AC3E}">
        <p14:creationId xmlns:p14="http://schemas.microsoft.com/office/powerpoint/2010/main" val="308695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8/9)*(#ppt_x-(#ppt_x-#ppt_w/2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8/9)*(#ppt_y-(#ppt_y+#ppt_h/2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+(8/9)*(#ppt_w-0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+(8/9)*(#ppt_h-0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8/9)*(#ppt_x-(#ppt_x-#ppt_w/2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8/9)*(#ppt_y-(#ppt_y+#ppt_h/2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6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+(8/9)*(#ppt_w-0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6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+(8/9)*(#ppt_h-0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750"/>
                            </p:stCondLst>
                            <p:childTnLst>
                              <p:par>
                                <p:cTn id="6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8/9)*(#ppt_x-(#ppt_x-#ppt_w/2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8/9)*(#ppt_y-(#ppt_y+#ppt_h/2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+(8/9)*(#ppt_w-0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+(8/9)*(#ppt_h-0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0"/>
                            </p:stCondLst>
                            <p:childTnLst>
                              <p:par>
                                <p:cTn id="70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8/9)*(#ppt_x-(#ppt_x-#ppt_w/2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8/9)*(#ppt_y-(#ppt_y+#ppt_h/2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+(8/9)*(#ppt_w-0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7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+(8/9)*(#ppt_h-0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250"/>
                            </p:stCondLst>
                            <p:childTnLst>
                              <p:par>
                                <p:cTn id="77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8/9)*(#ppt_x-(#ppt_x-#ppt_w/2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8/9)*(#ppt_y-(#ppt_y+#ppt_h/2)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+(8/9)*(#ppt_w-0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+(8/9)*(#ppt_h-0)*((1.5-1.5*$)^2-(1.5-1.5*$)^3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4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1170010" y="958581"/>
            <a:ext cx="3125452" cy="555403"/>
            <a:chOff x="771398" y="1001486"/>
            <a:chExt cx="3125452" cy="555403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26014" y="1118985"/>
              <a:ext cx="608200" cy="437904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71398" y="1103015"/>
              <a:ext cx="608200" cy="437904"/>
            </a:xfrm>
            <a:prstGeom prst="rect">
              <a:avLst/>
            </a:prstGeom>
          </p:spPr>
        </p:pic>
        <p:grpSp>
          <p:nvGrpSpPr>
            <p:cNvPr id="17" name="组合 16"/>
            <p:cNvGrpSpPr/>
            <p:nvPr/>
          </p:nvGrpSpPr>
          <p:grpSpPr>
            <a:xfrm>
              <a:off x="1060264" y="1001486"/>
              <a:ext cx="2836586" cy="552214"/>
              <a:chOff x="1060263" y="828274"/>
              <a:chExt cx="3769411" cy="733812"/>
            </a:xfrm>
          </p:grpSpPr>
          <p:grpSp>
            <p:nvGrpSpPr>
              <p:cNvPr id="19" name="组合 18">
                <a:extLst>
                  <a:ext uri="{FF2B5EF4-FFF2-40B4-BE49-F238E27FC236}">
                    <a16:creationId xmlns:a16="http://schemas.microsoft.com/office/drawing/2014/main" xmlns="" id="{EA1518F8-1812-456B-8906-6C6A5A7A9802}"/>
                  </a:ext>
                </a:extLst>
              </p:cNvPr>
              <p:cNvGrpSpPr/>
              <p:nvPr/>
            </p:nvGrpSpPr>
            <p:grpSpPr>
              <a:xfrm>
                <a:off x="1060263" y="828274"/>
                <a:ext cx="699925" cy="699925"/>
                <a:chOff x="1703892" y="3771436"/>
                <a:chExt cx="699925" cy="699925"/>
              </a:xfrm>
            </p:grpSpPr>
            <p:sp>
              <p:nvSpPr>
                <p:cNvPr id="21" name="椭圆 20">
                  <a:extLst>
                    <a:ext uri="{FF2B5EF4-FFF2-40B4-BE49-F238E27FC236}">
                      <a16:creationId xmlns:a16="http://schemas.microsoft.com/office/drawing/2014/main" xmlns="" id="{82FEC601-B001-476E-BA77-01CB76688E17}"/>
                    </a:ext>
                  </a:extLst>
                </p:cNvPr>
                <p:cNvSpPr/>
                <p:nvPr/>
              </p:nvSpPr>
              <p:spPr>
                <a:xfrm>
                  <a:off x="1703892" y="3771436"/>
                  <a:ext cx="699925" cy="699925"/>
                </a:xfrm>
                <a:prstGeom prst="ellipse">
                  <a:avLst/>
                </a:prstGeom>
                <a:solidFill>
                  <a:srgbClr val="3D867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文本框 21">
                  <a:extLst>
                    <a:ext uri="{FF2B5EF4-FFF2-40B4-BE49-F238E27FC236}">
                      <a16:creationId xmlns:a16="http://schemas.microsoft.com/office/drawing/2014/main" xmlns="" id="{1587ED68-86C2-4BF0-A328-EF427D9D6836}"/>
                    </a:ext>
                  </a:extLst>
                </p:cNvPr>
                <p:cNvSpPr txBox="1"/>
                <p:nvPr/>
              </p:nvSpPr>
              <p:spPr>
                <a:xfrm>
                  <a:off x="1703893" y="3890565"/>
                  <a:ext cx="699924" cy="5316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000" b="1" dirty="0" smtClean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04</a:t>
                  </a:r>
                  <a:endParaRPr lang="zh-CN" altLang="en-US" sz="20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xmlns="" id="{BF2E7C95-9D5A-46AE-91B1-8F36B90E4664}"/>
                  </a:ext>
                </a:extLst>
              </p:cNvPr>
              <p:cNvSpPr txBox="1"/>
              <p:nvPr/>
            </p:nvSpPr>
            <p:spPr>
              <a:xfrm>
                <a:off x="2088730" y="948600"/>
                <a:ext cx="2740944" cy="6134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sz="2400" b="1" dirty="0" smtClean="0">
                    <a:cs typeface="+mn-ea"/>
                    <a:sym typeface="+mn-lt"/>
                  </a:rPr>
                  <a:t>未来工作计划</a:t>
                </a:r>
                <a:endParaRPr lang="zh-CN" altLang="en-US" sz="2400" b="1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5043334" y="2815508"/>
            <a:ext cx="2267441" cy="2019092"/>
            <a:chOff x="5043334" y="2815508"/>
            <a:chExt cx="2267441" cy="2019092"/>
          </a:xfrm>
        </p:grpSpPr>
        <p:sp>
          <p:nvSpPr>
            <p:cNvPr id="27" name="Freeform 20"/>
            <p:cNvSpPr>
              <a:spLocks/>
            </p:cNvSpPr>
            <p:nvPr/>
          </p:nvSpPr>
          <p:spPr bwMode="auto">
            <a:xfrm>
              <a:off x="5043334" y="2815508"/>
              <a:ext cx="2267441" cy="2019092"/>
            </a:xfrm>
            <a:custGeom>
              <a:avLst/>
              <a:gdLst>
                <a:gd name="T0" fmla="*/ 1382 w 2022"/>
                <a:gd name="T1" fmla="*/ 0 h 1800"/>
                <a:gd name="T2" fmla="*/ 640 w 2022"/>
                <a:gd name="T3" fmla="*/ 0 h 1800"/>
                <a:gd name="T4" fmla="*/ 417 w 2022"/>
                <a:gd name="T5" fmla="*/ 128 h 1800"/>
                <a:gd name="T6" fmla="*/ 46 w 2022"/>
                <a:gd name="T7" fmla="*/ 772 h 1800"/>
                <a:gd name="T8" fmla="*/ 46 w 2022"/>
                <a:gd name="T9" fmla="*/ 1028 h 1800"/>
                <a:gd name="T10" fmla="*/ 417 w 2022"/>
                <a:gd name="T11" fmla="*/ 1672 h 1800"/>
                <a:gd name="T12" fmla="*/ 640 w 2022"/>
                <a:gd name="T13" fmla="*/ 1800 h 1800"/>
                <a:gd name="T14" fmla="*/ 1382 w 2022"/>
                <a:gd name="T15" fmla="*/ 1800 h 1800"/>
                <a:gd name="T16" fmla="*/ 1605 w 2022"/>
                <a:gd name="T17" fmla="*/ 1672 h 1800"/>
                <a:gd name="T18" fmla="*/ 1976 w 2022"/>
                <a:gd name="T19" fmla="*/ 1028 h 1800"/>
                <a:gd name="T20" fmla="*/ 1976 w 2022"/>
                <a:gd name="T21" fmla="*/ 772 h 1800"/>
                <a:gd name="T22" fmla="*/ 1605 w 2022"/>
                <a:gd name="T23" fmla="*/ 128 h 1800"/>
                <a:gd name="T24" fmla="*/ 1382 w 2022"/>
                <a:gd name="T25" fmla="*/ 0 h 1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22" h="1800">
                  <a:moveTo>
                    <a:pt x="1382" y="0"/>
                  </a:moveTo>
                  <a:cubicBezTo>
                    <a:pt x="640" y="0"/>
                    <a:pt x="640" y="0"/>
                    <a:pt x="640" y="0"/>
                  </a:cubicBezTo>
                  <a:cubicBezTo>
                    <a:pt x="548" y="0"/>
                    <a:pt x="463" y="49"/>
                    <a:pt x="417" y="128"/>
                  </a:cubicBezTo>
                  <a:cubicBezTo>
                    <a:pt x="46" y="772"/>
                    <a:pt x="46" y="772"/>
                    <a:pt x="46" y="772"/>
                  </a:cubicBezTo>
                  <a:cubicBezTo>
                    <a:pt x="0" y="851"/>
                    <a:pt x="0" y="949"/>
                    <a:pt x="46" y="1028"/>
                  </a:cubicBezTo>
                  <a:cubicBezTo>
                    <a:pt x="417" y="1672"/>
                    <a:pt x="417" y="1672"/>
                    <a:pt x="417" y="1672"/>
                  </a:cubicBezTo>
                  <a:cubicBezTo>
                    <a:pt x="463" y="1751"/>
                    <a:pt x="548" y="1800"/>
                    <a:pt x="640" y="1800"/>
                  </a:cubicBezTo>
                  <a:cubicBezTo>
                    <a:pt x="1382" y="1800"/>
                    <a:pt x="1382" y="1800"/>
                    <a:pt x="1382" y="1800"/>
                  </a:cubicBezTo>
                  <a:cubicBezTo>
                    <a:pt x="1474" y="1800"/>
                    <a:pt x="1559" y="1751"/>
                    <a:pt x="1605" y="1672"/>
                  </a:cubicBezTo>
                  <a:cubicBezTo>
                    <a:pt x="1976" y="1028"/>
                    <a:pt x="1976" y="1028"/>
                    <a:pt x="1976" y="1028"/>
                  </a:cubicBezTo>
                  <a:cubicBezTo>
                    <a:pt x="2022" y="949"/>
                    <a:pt x="2022" y="851"/>
                    <a:pt x="1976" y="772"/>
                  </a:cubicBezTo>
                  <a:cubicBezTo>
                    <a:pt x="1605" y="128"/>
                    <a:pt x="1605" y="128"/>
                    <a:pt x="1605" y="128"/>
                  </a:cubicBezTo>
                  <a:cubicBezTo>
                    <a:pt x="1559" y="49"/>
                    <a:pt x="1474" y="0"/>
                    <a:pt x="1382" y="0"/>
                  </a:cubicBezTo>
                  <a:close/>
                </a:path>
              </a:pathLst>
            </a:custGeom>
            <a:solidFill>
              <a:srgbClr val="F9FCFD"/>
            </a:solidFill>
            <a:ln w="38100">
              <a:solidFill>
                <a:srgbClr val="040404"/>
              </a:solidFill>
            </a:ln>
            <a:ex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none" rIns="576000" anchor="ctr"/>
            <a:lstStyle/>
            <a:p>
              <a:pPr algn="r" latinLnBrk="1"/>
              <a:endParaRPr kumimoji="1"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2" name="Freeform 20"/>
            <p:cNvSpPr>
              <a:spLocks/>
            </p:cNvSpPr>
            <p:nvPr/>
          </p:nvSpPr>
          <p:spPr bwMode="auto">
            <a:xfrm>
              <a:off x="5239874" y="2990520"/>
              <a:ext cx="1874362" cy="1669067"/>
            </a:xfrm>
            <a:custGeom>
              <a:avLst/>
              <a:gdLst>
                <a:gd name="T0" fmla="*/ 1382 w 2022"/>
                <a:gd name="T1" fmla="*/ 0 h 1800"/>
                <a:gd name="T2" fmla="*/ 640 w 2022"/>
                <a:gd name="T3" fmla="*/ 0 h 1800"/>
                <a:gd name="T4" fmla="*/ 417 w 2022"/>
                <a:gd name="T5" fmla="*/ 128 h 1800"/>
                <a:gd name="T6" fmla="*/ 46 w 2022"/>
                <a:gd name="T7" fmla="*/ 772 h 1800"/>
                <a:gd name="T8" fmla="*/ 46 w 2022"/>
                <a:gd name="T9" fmla="*/ 1028 h 1800"/>
                <a:gd name="T10" fmla="*/ 417 w 2022"/>
                <a:gd name="T11" fmla="*/ 1672 h 1800"/>
                <a:gd name="T12" fmla="*/ 640 w 2022"/>
                <a:gd name="T13" fmla="*/ 1800 h 1800"/>
                <a:gd name="T14" fmla="*/ 1382 w 2022"/>
                <a:gd name="T15" fmla="*/ 1800 h 1800"/>
                <a:gd name="T16" fmla="*/ 1605 w 2022"/>
                <a:gd name="T17" fmla="*/ 1672 h 1800"/>
                <a:gd name="T18" fmla="*/ 1976 w 2022"/>
                <a:gd name="T19" fmla="*/ 1028 h 1800"/>
                <a:gd name="T20" fmla="*/ 1976 w 2022"/>
                <a:gd name="T21" fmla="*/ 772 h 1800"/>
                <a:gd name="T22" fmla="*/ 1605 w 2022"/>
                <a:gd name="T23" fmla="*/ 128 h 1800"/>
                <a:gd name="T24" fmla="*/ 1382 w 2022"/>
                <a:gd name="T25" fmla="*/ 0 h 1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22" h="1800">
                  <a:moveTo>
                    <a:pt x="1382" y="0"/>
                  </a:moveTo>
                  <a:cubicBezTo>
                    <a:pt x="640" y="0"/>
                    <a:pt x="640" y="0"/>
                    <a:pt x="640" y="0"/>
                  </a:cubicBezTo>
                  <a:cubicBezTo>
                    <a:pt x="548" y="0"/>
                    <a:pt x="463" y="49"/>
                    <a:pt x="417" y="128"/>
                  </a:cubicBezTo>
                  <a:cubicBezTo>
                    <a:pt x="46" y="772"/>
                    <a:pt x="46" y="772"/>
                    <a:pt x="46" y="772"/>
                  </a:cubicBezTo>
                  <a:cubicBezTo>
                    <a:pt x="0" y="851"/>
                    <a:pt x="0" y="949"/>
                    <a:pt x="46" y="1028"/>
                  </a:cubicBezTo>
                  <a:cubicBezTo>
                    <a:pt x="417" y="1672"/>
                    <a:pt x="417" y="1672"/>
                    <a:pt x="417" y="1672"/>
                  </a:cubicBezTo>
                  <a:cubicBezTo>
                    <a:pt x="463" y="1751"/>
                    <a:pt x="548" y="1800"/>
                    <a:pt x="640" y="1800"/>
                  </a:cubicBezTo>
                  <a:cubicBezTo>
                    <a:pt x="1382" y="1800"/>
                    <a:pt x="1382" y="1800"/>
                    <a:pt x="1382" y="1800"/>
                  </a:cubicBezTo>
                  <a:cubicBezTo>
                    <a:pt x="1474" y="1800"/>
                    <a:pt x="1559" y="1751"/>
                    <a:pt x="1605" y="1672"/>
                  </a:cubicBezTo>
                  <a:cubicBezTo>
                    <a:pt x="1976" y="1028"/>
                    <a:pt x="1976" y="1028"/>
                    <a:pt x="1976" y="1028"/>
                  </a:cubicBezTo>
                  <a:cubicBezTo>
                    <a:pt x="2022" y="949"/>
                    <a:pt x="2022" y="851"/>
                    <a:pt x="1976" y="772"/>
                  </a:cubicBezTo>
                  <a:cubicBezTo>
                    <a:pt x="1605" y="128"/>
                    <a:pt x="1605" y="128"/>
                    <a:pt x="1605" y="128"/>
                  </a:cubicBezTo>
                  <a:cubicBezTo>
                    <a:pt x="1559" y="49"/>
                    <a:pt x="1474" y="0"/>
                    <a:pt x="1382" y="0"/>
                  </a:cubicBezTo>
                  <a:close/>
                </a:path>
              </a:pathLst>
            </a:custGeom>
            <a:solidFill>
              <a:srgbClr val="3D8672"/>
            </a:solidFill>
            <a:ln w="127000"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3200" b="1" dirty="0" smtClean="0">
                  <a:solidFill>
                    <a:schemeClr val="bg1"/>
                  </a:solidFill>
                  <a:cs typeface="+mn-ea"/>
                  <a:sym typeface="+mn-lt"/>
                </a:rPr>
                <a:t>工作</a:t>
              </a:r>
              <a:endParaRPr lang="en-US" altLang="zh-CN" sz="3200" b="1" dirty="0" smtClean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algn="ctr"/>
              <a:r>
                <a:rPr lang="zh-CN" altLang="en-US" sz="3200" b="1" dirty="0" smtClean="0">
                  <a:solidFill>
                    <a:schemeClr val="bg1"/>
                  </a:solidFill>
                  <a:cs typeface="+mn-ea"/>
                  <a:sym typeface="+mn-lt"/>
                </a:rPr>
                <a:t>规划</a:t>
              </a:r>
              <a:endParaRPr lang="zh-CN" altLang="en-US" sz="32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1458876" y="1858010"/>
            <a:ext cx="3788613" cy="1780555"/>
            <a:chOff x="1458876" y="1858010"/>
            <a:chExt cx="3788613" cy="1780555"/>
          </a:xfrm>
        </p:grpSpPr>
        <p:sp>
          <p:nvSpPr>
            <p:cNvPr id="28" name="Rectangle 3">
              <a:extLst>
                <a:ext uri="{FF2B5EF4-FFF2-40B4-BE49-F238E27FC236}">
                  <a16:creationId xmlns:a16="http://schemas.microsoft.com/office/drawing/2014/main" xmlns="" id="{F3649222-5B07-4603-8566-D9412E368F94}"/>
                </a:ext>
              </a:extLst>
            </p:cNvPr>
            <p:cNvSpPr/>
            <p:nvPr/>
          </p:nvSpPr>
          <p:spPr>
            <a:xfrm>
              <a:off x="1458876" y="1858010"/>
              <a:ext cx="3788613" cy="1780555"/>
            </a:xfrm>
            <a:prstGeom prst="homePlate">
              <a:avLst>
                <a:gd name="adj" fmla="val 26571"/>
              </a:avLst>
            </a:prstGeom>
            <a:solidFill>
              <a:srgbClr val="F9FCFD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none" rIns="576000" anchor="ctr"/>
            <a:lstStyle/>
            <a:p>
              <a:pPr algn="r" latinLnBrk="1"/>
              <a:endParaRPr kumimoji="1"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xmlns="" id="{B687C64E-731C-479F-B793-5F9F2B61CC2E}"/>
                </a:ext>
              </a:extLst>
            </p:cNvPr>
            <p:cNvSpPr txBox="1"/>
            <p:nvPr/>
          </p:nvSpPr>
          <p:spPr>
            <a:xfrm>
              <a:off x="1631750" y="2144956"/>
              <a:ext cx="168187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2000">
                  <a:solidFill>
                    <a:srgbClr val="1A4F9F"/>
                  </a:solidFill>
                  <a:latin typeface="+mj-ea"/>
                  <a:ea typeface="+mj-ea"/>
                </a:defRPr>
              </a:lvl1pPr>
            </a:lstStyle>
            <a:p>
              <a:r>
                <a:rPr lang="zh-CN" altLang="en-US" b="1" dirty="0">
                  <a:solidFill>
                    <a:srgbClr val="3D8672"/>
                  </a:solidFill>
                  <a:latin typeface="+mn-lt"/>
                  <a:ea typeface="+mn-ea"/>
                  <a:cs typeface="+mn-ea"/>
                  <a:sym typeface="+mn-lt"/>
                </a:rPr>
                <a:t>工作</a:t>
              </a:r>
              <a:r>
                <a:rPr lang="zh-CN" altLang="en-US" b="1" dirty="0" smtClean="0">
                  <a:solidFill>
                    <a:srgbClr val="3D8672"/>
                  </a:solidFill>
                  <a:latin typeface="+mn-lt"/>
                  <a:ea typeface="+mn-ea"/>
                  <a:cs typeface="+mn-ea"/>
                  <a:sym typeface="+mn-lt"/>
                </a:rPr>
                <a:t>规划  </a:t>
              </a:r>
              <a:r>
                <a:rPr lang="en-US" altLang="zh-CN" b="1" dirty="0" smtClean="0">
                  <a:solidFill>
                    <a:srgbClr val="3D8672"/>
                  </a:solidFill>
                  <a:latin typeface="+mn-lt"/>
                  <a:ea typeface="+mn-ea"/>
                  <a:cs typeface="+mn-ea"/>
                  <a:sym typeface="+mn-lt"/>
                </a:rPr>
                <a:t>01</a:t>
              </a:r>
              <a:endParaRPr lang="zh-CN" altLang="en-US" b="1" dirty="0">
                <a:solidFill>
                  <a:srgbClr val="3D8672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1631750" y="2511791"/>
              <a:ext cx="2728870" cy="92333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zh-CN"/>
              </a:defPPr>
              <a:lvl1pPr algn="just">
                <a:lnSpc>
                  <a:spcPct val="150000"/>
                </a:lnSpc>
                <a:spcBef>
                  <a:spcPts val="1200"/>
                </a:spcBef>
                <a:defRPr sz="1200">
                  <a:solidFill>
                    <a:prstClr val="black">
                      <a:lumMod val="75000"/>
                      <a:lumOff val="25000"/>
                    </a:prstClr>
                  </a:solidFill>
                  <a:latin typeface="微软雅黑"/>
                </a:defRPr>
              </a:lvl1pPr>
            </a:lstStyle>
            <a:p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cs typeface="+mn-ea"/>
                  <a:sym typeface="+mn-lt"/>
                </a:rPr>
                <a:t>将该阶段所做的具体事情在此位置进行展示，根据具体内容可适当简写将该阶段所</a:t>
              </a:r>
              <a:r>
                <a:rPr lang="zh-CN" altLang="en-US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cs typeface="+mn-ea"/>
                  <a:sym typeface="+mn-lt"/>
                </a:rPr>
                <a:t>做</a:t>
              </a:r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458876" y="3980943"/>
            <a:ext cx="3788613" cy="1780555"/>
            <a:chOff x="1458876" y="3980943"/>
            <a:chExt cx="3788613" cy="1780555"/>
          </a:xfrm>
        </p:grpSpPr>
        <p:sp>
          <p:nvSpPr>
            <p:cNvPr id="29" name="Rectangle 3">
              <a:extLst>
                <a:ext uri="{FF2B5EF4-FFF2-40B4-BE49-F238E27FC236}">
                  <a16:creationId xmlns:a16="http://schemas.microsoft.com/office/drawing/2014/main" xmlns="" id="{D18DFA19-FE41-4F9C-A24A-87F396DF06EF}"/>
                </a:ext>
              </a:extLst>
            </p:cNvPr>
            <p:cNvSpPr/>
            <p:nvPr/>
          </p:nvSpPr>
          <p:spPr>
            <a:xfrm>
              <a:off x="1458876" y="3980943"/>
              <a:ext cx="3788613" cy="1780555"/>
            </a:xfrm>
            <a:prstGeom prst="homePlate">
              <a:avLst>
                <a:gd name="adj" fmla="val 26571"/>
              </a:avLst>
            </a:prstGeom>
            <a:solidFill>
              <a:srgbClr val="F9FCFD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none" rIns="576000" anchor="ctr"/>
            <a:lstStyle/>
            <a:p>
              <a:pPr algn="r" latinLnBrk="1"/>
              <a:endParaRPr kumimoji="1"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xmlns="" id="{B687C64E-731C-479F-B793-5F9F2B61CC2E}"/>
                </a:ext>
              </a:extLst>
            </p:cNvPr>
            <p:cNvSpPr txBox="1"/>
            <p:nvPr/>
          </p:nvSpPr>
          <p:spPr>
            <a:xfrm>
              <a:off x="1631750" y="4259247"/>
              <a:ext cx="168187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2000">
                  <a:solidFill>
                    <a:srgbClr val="1A4F9F"/>
                  </a:solidFill>
                  <a:latin typeface="+mj-ea"/>
                  <a:ea typeface="+mj-ea"/>
                </a:defRPr>
              </a:lvl1pPr>
            </a:lstStyle>
            <a:p>
              <a:r>
                <a:rPr lang="zh-CN" altLang="en-US" b="1" dirty="0">
                  <a:solidFill>
                    <a:srgbClr val="3D8672"/>
                  </a:solidFill>
                  <a:latin typeface="+mn-lt"/>
                  <a:ea typeface="+mn-ea"/>
                  <a:cs typeface="+mn-ea"/>
                  <a:sym typeface="+mn-lt"/>
                </a:rPr>
                <a:t>工作</a:t>
              </a:r>
              <a:r>
                <a:rPr lang="zh-CN" altLang="en-US" b="1" dirty="0" smtClean="0">
                  <a:solidFill>
                    <a:srgbClr val="3D8672"/>
                  </a:solidFill>
                  <a:latin typeface="+mn-lt"/>
                  <a:ea typeface="+mn-ea"/>
                  <a:cs typeface="+mn-ea"/>
                  <a:sym typeface="+mn-lt"/>
                </a:rPr>
                <a:t>规划  </a:t>
              </a:r>
              <a:r>
                <a:rPr lang="en-US" altLang="zh-CN" b="1" dirty="0" smtClean="0">
                  <a:solidFill>
                    <a:srgbClr val="3D8672"/>
                  </a:solidFill>
                  <a:latin typeface="+mn-lt"/>
                  <a:ea typeface="+mn-ea"/>
                  <a:cs typeface="+mn-ea"/>
                  <a:sym typeface="+mn-lt"/>
                </a:rPr>
                <a:t>03</a:t>
              </a:r>
              <a:endParaRPr lang="zh-CN" altLang="en-US" b="1" dirty="0">
                <a:solidFill>
                  <a:srgbClr val="3D8672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1631750" y="4626082"/>
              <a:ext cx="2728870" cy="92333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zh-CN"/>
              </a:defPPr>
              <a:lvl1pPr algn="just">
                <a:lnSpc>
                  <a:spcPct val="150000"/>
                </a:lnSpc>
                <a:spcBef>
                  <a:spcPts val="1200"/>
                </a:spcBef>
                <a:defRPr sz="1200">
                  <a:solidFill>
                    <a:prstClr val="black">
                      <a:lumMod val="75000"/>
                      <a:lumOff val="25000"/>
                    </a:prstClr>
                  </a:solidFill>
                  <a:latin typeface="微软雅黑"/>
                </a:defRPr>
              </a:lvl1pPr>
            </a:lstStyle>
            <a:p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cs typeface="+mn-ea"/>
                  <a:sym typeface="+mn-lt"/>
                </a:rPr>
                <a:t>将该阶段所做的具体事情在此位置进行展示，根据具体内容可适当简写将该阶段所</a:t>
              </a:r>
              <a:r>
                <a:rPr lang="zh-CN" altLang="en-US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cs typeface="+mn-ea"/>
                  <a:sym typeface="+mn-lt"/>
                </a:rPr>
                <a:t>做</a:t>
              </a:r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7106620" y="1858010"/>
            <a:ext cx="3788613" cy="1780555"/>
            <a:chOff x="7106620" y="1858010"/>
            <a:chExt cx="3788613" cy="1780555"/>
          </a:xfrm>
        </p:grpSpPr>
        <p:sp>
          <p:nvSpPr>
            <p:cNvPr id="30" name="Rectangle 3">
              <a:extLst>
                <a:ext uri="{FF2B5EF4-FFF2-40B4-BE49-F238E27FC236}">
                  <a16:creationId xmlns:a16="http://schemas.microsoft.com/office/drawing/2014/main" xmlns="" id="{40CD1059-7AB6-47EB-AF5F-6FBCD2F7F208}"/>
                </a:ext>
              </a:extLst>
            </p:cNvPr>
            <p:cNvSpPr/>
            <p:nvPr/>
          </p:nvSpPr>
          <p:spPr>
            <a:xfrm flipH="1">
              <a:off x="7106620" y="1858010"/>
              <a:ext cx="3788613" cy="1780555"/>
            </a:xfrm>
            <a:prstGeom prst="homePlate">
              <a:avLst>
                <a:gd name="adj" fmla="val 26571"/>
              </a:avLst>
            </a:prstGeom>
            <a:solidFill>
              <a:srgbClr val="F9FCFD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none" rIns="576000" anchor="ctr"/>
            <a:lstStyle/>
            <a:p>
              <a:pPr algn="r" latinLnBrk="1"/>
              <a:endParaRPr kumimoji="1"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xmlns="" id="{B687C64E-731C-479F-B793-5F9F2B61CC2E}"/>
                </a:ext>
              </a:extLst>
            </p:cNvPr>
            <p:cNvSpPr txBox="1"/>
            <p:nvPr/>
          </p:nvSpPr>
          <p:spPr>
            <a:xfrm>
              <a:off x="7829248" y="2144956"/>
              <a:ext cx="168187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2000">
                  <a:solidFill>
                    <a:srgbClr val="1A4F9F"/>
                  </a:solidFill>
                  <a:latin typeface="+mj-ea"/>
                  <a:ea typeface="+mj-ea"/>
                </a:defRPr>
              </a:lvl1pPr>
            </a:lstStyle>
            <a:p>
              <a:r>
                <a:rPr lang="zh-CN" altLang="en-US" b="1" dirty="0">
                  <a:solidFill>
                    <a:srgbClr val="3D8672"/>
                  </a:solidFill>
                  <a:latin typeface="+mn-lt"/>
                  <a:ea typeface="+mn-ea"/>
                  <a:cs typeface="+mn-ea"/>
                  <a:sym typeface="+mn-lt"/>
                </a:rPr>
                <a:t>工作</a:t>
              </a:r>
              <a:r>
                <a:rPr lang="zh-CN" altLang="en-US" b="1" dirty="0" smtClean="0">
                  <a:solidFill>
                    <a:srgbClr val="3D8672"/>
                  </a:solidFill>
                  <a:latin typeface="+mn-lt"/>
                  <a:ea typeface="+mn-ea"/>
                  <a:cs typeface="+mn-ea"/>
                  <a:sym typeface="+mn-lt"/>
                </a:rPr>
                <a:t>规划  </a:t>
              </a:r>
              <a:r>
                <a:rPr lang="en-US" altLang="zh-CN" b="1" dirty="0" smtClean="0">
                  <a:solidFill>
                    <a:srgbClr val="3D8672"/>
                  </a:solidFill>
                  <a:latin typeface="+mn-lt"/>
                  <a:ea typeface="+mn-ea"/>
                  <a:cs typeface="+mn-ea"/>
                  <a:sym typeface="+mn-lt"/>
                </a:rPr>
                <a:t>02</a:t>
              </a:r>
              <a:endParaRPr lang="zh-CN" altLang="en-US" b="1" dirty="0">
                <a:solidFill>
                  <a:srgbClr val="3D8672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7829248" y="2511791"/>
              <a:ext cx="2728870" cy="92333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zh-CN"/>
              </a:defPPr>
              <a:lvl1pPr algn="just">
                <a:lnSpc>
                  <a:spcPct val="150000"/>
                </a:lnSpc>
                <a:spcBef>
                  <a:spcPts val="1200"/>
                </a:spcBef>
                <a:defRPr sz="1200">
                  <a:solidFill>
                    <a:prstClr val="black">
                      <a:lumMod val="75000"/>
                      <a:lumOff val="25000"/>
                    </a:prstClr>
                  </a:solidFill>
                  <a:latin typeface="微软雅黑"/>
                </a:defRPr>
              </a:lvl1pPr>
            </a:lstStyle>
            <a:p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cs typeface="+mn-ea"/>
                  <a:sym typeface="+mn-lt"/>
                </a:rPr>
                <a:t>将该阶段所做的具体事情在此位置进行展示，根据具体内容可适当简写将该阶段所做</a:t>
              </a:r>
              <a:r>
                <a:rPr lang="zh-CN" altLang="en-US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cs typeface="+mn-ea"/>
                  <a:sym typeface="+mn-lt"/>
                </a:rPr>
                <a:t>的</a:t>
              </a:r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7106620" y="3980943"/>
            <a:ext cx="3788613" cy="1780555"/>
            <a:chOff x="7106620" y="3980943"/>
            <a:chExt cx="3788613" cy="1780555"/>
          </a:xfrm>
        </p:grpSpPr>
        <p:sp>
          <p:nvSpPr>
            <p:cNvPr id="31" name="Rectangle 3">
              <a:extLst>
                <a:ext uri="{FF2B5EF4-FFF2-40B4-BE49-F238E27FC236}">
                  <a16:creationId xmlns:a16="http://schemas.microsoft.com/office/drawing/2014/main" xmlns="" id="{76AF88EB-9A4A-42F8-BA56-E5B4655AD589}"/>
                </a:ext>
              </a:extLst>
            </p:cNvPr>
            <p:cNvSpPr/>
            <p:nvPr/>
          </p:nvSpPr>
          <p:spPr>
            <a:xfrm flipH="1">
              <a:off x="7106620" y="3980943"/>
              <a:ext cx="3788613" cy="1780555"/>
            </a:xfrm>
            <a:prstGeom prst="homePlate">
              <a:avLst>
                <a:gd name="adj" fmla="val 26571"/>
              </a:avLst>
            </a:prstGeom>
            <a:solidFill>
              <a:srgbClr val="F9FCFD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none" rIns="576000" anchor="ctr"/>
            <a:lstStyle/>
            <a:p>
              <a:pPr algn="r" latinLnBrk="1"/>
              <a:endParaRPr kumimoji="1"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xmlns="" id="{B687C64E-731C-479F-B793-5F9F2B61CC2E}"/>
                </a:ext>
              </a:extLst>
            </p:cNvPr>
            <p:cNvSpPr txBox="1"/>
            <p:nvPr/>
          </p:nvSpPr>
          <p:spPr>
            <a:xfrm>
              <a:off x="7829248" y="4259247"/>
              <a:ext cx="168187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2000">
                  <a:solidFill>
                    <a:srgbClr val="1A4F9F"/>
                  </a:solidFill>
                  <a:latin typeface="+mj-ea"/>
                  <a:ea typeface="+mj-ea"/>
                </a:defRPr>
              </a:lvl1pPr>
            </a:lstStyle>
            <a:p>
              <a:r>
                <a:rPr lang="zh-CN" altLang="en-US" b="1" dirty="0">
                  <a:solidFill>
                    <a:srgbClr val="3D8672"/>
                  </a:solidFill>
                  <a:latin typeface="+mn-lt"/>
                  <a:ea typeface="+mn-ea"/>
                  <a:cs typeface="+mn-ea"/>
                  <a:sym typeface="+mn-lt"/>
                </a:rPr>
                <a:t>工作</a:t>
              </a:r>
              <a:r>
                <a:rPr lang="zh-CN" altLang="en-US" b="1" dirty="0" smtClean="0">
                  <a:solidFill>
                    <a:srgbClr val="3D8672"/>
                  </a:solidFill>
                  <a:latin typeface="+mn-lt"/>
                  <a:ea typeface="+mn-ea"/>
                  <a:cs typeface="+mn-ea"/>
                  <a:sym typeface="+mn-lt"/>
                </a:rPr>
                <a:t>规划  </a:t>
              </a:r>
              <a:r>
                <a:rPr lang="en-US" altLang="zh-CN" b="1" dirty="0" smtClean="0">
                  <a:solidFill>
                    <a:srgbClr val="3D8672"/>
                  </a:solidFill>
                  <a:latin typeface="+mn-lt"/>
                  <a:ea typeface="+mn-ea"/>
                  <a:cs typeface="+mn-ea"/>
                  <a:sym typeface="+mn-lt"/>
                </a:rPr>
                <a:t>04</a:t>
              </a:r>
              <a:endParaRPr lang="zh-CN" altLang="en-US" b="1" dirty="0">
                <a:solidFill>
                  <a:srgbClr val="3D8672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7829248" y="4626082"/>
              <a:ext cx="2728870" cy="92333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zh-CN"/>
              </a:defPPr>
              <a:lvl1pPr algn="just">
                <a:lnSpc>
                  <a:spcPct val="150000"/>
                </a:lnSpc>
                <a:spcBef>
                  <a:spcPts val="1200"/>
                </a:spcBef>
                <a:defRPr sz="1200">
                  <a:solidFill>
                    <a:prstClr val="black">
                      <a:lumMod val="75000"/>
                      <a:lumOff val="25000"/>
                    </a:prstClr>
                  </a:solidFill>
                  <a:latin typeface="微软雅黑"/>
                </a:defRPr>
              </a:lvl1pPr>
            </a:lstStyle>
            <a:p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cs typeface="+mn-ea"/>
                  <a:sym typeface="+mn-lt"/>
                </a:rPr>
                <a:t>将该阶段所做的具体事情在此位置进行展示，根据具体内容可适当简写将该阶段所</a:t>
              </a:r>
              <a:r>
                <a:rPr lang="zh-CN" altLang="en-US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cs typeface="+mn-ea"/>
                  <a:sym typeface="+mn-lt"/>
                </a:rPr>
                <a:t>做</a:t>
              </a:r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6867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1170010" y="958581"/>
            <a:ext cx="3125452" cy="555403"/>
            <a:chOff x="771398" y="1001486"/>
            <a:chExt cx="3125452" cy="555403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26014" y="1118985"/>
              <a:ext cx="608200" cy="437904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71398" y="1103015"/>
              <a:ext cx="608200" cy="437904"/>
            </a:xfrm>
            <a:prstGeom prst="rect">
              <a:avLst/>
            </a:prstGeom>
          </p:spPr>
        </p:pic>
        <p:grpSp>
          <p:nvGrpSpPr>
            <p:cNvPr id="17" name="组合 16"/>
            <p:cNvGrpSpPr/>
            <p:nvPr/>
          </p:nvGrpSpPr>
          <p:grpSpPr>
            <a:xfrm>
              <a:off x="1060264" y="1001486"/>
              <a:ext cx="2836586" cy="552214"/>
              <a:chOff x="1060263" y="828274"/>
              <a:chExt cx="3769411" cy="733812"/>
            </a:xfrm>
          </p:grpSpPr>
          <p:grpSp>
            <p:nvGrpSpPr>
              <p:cNvPr id="19" name="组合 18">
                <a:extLst>
                  <a:ext uri="{FF2B5EF4-FFF2-40B4-BE49-F238E27FC236}">
                    <a16:creationId xmlns:a16="http://schemas.microsoft.com/office/drawing/2014/main" xmlns="" id="{EA1518F8-1812-456B-8906-6C6A5A7A9802}"/>
                  </a:ext>
                </a:extLst>
              </p:cNvPr>
              <p:cNvGrpSpPr/>
              <p:nvPr/>
            </p:nvGrpSpPr>
            <p:grpSpPr>
              <a:xfrm>
                <a:off x="1060263" y="828274"/>
                <a:ext cx="699925" cy="699925"/>
                <a:chOff x="1703892" y="3771436"/>
                <a:chExt cx="699925" cy="699925"/>
              </a:xfrm>
            </p:grpSpPr>
            <p:sp>
              <p:nvSpPr>
                <p:cNvPr id="21" name="椭圆 20">
                  <a:extLst>
                    <a:ext uri="{FF2B5EF4-FFF2-40B4-BE49-F238E27FC236}">
                      <a16:creationId xmlns:a16="http://schemas.microsoft.com/office/drawing/2014/main" xmlns="" id="{82FEC601-B001-476E-BA77-01CB76688E17}"/>
                    </a:ext>
                  </a:extLst>
                </p:cNvPr>
                <p:cNvSpPr/>
                <p:nvPr/>
              </p:nvSpPr>
              <p:spPr>
                <a:xfrm>
                  <a:off x="1703892" y="3771436"/>
                  <a:ext cx="699925" cy="699925"/>
                </a:xfrm>
                <a:prstGeom prst="ellipse">
                  <a:avLst/>
                </a:prstGeom>
                <a:solidFill>
                  <a:srgbClr val="3D867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文本框 21">
                  <a:extLst>
                    <a:ext uri="{FF2B5EF4-FFF2-40B4-BE49-F238E27FC236}">
                      <a16:creationId xmlns:a16="http://schemas.microsoft.com/office/drawing/2014/main" xmlns="" id="{1587ED68-86C2-4BF0-A328-EF427D9D6836}"/>
                    </a:ext>
                  </a:extLst>
                </p:cNvPr>
                <p:cNvSpPr txBox="1"/>
                <p:nvPr/>
              </p:nvSpPr>
              <p:spPr>
                <a:xfrm>
                  <a:off x="1703893" y="3890565"/>
                  <a:ext cx="699924" cy="5316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000" b="1" dirty="0" smtClean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04</a:t>
                  </a:r>
                  <a:endParaRPr lang="zh-CN" altLang="en-US" sz="20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xmlns="" id="{BF2E7C95-9D5A-46AE-91B1-8F36B90E4664}"/>
                  </a:ext>
                </a:extLst>
              </p:cNvPr>
              <p:cNvSpPr txBox="1"/>
              <p:nvPr/>
            </p:nvSpPr>
            <p:spPr>
              <a:xfrm>
                <a:off x="2088730" y="948600"/>
                <a:ext cx="2740944" cy="6134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sz="2400" b="1" dirty="0" smtClean="0">
                    <a:cs typeface="+mn-ea"/>
                    <a:sym typeface="+mn-lt"/>
                  </a:rPr>
                  <a:t>未来工作计划</a:t>
                </a:r>
                <a:endParaRPr lang="zh-CN" altLang="en-US" sz="2400" b="1" dirty="0">
                  <a:cs typeface="+mn-ea"/>
                  <a:sym typeface="+mn-lt"/>
                </a:endParaRPr>
              </a:p>
            </p:txBody>
          </p:sp>
        </p:grpSp>
      </p:grpSp>
      <p:sp>
        <p:nvSpPr>
          <p:cNvPr id="59" name="矩形 58">
            <a:extLst>
              <a:ext uri="{FF2B5EF4-FFF2-40B4-BE49-F238E27FC236}">
                <a16:creationId xmlns:a16="http://schemas.microsoft.com/office/drawing/2014/main" xmlns="" id="{8DFCAD3A-13ED-41AF-B77D-0894C4D98E99}"/>
              </a:ext>
            </a:extLst>
          </p:cNvPr>
          <p:cNvSpPr/>
          <p:nvPr/>
        </p:nvSpPr>
        <p:spPr>
          <a:xfrm>
            <a:off x="8102507" y="3889658"/>
            <a:ext cx="2776967" cy="2025620"/>
          </a:xfrm>
          <a:prstGeom prst="rect">
            <a:avLst/>
          </a:prstGeom>
          <a:solidFill>
            <a:srgbClr val="FBF9FB"/>
          </a:solidFill>
          <a:ln>
            <a:noFill/>
          </a:ln>
          <a:effectLst>
            <a:outerShdw blurRad="508000" dist="304800" dir="5400000" algn="t" rotWithShape="0">
              <a:srgbClr val="313C2E">
                <a:alpha val="2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0" name="Donut 44">
            <a:extLst>
              <a:ext uri="{FF2B5EF4-FFF2-40B4-BE49-F238E27FC236}">
                <a16:creationId xmlns:a16="http://schemas.microsoft.com/office/drawing/2014/main" xmlns="" id="{BCECDF16-CEF7-4869-B4C8-45DB5E265F85}"/>
              </a:ext>
            </a:extLst>
          </p:cNvPr>
          <p:cNvSpPr/>
          <p:nvPr/>
        </p:nvSpPr>
        <p:spPr>
          <a:xfrm>
            <a:off x="5238613" y="1977422"/>
            <a:ext cx="686928" cy="686928"/>
          </a:xfrm>
          <a:prstGeom prst="donut">
            <a:avLst>
              <a:gd name="adj" fmla="val 6804"/>
            </a:avLst>
          </a:prstGeom>
          <a:solidFill>
            <a:srgbClr val="3D867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just" defTabSz="1219012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1" name="Freeform 45">
            <a:extLst>
              <a:ext uri="{FF2B5EF4-FFF2-40B4-BE49-F238E27FC236}">
                <a16:creationId xmlns:a16="http://schemas.microsoft.com/office/drawing/2014/main" xmlns="" id="{F7FE1480-EAAF-4C87-95CB-8932CFFF4E48}"/>
              </a:ext>
            </a:extLst>
          </p:cNvPr>
          <p:cNvSpPr>
            <a:spLocks noEditPoints="1"/>
          </p:cNvSpPr>
          <p:nvPr/>
        </p:nvSpPr>
        <p:spPr bwMode="auto">
          <a:xfrm>
            <a:off x="5433703" y="2164626"/>
            <a:ext cx="296749" cy="312520"/>
          </a:xfrm>
          <a:custGeom>
            <a:avLst/>
            <a:gdLst>
              <a:gd name="T0" fmla="*/ 20 w 96"/>
              <a:gd name="T1" fmla="*/ 86 h 101"/>
              <a:gd name="T2" fmla="*/ 7 w 96"/>
              <a:gd name="T3" fmla="*/ 58 h 101"/>
              <a:gd name="T4" fmla="*/ 18 w 96"/>
              <a:gd name="T5" fmla="*/ 29 h 101"/>
              <a:gd name="T6" fmla="*/ 42 w 96"/>
              <a:gd name="T7" fmla="*/ 17 h 101"/>
              <a:gd name="T8" fmla="*/ 41 w 96"/>
              <a:gd name="T9" fmla="*/ 9 h 101"/>
              <a:gd name="T10" fmla="*/ 36 w 96"/>
              <a:gd name="T11" fmla="*/ 10 h 101"/>
              <a:gd name="T12" fmla="*/ 35 w 96"/>
              <a:gd name="T13" fmla="*/ 5 h 101"/>
              <a:gd name="T14" fmla="*/ 48 w 96"/>
              <a:gd name="T15" fmla="*/ 3 h 101"/>
              <a:gd name="T16" fmla="*/ 49 w 96"/>
              <a:gd name="T17" fmla="*/ 8 h 101"/>
              <a:gd name="T18" fmla="*/ 44 w 96"/>
              <a:gd name="T19" fmla="*/ 9 h 101"/>
              <a:gd name="T20" fmla="*/ 46 w 96"/>
              <a:gd name="T21" fmla="*/ 16 h 101"/>
              <a:gd name="T22" fmla="*/ 74 w 96"/>
              <a:gd name="T23" fmla="*/ 27 h 101"/>
              <a:gd name="T24" fmla="*/ 87 w 96"/>
              <a:gd name="T25" fmla="*/ 54 h 101"/>
              <a:gd name="T26" fmla="*/ 77 w 96"/>
              <a:gd name="T27" fmla="*/ 83 h 101"/>
              <a:gd name="T28" fmla="*/ 75 w 96"/>
              <a:gd name="T29" fmla="*/ 85 h 101"/>
              <a:gd name="T30" fmla="*/ 79 w 96"/>
              <a:gd name="T31" fmla="*/ 101 h 101"/>
              <a:gd name="T32" fmla="*/ 74 w 96"/>
              <a:gd name="T33" fmla="*/ 101 h 101"/>
              <a:gd name="T34" fmla="*/ 63 w 96"/>
              <a:gd name="T35" fmla="*/ 93 h 101"/>
              <a:gd name="T36" fmla="*/ 49 w 96"/>
              <a:gd name="T37" fmla="*/ 96 h 101"/>
              <a:gd name="T38" fmla="*/ 32 w 96"/>
              <a:gd name="T39" fmla="*/ 93 h 101"/>
              <a:gd name="T40" fmla="*/ 22 w 96"/>
              <a:gd name="T41" fmla="*/ 101 h 101"/>
              <a:gd name="T42" fmla="*/ 17 w 96"/>
              <a:gd name="T43" fmla="*/ 101 h 101"/>
              <a:gd name="T44" fmla="*/ 21 w 96"/>
              <a:gd name="T45" fmla="*/ 86 h 101"/>
              <a:gd name="T46" fmla="*/ 20 w 96"/>
              <a:gd name="T47" fmla="*/ 86 h 101"/>
              <a:gd name="T48" fmla="*/ 82 w 96"/>
              <a:gd name="T49" fmla="*/ 6 h 101"/>
              <a:gd name="T50" fmla="*/ 60 w 96"/>
              <a:gd name="T51" fmla="*/ 11 h 101"/>
              <a:gd name="T52" fmla="*/ 92 w 96"/>
              <a:gd name="T53" fmla="*/ 31 h 101"/>
              <a:gd name="T54" fmla="*/ 88 w 96"/>
              <a:gd name="T55" fmla="*/ 9 h 101"/>
              <a:gd name="T56" fmla="*/ 92 w 96"/>
              <a:gd name="T57" fmla="*/ 3 h 101"/>
              <a:gd name="T58" fmla="*/ 86 w 96"/>
              <a:gd name="T59" fmla="*/ 0 h 101"/>
              <a:gd name="T60" fmla="*/ 82 w 96"/>
              <a:gd name="T61" fmla="*/ 6 h 101"/>
              <a:gd name="T62" fmla="*/ 14 w 96"/>
              <a:gd name="T63" fmla="*/ 6 h 101"/>
              <a:gd name="T64" fmla="*/ 10 w 96"/>
              <a:gd name="T65" fmla="*/ 0 h 101"/>
              <a:gd name="T66" fmla="*/ 4 w 96"/>
              <a:gd name="T67" fmla="*/ 3 h 101"/>
              <a:gd name="T68" fmla="*/ 8 w 96"/>
              <a:gd name="T69" fmla="*/ 9 h 101"/>
              <a:gd name="T70" fmla="*/ 4 w 96"/>
              <a:gd name="T71" fmla="*/ 31 h 101"/>
              <a:gd name="T72" fmla="*/ 36 w 96"/>
              <a:gd name="T73" fmla="*/ 11 h 101"/>
              <a:gd name="T74" fmla="*/ 14 w 96"/>
              <a:gd name="T75" fmla="*/ 6 h 101"/>
              <a:gd name="T76" fmla="*/ 43 w 96"/>
              <a:gd name="T77" fmla="*/ 54 h 101"/>
              <a:gd name="T78" fmla="*/ 42 w 96"/>
              <a:gd name="T79" fmla="*/ 56 h 101"/>
              <a:gd name="T80" fmla="*/ 22 w 96"/>
              <a:gd name="T81" fmla="*/ 61 h 101"/>
              <a:gd name="T82" fmla="*/ 22 w 96"/>
              <a:gd name="T83" fmla="*/ 64 h 101"/>
              <a:gd name="T84" fmla="*/ 43 w 96"/>
              <a:gd name="T85" fmla="*/ 59 h 101"/>
              <a:gd name="T86" fmla="*/ 46 w 96"/>
              <a:gd name="T87" fmla="*/ 61 h 101"/>
              <a:gd name="T88" fmla="*/ 54 w 96"/>
              <a:gd name="T89" fmla="*/ 58 h 101"/>
              <a:gd name="T90" fmla="*/ 50 w 96"/>
              <a:gd name="T91" fmla="*/ 50 h 101"/>
              <a:gd name="T92" fmla="*/ 49 w 96"/>
              <a:gd name="T93" fmla="*/ 50 h 101"/>
              <a:gd name="T94" fmla="*/ 41 w 96"/>
              <a:gd name="T95" fmla="*/ 37 h 101"/>
              <a:gd name="T96" fmla="*/ 38 w 96"/>
              <a:gd name="T97" fmla="*/ 39 h 101"/>
              <a:gd name="T98" fmla="*/ 44 w 96"/>
              <a:gd name="T99" fmla="*/ 52 h 101"/>
              <a:gd name="T100" fmla="*/ 43 w 96"/>
              <a:gd name="T101" fmla="*/ 54 h 101"/>
              <a:gd name="T102" fmla="*/ 18 w 96"/>
              <a:gd name="T103" fmla="*/ 58 h 101"/>
              <a:gd name="T104" fmla="*/ 28 w 96"/>
              <a:gd name="T105" fmla="*/ 78 h 101"/>
              <a:gd name="T106" fmla="*/ 49 w 96"/>
              <a:gd name="T107" fmla="*/ 85 h 101"/>
              <a:gd name="T108" fmla="*/ 69 w 96"/>
              <a:gd name="T109" fmla="*/ 76 h 101"/>
              <a:gd name="T110" fmla="*/ 76 w 96"/>
              <a:gd name="T111" fmla="*/ 55 h 101"/>
              <a:gd name="T112" fmla="*/ 67 w 96"/>
              <a:gd name="T113" fmla="*/ 35 h 101"/>
              <a:gd name="T114" fmla="*/ 46 w 96"/>
              <a:gd name="T115" fmla="*/ 27 h 101"/>
              <a:gd name="T116" fmla="*/ 26 w 96"/>
              <a:gd name="T117" fmla="*/ 37 h 101"/>
              <a:gd name="T118" fmla="*/ 18 w 96"/>
              <a:gd name="T119" fmla="*/ 58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96" h="101">
                <a:moveTo>
                  <a:pt x="20" y="86"/>
                </a:moveTo>
                <a:cubicBezTo>
                  <a:pt x="12" y="78"/>
                  <a:pt x="8" y="68"/>
                  <a:pt x="7" y="58"/>
                </a:cubicBezTo>
                <a:cubicBezTo>
                  <a:pt x="7" y="48"/>
                  <a:pt x="10" y="38"/>
                  <a:pt x="18" y="29"/>
                </a:cubicBezTo>
                <a:cubicBezTo>
                  <a:pt x="24" y="22"/>
                  <a:pt x="33" y="18"/>
                  <a:pt x="42" y="17"/>
                </a:cubicBezTo>
                <a:cubicBezTo>
                  <a:pt x="41" y="9"/>
                  <a:pt x="41" y="9"/>
                  <a:pt x="41" y="9"/>
                </a:cubicBezTo>
                <a:cubicBezTo>
                  <a:pt x="36" y="10"/>
                  <a:pt x="36" y="10"/>
                  <a:pt x="36" y="10"/>
                </a:cubicBezTo>
                <a:cubicBezTo>
                  <a:pt x="35" y="5"/>
                  <a:pt x="35" y="5"/>
                  <a:pt x="35" y="5"/>
                </a:cubicBezTo>
                <a:cubicBezTo>
                  <a:pt x="48" y="3"/>
                  <a:pt x="48" y="3"/>
                  <a:pt x="48" y="3"/>
                </a:cubicBezTo>
                <a:cubicBezTo>
                  <a:pt x="49" y="8"/>
                  <a:pt x="49" y="8"/>
                  <a:pt x="49" y="8"/>
                </a:cubicBezTo>
                <a:cubicBezTo>
                  <a:pt x="44" y="9"/>
                  <a:pt x="44" y="9"/>
                  <a:pt x="44" y="9"/>
                </a:cubicBezTo>
                <a:cubicBezTo>
                  <a:pt x="46" y="16"/>
                  <a:pt x="46" y="16"/>
                  <a:pt x="46" y="16"/>
                </a:cubicBezTo>
                <a:cubicBezTo>
                  <a:pt x="56" y="16"/>
                  <a:pt x="66" y="19"/>
                  <a:pt x="74" y="27"/>
                </a:cubicBezTo>
                <a:cubicBezTo>
                  <a:pt x="82" y="34"/>
                  <a:pt x="87" y="44"/>
                  <a:pt x="87" y="54"/>
                </a:cubicBezTo>
                <a:cubicBezTo>
                  <a:pt x="88" y="65"/>
                  <a:pt x="84" y="75"/>
                  <a:pt x="77" y="83"/>
                </a:cubicBezTo>
                <a:cubicBezTo>
                  <a:pt x="76" y="84"/>
                  <a:pt x="76" y="84"/>
                  <a:pt x="75" y="85"/>
                </a:cubicBezTo>
                <a:cubicBezTo>
                  <a:pt x="79" y="101"/>
                  <a:pt x="79" y="101"/>
                  <a:pt x="79" y="101"/>
                </a:cubicBezTo>
                <a:cubicBezTo>
                  <a:pt x="74" y="101"/>
                  <a:pt x="74" y="101"/>
                  <a:pt x="74" y="101"/>
                </a:cubicBezTo>
                <a:cubicBezTo>
                  <a:pt x="63" y="93"/>
                  <a:pt x="63" y="93"/>
                  <a:pt x="63" y="93"/>
                </a:cubicBezTo>
                <a:cubicBezTo>
                  <a:pt x="59" y="95"/>
                  <a:pt x="54" y="96"/>
                  <a:pt x="49" y="96"/>
                </a:cubicBezTo>
                <a:cubicBezTo>
                  <a:pt x="44" y="96"/>
                  <a:pt x="38" y="95"/>
                  <a:pt x="32" y="93"/>
                </a:cubicBezTo>
                <a:cubicBezTo>
                  <a:pt x="22" y="101"/>
                  <a:pt x="22" y="101"/>
                  <a:pt x="22" y="101"/>
                </a:cubicBezTo>
                <a:cubicBezTo>
                  <a:pt x="17" y="101"/>
                  <a:pt x="17" y="101"/>
                  <a:pt x="17" y="101"/>
                </a:cubicBezTo>
                <a:cubicBezTo>
                  <a:pt x="21" y="86"/>
                  <a:pt x="21" y="86"/>
                  <a:pt x="21" y="86"/>
                </a:cubicBezTo>
                <a:cubicBezTo>
                  <a:pt x="20" y="86"/>
                  <a:pt x="20" y="86"/>
                  <a:pt x="20" y="86"/>
                </a:cubicBezTo>
                <a:close/>
                <a:moveTo>
                  <a:pt x="82" y="6"/>
                </a:moveTo>
                <a:cubicBezTo>
                  <a:pt x="74" y="3"/>
                  <a:pt x="66" y="5"/>
                  <a:pt x="60" y="11"/>
                </a:cubicBezTo>
                <a:cubicBezTo>
                  <a:pt x="92" y="31"/>
                  <a:pt x="92" y="31"/>
                  <a:pt x="92" y="31"/>
                </a:cubicBezTo>
                <a:cubicBezTo>
                  <a:pt x="96" y="24"/>
                  <a:pt x="94" y="15"/>
                  <a:pt x="88" y="9"/>
                </a:cubicBezTo>
                <a:cubicBezTo>
                  <a:pt x="92" y="3"/>
                  <a:pt x="92" y="3"/>
                  <a:pt x="92" y="3"/>
                </a:cubicBezTo>
                <a:cubicBezTo>
                  <a:pt x="86" y="0"/>
                  <a:pt x="86" y="0"/>
                  <a:pt x="86" y="0"/>
                </a:cubicBezTo>
                <a:cubicBezTo>
                  <a:pt x="82" y="6"/>
                  <a:pt x="82" y="6"/>
                  <a:pt x="82" y="6"/>
                </a:cubicBezTo>
                <a:close/>
                <a:moveTo>
                  <a:pt x="14" y="6"/>
                </a:moveTo>
                <a:cubicBezTo>
                  <a:pt x="10" y="0"/>
                  <a:pt x="10" y="0"/>
                  <a:pt x="10" y="0"/>
                </a:cubicBezTo>
                <a:cubicBezTo>
                  <a:pt x="4" y="3"/>
                  <a:pt x="4" y="3"/>
                  <a:pt x="4" y="3"/>
                </a:cubicBezTo>
                <a:cubicBezTo>
                  <a:pt x="8" y="9"/>
                  <a:pt x="8" y="9"/>
                  <a:pt x="8" y="9"/>
                </a:cubicBezTo>
                <a:cubicBezTo>
                  <a:pt x="2" y="15"/>
                  <a:pt x="0" y="24"/>
                  <a:pt x="4" y="31"/>
                </a:cubicBezTo>
                <a:cubicBezTo>
                  <a:pt x="36" y="11"/>
                  <a:pt x="36" y="11"/>
                  <a:pt x="36" y="11"/>
                </a:cubicBezTo>
                <a:cubicBezTo>
                  <a:pt x="30" y="5"/>
                  <a:pt x="21" y="3"/>
                  <a:pt x="14" y="6"/>
                </a:cubicBezTo>
                <a:close/>
                <a:moveTo>
                  <a:pt x="43" y="54"/>
                </a:moveTo>
                <a:cubicBezTo>
                  <a:pt x="42" y="55"/>
                  <a:pt x="42" y="55"/>
                  <a:pt x="42" y="56"/>
                </a:cubicBezTo>
                <a:cubicBezTo>
                  <a:pt x="35" y="57"/>
                  <a:pt x="28" y="58"/>
                  <a:pt x="22" y="61"/>
                </a:cubicBezTo>
                <a:cubicBezTo>
                  <a:pt x="22" y="62"/>
                  <a:pt x="22" y="63"/>
                  <a:pt x="22" y="64"/>
                </a:cubicBezTo>
                <a:cubicBezTo>
                  <a:pt x="29" y="63"/>
                  <a:pt x="37" y="62"/>
                  <a:pt x="43" y="59"/>
                </a:cubicBezTo>
                <a:cubicBezTo>
                  <a:pt x="44" y="60"/>
                  <a:pt x="45" y="61"/>
                  <a:pt x="46" y="61"/>
                </a:cubicBezTo>
                <a:cubicBezTo>
                  <a:pt x="49" y="62"/>
                  <a:pt x="53" y="61"/>
                  <a:pt x="54" y="58"/>
                </a:cubicBezTo>
                <a:cubicBezTo>
                  <a:pt x="55" y="55"/>
                  <a:pt x="53" y="51"/>
                  <a:pt x="50" y="50"/>
                </a:cubicBezTo>
                <a:cubicBezTo>
                  <a:pt x="50" y="50"/>
                  <a:pt x="49" y="50"/>
                  <a:pt x="49" y="50"/>
                </a:cubicBezTo>
                <a:cubicBezTo>
                  <a:pt x="47" y="46"/>
                  <a:pt x="44" y="41"/>
                  <a:pt x="41" y="37"/>
                </a:cubicBezTo>
                <a:cubicBezTo>
                  <a:pt x="40" y="38"/>
                  <a:pt x="39" y="39"/>
                  <a:pt x="38" y="39"/>
                </a:cubicBezTo>
                <a:cubicBezTo>
                  <a:pt x="39" y="44"/>
                  <a:pt x="41" y="48"/>
                  <a:pt x="44" y="52"/>
                </a:cubicBezTo>
                <a:cubicBezTo>
                  <a:pt x="43" y="52"/>
                  <a:pt x="43" y="53"/>
                  <a:pt x="43" y="54"/>
                </a:cubicBezTo>
                <a:close/>
                <a:moveTo>
                  <a:pt x="18" y="58"/>
                </a:moveTo>
                <a:cubicBezTo>
                  <a:pt x="19" y="65"/>
                  <a:pt x="22" y="72"/>
                  <a:pt x="28" y="78"/>
                </a:cubicBezTo>
                <a:cubicBezTo>
                  <a:pt x="34" y="83"/>
                  <a:pt x="41" y="86"/>
                  <a:pt x="49" y="85"/>
                </a:cubicBezTo>
                <a:cubicBezTo>
                  <a:pt x="56" y="85"/>
                  <a:pt x="63" y="82"/>
                  <a:pt x="69" y="76"/>
                </a:cubicBezTo>
                <a:cubicBezTo>
                  <a:pt x="74" y="70"/>
                  <a:pt x="77" y="62"/>
                  <a:pt x="76" y="55"/>
                </a:cubicBezTo>
                <a:cubicBezTo>
                  <a:pt x="76" y="47"/>
                  <a:pt x="73" y="40"/>
                  <a:pt x="67" y="35"/>
                </a:cubicBezTo>
                <a:cubicBezTo>
                  <a:pt x="61" y="29"/>
                  <a:pt x="53" y="27"/>
                  <a:pt x="46" y="27"/>
                </a:cubicBezTo>
                <a:cubicBezTo>
                  <a:pt x="38" y="28"/>
                  <a:pt x="31" y="31"/>
                  <a:pt x="26" y="37"/>
                </a:cubicBezTo>
                <a:cubicBezTo>
                  <a:pt x="20" y="43"/>
                  <a:pt x="18" y="50"/>
                  <a:pt x="18" y="58"/>
                </a:cubicBezTo>
                <a:close/>
              </a:path>
            </a:pathLst>
          </a:custGeom>
          <a:solidFill>
            <a:srgbClr val="3D8672"/>
          </a:solidFill>
          <a:ln>
            <a:noFill/>
          </a:ln>
        </p:spPr>
        <p:txBody>
          <a:bodyPr vert="horz" wrap="square" lIns="91429" tIns="45716" rIns="91429" bIns="45716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121917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2" name="Freeform 46">
            <a:extLst>
              <a:ext uri="{FF2B5EF4-FFF2-40B4-BE49-F238E27FC236}">
                <a16:creationId xmlns:a16="http://schemas.microsoft.com/office/drawing/2014/main" xmlns="" id="{CFC5AA51-6C94-400A-8153-783CE1BFF2F1}"/>
              </a:ext>
            </a:extLst>
          </p:cNvPr>
          <p:cNvSpPr>
            <a:spLocks noEditPoints="1"/>
          </p:cNvSpPr>
          <p:nvPr/>
        </p:nvSpPr>
        <p:spPr bwMode="auto">
          <a:xfrm>
            <a:off x="5415199" y="4361091"/>
            <a:ext cx="336888" cy="272379"/>
          </a:xfrm>
          <a:custGeom>
            <a:avLst/>
            <a:gdLst>
              <a:gd name="T0" fmla="*/ 86 w 109"/>
              <a:gd name="T1" fmla="*/ 88 h 88"/>
              <a:gd name="T2" fmla="*/ 84 w 109"/>
              <a:gd name="T3" fmla="*/ 44 h 88"/>
              <a:gd name="T4" fmla="*/ 80 w 109"/>
              <a:gd name="T5" fmla="*/ 71 h 88"/>
              <a:gd name="T6" fmla="*/ 109 w 109"/>
              <a:gd name="T7" fmla="*/ 0 h 88"/>
              <a:gd name="T8" fmla="*/ 92 w 109"/>
              <a:gd name="T9" fmla="*/ 33 h 88"/>
              <a:gd name="T10" fmla="*/ 80 w 109"/>
              <a:gd name="T11" fmla="*/ 25 h 88"/>
              <a:gd name="T12" fmla="*/ 67 w 109"/>
              <a:gd name="T13" fmla="*/ 68 h 88"/>
              <a:gd name="T14" fmla="*/ 37 w 109"/>
              <a:gd name="T15" fmla="*/ 73 h 88"/>
              <a:gd name="T16" fmla="*/ 19 w 109"/>
              <a:gd name="T17" fmla="*/ 63 h 88"/>
              <a:gd name="T18" fmla="*/ 0 w 109"/>
              <a:gd name="T19" fmla="*/ 56 h 88"/>
              <a:gd name="T20" fmla="*/ 25 w 109"/>
              <a:gd name="T21" fmla="*/ 48 h 88"/>
              <a:gd name="T22" fmla="*/ 30 w 109"/>
              <a:gd name="T23" fmla="*/ 57 h 88"/>
              <a:gd name="T24" fmla="*/ 44 w 109"/>
              <a:gd name="T25" fmla="*/ 29 h 88"/>
              <a:gd name="T26" fmla="*/ 66 w 109"/>
              <a:gd name="T27" fmla="*/ 50 h 88"/>
              <a:gd name="T28" fmla="*/ 68 w 109"/>
              <a:gd name="T29" fmla="*/ 18 h 88"/>
              <a:gd name="T30" fmla="*/ 78 w 109"/>
              <a:gd name="T31" fmla="*/ 12 h 88"/>
              <a:gd name="T32" fmla="*/ 90 w 109"/>
              <a:gd name="T33" fmla="*/ 1 h 88"/>
              <a:gd name="T34" fmla="*/ 22 w 109"/>
              <a:gd name="T35" fmla="*/ 88 h 88"/>
              <a:gd name="T36" fmla="*/ 29 w 109"/>
              <a:gd name="T37" fmla="*/ 80 h 88"/>
              <a:gd name="T38" fmla="*/ 22 w 109"/>
              <a:gd name="T39" fmla="*/ 79 h 88"/>
              <a:gd name="T40" fmla="*/ 11 w 109"/>
              <a:gd name="T41" fmla="*/ 88 h 88"/>
              <a:gd name="T42" fmla="*/ 17 w 109"/>
              <a:gd name="T43" fmla="*/ 71 h 88"/>
              <a:gd name="T44" fmla="*/ 11 w 109"/>
              <a:gd name="T45" fmla="*/ 73 h 88"/>
              <a:gd name="T46" fmla="*/ 34 w 109"/>
              <a:gd name="T47" fmla="*/ 88 h 88"/>
              <a:gd name="T48" fmla="*/ 40 w 109"/>
              <a:gd name="T49" fmla="*/ 79 h 88"/>
              <a:gd name="T50" fmla="*/ 34 w 109"/>
              <a:gd name="T51" fmla="*/ 80 h 88"/>
              <a:gd name="T52" fmla="*/ 45 w 109"/>
              <a:gd name="T53" fmla="*/ 88 h 88"/>
              <a:gd name="T54" fmla="*/ 52 w 109"/>
              <a:gd name="T55" fmla="*/ 63 h 88"/>
              <a:gd name="T56" fmla="*/ 45 w 109"/>
              <a:gd name="T57" fmla="*/ 69 h 88"/>
              <a:gd name="T58" fmla="*/ 57 w 109"/>
              <a:gd name="T59" fmla="*/ 88 h 88"/>
              <a:gd name="T60" fmla="*/ 63 w 109"/>
              <a:gd name="T61" fmla="*/ 73 h 88"/>
              <a:gd name="T62" fmla="*/ 57 w 109"/>
              <a:gd name="T63" fmla="*/ 88 h 88"/>
              <a:gd name="T64" fmla="*/ 75 w 109"/>
              <a:gd name="T65" fmla="*/ 88 h 88"/>
              <a:gd name="T66" fmla="*/ 68 w 109"/>
              <a:gd name="T67" fmla="*/ 75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09" h="88">
                <a:moveTo>
                  <a:pt x="80" y="88"/>
                </a:moveTo>
                <a:cubicBezTo>
                  <a:pt x="86" y="88"/>
                  <a:pt x="86" y="88"/>
                  <a:pt x="86" y="88"/>
                </a:cubicBezTo>
                <a:cubicBezTo>
                  <a:pt x="86" y="44"/>
                  <a:pt x="86" y="44"/>
                  <a:pt x="86" y="44"/>
                </a:cubicBezTo>
                <a:cubicBezTo>
                  <a:pt x="84" y="44"/>
                  <a:pt x="84" y="44"/>
                  <a:pt x="84" y="44"/>
                </a:cubicBezTo>
                <a:cubicBezTo>
                  <a:pt x="82" y="70"/>
                  <a:pt x="82" y="70"/>
                  <a:pt x="82" y="70"/>
                </a:cubicBezTo>
                <a:cubicBezTo>
                  <a:pt x="80" y="71"/>
                  <a:pt x="80" y="71"/>
                  <a:pt x="80" y="71"/>
                </a:cubicBezTo>
                <a:cubicBezTo>
                  <a:pt x="80" y="88"/>
                  <a:pt x="80" y="88"/>
                  <a:pt x="80" y="88"/>
                </a:cubicBezTo>
                <a:close/>
                <a:moveTo>
                  <a:pt x="109" y="0"/>
                </a:moveTo>
                <a:cubicBezTo>
                  <a:pt x="100" y="17"/>
                  <a:pt x="100" y="17"/>
                  <a:pt x="100" y="17"/>
                </a:cubicBezTo>
                <a:cubicBezTo>
                  <a:pt x="92" y="33"/>
                  <a:pt x="92" y="33"/>
                  <a:pt x="92" y="33"/>
                </a:cubicBezTo>
                <a:cubicBezTo>
                  <a:pt x="84" y="22"/>
                  <a:pt x="84" y="22"/>
                  <a:pt x="84" y="22"/>
                </a:cubicBezTo>
                <a:cubicBezTo>
                  <a:pt x="80" y="25"/>
                  <a:pt x="80" y="25"/>
                  <a:pt x="80" y="25"/>
                </a:cubicBezTo>
                <a:cubicBezTo>
                  <a:pt x="77" y="64"/>
                  <a:pt x="77" y="64"/>
                  <a:pt x="77" y="64"/>
                </a:cubicBezTo>
                <a:cubicBezTo>
                  <a:pt x="67" y="68"/>
                  <a:pt x="67" y="68"/>
                  <a:pt x="67" y="68"/>
                </a:cubicBezTo>
                <a:cubicBezTo>
                  <a:pt x="48" y="50"/>
                  <a:pt x="48" y="50"/>
                  <a:pt x="48" y="50"/>
                </a:cubicBezTo>
                <a:cubicBezTo>
                  <a:pt x="37" y="73"/>
                  <a:pt x="37" y="73"/>
                  <a:pt x="37" y="73"/>
                </a:cubicBezTo>
                <a:cubicBezTo>
                  <a:pt x="26" y="73"/>
                  <a:pt x="26" y="73"/>
                  <a:pt x="26" y="73"/>
                </a:cubicBezTo>
                <a:cubicBezTo>
                  <a:pt x="19" y="63"/>
                  <a:pt x="19" y="63"/>
                  <a:pt x="19" y="63"/>
                </a:cubicBezTo>
                <a:cubicBezTo>
                  <a:pt x="4" y="67"/>
                  <a:pt x="4" y="67"/>
                  <a:pt x="4" y="67"/>
                </a:cubicBezTo>
                <a:cubicBezTo>
                  <a:pt x="0" y="56"/>
                  <a:pt x="0" y="56"/>
                  <a:pt x="0" y="56"/>
                </a:cubicBezTo>
                <a:cubicBezTo>
                  <a:pt x="20" y="50"/>
                  <a:pt x="20" y="50"/>
                  <a:pt x="20" y="50"/>
                </a:cubicBezTo>
                <a:cubicBezTo>
                  <a:pt x="25" y="48"/>
                  <a:pt x="25" y="48"/>
                  <a:pt x="25" y="48"/>
                </a:cubicBezTo>
                <a:cubicBezTo>
                  <a:pt x="27" y="52"/>
                  <a:pt x="27" y="52"/>
                  <a:pt x="27" y="52"/>
                </a:cubicBezTo>
                <a:cubicBezTo>
                  <a:pt x="30" y="57"/>
                  <a:pt x="30" y="57"/>
                  <a:pt x="30" y="57"/>
                </a:cubicBezTo>
                <a:cubicBezTo>
                  <a:pt x="40" y="37"/>
                  <a:pt x="40" y="37"/>
                  <a:pt x="40" y="37"/>
                </a:cubicBezTo>
                <a:cubicBezTo>
                  <a:pt x="44" y="29"/>
                  <a:pt x="44" y="29"/>
                  <a:pt x="44" y="29"/>
                </a:cubicBezTo>
                <a:cubicBezTo>
                  <a:pt x="50" y="35"/>
                  <a:pt x="50" y="35"/>
                  <a:pt x="50" y="35"/>
                </a:cubicBezTo>
                <a:cubicBezTo>
                  <a:pt x="66" y="50"/>
                  <a:pt x="66" y="50"/>
                  <a:pt x="66" y="50"/>
                </a:cubicBezTo>
                <a:cubicBezTo>
                  <a:pt x="68" y="21"/>
                  <a:pt x="68" y="21"/>
                  <a:pt x="68" y="21"/>
                </a:cubicBezTo>
                <a:cubicBezTo>
                  <a:pt x="68" y="18"/>
                  <a:pt x="68" y="18"/>
                  <a:pt x="68" y="18"/>
                </a:cubicBezTo>
                <a:cubicBezTo>
                  <a:pt x="71" y="16"/>
                  <a:pt x="71" y="16"/>
                  <a:pt x="71" y="16"/>
                </a:cubicBezTo>
                <a:cubicBezTo>
                  <a:pt x="78" y="12"/>
                  <a:pt x="78" y="12"/>
                  <a:pt x="78" y="12"/>
                </a:cubicBezTo>
                <a:cubicBezTo>
                  <a:pt x="72" y="2"/>
                  <a:pt x="72" y="2"/>
                  <a:pt x="72" y="2"/>
                </a:cubicBezTo>
                <a:cubicBezTo>
                  <a:pt x="90" y="1"/>
                  <a:pt x="90" y="1"/>
                  <a:pt x="90" y="1"/>
                </a:cubicBezTo>
                <a:cubicBezTo>
                  <a:pt x="109" y="0"/>
                  <a:pt x="109" y="0"/>
                  <a:pt x="109" y="0"/>
                </a:cubicBezTo>
                <a:close/>
                <a:moveTo>
                  <a:pt x="22" y="88"/>
                </a:moveTo>
                <a:cubicBezTo>
                  <a:pt x="24" y="88"/>
                  <a:pt x="27" y="88"/>
                  <a:pt x="29" y="88"/>
                </a:cubicBezTo>
                <a:cubicBezTo>
                  <a:pt x="29" y="80"/>
                  <a:pt x="29" y="80"/>
                  <a:pt x="29" y="80"/>
                </a:cubicBezTo>
                <a:cubicBezTo>
                  <a:pt x="23" y="81"/>
                  <a:pt x="23" y="81"/>
                  <a:pt x="23" y="81"/>
                </a:cubicBezTo>
                <a:cubicBezTo>
                  <a:pt x="22" y="79"/>
                  <a:pt x="22" y="79"/>
                  <a:pt x="22" y="79"/>
                </a:cubicBezTo>
                <a:cubicBezTo>
                  <a:pt x="22" y="88"/>
                  <a:pt x="22" y="88"/>
                  <a:pt x="22" y="88"/>
                </a:cubicBezTo>
                <a:close/>
                <a:moveTo>
                  <a:pt x="11" y="88"/>
                </a:moveTo>
                <a:cubicBezTo>
                  <a:pt x="17" y="88"/>
                  <a:pt x="17" y="88"/>
                  <a:pt x="17" y="88"/>
                </a:cubicBezTo>
                <a:cubicBezTo>
                  <a:pt x="17" y="71"/>
                  <a:pt x="17" y="71"/>
                  <a:pt x="17" y="71"/>
                </a:cubicBezTo>
                <a:cubicBezTo>
                  <a:pt x="17" y="71"/>
                  <a:pt x="17" y="71"/>
                  <a:pt x="17" y="71"/>
                </a:cubicBezTo>
                <a:cubicBezTo>
                  <a:pt x="11" y="73"/>
                  <a:pt x="11" y="73"/>
                  <a:pt x="11" y="73"/>
                </a:cubicBezTo>
                <a:cubicBezTo>
                  <a:pt x="11" y="88"/>
                  <a:pt x="11" y="88"/>
                  <a:pt x="11" y="88"/>
                </a:cubicBezTo>
                <a:close/>
                <a:moveTo>
                  <a:pt x="34" y="88"/>
                </a:moveTo>
                <a:cubicBezTo>
                  <a:pt x="36" y="88"/>
                  <a:pt x="38" y="88"/>
                  <a:pt x="40" y="88"/>
                </a:cubicBezTo>
                <a:cubicBezTo>
                  <a:pt x="40" y="79"/>
                  <a:pt x="40" y="79"/>
                  <a:pt x="40" y="79"/>
                </a:cubicBezTo>
                <a:cubicBezTo>
                  <a:pt x="40" y="80"/>
                  <a:pt x="40" y="80"/>
                  <a:pt x="40" y="80"/>
                </a:cubicBezTo>
                <a:cubicBezTo>
                  <a:pt x="34" y="80"/>
                  <a:pt x="34" y="80"/>
                  <a:pt x="34" y="80"/>
                </a:cubicBezTo>
                <a:cubicBezTo>
                  <a:pt x="34" y="88"/>
                  <a:pt x="34" y="88"/>
                  <a:pt x="34" y="88"/>
                </a:cubicBezTo>
                <a:close/>
                <a:moveTo>
                  <a:pt x="45" y="88"/>
                </a:moveTo>
                <a:cubicBezTo>
                  <a:pt x="47" y="88"/>
                  <a:pt x="50" y="88"/>
                  <a:pt x="52" y="88"/>
                </a:cubicBezTo>
                <a:cubicBezTo>
                  <a:pt x="52" y="63"/>
                  <a:pt x="52" y="63"/>
                  <a:pt x="52" y="63"/>
                </a:cubicBezTo>
                <a:cubicBezTo>
                  <a:pt x="49" y="60"/>
                  <a:pt x="49" y="60"/>
                  <a:pt x="49" y="60"/>
                </a:cubicBezTo>
                <a:cubicBezTo>
                  <a:pt x="45" y="69"/>
                  <a:pt x="45" y="69"/>
                  <a:pt x="45" y="69"/>
                </a:cubicBezTo>
                <a:cubicBezTo>
                  <a:pt x="45" y="88"/>
                  <a:pt x="45" y="88"/>
                  <a:pt x="45" y="88"/>
                </a:cubicBezTo>
                <a:close/>
                <a:moveTo>
                  <a:pt x="57" y="88"/>
                </a:moveTo>
                <a:cubicBezTo>
                  <a:pt x="59" y="88"/>
                  <a:pt x="61" y="88"/>
                  <a:pt x="63" y="88"/>
                </a:cubicBezTo>
                <a:cubicBezTo>
                  <a:pt x="63" y="73"/>
                  <a:pt x="63" y="73"/>
                  <a:pt x="63" y="73"/>
                </a:cubicBezTo>
                <a:cubicBezTo>
                  <a:pt x="57" y="67"/>
                  <a:pt x="57" y="67"/>
                  <a:pt x="57" y="67"/>
                </a:cubicBezTo>
                <a:cubicBezTo>
                  <a:pt x="57" y="88"/>
                  <a:pt x="57" y="88"/>
                  <a:pt x="57" y="88"/>
                </a:cubicBezTo>
                <a:close/>
                <a:moveTo>
                  <a:pt x="68" y="88"/>
                </a:moveTo>
                <a:cubicBezTo>
                  <a:pt x="70" y="88"/>
                  <a:pt x="73" y="88"/>
                  <a:pt x="75" y="88"/>
                </a:cubicBezTo>
                <a:cubicBezTo>
                  <a:pt x="75" y="72"/>
                  <a:pt x="75" y="72"/>
                  <a:pt x="75" y="72"/>
                </a:cubicBezTo>
                <a:cubicBezTo>
                  <a:pt x="68" y="75"/>
                  <a:pt x="68" y="75"/>
                  <a:pt x="68" y="75"/>
                </a:cubicBezTo>
                <a:lnTo>
                  <a:pt x="68" y="88"/>
                </a:lnTo>
                <a:close/>
              </a:path>
            </a:pathLst>
          </a:custGeom>
          <a:solidFill>
            <a:srgbClr val="3D8672"/>
          </a:solidFill>
          <a:ln>
            <a:noFill/>
          </a:ln>
        </p:spPr>
        <p:txBody>
          <a:bodyPr vert="horz" wrap="square" lIns="91429" tIns="45716" rIns="91429" bIns="45716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121917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3" name="Freeform 47">
            <a:extLst>
              <a:ext uri="{FF2B5EF4-FFF2-40B4-BE49-F238E27FC236}">
                <a16:creationId xmlns:a16="http://schemas.microsoft.com/office/drawing/2014/main" xmlns="" id="{5AD24386-350F-447A-8BC5-25B464A366E4}"/>
              </a:ext>
            </a:extLst>
          </p:cNvPr>
          <p:cNvSpPr>
            <a:spLocks noEditPoints="1"/>
          </p:cNvSpPr>
          <p:nvPr/>
        </p:nvSpPr>
        <p:spPr bwMode="auto">
          <a:xfrm>
            <a:off x="8574146" y="4357022"/>
            <a:ext cx="225072" cy="329723"/>
          </a:xfrm>
          <a:custGeom>
            <a:avLst/>
            <a:gdLst>
              <a:gd name="T0" fmla="*/ 16 w 73"/>
              <a:gd name="T1" fmla="*/ 77 h 107"/>
              <a:gd name="T2" fmla="*/ 57 w 73"/>
              <a:gd name="T3" fmla="*/ 77 h 107"/>
              <a:gd name="T4" fmla="*/ 52 w 73"/>
              <a:gd name="T5" fmla="*/ 101 h 107"/>
              <a:gd name="T6" fmla="*/ 45 w 73"/>
              <a:gd name="T7" fmla="*/ 101 h 107"/>
              <a:gd name="T8" fmla="*/ 37 w 73"/>
              <a:gd name="T9" fmla="*/ 107 h 107"/>
              <a:gd name="T10" fmla="*/ 29 w 73"/>
              <a:gd name="T11" fmla="*/ 101 h 107"/>
              <a:gd name="T12" fmla="*/ 21 w 73"/>
              <a:gd name="T13" fmla="*/ 101 h 107"/>
              <a:gd name="T14" fmla="*/ 16 w 73"/>
              <a:gd name="T15" fmla="*/ 77 h 107"/>
              <a:gd name="T16" fmla="*/ 51 w 73"/>
              <a:gd name="T17" fmla="*/ 29 h 107"/>
              <a:gd name="T18" fmla="*/ 52 w 73"/>
              <a:gd name="T19" fmla="*/ 35 h 107"/>
              <a:gd name="T20" fmla="*/ 51 w 73"/>
              <a:gd name="T21" fmla="*/ 37 h 107"/>
              <a:gd name="T22" fmla="*/ 53 w 73"/>
              <a:gd name="T23" fmla="*/ 38 h 107"/>
              <a:gd name="T24" fmla="*/ 52 w 73"/>
              <a:gd name="T25" fmla="*/ 42 h 107"/>
              <a:gd name="T26" fmla="*/ 50 w 73"/>
              <a:gd name="T27" fmla="*/ 42 h 107"/>
              <a:gd name="T28" fmla="*/ 52 w 73"/>
              <a:gd name="T29" fmla="*/ 44 h 107"/>
              <a:gd name="T30" fmla="*/ 51 w 73"/>
              <a:gd name="T31" fmla="*/ 47 h 107"/>
              <a:gd name="T32" fmla="*/ 50 w 73"/>
              <a:gd name="T33" fmla="*/ 48 h 107"/>
              <a:gd name="T34" fmla="*/ 51 w 73"/>
              <a:gd name="T35" fmla="*/ 49 h 107"/>
              <a:gd name="T36" fmla="*/ 50 w 73"/>
              <a:gd name="T37" fmla="*/ 53 h 107"/>
              <a:gd name="T38" fmla="*/ 47 w 73"/>
              <a:gd name="T39" fmla="*/ 54 h 107"/>
              <a:gd name="T40" fmla="*/ 29 w 73"/>
              <a:gd name="T41" fmla="*/ 49 h 107"/>
              <a:gd name="T42" fmla="*/ 21 w 73"/>
              <a:gd name="T43" fmla="*/ 49 h 107"/>
              <a:gd name="T44" fmla="*/ 21 w 73"/>
              <a:gd name="T45" fmla="*/ 32 h 107"/>
              <a:gd name="T46" fmla="*/ 28 w 73"/>
              <a:gd name="T47" fmla="*/ 31 h 107"/>
              <a:gd name="T48" fmla="*/ 42 w 73"/>
              <a:gd name="T49" fmla="*/ 16 h 107"/>
              <a:gd name="T50" fmla="*/ 38 w 73"/>
              <a:gd name="T51" fmla="*/ 30 h 107"/>
              <a:gd name="T52" fmla="*/ 51 w 73"/>
              <a:gd name="T53" fmla="*/ 29 h 107"/>
              <a:gd name="T54" fmla="*/ 15 w 73"/>
              <a:gd name="T55" fmla="*/ 71 h 107"/>
              <a:gd name="T56" fmla="*/ 25 w 73"/>
              <a:gd name="T57" fmla="*/ 71 h 107"/>
              <a:gd name="T58" fmla="*/ 17 w 73"/>
              <a:gd name="T59" fmla="*/ 48 h 107"/>
              <a:gd name="T60" fmla="*/ 11 w 73"/>
              <a:gd name="T61" fmla="*/ 29 h 107"/>
              <a:gd name="T62" fmla="*/ 23 w 73"/>
              <a:gd name="T63" fmla="*/ 13 h 107"/>
              <a:gd name="T64" fmla="*/ 37 w 73"/>
              <a:gd name="T65" fmla="*/ 11 h 107"/>
              <a:gd name="T66" fmla="*/ 50 w 73"/>
              <a:gd name="T67" fmla="*/ 14 h 107"/>
              <a:gd name="T68" fmla="*/ 62 w 73"/>
              <a:gd name="T69" fmla="*/ 29 h 107"/>
              <a:gd name="T70" fmla="*/ 56 w 73"/>
              <a:gd name="T71" fmla="*/ 48 h 107"/>
              <a:gd name="T72" fmla="*/ 48 w 73"/>
              <a:gd name="T73" fmla="*/ 71 h 107"/>
              <a:gd name="T74" fmla="*/ 58 w 73"/>
              <a:gd name="T75" fmla="*/ 71 h 107"/>
              <a:gd name="T76" fmla="*/ 65 w 73"/>
              <a:gd name="T77" fmla="*/ 52 h 107"/>
              <a:gd name="T78" fmla="*/ 71 w 73"/>
              <a:gd name="T79" fmla="*/ 27 h 107"/>
              <a:gd name="T80" fmla="*/ 55 w 73"/>
              <a:gd name="T81" fmla="*/ 5 h 107"/>
              <a:gd name="T82" fmla="*/ 37 w 73"/>
              <a:gd name="T83" fmla="*/ 1 h 107"/>
              <a:gd name="T84" fmla="*/ 19 w 73"/>
              <a:gd name="T85" fmla="*/ 5 h 107"/>
              <a:gd name="T86" fmla="*/ 2 w 73"/>
              <a:gd name="T87" fmla="*/ 27 h 107"/>
              <a:gd name="T88" fmla="*/ 8 w 73"/>
              <a:gd name="T89" fmla="*/ 53 h 107"/>
              <a:gd name="T90" fmla="*/ 15 w 73"/>
              <a:gd name="T91" fmla="*/ 71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73" h="107">
                <a:moveTo>
                  <a:pt x="16" y="77"/>
                </a:moveTo>
                <a:cubicBezTo>
                  <a:pt x="57" y="77"/>
                  <a:pt x="57" y="77"/>
                  <a:pt x="57" y="77"/>
                </a:cubicBezTo>
                <a:cubicBezTo>
                  <a:pt x="52" y="101"/>
                  <a:pt x="52" y="101"/>
                  <a:pt x="52" y="101"/>
                </a:cubicBezTo>
                <a:cubicBezTo>
                  <a:pt x="45" y="101"/>
                  <a:pt x="45" y="101"/>
                  <a:pt x="45" y="101"/>
                </a:cubicBezTo>
                <a:cubicBezTo>
                  <a:pt x="44" y="104"/>
                  <a:pt x="41" y="107"/>
                  <a:pt x="37" y="107"/>
                </a:cubicBezTo>
                <a:cubicBezTo>
                  <a:pt x="33" y="107"/>
                  <a:pt x="30" y="104"/>
                  <a:pt x="29" y="101"/>
                </a:cubicBezTo>
                <a:cubicBezTo>
                  <a:pt x="21" y="101"/>
                  <a:pt x="21" y="101"/>
                  <a:pt x="21" y="101"/>
                </a:cubicBezTo>
                <a:cubicBezTo>
                  <a:pt x="16" y="77"/>
                  <a:pt x="16" y="77"/>
                  <a:pt x="16" y="77"/>
                </a:cubicBezTo>
                <a:close/>
                <a:moveTo>
                  <a:pt x="51" y="29"/>
                </a:moveTo>
                <a:cubicBezTo>
                  <a:pt x="52" y="35"/>
                  <a:pt x="52" y="35"/>
                  <a:pt x="52" y="35"/>
                </a:cubicBezTo>
                <a:cubicBezTo>
                  <a:pt x="51" y="37"/>
                  <a:pt x="51" y="37"/>
                  <a:pt x="51" y="37"/>
                </a:cubicBezTo>
                <a:cubicBezTo>
                  <a:pt x="53" y="38"/>
                  <a:pt x="53" y="38"/>
                  <a:pt x="53" y="38"/>
                </a:cubicBezTo>
                <a:cubicBezTo>
                  <a:pt x="52" y="42"/>
                  <a:pt x="52" y="42"/>
                  <a:pt x="52" y="42"/>
                </a:cubicBezTo>
                <a:cubicBezTo>
                  <a:pt x="50" y="42"/>
                  <a:pt x="50" y="42"/>
                  <a:pt x="50" y="42"/>
                </a:cubicBezTo>
                <a:cubicBezTo>
                  <a:pt x="52" y="44"/>
                  <a:pt x="52" y="44"/>
                  <a:pt x="52" y="44"/>
                </a:cubicBezTo>
                <a:cubicBezTo>
                  <a:pt x="51" y="47"/>
                  <a:pt x="51" y="47"/>
                  <a:pt x="51" y="47"/>
                </a:cubicBezTo>
                <a:cubicBezTo>
                  <a:pt x="50" y="48"/>
                  <a:pt x="50" y="48"/>
                  <a:pt x="50" y="48"/>
                </a:cubicBezTo>
                <a:cubicBezTo>
                  <a:pt x="51" y="49"/>
                  <a:pt x="51" y="49"/>
                  <a:pt x="51" y="49"/>
                </a:cubicBezTo>
                <a:cubicBezTo>
                  <a:pt x="50" y="53"/>
                  <a:pt x="50" y="53"/>
                  <a:pt x="50" y="53"/>
                </a:cubicBezTo>
                <a:cubicBezTo>
                  <a:pt x="47" y="54"/>
                  <a:pt x="47" y="54"/>
                  <a:pt x="47" y="54"/>
                </a:cubicBezTo>
                <a:cubicBezTo>
                  <a:pt x="29" y="49"/>
                  <a:pt x="29" y="49"/>
                  <a:pt x="29" y="49"/>
                </a:cubicBezTo>
                <a:cubicBezTo>
                  <a:pt x="21" y="49"/>
                  <a:pt x="21" y="49"/>
                  <a:pt x="21" y="49"/>
                </a:cubicBezTo>
                <a:cubicBezTo>
                  <a:pt x="21" y="32"/>
                  <a:pt x="21" y="32"/>
                  <a:pt x="21" y="32"/>
                </a:cubicBezTo>
                <a:cubicBezTo>
                  <a:pt x="28" y="31"/>
                  <a:pt x="28" y="31"/>
                  <a:pt x="28" y="31"/>
                </a:cubicBezTo>
                <a:cubicBezTo>
                  <a:pt x="42" y="16"/>
                  <a:pt x="42" y="16"/>
                  <a:pt x="42" y="16"/>
                </a:cubicBezTo>
                <a:cubicBezTo>
                  <a:pt x="50" y="21"/>
                  <a:pt x="43" y="27"/>
                  <a:pt x="38" y="30"/>
                </a:cubicBezTo>
                <a:cubicBezTo>
                  <a:pt x="51" y="29"/>
                  <a:pt x="51" y="29"/>
                  <a:pt x="51" y="29"/>
                </a:cubicBezTo>
                <a:close/>
                <a:moveTo>
                  <a:pt x="15" y="71"/>
                </a:moveTo>
                <a:cubicBezTo>
                  <a:pt x="25" y="71"/>
                  <a:pt x="25" y="71"/>
                  <a:pt x="25" y="71"/>
                </a:cubicBezTo>
                <a:cubicBezTo>
                  <a:pt x="24" y="62"/>
                  <a:pt x="20" y="55"/>
                  <a:pt x="17" y="48"/>
                </a:cubicBezTo>
                <a:cubicBezTo>
                  <a:pt x="13" y="41"/>
                  <a:pt x="10" y="34"/>
                  <a:pt x="11" y="29"/>
                </a:cubicBezTo>
                <a:cubicBezTo>
                  <a:pt x="13" y="21"/>
                  <a:pt x="17" y="16"/>
                  <a:pt x="23" y="13"/>
                </a:cubicBezTo>
                <a:cubicBezTo>
                  <a:pt x="27" y="11"/>
                  <a:pt x="32" y="10"/>
                  <a:pt x="37" y="11"/>
                </a:cubicBezTo>
                <a:cubicBezTo>
                  <a:pt x="42" y="11"/>
                  <a:pt x="46" y="12"/>
                  <a:pt x="50" y="14"/>
                </a:cubicBezTo>
                <a:cubicBezTo>
                  <a:pt x="56" y="17"/>
                  <a:pt x="60" y="22"/>
                  <a:pt x="62" y="29"/>
                </a:cubicBezTo>
                <a:cubicBezTo>
                  <a:pt x="63" y="34"/>
                  <a:pt x="59" y="41"/>
                  <a:pt x="56" y="48"/>
                </a:cubicBezTo>
                <a:cubicBezTo>
                  <a:pt x="53" y="55"/>
                  <a:pt x="49" y="62"/>
                  <a:pt x="48" y="71"/>
                </a:cubicBezTo>
                <a:cubicBezTo>
                  <a:pt x="58" y="71"/>
                  <a:pt x="58" y="71"/>
                  <a:pt x="58" y="71"/>
                </a:cubicBezTo>
                <a:cubicBezTo>
                  <a:pt x="59" y="64"/>
                  <a:pt x="62" y="58"/>
                  <a:pt x="65" y="52"/>
                </a:cubicBezTo>
                <a:cubicBezTo>
                  <a:pt x="69" y="44"/>
                  <a:pt x="73" y="36"/>
                  <a:pt x="71" y="27"/>
                </a:cubicBezTo>
                <a:cubicBezTo>
                  <a:pt x="70" y="17"/>
                  <a:pt x="63" y="9"/>
                  <a:pt x="55" y="5"/>
                </a:cubicBezTo>
                <a:cubicBezTo>
                  <a:pt x="49" y="2"/>
                  <a:pt x="43" y="1"/>
                  <a:pt x="37" y="1"/>
                </a:cubicBezTo>
                <a:cubicBezTo>
                  <a:pt x="31" y="0"/>
                  <a:pt x="24" y="2"/>
                  <a:pt x="19" y="5"/>
                </a:cubicBezTo>
                <a:cubicBezTo>
                  <a:pt x="10" y="9"/>
                  <a:pt x="4" y="16"/>
                  <a:pt x="2" y="27"/>
                </a:cubicBezTo>
                <a:cubicBezTo>
                  <a:pt x="0" y="36"/>
                  <a:pt x="4" y="44"/>
                  <a:pt x="8" y="53"/>
                </a:cubicBezTo>
                <a:cubicBezTo>
                  <a:pt x="11" y="58"/>
                  <a:pt x="13" y="64"/>
                  <a:pt x="15" y="71"/>
                </a:cubicBezTo>
                <a:close/>
              </a:path>
            </a:pathLst>
          </a:custGeom>
          <a:solidFill>
            <a:srgbClr val="3D8672"/>
          </a:solidFill>
          <a:ln>
            <a:noFill/>
          </a:ln>
        </p:spPr>
        <p:txBody>
          <a:bodyPr vert="horz" wrap="square" lIns="91429" tIns="45716" rIns="91429" bIns="45716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121917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4" name="Freeform 48">
            <a:extLst>
              <a:ext uri="{FF2B5EF4-FFF2-40B4-BE49-F238E27FC236}">
                <a16:creationId xmlns:a16="http://schemas.microsoft.com/office/drawing/2014/main" xmlns="" id="{FF302C7D-F8FB-4F81-AE84-270A6E8440D9}"/>
              </a:ext>
            </a:extLst>
          </p:cNvPr>
          <p:cNvSpPr>
            <a:spLocks noEditPoints="1"/>
          </p:cNvSpPr>
          <p:nvPr/>
        </p:nvSpPr>
        <p:spPr bwMode="auto">
          <a:xfrm>
            <a:off x="8564541" y="2176812"/>
            <a:ext cx="237973" cy="288148"/>
          </a:xfrm>
          <a:custGeom>
            <a:avLst/>
            <a:gdLst>
              <a:gd name="T0" fmla="*/ 0 w 77"/>
              <a:gd name="T1" fmla="*/ 85 h 93"/>
              <a:gd name="T2" fmla="*/ 30 w 77"/>
              <a:gd name="T3" fmla="*/ 20 h 93"/>
              <a:gd name="T4" fmla="*/ 38 w 77"/>
              <a:gd name="T5" fmla="*/ 26 h 93"/>
              <a:gd name="T6" fmla="*/ 39 w 77"/>
              <a:gd name="T7" fmla="*/ 27 h 93"/>
              <a:gd name="T8" fmla="*/ 39 w 77"/>
              <a:gd name="T9" fmla="*/ 27 h 93"/>
              <a:gd name="T10" fmla="*/ 40 w 77"/>
              <a:gd name="T11" fmla="*/ 27 h 93"/>
              <a:gd name="T12" fmla="*/ 40 w 77"/>
              <a:gd name="T13" fmla="*/ 28 h 93"/>
              <a:gd name="T14" fmla="*/ 40 w 77"/>
              <a:gd name="T15" fmla="*/ 28 h 93"/>
              <a:gd name="T16" fmla="*/ 41 w 77"/>
              <a:gd name="T17" fmla="*/ 28 h 93"/>
              <a:gd name="T18" fmla="*/ 41 w 77"/>
              <a:gd name="T19" fmla="*/ 29 h 93"/>
              <a:gd name="T20" fmla="*/ 42 w 77"/>
              <a:gd name="T21" fmla="*/ 29 h 93"/>
              <a:gd name="T22" fmla="*/ 42 w 77"/>
              <a:gd name="T23" fmla="*/ 29 h 93"/>
              <a:gd name="T24" fmla="*/ 43 w 77"/>
              <a:gd name="T25" fmla="*/ 29 h 93"/>
              <a:gd name="T26" fmla="*/ 43 w 77"/>
              <a:gd name="T27" fmla="*/ 30 h 93"/>
              <a:gd name="T28" fmla="*/ 43 w 77"/>
              <a:gd name="T29" fmla="*/ 30 h 93"/>
              <a:gd name="T30" fmla="*/ 48 w 77"/>
              <a:gd name="T31" fmla="*/ 33 h 93"/>
              <a:gd name="T32" fmla="*/ 48 w 77"/>
              <a:gd name="T33" fmla="*/ 33 h 93"/>
              <a:gd name="T34" fmla="*/ 49 w 77"/>
              <a:gd name="T35" fmla="*/ 34 h 93"/>
              <a:gd name="T36" fmla="*/ 49 w 77"/>
              <a:gd name="T37" fmla="*/ 34 h 93"/>
              <a:gd name="T38" fmla="*/ 50 w 77"/>
              <a:gd name="T39" fmla="*/ 34 h 93"/>
              <a:gd name="T40" fmla="*/ 50 w 77"/>
              <a:gd name="T41" fmla="*/ 35 h 93"/>
              <a:gd name="T42" fmla="*/ 50 w 77"/>
              <a:gd name="T43" fmla="*/ 35 h 93"/>
              <a:gd name="T44" fmla="*/ 51 w 77"/>
              <a:gd name="T45" fmla="*/ 35 h 93"/>
              <a:gd name="T46" fmla="*/ 51 w 77"/>
              <a:gd name="T47" fmla="*/ 36 h 93"/>
              <a:gd name="T48" fmla="*/ 52 w 77"/>
              <a:gd name="T49" fmla="*/ 36 h 93"/>
              <a:gd name="T50" fmla="*/ 52 w 77"/>
              <a:gd name="T51" fmla="*/ 36 h 93"/>
              <a:gd name="T52" fmla="*/ 53 w 77"/>
              <a:gd name="T53" fmla="*/ 37 h 93"/>
              <a:gd name="T54" fmla="*/ 53 w 77"/>
              <a:gd name="T55" fmla="*/ 37 h 93"/>
              <a:gd name="T56" fmla="*/ 48 w 77"/>
              <a:gd name="T57" fmla="*/ 79 h 93"/>
              <a:gd name="T58" fmla="*/ 7 w 77"/>
              <a:gd name="T59" fmla="*/ 91 h 93"/>
              <a:gd name="T60" fmla="*/ 35 w 77"/>
              <a:gd name="T61" fmla="*/ 64 h 93"/>
              <a:gd name="T62" fmla="*/ 19 w 77"/>
              <a:gd name="T63" fmla="*/ 53 h 93"/>
              <a:gd name="T64" fmla="*/ 3 w 77"/>
              <a:gd name="T65" fmla="*/ 88 h 93"/>
              <a:gd name="T66" fmla="*/ 73 w 77"/>
              <a:gd name="T67" fmla="*/ 93 h 93"/>
              <a:gd name="T68" fmla="*/ 54 w 77"/>
              <a:gd name="T69" fmla="*/ 83 h 93"/>
              <a:gd name="T70" fmla="*/ 69 w 77"/>
              <a:gd name="T71" fmla="*/ 42 h 93"/>
              <a:gd name="T72" fmla="*/ 34 w 77"/>
              <a:gd name="T73" fmla="*/ 0 h 93"/>
              <a:gd name="T74" fmla="*/ 69 w 77"/>
              <a:gd name="T75" fmla="*/ 42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77" h="93">
                <a:moveTo>
                  <a:pt x="3" y="88"/>
                </a:moveTo>
                <a:cubicBezTo>
                  <a:pt x="2" y="87"/>
                  <a:pt x="1" y="86"/>
                  <a:pt x="0" y="85"/>
                </a:cubicBezTo>
                <a:cubicBezTo>
                  <a:pt x="0" y="72"/>
                  <a:pt x="0" y="58"/>
                  <a:pt x="0" y="45"/>
                </a:cubicBezTo>
                <a:cubicBezTo>
                  <a:pt x="12" y="40"/>
                  <a:pt x="21" y="32"/>
                  <a:pt x="30" y="20"/>
                </a:cubicBezTo>
                <a:cubicBezTo>
                  <a:pt x="38" y="26"/>
                  <a:pt x="38" y="26"/>
                  <a:pt x="38" y="26"/>
                </a:cubicBezTo>
                <a:cubicBezTo>
                  <a:pt x="38" y="26"/>
                  <a:pt x="38" y="26"/>
                  <a:pt x="38" y="26"/>
                </a:cubicBezTo>
                <a:cubicBezTo>
                  <a:pt x="38" y="27"/>
                  <a:pt x="38" y="27"/>
                  <a:pt x="38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40" y="27"/>
                  <a:pt x="40" y="27"/>
                  <a:pt x="40" y="27"/>
                </a:cubicBezTo>
                <a:cubicBezTo>
                  <a:pt x="40" y="27"/>
                  <a:pt x="40" y="27"/>
                  <a:pt x="40" y="27"/>
                </a:cubicBezTo>
                <a:cubicBezTo>
                  <a:pt x="40" y="28"/>
                  <a:pt x="40" y="28"/>
                  <a:pt x="40" y="28"/>
                </a:cubicBezTo>
                <a:cubicBezTo>
                  <a:pt x="40" y="28"/>
                  <a:pt x="40" y="28"/>
                  <a:pt x="40" y="28"/>
                </a:cubicBezTo>
                <a:cubicBezTo>
                  <a:pt x="40" y="28"/>
                  <a:pt x="40" y="28"/>
                  <a:pt x="40" y="28"/>
                </a:cubicBezTo>
                <a:cubicBezTo>
                  <a:pt x="41" y="28"/>
                  <a:pt x="41" y="28"/>
                  <a:pt x="41" y="28"/>
                </a:cubicBezTo>
                <a:cubicBezTo>
                  <a:pt x="41" y="28"/>
                  <a:pt x="41" y="28"/>
                  <a:pt x="41" y="28"/>
                </a:cubicBezTo>
                <a:cubicBezTo>
                  <a:pt x="41" y="28"/>
                  <a:pt x="41" y="28"/>
                  <a:pt x="41" y="28"/>
                </a:cubicBezTo>
                <a:cubicBezTo>
                  <a:pt x="41" y="29"/>
                  <a:pt x="41" y="29"/>
                  <a:pt x="41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3" y="29"/>
                  <a:pt x="43" y="29"/>
                  <a:pt x="43" y="29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4" y="30"/>
                  <a:pt x="44" y="30"/>
                  <a:pt x="44" y="30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4"/>
                  <a:pt x="48" y="34"/>
                  <a:pt x="48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50" y="34"/>
                  <a:pt x="50" y="34"/>
                  <a:pt x="50" y="34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5"/>
                  <a:pt x="50" y="35"/>
                  <a:pt x="50" y="35"/>
                </a:cubicBezTo>
                <a:cubicBezTo>
                  <a:pt x="51" y="35"/>
                  <a:pt x="51" y="35"/>
                  <a:pt x="51" y="35"/>
                </a:cubicBezTo>
                <a:cubicBezTo>
                  <a:pt x="51" y="35"/>
                  <a:pt x="51" y="35"/>
                  <a:pt x="51" y="35"/>
                </a:cubicBezTo>
                <a:cubicBezTo>
                  <a:pt x="51" y="35"/>
                  <a:pt x="51" y="35"/>
                  <a:pt x="51" y="35"/>
                </a:cubicBezTo>
                <a:cubicBezTo>
                  <a:pt x="51" y="36"/>
                  <a:pt x="51" y="36"/>
                  <a:pt x="51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3" y="37"/>
                  <a:pt x="53" y="37"/>
                  <a:pt x="53" y="37"/>
                </a:cubicBezTo>
                <a:cubicBezTo>
                  <a:pt x="53" y="37"/>
                  <a:pt x="53" y="37"/>
                  <a:pt x="53" y="37"/>
                </a:cubicBezTo>
                <a:cubicBezTo>
                  <a:pt x="53" y="37"/>
                  <a:pt x="53" y="37"/>
                  <a:pt x="53" y="37"/>
                </a:cubicBezTo>
                <a:cubicBezTo>
                  <a:pt x="62" y="43"/>
                  <a:pt x="62" y="43"/>
                  <a:pt x="62" y="43"/>
                </a:cubicBezTo>
                <a:cubicBezTo>
                  <a:pt x="53" y="55"/>
                  <a:pt x="49" y="67"/>
                  <a:pt x="48" y="79"/>
                </a:cubicBezTo>
                <a:cubicBezTo>
                  <a:pt x="36" y="84"/>
                  <a:pt x="23" y="88"/>
                  <a:pt x="11" y="93"/>
                </a:cubicBezTo>
                <a:cubicBezTo>
                  <a:pt x="9" y="92"/>
                  <a:pt x="8" y="91"/>
                  <a:pt x="7" y="91"/>
                </a:cubicBezTo>
                <a:cubicBezTo>
                  <a:pt x="23" y="68"/>
                  <a:pt x="23" y="68"/>
                  <a:pt x="23" y="68"/>
                </a:cubicBezTo>
                <a:cubicBezTo>
                  <a:pt x="27" y="69"/>
                  <a:pt x="32" y="68"/>
                  <a:pt x="35" y="64"/>
                </a:cubicBezTo>
                <a:cubicBezTo>
                  <a:pt x="38" y="60"/>
                  <a:pt x="37" y="54"/>
                  <a:pt x="32" y="51"/>
                </a:cubicBezTo>
                <a:cubicBezTo>
                  <a:pt x="28" y="47"/>
                  <a:pt x="22" y="49"/>
                  <a:pt x="19" y="53"/>
                </a:cubicBezTo>
                <a:cubicBezTo>
                  <a:pt x="16" y="57"/>
                  <a:pt x="16" y="62"/>
                  <a:pt x="19" y="65"/>
                </a:cubicBezTo>
                <a:cubicBezTo>
                  <a:pt x="3" y="88"/>
                  <a:pt x="3" y="88"/>
                  <a:pt x="3" y="88"/>
                </a:cubicBezTo>
                <a:close/>
                <a:moveTo>
                  <a:pt x="27" y="93"/>
                </a:moveTo>
                <a:cubicBezTo>
                  <a:pt x="73" y="93"/>
                  <a:pt x="73" y="93"/>
                  <a:pt x="73" y="93"/>
                </a:cubicBezTo>
                <a:cubicBezTo>
                  <a:pt x="73" y="83"/>
                  <a:pt x="73" y="83"/>
                  <a:pt x="73" y="83"/>
                </a:cubicBezTo>
                <a:cubicBezTo>
                  <a:pt x="54" y="83"/>
                  <a:pt x="54" y="83"/>
                  <a:pt x="54" y="83"/>
                </a:cubicBezTo>
                <a:cubicBezTo>
                  <a:pt x="27" y="93"/>
                  <a:pt x="27" y="93"/>
                  <a:pt x="27" y="93"/>
                </a:cubicBezTo>
                <a:close/>
                <a:moveTo>
                  <a:pt x="69" y="42"/>
                </a:moveTo>
                <a:cubicBezTo>
                  <a:pt x="77" y="31"/>
                  <a:pt x="77" y="31"/>
                  <a:pt x="77" y="31"/>
                </a:cubicBezTo>
                <a:cubicBezTo>
                  <a:pt x="34" y="0"/>
                  <a:pt x="34" y="0"/>
                  <a:pt x="34" y="0"/>
                </a:cubicBezTo>
                <a:cubicBezTo>
                  <a:pt x="26" y="12"/>
                  <a:pt x="26" y="12"/>
                  <a:pt x="26" y="12"/>
                </a:cubicBezTo>
                <a:lnTo>
                  <a:pt x="69" y="42"/>
                </a:lnTo>
                <a:close/>
              </a:path>
            </a:pathLst>
          </a:custGeom>
          <a:solidFill>
            <a:srgbClr val="3D8672"/>
          </a:solidFill>
          <a:ln>
            <a:noFill/>
          </a:ln>
        </p:spPr>
        <p:txBody>
          <a:bodyPr vert="horz" wrap="square" lIns="91429" tIns="45716" rIns="91429" bIns="45716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121917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5" name="Donut 49">
            <a:extLst>
              <a:ext uri="{FF2B5EF4-FFF2-40B4-BE49-F238E27FC236}">
                <a16:creationId xmlns:a16="http://schemas.microsoft.com/office/drawing/2014/main" xmlns="" id="{A0C565B2-8400-4EFF-BF91-81FBEE66627A}"/>
              </a:ext>
            </a:extLst>
          </p:cNvPr>
          <p:cNvSpPr/>
          <p:nvPr/>
        </p:nvSpPr>
        <p:spPr>
          <a:xfrm>
            <a:off x="8343220" y="4164524"/>
            <a:ext cx="686928" cy="686928"/>
          </a:xfrm>
          <a:prstGeom prst="donut">
            <a:avLst>
              <a:gd name="adj" fmla="val 6804"/>
            </a:avLst>
          </a:prstGeom>
          <a:solidFill>
            <a:srgbClr val="3D867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just" defTabSz="1219012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6" name="Donut 50">
            <a:extLst>
              <a:ext uri="{FF2B5EF4-FFF2-40B4-BE49-F238E27FC236}">
                <a16:creationId xmlns:a16="http://schemas.microsoft.com/office/drawing/2014/main" xmlns="" id="{FCBEA579-3BF3-4CB8-B2BE-8854338243BA}"/>
              </a:ext>
            </a:extLst>
          </p:cNvPr>
          <p:cNvSpPr/>
          <p:nvPr/>
        </p:nvSpPr>
        <p:spPr>
          <a:xfrm>
            <a:off x="5241853" y="4166349"/>
            <a:ext cx="686928" cy="686928"/>
          </a:xfrm>
          <a:prstGeom prst="donut">
            <a:avLst>
              <a:gd name="adj" fmla="val 6804"/>
            </a:avLst>
          </a:prstGeom>
          <a:solidFill>
            <a:srgbClr val="3D867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just" defTabSz="1219012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7" name="Donut 51">
            <a:extLst>
              <a:ext uri="{FF2B5EF4-FFF2-40B4-BE49-F238E27FC236}">
                <a16:creationId xmlns:a16="http://schemas.microsoft.com/office/drawing/2014/main" xmlns="" id="{BFCE6CFA-BB8B-419A-ADD2-7089D138CA0D}"/>
              </a:ext>
            </a:extLst>
          </p:cNvPr>
          <p:cNvSpPr/>
          <p:nvPr/>
        </p:nvSpPr>
        <p:spPr>
          <a:xfrm>
            <a:off x="8337810" y="1977422"/>
            <a:ext cx="686928" cy="686928"/>
          </a:xfrm>
          <a:prstGeom prst="donut">
            <a:avLst>
              <a:gd name="adj" fmla="val 6804"/>
            </a:avLst>
          </a:prstGeom>
          <a:solidFill>
            <a:srgbClr val="3D867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just" defTabSz="1219012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8" name="TextBox 52">
            <a:extLst>
              <a:ext uri="{FF2B5EF4-FFF2-40B4-BE49-F238E27FC236}">
                <a16:creationId xmlns:a16="http://schemas.microsoft.com/office/drawing/2014/main" xmlns="" id="{C767D281-C033-4F9E-B7B7-4356156E9E95}"/>
              </a:ext>
            </a:extLst>
          </p:cNvPr>
          <p:cNvSpPr txBox="1"/>
          <p:nvPr/>
        </p:nvSpPr>
        <p:spPr>
          <a:xfrm>
            <a:off x="5956030" y="2242923"/>
            <a:ext cx="1441420" cy="328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012">
              <a:lnSpc>
                <a:spcPct val="120000"/>
              </a:lnSpc>
            </a:pPr>
            <a:r>
              <a:rPr lang="zh-CN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请替换文字内容</a:t>
            </a:r>
            <a:endParaRPr lang="en-GB" altLang="zh-CN" sz="1400" b="1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9" name="TextBox 53">
            <a:extLst>
              <a:ext uri="{FF2B5EF4-FFF2-40B4-BE49-F238E27FC236}">
                <a16:creationId xmlns:a16="http://schemas.microsoft.com/office/drawing/2014/main" xmlns="" id="{C8598FE7-4CF1-4679-BE58-12D489B22445}"/>
              </a:ext>
            </a:extLst>
          </p:cNvPr>
          <p:cNvSpPr txBox="1"/>
          <p:nvPr/>
        </p:nvSpPr>
        <p:spPr>
          <a:xfrm>
            <a:off x="5897800" y="1900410"/>
            <a:ext cx="740908" cy="4303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 defTabSz="1219012">
              <a:lnSpc>
                <a:spcPct val="120000"/>
              </a:lnSpc>
            </a:pPr>
            <a:r>
              <a:rPr lang="en-US" sz="2000" b="1" dirty="0">
                <a:solidFill>
                  <a:srgbClr val="3D8672"/>
                </a:solidFill>
                <a:cs typeface="+mn-ea"/>
                <a:sym typeface="+mn-lt"/>
              </a:rPr>
              <a:t>80%</a:t>
            </a:r>
            <a:endParaRPr lang="en-GB" sz="2000" b="1" dirty="0">
              <a:solidFill>
                <a:srgbClr val="3D8672"/>
              </a:solidFill>
              <a:cs typeface="+mn-ea"/>
              <a:sym typeface="+mn-lt"/>
            </a:endParaRPr>
          </a:p>
        </p:txBody>
      </p:sp>
      <p:sp>
        <p:nvSpPr>
          <p:cNvPr id="70" name="TextBox 54">
            <a:extLst>
              <a:ext uri="{FF2B5EF4-FFF2-40B4-BE49-F238E27FC236}">
                <a16:creationId xmlns:a16="http://schemas.microsoft.com/office/drawing/2014/main" xmlns="" id="{60FE13E9-EE10-44FE-A054-28978659574F}"/>
              </a:ext>
            </a:extLst>
          </p:cNvPr>
          <p:cNvSpPr txBox="1"/>
          <p:nvPr/>
        </p:nvSpPr>
        <p:spPr>
          <a:xfrm>
            <a:off x="9018491" y="2242923"/>
            <a:ext cx="1441420" cy="328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012">
              <a:lnSpc>
                <a:spcPct val="120000"/>
              </a:lnSpc>
            </a:pPr>
            <a:r>
              <a:rPr lang="zh-CN" altLang="en-US" sz="1400" b="1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请替换文字内容</a:t>
            </a:r>
            <a:endParaRPr lang="en-GB" sz="1400" b="1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1" name="TextBox 55">
            <a:extLst>
              <a:ext uri="{FF2B5EF4-FFF2-40B4-BE49-F238E27FC236}">
                <a16:creationId xmlns:a16="http://schemas.microsoft.com/office/drawing/2014/main" xmlns="" id="{C04053CD-BD5E-4084-BB23-82EBC3F0469D}"/>
              </a:ext>
            </a:extLst>
          </p:cNvPr>
          <p:cNvSpPr txBox="1"/>
          <p:nvPr/>
        </p:nvSpPr>
        <p:spPr>
          <a:xfrm>
            <a:off x="9013690" y="1900410"/>
            <a:ext cx="740908" cy="4303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 defTabSz="1219012">
              <a:lnSpc>
                <a:spcPct val="120000"/>
              </a:lnSpc>
            </a:pPr>
            <a:r>
              <a:rPr lang="en-US" sz="2000" b="1">
                <a:solidFill>
                  <a:srgbClr val="3D8672"/>
                </a:solidFill>
                <a:cs typeface="+mn-ea"/>
                <a:sym typeface="+mn-lt"/>
              </a:rPr>
              <a:t>60%</a:t>
            </a:r>
            <a:endParaRPr lang="en-GB" sz="2000" b="1">
              <a:solidFill>
                <a:srgbClr val="3D8672"/>
              </a:solidFill>
              <a:cs typeface="+mn-ea"/>
              <a:sym typeface="+mn-lt"/>
            </a:endParaRPr>
          </a:p>
        </p:txBody>
      </p:sp>
      <p:sp>
        <p:nvSpPr>
          <p:cNvPr id="72" name="TextBox 56">
            <a:extLst>
              <a:ext uri="{FF2B5EF4-FFF2-40B4-BE49-F238E27FC236}">
                <a16:creationId xmlns:a16="http://schemas.microsoft.com/office/drawing/2014/main" xmlns="" id="{F801DFA8-E9D4-4992-BE8C-C99ACBEAE876}"/>
              </a:ext>
            </a:extLst>
          </p:cNvPr>
          <p:cNvSpPr txBox="1"/>
          <p:nvPr/>
        </p:nvSpPr>
        <p:spPr>
          <a:xfrm>
            <a:off x="5964409" y="4440153"/>
            <a:ext cx="1441420" cy="328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012">
              <a:lnSpc>
                <a:spcPct val="120000"/>
              </a:lnSpc>
            </a:pPr>
            <a:r>
              <a:rPr lang="zh-CN" altLang="en-US" sz="1400" b="1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请替换文字内容</a:t>
            </a:r>
            <a:endParaRPr lang="en-GB" altLang="zh-CN" sz="1400" b="1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3" name="TextBox 57">
            <a:extLst>
              <a:ext uri="{FF2B5EF4-FFF2-40B4-BE49-F238E27FC236}">
                <a16:creationId xmlns:a16="http://schemas.microsoft.com/office/drawing/2014/main" xmlns="" id="{8F392107-39B3-4CDA-BAD3-202AA9CAE5F1}"/>
              </a:ext>
            </a:extLst>
          </p:cNvPr>
          <p:cNvSpPr txBox="1"/>
          <p:nvPr/>
        </p:nvSpPr>
        <p:spPr>
          <a:xfrm>
            <a:off x="5906179" y="4081922"/>
            <a:ext cx="740908" cy="4303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 defTabSz="1219012">
              <a:lnSpc>
                <a:spcPct val="120000"/>
              </a:lnSpc>
            </a:pPr>
            <a:r>
              <a:rPr lang="en-US" sz="2000" b="1">
                <a:solidFill>
                  <a:srgbClr val="3D8672"/>
                </a:solidFill>
                <a:cs typeface="+mn-ea"/>
                <a:sym typeface="+mn-lt"/>
              </a:rPr>
              <a:t>93%</a:t>
            </a:r>
            <a:endParaRPr lang="en-GB" sz="2000" b="1">
              <a:solidFill>
                <a:srgbClr val="3D8672"/>
              </a:solidFill>
              <a:cs typeface="+mn-ea"/>
              <a:sym typeface="+mn-lt"/>
            </a:endParaRPr>
          </a:p>
        </p:txBody>
      </p:sp>
      <p:sp>
        <p:nvSpPr>
          <p:cNvPr id="74" name="TextBox 58">
            <a:extLst>
              <a:ext uri="{FF2B5EF4-FFF2-40B4-BE49-F238E27FC236}">
                <a16:creationId xmlns:a16="http://schemas.microsoft.com/office/drawing/2014/main" xmlns="" id="{93E26E07-7102-4566-B65D-E219522775CA}"/>
              </a:ext>
            </a:extLst>
          </p:cNvPr>
          <p:cNvSpPr txBox="1"/>
          <p:nvPr/>
        </p:nvSpPr>
        <p:spPr>
          <a:xfrm>
            <a:off x="9073015" y="4438474"/>
            <a:ext cx="1441420" cy="328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012">
              <a:lnSpc>
                <a:spcPct val="120000"/>
              </a:lnSpc>
            </a:pPr>
            <a:r>
              <a:rPr lang="zh-CN" altLang="en-US" sz="1400" b="1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请替换文字内容</a:t>
            </a:r>
            <a:endParaRPr lang="en-GB" altLang="zh-CN" sz="1400" b="1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5" name="TextBox 59">
            <a:extLst>
              <a:ext uri="{FF2B5EF4-FFF2-40B4-BE49-F238E27FC236}">
                <a16:creationId xmlns:a16="http://schemas.microsoft.com/office/drawing/2014/main" xmlns="" id="{87E17108-BFAD-443D-B361-E14446DDA953}"/>
              </a:ext>
            </a:extLst>
          </p:cNvPr>
          <p:cNvSpPr txBox="1"/>
          <p:nvPr/>
        </p:nvSpPr>
        <p:spPr>
          <a:xfrm>
            <a:off x="9015885" y="4080243"/>
            <a:ext cx="740908" cy="4303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 defTabSz="1219012">
              <a:lnSpc>
                <a:spcPct val="120000"/>
              </a:lnSpc>
            </a:pPr>
            <a:r>
              <a:rPr lang="en-US" sz="2000" b="1">
                <a:solidFill>
                  <a:srgbClr val="3D8672"/>
                </a:solidFill>
                <a:cs typeface="+mn-ea"/>
                <a:sym typeface="+mn-lt"/>
              </a:rPr>
              <a:t>55%</a:t>
            </a:r>
            <a:endParaRPr lang="en-GB" sz="2000" b="1">
              <a:solidFill>
                <a:srgbClr val="3D8672"/>
              </a:solidFill>
              <a:cs typeface="+mn-ea"/>
              <a:sym typeface="+mn-lt"/>
            </a:endParaRPr>
          </a:p>
        </p:txBody>
      </p:sp>
      <p:sp>
        <p:nvSpPr>
          <p:cNvPr id="76" name="Rectangle 60">
            <a:extLst>
              <a:ext uri="{FF2B5EF4-FFF2-40B4-BE49-F238E27FC236}">
                <a16:creationId xmlns:a16="http://schemas.microsoft.com/office/drawing/2014/main" xmlns="" id="{488A64A1-E9C4-41CC-92B5-E8B339486EE8}"/>
              </a:ext>
            </a:extLst>
          </p:cNvPr>
          <p:cNvSpPr/>
          <p:nvPr/>
        </p:nvSpPr>
        <p:spPr>
          <a:xfrm>
            <a:off x="5917054" y="2542338"/>
            <a:ext cx="1656137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012">
              <a:lnSpc>
                <a:spcPct val="150000"/>
              </a:lnSpc>
            </a:pPr>
            <a:r>
              <a: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点击输入简要文字内容，文字内容需概括精炼，不用多余的文字修饰，言简意赅的说明该项内容。</a:t>
            </a:r>
          </a:p>
        </p:txBody>
      </p:sp>
      <p:sp>
        <p:nvSpPr>
          <p:cNvPr id="77" name="Rectangle 61">
            <a:extLst>
              <a:ext uri="{FF2B5EF4-FFF2-40B4-BE49-F238E27FC236}">
                <a16:creationId xmlns:a16="http://schemas.microsoft.com/office/drawing/2014/main" xmlns="" id="{ED90C04C-A4C2-43E3-BBB7-F3D1FEFAD2CE}"/>
              </a:ext>
            </a:extLst>
          </p:cNvPr>
          <p:cNvSpPr/>
          <p:nvPr/>
        </p:nvSpPr>
        <p:spPr>
          <a:xfrm>
            <a:off x="5925433" y="4737291"/>
            <a:ext cx="1656137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012">
              <a:lnSpc>
                <a:spcPct val="150000"/>
              </a:lnSpc>
            </a:pPr>
            <a:r>
              <a: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点击输入简要文字内容，文字内容需概括精炼，不用多余的文字修饰，言简意赅的说明该项内容。</a:t>
            </a:r>
          </a:p>
        </p:txBody>
      </p:sp>
      <p:sp>
        <p:nvSpPr>
          <p:cNvPr id="78" name="Rectangle 62">
            <a:extLst>
              <a:ext uri="{FF2B5EF4-FFF2-40B4-BE49-F238E27FC236}">
                <a16:creationId xmlns:a16="http://schemas.microsoft.com/office/drawing/2014/main" xmlns="" id="{ED842A1D-14A6-4600-A5D7-03C4E3010680}"/>
              </a:ext>
            </a:extLst>
          </p:cNvPr>
          <p:cNvSpPr/>
          <p:nvPr/>
        </p:nvSpPr>
        <p:spPr>
          <a:xfrm>
            <a:off x="9013039" y="2542338"/>
            <a:ext cx="1656137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012">
              <a:lnSpc>
                <a:spcPct val="150000"/>
              </a:lnSpc>
            </a:pPr>
            <a:r>
              <a: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点击输入简要文字内容，文字内容需概括精炼，不用多余的文字修饰，言简意赅的说明该项内容。</a:t>
            </a:r>
          </a:p>
        </p:txBody>
      </p:sp>
      <p:sp>
        <p:nvSpPr>
          <p:cNvPr id="79" name="Rectangle 63">
            <a:extLst>
              <a:ext uri="{FF2B5EF4-FFF2-40B4-BE49-F238E27FC236}">
                <a16:creationId xmlns:a16="http://schemas.microsoft.com/office/drawing/2014/main" xmlns="" id="{41F48C67-D3A0-49BF-98EA-A8E18CA23C32}"/>
              </a:ext>
            </a:extLst>
          </p:cNvPr>
          <p:cNvSpPr/>
          <p:nvPr/>
        </p:nvSpPr>
        <p:spPr>
          <a:xfrm>
            <a:off x="9007229" y="4735612"/>
            <a:ext cx="1656137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012">
              <a:lnSpc>
                <a:spcPct val="150000"/>
              </a:lnSpc>
            </a:pPr>
            <a:r>
              <a:rPr lang="zh-CN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点击输入简要文字内容，文字内容需概括精炼，不用多余的文字修饰，言简意赅的说明该项内容。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761"/>
          <a:stretch/>
        </p:blipFill>
        <p:spPr>
          <a:xfrm flipH="1">
            <a:off x="1249599" y="1816731"/>
            <a:ext cx="3736911" cy="4527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195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0"/>
                            </p:stCondLst>
                            <p:childTnLst>
                              <p:par>
                                <p:cTn id="6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500"/>
                            </p:stCondLst>
                            <p:childTnLst>
                              <p:par>
                                <p:cTn id="7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7500"/>
                            </p:stCondLst>
                            <p:childTnLst>
                              <p:par>
                                <p:cTn id="9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8000"/>
                            </p:stCondLst>
                            <p:childTnLst>
                              <p:par>
                                <p:cTn id="9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8500"/>
                            </p:stCondLst>
                            <p:childTnLst>
                              <p:par>
                                <p:cTn id="10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9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95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1170010" y="958581"/>
            <a:ext cx="3125452" cy="555403"/>
            <a:chOff x="771398" y="1001486"/>
            <a:chExt cx="3125452" cy="555403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26014" y="1118985"/>
              <a:ext cx="608200" cy="437904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71398" y="1103015"/>
              <a:ext cx="608200" cy="437904"/>
            </a:xfrm>
            <a:prstGeom prst="rect">
              <a:avLst/>
            </a:prstGeom>
          </p:spPr>
        </p:pic>
        <p:grpSp>
          <p:nvGrpSpPr>
            <p:cNvPr id="17" name="组合 16"/>
            <p:cNvGrpSpPr/>
            <p:nvPr/>
          </p:nvGrpSpPr>
          <p:grpSpPr>
            <a:xfrm>
              <a:off x="1060264" y="1001486"/>
              <a:ext cx="2836586" cy="552214"/>
              <a:chOff x="1060263" y="828274"/>
              <a:chExt cx="3769411" cy="733812"/>
            </a:xfrm>
          </p:grpSpPr>
          <p:grpSp>
            <p:nvGrpSpPr>
              <p:cNvPr id="19" name="组合 18">
                <a:extLst>
                  <a:ext uri="{FF2B5EF4-FFF2-40B4-BE49-F238E27FC236}">
                    <a16:creationId xmlns:a16="http://schemas.microsoft.com/office/drawing/2014/main" xmlns="" id="{EA1518F8-1812-456B-8906-6C6A5A7A9802}"/>
                  </a:ext>
                </a:extLst>
              </p:cNvPr>
              <p:cNvGrpSpPr/>
              <p:nvPr/>
            </p:nvGrpSpPr>
            <p:grpSpPr>
              <a:xfrm>
                <a:off x="1060263" y="828274"/>
                <a:ext cx="699925" cy="699925"/>
                <a:chOff x="1703892" y="3771436"/>
                <a:chExt cx="699925" cy="699925"/>
              </a:xfrm>
            </p:grpSpPr>
            <p:sp>
              <p:nvSpPr>
                <p:cNvPr id="21" name="椭圆 20">
                  <a:extLst>
                    <a:ext uri="{FF2B5EF4-FFF2-40B4-BE49-F238E27FC236}">
                      <a16:creationId xmlns:a16="http://schemas.microsoft.com/office/drawing/2014/main" xmlns="" id="{82FEC601-B001-476E-BA77-01CB76688E17}"/>
                    </a:ext>
                  </a:extLst>
                </p:cNvPr>
                <p:cNvSpPr/>
                <p:nvPr/>
              </p:nvSpPr>
              <p:spPr>
                <a:xfrm>
                  <a:off x="1703892" y="3771436"/>
                  <a:ext cx="699925" cy="699925"/>
                </a:xfrm>
                <a:prstGeom prst="ellipse">
                  <a:avLst/>
                </a:prstGeom>
                <a:solidFill>
                  <a:srgbClr val="3D867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文本框 21">
                  <a:extLst>
                    <a:ext uri="{FF2B5EF4-FFF2-40B4-BE49-F238E27FC236}">
                      <a16:creationId xmlns:a16="http://schemas.microsoft.com/office/drawing/2014/main" xmlns="" id="{1587ED68-86C2-4BF0-A328-EF427D9D6836}"/>
                    </a:ext>
                  </a:extLst>
                </p:cNvPr>
                <p:cNvSpPr txBox="1"/>
                <p:nvPr/>
              </p:nvSpPr>
              <p:spPr>
                <a:xfrm>
                  <a:off x="1703893" y="3890565"/>
                  <a:ext cx="699924" cy="5316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000" b="1" dirty="0" smtClean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04</a:t>
                  </a:r>
                  <a:endParaRPr lang="zh-CN" altLang="en-US" sz="20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xmlns="" id="{BF2E7C95-9D5A-46AE-91B1-8F36B90E4664}"/>
                  </a:ext>
                </a:extLst>
              </p:cNvPr>
              <p:cNvSpPr txBox="1"/>
              <p:nvPr/>
            </p:nvSpPr>
            <p:spPr>
              <a:xfrm>
                <a:off x="2088730" y="948600"/>
                <a:ext cx="2740944" cy="6134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sz="2400" b="1" dirty="0" smtClean="0">
                    <a:cs typeface="+mn-ea"/>
                    <a:sym typeface="+mn-lt"/>
                  </a:rPr>
                  <a:t>未来工作计划</a:t>
                </a:r>
                <a:endParaRPr lang="zh-CN" altLang="en-US" sz="2400" b="1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" name="组合 1"/>
          <p:cNvGrpSpPr/>
          <p:nvPr/>
        </p:nvGrpSpPr>
        <p:grpSpPr>
          <a:xfrm>
            <a:off x="1722232" y="1828800"/>
            <a:ext cx="4019024" cy="4159490"/>
            <a:chOff x="1235274" y="1666337"/>
            <a:chExt cx="4492735" cy="4649757"/>
          </a:xfrm>
        </p:grpSpPr>
        <p:sp>
          <p:nvSpPr>
            <p:cNvPr id="32" name="Arc 5">
              <a:extLst>
                <a:ext uri="{FF2B5EF4-FFF2-40B4-BE49-F238E27FC236}">
                  <a16:creationId xmlns:a16="http://schemas.microsoft.com/office/drawing/2014/main" xmlns="" id="{0191123A-53B4-458F-B4AA-F74BFFD6B3BD}"/>
                </a:ext>
              </a:extLst>
            </p:cNvPr>
            <p:cNvSpPr/>
            <p:nvPr/>
          </p:nvSpPr>
          <p:spPr>
            <a:xfrm>
              <a:off x="1235274" y="1832994"/>
              <a:ext cx="4483100" cy="4483100"/>
            </a:xfrm>
            <a:prstGeom prst="arc">
              <a:avLst>
                <a:gd name="adj1" fmla="val 20230496"/>
                <a:gd name="adj2" fmla="val 21370915"/>
              </a:avLst>
            </a:prstGeom>
            <a:noFill/>
            <a:ln w="28575" cap="rnd" cmpd="sng" algn="ctr">
              <a:solidFill>
                <a:srgbClr val="040404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3" name="Arc 6">
              <a:extLst>
                <a:ext uri="{FF2B5EF4-FFF2-40B4-BE49-F238E27FC236}">
                  <a16:creationId xmlns:a16="http://schemas.microsoft.com/office/drawing/2014/main" xmlns="" id="{C82EDE47-5C1C-45A4-BA65-53512498F574}"/>
                </a:ext>
              </a:extLst>
            </p:cNvPr>
            <p:cNvSpPr/>
            <p:nvPr/>
          </p:nvSpPr>
          <p:spPr>
            <a:xfrm>
              <a:off x="1244909" y="1832994"/>
              <a:ext cx="4483100" cy="4483100"/>
            </a:xfrm>
            <a:prstGeom prst="arc">
              <a:avLst>
                <a:gd name="adj1" fmla="val 43325"/>
                <a:gd name="adj2" fmla="val 3696807"/>
              </a:avLst>
            </a:prstGeom>
            <a:noFill/>
            <a:ln w="28575" cap="rnd" cmpd="sng" algn="ctr">
              <a:solidFill>
                <a:srgbClr val="040404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4" name="任意多边形: 形状 194">
              <a:extLst>
                <a:ext uri="{FF2B5EF4-FFF2-40B4-BE49-F238E27FC236}">
                  <a16:creationId xmlns:a16="http://schemas.microsoft.com/office/drawing/2014/main" xmlns="" id="{38E03AE2-588E-4DD0-BE44-E5897FC59C13}"/>
                </a:ext>
              </a:extLst>
            </p:cNvPr>
            <p:cNvSpPr/>
            <p:nvPr/>
          </p:nvSpPr>
          <p:spPr>
            <a:xfrm>
              <a:off x="1532727" y="2124172"/>
              <a:ext cx="3904101" cy="3904099"/>
            </a:xfrm>
            <a:custGeom>
              <a:avLst/>
              <a:gdLst>
                <a:gd name="connsiteX0" fmla="*/ 1498250 w 2996502"/>
                <a:gd name="connsiteY0" fmla="*/ 267054 h 2996500"/>
                <a:gd name="connsiteX1" fmla="*/ 267054 w 2996502"/>
                <a:gd name="connsiteY1" fmla="*/ 1498250 h 2996500"/>
                <a:gd name="connsiteX2" fmla="*/ 1498250 w 2996502"/>
                <a:gd name="connsiteY2" fmla="*/ 2729446 h 2996500"/>
                <a:gd name="connsiteX3" fmla="*/ 2729446 w 2996502"/>
                <a:gd name="connsiteY3" fmla="*/ 1498250 h 2996500"/>
                <a:gd name="connsiteX4" fmla="*/ 1498250 w 2996502"/>
                <a:gd name="connsiteY4" fmla="*/ 267054 h 2996500"/>
                <a:gd name="connsiteX5" fmla="*/ 1498251 w 2996502"/>
                <a:gd name="connsiteY5" fmla="*/ 0 h 2996500"/>
                <a:gd name="connsiteX6" fmla="*/ 2996502 w 2996502"/>
                <a:gd name="connsiteY6" fmla="*/ 1498250 h 2996500"/>
                <a:gd name="connsiteX7" fmla="*/ 1498251 w 2996502"/>
                <a:gd name="connsiteY7" fmla="*/ 2996500 h 2996500"/>
                <a:gd name="connsiteX8" fmla="*/ 0 w 2996502"/>
                <a:gd name="connsiteY8" fmla="*/ 1498250 h 2996500"/>
                <a:gd name="connsiteX9" fmla="*/ 1498251 w 2996502"/>
                <a:gd name="connsiteY9" fmla="*/ 0 h 2996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96502" h="2996500">
                  <a:moveTo>
                    <a:pt x="1498250" y="267054"/>
                  </a:moveTo>
                  <a:cubicBezTo>
                    <a:pt x="818279" y="267054"/>
                    <a:pt x="267054" y="818279"/>
                    <a:pt x="267054" y="1498250"/>
                  </a:cubicBezTo>
                  <a:cubicBezTo>
                    <a:pt x="267054" y="2178221"/>
                    <a:pt x="818279" y="2729446"/>
                    <a:pt x="1498250" y="2729446"/>
                  </a:cubicBezTo>
                  <a:cubicBezTo>
                    <a:pt x="2178221" y="2729446"/>
                    <a:pt x="2729446" y="2178221"/>
                    <a:pt x="2729446" y="1498250"/>
                  </a:cubicBezTo>
                  <a:cubicBezTo>
                    <a:pt x="2729446" y="818279"/>
                    <a:pt x="2178221" y="267054"/>
                    <a:pt x="1498250" y="267054"/>
                  </a:cubicBezTo>
                  <a:close/>
                  <a:moveTo>
                    <a:pt x="1498251" y="0"/>
                  </a:moveTo>
                  <a:cubicBezTo>
                    <a:pt x="2325712" y="0"/>
                    <a:pt x="2996502" y="670789"/>
                    <a:pt x="2996502" y="1498250"/>
                  </a:cubicBezTo>
                  <a:cubicBezTo>
                    <a:pt x="2996502" y="2325711"/>
                    <a:pt x="2325712" y="2996500"/>
                    <a:pt x="1498251" y="2996500"/>
                  </a:cubicBezTo>
                  <a:cubicBezTo>
                    <a:pt x="670790" y="2996500"/>
                    <a:pt x="0" y="2325711"/>
                    <a:pt x="0" y="1498250"/>
                  </a:cubicBezTo>
                  <a:cubicBezTo>
                    <a:pt x="0" y="670789"/>
                    <a:pt x="670790" y="0"/>
                    <a:pt x="1498251" y="0"/>
                  </a:cubicBezTo>
                  <a:close/>
                </a:path>
              </a:pathLst>
            </a:custGeom>
            <a:solidFill>
              <a:srgbClr val="3D8672"/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anchor="ctr">
              <a:no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5" name="任意多边形: 形状 195">
              <a:extLst>
                <a:ext uri="{FF2B5EF4-FFF2-40B4-BE49-F238E27FC236}">
                  <a16:creationId xmlns:a16="http://schemas.microsoft.com/office/drawing/2014/main" xmlns="" id="{20B27083-F32E-4F43-BAFE-32E125BFB503}"/>
                </a:ext>
              </a:extLst>
            </p:cNvPr>
            <p:cNvSpPr/>
            <p:nvPr/>
          </p:nvSpPr>
          <p:spPr>
            <a:xfrm>
              <a:off x="2232165" y="2823609"/>
              <a:ext cx="2505224" cy="2505224"/>
            </a:xfrm>
            <a:custGeom>
              <a:avLst/>
              <a:gdLst>
                <a:gd name="connsiteX0" fmla="*/ 951307 w 1922826"/>
                <a:gd name="connsiteY0" fmla="*/ 235841 h 1922826"/>
                <a:gd name="connsiteX1" fmla="*/ 225735 w 1922826"/>
                <a:gd name="connsiteY1" fmla="*/ 961413 h 1922826"/>
                <a:gd name="connsiteX2" fmla="*/ 951307 w 1922826"/>
                <a:gd name="connsiteY2" fmla="*/ 1686985 h 1922826"/>
                <a:gd name="connsiteX3" fmla="*/ 1676879 w 1922826"/>
                <a:gd name="connsiteY3" fmla="*/ 961413 h 1922826"/>
                <a:gd name="connsiteX4" fmla="*/ 951307 w 1922826"/>
                <a:gd name="connsiteY4" fmla="*/ 235841 h 1922826"/>
                <a:gd name="connsiteX5" fmla="*/ 961413 w 1922826"/>
                <a:gd name="connsiteY5" fmla="*/ 0 h 1922826"/>
                <a:gd name="connsiteX6" fmla="*/ 1922826 w 1922826"/>
                <a:gd name="connsiteY6" fmla="*/ 961413 h 1922826"/>
                <a:gd name="connsiteX7" fmla="*/ 961413 w 1922826"/>
                <a:gd name="connsiteY7" fmla="*/ 1922826 h 1922826"/>
                <a:gd name="connsiteX8" fmla="*/ 0 w 1922826"/>
                <a:gd name="connsiteY8" fmla="*/ 961413 h 1922826"/>
                <a:gd name="connsiteX9" fmla="*/ 961413 w 1922826"/>
                <a:gd name="connsiteY9" fmla="*/ 0 h 192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22826" h="1922826">
                  <a:moveTo>
                    <a:pt x="951307" y="235841"/>
                  </a:moveTo>
                  <a:cubicBezTo>
                    <a:pt x="550585" y="235841"/>
                    <a:pt x="225735" y="560691"/>
                    <a:pt x="225735" y="961413"/>
                  </a:cubicBezTo>
                  <a:cubicBezTo>
                    <a:pt x="225735" y="1362135"/>
                    <a:pt x="550585" y="1686985"/>
                    <a:pt x="951307" y="1686985"/>
                  </a:cubicBezTo>
                  <a:cubicBezTo>
                    <a:pt x="1352029" y="1686985"/>
                    <a:pt x="1676879" y="1362135"/>
                    <a:pt x="1676879" y="961413"/>
                  </a:cubicBezTo>
                  <a:cubicBezTo>
                    <a:pt x="1676879" y="560691"/>
                    <a:pt x="1352029" y="235841"/>
                    <a:pt x="951307" y="235841"/>
                  </a:cubicBezTo>
                  <a:close/>
                  <a:moveTo>
                    <a:pt x="961413" y="0"/>
                  </a:moveTo>
                  <a:cubicBezTo>
                    <a:pt x="1492387" y="0"/>
                    <a:pt x="1922826" y="430439"/>
                    <a:pt x="1922826" y="961413"/>
                  </a:cubicBezTo>
                  <a:cubicBezTo>
                    <a:pt x="1922826" y="1492387"/>
                    <a:pt x="1492387" y="1922826"/>
                    <a:pt x="961413" y="1922826"/>
                  </a:cubicBezTo>
                  <a:cubicBezTo>
                    <a:pt x="430439" y="1922826"/>
                    <a:pt x="0" y="1492387"/>
                    <a:pt x="0" y="961413"/>
                  </a:cubicBezTo>
                  <a:cubicBezTo>
                    <a:pt x="0" y="430439"/>
                    <a:pt x="430439" y="0"/>
                    <a:pt x="961413" y="0"/>
                  </a:cubicBezTo>
                  <a:close/>
                </a:path>
              </a:pathLst>
            </a:custGeom>
            <a:solidFill>
              <a:srgbClr val="3D8672"/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anchor="ctr">
              <a:no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6" name="任意多边形: 形状 196">
              <a:extLst>
                <a:ext uri="{FF2B5EF4-FFF2-40B4-BE49-F238E27FC236}">
                  <a16:creationId xmlns:a16="http://schemas.microsoft.com/office/drawing/2014/main" xmlns="" id="{DE144575-B19E-44EB-BF97-C560BDA20745}"/>
                </a:ext>
              </a:extLst>
            </p:cNvPr>
            <p:cNvSpPr/>
            <p:nvPr/>
          </p:nvSpPr>
          <p:spPr>
            <a:xfrm>
              <a:off x="2798036" y="3389480"/>
              <a:ext cx="1373482" cy="1373482"/>
            </a:xfrm>
            <a:custGeom>
              <a:avLst/>
              <a:gdLst>
                <a:gd name="connsiteX0" fmla="*/ 527092 w 1054184"/>
                <a:gd name="connsiteY0" fmla="*/ 171281 h 1054184"/>
                <a:gd name="connsiteX1" fmla="*/ 171282 w 1054184"/>
                <a:gd name="connsiteY1" fmla="*/ 527091 h 1054184"/>
                <a:gd name="connsiteX2" fmla="*/ 527092 w 1054184"/>
                <a:gd name="connsiteY2" fmla="*/ 882901 h 1054184"/>
                <a:gd name="connsiteX3" fmla="*/ 882902 w 1054184"/>
                <a:gd name="connsiteY3" fmla="*/ 527091 h 1054184"/>
                <a:gd name="connsiteX4" fmla="*/ 527092 w 1054184"/>
                <a:gd name="connsiteY4" fmla="*/ 171281 h 1054184"/>
                <a:gd name="connsiteX5" fmla="*/ 527092 w 1054184"/>
                <a:gd name="connsiteY5" fmla="*/ 0 h 1054184"/>
                <a:gd name="connsiteX6" fmla="*/ 1054184 w 1054184"/>
                <a:gd name="connsiteY6" fmla="*/ 527092 h 1054184"/>
                <a:gd name="connsiteX7" fmla="*/ 527092 w 1054184"/>
                <a:gd name="connsiteY7" fmla="*/ 1054184 h 1054184"/>
                <a:gd name="connsiteX8" fmla="*/ 0 w 1054184"/>
                <a:gd name="connsiteY8" fmla="*/ 527092 h 1054184"/>
                <a:gd name="connsiteX9" fmla="*/ 527092 w 1054184"/>
                <a:gd name="connsiteY9" fmla="*/ 0 h 1054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54184" h="1054184">
                  <a:moveTo>
                    <a:pt x="527092" y="171281"/>
                  </a:moveTo>
                  <a:cubicBezTo>
                    <a:pt x="330584" y="171281"/>
                    <a:pt x="171282" y="330583"/>
                    <a:pt x="171282" y="527091"/>
                  </a:cubicBezTo>
                  <a:cubicBezTo>
                    <a:pt x="171282" y="723599"/>
                    <a:pt x="330584" y="882901"/>
                    <a:pt x="527092" y="882901"/>
                  </a:cubicBezTo>
                  <a:cubicBezTo>
                    <a:pt x="723600" y="882901"/>
                    <a:pt x="882902" y="723599"/>
                    <a:pt x="882902" y="527091"/>
                  </a:cubicBezTo>
                  <a:cubicBezTo>
                    <a:pt x="882902" y="330583"/>
                    <a:pt x="723600" y="171281"/>
                    <a:pt x="527092" y="171281"/>
                  </a:cubicBezTo>
                  <a:close/>
                  <a:moveTo>
                    <a:pt x="527092" y="0"/>
                  </a:moveTo>
                  <a:cubicBezTo>
                    <a:pt x="818197" y="0"/>
                    <a:pt x="1054184" y="235987"/>
                    <a:pt x="1054184" y="527092"/>
                  </a:cubicBezTo>
                  <a:cubicBezTo>
                    <a:pt x="1054184" y="818197"/>
                    <a:pt x="818197" y="1054184"/>
                    <a:pt x="527092" y="1054184"/>
                  </a:cubicBezTo>
                  <a:cubicBezTo>
                    <a:pt x="235987" y="1054184"/>
                    <a:pt x="0" y="818197"/>
                    <a:pt x="0" y="527092"/>
                  </a:cubicBezTo>
                  <a:cubicBezTo>
                    <a:pt x="0" y="235987"/>
                    <a:pt x="235987" y="0"/>
                    <a:pt x="527092" y="0"/>
                  </a:cubicBezTo>
                  <a:close/>
                </a:path>
              </a:pathLst>
            </a:custGeom>
            <a:solidFill>
              <a:srgbClr val="3D8672"/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anchor="ctr">
              <a:no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7" name="Oval 13">
              <a:extLst>
                <a:ext uri="{FF2B5EF4-FFF2-40B4-BE49-F238E27FC236}">
                  <a16:creationId xmlns:a16="http://schemas.microsoft.com/office/drawing/2014/main" xmlns="" id="{7584F688-A29F-4068-954F-8E9ACB8F45B1}"/>
                </a:ext>
              </a:extLst>
            </p:cNvPr>
            <p:cNvSpPr/>
            <p:nvPr/>
          </p:nvSpPr>
          <p:spPr>
            <a:xfrm>
              <a:off x="3250019" y="3841463"/>
              <a:ext cx="469516" cy="469516"/>
            </a:xfrm>
            <a:prstGeom prst="ellipse">
              <a:avLst/>
            </a:prstGeom>
            <a:solidFill>
              <a:srgbClr val="3D8672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38" name="Group 14">
              <a:extLst>
                <a:ext uri="{FF2B5EF4-FFF2-40B4-BE49-F238E27FC236}">
                  <a16:creationId xmlns:a16="http://schemas.microsoft.com/office/drawing/2014/main" xmlns="" id="{014FD3AA-04ED-4EDA-B72E-AADE993A89F1}"/>
                </a:ext>
              </a:extLst>
            </p:cNvPr>
            <p:cNvGrpSpPr/>
            <p:nvPr/>
          </p:nvGrpSpPr>
          <p:grpSpPr>
            <a:xfrm rot="18972328" flipH="1">
              <a:off x="2092252" y="1666337"/>
              <a:ext cx="886963" cy="2833051"/>
              <a:chOff x="943993" y="1899821"/>
              <a:chExt cx="584445" cy="1866782"/>
            </a:xfrm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grpSpPr>
          <p:sp>
            <p:nvSpPr>
              <p:cNvPr id="39" name="Freeform: Shape 15">
                <a:extLst>
                  <a:ext uri="{FF2B5EF4-FFF2-40B4-BE49-F238E27FC236}">
                    <a16:creationId xmlns:a16="http://schemas.microsoft.com/office/drawing/2014/main" xmlns="" id="{E6393FBA-3C6C-41D3-9888-3392A347855A}"/>
                  </a:ext>
                </a:extLst>
              </p:cNvPr>
              <p:cNvSpPr/>
              <p:nvPr/>
            </p:nvSpPr>
            <p:spPr>
              <a:xfrm>
                <a:off x="1186649" y="1973314"/>
                <a:ext cx="44388" cy="1793289"/>
              </a:xfrm>
              <a:custGeom>
                <a:avLst/>
                <a:gdLst>
                  <a:gd name="connsiteX0" fmla="*/ 44388 w 44388"/>
                  <a:gd name="connsiteY0" fmla="*/ 0 h 1793289"/>
                  <a:gd name="connsiteX1" fmla="*/ 44388 w 44388"/>
                  <a:gd name="connsiteY1" fmla="*/ 1793289 h 1793289"/>
                  <a:gd name="connsiteX2" fmla="*/ 0 w 44388"/>
                  <a:gd name="connsiteY2" fmla="*/ 1748901 h 1793289"/>
                  <a:gd name="connsiteX3" fmla="*/ 0 w 44388"/>
                  <a:gd name="connsiteY3" fmla="*/ 44388 h 1793289"/>
                  <a:gd name="connsiteX4" fmla="*/ 44388 w 44388"/>
                  <a:gd name="connsiteY4" fmla="*/ 0 h 17932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388" h="1793289">
                    <a:moveTo>
                      <a:pt x="44388" y="0"/>
                    </a:moveTo>
                    <a:lnTo>
                      <a:pt x="44388" y="1793289"/>
                    </a:lnTo>
                    <a:cubicBezTo>
                      <a:pt x="19873" y="1793289"/>
                      <a:pt x="0" y="1773416"/>
                      <a:pt x="0" y="1748901"/>
                    </a:cubicBezTo>
                    <a:lnTo>
                      <a:pt x="0" y="44388"/>
                    </a:lnTo>
                    <a:cubicBezTo>
                      <a:pt x="0" y="19873"/>
                      <a:pt x="19873" y="0"/>
                      <a:pt x="44388" y="0"/>
                    </a:cubicBezTo>
                    <a:close/>
                  </a:path>
                </a:pathLst>
              </a:custGeom>
              <a:solidFill>
                <a:srgbClr val="B6D0BF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0" name="Freeform: Shape 16">
                <a:extLst>
                  <a:ext uri="{FF2B5EF4-FFF2-40B4-BE49-F238E27FC236}">
                    <a16:creationId xmlns:a16="http://schemas.microsoft.com/office/drawing/2014/main" xmlns="" id="{2C476267-BEE5-4B7D-B0D6-8D59C8333FF2}"/>
                  </a:ext>
                </a:extLst>
              </p:cNvPr>
              <p:cNvSpPr/>
              <p:nvPr/>
            </p:nvSpPr>
            <p:spPr>
              <a:xfrm flipH="1">
                <a:off x="1231038" y="1973313"/>
                <a:ext cx="44388" cy="1793289"/>
              </a:xfrm>
              <a:custGeom>
                <a:avLst/>
                <a:gdLst>
                  <a:gd name="connsiteX0" fmla="*/ 44388 w 44388"/>
                  <a:gd name="connsiteY0" fmla="*/ 0 h 1793289"/>
                  <a:gd name="connsiteX1" fmla="*/ 44388 w 44388"/>
                  <a:gd name="connsiteY1" fmla="*/ 1793289 h 1793289"/>
                  <a:gd name="connsiteX2" fmla="*/ 0 w 44388"/>
                  <a:gd name="connsiteY2" fmla="*/ 1748901 h 1793289"/>
                  <a:gd name="connsiteX3" fmla="*/ 0 w 44388"/>
                  <a:gd name="connsiteY3" fmla="*/ 44388 h 1793289"/>
                  <a:gd name="connsiteX4" fmla="*/ 44388 w 44388"/>
                  <a:gd name="connsiteY4" fmla="*/ 0 h 17932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388" h="1793289">
                    <a:moveTo>
                      <a:pt x="44388" y="0"/>
                    </a:moveTo>
                    <a:lnTo>
                      <a:pt x="44388" y="1793289"/>
                    </a:lnTo>
                    <a:cubicBezTo>
                      <a:pt x="19873" y="1793289"/>
                      <a:pt x="0" y="1773416"/>
                      <a:pt x="0" y="1748901"/>
                    </a:cubicBezTo>
                    <a:lnTo>
                      <a:pt x="0" y="44388"/>
                    </a:lnTo>
                    <a:cubicBezTo>
                      <a:pt x="0" y="19873"/>
                      <a:pt x="19873" y="0"/>
                      <a:pt x="44388" y="0"/>
                    </a:cubicBezTo>
                    <a:close/>
                  </a:path>
                </a:pathLst>
              </a:custGeom>
              <a:solidFill>
                <a:srgbClr val="3D8672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1" name="Parallelogram 17">
                <a:extLst>
                  <a:ext uri="{FF2B5EF4-FFF2-40B4-BE49-F238E27FC236}">
                    <a16:creationId xmlns:a16="http://schemas.microsoft.com/office/drawing/2014/main" xmlns="" id="{3D857450-A707-42C4-B2DE-A61B63510AEF}"/>
                  </a:ext>
                </a:extLst>
              </p:cNvPr>
              <p:cNvSpPr/>
              <p:nvPr/>
            </p:nvSpPr>
            <p:spPr>
              <a:xfrm rot="16200000" flipV="1">
                <a:off x="1159899" y="1993153"/>
                <a:ext cx="461872" cy="275207"/>
              </a:xfrm>
              <a:prstGeom prst="parallelogram">
                <a:avLst>
                  <a:gd name="adj" fmla="val 57754"/>
                </a:avLst>
              </a:prstGeom>
              <a:solidFill>
                <a:srgbClr val="3D8672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2" name="Parallelogram 18">
                <a:extLst>
                  <a:ext uri="{FF2B5EF4-FFF2-40B4-BE49-F238E27FC236}">
                    <a16:creationId xmlns:a16="http://schemas.microsoft.com/office/drawing/2014/main" xmlns="" id="{936B2D3C-0771-4135-A291-5CB1C0A06FB4}"/>
                  </a:ext>
                </a:extLst>
              </p:cNvPr>
              <p:cNvSpPr/>
              <p:nvPr/>
            </p:nvSpPr>
            <p:spPr>
              <a:xfrm rot="5400000" flipH="1" flipV="1">
                <a:off x="834385" y="2009429"/>
                <a:ext cx="461872" cy="242655"/>
              </a:xfrm>
              <a:prstGeom prst="parallelogram">
                <a:avLst>
                  <a:gd name="adj" fmla="val 65071"/>
                </a:avLst>
              </a:prstGeom>
              <a:solidFill>
                <a:srgbClr val="B6D0BF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3" name="Arc 19">
              <a:extLst>
                <a:ext uri="{FF2B5EF4-FFF2-40B4-BE49-F238E27FC236}">
                  <a16:creationId xmlns:a16="http://schemas.microsoft.com/office/drawing/2014/main" xmlns="" id="{F5DD6A68-B173-4471-9613-570163AB2DFE}"/>
                </a:ext>
              </a:extLst>
            </p:cNvPr>
            <p:cNvSpPr/>
            <p:nvPr/>
          </p:nvSpPr>
          <p:spPr>
            <a:xfrm>
              <a:off x="1235274" y="1832994"/>
              <a:ext cx="4483100" cy="4483100"/>
            </a:xfrm>
            <a:prstGeom prst="arc">
              <a:avLst>
                <a:gd name="adj1" fmla="val 19067119"/>
                <a:gd name="adj2" fmla="val 19881577"/>
              </a:avLst>
            </a:prstGeom>
            <a:noFill/>
            <a:ln w="28575" cap="rnd" cmpd="sng" algn="ctr">
              <a:solidFill>
                <a:srgbClr val="040404"/>
              </a:solidFill>
              <a:prstDash val="solid"/>
              <a:round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44" name="TextBox 23">
            <a:extLst>
              <a:ext uri="{FF2B5EF4-FFF2-40B4-BE49-F238E27FC236}">
                <a16:creationId xmlns:a16="http://schemas.microsoft.com/office/drawing/2014/main" xmlns="" id="{A948DAF5-36C9-4327-9649-A5C0C0DF888B}"/>
              </a:ext>
            </a:extLst>
          </p:cNvPr>
          <p:cNvSpPr txBox="1"/>
          <p:nvPr/>
        </p:nvSpPr>
        <p:spPr>
          <a:xfrm>
            <a:off x="6926796" y="3248756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填写段落标题</a:t>
            </a:r>
          </a:p>
        </p:txBody>
      </p:sp>
      <p:sp>
        <p:nvSpPr>
          <p:cNvPr id="45" name="TextBox 24">
            <a:extLst>
              <a:ext uri="{FF2B5EF4-FFF2-40B4-BE49-F238E27FC236}">
                <a16:creationId xmlns:a16="http://schemas.microsoft.com/office/drawing/2014/main" xmlns="" id="{43A21356-6B6C-4D1F-A65E-725612B9BF6E}"/>
              </a:ext>
            </a:extLst>
          </p:cNvPr>
          <p:cNvSpPr txBox="1"/>
          <p:nvPr/>
        </p:nvSpPr>
        <p:spPr>
          <a:xfrm>
            <a:off x="6926796" y="3833531"/>
            <a:ext cx="44831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请替换文字内容，修改文字内容，也可以直接复制你的内容到此。请替换文字内容，修改文字内容，也可以直接复制你的内容到此请替换文字内容，修改文字内容，也可以直接复制你的内容到此。请替换文字内容，修改文字内容，也可以直接复制你的内容到此。请替换文字内容，修改文字内容，也可以直接复制你的内容到此。</a:t>
            </a:r>
          </a:p>
        </p:txBody>
      </p:sp>
      <p:grpSp>
        <p:nvGrpSpPr>
          <p:cNvPr id="46" name="组 12">
            <a:extLst>
              <a:ext uri="{FF2B5EF4-FFF2-40B4-BE49-F238E27FC236}">
                <a16:creationId xmlns:a16="http://schemas.microsoft.com/office/drawing/2014/main" xmlns="" id="{BA5523C1-5AFD-4AC7-833C-4FFF39095CAF}"/>
              </a:ext>
            </a:extLst>
          </p:cNvPr>
          <p:cNvGrpSpPr/>
          <p:nvPr/>
        </p:nvGrpSpPr>
        <p:grpSpPr>
          <a:xfrm>
            <a:off x="7075008" y="5409019"/>
            <a:ext cx="2076628" cy="304402"/>
            <a:chOff x="1506361" y="5550641"/>
            <a:chExt cx="2076628" cy="304402"/>
          </a:xfrm>
          <a:solidFill>
            <a:srgbClr val="040404"/>
          </a:solidFill>
        </p:grpSpPr>
        <p:sp>
          <p:nvSpPr>
            <p:cNvPr id="47" name="Shape 2637">
              <a:extLst>
                <a:ext uri="{FF2B5EF4-FFF2-40B4-BE49-F238E27FC236}">
                  <a16:creationId xmlns:a16="http://schemas.microsoft.com/office/drawing/2014/main" xmlns="" id="{B3DB64D4-BA0C-48D7-9CC3-A8A93A3310E5}"/>
                </a:ext>
              </a:extLst>
            </p:cNvPr>
            <p:cNvSpPr/>
            <p:nvPr/>
          </p:nvSpPr>
          <p:spPr>
            <a:xfrm>
              <a:off x="1506361" y="5550641"/>
              <a:ext cx="166039" cy="304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400" y="8836"/>
                  </a:moveTo>
                  <a:lnTo>
                    <a:pt x="16200" y="8836"/>
                  </a:lnTo>
                  <a:lnTo>
                    <a:pt x="16200" y="11782"/>
                  </a:lnTo>
                  <a:cubicBezTo>
                    <a:pt x="16200" y="13409"/>
                    <a:pt x="13783" y="14727"/>
                    <a:pt x="10800" y="14727"/>
                  </a:cubicBezTo>
                  <a:cubicBezTo>
                    <a:pt x="7817" y="14727"/>
                    <a:pt x="5400" y="13409"/>
                    <a:pt x="5400" y="11782"/>
                  </a:cubicBezTo>
                  <a:cubicBezTo>
                    <a:pt x="5400" y="11782"/>
                    <a:pt x="5400" y="8836"/>
                    <a:pt x="5400" y="8836"/>
                  </a:cubicBezTo>
                  <a:close/>
                  <a:moveTo>
                    <a:pt x="5400" y="3927"/>
                  </a:moveTo>
                  <a:cubicBezTo>
                    <a:pt x="5400" y="2301"/>
                    <a:pt x="7817" y="982"/>
                    <a:pt x="10800" y="982"/>
                  </a:cubicBezTo>
                  <a:cubicBezTo>
                    <a:pt x="13783" y="982"/>
                    <a:pt x="16200" y="2301"/>
                    <a:pt x="16200" y="3927"/>
                  </a:cubicBezTo>
                  <a:lnTo>
                    <a:pt x="16200" y="7855"/>
                  </a:lnTo>
                  <a:lnTo>
                    <a:pt x="5400" y="7855"/>
                  </a:lnTo>
                  <a:cubicBezTo>
                    <a:pt x="5400" y="7855"/>
                    <a:pt x="5400" y="3927"/>
                    <a:pt x="5400" y="3927"/>
                  </a:cubicBezTo>
                  <a:close/>
                  <a:moveTo>
                    <a:pt x="10800" y="15709"/>
                  </a:moveTo>
                  <a:cubicBezTo>
                    <a:pt x="14777" y="15709"/>
                    <a:pt x="18000" y="13951"/>
                    <a:pt x="18000" y="11782"/>
                  </a:cubicBezTo>
                  <a:lnTo>
                    <a:pt x="18000" y="3927"/>
                  </a:lnTo>
                  <a:cubicBezTo>
                    <a:pt x="18000" y="1758"/>
                    <a:pt x="14777" y="0"/>
                    <a:pt x="10800" y="0"/>
                  </a:cubicBezTo>
                  <a:cubicBezTo>
                    <a:pt x="6823" y="0"/>
                    <a:pt x="3600" y="1758"/>
                    <a:pt x="3600" y="3927"/>
                  </a:cubicBezTo>
                  <a:lnTo>
                    <a:pt x="3600" y="11782"/>
                  </a:lnTo>
                  <a:cubicBezTo>
                    <a:pt x="3600" y="13951"/>
                    <a:pt x="6823" y="15709"/>
                    <a:pt x="10800" y="15709"/>
                  </a:cubicBezTo>
                  <a:moveTo>
                    <a:pt x="21600" y="11782"/>
                  </a:moveTo>
                  <a:lnTo>
                    <a:pt x="21600" y="10309"/>
                  </a:lnTo>
                  <a:cubicBezTo>
                    <a:pt x="21600" y="10038"/>
                    <a:pt x="21197" y="9818"/>
                    <a:pt x="20700" y="9818"/>
                  </a:cubicBezTo>
                  <a:cubicBezTo>
                    <a:pt x="20203" y="9818"/>
                    <a:pt x="19800" y="10038"/>
                    <a:pt x="19800" y="10309"/>
                  </a:cubicBezTo>
                  <a:lnTo>
                    <a:pt x="19800" y="11782"/>
                  </a:lnTo>
                  <a:cubicBezTo>
                    <a:pt x="19800" y="14493"/>
                    <a:pt x="15771" y="16691"/>
                    <a:pt x="10800" y="16691"/>
                  </a:cubicBezTo>
                  <a:cubicBezTo>
                    <a:pt x="5829" y="16691"/>
                    <a:pt x="1800" y="14493"/>
                    <a:pt x="1800" y="11782"/>
                  </a:cubicBezTo>
                  <a:lnTo>
                    <a:pt x="1800" y="10309"/>
                  </a:lnTo>
                  <a:cubicBezTo>
                    <a:pt x="1800" y="10038"/>
                    <a:pt x="1397" y="9818"/>
                    <a:pt x="900" y="9818"/>
                  </a:cubicBezTo>
                  <a:cubicBezTo>
                    <a:pt x="403" y="9818"/>
                    <a:pt x="0" y="10038"/>
                    <a:pt x="0" y="10309"/>
                  </a:cubicBezTo>
                  <a:lnTo>
                    <a:pt x="0" y="11782"/>
                  </a:lnTo>
                  <a:cubicBezTo>
                    <a:pt x="0" y="14870"/>
                    <a:pt x="4358" y="17398"/>
                    <a:pt x="9900" y="17648"/>
                  </a:cubicBezTo>
                  <a:lnTo>
                    <a:pt x="9900" y="20618"/>
                  </a:lnTo>
                  <a:lnTo>
                    <a:pt x="3600" y="20618"/>
                  </a:lnTo>
                  <a:cubicBezTo>
                    <a:pt x="3103" y="20618"/>
                    <a:pt x="2700" y="20838"/>
                    <a:pt x="2700" y="21110"/>
                  </a:cubicBezTo>
                  <a:cubicBezTo>
                    <a:pt x="2700" y="21381"/>
                    <a:pt x="3103" y="21600"/>
                    <a:pt x="3600" y="21600"/>
                  </a:cubicBezTo>
                  <a:lnTo>
                    <a:pt x="18000" y="21600"/>
                  </a:lnTo>
                  <a:cubicBezTo>
                    <a:pt x="18497" y="21600"/>
                    <a:pt x="18900" y="21381"/>
                    <a:pt x="18900" y="21110"/>
                  </a:cubicBezTo>
                  <a:cubicBezTo>
                    <a:pt x="18900" y="20838"/>
                    <a:pt x="18497" y="20618"/>
                    <a:pt x="18000" y="20618"/>
                  </a:cubicBezTo>
                  <a:lnTo>
                    <a:pt x="11700" y="20618"/>
                  </a:lnTo>
                  <a:lnTo>
                    <a:pt x="11700" y="17648"/>
                  </a:lnTo>
                  <a:cubicBezTo>
                    <a:pt x="17243" y="17398"/>
                    <a:pt x="21600" y="14870"/>
                    <a:pt x="21600" y="11782"/>
                  </a:cubicBezTo>
                </a:path>
              </a:pathLst>
            </a:custGeom>
            <a:grpFill/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8" name="Shape 2639">
              <a:extLst>
                <a:ext uri="{FF2B5EF4-FFF2-40B4-BE49-F238E27FC236}">
                  <a16:creationId xmlns:a16="http://schemas.microsoft.com/office/drawing/2014/main" xmlns="" id="{328B31AE-D905-48D4-96DF-A212A5BAE15C}"/>
                </a:ext>
              </a:extLst>
            </p:cNvPr>
            <p:cNvSpPr/>
            <p:nvPr/>
          </p:nvSpPr>
          <p:spPr>
            <a:xfrm>
              <a:off x="2336984" y="5650189"/>
              <a:ext cx="292567" cy="186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255" y="3086"/>
                  </a:moveTo>
                  <a:cubicBezTo>
                    <a:pt x="12984" y="3086"/>
                    <a:pt x="12764" y="3432"/>
                    <a:pt x="12764" y="3857"/>
                  </a:cubicBezTo>
                  <a:cubicBezTo>
                    <a:pt x="12764" y="4284"/>
                    <a:pt x="12984" y="4629"/>
                    <a:pt x="13255" y="4629"/>
                  </a:cubicBezTo>
                  <a:cubicBezTo>
                    <a:pt x="13525" y="4629"/>
                    <a:pt x="13745" y="4284"/>
                    <a:pt x="13745" y="3857"/>
                  </a:cubicBezTo>
                  <a:cubicBezTo>
                    <a:pt x="13745" y="3432"/>
                    <a:pt x="13525" y="3086"/>
                    <a:pt x="13255" y="3086"/>
                  </a:cubicBezTo>
                  <a:moveTo>
                    <a:pt x="20618" y="16495"/>
                  </a:moveTo>
                  <a:lnTo>
                    <a:pt x="15709" y="12638"/>
                  </a:lnTo>
                  <a:lnTo>
                    <a:pt x="15709" y="8963"/>
                  </a:lnTo>
                  <a:lnTo>
                    <a:pt x="20618" y="5105"/>
                  </a:lnTo>
                  <a:cubicBezTo>
                    <a:pt x="20618" y="5105"/>
                    <a:pt x="20618" y="16495"/>
                    <a:pt x="20618" y="16495"/>
                  </a:cubicBezTo>
                  <a:close/>
                  <a:moveTo>
                    <a:pt x="14727" y="16971"/>
                  </a:moveTo>
                  <a:lnTo>
                    <a:pt x="982" y="16971"/>
                  </a:lnTo>
                  <a:lnTo>
                    <a:pt x="982" y="3086"/>
                  </a:lnTo>
                  <a:cubicBezTo>
                    <a:pt x="982" y="2234"/>
                    <a:pt x="1422" y="1543"/>
                    <a:pt x="1964" y="1543"/>
                  </a:cubicBezTo>
                  <a:lnTo>
                    <a:pt x="13745" y="1543"/>
                  </a:lnTo>
                  <a:cubicBezTo>
                    <a:pt x="14287" y="1543"/>
                    <a:pt x="14727" y="2234"/>
                    <a:pt x="14727" y="3086"/>
                  </a:cubicBezTo>
                  <a:cubicBezTo>
                    <a:pt x="14727" y="3086"/>
                    <a:pt x="14727" y="16971"/>
                    <a:pt x="14727" y="16971"/>
                  </a:cubicBezTo>
                  <a:close/>
                  <a:moveTo>
                    <a:pt x="13745" y="20057"/>
                  </a:moveTo>
                  <a:lnTo>
                    <a:pt x="1964" y="20057"/>
                  </a:lnTo>
                  <a:cubicBezTo>
                    <a:pt x="1422" y="20057"/>
                    <a:pt x="982" y="19367"/>
                    <a:pt x="982" y="18514"/>
                  </a:cubicBezTo>
                  <a:lnTo>
                    <a:pt x="14727" y="18514"/>
                  </a:lnTo>
                  <a:cubicBezTo>
                    <a:pt x="14727" y="19367"/>
                    <a:pt x="14287" y="20057"/>
                    <a:pt x="13745" y="20057"/>
                  </a:cubicBezTo>
                  <a:moveTo>
                    <a:pt x="21109" y="3086"/>
                  </a:moveTo>
                  <a:cubicBezTo>
                    <a:pt x="21030" y="3086"/>
                    <a:pt x="20958" y="3122"/>
                    <a:pt x="20892" y="3175"/>
                  </a:cubicBezTo>
                  <a:lnTo>
                    <a:pt x="20890" y="3167"/>
                  </a:lnTo>
                  <a:lnTo>
                    <a:pt x="15709" y="7237"/>
                  </a:lnTo>
                  <a:lnTo>
                    <a:pt x="15709" y="3086"/>
                  </a:lnTo>
                  <a:cubicBezTo>
                    <a:pt x="15709" y="1382"/>
                    <a:pt x="14830" y="0"/>
                    <a:pt x="13745" y="0"/>
                  </a:cubicBezTo>
                  <a:lnTo>
                    <a:pt x="1964" y="0"/>
                  </a:lnTo>
                  <a:cubicBezTo>
                    <a:pt x="879" y="0"/>
                    <a:pt x="0" y="1382"/>
                    <a:pt x="0" y="3086"/>
                  </a:cubicBezTo>
                  <a:lnTo>
                    <a:pt x="0" y="18514"/>
                  </a:lnTo>
                  <a:cubicBezTo>
                    <a:pt x="0" y="20219"/>
                    <a:pt x="879" y="21600"/>
                    <a:pt x="1964" y="21600"/>
                  </a:cubicBezTo>
                  <a:lnTo>
                    <a:pt x="13745" y="21600"/>
                  </a:lnTo>
                  <a:cubicBezTo>
                    <a:pt x="14830" y="21600"/>
                    <a:pt x="15709" y="20219"/>
                    <a:pt x="15709" y="18514"/>
                  </a:cubicBezTo>
                  <a:lnTo>
                    <a:pt x="15709" y="14363"/>
                  </a:lnTo>
                  <a:lnTo>
                    <a:pt x="20890" y="18433"/>
                  </a:lnTo>
                  <a:lnTo>
                    <a:pt x="20892" y="18427"/>
                  </a:lnTo>
                  <a:cubicBezTo>
                    <a:pt x="20958" y="18478"/>
                    <a:pt x="21030" y="18514"/>
                    <a:pt x="21109" y="18514"/>
                  </a:cubicBezTo>
                  <a:cubicBezTo>
                    <a:pt x="21380" y="18514"/>
                    <a:pt x="21600" y="18170"/>
                    <a:pt x="21600" y="17743"/>
                  </a:cubicBezTo>
                  <a:lnTo>
                    <a:pt x="21600" y="3857"/>
                  </a:lnTo>
                  <a:cubicBezTo>
                    <a:pt x="21600" y="3432"/>
                    <a:pt x="21380" y="3086"/>
                    <a:pt x="21109" y="3086"/>
                  </a:cubicBezTo>
                  <a:moveTo>
                    <a:pt x="10309" y="6171"/>
                  </a:moveTo>
                  <a:cubicBezTo>
                    <a:pt x="10038" y="6171"/>
                    <a:pt x="9818" y="5827"/>
                    <a:pt x="9818" y="5400"/>
                  </a:cubicBezTo>
                  <a:cubicBezTo>
                    <a:pt x="9818" y="4974"/>
                    <a:pt x="10038" y="4629"/>
                    <a:pt x="10309" y="4629"/>
                  </a:cubicBezTo>
                  <a:cubicBezTo>
                    <a:pt x="10580" y="4629"/>
                    <a:pt x="10800" y="4974"/>
                    <a:pt x="10800" y="5400"/>
                  </a:cubicBezTo>
                  <a:cubicBezTo>
                    <a:pt x="10800" y="5827"/>
                    <a:pt x="10580" y="6171"/>
                    <a:pt x="10309" y="6171"/>
                  </a:cubicBezTo>
                  <a:moveTo>
                    <a:pt x="10309" y="3086"/>
                  </a:moveTo>
                  <a:cubicBezTo>
                    <a:pt x="9496" y="3086"/>
                    <a:pt x="8836" y="4123"/>
                    <a:pt x="8836" y="5400"/>
                  </a:cubicBezTo>
                  <a:cubicBezTo>
                    <a:pt x="8836" y="6678"/>
                    <a:pt x="9496" y="7714"/>
                    <a:pt x="10309" y="7714"/>
                  </a:cubicBezTo>
                  <a:cubicBezTo>
                    <a:pt x="11123" y="7714"/>
                    <a:pt x="11782" y="6678"/>
                    <a:pt x="11782" y="5400"/>
                  </a:cubicBezTo>
                  <a:cubicBezTo>
                    <a:pt x="11782" y="4123"/>
                    <a:pt x="11123" y="3086"/>
                    <a:pt x="10309" y="3086"/>
                  </a:cubicBezTo>
                </a:path>
              </a:pathLst>
            </a:custGeom>
            <a:grpFill/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9" name="Shape 2645">
              <a:extLst>
                <a:ext uri="{FF2B5EF4-FFF2-40B4-BE49-F238E27FC236}">
                  <a16:creationId xmlns:a16="http://schemas.microsoft.com/office/drawing/2014/main" xmlns="" id="{35A9FCD9-4E88-481A-B777-B15B8E5D57C8}"/>
                </a:ext>
              </a:extLst>
            </p:cNvPr>
            <p:cNvSpPr/>
            <p:nvPr/>
          </p:nvSpPr>
          <p:spPr>
            <a:xfrm>
              <a:off x="3294135" y="5632781"/>
              <a:ext cx="288854" cy="210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08" y="20250"/>
                  </a:moveTo>
                  <a:lnTo>
                    <a:pt x="2740" y="17504"/>
                  </a:lnTo>
                  <a:cubicBezTo>
                    <a:pt x="2807" y="17526"/>
                    <a:pt x="2874" y="17550"/>
                    <a:pt x="2945" y="17550"/>
                  </a:cubicBezTo>
                  <a:lnTo>
                    <a:pt x="18655" y="17550"/>
                  </a:lnTo>
                  <a:cubicBezTo>
                    <a:pt x="18726" y="17550"/>
                    <a:pt x="18793" y="17526"/>
                    <a:pt x="18860" y="17504"/>
                  </a:cubicBezTo>
                  <a:lnTo>
                    <a:pt x="20192" y="20250"/>
                  </a:lnTo>
                  <a:cubicBezTo>
                    <a:pt x="20192" y="20250"/>
                    <a:pt x="1408" y="20250"/>
                    <a:pt x="1408" y="20250"/>
                  </a:cubicBezTo>
                  <a:close/>
                  <a:moveTo>
                    <a:pt x="2945" y="1350"/>
                  </a:moveTo>
                  <a:lnTo>
                    <a:pt x="18655" y="1350"/>
                  </a:lnTo>
                  <a:lnTo>
                    <a:pt x="18655" y="16200"/>
                  </a:lnTo>
                  <a:lnTo>
                    <a:pt x="2945" y="16200"/>
                  </a:lnTo>
                  <a:cubicBezTo>
                    <a:pt x="2945" y="16200"/>
                    <a:pt x="2945" y="1350"/>
                    <a:pt x="2945" y="1350"/>
                  </a:cubicBezTo>
                  <a:close/>
                  <a:moveTo>
                    <a:pt x="21510" y="20558"/>
                  </a:moveTo>
                  <a:lnTo>
                    <a:pt x="21518" y="20551"/>
                  </a:lnTo>
                  <a:lnTo>
                    <a:pt x="19591" y="16577"/>
                  </a:lnTo>
                  <a:cubicBezTo>
                    <a:pt x="19617" y="16457"/>
                    <a:pt x="19636" y="16332"/>
                    <a:pt x="19636" y="16200"/>
                  </a:cubicBezTo>
                  <a:lnTo>
                    <a:pt x="19636" y="1350"/>
                  </a:lnTo>
                  <a:cubicBezTo>
                    <a:pt x="19636" y="605"/>
                    <a:pt x="19197" y="0"/>
                    <a:pt x="18655" y="0"/>
                  </a:cubicBezTo>
                  <a:lnTo>
                    <a:pt x="2945" y="0"/>
                  </a:lnTo>
                  <a:cubicBezTo>
                    <a:pt x="2403" y="0"/>
                    <a:pt x="1964" y="605"/>
                    <a:pt x="1964" y="1350"/>
                  </a:cubicBezTo>
                  <a:lnTo>
                    <a:pt x="1964" y="16200"/>
                  </a:lnTo>
                  <a:cubicBezTo>
                    <a:pt x="1964" y="16332"/>
                    <a:pt x="1983" y="16457"/>
                    <a:pt x="2009" y="16577"/>
                  </a:cubicBezTo>
                  <a:lnTo>
                    <a:pt x="82" y="20551"/>
                  </a:lnTo>
                  <a:lnTo>
                    <a:pt x="90" y="20558"/>
                  </a:lnTo>
                  <a:cubicBezTo>
                    <a:pt x="38" y="20665"/>
                    <a:pt x="0" y="20787"/>
                    <a:pt x="0" y="20925"/>
                  </a:cubicBezTo>
                  <a:cubicBezTo>
                    <a:pt x="0" y="21298"/>
                    <a:pt x="220" y="21600"/>
                    <a:pt x="491" y="21600"/>
                  </a:cubicBezTo>
                  <a:lnTo>
                    <a:pt x="21109" y="21600"/>
                  </a:lnTo>
                  <a:cubicBezTo>
                    <a:pt x="21380" y="21600"/>
                    <a:pt x="21600" y="21298"/>
                    <a:pt x="21600" y="20925"/>
                  </a:cubicBezTo>
                  <a:cubicBezTo>
                    <a:pt x="21600" y="20787"/>
                    <a:pt x="21562" y="20665"/>
                    <a:pt x="21510" y="20558"/>
                  </a:cubicBezTo>
                </a:path>
              </a:pathLst>
            </a:custGeom>
            <a:grpFill/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532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50" name="TextBox 37">
            <a:extLst>
              <a:ext uri="{FF2B5EF4-FFF2-40B4-BE49-F238E27FC236}">
                <a16:creationId xmlns:a16="http://schemas.microsoft.com/office/drawing/2014/main" xmlns="" id="{C0B35C00-67A0-4188-A303-6A6ECF117AA7}"/>
              </a:ext>
            </a:extLst>
          </p:cNvPr>
          <p:cNvSpPr txBox="1"/>
          <p:nvPr/>
        </p:nvSpPr>
        <p:spPr>
          <a:xfrm>
            <a:off x="6926796" y="2351600"/>
            <a:ext cx="1406154" cy="76944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3D8672"/>
                </a:solidFill>
                <a:uLnTx/>
                <a:uFillTx/>
                <a:cs typeface="+mn-ea"/>
                <a:sym typeface="+mn-lt"/>
              </a:rPr>
              <a:t>95%</a:t>
            </a:r>
            <a:endParaRPr kumimoji="0" lang="id-ID" sz="4400" b="1" i="0" u="none" strike="noStrike" kern="0" cap="none" spc="0" normalizeH="0" baseline="0" noProof="0" dirty="0">
              <a:ln>
                <a:noFill/>
              </a:ln>
              <a:solidFill>
                <a:srgbClr val="3D8672"/>
              </a:solidFill>
              <a:uLnTx/>
              <a:uFillTx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89262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8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5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" name="矩形 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3600" y="386495"/>
              <a:ext cx="11402536" cy="6311643"/>
            </a:xfrm>
            <a:prstGeom prst="rect">
              <a:avLst/>
            </a:prstGeom>
          </p:spPr>
        </p:pic>
      </p:grp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980" y="3317247"/>
            <a:ext cx="4906438" cy="3540753"/>
          </a:xfrm>
          <a:prstGeom prst="rect">
            <a:avLst/>
          </a:prstGeom>
        </p:spPr>
      </p:pic>
      <p:grpSp>
        <p:nvGrpSpPr>
          <p:cNvPr id="69" name="组合 68">
            <a:extLst>
              <a:ext uri="{FF2B5EF4-FFF2-40B4-BE49-F238E27FC236}">
                <a16:creationId xmlns:a16="http://schemas.microsoft.com/office/drawing/2014/main" xmlns="" id="{DBD8C06B-6E10-46CA-8DCE-3AC35084E2B1}"/>
              </a:ext>
            </a:extLst>
          </p:cNvPr>
          <p:cNvGrpSpPr/>
          <p:nvPr/>
        </p:nvGrpSpPr>
        <p:grpSpPr>
          <a:xfrm>
            <a:off x="3887500" y="1268394"/>
            <a:ext cx="4558349" cy="276999"/>
            <a:chOff x="429233" y="358398"/>
            <a:chExt cx="4558349" cy="276999"/>
          </a:xfrm>
        </p:grpSpPr>
        <p:grpSp>
          <p:nvGrpSpPr>
            <p:cNvPr id="70" name="组合 69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1D27CCB5-BA57-4B77-AD84-6CFDCCA75F42}"/>
                </a:ext>
              </a:extLst>
            </p:cNvPr>
            <p:cNvGrpSpPr/>
            <p:nvPr/>
          </p:nvGrpSpPr>
          <p:grpSpPr>
            <a:xfrm>
              <a:off x="429233" y="358398"/>
              <a:ext cx="756084" cy="276999"/>
              <a:chOff x="3783529" y="304962"/>
              <a:chExt cx="756084" cy="276999"/>
            </a:xfrm>
          </p:grpSpPr>
          <p:sp>
            <p:nvSpPr>
              <p:cNvPr id="77" name="圆角矩形 1365">
                <a:extLst>
                  <a:ext uri="{FF2B5EF4-FFF2-40B4-BE49-F238E27FC236}">
                    <a16:creationId xmlns:a16="http://schemas.microsoft.com/office/drawing/2014/main" xmlns="" id="{4DBEE7AF-C5C4-4889-9DF6-FD83C4F45F5B}"/>
                  </a:ext>
                </a:extLst>
              </p:cNvPr>
              <p:cNvSpPr/>
              <p:nvPr/>
            </p:nvSpPr>
            <p:spPr>
              <a:xfrm>
                <a:off x="3783529" y="329935"/>
                <a:ext cx="756084" cy="227052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8" name="文本框 77">
                <a:extLst>
                  <a:ext uri="{FF2B5EF4-FFF2-40B4-BE49-F238E27FC236}">
                    <a16:creationId xmlns:a16="http://schemas.microsoft.com/office/drawing/2014/main" xmlns="" id="{C22598B7-1A4E-46B7-AC73-8081FE2851EE}"/>
                  </a:ext>
                </a:extLst>
              </p:cNvPr>
              <p:cNvSpPr txBox="1"/>
              <p:nvPr/>
            </p:nvSpPr>
            <p:spPr>
              <a:xfrm>
                <a:off x="3829589" y="304962"/>
                <a:ext cx="66396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HOME</a:t>
                </a:r>
                <a:endParaRPr lang="zh-CN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71" name="文本框 70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E6AA23A9-AE35-4DFF-8F34-523347535AF9}"/>
                </a:ext>
              </a:extLst>
            </p:cNvPr>
            <p:cNvSpPr txBox="1"/>
            <p:nvPr/>
          </p:nvSpPr>
          <p:spPr>
            <a:xfrm>
              <a:off x="1654293" y="358398"/>
              <a:ext cx="9214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CONTENT</a:t>
              </a:r>
              <a:endPara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2" name="文本框 71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E764280B-EFA8-40B8-B20D-2EBB969BA2D7}"/>
                </a:ext>
              </a:extLst>
            </p:cNvPr>
            <p:cNvSpPr txBox="1"/>
            <p:nvPr/>
          </p:nvSpPr>
          <p:spPr>
            <a:xfrm>
              <a:off x="3149015" y="358398"/>
              <a:ext cx="5487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TEXT</a:t>
              </a:r>
              <a:endPara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3" name="文本框 72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BE41C488-4BBF-4034-8C51-76374CD3364A}"/>
                </a:ext>
              </a:extLst>
            </p:cNvPr>
            <p:cNvSpPr txBox="1"/>
            <p:nvPr/>
          </p:nvSpPr>
          <p:spPr>
            <a:xfrm>
              <a:off x="4475903" y="358398"/>
              <a:ext cx="5116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END</a:t>
              </a:r>
              <a:endPara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74" name="直接连接符 73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29FF3E59-1220-48F7-A8EA-0B8B5986B2B7}"/>
                </a:ext>
              </a:extLst>
            </p:cNvPr>
            <p:cNvCxnSpPr/>
            <p:nvPr/>
          </p:nvCxnSpPr>
          <p:spPr>
            <a:xfrm>
              <a:off x="1461151" y="424897"/>
              <a:ext cx="0" cy="1440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接连接符 74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2DC50699-7E4F-44D6-B598-74184F55B863}"/>
                </a:ext>
              </a:extLst>
            </p:cNvPr>
            <p:cNvCxnSpPr/>
            <p:nvPr/>
          </p:nvCxnSpPr>
          <p:spPr>
            <a:xfrm>
              <a:off x="2768903" y="424897"/>
              <a:ext cx="0" cy="1440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接连接符 75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A0EC9159-6EEC-431A-B129-32D03ABD1418}"/>
                </a:ext>
              </a:extLst>
            </p:cNvPr>
            <p:cNvCxnSpPr/>
            <p:nvPr/>
          </p:nvCxnSpPr>
          <p:spPr>
            <a:xfrm>
              <a:off x="4077864" y="424897"/>
              <a:ext cx="0" cy="1440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PA_文本框 12">
            <a:extLst>
              <a:ext uri="{FF2B5EF4-FFF2-40B4-BE49-F238E27FC236}">
                <a16:creationId xmlns:a16="http://schemas.microsoft.com/office/drawing/2014/main" xmlns="" id="{C1AAB179-D162-4628-A40A-161C5B6E0949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966223" y="1654736"/>
            <a:ext cx="255823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 algn="ctr">
              <a:defRPr/>
            </a:pPr>
            <a:r>
              <a:rPr lang="en-US" altLang="zh-CN" sz="6000" dirty="0">
                <a:solidFill>
                  <a:srgbClr val="B6D0BF"/>
                </a:solidFill>
                <a:latin typeface="微软雅黑"/>
                <a:ea typeface="微软雅黑"/>
                <a:cs typeface="+mn-ea"/>
                <a:sym typeface="+mn-lt"/>
              </a:rPr>
              <a:t>20XX</a:t>
            </a:r>
            <a:endParaRPr lang="zh-CN" altLang="zh-CN" sz="6000" dirty="0">
              <a:solidFill>
                <a:srgbClr val="B6D0BF"/>
              </a:solidFill>
              <a:latin typeface="微软雅黑"/>
              <a:ea typeface="微软雅黑"/>
              <a:cs typeface="+mn-ea"/>
              <a:sym typeface="+mn-lt"/>
            </a:endParaRPr>
          </a:p>
        </p:txBody>
      </p:sp>
      <p:sp>
        <p:nvSpPr>
          <p:cNvPr id="81" name="TextBox 19">
            <a:extLst>
              <a:ext uri="{FF2B5EF4-FFF2-40B4-BE49-F238E27FC236}">
                <a16:creationId xmlns:a16="http://schemas.microsoft.com/office/drawing/2014/main" xmlns="" id="{0BB6D872-BE2F-4868-B8F0-1074FCB92D21}"/>
              </a:ext>
            </a:extLst>
          </p:cNvPr>
          <p:cNvSpPr txBox="1"/>
          <p:nvPr/>
        </p:nvSpPr>
        <p:spPr>
          <a:xfrm>
            <a:off x="3418865" y="3762720"/>
            <a:ext cx="5136949" cy="289611"/>
          </a:xfrm>
          <a:prstGeom prst="rect">
            <a:avLst/>
          </a:prstGeom>
          <a:noFill/>
        </p:spPr>
        <p:txBody>
          <a:bodyPr wrap="square" lIns="42970" tIns="21485" rIns="42970" bIns="21485" rtlCol="0">
            <a:spAutoFit/>
          </a:bodyPr>
          <a:lstStyle/>
          <a:p>
            <a:pPr algn="dist"/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个人简历 ｜</a:t>
            </a: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自我介绍 ｜ 岗位竞聘 ｜ 述职报告 </a:t>
            </a:r>
            <a:endParaRPr lang="en-US" altLang="zh-CN" sz="1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2" name="矩形 81">
            <a:extLst>
              <a:ext uri="{FF2B5EF4-FFF2-40B4-BE49-F238E27FC236}">
                <a16:creationId xmlns:a16="http://schemas.microsoft.com/office/drawing/2014/main" xmlns="" id="{FD1BD60C-211B-461B-A3F5-061CCD5F0970}"/>
              </a:ext>
            </a:extLst>
          </p:cNvPr>
          <p:cNvSpPr/>
          <p:nvPr/>
        </p:nvSpPr>
        <p:spPr>
          <a:xfrm>
            <a:off x="3514566" y="4130267"/>
            <a:ext cx="5751829" cy="600172"/>
          </a:xfrm>
          <a:prstGeom prst="rect">
            <a:avLst/>
          </a:prstGeom>
        </p:spPr>
        <p:txBody>
          <a:bodyPr wrap="square" lIns="91448" tIns="45724" rIns="91448" bIns="45724">
            <a:spAutoFit/>
          </a:bodyPr>
          <a:lstStyle/>
          <a:p>
            <a:r>
              <a:rPr lang="en-US" altLang="zh-CN" sz="11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Chinese  companies  will no longer remain in the hard stage and they are also promoting a culture Chinese  companies  will no longer remain </a:t>
            </a:r>
          </a:p>
          <a:p>
            <a:r>
              <a:rPr lang="en-US" altLang="zh-CN" sz="11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in the hard stage and they are also wang ling </a:t>
            </a:r>
            <a:r>
              <a:rPr lang="en-US" altLang="zh-CN" sz="1100" dirty="0" err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yan</a:t>
            </a:r>
            <a:r>
              <a:rPr lang="en-US" altLang="zh-CN" sz="11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a culture</a:t>
            </a:r>
          </a:p>
        </p:txBody>
      </p:sp>
      <p:grpSp>
        <p:nvGrpSpPr>
          <p:cNvPr id="83" name="组合 82">
            <a:extLst>
              <a:ext uri="{FF2B5EF4-FFF2-40B4-BE49-F238E27FC236}">
                <a16:creationId xmlns:a16="http://schemas.microsoft.com/office/drawing/2014/main" xmlns="" id="{818D27D3-F0A2-4ABE-BF94-31D8FE338A18}"/>
              </a:ext>
            </a:extLst>
          </p:cNvPr>
          <p:cNvGrpSpPr/>
          <p:nvPr/>
        </p:nvGrpSpPr>
        <p:grpSpPr>
          <a:xfrm>
            <a:off x="6611794" y="5066340"/>
            <a:ext cx="357031" cy="357031"/>
            <a:chOff x="2633025" y="5543873"/>
            <a:chExt cx="290407" cy="290407"/>
          </a:xfrm>
        </p:grpSpPr>
        <p:sp>
          <p:nvSpPr>
            <p:cNvPr id="84" name="Oval 15">
              <a:extLst>
                <a:ext uri="{FF2B5EF4-FFF2-40B4-BE49-F238E27FC236}">
                  <a16:creationId xmlns:a16="http://schemas.microsoft.com/office/drawing/2014/main" xmlns="" id="{F59896E7-B889-4B35-BA8B-439F61A90B9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3025" y="5543873"/>
              <a:ext cx="290407" cy="290407"/>
            </a:xfrm>
            <a:prstGeom prst="ellipse">
              <a:avLst/>
            </a:prstGeom>
            <a:solidFill>
              <a:srgbClr val="3D8672"/>
            </a:solidFill>
            <a:ln>
              <a:noFill/>
            </a:ln>
            <a:effectLst>
              <a:outerShdw blurRad="381000" dist="127000" dir="2700000" algn="tl" rotWithShape="0">
                <a:schemeClr val="bg1">
                  <a:lumMod val="50000"/>
                  <a:alpha val="40000"/>
                </a:schemeClr>
              </a:outerShdw>
            </a:effec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400">
                <a:cs typeface="+mn-ea"/>
                <a:sym typeface="+mn-lt"/>
              </a:endParaRPr>
            </a:p>
          </p:txBody>
        </p:sp>
        <p:grpSp>
          <p:nvGrpSpPr>
            <p:cNvPr id="85" name="Group 16">
              <a:extLst>
                <a:ext uri="{FF2B5EF4-FFF2-40B4-BE49-F238E27FC236}">
                  <a16:creationId xmlns:a16="http://schemas.microsoft.com/office/drawing/2014/main" xmlns="" id="{39DC00D2-C6BE-4715-AB9A-E574CC4EE1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26440" y="5602052"/>
              <a:ext cx="104062" cy="167263"/>
              <a:chOff x="4441" y="3144"/>
              <a:chExt cx="215" cy="345"/>
            </a:xfrm>
            <a:solidFill>
              <a:schemeClr val="accent1"/>
            </a:solidFill>
          </p:grpSpPr>
          <p:sp>
            <p:nvSpPr>
              <p:cNvPr id="86" name="Freeform 17">
                <a:extLst>
                  <a:ext uri="{FF2B5EF4-FFF2-40B4-BE49-F238E27FC236}">
                    <a16:creationId xmlns:a16="http://schemas.microsoft.com/office/drawing/2014/main" xmlns="" id="{55ECD659-9CB9-4FCD-A140-AC3E0DFC36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4" y="3144"/>
                <a:ext cx="149" cy="253"/>
              </a:xfrm>
              <a:custGeom>
                <a:avLst/>
                <a:gdLst>
                  <a:gd name="T0" fmla="*/ 31 w 63"/>
                  <a:gd name="T1" fmla="*/ 107 h 107"/>
                  <a:gd name="T2" fmla="*/ 63 w 63"/>
                  <a:gd name="T3" fmla="*/ 78 h 107"/>
                  <a:gd name="T4" fmla="*/ 63 w 63"/>
                  <a:gd name="T5" fmla="*/ 29 h 107"/>
                  <a:gd name="T6" fmla="*/ 31 w 63"/>
                  <a:gd name="T7" fmla="*/ 0 h 107"/>
                  <a:gd name="T8" fmla="*/ 0 w 63"/>
                  <a:gd name="T9" fmla="*/ 29 h 107"/>
                  <a:gd name="T10" fmla="*/ 0 w 63"/>
                  <a:gd name="T11" fmla="*/ 78 h 107"/>
                  <a:gd name="T12" fmla="*/ 31 w 63"/>
                  <a:gd name="T13" fmla="*/ 107 h 107"/>
                  <a:gd name="T14" fmla="*/ 10 w 63"/>
                  <a:gd name="T15" fmla="*/ 29 h 107"/>
                  <a:gd name="T16" fmla="*/ 31 w 63"/>
                  <a:gd name="T17" fmla="*/ 10 h 107"/>
                  <a:gd name="T18" fmla="*/ 53 w 63"/>
                  <a:gd name="T19" fmla="*/ 29 h 107"/>
                  <a:gd name="T20" fmla="*/ 53 w 63"/>
                  <a:gd name="T21" fmla="*/ 78 h 107"/>
                  <a:gd name="T22" fmla="*/ 31 w 63"/>
                  <a:gd name="T23" fmla="*/ 97 h 107"/>
                  <a:gd name="T24" fmla="*/ 10 w 63"/>
                  <a:gd name="T25" fmla="*/ 78 h 107"/>
                  <a:gd name="T26" fmla="*/ 10 w 63"/>
                  <a:gd name="T27" fmla="*/ 29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3" h="107">
                    <a:moveTo>
                      <a:pt x="31" y="107"/>
                    </a:moveTo>
                    <a:cubicBezTo>
                      <a:pt x="49" y="107"/>
                      <a:pt x="63" y="94"/>
                      <a:pt x="63" y="78"/>
                    </a:cubicBezTo>
                    <a:cubicBezTo>
                      <a:pt x="63" y="29"/>
                      <a:pt x="63" y="29"/>
                      <a:pt x="63" y="29"/>
                    </a:cubicBezTo>
                    <a:cubicBezTo>
                      <a:pt x="63" y="13"/>
                      <a:pt x="49" y="0"/>
                      <a:pt x="31" y="0"/>
                    </a:cubicBezTo>
                    <a:cubicBezTo>
                      <a:pt x="14" y="0"/>
                      <a:pt x="0" y="13"/>
                      <a:pt x="0" y="29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94"/>
                      <a:pt x="14" y="107"/>
                      <a:pt x="31" y="107"/>
                    </a:cubicBezTo>
                    <a:close/>
                    <a:moveTo>
                      <a:pt x="10" y="29"/>
                    </a:moveTo>
                    <a:cubicBezTo>
                      <a:pt x="10" y="18"/>
                      <a:pt x="19" y="10"/>
                      <a:pt x="31" y="10"/>
                    </a:cubicBezTo>
                    <a:cubicBezTo>
                      <a:pt x="43" y="10"/>
                      <a:pt x="53" y="18"/>
                      <a:pt x="53" y="29"/>
                    </a:cubicBezTo>
                    <a:cubicBezTo>
                      <a:pt x="53" y="78"/>
                      <a:pt x="53" y="78"/>
                      <a:pt x="53" y="78"/>
                    </a:cubicBezTo>
                    <a:cubicBezTo>
                      <a:pt x="53" y="88"/>
                      <a:pt x="43" y="97"/>
                      <a:pt x="31" y="97"/>
                    </a:cubicBezTo>
                    <a:cubicBezTo>
                      <a:pt x="19" y="97"/>
                      <a:pt x="10" y="88"/>
                      <a:pt x="10" y="78"/>
                    </a:cubicBezTo>
                    <a:lnTo>
                      <a:pt x="10" y="29"/>
                    </a:lnTo>
                    <a:close/>
                  </a:path>
                </a:pathLst>
              </a:custGeom>
              <a:solidFill>
                <a:schemeClr val="bg1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dist"/>
                <a:endParaRPr lang="zh-CN" altLang="en-US" sz="140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7" name="Freeform 18">
                <a:extLst>
                  <a:ext uri="{FF2B5EF4-FFF2-40B4-BE49-F238E27FC236}">
                    <a16:creationId xmlns:a16="http://schemas.microsoft.com/office/drawing/2014/main" xmlns="" id="{1DF2AA1D-89A8-443E-A24E-A6919364C4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1" y="3267"/>
                <a:ext cx="215" cy="222"/>
              </a:xfrm>
              <a:custGeom>
                <a:avLst/>
                <a:gdLst>
                  <a:gd name="T0" fmla="*/ 86 w 91"/>
                  <a:gd name="T1" fmla="*/ 0 h 94"/>
                  <a:gd name="T2" fmla="*/ 81 w 91"/>
                  <a:gd name="T3" fmla="*/ 5 h 94"/>
                  <a:gd name="T4" fmla="*/ 81 w 91"/>
                  <a:gd name="T5" fmla="*/ 28 h 94"/>
                  <a:gd name="T6" fmla="*/ 45 w 91"/>
                  <a:gd name="T7" fmla="*/ 59 h 94"/>
                  <a:gd name="T8" fmla="*/ 10 w 91"/>
                  <a:gd name="T9" fmla="*/ 28 h 94"/>
                  <a:gd name="T10" fmla="*/ 10 w 91"/>
                  <a:gd name="T11" fmla="*/ 5 h 94"/>
                  <a:gd name="T12" fmla="*/ 5 w 91"/>
                  <a:gd name="T13" fmla="*/ 0 h 94"/>
                  <a:gd name="T14" fmla="*/ 0 w 91"/>
                  <a:gd name="T15" fmla="*/ 5 h 94"/>
                  <a:gd name="T16" fmla="*/ 0 w 91"/>
                  <a:gd name="T17" fmla="*/ 28 h 94"/>
                  <a:gd name="T18" fmla="*/ 40 w 91"/>
                  <a:gd name="T19" fmla="*/ 69 h 94"/>
                  <a:gd name="T20" fmla="*/ 40 w 91"/>
                  <a:gd name="T21" fmla="*/ 84 h 94"/>
                  <a:gd name="T22" fmla="*/ 20 w 91"/>
                  <a:gd name="T23" fmla="*/ 84 h 94"/>
                  <a:gd name="T24" fmla="*/ 15 w 91"/>
                  <a:gd name="T25" fmla="*/ 89 h 94"/>
                  <a:gd name="T26" fmla="*/ 20 w 91"/>
                  <a:gd name="T27" fmla="*/ 94 h 94"/>
                  <a:gd name="T28" fmla="*/ 70 w 91"/>
                  <a:gd name="T29" fmla="*/ 94 h 94"/>
                  <a:gd name="T30" fmla="*/ 75 w 91"/>
                  <a:gd name="T31" fmla="*/ 89 h 94"/>
                  <a:gd name="T32" fmla="*/ 70 w 91"/>
                  <a:gd name="T33" fmla="*/ 84 h 94"/>
                  <a:gd name="T34" fmla="*/ 50 w 91"/>
                  <a:gd name="T35" fmla="*/ 84 h 94"/>
                  <a:gd name="T36" fmla="*/ 50 w 91"/>
                  <a:gd name="T37" fmla="*/ 69 h 94"/>
                  <a:gd name="T38" fmla="*/ 91 w 91"/>
                  <a:gd name="T39" fmla="*/ 28 h 94"/>
                  <a:gd name="T40" fmla="*/ 91 w 91"/>
                  <a:gd name="T41" fmla="*/ 5 h 94"/>
                  <a:gd name="T42" fmla="*/ 86 w 91"/>
                  <a:gd name="T43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1" h="94">
                    <a:moveTo>
                      <a:pt x="86" y="0"/>
                    </a:moveTo>
                    <a:cubicBezTo>
                      <a:pt x="83" y="0"/>
                      <a:pt x="81" y="3"/>
                      <a:pt x="81" y="5"/>
                    </a:cubicBezTo>
                    <a:cubicBezTo>
                      <a:pt x="81" y="28"/>
                      <a:pt x="81" y="28"/>
                      <a:pt x="81" y="28"/>
                    </a:cubicBezTo>
                    <a:cubicBezTo>
                      <a:pt x="81" y="45"/>
                      <a:pt x="65" y="59"/>
                      <a:pt x="45" y="59"/>
                    </a:cubicBezTo>
                    <a:cubicBezTo>
                      <a:pt x="26" y="59"/>
                      <a:pt x="10" y="45"/>
                      <a:pt x="10" y="28"/>
                    </a:cubicBezTo>
                    <a:cubicBezTo>
                      <a:pt x="10" y="5"/>
                      <a:pt x="10" y="5"/>
                      <a:pt x="10" y="5"/>
                    </a:cubicBezTo>
                    <a:cubicBezTo>
                      <a:pt x="10" y="2"/>
                      <a:pt x="8" y="0"/>
                      <a:pt x="5" y="0"/>
                    </a:cubicBezTo>
                    <a:cubicBezTo>
                      <a:pt x="2" y="0"/>
                      <a:pt x="0" y="2"/>
                      <a:pt x="0" y="5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0" y="49"/>
                      <a:pt x="18" y="67"/>
                      <a:pt x="40" y="69"/>
                    </a:cubicBezTo>
                    <a:cubicBezTo>
                      <a:pt x="40" y="84"/>
                      <a:pt x="40" y="84"/>
                      <a:pt x="40" y="84"/>
                    </a:cubicBezTo>
                    <a:cubicBezTo>
                      <a:pt x="20" y="84"/>
                      <a:pt x="20" y="84"/>
                      <a:pt x="20" y="84"/>
                    </a:cubicBezTo>
                    <a:cubicBezTo>
                      <a:pt x="18" y="84"/>
                      <a:pt x="15" y="86"/>
                      <a:pt x="15" y="89"/>
                    </a:cubicBezTo>
                    <a:cubicBezTo>
                      <a:pt x="15" y="92"/>
                      <a:pt x="18" y="94"/>
                      <a:pt x="20" y="94"/>
                    </a:cubicBezTo>
                    <a:cubicBezTo>
                      <a:pt x="70" y="94"/>
                      <a:pt x="70" y="94"/>
                      <a:pt x="70" y="94"/>
                    </a:cubicBezTo>
                    <a:cubicBezTo>
                      <a:pt x="73" y="94"/>
                      <a:pt x="75" y="92"/>
                      <a:pt x="75" y="89"/>
                    </a:cubicBezTo>
                    <a:cubicBezTo>
                      <a:pt x="75" y="86"/>
                      <a:pt x="73" y="84"/>
                      <a:pt x="70" y="84"/>
                    </a:cubicBezTo>
                    <a:cubicBezTo>
                      <a:pt x="50" y="84"/>
                      <a:pt x="50" y="84"/>
                      <a:pt x="50" y="84"/>
                    </a:cubicBezTo>
                    <a:cubicBezTo>
                      <a:pt x="50" y="69"/>
                      <a:pt x="50" y="69"/>
                      <a:pt x="50" y="69"/>
                    </a:cubicBezTo>
                    <a:cubicBezTo>
                      <a:pt x="73" y="67"/>
                      <a:pt x="91" y="49"/>
                      <a:pt x="91" y="28"/>
                    </a:cubicBezTo>
                    <a:cubicBezTo>
                      <a:pt x="91" y="5"/>
                      <a:pt x="91" y="5"/>
                      <a:pt x="91" y="5"/>
                    </a:cubicBezTo>
                    <a:cubicBezTo>
                      <a:pt x="91" y="3"/>
                      <a:pt x="88" y="0"/>
                      <a:pt x="86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dist"/>
                <a:endParaRPr lang="zh-CN" altLang="en-US" sz="140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88" name="Text Box 20">
            <a:extLst>
              <a:ext uri="{FF2B5EF4-FFF2-40B4-BE49-F238E27FC236}">
                <a16:creationId xmlns:a16="http://schemas.microsoft.com/office/drawing/2014/main" xmlns="" id="{5C19CDD3-8C9E-4B90-974C-9823D2D1A694}"/>
              </a:ext>
            </a:extLst>
          </p:cNvPr>
          <p:cNvSpPr txBox="1">
            <a:spLocks/>
          </p:cNvSpPr>
          <p:nvPr/>
        </p:nvSpPr>
        <p:spPr bwMode="auto">
          <a:xfrm>
            <a:off x="6968825" y="5090967"/>
            <a:ext cx="158889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20XX</a:t>
            </a: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年</a:t>
            </a: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12</a:t>
            </a: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月</a:t>
            </a: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12</a:t>
            </a: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日</a:t>
            </a:r>
          </a:p>
        </p:txBody>
      </p:sp>
      <p:grpSp>
        <p:nvGrpSpPr>
          <p:cNvPr id="89" name="组合 88">
            <a:extLst>
              <a:ext uri="{FF2B5EF4-FFF2-40B4-BE49-F238E27FC236}">
                <a16:creationId xmlns:a16="http://schemas.microsoft.com/office/drawing/2014/main" xmlns="" id="{537A718A-2663-49C7-8B9A-AE7CD9F09A4C}"/>
              </a:ext>
            </a:extLst>
          </p:cNvPr>
          <p:cNvGrpSpPr/>
          <p:nvPr/>
        </p:nvGrpSpPr>
        <p:grpSpPr>
          <a:xfrm>
            <a:off x="4189069" y="5066340"/>
            <a:ext cx="357031" cy="357031"/>
            <a:chOff x="732769" y="5535598"/>
            <a:chExt cx="290407" cy="290407"/>
          </a:xfrm>
        </p:grpSpPr>
        <p:sp>
          <p:nvSpPr>
            <p:cNvPr id="90" name="Oval 10">
              <a:extLst>
                <a:ext uri="{FF2B5EF4-FFF2-40B4-BE49-F238E27FC236}">
                  <a16:creationId xmlns:a16="http://schemas.microsoft.com/office/drawing/2014/main" xmlns="" id="{042EC76E-E95A-43DD-BAA1-8CCA4FBD6620}"/>
                </a:ext>
              </a:extLst>
            </p:cNvPr>
            <p:cNvSpPr>
              <a:spLocks/>
            </p:cNvSpPr>
            <p:nvPr/>
          </p:nvSpPr>
          <p:spPr bwMode="auto">
            <a:xfrm>
              <a:off x="732769" y="5535598"/>
              <a:ext cx="290407" cy="290407"/>
            </a:xfrm>
            <a:prstGeom prst="ellipse">
              <a:avLst/>
            </a:prstGeom>
            <a:solidFill>
              <a:srgbClr val="3D8672"/>
            </a:solidFill>
            <a:ln>
              <a:noFill/>
            </a:ln>
            <a:effectLst>
              <a:outerShdw blurRad="381000" dist="127000" dir="2700000" algn="tl" rotWithShape="0">
                <a:schemeClr val="bg1">
                  <a:lumMod val="50000"/>
                  <a:alpha val="40000"/>
                </a:schemeClr>
              </a:outerShdw>
            </a:effec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400">
                <a:cs typeface="+mn-ea"/>
                <a:sym typeface="+mn-lt"/>
              </a:endParaRPr>
            </a:p>
          </p:txBody>
        </p:sp>
        <p:grpSp>
          <p:nvGrpSpPr>
            <p:cNvPr id="91" name="组合 90">
              <a:extLst>
                <a:ext uri="{FF2B5EF4-FFF2-40B4-BE49-F238E27FC236}">
                  <a16:creationId xmlns:a16="http://schemas.microsoft.com/office/drawing/2014/main" xmlns="" id="{7086AC28-0315-4C82-9DF8-24E4B771C0EA}"/>
                </a:ext>
              </a:extLst>
            </p:cNvPr>
            <p:cNvGrpSpPr/>
            <p:nvPr/>
          </p:nvGrpSpPr>
          <p:grpSpPr>
            <a:xfrm>
              <a:off x="811795" y="5598991"/>
              <a:ext cx="132841" cy="151011"/>
              <a:chOff x="860980" y="3583766"/>
              <a:chExt cx="100336" cy="114060"/>
            </a:xfrm>
            <a:solidFill>
              <a:schemeClr val="accent1"/>
            </a:solidFill>
          </p:grpSpPr>
          <p:sp>
            <p:nvSpPr>
              <p:cNvPr id="92" name="Freeform 12">
                <a:extLst>
                  <a:ext uri="{FF2B5EF4-FFF2-40B4-BE49-F238E27FC236}">
                    <a16:creationId xmlns:a16="http://schemas.microsoft.com/office/drawing/2014/main" xmlns="" id="{C02D1CF3-4E74-4DAD-B541-192499A8EC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4050" y="3583766"/>
                <a:ext cx="53830" cy="53740"/>
              </a:xfrm>
              <a:custGeom>
                <a:avLst/>
                <a:gdLst>
                  <a:gd name="T0" fmla="*/ 31 w 62"/>
                  <a:gd name="T1" fmla="*/ 62 h 62"/>
                  <a:gd name="T2" fmla="*/ 0 w 62"/>
                  <a:gd name="T3" fmla="*/ 31 h 62"/>
                  <a:gd name="T4" fmla="*/ 31 w 62"/>
                  <a:gd name="T5" fmla="*/ 0 h 62"/>
                  <a:gd name="T6" fmla="*/ 62 w 62"/>
                  <a:gd name="T7" fmla="*/ 31 h 62"/>
                  <a:gd name="T8" fmla="*/ 31 w 62"/>
                  <a:gd name="T9" fmla="*/ 62 h 62"/>
                  <a:gd name="T10" fmla="*/ 31 w 62"/>
                  <a:gd name="T11" fmla="*/ 11 h 62"/>
                  <a:gd name="T12" fmla="*/ 11 w 62"/>
                  <a:gd name="T13" fmla="*/ 31 h 62"/>
                  <a:gd name="T14" fmla="*/ 31 w 62"/>
                  <a:gd name="T15" fmla="*/ 51 h 62"/>
                  <a:gd name="T16" fmla="*/ 51 w 62"/>
                  <a:gd name="T17" fmla="*/ 31 h 62"/>
                  <a:gd name="T18" fmla="*/ 31 w 62"/>
                  <a:gd name="T19" fmla="*/ 11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2" h="62">
                    <a:moveTo>
                      <a:pt x="31" y="62"/>
                    </a:moveTo>
                    <a:cubicBezTo>
                      <a:pt x="14" y="62"/>
                      <a:pt x="0" y="48"/>
                      <a:pt x="0" y="31"/>
                    </a:cubicBezTo>
                    <a:cubicBezTo>
                      <a:pt x="0" y="14"/>
                      <a:pt x="14" y="0"/>
                      <a:pt x="31" y="0"/>
                    </a:cubicBezTo>
                    <a:cubicBezTo>
                      <a:pt x="48" y="0"/>
                      <a:pt x="62" y="14"/>
                      <a:pt x="62" y="31"/>
                    </a:cubicBezTo>
                    <a:cubicBezTo>
                      <a:pt x="62" y="48"/>
                      <a:pt x="48" y="62"/>
                      <a:pt x="31" y="62"/>
                    </a:cubicBezTo>
                    <a:close/>
                    <a:moveTo>
                      <a:pt x="31" y="11"/>
                    </a:moveTo>
                    <a:cubicBezTo>
                      <a:pt x="20" y="11"/>
                      <a:pt x="11" y="20"/>
                      <a:pt x="11" y="31"/>
                    </a:cubicBezTo>
                    <a:cubicBezTo>
                      <a:pt x="11" y="42"/>
                      <a:pt x="20" y="51"/>
                      <a:pt x="31" y="51"/>
                    </a:cubicBezTo>
                    <a:cubicBezTo>
                      <a:pt x="42" y="51"/>
                      <a:pt x="51" y="42"/>
                      <a:pt x="51" y="31"/>
                    </a:cubicBezTo>
                    <a:cubicBezTo>
                      <a:pt x="51" y="20"/>
                      <a:pt x="42" y="11"/>
                      <a:pt x="31" y="11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dist"/>
                <a:endParaRPr lang="zh-CN" altLang="en-US" sz="140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3" name="Freeform 13">
                <a:extLst>
                  <a:ext uri="{FF2B5EF4-FFF2-40B4-BE49-F238E27FC236}">
                    <a16:creationId xmlns:a16="http://schemas.microsoft.com/office/drawing/2014/main" xmlns="" id="{1E37ABE8-7EA2-4E11-824C-B054621E91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0980" y="3643355"/>
                <a:ext cx="100336" cy="54471"/>
              </a:xfrm>
              <a:custGeom>
                <a:avLst/>
                <a:gdLst>
                  <a:gd name="T0" fmla="*/ 111 w 116"/>
                  <a:gd name="T1" fmla="*/ 63 h 63"/>
                  <a:gd name="T2" fmla="*/ 105 w 116"/>
                  <a:gd name="T3" fmla="*/ 58 h 63"/>
                  <a:gd name="T4" fmla="*/ 58 w 116"/>
                  <a:gd name="T5" fmla="*/ 11 h 63"/>
                  <a:gd name="T6" fmla="*/ 11 w 116"/>
                  <a:gd name="T7" fmla="*/ 58 h 63"/>
                  <a:gd name="T8" fmla="*/ 6 w 116"/>
                  <a:gd name="T9" fmla="*/ 63 h 63"/>
                  <a:gd name="T10" fmla="*/ 0 w 116"/>
                  <a:gd name="T11" fmla="*/ 58 h 63"/>
                  <a:gd name="T12" fmla="*/ 58 w 116"/>
                  <a:gd name="T13" fmla="*/ 0 h 63"/>
                  <a:gd name="T14" fmla="*/ 116 w 116"/>
                  <a:gd name="T15" fmla="*/ 58 h 63"/>
                  <a:gd name="T16" fmla="*/ 111 w 116"/>
                  <a:gd name="T1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6" h="63">
                    <a:moveTo>
                      <a:pt x="111" y="63"/>
                    </a:moveTo>
                    <a:cubicBezTo>
                      <a:pt x="108" y="63"/>
                      <a:pt x="105" y="61"/>
                      <a:pt x="105" y="58"/>
                    </a:cubicBezTo>
                    <a:cubicBezTo>
                      <a:pt x="105" y="32"/>
                      <a:pt x="84" y="11"/>
                      <a:pt x="58" y="11"/>
                    </a:cubicBezTo>
                    <a:cubicBezTo>
                      <a:pt x="32" y="11"/>
                      <a:pt x="11" y="32"/>
                      <a:pt x="11" y="58"/>
                    </a:cubicBezTo>
                    <a:cubicBezTo>
                      <a:pt x="11" y="61"/>
                      <a:pt x="9" y="63"/>
                      <a:pt x="6" y="63"/>
                    </a:cubicBezTo>
                    <a:cubicBezTo>
                      <a:pt x="3" y="63"/>
                      <a:pt x="0" y="61"/>
                      <a:pt x="0" y="58"/>
                    </a:cubicBezTo>
                    <a:cubicBezTo>
                      <a:pt x="0" y="26"/>
                      <a:pt x="26" y="0"/>
                      <a:pt x="58" y="0"/>
                    </a:cubicBezTo>
                    <a:cubicBezTo>
                      <a:pt x="90" y="0"/>
                      <a:pt x="116" y="26"/>
                      <a:pt x="116" y="58"/>
                    </a:cubicBezTo>
                    <a:cubicBezTo>
                      <a:pt x="116" y="61"/>
                      <a:pt x="114" y="63"/>
                      <a:pt x="111" y="63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dist"/>
                <a:endParaRPr lang="zh-CN" altLang="en-US" sz="140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94" name="矩形 93">
            <a:extLst>
              <a:ext uri="{FF2B5EF4-FFF2-40B4-BE49-F238E27FC236}">
                <a16:creationId xmlns:a16="http://schemas.microsoft.com/office/drawing/2014/main" xmlns="" id="{EDDF73DA-0566-45D4-9DCF-C90783626521}"/>
              </a:ext>
            </a:extLst>
          </p:cNvPr>
          <p:cNvSpPr/>
          <p:nvPr/>
        </p:nvSpPr>
        <p:spPr>
          <a:xfrm>
            <a:off x="4545919" y="5090967"/>
            <a:ext cx="158569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汇报人</a:t>
            </a:r>
            <a:r>
              <a:rPr lang="zh-CN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：优品</a:t>
            </a:r>
            <a:r>
              <a:rPr lang="en-US" altLang="zh-CN" sz="1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PPT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35" name="图片 34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"/>
          <a:stretch/>
        </p:blipFill>
        <p:spPr>
          <a:xfrm>
            <a:off x="9185793" y="10878"/>
            <a:ext cx="3026997" cy="2142981"/>
          </a:xfrm>
          <a:prstGeom prst="rect">
            <a:avLst/>
          </a:prstGeom>
        </p:spPr>
      </p:pic>
      <p:pic>
        <p:nvPicPr>
          <p:cNvPr id="50" name="图片 49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907178" y="1"/>
            <a:ext cx="1338835" cy="748937"/>
          </a:xfrm>
          <a:custGeom>
            <a:avLst/>
            <a:gdLst>
              <a:gd name="connsiteX0" fmla="*/ 0 w 1338835"/>
              <a:gd name="connsiteY0" fmla="*/ 0 h 748937"/>
              <a:gd name="connsiteX1" fmla="*/ 1338835 w 1338835"/>
              <a:gd name="connsiteY1" fmla="*/ 0 h 748937"/>
              <a:gd name="connsiteX2" fmla="*/ 1338835 w 1338835"/>
              <a:gd name="connsiteY2" fmla="*/ 748937 h 748937"/>
              <a:gd name="connsiteX3" fmla="*/ 0 w 1338835"/>
              <a:gd name="connsiteY3" fmla="*/ 748937 h 748937"/>
              <a:gd name="connsiteX4" fmla="*/ 0 w 1338835"/>
              <a:gd name="connsiteY4" fmla="*/ 0 h 748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748937">
                <a:moveTo>
                  <a:pt x="0" y="0"/>
                </a:moveTo>
                <a:lnTo>
                  <a:pt x="1338835" y="0"/>
                </a:lnTo>
                <a:lnTo>
                  <a:pt x="1338835" y="748937"/>
                </a:lnTo>
                <a:lnTo>
                  <a:pt x="0" y="748937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9" name="图片 48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629990" y="-13142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800827" y="2719507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7" name="图片 46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687094" y="5865717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6" name="图片 45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080738" y="5431577"/>
            <a:ext cx="1096815" cy="810400"/>
          </a:xfrm>
          <a:custGeom>
            <a:avLst/>
            <a:gdLst>
              <a:gd name="connsiteX0" fmla="*/ 0 w 1096815"/>
              <a:gd name="connsiteY0" fmla="*/ 0 h 810400"/>
              <a:gd name="connsiteX1" fmla="*/ 1096815 w 1096815"/>
              <a:gd name="connsiteY1" fmla="*/ 0 h 810400"/>
              <a:gd name="connsiteX2" fmla="*/ 1096815 w 1096815"/>
              <a:gd name="connsiteY2" fmla="*/ 810400 h 810400"/>
              <a:gd name="connsiteX3" fmla="*/ 0 w 1096815"/>
              <a:gd name="connsiteY3" fmla="*/ 810400 h 810400"/>
              <a:gd name="connsiteX4" fmla="*/ 0 w 1096815"/>
              <a:gd name="connsiteY4" fmla="*/ 0 h 81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6815" h="810400">
                <a:moveTo>
                  <a:pt x="0" y="0"/>
                </a:moveTo>
                <a:lnTo>
                  <a:pt x="1096815" y="0"/>
                </a:lnTo>
                <a:lnTo>
                  <a:pt x="1096815" y="810400"/>
                </a:lnTo>
                <a:lnTo>
                  <a:pt x="0" y="81040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5" name="图片 44"/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1907178" y="-87086"/>
            <a:ext cx="1338835" cy="87086"/>
          </a:xfrm>
          <a:custGeom>
            <a:avLst/>
            <a:gdLst>
              <a:gd name="connsiteX0" fmla="*/ 0 w 1338835"/>
              <a:gd name="connsiteY0" fmla="*/ 0 h 87086"/>
              <a:gd name="connsiteX1" fmla="*/ 1338835 w 1338835"/>
              <a:gd name="connsiteY1" fmla="*/ 0 h 87086"/>
              <a:gd name="connsiteX2" fmla="*/ 1338835 w 1338835"/>
              <a:gd name="connsiteY2" fmla="*/ 87086 h 87086"/>
              <a:gd name="connsiteX3" fmla="*/ 0 w 1338835"/>
              <a:gd name="connsiteY3" fmla="*/ 87086 h 87086"/>
              <a:gd name="connsiteX4" fmla="*/ 0 w 1338835"/>
              <a:gd name="connsiteY4" fmla="*/ 0 h 87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7086">
                <a:moveTo>
                  <a:pt x="0" y="0"/>
                </a:moveTo>
                <a:lnTo>
                  <a:pt x="1338835" y="0"/>
                </a:lnTo>
                <a:lnTo>
                  <a:pt x="1338835" y="87086"/>
                </a:lnTo>
                <a:lnTo>
                  <a:pt x="0" y="87086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2065" b="-3159"/>
          <a:stretch>
            <a:fillRect/>
          </a:stretch>
        </p:blipFill>
        <p:spPr>
          <a:xfrm>
            <a:off x="11226356" y="5285601"/>
            <a:ext cx="1338835" cy="836023"/>
          </a:xfrm>
          <a:custGeom>
            <a:avLst/>
            <a:gdLst>
              <a:gd name="connsiteX0" fmla="*/ 1096815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810400 h 836023"/>
              <a:gd name="connsiteX5" fmla="*/ 1096815 w 1338835"/>
              <a:gd name="connsiteY5" fmla="*/ 810400 h 836023"/>
              <a:gd name="connsiteX6" fmla="*/ 1096815 w 1338835"/>
              <a:gd name="connsiteY6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8835" h="836023">
                <a:moveTo>
                  <a:pt x="1096815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810400"/>
                </a:lnTo>
                <a:lnTo>
                  <a:pt x="1096815" y="810400"/>
                </a:lnTo>
                <a:lnTo>
                  <a:pt x="1096815" y="0"/>
                </a:lnTo>
                <a:close/>
              </a:path>
            </a:pathLst>
          </a:custGeom>
        </p:spPr>
      </p:pic>
      <p:sp>
        <p:nvSpPr>
          <p:cNvPr id="41" name="文本框 40">
            <a:extLst>
              <a:ext uri="{FF2B5EF4-FFF2-40B4-BE49-F238E27FC236}">
                <a16:creationId xmlns:a16="http://schemas.microsoft.com/office/drawing/2014/main" xmlns="" id="{60740FD7-593C-4BBC-8D18-FC19F1D7531C}"/>
              </a:ext>
            </a:extLst>
          </p:cNvPr>
          <p:cNvSpPr txBox="1"/>
          <p:nvPr/>
        </p:nvSpPr>
        <p:spPr>
          <a:xfrm>
            <a:off x="3674981" y="2571957"/>
            <a:ext cx="5650051" cy="110799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6600" b="1" dirty="0" smtClean="0">
                <a:solidFill>
                  <a:srgbClr val="3D8672"/>
                </a:solidFill>
                <a:cs typeface="+mn-ea"/>
                <a:sym typeface="+mn-lt"/>
              </a:rPr>
              <a:t>介绍完毕</a:t>
            </a:r>
            <a:endParaRPr lang="zh-CN" altLang="en-US" sz="6600" b="1" dirty="0">
              <a:solidFill>
                <a:srgbClr val="3D8672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6931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65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1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800"/>
                            </p:stCondLst>
                            <p:childTnLst>
                              <p:par>
                                <p:cTn id="4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200"/>
                            </p:stCondLst>
                            <p:childTnLst>
                              <p:par>
                                <p:cTn id="5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700"/>
                            </p:stCondLst>
                            <p:childTnLst>
                              <p:par>
                                <p:cTn id="5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200"/>
                            </p:stCondLst>
                            <p:childTnLst>
                              <p:par>
                                <p:cTn id="6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100"/>
                            </p:stCondLst>
                            <p:childTnLst>
                              <p:par>
                                <p:cTn id="6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600"/>
                            </p:stCondLst>
                            <p:childTnLst>
                              <p:par>
                                <p:cTn id="7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79" grpId="1"/>
      <p:bldP spid="81" grpId="0"/>
      <p:bldP spid="82" grpId="0"/>
      <p:bldP spid="88" grpId="0"/>
      <p:bldP spid="94" grpId="0"/>
      <p:bldP spid="4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6020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" name="矩形 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3600" y="386495"/>
              <a:ext cx="11402536" cy="6311643"/>
            </a:xfrm>
            <a:prstGeom prst="rect">
              <a:avLst/>
            </a:prstGeom>
          </p:spPr>
        </p:pic>
      </p:grp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980" y="3317247"/>
            <a:ext cx="4906438" cy="3540753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"/>
          <a:stretch/>
        </p:blipFill>
        <p:spPr>
          <a:xfrm>
            <a:off x="9185793" y="10878"/>
            <a:ext cx="3026997" cy="2142981"/>
          </a:xfrm>
          <a:prstGeom prst="rect">
            <a:avLst/>
          </a:prstGeom>
        </p:spPr>
      </p:pic>
      <p:pic>
        <p:nvPicPr>
          <p:cNvPr id="50" name="图片 49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907178" y="1"/>
            <a:ext cx="1338835" cy="748937"/>
          </a:xfrm>
          <a:custGeom>
            <a:avLst/>
            <a:gdLst>
              <a:gd name="connsiteX0" fmla="*/ 0 w 1338835"/>
              <a:gd name="connsiteY0" fmla="*/ 0 h 748937"/>
              <a:gd name="connsiteX1" fmla="*/ 1338835 w 1338835"/>
              <a:gd name="connsiteY1" fmla="*/ 0 h 748937"/>
              <a:gd name="connsiteX2" fmla="*/ 1338835 w 1338835"/>
              <a:gd name="connsiteY2" fmla="*/ 748937 h 748937"/>
              <a:gd name="connsiteX3" fmla="*/ 0 w 1338835"/>
              <a:gd name="connsiteY3" fmla="*/ 748937 h 748937"/>
              <a:gd name="connsiteX4" fmla="*/ 0 w 1338835"/>
              <a:gd name="connsiteY4" fmla="*/ 0 h 748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748937">
                <a:moveTo>
                  <a:pt x="0" y="0"/>
                </a:moveTo>
                <a:lnTo>
                  <a:pt x="1338835" y="0"/>
                </a:lnTo>
                <a:lnTo>
                  <a:pt x="1338835" y="748937"/>
                </a:lnTo>
                <a:lnTo>
                  <a:pt x="0" y="748937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9" name="图片 48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629990" y="-13142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800827" y="2719507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7" name="图片 46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687094" y="5865717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6" name="图片 45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080738" y="5431577"/>
            <a:ext cx="1096815" cy="810400"/>
          </a:xfrm>
          <a:custGeom>
            <a:avLst/>
            <a:gdLst>
              <a:gd name="connsiteX0" fmla="*/ 0 w 1096815"/>
              <a:gd name="connsiteY0" fmla="*/ 0 h 810400"/>
              <a:gd name="connsiteX1" fmla="*/ 1096815 w 1096815"/>
              <a:gd name="connsiteY1" fmla="*/ 0 h 810400"/>
              <a:gd name="connsiteX2" fmla="*/ 1096815 w 1096815"/>
              <a:gd name="connsiteY2" fmla="*/ 810400 h 810400"/>
              <a:gd name="connsiteX3" fmla="*/ 0 w 1096815"/>
              <a:gd name="connsiteY3" fmla="*/ 810400 h 810400"/>
              <a:gd name="connsiteX4" fmla="*/ 0 w 1096815"/>
              <a:gd name="connsiteY4" fmla="*/ 0 h 81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6815" h="810400">
                <a:moveTo>
                  <a:pt x="0" y="0"/>
                </a:moveTo>
                <a:lnTo>
                  <a:pt x="1096815" y="0"/>
                </a:lnTo>
                <a:lnTo>
                  <a:pt x="1096815" y="810400"/>
                </a:lnTo>
                <a:lnTo>
                  <a:pt x="0" y="81040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5" name="图片 44"/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1907178" y="-87086"/>
            <a:ext cx="1338835" cy="87086"/>
          </a:xfrm>
          <a:custGeom>
            <a:avLst/>
            <a:gdLst>
              <a:gd name="connsiteX0" fmla="*/ 0 w 1338835"/>
              <a:gd name="connsiteY0" fmla="*/ 0 h 87086"/>
              <a:gd name="connsiteX1" fmla="*/ 1338835 w 1338835"/>
              <a:gd name="connsiteY1" fmla="*/ 0 h 87086"/>
              <a:gd name="connsiteX2" fmla="*/ 1338835 w 1338835"/>
              <a:gd name="connsiteY2" fmla="*/ 87086 h 87086"/>
              <a:gd name="connsiteX3" fmla="*/ 0 w 1338835"/>
              <a:gd name="connsiteY3" fmla="*/ 87086 h 87086"/>
              <a:gd name="connsiteX4" fmla="*/ 0 w 1338835"/>
              <a:gd name="connsiteY4" fmla="*/ 0 h 87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7086">
                <a:moveTo>
                  <a:pt x="0" y="0"/>
                </a:moveTo>
                <a:lnTo>
                  <a:pt x="1338835" y="0"/>
                </a:lnTo>
                <a:lnTo>
                  <a:pt x="1338835" y="87086"/>
                </a:lnTo>
                <a:lnTo>
                  <a:pt x="0" y="87086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2065" b="-3159"/>
          <a:stretch>
            <a:fillRect/>
          </a:stretch>
        </p:blipFill>
        <p:spPr>
          <a:xfrm>
            <a:off x="11226356" y="5285601"/>
            <a:ext cx="1338835" cy="836023"/>
          </a:xfrm>
          <a:custGeom>
            <a:avLst/>
            <a:gdLst>
              <a:gd name="connsiteX0" fmla="*/ 1096815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810400 h 836023"/>
              <a:gd name="connsiteX5" fmla="*/ 1096815 w 1338835"/>
              <a:gd name="connsiteY5" fmla="*/ 810400 h 836023"/>
              <a:gd name="connsiteX6" fmla="*/ 1096815 w 1338835"/>
              <a:gd name="connsiteY6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8835" h="836023">
                <a:moveTo>
                  <a:pt x="1096815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810400"/>
                </a:lnTo>
                <a:lnTo>
                  <a:pt x="1096815" y="810400"/>
                </a:lnTo>
                <a:lnTo>
                  <a:pt x="1096815" y="0"/>
                </a:lnTo>
                <a:close/>
              </a:path>
            </a:pathLst>
          </a:custGeom>
        </p:spPr>
      </p:pic>
      <p:grpSp>
        <p:nvGrpSpPr>
          <p:cNvPr id="41" name="组合 40">
            <a:extLst>
              <a:ext uri="{FF2B5EF4-FFF2-40B4-BE49-F238E27FC236}">
                <a16:creationId xmlns:a16="http://schemas.microsoft.com/office/drawing/2014/main" xmlns="" id="{DBD8C06B-6E10-46CA-8DCE-3AC35084E2B1}"/>
              </a:ext>
            </a:extLst>
          </p:cNvPr>
          <p:cNvGrpSpPr/>
          <p:nvPr/>
        </p:nvGrpSpPr>
        <p:grpSpPr>
          <a:xfrm>
            <a:off x="3876072" y="1289727"/>
            <a:ext cx="4606440" cy="276999"/>
            <a:chOff x="429233" y="358398"/>
            <a:chExt cx="4606440" cy="276999"/>
          </a:xfrm>
        </p:grpSpPr>
        <p:grpSp>
          <p:nvGrpSpPr>
            <p:cNvPr id="42" name="组合 41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1D27CCB5-BA57-4B77-AD84-6CFDCCA75F42}"/>
                </a:ext>
              </a:extLst>
            </p:cNvPr>
            <p:cNvGrpSpPr/>
            <p:nvPr/>
          </p:nvGrpSpPr>
          <p:grpSpPr>
            <a:xfrm>
              <a:off x="429233" y="358398"/>
              <a:ext cx="756084" cy="276999"/>
              <a:chOff x="3783529" y="304962"/>
              <a:chExt cx="756084" cy="276999"/>
            </a:xfrm>
          </p:grpSpPr>
          <p:sp>
            <p:nvSpPr>
              <p:cNvPr id="56" name="圆角矩形 1365">
                <a:extLst>
                  <a:ext uri="{FF2B5EF4-FFF2-40B4-BE49-F238E27FC236}">
                    <a16:creationId xmlns:a16="http://schemas.microsoft.com/office/drawing/2014/main" xmlns="" id="{4DBEE7AF-C5C4-4889-9DF6-FD83C4F45F5B}"/>
                  </a:ext>
                </a:extLst>
              </p:cNvPr>
              <p:cNvSpPr/>
              <p:nvPr/>
            </p:nvSpPr>
            <p:spPr>
              <a:xfrm>
                <a:off x="3783529" y="329935"/>
                <a:ext cx="756084" cy="227052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cs typeface="+mn-ea"/>
                  <a:sym typeface="+mn-lt"/>
                </a:endParaRPr>
              </a:p>
            </p:txBody>
          </p:sp>
          <p:sp>
            <p:nvSpPr>
              <p:cNvPr id="57" name="文本框 56">
                <a:extLst>
                  <a:ext uri="{FF2B5EF4-FFF2-40B4-BE49-F238E27FC236}">
                    <a16:creationId xmlns:a16="http://schemas.microsoft.com/office/drawing/2014/main" xmlns="" id="{C22598B7-1A4E-46B7-AC73-8081FE2851EE}"/>
                  </a:ext>
                </a:extLst>
              </p:cNvPr>
              <p:cNvSpPr txBox="1"/>
              <p:nvPr/>
            </p:nvSpPr>
            <p:spPr>
              <a:xfrm>
                <a:off x="3901723" y="304962"/>
                <a:ext cx="5196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1200" dirty="0">
                    <a:cs typeface="+mn-ea"/>
                    <a:sym typeface="+mn-lt"/>
                  </a:rPr>
                  <a:t>ONE</a:t>
                </a:r>
                <a:endParaRPr lang="zh-CN" altLang="en-US" sz="1200" dirty="0">
                  <a:cs typeface="+mn-ea"/>
                  <a:sym typeface="+mn-lt"/>
                </a:endParaRPr>
              </a:p>
            </p:txBody>
          </p:sp>
        </p:grpSp>
        <p:sp>
          <p:nvSpPr>
            <p:cNvPr id="44" name="文本框 43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E6AA23A9-AE35-4DFF-8F34-523347535AF9}"/>
                </a:ext>
              </a:extLst>
            </p:cNvPr>
            <p:cNvSpPr txBox="1"/>
            <p:nvPr/>
          </p:nvSpPr>
          <p:spPr>
            <a:xfrm>
              <a:off x="1835977" y="358398"/>
              <a:ext cx="5581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>
                  <a:cs typeface="+mn-ea"/>
                  <a:sym typeface="+mn-lt"/>
                </a:rPr>
                <a:t>TWO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51" name="文本框 50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E764280B-EFA8-40B8-B20D-2EBB969BA2D7}"/>
                </a:ext>
              </a:extLst>
            </p:cNvPr>
            <p:cNvSpPr txBox="1"/>
            <p:nvPr/>
          </p:nvSpPr>
          <p:spPr>
            <a:xfrm>
              <a:off x="3092205" y="358398"/>
              <a:ext cx="6623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>
                  <a:cs typeface="+mn-ea"/>
                  <a:sym typeface="+mn-lt"/>
                </a:rPr>
                <a:t>THREE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52" name="文本框 51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BE41C488-4BBF-4034-8C51-76374CD3364A}"/>
                </a:ext>
              </a:extLst>
            </p:cNvPr>
            <p:cNvSpPr txBox="1"/>
            <p:nvPr/>
          </p:nvSpPr>
          <p:spPr>
            <a:xfrm>
              <a:off x="4427813" y="358398"/>
              <a:ext cx="6078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>
                  <a:cs typeface="+mn-ea"/>
                  <a:sym typeface="+mn-lt"/>
                </a:rPr>
                <a:t>FOUR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cxnSp>
          <p:nvCxnSpPr>
            <p:cNvPr id="53" name="直接连接符 52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29FF3E59-1220-48F7-A8EA-0B8B5986B2B7}"/>
                </a:ext>
              </a:extLst>
            </p:cNvPr>
            <p:cNvCxnSpPr/>
            <p:nvPr/>
          </p:nvCxnSpPr>
          <p:spPr>
            <a:xfrm>
              <a:off x="1461151" y="424897"/>
              <a:ext cx="0" cy="1440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接连接符 53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2DC50699-7E4F-44D6-B598-74184F55B863}"/>
                </a:ext>
              </a:extLst>
            </p:cNvPr>
            <p:cNvCxnSpPr/>
            <p:nvPr/>
          </p:nvCxnSpPr>
          <p:spPr>
            <a:xfrm>
              <a:off x="2768903" y="424897"/>
              <a:ext cx="0" cy="1440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接连接符 54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A0EC9159-6EEC-431A-B129-32D03ABD1418}"/>
                </a:ext>
              </a:extLst>
            </p:cNvPr>
            <p:cNvCxnSpPr/>
            <p:nvPr/>
          </p:nvCxnSpPr>
          <p:spPr>
            <a:xfrm>
              <a:off x="4077864" y="424897"/>
              <a:ext cx="0" cy="1440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PA_文本框 12">
            <a:extLst>
              <a:ext uri="{FF2B5EF4-FFF2-40B4-BE49-F238E27FC236}">
                <a16:creationId xmlns:a16="http://schemas.microsoft.com/office/drawing/2014/main" xmlns="" id="{C1AAB179-D162-4628-A40A-161C5B6E0949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584848" y="1886720"/>
            <a:ext cx="3180039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 algn="ctr">
              <a:defRPr/>
            </a:pPr>
            <a:r>
              <a:rPr lang="en-US" altLang="zh-CN" sz="8800" dirty="0">
                <a:solidFill>
                  <a:srgbClr val="B6D0BF">
                    <a:alpha val="50000"/>
                  </a:srgbClr>
                </a:solidFill>
                <a:latin typeface="+mn-lt"/>
                <a:ea typeface="+mn-ea"/>
                <a:cs typeface="+mn-ea"/>
                <a:sym typeface="+mn-lt"/>
              </a:rPr>
              <a:t>01</a:t>
            </a:r>
            <a:endParaRPr kumimoji="0" lang="zh-CN" altLang="zh-CN" sz="8800" b="0" i="0" u="none" strike="noStrike" kern="1200" cap="none" spc="0" normalizeH="0" baseline="0" noProof="0" dirty="0">
              <a:ln>
                <a:noFill/>
              </a:ln>
              <a:solidFill>
                <a:srgbClr val="B6D0BF">
                  <a:alpha val="50000"/>
                </a:srgb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xmlns="" id="{60740FD7-593C-4BBC-8D18-FC19F1D7531C}"/>
              </a:ext>
            </a:extLst>
          </p:cNvPr>
          <p:cNvSpPr txBox="1"/>
          <p:nvPr/>
        </p:nvSpPr>
        <p:spPr>
          <a:xfrm>
            <a:off x="3876072" y="3178918"/>
            <a:ext cx="4783426" cy="101566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>
                <a:solidFill>
                  <a:srgbClr val="3D8672"/>
                </a:solidFill>
                <a:cs typeface="+mn-ea"/>
                <a:sym typeface="+mn-lt"/>
              </a:rPr>
              <a:t>个人基本情况</a:t>
            </a:r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xmlns="" id="{2E42A078-53C0-4393-BC98-E878F96D3FD8}"/>
              </a:ext>
            </a:extLst>
          </p:cNvPr>
          <p:cNvSpPr/>
          <p:nvPr/>
        </p:nvSpPr>
        <p:spPr>
          <a:xfrm>
            <a:off x="4503541" y="4262380"/>
            <a:ext cx="4018027" cy="898844"/>
          </a:xfrm>
          <a:prstGeom prst="rect">
            <a:avLst/>
          </a:prstGeom>
        </p:spPr>
        <p:txBody>
          <a:bodyPr wrap="square" lIns="91448" tIns="45724" rIns="91448" bIns="45724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9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Chinese  companies  will no longer remain in the hard stage and they are also promoting a culture Chinese  companies  will no longer remain </a:t>
            </a:r>
          </a:p>
          <a:p>
            <a:pPr algn="ctr">
              <a:lnSpc>
                <a:spcPct val="150000"/>
              </a:lnSpc>
            </a:pPr>
            <a:r>
              <a:rPr lang="en-US" altLang="zh-CN" sz="9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in the hard stage and they are also wang ling </a:t>
            </a:r>
            <a:r>
              <a:rPr lang="en-US" altLang="zh-CN" sz="900" dirty="0" err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yan</a:t>
            </a:r>
            <a:r>
              <a:rPr lang="en-US" altLang="zh-CN" sz="9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a culture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907178" y="1953087"/>
            <a:ext cx="1635012" cy="25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800" dirty="0">
                <a:solidFill>
                  <a:schemeClr val="bg1"/>
                </a:solidFill>
              </a:rPr>
              <a:t>https://www.ypppt.com/</a:t>
            </a:r>
            <a:endParaRPr lang="zh-CN" altLang="en-US" sz="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051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6" presetClass="emph" presetSubtype="0" fill="hold" grpId="1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5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800"/>
                            </p:stCondLst>
                            <p:childTnLst>
                              <p:par>
                                <p:cTn id="4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8" grpId="1"/>
      <p:bldP spid="59" grpId="0"/>
      <p:bldP spid="6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矩形 39">
            <a:extLst>
              <a:ext uri="{FF2B5EF4-FFF2-40B4-BE49-F238E27FC236}">
                <a16:creationId xmlns:a16="http://schemas.microsoft.com/office/drawing/2014/main" xmlns="" id="{27317F94-C9BD-458E-B7B5-920CE9796675}"/>
              </a:ext>
            </a:extLst>
          </p:cNvPr>
          <p:cNvSpPr/>
          <p:nvPr/>
        </p:nvSpPr>
        <p:spPr>
          <a:xfrm>
            <a:off x="1290451" y="2167923"/>
            <a:ext cx="7536736" cy="280467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170010" y="958581"/>
            <a:ext cx="3125452" cy="555403"/>
            <a:chOff x="771398" y="1001486"/>
            <a:chExt cx="3125452" cy="555403"/>
          </a:xfrm>
        </p:grpSpPr>
        <p:pic>
          <p:nvPicPr>
            <p:cNvPr id="63" name="图片 62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26014" y="1118985"/>
              <a:ext cx="608200" cy="437904"/>
            </a:xfrm>
            <a:prstGeom prst="rect">
              <a:avLst/>
            </a:prstGeom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71398" y="1103015"/>
              <a:ext cx="608200" cy="437904"/>
            </a:xfrm>
            <a:prstGeom prst="rect">
              <a:avLst/>
            </a:prstGeom>
          </p:spPr>
        </p:pic>
        <p:grpSp>
          <p:nvGrpSpPr>
            <p:cNvPr id="5" name="组合 4"/>
            <p:cNvGrpSpPr/>
            <p:nvPr/>
          </p:nvGrpSpPr>
          <p:grpSpPr>
            <a:xfrm>
              <a:off x="1060264" y="1001486"/>
              <a:ext cx="2836586" cy="552214"/>
              <a:chOff x="1060263" y="828274"/>
              <a:chExt cx="3769411" cy="733812"/>
            </a:xfrm>
          </p:grpSpPr>
          <p:grpSp>
            <p:nvGrpSpPr>
              <p:cNvPr id="20" name="组合 19">
                <a:extLst>
                  <a:ext uri="{FF2B5EF4-FFF2-40B4-BE49-F238E27FC236}">
                    <a16:creationId xmlns:a16="http://schemas.microsoft.com/office/drawing/2014/main" xmlns="" id="{EA1518F8-1812-456B-8906-6C6A5A7A9802}"/>
                  </a:ext>
                </a:extLst>
              </p:cNvPr>
              <p:cNvGrpSpPr/>
              <p:nvPr/>
            </p:nvGrpSpPr>
            <p:grpSpPr>
              <a:xfrm>
                <a:off x="1060263" y="828274"/>
                <a:ext cx="699925" cy="699925"/>
                <a:chOff x="1703892" y="3771436"/>
                <a:chExt cx="699925" cy="699925"/>
              </a:xfrm>
            </p:grpSpPr>
            <p:sp>
              <p:nvSpPr>
                <p:cNvPr id="21" name="椭圆 20">
                  <a:extLst>
                    <a:ext uri="{FF2B5EF4-FFF2-40B4-BE49-F238E27FC236}">
                      <a16:creationId xmlns:a16="http://schemas.microsoft.com/office/drawing/2014/main" xmlns="" id="{82FEC601-B001-476E-BA77-01CB76688E17}"/>
                    </a:ext>
                  </a:extLst>
                </p:cNvPr>
                <p:cNvSpPr/>
                <p:nvPr/>
              </p:nvSpPr>
              <p:spPr>
                <a:xfrm>
                  <a:off x="1703892" y="3771436"/>
                  <a:ext cx="699925" cy="699925"/>
                </a:xfrm>
                <a:prstGeom prst="ellipse">
                  <a:avLst/>
                </a:prstGeom>
                <a:solidFill>
                  <a:srgbClr val="3D867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文本框 21">
                  <a:extLst>
                    <a:ext uri="{FF2B5EF4-FFF2-40B4-BE49-F238E27FC236}">
                      <a16:creationId xmlns:a16="http://schemas.microsoft.com/office/drawing/2014/main" xmlns="" id="{1587ED68-86C2-4BF0-A328-EF427D9D6836}"/>
                    </a:ext>
                  </a:extLst>
                </p:cNvPr>
                <p:cNvSpPr txBox="1"/>
                <p:nvPr/>
              </p:nvSpPr>
              <p:spPr>
                <a:xfrm>
                  <a:off x="1703893" y="3890565"/>
                  <a:ext cx="699924" cy="5316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000" b="1" dirty="0" smtClean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01</a:t>
                  </a:r>
                  <a:endParaRPr lang="zh-CN" altLang="en-US" sz="20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xmlns="" id="{BF2E7C95-9D5A-46AE-91B1-8F36B90E4664}"/>
                  </a:ext>
                </a:extLst>
              </p:cNvPr>
              <p:cNvSpPr txBox="1"/>
              <p:nvPr/>
            </p:nvSpPr>
            <p:spPr>
              <a:xfrm>
                <a:off x="2088730" y="948600"/>
                <a:ext cx="2740944" cy="6134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sz="2400" b="1" dirty="0">
                    <a:cs typeface="+mn-ea"/>
                    <a:sym typeface="+mn-lt"/>
                  </a:rPr>
                  <a:t>个人基本情况</a:t>
                </a:r>
              </a:p>
            </p:txBody>
          </p:sp>
        </p:grpSp>
      </p:grpSp>
      <p:grpSp>
        <p:nvGrpSpPr>
          <p:cNvPr id="11" name="组合 10"/>
          <p:cNvGrpSpPr/>
          <p:nvPr/>
        </p:nvGrpSpPr>
        <p:grpSpPr>
          <a:xfrm>
            <a:off x="7749653" y="2057843"/>
            <a:ext cx="2721240" cy="2721240"/>
            <a:chOff x="7905299" y="2322389"/>
            <a:chExt cx="2721240" cy="2721240"/>
          </a:xfrm>
        </p:grpSpPr>
        <p:sp>
          <p:nvSpPr>
            <p:cNvPr id="9" name="椭圆 8"/>
            <p:cNvSpPr/>
            <p:nvPr/>
          </p:nvSpPr>
          <p:spPr>
            <a:xfrm>
              <a:off x="7905299" y="2322389"/>
              <a:ext cx="2721240" cy="2721240"/>
            </a:xfrm>
            <a:prstGeom prst="ellipse">
              <a:avLst/>
            </a:prstGeom>
            <a:solidFill>
              <a:srgbClr val="3D86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pic>
          <p:nvPicPr>
            <p:cNvPr id="8" name="图片 7"/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0647" r="10430"/>
            <a:stretch/>
          </p:blipFill>
          <p:spPr>
            <a:xfrm>
              <a:off x="8052262" y="2461019"/>
              <a:ext cx="2432858" cy="2476500"/>
            </a:xfrm>
            <a:prstGeom prst="ellipse">
              <a:avLst/>
            </a:prstGeom>
          </p:spPr>
        </p:pic>
      </p:grpSp>
      <p:grpSp>
        <p:nvGrpSpPr>
          <p:cNvPr id="41" name="组合 40">
            <a:extLst>
              <a:ext uri="{FF2B5EF4-FFF2-40B4-BE49-F238E27FC236}">
                <a16:creationId xmlns:a16="http://schemas.microsoft.com/office/drawing/2014/main" xmlns="" id="{FB902634-A76F-4A0C-BA20-DD6895000867}"/>
              </a:ext>
            </a:extLst>
          </p:cNvPr>
          <p:cNvGrpSpPr/>
          <p:nvPr/>
        </p:nvGrpSpPr>
        <p:grpSpPr>
          <a:xfrm>
            <a:off x="1827320" y="3550711"/>
            <a:ext cx="4546945" cy="369332"/>
            <a:chOff x="5012373" y="3489017"/>
            <a:chExt cx="4546945" cy="369332"/>
          </a:xfrm>
        </p:grpSpPr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xmlns="" id="{B280A725-22A0-46AF-9461-CD4468CD774F}"/>
                </a:ext>
              </a:extLst>
            </p:cNvPr>
            <p:cNvSpPr txBox="1"/>
            <p:nvPr/>
          </p:nvSpPr>
          <p:spPr>
            <a:xfrm>
              <a:off x="7847027" y="3489017"/>
              <a:ext cx="1712291" cy="369332"/>
            </a:xfrm>
            <a:prstGeom prst="rect">
              <a:avLst/>
            </a:prstGeom>
            <a:noFill/>
            <a:ln w="19050"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pPr lvl="0" algn="l"/>
              <a:r>
                <a:rPr lang="zh-CN" alt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民族：</a:t>
              </a: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汉族</a:t>
              </a:r>
            </a:p>
          </p:txBody>
        </p:sp>
        <p:sp>
          <p:nvSpPr>
            <p:cNvPr id="43" name="文本框 42">
              <a:extLst>
                <a:ext uri="{FF2B5EF4-FFF2-40B4-BE49-F238E27FC236}">
                  <a16:creationId xmlns:a16="http://schemas.microsoft.com/office/drawing/2014/main" xmlns="" id="{49DB2C2C-E2E2-41D6-AD32-C2A328E9B922}"/>
                </a:ext>
              </a:extLst>
            </p:cNvPr>
            <p:cNvSpPr txBox="1"/>
            <p:nvPr/>
          </p:nvSpPr>
          <p:spPr>
            <a:xfrm>
              <a:off x="5012373" y="3489017"/>
              <a:ext cx="2304474" cy="369332"/>
            </a:xfrm>
            <a:prstGeom prst="rect">
              <a:avLst/>
            </a:prstGeom>
            <a:noFill/>
            <a:ln w="19050"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pPr lvl="0" algn="l"/>
              <a:r>
                <a:rPr lang="zh-CN" alt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生日：</a:t>
              </a:r>
              <a:r>
                <a:rPr lang="en-US" altLang="zh-CN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1990-8-1</a:t>
              </a:r>
            </a:p>
          </p:txBody>
        </p:sp>
      </p:grpSp>
      <p:sp>
        <p:nvSpPr>
          <p:cNvPr id="64" name="文本框 63">
            <a:extLst>
              <a:ext uri="{FF2B5EF4-FFF2-40B4-BE49-F238E27FC236}">
                <a16:creationId xmlns:a16="http://schemas.microsoft.com/office/drawing/2014/main" xmlns="" id="{4EC6D5C5-1282-4FCC-900C-7280ACD38618}"/>
              </a:ext>
            </a:extLst>
          </p:cNvPr>
          <p:cNvSpPr txBox="1"/>
          <p:nvPr/>
        </p:nvSpPr>
        <p:spPr>
          <a:xfrm>
            <a:off x="1827320" y="2452530"/>
            <a:ext cx="1848014" cy="369332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rtlCol="0">
            <a:spAutoFit/>
          </a:bodyPr>
          <a:lstStyle/>
          <a:p>
            <a:pPr lvl="0" algn="l"/>
            <a:r>
              <a: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姓名：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盛夏</a:t>
            </a:r>
          </a:p>
        </p:txBody>
      </p:sp>
      <p:grpSp>
        <p:nvGrpSpPr>
          <p:cNvPr id="65" name="组合 64">
            <a:extLst>
              <a:ext uri="{FF2B5EF4-FFF2-40B4-BE49-F238E27FC236}">
                <a16:creationId xmlns:a16="http://schemas.microsoft.com/office/drawing/2014/main" xmlns="" id="{11400467-D3FC-418C-8E67-F91241BF54FB}"/>
              </a:ext>
            </a:extLst>
          </p:cNvPr>
          <p:cNvGrpSpPr/>
          <p:nvPr/>
        </p:nvGrpSpPr>
        <p:grpSpPr>
          <a:xfrm>
            <a:off x="1827320" y="4099469"/>
            <a:ext cx="4508891" cy="369997"/>
            <a:chOff x="5012373" y="4050906"/>
            <a:chExt cx="4508891" cy="369997"/>
          </a:xfrm>
        </p:grpSpPr>
        <p:sp>
          <p:nvSpPr>
            <p:cNvPr id="66" name="文本框 65">
              <a:extLst>
                <a:ext uri="{FF2B5EF4-FFF2-40B4-BE49-F238E27FC236}">
                  <a16:creationId xmlns:a16="http://schemas.microsoft.com/office/drawing/2014/main" xmlns="" id="{36318ECE-40CA-4DC2-A783-58604D82BE88}"/>
                </a:ext>
              </a:extLst>
            </p:cNvPr>
            <p:cNvSpPr txBox="1"/>
            <p:nvPr/>
          </p:nvSpPr>
          <p:spPr>
            <a:xfrm>
              <a:off x="7847027" y="4051571"/>
              <a:ext cx="1674237" cy="369332"/>
            </a:xfrm>
            <a:prstGeom prst="rect">
              <a:avLst/>
            </a:prstGeom>
            <a:noFill/>
            <a:ln w="19050"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pPr lvl="0" algn="l"/>
              <a:r>
                <a:rPr lang="zh-CN" alt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学历：</a:t>
              </a: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本科</a:t>
              </a:r>
            </a:p>
          </p:txBody>
        </p:sp>
        <p:sp>
          <p:nvSpPr>
            <p:cNvPr id="67" name="文本框 66">
              <a:extLst>
                <a:ext uri="{FF2B5EF4-FFF2-40B4-BE49-F238E27FC236}">
                  <a16:creationId xmlns:a16="http://schemas.microsoft.com/office/drawing/2014/main" xmlns="" id="{7F3BE4A3-EA6D-4BDA-AC5B-A28D3DEA1759}"/>
                </a:ext>
              </a:extLst>
            </p:cNvPr>
            <p:cNvSpPr txBox="1"/>
            <p:nvPr/>
          </p:nvSpPr>
          <p:spPr>
            <a:xfrm>
              <a:off x="5012373" y="4050906"/>
              <a:ext cx="2393614" cy="369332"/>
            </a:xfrm>
            <a:prstGeom prst="rect">
              <a:avLst/>
            </a:prstGeom>
            <a:noFill/>
            <a:ln w="19050"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pPr lvl="0" algn="l"/>
              <a:r>
                <a:rPr lang="zh-CN" alt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学校</a:t>
              </a:r>
              <a:r>
                <a:rPr lang="zh-CN" altLang="en-US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：</a:t>
              </a:r>
              <a:r>
                <a:rPr lang="zh-CN" altLang="en-US" sz="1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上海国际学院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68" name="文本框 67">
            <a:extLst>
              <a:ext uri="{FF2B5EF4-FFF2-40B4-BE49-F238E27FC236}">
                <a16:creationId xmlns:a16="http://schemas.microsoft.com/office/drawing/2014/main" xmlns="" id="{D09DF526-5292-4EE0-BB53-F6EFE4E0FA76}"/>
              </a:ext>
            </a:extLst>
          </p:cNvPr>
          <p:cNvSpPr txBox="1"/>
          <p:nvPr/>
        </p:nvSpPr>
        <p:spPr>
          <a:xfrm>
            <a:off x="1458876" y="5072483"/>
            <a:ext cx="6304944" cy="879408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rgbClr val="3D8672"/>
                </a:solidFill>
                <a:cs typeface="+mn-ea"/>
                <a:sym typeface="+mn-lt"/>
              </a:rPr>
              <a:t>人生信条：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en-US" altLang="zh-CN" sz="1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69" name="组合 68">
            <a:extLst>
              <a:ext uri="{FF2B5EF4-FFF2-40B4-BE49-F238E27FC236}">
                <a16:creationId xmlns:a16="http://schemas.microsoft.com/office/drawing/2014/main" xmlns="" id="{82F76249-2DE6-4943-AB69-59B739E8BB7B}"/>
              </a:ext>
            </a:extLst>
          </p:cNvPr>
          <p:cNvGrpSpPr/>
          <p:nvPr/>
        </p:nvGrpSpPr>
        <p:grpSpPr>
          <a:xfrm>
            <a:off x="1827320" y="3001288"/>
            <a:ext cx="4720331" cy="369997"/>
            <a:chOff x="5012373" y="2819577"/>
            <a:chExt cx="4720331" cy="369997"/>
          </a:xfrm>
        </p:grpSpPr>
        <p:sp>
          <p:nvSpPr>
            <p:cNvPr id="70" name="文本框 69">
              <a:extLst>
                <a:ext uri="{FF2B5EF4-FFF2-40B4-BE49-F238E27FC236}">
                  <a16:creationId xmlns:a16="http://schemas.microsoft.com/office/drawing/2014/main" xmlns="" id="{42CA0C4C-76D9-4499-A61E-2BEC1CFC2F66}"/>
                </a:ext>
              </a:extLst>
            </p:cNvPr>
            <p:cNvSpPr txBox="1"/>
            <p:nvPr/>
          </p:nvSpPr>
          <p:spPr>
            <a:xfrm>
              <a:off x="5012373" y="2820242"/>
              <a:ext cx="1848014" cy="369332"/>
            </a:xfrm>
            <a:prstGeom prst="rect">
              <a:avLst/>
            </a:prstGeom>
            <a:noFill/>
            <a:ln w="19050"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pPr lvl="0" algn="l"/>
              <a:r>
                <a:rPr lang="zh-CN" alt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籍贯：</a:t>
              </a: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北京东城</a:t>
              </a:r>
            </a:p>
          </p:txBody>
        </p:sp>
        <p:sp>
          <p:nvSpPr>
            <p:cNvPr id="71" name="文本框 70">
              <a:extLst>
                <a:ext uri="{FF2B5EF4-FFF2-40B4-BE49-F238E27FC236}">
                  <a16:creationId xmlns:a16="http://schemas.microsoft.com/office/drawing/2014/main" xmlns="" id="{92E52916-F917-45D9-9C39-E0E64777E529}"/>
                </a:ext>
              </a:extLst>
            </p:cNvPr>
            <p:cNvSpPr txBox="1"/>
            <p:nvPr/>
          </p:nvSpPr>
          <p:spPr>
            <a:xfrm>
              <a:off x="7847027" y="2819577"/>
              <a:ext cx="1885677" cy="369332"/>
            </a:xfrm>
            <a:prstGeom prst="rect">
              <a:avLst/>
            </a:prstGeom>
            <a:noFill/>
            <a:ln w="19050"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pPr lvl="0" algn="l"/>
              <a:r>
                <a:rPr lang="zh-CN" alt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现居：</a:t>
              </a: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北京东城</a:t>
              </a:r>
            </a:p>
          </p:txBody>
        </p:sp>
      </p:grpSp>
      <p:cxnSp>
        <p:nvCxnSpPr>
          <p:cNvPr id="72" name="直接连接符 71">
            <a:extLst>
              <a:ext uri="{FF2B5EF4-FFF2-40B4-BE49-F238E27FC236}">
                <a16:creationId xmlns:a16="http://schemas.microsoft.com/office/drawing/2014/main" xmlns="" id="{8096E81B-E564-4D6A-A1DC-D653E456E87F}"/>
              </a:ext>
            </a:extLst>
          </p:cNvPr>
          <p:cNvCxnSpPr>
            <a:cxnSpLocks/>
          </p:cNvCxnSpPr>
          <p:nvPr/>
        </p:nvCxnSpPr>
        <p:spPr>
          <a:xfrm>
            <a:off x="1953579" y="4727095"/>
            <a:ext cx="556541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2540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64" grpId="0"/>
      <p:bldP spid="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组合 50"/>
          <p:cNvGrpSpPr/>
          <p:nvPr/>
        </p:nvGrpSpPr>
        <p:grpSpPr>
          <a:xfrm>
            <a:off x="1170010" y="958581"/>
            <a:ext cx="3125452" cy="555403"/>
            <a:chOff x="771398" y="1001486"/>
            <a:chExt cx="3125452" cy="555403"/>
          </a:xfrm>
        </p:grpSpPr>
        <p:pic>
          <p:nvPicPr>
            <p:cNvPr id="52" name="图片 51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26014" y="1118985"/>
              <a:ext cx="608200" cy="437904"/>
            </a:xfrm>
            <a:prstGeom prst="rect">
              <a:avLst/>
            </a:prstGeom>
          </p:spPr>
        </p:pic>
        <p:pic>
          <p:nvPicPr>
            <p:cNvPr id="53" name="图片 52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71398" y="1103015"/>
              <a:ext cx="608200" cy="437904"/>
            </a:xfrm>
            <a:prstGeom prst="rect">
              <a:avLst/>
            </a:prstGeom>
          </p:spPr>
        </p:pic>
        <p:grpSp>
          <p:nvGrpSpPr>
            <p:cNvPr id="54" name="组合 53"/>
            <p:cNvGrpSpPr/>
            <p:nvPr/>
          </p:nvGrpSpPr>
          <p:grpSpPr>
            <a:xfrm>
              <a:off x="1060264" y="1001486"/>
              <a:ext cx="2836586" cy="552214"/>
              <a:chOff x="1060263" y="828274"/>
              <a:chExt cx="3769411" cy="733812"/>
            </a:xfrm>
          </p:grpSpPr>
          <p:grpSp>
            <p:nvGrpSpPr>
              <p:cNvPr id="55" name="组合 54">
                <a:extLst>
                  <a:ext uri="{FF2B5EF4-FFF2-40B4-BE49-F238E27FC236}">
                    <a16:creationId xmlns:a16="http://schemas.microsoft.com/office/drawing/2014/main" xmlns="" id="{EA1518F8-1812-456B-8906-6C6A5A7A9802}"/>
                  </a:ext>
                </a:extLst>
              </p:cNvPr>
              <p:cNvGrpSpPr/>
              <p:nvPr/>
            </p:nvGrpSpPr>
            <p:grpSpPr>
              <a:xfrm>
                <a:off x="1060263" y="828274"/>
                <a:ext cx="699925" cy="699925"/>
                <a:chOff x="1703892" y="3771436"/>
                <a:chExt cx="699925" cy="699925"/>
              </a:xfrm>
            </p:grpSpPr>
            <p:sp>
              <p:nvSpPr>
                <p:cNvPr id="57" name="椭圆 56">
                  <a:extLst>
                    <a:ext uri="{FF2B5EF4-FFF2-40B4-BE49-F238E27FC236}">
                      <a16:creationId xmlns:a16="http://schemas.microsoft.com/office/drawing/2014/main" xmlns="" id="{82FEC601-B001-476E-BA77-01CB76688E17}"/>
                    </a:ext>
                  </a:extLst>
                </p:cNvPr>
                <p:cNvSpPr/>
                <p:nvPr/>
              </p:nvSpPr>
              <p:spPr>
                <a:xfrm>
                  <a:off x="1703892" y="3771436"/>
                  <a:ext cx="699925" cy="699925"/>
                </a:xfrm>
                <a:prstGeom prst="ellipse">
                  <a:avLst/>
                </a:prstGeom>
                <a:solidFill>
                  <a:srgbClr val="3D867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8" name="文本框 57">
                  <a:extLst>
                    <a:ext uri="{FF2B5EF4-FFF2-40B4-BE49-F238E27FC236}">
                      <a16:creationId xmlns:a16="http://schemas.microsoft.com/office/drawing/2014/main" xmlns="" id="{1587ED68-86C2-4BF0-A328-EF427D9D6836}"/>
                    </a:ext>
                  </a:extLst>
                </p:cNvPr>
                <p:cNvSpPr txBox="1"/>
                <p:nvPr/>
              </p:nvSpPr>
              <p:spPr>
                <a:xfrm>
                  <a:off x="1703893" y="3890565"/>
                  <a:ext cx="699924" cy="5316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000" b="1" dirty="0" smtClean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01</a:t>
                  </a:r>
                  <a:endParaRPr lang="zh-CN" altLang="en-US" sz="20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56" name="文本框 55">
                <a:extLst>
                  <a:ext uri="{FF2B5EF4-FFF2-40B4-BE49-F238E27FC236}">
                    <a16:creationId xmlns:a16="http://schemas.microsoft.com/office/drawing/2014/main" xmlns="" id="{BF2E7C95-9D5A-46AE-91B1-8F36B90E4664}"/>
                  </a:ext>
                </a:extLst>
              </p:cNvPr>
              <p:cNvSpPr txBox="1"/>
              <p:nvPr/>
            </p:nvSpPr>
            <p:spPr>
              <a:xfrm>
                <a:off x="2088730" y="948600"/>
                <a:ext cx="2740944" cy="6134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sz="2400" b="1" dirty="0" smtClean="0">
                    <a:cs typeface="+mn-ea"/>
                    <a:sym typeface="+mn-lt"/>
                  </a:rPr>
                  <a:t>教育背景</a:t>
                </a:r>
                <a:endParaRPr lang="zh-CN" altLang="en-US" sz="2400" b="1" dirty="0">
                  <a:cs typeface="+mn-ea"/>
                  <a:sym typeface="+mn-lt"/>
                </a:endParaRPr>
              </a:p>
            </p:txBody>
          </p:sp>
        </p:grpSp>
      </p:grpSp>
      <p:cxnSp>
        <p:nvCxnSpPr>
          <p:cNvPr id="60" name="直接连接符 59">
            <a:extLst>
              <a:ext uri="{FF2B5EF4-FFF2-40B4-BE49-F238E27FC236}">
                <a16:creationId xmlns:a16="http://schemas.microsoft.com/office/drawing/2014/main" xmlns="" id="{9AB1EFE8-E560-4C54-9B39-74DC3E1D9BAB}"/>
              </a:ext>
            </a:extLst>
          </p:cNvPr>
          <p:cNvCxnSpPr/>
          <p:nvPr/>
        </p:nvCxnSpPr>
        <p:spPr>
          <a:xfrm>
            <a:off x="6438900" y="766354"/>
            <a:ext cx="0" cy="5436692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组合 60">
            <a:extLst>
              <a:ext uri="{FF2B5EF4-FFF2-40B4-BE49-F238E27FC236}">
                <a16:creationId xmlns:a16="http://schemas.microsoft.com/office/drawing/2014/main" xmlns="" id="{2E5B707C-56E2-46B3-A381-97F144BACFA0}"/>
              </a:ext>
            </a:extLst>
          </p:cNvPr>
          <p:cNvGrpSpPr/>
          <p:nvPr/>
        </p:nvGrpSpPr>
        <p:grpSpPr>
          <a:xfrm>
            <a:off x="6299254" y="1120183"/>
            <a:ext cx="4090073" cy="1254655"/>
            <a:chOff x="5941840" y="861402"/>
            <a:chExt cx="4090073" cy="1254655"/>
          </a:xfrm>
        </p:grpSpPr>
        <p:sp>
          <p:nvSpPr>
            <p:cNvPr id="62" name="椭圆 61">
              <a:extLst>
                <a:ext uri="{FF2B5EF4-FFF2-40B4-BE49-F238E27FC236}">
                  <a16:creationId xmlns:a16="http://schemas.microsoft.com/office/drawing/2014/main" xmlns="" id="{D569F0C8-4E47-4DB1-9372-1AFFEAE4F0C0}"/>
                </a:ext>
              </a:extLst>
            </p:cNvPr>
            <p:cNvSpPr/>
            <p:nvPr/>
          </p:nvSpPr>
          <p:spPr>
            <a:xfrm>
              <a:off x="5941840" y="1285060"/>
              <a:ext cx="279292" cy="279292"/>
            </a:xfrm>
            <a:prstGeom prst="ellipse">
              <a:avLst/>
            </a:prstGeom>
            <a:solidFill>
              <a:srgbClr val="3D86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63" name="组合 62">
              <a:extLst>
                <a:ext uri="{FF2B5EF4-FFF2-40B4-BE49-F238E27FC236}">
                  <a16:creationId xmlns:a16="http://schemas.microsoft.com/office/drawing/2014/main" xmlns="" id="{2A9C542B-B3CB-45E8-88D6-EE9B1C06B887}"/>
                </a:ext>
              </a:extLst>
            </p:cNvPr>
            <p:cNvGrpSpPr/>
            <p:nvPr/>
          </p:nvGrpSpPr>
          <p:grpSpPr>
            <a:xfrm>
              <a:off x="6484264" y="861402"/>
              <a:ext cx="3547649" cy="1254655"/>
              <a:chOff x="6484264" y="861402"/>
              <a:chExt cx="3547649" cy="1254655"/>
            </a:xfrm>
          </p:grpSpPr>
          <p:sp>
            <p:nvSpPr>
              <p:cNvPr id="64" name="文本框 63">
                <a:extLst>
                  <a:ext uri="{FF2B5EF4-FFF2-40B4-BE49-F238E27FC236}">
                    <a16:creationId xmlns:a16="http://schemas.microsoft.com/office/drawing/2014/main" xmlns="" id="{D0C6F0C1-BD4A-4166-98AB-F8549516A671}"/>
                  </a:ext>
                </a:extLst>
              </p:cNvPr>
              <p:cNvSpPr txBox="1"/>
              <p:nvPr/>
            </p:nvSpPr>
            <p:spPr>
              <a:xfrm>
                <a:off x="6484264" y="861402"/>
                <a:ext cx="213231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rgbClr val="3D8672"/>
                    </a:solidFill>
                    <a:cs typeface="+mn-ea"/>
                    <a:sym typeface="+mn-lt"/>
                  </a:rPr>
                  <a:t>20XX—20XX</a:t>
                </a:r>
                <a:endParaRPr lang="zh-CN" altLang="en-US" sz="2400" b="1" dirty="0">
                  <a:solidFill>
                    <a:srgbClr val="3D867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5" name="文本框 64">
                <a:extLst>
                  <a:ext uri="{FF2B5EF4-FFF2-40B4-BE49-F238E27FC236}">
                    <a16:creationId xmlns:a16="http://schemas.microsoft.com/office/drawing/2014/main" xmlns="" id="{F45E2BB0-45D6-450F-B524-D0297E74CCFA}"/>
                  </a:ext>
                </a:extLst>
              </p:cNvPr>
              <p:cNvSpPr txBox="1"/>
              <p:nvPr/>
            </p:nvSpPr>
            <p:spPr>
              <a:xfrm>
                <a:off x="6484265" y="1285060"/>
                <a:ext cx="354764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16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于</a:t>
                </a:r>
                <a:r>
                  <a:rPr lang="zh-CN" altLang="en-US" sz="1600" b="1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河南省优品高级中学</a:t>
                </a:r>
                <a:r>
                  <a:rPr lang="zh-CN" altLang="en-US" sz="16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任读。</a:t>
                </a:r>
                <a:r>
                  <a:rPr lang="zh-CN" altLang="en-US" sz="1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学习成绩优异，团结同学。</a:t>
                </a:r>
              </a:p>
            </p:txBody>
          </p:sp>
        </p:grpSp>
      </p:grpSp>
      <p:grpSp>
        <p:nvGrpSpPr>
          <p:cNvPr id="66" name="组合 65">
            <a:extLst>
              <a:ext uri="{FF2B5EF4-FFF2-40B4-BE49-F238E27FC236}">
                <a16:creationId xmlns:a16="http://schemas.microsoft.com/office/drawing/2014/main" xmlns="" id="{C40096C9-E327-4082-9345-C025BD1387E7}"/>
              </a:ext>
            </a:extLst>
          </p:cNvPr>
          <p:cNvGrpSpPr/>
          <p:nvPr/>
        </p:nvGrpSpPr>
        <p:grpSpPr>
          <a:xfrm>
            <a:off x="6299254" y="4622405"/>
            <a:ext cx="4090073" cy="1210733"/>
            <a:chOff x="5941840" y="5139360"/>
            <a:chExt cx="4090073" cy="1210733"/>
          </a:xfrm>
        </p:grpSpPr>
        <p:sp>
          <p:nvSpPr>
            <p:cNvPr id="67" name="椭圆 66">
              <a:extLst>
                <a:ext uri="{FF2B5EF4-FFF2-40B4-BE49-F238E27FC236}">
                  <a16:creationId xmlns:a16="http://schemas.microsoft.com/office/drawing/2014/main" xmlns="" id="{36029E15-CCFB-417D-8792-5CFDF6E57958}"/>
                </a:ext>
              </a:extLst>
            </p:cNvPr>
            <p:cNvSpPr/>
            <p:nvPr/>
          </p:nvSpPr>
          <p:spPr>
            <a:xfrm>
              <a:off x="5941840" y="5489869"/>
              <a:ext cx="279292" cy="279292"/>
            </a:xfrm>
            <a:prstGeom prst="ellipse">
              <a:avLst/>
            </a:prstGeom>
            <a:solidFill>
              <a:srgbClr val="3D86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68" name="组合 67">
              <a:extLst>
                <a:ext uri="{FF2B5EF4-FFF2-40B4-BE49-F238E27FC236}">
                  <a16:creationId xmlns:a16="http://schemas.microsoft.com/office/drawing/2014/main" xmlns="" id="{7CB8531C-94B7-4BC0-B246-655ECB7ADB8F}"/>
                </a:ext>
              </a:extLst>
            </p:cNvPr>
            <p:cNvGrpSpPr/>
            <p:nvPr/>
          </p:nvGrpSpPr>
          <p:grpSpPr>
            <a:xfrm>
              <a:off x="6484264" y="5139360"/>
              <a:ext cx="3547649" cy="1210733"/>
              <a:chOff x="6484264" y="861402"/>
              <a:chExt cx="3547649" cy="1210733"/>
            </a:xfrm>
          </p:grpSpPr>
          <p:sp>
            <p:nvSpPr>
              <p:cNvPr id="69" name="文本框 68">
                <a:extLst>
                  <a:ext uri="{FF2B5EF4-FFF2-40B4-BE49-F238E27FC236}">
                    <a16:creationId xmlns:a16="http://schemas.microsoft.com/office/drawing/2014/main" xmlns="" id="{1F54803D-2EB3-456C-A8C6-9B1B63BEFAC2}"/>
                  </a:ext>
                </a:extLst>
              </p:cNvPr>
              <p:cNvSpPr txBox="1"/>
              <p:nvPr/>
            </p:nvSpPr>
            <p:spPr>
              <a:xfrm>
                <a:off x="6484264" y="861402"/>
                <a:ext cx="213231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rgbClr val="3D8672"/>
                    </a:solidFill>
                    <a:cs typeface="+mn-ea"/>
                    <a:sym typeface="+mn-lt"/>
                  </a:rPr>
                  <a:t>20XX—20XX</a:t>
                </a:r>
                <a:endParaRPr lang="zh-CN" altLang="en-US" sz="2400" b="1" dirty="0">
                  <a:solidFill>
                    <a:srgbClr val="3D867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0" name="文本框 69">
                <a:extLst>
                  <a:ext uri="{FF2B5EF4-FFF2-40B4-BE49-F238E27FC236}">
                    <a16:creationId xmlns:a16="http://schemas.microsoft.com/office/drawing/2014/main" xmlns="" id="{7D70FAA2-3CCF-4F77-9556-C259A33818B6}"/>
                  </a:ext>
                </a:extLst>
              </p:cNvPr>
              <p:cNvSpPr txBox="1"/>
              <p:nvPr/>
            </p:nvSpPr>
            <p:spPr>
              <a:xfrm>
                <a:off x="6484264" y="1285060"/>
                <a:ext cx="3547649" cy="7870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1600" b="1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于上海大学</a:t>
                </a:r>
                <a:r>
                  <a:rPr lang="zh-CN" altLang="en-US" sz="16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计算机专业就读研究生。</a:t>
                </a:r>
                <a:r>
                  <a:rPr lang="zh-CN" altLang="en-US" sz="1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致力于</a:t>
                </a:r>
                <a:r>
                  <a:rPr lang="en-US" altLang="zh-CN" sz="1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XXX</a:t>
                </a:r>
                <a:r>
                  <a:rPr lang="zh-CN" altLang="en-US" sz="1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的研究。</a:t>
                </a:r>
              </a:p>
            </p:txBody>
          </p:sp>
        </p:grpSp>
      </p:grpSp>
      <p:grpSp>
        <p:nvGrpSpPr>
          <p:cNvPr id="71" name="组合 70">
            <a:extLst>
              <a:ext uri="{FF2B5EF4-FFF2-40B4-BE49-F238E27FC236}">
                <a16:creationId xmlns:a16="http://schemas.microsoft.com/office/drawing/2014/main" xmlns="" id="{2CFFD6EF-061B-410F-8132-1561A2D204C3}"/>
              </a:ext>
            </a:extLst>
          </p:cNvPr>
          <p:cNvGrpSpPr/>
          <p:nvPr/>
        </p:nvGrpSpPr>
        <p:grpSpPr>
          <a:xfrm>
            <a:off x="6299254" y="2816045"/>
            <a:ext cx="4394872" cy="1210733"/>
            <a:chOff x="5941840" y="861402"/>
            <a:chExt cx="4394872" cy="1210733"/>
          </a:xfrm>
        </p:grpSpPr>
        <p:sp>
          <p:nvSpPr>
            <p:cNvPr id="72" name="椭圆 71">
              <a:extLst>
                <a:ext uri="{FF2B5EF4-FFF2-40B4-BE49-F238E27FC236}">
                  <a16:creationId xmlns:a16="http://schemas.microsoft.com/office/drawing/2014/main" xmlns="" id="{6B79D1C2-322D-498B-88E0-1D5EC49DFB58}"/>
                </a:ext>
              </a:extLst>
            </p:cNvPr>
            <p:cNvSpPr/>
            <p:nvPr/>
          </p:nvSpPr>
          <p:spPr>
            <a:xfrm>
              <a:off x="5941840" y="1318308"/>
              <a:ext cx="279292" cy="279292"/>
            </a:xfrm>
            <a:prstGeom prst="ellipse">
              <a:avLst/>
            </a:prstGeom>
            <a:solidFill>
              <a:srgbClr val="3D86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73" name="组合 72">
              <a:extLst>
                <a:ext uri="{FF2B5EF4-FFF2-40B4-BE49-F238E27FC236}">
                  <a16:creationId xmlns:a16="http://schemas.microsoft.com/office/drawing/2014/main" xmlns="" id="{9CF028BF-A3BE-430A-80A8-48A3FEE6DF16}"/>
                </a:ext>
              </a:extLst>
            </p:cNvPr>
            <p:cNvGrpSpPr/>
            <p:nvPr/>
          </p:nvGrpSpPr>
          <p:grpSpPr>
            <a:xfrm>
              <a:off x="6484264" y="861402"/>
              <a:ext cx="3852448" cy="1210733"/>
              <a:chOff x="6484264" y="861402"/>
              <a:chExt cx="3852448" cy="1210733"/>
            </a:xfrm>
          </p:grpSpPr>
          <p:sp>
            <p:nvSpPr>
              <p:cNvPr id="74" name="文本框 73">
                <a:extLst>
                  <a:ext uri="{FF2B5EF4-FFF2-40B4-BE49-F238E27FC236}">
                    <a16:creationId xmlns:a16="http://schemas.microsoft.com/office/drawing/2014/main" xmlns="" id="{8B6F770C-0BEF-43A8-B7D6-475B0628A5B3}"/>
                  </a:ext>
                </a:extLst>
              </p:cNvPr>
              <p:cNvSpPr txBox="1"/>
              <p:nvPr/>
            </p:nvSpPr>
            <p:spPr>
              <a:xfrm>
                <a:off x="6484264" y="861402"/>
                <a:ext cx="213231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rgbClr val="3D8672"/>
                    </a:solidFill>
                    <a:cs typeface="+mn-ea"/>
                    <a:sym typeface="+mn-lt"/>
                  </a:rPr>
                  <a:t>20XX—20XX</a:t>
                </a:r>
                <a:endParaRPr lang="zh-CN" altLang="en-US" sz="2400" b="1" dirty="0">
                  <a:solidFill>
                    <a:srgbClr val="3D867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5" name="文本框 74">
                <a:extLst>
                  <a:ext uri="{FF2B5EF4-FFF2-40B4-BE49-F238E27FC236}">
                    <a16:creationId xmlns:a16="http://schemas.microsoft.com/office/drawing/2014/main" xmlns="" id="{46A8C79B-797C-49F3-866B-A971C5894AE5}"/>
                  </a:ext>
                </a:extLst>
              </p:cNvPr>
              <p:cNvSpPr txBox="1"/>
              <p:nvPr/>
            </p:nvSpPr>
            <p:spPr>
              <a:xfrm>
                <a:off x="6484264" y="1285060"/>
                <a:ext cx="3852448" cy="7870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1600" b="1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于上海科技</a:t>
                </a:r>
                <a:r>
                  <a:rPr lang="zh-CN" altLang="en-US" sz="16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学院计算机专业就读。</a:t>
                </a:r>
                <a:r>
                  <a:rPr lang="zh-CN" altLang="en-US" sz="1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曾多次获得国家奖学金及三好学生称号。</a:t>
                </a:r>
              </a:p>
            </p:txBody>
          </p:sp>
        </p:grpSp>
      </p:grpSp>
      <p:grpSp>
        <p:nvGrpSpPr>
          <p:cNvPr id="5" name="组合 4"/>
          <p:cNvGrpSpPr/>
          <p:nvPr/>
        </p:nvGrpSpPr>
        <p:grpSpPr>
          <a:xfrm>
            <a:off x="1095963" y="1946558"/>
            <a:ext cx="3960657" cy="3960657"/>
            <a:chOff x="1095963" y="1946558"/>
            <a:chExt cx="3960657" cy="3960657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95963" y="1946558"/>
              <a:ext cx="3960657" cy="3960657"/>
            </a:xfrm>
            <a:prstGeom prst="rect">
              <a:avLst/>
            </a:prstGeom>
          </p:spPr>
        </p:pic>
        <p:sp>
          <p:nvSpPr>
            <p:cNvPr id="78" name="文本框 77">
              <a:extLst>
                <a:ext uri="{FF2B5EF4-FFF2-40B4-BE49-F238E27FC236}">
                  <a16:creationId xmlns:a16="http://schemas.microsoft.com/office/drawing/2014/main" xmlns="" id="{7E4CC9B8-137D-4CA2-8E66-6003B3C3C77E}"/>
                </a:ext>
              </a:extLst>
            </p:cNvPr>
            <p:cNvSpPr txBox="1"/>
            <p:nvPr/>
          </p:nvSpPr>
          <p:spPr>
            <a:xfrm>
              <a:off x="2542697" y="3007646"/>
              <a:ext cx="94641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>
                  <a:solidFill>
                    <a:srgbClr val="3D8672"/>
                  </a:solidFill>
                  <a:cs typeface="+mn-ea"/>
                  <a:sym typeface="+mn-lt"/>
                </a:rPr>
                <a:t>教育背景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64624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/>
        </p:nvSpPr>
        <p:spPr>
          <a:xfrm>
            <a:off x="1105613" y="2161473"/>
            <a:ext cx="1816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rgbClr val="3D8672"/>
                </a:solidFill>
                <a:cs typeface="+mn-ea"/>
                <a:sym typeface="+mn-lt"/>
              </a:rPr>
              <a:t>工作单位 </a:t>
            </a:r>
            <a:r>
              <a:rPr lang="en-US" altLang="zh-CN" b="1" dirty="0" smtClean="0">
                <a:solidFill>
                  <a:srgbClr val="3D8672"/>
                </a:solidFill>
                <a:cs typeface="+mn-ea"/>
                <a:sym typeface="+mn-lt"/>
              </a:rPr>
              <a:t>/ </a:t>
            </a:r>
            <a:r>
              <a:rPr lang="zh-CN" altLang="en-US" b="1" dirty="0" smtClean="0">
                <a:solidFill>
                  <a:srgbClr val="3D8672"/>
                </a:solidFill>
                <a:cs typeface="+mn-ea"/>
                <a:sym typeface="+mn-lt"/>
              </a:rPr>
              <a:t>职位</a:t>
            </a:r>
            <a:endParaRPr lang="zh-CN" altLang="en-US" b="1" dirty="0">
              <a:solidFill>
                <a:srgbClr val="3D8672"/>
              </a:solidFill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105613" y="1836033"/>
            <a:ext cx="177484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20XX/03-20XX/08</a:t>
            </a:r>
            <a:endParaRPr lang="zh-CN" altLang="en-US" sz="1200" b="1" spc="1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xmlns="" id="{67887095-D877-4036-873E-B89755F25CD8}"/>
              </a:ext>
            </a:extLst>
          </p:cNvPr>
          <p:cNvSpPr/>
          <p:nvPr/>
        </p:nvSpPr>
        <p:spPr>
          <a:xfrm>
            <a:off x="4753337" y="2531766"/>
            <a:ext cx="2463087" cy="61337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具体的工作内容和</a:t>
            </a:r>
            <a:r>
              <a:rPr lang="zh-CN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职责，工作经历应</a:t>
            </a: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注重</a:t>
            </a:r>
            <a:r>
              <a:rPr lang="zh-CN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业绩，用</a:t>
            </a: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词简单</a:t>
            </a:r>
            <a:r>
              <a:rPr lang="zh-CN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明了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753337" y="2161473"/>
            <a:ext cx="1816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rgbClr val="3D8672"/>
                </a:solidFill>
                <a:cs typeface="+mn-ea"/>
                <a:sym typeface="+mn-lt"/>
              </a:rPr>
              <a:t>工作单位 </a:t>
            </a:r>
            <a:r>
              <a:rPr lang="en-US" altLang="zh-CN" b="1" dirty="0" smtClean="0">
                <a:solidFill>
                  <a:srgbClr val="3D8672"/>
                </a:solidFill>
                <a:cs typeface="+mn-ea"/>
                <a:sym typeface="+mn-lt"/>
              </a:rPr>
              <a:t>/ </a:t>
            </a:r>
            <a:r>
              <a:rPr lang="zh-CN" altLang="en-US" b="1" dirty="0" smtClean="0">
                <a:solidFill>
                  <a:srgbClr val="3D8672"/>
                </a:solidFill>
                <a:cs typeface="+mn-ea"/>
                <a:sym typeface="+mn-lt"/>
              </a:rPr>
              <a:t>职位</a:t>
            </a:r>
            <a:endParaRPr lang="zh-CN" altLang="en-US" b="1" dirty="0">
              <a:solidFill>
                <a:srgbClr val="3D8672"/>
              </a:solidFill>
              <a:cs typeface="+mn-ea"/>
              <a:sym typeface="+mn-lt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753337" y="1836033"/>
            <a:ext cx="177484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20XX/03-20XX/08</a:t>
            </a:r>
            <a:endParaRPr lang="zh-CN" altLang="en-US" sz="1200" b="1" spc="1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xmlns="" id="{67887095-D877-4036-873E-B89755F25CD8}"/>
              </a:ext>
            </a:extLst>
          </p:cNvPr>
          <p:cNvSpPr/>
          <p:nvPr/>
        </p:nvSpPr>
        <p:spPr>
          <a:xfrm>
            <a:off x="8415285" y="2566198"/>
            <a:ext cx="2463087" cy="61337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具体的工作内容和职责，工作经历应注重业绩，用词简单明了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8415285" y="2161473"/>
            <a:ext cx="1816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rgbClr val="3D8672"/>
                </a:solidFill>
                <a:cs typeface="+mn-ea"/>
                <a:sym typeface="+mn-lt"/>
              </a:rPr>
              <a:t>工作单位 </a:t>
            </a:r>
            <a:r>
              <a:rPr lang="en-US" altLang="zh-CN" b="1" dirty="0" smtClean="0">
                <a:solidFill>
                  <a:srgbClr val="3D8672"/>
                </a:solidFill>
                <a:cs typeface="+mn-ea"/>
                <a:sym typeface="+mn-lt"/>
              </a:rPr>
              <a:t>/ </a:t>
            </a:r>
            <a:r>
              <a:rPr lang="zh-CN" altLang="en-US" b="1" dirty="0" smtClean="0">
                <a:solidFill>
                  <a:srgbClr val="3D8672"/>
                </a:solidFill>
                <a:cs typeface="+mn-ea"/>
                <a:sym typeface="+mn-lt"/>
              </a:rPr>
              <a:t>职位</a:t>
            </a:r>
            <a:endParaRPr lang="zh-CN" altLang="en-US" b="1" dirty="0">
              <a:solidFill>
                <a:srgbClr val="3D8672"/>
              </a:solidFill>
              <a:cs typeface="+mn-ea"/>
              <a:sym typeface="+mn-lt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8415285" y="1836033"/>
            <a:ext cx="17748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20XX/03-20XX/08</a:t>
            </a:r>
            <a:endParaRPr lang="zh-CN" altLang="en-US" sz="1200" b="1" spc="1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xmlns="" id="{67887095-D877-4036-873E-B89755F25CD8}"/>
              </a:ext>
            </a:extLst>
          </p:cNvPr>
          <p:cNvSpPr/>
          <p:nvPr/>
        </p:nvSpPr>
        <p:spPr>
          <a:xfrm>
            <a:off x="1105613" y="2566198"/>
            <a:ext cx="2463087" cy="61337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具体的工作内容和职责，工作经历应注重业绩，用词简单明了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2993851" y="4965151"/>
            <a:ext cx="1816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rgbClr val="3D8672"/>
                </a:solidFill>
                <a:cs typeface="+mn-ea"/>
                <a:sym typeface="+mn-lt"/>
              </a:rPr>
              <a:t>工作单位 </a:t>
            </a:r>
            <a:r>
              <a:rPr lang="en-US" altLang="zh-CN" b="1" dirty="0" smtClean="0">
                <a:solidFill>
                  <a:srgbClr val="3D8672"/>
                </a:solidFill>
                <a:cs typeface="+mn-ea"/>
                <a:sym typeface="+mn-lt"/>
              </a:rPr>
              <a:t>/ </a:t>
            </a:r>
            <a:r>
              <a:rPr lang="zh-CN" altLang="en-US" b="1" dirty="0" smtClean="0">
                <a:solidFill>
                  <a:srgbClr val="3D8672"/>
                </a:solidFill>
                <a:cs typeface="+mn-ea"/>
                <a:sym typeface="+mn-lt"/>
              </a:rPr>
              <a:t>职位</a:t>
            </a:r>
            <a:endParaRPr lang="zh-CN" altLang="en-US" b="1" dirty="0">
              <a:solidFill>
                <a:srgbClr val="3D8672"/>
              </a:solidFill>
              <a:cs typeface="+mn-ea"/>
              <a:sym typeface="+mn-lt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2993851" y="4649839"/>
            <a:ext cx="17748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20XX/03-20XX/08</a:t>
            </a:r>
            <a:endParaRPr lang="zh-CN" altLang="en-US" sz="1200" b="1" spc="1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xmlns="" id="{67887095-D877-4036-873E-B89755F25CD8}"/>
              </a:ext>
            </a:extLst>
          </p:cNvPr>
          <p:cNvSpPr/>
          <p:nvPr/>
        </p:nvSpPr>
        <p:spPr>
          <a:xfrm>
            <a:off x="2993851" y="5320928"/>
            <a:ext cx="2463087" cy="61337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具体的工作内容和职责，工作经历应注重业绩，用词简单明了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6664896" y="4965151"/>
            <a:ext cx="1816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rgbClr val="3D8672"/>
                </a:solidFill>
                <a:cs typeface="+mn-ea"/>
                <a:sym typeface="+mn-lt"/>
              </a:rPr>
              <a:t>工作单位 </a:t>
            </a:r>
            <a:r>
              <a:rPr lang="en-US" altLang="zh-CN" b="1" dirty="0" smtClean="0">
                <a:solidFill>
                  <a:srgbClr val="3D8672"/>
                </a:solidFill>
                <a:cs typeface="+mn-ea"/>
                <a:sym typeface="+mn-lt"/>
              </a:rPr>
              <a:t>/ </a:t>
            </a:r>
            <a:r>
              <a:rPr lang="zh-CN" altLang="en-US" b="1" dirty="0" smtClean="0">
                <a:solidFill>
                  <a:srgbClr val="3D8672"/>
                </a:solidFill>
                <a:cs typeface="+mn-ea"/>
                <a:sym typeface="+mn-lt"/>
              </a:rPr>
              <a:t>职位</a:t>
            </a:r>
            <a:endParaRPr lang="zh-CN" altLang="en-US" b="1" dirty="0">
              <a:solidFill>
                <a:srgbClr val="3D8672"/>
              </a:solidFill>
              <a:cs typeface="+mn-ea"/>
              <a:sym typeface="+mn-lt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6664896" y="4649839"/>
            <a:ext cx="17748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20XX/03-20XX/08</a:t>
            </a:r>
            <a:endParaRPr lang="zh-CN" altLang="en-US" sz="1200" b="1" spc="1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xmlns="" id="{67887095-D877-4036-873E-B89755F25CD8}"/>
              </a:ext>
            </a:extLst>
          </p:cNvPr>
          <p:cNvSpPr/>
          <p:nvPr/>
        </p:nvSpPr>
        <p:spPr>
          <a:xfrm>
            <a:off x="6664896" y="5320928"/>
            <a:ext cx="2463087" cy="61337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将具体的工作内容和职责，工作经历应注重业绩，用词简单明了</a:t>
            </a:r>
          </a:p>
        </p:txBody>
      </p:sp>
      <p:cxnSp>
        <p:nvCxnSpPr>
          <p:cNvPr id="40" name="直接连接符 39"/>
          <p:cNvCxnSpPr/>
          <p:nvPr/>
        </p:nvCxnSpPr>
        <p:spPr>
          <a:xfrm>
            <a:off x="887809" y="1911350"/>
            <a:ext cx="0" cy="1704975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下箭头 40"/>
          <p:cNvSpPr/>
          <p:nvPr/>
        </p:nvSpPr>
        <p:spPr>
          <a:xfrm rot="16200000">
            <a:off x="5621746" y="-1604509"/>
            <a:ext cx="939800" cy="11016343"/>
          </a:xfrm>
          <a:prstGeom prst="downArrow">
            <a:avLst>
              <a:gd name="adj1" fmla="val 44595"/>
              <a:gd name="adj2" fmla="val 87838"/>
            </a:avLst>
          </a:prstGeom>
          <a:solidFill>
            <a:srgbClr val="DEEAE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774700" y="3597275"/>
            <a:ext cx="226219" cy="226219"/>
          </a:xfrm>
          <a:prstGeom prst="ellipse">
            <a:avLst/>
          </a:prstGeom>
          <a:solidFill>
            <a:srgbClr val="3D8672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43" name="直接连接符 42"/>
          <p:cNvCxnSpPr/>
          <p:nvPr/>
        </p:nvCxnSpPr>
        <p:spPr>
          <a:xfrm>
            <a:off x="4565449" y="1911350"/>
            <a:ext cx="0" cy="1704975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椭圆 43"/>
          <p:cNvSpPr/>
          <p:nvPr/>
        </p:nvSpPr>
        <p:spPr>
          <a:xfrm>
            <a:off x="4452340" y="3597275"/>
            <a:ext cx="226219" cy="226219"/>
          </a:xfrm>
          <a:prstGeom prst="ellipse">
            <a:avLst/>
          </a:prstGeom>
          <a:solidFill>
            <a:srgbClr val="3D8672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45" name="直接连接符 44"/>
          <p:cNvCxnSpPr/>
          <p:nvPr/>
        </p:nvCxnSpPr>
        <p:spPr>
          <a:xfrm>
            <a:off x="8243090" y="1911350"/>
            <a:ext cx="0" cy="1704975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椭圆 45"/>
          <p:cNvSpPr/>
          <p:nvPr/>
        </p:nvSpPr>
        <p:spPr>
          <a:xfrm>
            <a:off x="8129981" y="3597275"/>
            <a:ext cx="226219" cy="226219"/>
          </a:xfrm>
          <a:prstGeom prst="ellipse">
            <a:avLst/>
          </a:prstGeom>
          <a:solidFill>
            <a:srgbClr val="3D8672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47" name="直接连接符 46"/>
          <p:cNvCxnSpPr/>
          <p:nvPr/>
        </p:nvCxnSpPr>
        <p:spPr>
          <a:xfrm>
            <a:off x="2776732" y="4171950"/>
            <a:ext cx="0" cy="1704975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椭圆 47"/>
          <p:cNvSpPr/>
          <p:nvPr/>
        </p:nvSpPr>
        <p:spPr>
          <a:xfrm>
            <a:off x="2663623" y="3988799"/>
            <a:ext cx="226219" cy="226219"/>
          </a:xfrm>
          <a:prstGeom prst="ellipse">
            <a:avLst/>
          </a:prstGeom>
          <a:solidFill>
            <a:srgbClr val="3D8672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49" name="直接连接符 48"/>
          <p:cNvCxnSpPr/>
          <p:nvPr/>
        </p:nvCxnSpPr>
        <p:spPr>
          <a:xfrm>
            <a:off x="6454372" y="4171950"/>
            <a:ext cx="0" cy="1704975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椭圆 49"/>
          <p:cNvSpPr/>
          <p:nvPr/>
        </p:nvSpPr>
        <p:spPr>
          <a:xfrm>
            <a:off x="6341263" y="3988799"/>
            <a:ext cx="226219" cy="226219"/>
          </a:xfrm>
          <a:prstGeom prst="ellipse">
            <a:avLst/>
          </a:prstGeom>
          <a:solidFill>
            <a:srgbClr val="3D8672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51" name="组合 50"/>
          <p:cNvGrpSpPr/>
          <p:nvPr/>
        </p:nvGrpSpPr>
        <p:grpSpPr>
          <a:xfrm>
            <a:off x="1170010" y="958581"/>
            <a:ext cx="3125452" cy="555403"/>
            <a:chOff x="771398" y="1001486"/>
            <a:chExt cx="3125452" cy="555403"/>
          </a:xfrm>
        </p:grpSpPr>
        <p:pic>
          <p:nvPicPr>
            <p:cNvPr id="52" name="图片 51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26014" y="1118985"/>
              <a:ext cx="608200" cy="437904"/>
            </a:xfrm>
            <a:prstGeom prst="rect">
              <a:avLst/>
            </a:prstGeom>
          </p:spPr>
        </p:pic>
        <p:pic>
          <p:nvPicPr>
            <p:cNvPr id="53" name="图片 52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71398" y="1103015"/>
              <a:ext cx="608200" cy="437904"/>
            </a:xfrm>
            <a:prstGeom prst="rect">
              <a:avLst/>
            </a:prstGeom>
          </p:spPr>
        </p:pic>
        <p:grpSp>
          <p:nvGrpSpPr>
            <p:cNvPr id="54" name="组合 53"/>
            <p:cNvGrpSpPr/>
            <p:nvPr/>
          </p:nvGrpSpPr>
          <p:grpSpPr>
            <a:xfrm>
              <a:off x="1060264" y="1001486"/>
              <a:ext cx="2836586" cy="552214"/>
              <a:chOff x="1060263" y="828274"/>
              <a:chExt cx="3769411" cy="733812"/>
            </a:xfrm>
          </p:grpSpPr>
          <p:grpSp>
            <p:nvGrpSpPr>
              <p:cNvPr id="55" name="组合 54">
                <a:extLst>
                  <a:ext uri="{FF2B5EF4-FFF2-40B4-BE49-F238E27FC236}">
                    <a16:creationId xmlns:a16="http://schemas.microsoft.com/office/drawing/2014/main" xmlns="" id="{EA1518F8-1812-456B-8906-6C6A5A7A9802}"/>
                  </a:ext>
                </a:extLst>
              </p:cNvPr>
              <p:cNvGrpSpPr/>
              <p:nvPr/>
            </p:nvGrpSpPr>
            <p:grpSpPr>
              <a:xfrm>
                <a:off x="1060263" y="828274"/>
                <a:ext cx="699925" cy="699925"/>
                <a:chOff x="1703892" y="3771436"/>
                <a:chExt cx="699925" cy="699925"/>
              </a:xfrm>
            </p:grpSpPr>
            <p:sp>
              <p:nvSpPr>
                <p:cNvPr id="57" name="椭圆 56">
                  <a:extLst>
                    <a:ext uri="{FF2B5EF4-FFF2-40B4-BE49-F238E27FC236}">
                      <a16:creationId xmlns:a16="http://schemas.microsoft.com/office/drawing/2014/main" xmlns="" id="{82FEC601-B001-476E-BA77-01CB76688E17}"/>
                    </a:ext>
                  </a:extLst>
                </p:cNvPr>
                <p:cNvSpPr/>
                <p:nvPr/>
              </p:nvSpPr>
              <p:spPr>
                <a:xfrm>
                  <a:off x="1703892" y="3771436"/>
                  <a:ext cx="699925" cy="699925"/>
                </a:xfrm>
                <a:prstGeom prst="ellipse">
                  <a:avLst/>
                </a:prstGeom>
                <a:solidFill>
                  <a:srgbClr val="3D867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8" name="文本框 57">
                  <a:extLst>
                    <a:ext uri="{FF2B5EF4-FFF2-40B4-BE49-F238E27FC236}">
                      <a16:creationId xmlns:a16="http://schemas.microsoft.com/office/drawing/2014/main" xmlns="" id="{1587ED68-86C2-4BF0-A328-EF427D9D6836}"/>
                    </a:ext>
                  </a:extLst>
                </p:cNvPr>
                <p:cNvSpPr txBox="1"/>
                <p:nvPr/>
              </p:nvSpPr>
              <p:spPr>
                <a:xfrm>
                  <a:off x="1703893" y="3890565"/>
                  <a:ext cx="699924" cy="5316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000" b="1" dirty="0" smtClean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01</a:t>
                  </a:r>
                  <a:endParaRPr lang="zh-CN" altLang="en-US" sz="20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56" name="文本框 55">
                <a:extLst>
                  <a:ext uri="{FF2B5EF4-FFF2-40B4-BE49-F238E27FC236}">
                    <a16:creationId xmlns:a16="http://schemas.microsoft.com/office/drawing/2014/main" xmlns="" id="{BF2E7C95-9D5A-46AE-91B1-8F36B90E4664}"/>
                  </a:ext>
                </a:extLst>
              </p:cNvPr>
              <p:cNvSpPr txBox="1"/>
              <p:nvPr/>
            </p:nvSpPr>
            <p:spPr>
              <a:xfrm>
                <a:off x="2088730" y="948600"/>
                <a:ext cx="2740944" cy="6134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sz="2400" b="1" dirty="0" smtClean="0">
                    <a:cs typeface="+mn-ea"/>
                    <a:sym typeface="+mn-lt"/>
                  </a:rPr>
                  <a:t>工作经历</a:t>
                </a:r>
                <a:endParaRPr lang="zh-CN" altLang="en-US" sz="2400" b="1" dirty="0">
                  <a:cs typeface="+mn-ea"/>
                  <a:sym typeface="+mn-lt"/>
                </a:endParaRPr>
              </a:p>
            </p:txBody>
          </p:sp>
        </p:grpSp>
      </p:grpSp>
      <p:sp>
        <p:nvSpPr>
          <p:cNvPr id="60" name="TextBox 59"/>
          <p:cNvSpPr txBox="1"/>
          <p:nvPr/>
        </p:nvSpPr>
        <p:spPr>
          <a:xfrm>
            <a:off x="1119462" y="6725056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下载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http://www.ypppt.com/xiazai/</a:t>
            </a:r>
          </a:p>
        </p:txBody>
      </p:sp>
    </p:spTree>
    <p:extLst>
      <p:ext uri="{BB962C8B-B14F-4D97-AF65-F5344CB8AC3E}">
        <p14:creationId xmlns:p14="http://schemas.microsoft.com/office/powerpoint/2010/main" val="3724533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1" grpId="0"/>
      <p:bldP spid="23" grpId="0"/>
      <p:bldP spid="25" grpId="0"/>
      <p:bldP spid="27" grpId="0"/>
      <p:bldP spid="29" grpId="0"/>
      <p:bldP spid="31" grpId="0"/>
      <p:bldP spid="33" grpId="0"/>
      <p:bldP spid="35" grpId="0"/>
      <p:bldP spid="36" grpId="0"/>
      <p:bldP spid="37" grpId="0"/>
      <p:bldP spid="38" grpId="0"/>
      <p:bldP spid="39" grpId="0"/>
      <p:bldP spid="41" grpId="0" animBg="1"/>
      <p:bldP spid="42" grpId="0" animBg="1"/>
      <p:bldP spid="44" grpId="0" animBg="1"/>
      <p:bldP spid="46" grpId="0" animBg="1"/>
      <p:bldP spid="48" grpId="0" animBg="1"/>
      <p:bldP spid="5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组合 50"/>
          <p:cNvGrpSpPr/>
          <p:nvPr/>
        </p:nvGrpSpPr>
        <p:grpSpPr>
          <a:xfrm>
            <a:off x="1170010" y="958581"/>
            <a:ext cx="3125452" cy="555403"/>
            <a:chOff x="771398" y="1001486"/>
            <a:chExt cx="3125452" cy="555403"/>
          </a:xfrm>
        </p:grpSpPr>
        <p:pic>
          <p:nvPicPr>
            <p:cNvPr id="52" name="图片 51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26014" y="1118985"/>
              <a:ext cx="608200" cy="437904"/>
            </a:xfrm>
            <a:prstGeom prst="rect">
              <a:avLst/>
            </a:prstGeom>
          </p:spPr>
        </p:pic>
        <p:pic>
          <p:nvPicPr>
            <p:cNvPr id="53" name="图片 52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71398" y="1103015"/>
              <a:ext cx="608200" cy="437904"/>
            </a:xfrm>
            <a:prstGeom prst="rect">
              <a:avLst/>
            </a:prstGeom>
          </p:spPr>
        </p:pic>
        <p:grpSp>
          <p:nvGrpSpPr>
            <p:cNvPr id="54" name="组合 53"/>
            <p:cNvGrpSpPr/>
            <p:nvPr/>
          </p:nvGrpSpPr>
          <p:grpSpPr>
            <a:xfrm>
              <a:off x="1060264" y="1001486"/>
              <a:ext cx="2836586" cy="552214"/>
              <a:chOff x="1060263" y="828274"/>
              <a:chExt cx="3769411" cy="733812"/>
            </a:xfrm>
          </p:grpSpPr>
          <p:grpSp>
            <p:nvGrpSpPr>
              <p:cNvPr id="55" name="组合 54">
                <a:extLst>
                  <a:ext uri="{FF2B5EF4-FFF2-40B4-BE49-F238E27FC236}">
                    <a16:creationId xmlns:a16="http://schemas.microsoft.com/office/drawing/2014/main" xmlns="" id="{EA1518F8-1812-456B-8906-6C6A5A7A9802}"/>
                  </a:ext>
                </a:extLst>
              </p:cNvPr>
              <p:cNvGrpSpPr/>
              <p:nvPr/>
            </p:nvGrpSpPr>
            <p:grpSpPr>
              <a:xfrm>
                <a:off x="1060263" y="828274"/>
                <a:ext cx="699925" cy="699925"/>
                <a:chOff x="1703892" y="3771436"/>
                <a:chExt cx="699925" cy="699925"/>
              </a:xfrm>
            </p:grpSpPr>
            <p:sp>
              <p:nvSpPr>
                <p:cNvPr id="57" name="椭圆 56">
                  <a:extLst>
                    <a:ext uri="{FF2B5EF4-FFF2-40B4-BE49-F238E27FC236}">
                      <a16:creationId xmlns:a16="http://schemas.microsoft.com/office/drawing/2014/main" xmlns="" id="{82FEC601-B001-476E-BA77-01CB76688E17}"/>
                    </a:ext>
                  </a:extLst>
                </p:cNvPr>
                <p:cNvSpPr/>
                <p:nvPr/>
              </p:nvSpPr>
              <p:spPr>
                <a:xfrm>
                  <a:off x="1703892" y="3771436"/>
                  <a:ext cx="699925" cy="699925"/>
                </a:xfrm>
                <a:prstGeom prst="ellipse">
                  <a:avLst/>
                </a:prstGeom>
                <a:solidFill>
                  <a:srgbClr val="3D867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8" name="文本框 57">
                  <a:extLst>
                    <a:ext uri="{FF2B5EF4-FFF2-40B4-BE49-F238E27FC236}">
                      <a16:creationId xmlns:a16="http://schemas.microsoft.com/office/drawing/2014/main" xmlns="" id="{1587ED68-86C2-4BF0-A328-EF427D9D6836}"/>
                    </a:ext>
                  </a:extLst>
                </p:cNvPr>
                <p:cNvSpPr txBox="1"/>
                <p:nvPr/>
              </p:nvSpPr>
              <p:spPr>
                <a:xfrm>
                  <a:off x="1703893" y="3890565"/>
                  <a:ext cx="699924" cy="5316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000" b="1" dirty="0" smtClean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01</a:t>
                  </a:r>
                  <a:endParaRPr lang="zh-CN" altLang="en-US" sz="20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56" name="文本框 55">
                <a:extLst>
                  <a:ext uri="{FF2B5EF4-FFF2-40B4-BE49-F238E27FC236}">
                    <a16:creationId xmlns:a16="http://schemas.microsoft.com/office/drawing/2014/main" xmlns="" id="{BF2E7C95-9D5A-46AE-91B1-8F36B90E4664}"/>
                  </a:ext>
                </a:extLst>
              </p:cNvPr>
              <p:cNvSpPr txBox="1"/>
              <p:nvPr/>
            </p:nvSpPr>
            <p:spPr>
              <a:xfrm>
                <a:off x="2088730" y="948600"/>
                <a:ext cx="2740944" cy="6134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sz="2400" b="1" dirty="0" smtClean="0">
                    <a:cs typeface="+mn-ea"/>
                    <a:sym typeface="+mn-lt"/>
                  </a:rPr>
                  <a:t>个人技能</a:t>
                </a:r>
                <a:endParaRPr lang="zh-CN" altLang="en-US" sz="2400" b="1" dirty="0">
                  <a:cs typeface="+mn-ea"/>
                  <a:sym typeface="+mn-lt"/>
                </a:endParaRPr>
              </a:p>
            </p:txBody>
          </p:sp>
        </p:grpSp>
      </p:grpSp>
      <p:sp>
        <p:nvSpPr>
          <p:cNvPr id="59" name="Rectangle 4">
            <a:extLst>
              <a:ext uri="{FF2B5EF4-FFF2-40B4-BE49-F238E27FC236}">
                <a16:creationId xmlns:a16="http://schemas.microsoft.com/office/drawing/2014/main" xmlns="" id="{01CBB008-3CCA-470A-AB95-C2588FFCECC5}"/>
              </a:ext>
            </a:extLst>
          </p:cNvPr>
          <p:cNvSpPr/>
          <p:nvPr/>
        </p:nvSpPr>
        <p:spPr>
          <a:xfrm>
            <a:off x="5151996" y="3979480"/>
            <a:ext cx="4748947" cy="329611"/>
          </a:xfrm>
          <a:prstGeom prst="rect">
            <a:avLst/>
          </a:prstGeom>
          <a:solidFill>
            <a:srgbClr val="BFBFBF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095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0" name="Rectangle 62">
            <a:extLst>
              <a:ext uri="{FF2B5EF4-FFF2-40B4-BE49-F238E27FC236}">
                <a16:creationId xmlns:a16="http://schemas.microsoft.com/office/drawing/2014/main" xmlns="" id="{0C010B1F-59A7-4A4E-8673-48B0F45A2CAD}"/>
              </a:ext>
            </a:extLst>
          </p:cNvPr>
          <p:cNvSpPr/>
          <p:nvPr/>
        </p:nvSpPr>
        <p:spPr>
          <a:xfrm>
            <a:off x="5151996" y="5453359"/>
            <a:ext cx="4748947" cy="329611"/>
          </a:xfrm>
          <a:prstGeom prst="rect">
            <a:avLst/>
          </a:prstGeom>
          <a:solidFill>
            <a:srgbClr val="BFBFBF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095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1" name="Rectangle 66">
            <a:extLst>
              <a:ext uri="{FF2B5EF4-FFF2-40B4-BE49-F238E27FC236}">
                <a16:creationId xmlns:a16="http://schemas.microsoft.com/office/drawing/2014/main" xmlns="" id="{4494B02B-43BE-4774-821D-3783E3D25C9F}"/>
              </a:ext>
            </a:extLst>
          </p:cNvPr>
          <p:cNvSpPr/>
          <p:nvPr/>
        </p:nvSpPr>
        <p:spPr>
          <a:xfrm>
            <a:off x="5151996" y="2512187"/>
            <a:ext cx="4748947" cy="329611"/>
          </a:xfrm>
          <a:prstGeom prst="rect">
            <a:avLst/>
          </a:prstGeom>
          <a:solidFill>
            <a:srgbClr val="BFBFBF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095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2" name="Rectangle 67">
            <a:extLst>
              <a:ext uri="{FF2B5EF4-FFF2-40B4-BE49-F238E27FC236}">
                <a16:creationId xmlns:a16="http://schemas.microsoft.com/office/drawing/2014/main" xmlns="" id="{19268749-DCDC-4216-8DCC-D4C386663696}"/>
              </a:ext>
            </a:extLst>
          </p:cNvPr>
          <p:cNvSpPr/>
          <p:nvPr/>
        </p:nvSpPr>
        <p:spPr>
          <a:xfrm>
            <a:off x="5162466" y="2517040"/>
            <a:ext cx="2287640" cy="329611"/>
          </a:xfrm>
          <a:prstGeom prst="rect">
            <a:avLst/>
          </a:prstGeom>
          <a:solidFill>
            <a:srgbClr val="3D8672"/>
          </a:solidFill>
          <a:ln w="12700" cap="flat" cmpd="sng" algn="ctr">
            <a:noFill/>
            <a:prstDash val="solid"/>
            <a:miter lim="800000"/>
          </a:ln>
          <a:effectLst>
            <a:outerShdw blurRad="342900" dist="152400" dir="5400000" sx="94000" sy="94000" algn="t" rotWithShape="0">
              <a:srgbClr val="5877B6">
                <a:alpha val="23000"/>
              </a:srgbClr>
            </a:outerShdw>
          </a:effectLst>
        </p:spPr>
        <p:txBody>
          <a:bodyPr rtlCol="0" anchor="ctr"/>
          <a:lstStyle/>
          <a:p>
            <a:pPr marL="0" marR="0" lvl="0" indent="0" algn="r" defTabSz="228594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50 %</a:t>
            </a:r>
          </a:p>
        </p:txBody>
      </p:sp>
      <p:sp>
        <p:nvSpPr>
          <p:cNvPr id="63" name="Rectangle 63">
            <a:extLst>
              <a:ext uri="{FF2B5EF4-FFF2-40B4-BE49-F238E27FC236}">
                <a16:creationId xmlns:a16="http://schemas.microsoft.com/office/drawing/2014/main" xmlns="" id="{D5FB6127-5342-4E27-B170-C329A456C6B8}"/>
              </a:ext>
            </a:extLst>
          </p:cNvPr>
          <p:cNvSpPr/>
          <p:nvPr/>
        </p:nvSpPr>
        <p:spPr>
          <a:xfrm>
            <a:off x="5162467" y="5458211"/>
            <a:ext cx="2754365" cy="329611"/>
          </a:xfrm>
          <a:prstGeom prst="rect">
            <a:avLst/>
          </a:prstGeom>
          <a:solidFill>
            <a:srgbClr val="3D8672"/>
          </a:solidFill>
          <a:ln w="12700" cap="flat" cmpd="sng" algn="ctr">
            <a:noFill/>
            <a:prstDash val="solid"/>
            <a:miter lim="800000"/>
          </a:ln>
          <a:effectLst>
            <a:outerShdw blurRad="342900" dist="152400" dir="5400000" sx="94000" sy="94000" algn="t" rotWithShape="0">
              <a:srgbClr val="5877B6">
                <a:alpha val="23000"/>
              </a:srgbClr>
            </a:outerShdw>
          </a:effectLst>
        </p:spPr>
        <p:txBody>
          <a:bodyPr rtlCol="0" anchor="ctr"/>
          <a:lstStyle/>
          <a:p>
            <a:pPr marL="0" marR="0" lvl="0" indent="0" algn="r" defTabSz="228594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62 %</a:t>
            </a:r>
          </a:p>
        </p:txBody>
      </p:sp>
      <p:sp>
        <p:nvSpPr>
          <p:cNvPr id="64" name="Rectangle 59">
            <a:extLst>
              <a:ext uri="{FF2B5EF4-FFF2-40B4-BE49-F238E27FC236}">
                <a16:creationId xmlns:a16="http://schemas.microsoft.com/office/drawing/2014/main" xmlns="" id="{39786196-D8AA-4959-A5AA-34B22ACC40CD}"/>
              </a:ext>
            </a:extLst>
          </p:cNvPr>
          <p:cNvSpPr/>
          <p:nvPr/>
        </p:nvSpPr>
        <p:spPr>
          <a:xfrm>
            <a:off x="5162466" y="3984334"/>
            <a:ext cx="3535417" cy="329611"/>
          </a:xfrm>
          <a:prstGeom prst="rect">
            <a:avLst/>
          </a:prstGeom>
          <a:solidFill>
            <a:srgbClr val="3D8672"/>
          </a:solidFill>
          <a:ln w="12700" cap="flat" cmpd="sng" algn="ctr">
            <a:noFill/>
            <a:prstDash val="solid"/>
            <a:miter lim="800000"/>
          </a:ln>
          <a:effectLst>
            <a:outerShdw blurRad="342900" dist="152400" dir="5400000" sx="94000" sy="94000" algn="t" rotWithShape="0">
              <a:srgbClr val="5877B6">
                <a:alpha val="23000"/>
              </a:srgbClr>
            </a:outerShdw>
          </a:effectLst>
        </p:spPr>
        <p:txBody>
          <a:bodyPr rtlCol="0" anchor="ctr"/>
          <a:lstStyle/>
          <a:p>
            <a:pPr marL="0" marR="0" lvl="0" indent="0" algn="r" defTabSz="228594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75 %</a:t>
            </a:r>
          </a:p>
        </p:txBody>
      </p:sp>
      <p:sp>
        <p:nvSpPr>
          <p:cNvPr id="65" name="文本框 64">
            <a:extLst>
              <a:ext uri="{FF2B5EF4-FFF2-40B4-BE49-F238E27FC236}">
                <a16:creationId xmlns:a16="http://schemas.microsoft.com/office/drawing/2014/main" xmlns="" id="{17731C59-7E95-4725-AD6A-ECF8623B83A3}"/>
              </a:ext>
            </a:extLst>
          </p:cNvPr>
          <p:cNvSpPr txBox="1"/>
          <p:nvPr/>
        </p:nvSpPr>
        <p:spPr>
          <a:xfrm>
            <a:off x="5151997" y="1777139"/>
            <a:ext cx="820738" cy="246221"/>
          </a:xfrm>
          <a:prstGeom prst="rect">
            <a:avLst/>
          </a:prstGeom>
          <a:noFill/>
          <a:effectLst/>
        </p:spPr>
        <p:txBody>
          <a:bodyPr wrap="none" lIns="0" tIns="0" rIns="0" bIns="0" rtlCol="0" anchor="ctr">
            <a:spAutoFit/>
          </a:bodyPr>
          <a:lstStyle>
            <a:defPPr>
              <a:defRPr lang="zh-CN"/>
            </a:defPPr>
            <a:lvl1pPr>
              <a:defRPr sz="1600" b="0">
                <a:solidFill>
                  <a:srgbClr val="FF4349"/>
                </a:solidFill>
                <a:effectLst/>
                <a:cs typeface="+mn-ea"/>
              </a:defRPr>
            </a:lvl1pPr>
          </a:lstStyle>
          <a:p>
            <a:pPr defTabSz="609585"/>
            <a:r>
              <a:rPr lang="zh-CN" altLang="en-US" b="1" dirty="0" smtClean="0">
                <a:solidFill>
                  <a:schemeClr val="tx1"/>
                </a:solidFill>
                <a:sym typeface="+mn-lt"/>
              </a:rPr>
              <a:t>技能名称</a:t>
            </a:r>
            <a:endParaRPr lang="zh-CN" altLang="en-US" b="1" dirty="0">
              <a:solidFill>
                <a:schemeClr val="tx1"/>
              </a:solidFill>
              <a:sym typeface="+mn-lt"/>
            </a:endParaRPr>
          </a:p>
        </p:txBody>
      </p:sp>
      <p:sp>
        <p:nvSpPr>
          <p:cNvPr id="66" name="TextBox 11">
            <a:extLst>
              <a:ext uri="{FF2B5EF4-FFF2-40B4-BE49-F238E27FC236}">
                <a16:creationId xmlns:a16="http://schemas.microsoft.com/office/drawing/2014/main" xmlns="" id="{369C6D01-5B49-4F2F-B3BD-59350B9A10F3}"/>
              </a:ext>
            </a:extLst>
          </p:cNvPr>
          <p:cNvSpPr txBox="1"/>
          <p:nvPr/>
        </p:nvSpPr>
        <p:spPr>
          <a:xfrm>
            <a:off x="5151997" y="2100416"/>
            <a:ext cx="4748947" cy="1983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ct val="130000"/>
              </a:lnSpc>
              <a:defRPr sz="1100">
                <a:solidFill>
                  <a:srgbClr val="4C4C4C"/>
                </a:solidFill>
                <a:latin typeface="+mn-ea"/>
              </a:defRPr>
            </a:lvl1pPr>
          </a:lstStyle>
          <a:p>
            <a:pPr defTabSz="609585"/>
            <a:r>
              <a:rPr lang="zh-CN" altLang="en-US" dirty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cs typeface="+mn-ea"/>
                <a:sym typeface="+mn-lt"/>
              </a:rPr>
              <a:t>您的内容打在这里，在此框中选择粘贴，并选择只保留文字。</a:t>
            </a:r>
          </a:p>
        </p:txBody>
      </p:sp>
      <p:sp>
        <p:nvSpPr>
          <p:cNvPr id="67" name="文本框 66">
            <a:extLst>
              <a:ext uri="{FF2B5EF4-FFF2-40B4-BE49-F238E27FC236}">
                <a16:creationId xmlns:a16="http://schemas.microsoft.com/office/drawing/2014/main" xmlns="" id="{AB69825F-0E47-4229-8085-7D2AD59B0E63}"/>
              </a:ext>
            </a:extLst>
          </p:cNvPr>
          <p:cNvSpPr txBox="1"/>
          <p:nvPr/>
        </p:nvSpPr>
        <p:spPr>
          <a:xfrm>
            <a:off x="5151997" y="3249063"/>
            <a:ext cx="820738" cy="246221"/>
          </a:xfrm>
          <a:prstGeom prst="rect">
            <a:avLst/>
          </a:prstGeom>
          <a:noFill/>
          <a:effectLst/>
        </p:spPr>
        <p:txBody>
          <a:bodyPr wrap="none" lIns="0" tIns="0" rIns="0" bIns="0" rtlCol="0" anchor="ctr">
            <a:spAutoFit/>
          </a:bodyPr>
          <a:lstStyle>
            <a:defPPr>
              <a:defRPr lang="zh-CN"/>
            </a:defPPr>
            <a:lvl1pPr>
              <a:defRPr sz="1600" b="0">
                <a:solidFill>
                  <a:srgbClr val="FF4349"/>
                </a:solidFill>
                <a:effectLst/>
                <a:cs typeface="+mn-ea"/>
              </a:defRPr>
            </a:lvl1pPr>
          </a:lstStyle>
          <a:p>
            <a:pPr defTabSz="609585"/>
            <a:r>
              <a:rPr lang="zh-CN" altLang="en-US" b="1" dirty="0">
                <a:solidFill>
                  <a:schemeClr val="tx1"/>
                </a:solidFill>
                <a:sym typeface="+mn-lt"/>
              </a:rPr>
              <a:t>技能名称</a:t>
            </a:r>
          </a:p>
        </p:txBody>
      </p:sp>
      <p:sp>
        <p:nvSpPr>
          <p:cNvPr id="68" name="TextBox 11">
            <a:extLst>
              <a:ext uri="{FF2B5EF4-FFF2-40B4-BE49-F238E27FC236}">
                <a16:creationId xmlns:a16="http://schemas.microsoft.com/office/drawing/2014/main" xmlns="" id="{05653EF2-71B1-47BC-B8C1-5FBD9ABDD8FB}"/>
              </a:ext>
            </a:extLst>
          </p:cNvPr>
          <p:cNvSpPr txBox="1"/>
          <p:nvPr/>
        </p:nvSpPr>
        <p:spPr>
          <a:xfrm>
            <a:off x="5151997" y="3572338"/>
            <a:ext cx="4748947" cy="1983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ct val="130000"/>
              </a:lnSpc>
              <a:defRPr sz="1100">
                <a:solidFill>
                  <a:srgbClr val="4C4C4C"/>
                </a:solidFill>
                <a:latin typeface="+mn-ea"/>
              </a:defRPr>
            </a:lvl1pPr>
          </a:lstStyle>
          <a:p>
            <a:pPr defTabSz="609585"/>
            <a:r>
              <a:rPr lang="zh-CN" altLang="en-US" dirty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cs typeface="+mn-ea"/>
                <a:sym typeface="+mn-lt"/>
              </a:rPr>
              <a:t>您的内容打在这里，在此框中选择粘贴，并选择只保留文字。</a:t>
            </a:r>
          </a:p>
        </p:txBody>
      </p:sp>
      <p:sp>
        <p:nvSpPr>
          <p:cNvPr id="69" name="文本框 68">
            <a:extLst>
              <a:ext uri="{FF2B5EF4-FFF2-40B4-BE49-F238E27FC236}">
                <a16:creationId xmlns:a16="http://schemas.microsoft.com/office/drawing/2014/main" xmlns="" id="{A4F28C39-4012-4931-BB20-106A9A331D57}"/>
              </a:ext>
            </a:extLst>
          </p:cNvPr>
          <p:cNvSpPr txBox="1"/>
          <p:nvPr/>
        </p:nvSpPr>
        <p:spPr>
          <a:xfrm>
            <a:off x="5151997" y="4722941"/>
            <a:ext cx="820738" cy="246221"/>
          </a:xfrm>
          <a:prstGeom prst="rect">
            <a:avLst/>
          </a:prstGeom>
          <a:noFill/>
          <a:effectLst/>
        </p:spPr>
        <p:txBody>
          <a:bodyPr wrap="none" lIns="0" tIns="0" rIns="0" bIns="0" rtlCol="0" anchor="ctr">
            <a:spAutoFit/>
          </a:bodyPr>
          <a:lstStyle>
            <a:defPPr>
              <a:defRPr lang="zh-CN"/>
            </a:defPPr>
            <a:lvl1pPr>
              <a:defRPr sz="1600" b="0">
                <a:solidFill>
                  <a:srgbClr val="FF4349"/>
                </a:solidFill>
                <a:effectLst/>
                <a:cs typeface="+mn-ea"/>
              </a:defRPr>
            </a:lvl1pPr>
          </a:lstStyle>
          <a:p>
            <a:pPr defTabSz="609585"/>
            <a:r>
              <a:rPr lang="zh-CN" altLang="en-US" b="1" dirty="0">
                <a:solidFill>
                  <a:schemeClr val="tx1"/>
                </a:solidFill>
                <a:sym typeface="+mn-lt"/>
              </a:rPr>
              <a:t>技能名称</a:t>
            </a:r>
          </a:p>
        </p:txBody>
      </p:sp>
      <p:sp>
        <p:nvSpPr>
          <p:cNvPr id="70" name="TextBox 11">
            <a:extLst>
              <a:ext uri="{FF2B5EF4-FFF2-40B4-BE49-F238E27FC236}">
                <a16:creationId xmlns:a16="http://schemas.microsoft.com/office/drawing/2014/main" xmlns="" id="{C2E71FA0-9DD4-4F8F-93A8-2083205E5486}"/>
              </a:ext>
            </a:extLst>
          </p:cNvPr>
          <p:cNvSpPr txBox="1"/>
          <p:nvPr/>
        </p:nvSpPr>
        <p:spPr>
          <a:xfrm>
            <a:off x="5151997" y="5046216"/>
            <a:ext cx="4748947" cy="1983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ct val="130000"/>
              </a:lnSpc>
              <a:defRPr sz="1100">
                <a:solidFill>
                  <a:srgbClr val="4C4C4C"/>
                </a:solidFill>
                <a:latin typeface="+mn-ea"/>
              </a:defRPr>
            </a:lvl1pPr>
          </a:lstStyle>
          <a:p>
            <a:pPr defTabSz="609585"/>
            <a:r>
              <a:rPr lang="zh-CN" altLang="en-US" dirty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cs typeface="+mn-ea"/>
                <a:sym typeface="+mn-lt"/>
              </a:rPr>
              <a:t>您的内容打在这里，在此框中选择粘贴，并选择只保留文字。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85589" y="1908158"/>
            <a:ext cx="2374817" cy="410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21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" name="矩形 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3600" y="386495"/>
              <a:ext cx="11402536" cy="6311643"/>
            </a:xfrm>
            <a:prstGeom prst="rect">
              <a:avLst/>
            </a:prstGeom>
          </p:spPr>
        </p:pic>
      </p:grp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980" y="3317247"/>
            <a:ext cx="4906438" cy="3540753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"/>
          <a:stretch/>
        </p:blipFill>
        <p:spPr>
          <a:xfrm>
            <a:off x="9185793" y="10878"/>
            <a:ext cx="3026997" cy="2142981"/>
          </a:xfrm>
          <a:prstGeom prst="rect">
            <a:avLst/>
          </a:prstGeom>
        </p:spPr>
      </p:pic>
      <p:pic>
        <p:nvPicPr>
          <p:cNvPr id="50" name="图片 49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907178" y="1"/>
            <a:ext cx="1338835" cy="748937"/>
          </a:xfrm>
          <a:custGeom>
            <a:avLst/>
            <a:gdLst>
              <a:gd name="connsiteX0" fmla="*/ 0 w 1338835"/>
              <a:gd name="connsiteY0" fmla="*/ 0 h 748937"/>
              <a:gd name="connsiteX1" fmla="*/ 1338835 w 1338835"/>
              <a:gd name="connsiteY1" fmla="*/ 0 h 748937"/>
              <a:gd name="connsiteX2" fmla="*/ 1338835 w 1338835"/>
              <a:gd name="connsiteY2" fmla="*/ 748937 h 748937"/>
              <a:gd name="connsiteX3" fmla="*/ 0 w 1338835"/>
              <a:gd name="connsiteY3" fmla="*/ 748937 h 748937"/>
              <a:gd name="connsiteX4" fmla="*/ 0 w 1338835"/>
              <a:gd name="connsiteY4" fmla="*/ 0 h 748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748937">
                <a:moveTo>
                  <a:pt x="0" y="0"/>
                </a:moveTo>
                <a:lnTo>
                  <a:pt x="1338835" y="0"/>
                </a:lnTo>
                <a:lnTo>
                  <a:pt x="1338835" y="748937"/>
                </a:lnTo>
                <a:lnTo>
                  <a:pt x="0" y="748937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9" name="图片 48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629990" y="-13142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800827" y="2719507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7" name="图片 46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687094" y="5865717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6" name="图片 45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080738" y="5431577"/>
            <a:ext cx="1096815" cy="810400"/>
          </a:xfrm>
          <a:custGeom>
            <a:avLst/>
            <a:gdLst>
              <a:gd name="connsiteX0" fmla="*/ 0 w 1096815"/>
              <a:gd name="connsiteY0" fmla="*/ 0 h 810400"/>
              <a:gd name="connsiteX1" fmla="*/ 1096815 w 1096815"/>
              <a:gd name="connsiteY1" fmla="*/ 0 h 810400"/>
              <a:gd name="connsiteX2" fmla="*/ 1096815 w 1096815"/>
              <a:gd name="connsiteY2" fmla="*/ 810400 h 810400"/>
              <a:gd name="connsiteX3" fmla="*/ 0 w 1096815"/>
              <a:gd name="connsiteY3" fmla="*/ 810400 h 810400"/>
              <a:gd name="connsiteX4" fmla="*/ 0 w 1096815"/>
              <a:gd name="connsiteY4" fmla="*/ 0 h 81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6815" h="810400">
                <a:moveTo>
                  <a:pt x="0" y="0"/>
                </a:moveTo>
                <a:lnTo>
                  <a:pt x="1096815" y="0"/>
                </a:lnTo>
                <a:lnTo>
                  <a:pt x="1096815" y="810400"/>
                </a:lnTo>
                <a:lnTo>
                  <a:pt x="0" y="81040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5" name="图片 44"/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1907178" y="-87086"/>
            <a:ext cx="1338835" cy="87086"/>
          </a:xfrm>
          <a:custGeom>
            <a:avLst/>
            <a:gdLst>
              <a:gd name="connsiteX0" fmla="*/ 0 w 1338835"/>
              <a:gd name="connsiteY0" fmla="*/ 0 h 87086"/>
              <a:gd name="connsiteX1" fmla="*/ 1338835 w 1338835"/>
              <a:gd name="connsiteY1" fmla="*/ 0 h 87086"/>
              <a:gd name="connsiteX2" fmla="*/ 1338835 w 1338835"/>
              <a:gd name="connsiteY2" fmla="*/ 87086 h 87086"/>
              <a:gd name="connsiteX3" fmla="*/ 0 w 1338835"/>
              <a:gd name="connsiteY3" fmla="*/ 87086 h 87086"/>
              <a:gd name="connsiteX4" fmla="*/ 0 w 1338835"/>
              <a:gd name="connsiteY4" fmla="*/ 0 h 87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7086">
                <a:moveTo>
                  <a:pt x="0" y="0"/>
                </a:moveTo>
                <a:lnTo>
                  <a:pt x="1338835" y="0"/>
                </a:lnTo>
                <a:lnTo>
                  <a:pt x="1338835" y="87086"/>
                </a:lnTo>
                <a:lnTo>
                  <a:pt x="0" y="87086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2065" b="-3159"/>
          <a:stretch>
            <a:fillRect/>
          </a:stretch>
        </p:blipFill>
        <p:spPr>
          <a:xfrm>
            <a:off x="11226356" y="5285601"/>
            <a:ext cx="1338835" cy="836023"/>
          </a:xfrm>
          <a:custGeom>
            <a:avLst/>
            <a:gdLst>
              <a:gd name="connsiteX0" fmla="*/ 1096815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810400 h 836023"/>
              <a:gd name="connsiteX5" fmla="*/ 1096815 w 1338835"/>
              <a:gd name="connsiteY5" fmla="*/ 810400 h 836023"/>
              <a:gd name="connsiteX6" fmla="*/ 1096815 w 1338835"/>
              <a:gd name="connsiteY6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8835" h="836023">
                <a:moveTo>
                  <a:pt x="1096815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810400"/>
                </a:lnTo>
                <a:lnTo>
                  <a:pt x="1096815" y="810400"/>
                </a:lnTo>
                <a:lnTo>
                  <a:pt x="1096815" y="0"/>
                </a:lnTo>
                <a:close/>
              </a:path>
            </a:pathLst>
          </a:custGeom>
        </p:spPr>
      </p:pic>
      <p:grpSp>
        <p:nvGrpSpPr>
          <p:cNvPr id="14" name="组合 13">
            <a:extLst>
              <a:ext uri="{FF2B5EF4-FFF2-40B4-BE49-F238E27FC236}">
                <a16:creationId xmlns:a16="http://schemas.microsoft.com/office/drawing/2014/main" xmlns="" id="{DBD8C06B-6E10-46CA-8DCE-3AC35084E2B1}"/>
              </a:ext>
            </a:extLst>
          </p:cNvPr>
          <p:cNvGrpSpPr/>
          <p:nvPr/>
        </p:nvGrpSpPr>
        <p:grpSpPr>
          <a:xfrm>
            <a:off x="4000611" y="1310042"/>
            <a:ext cx="4606440" cy="276999"/>
            <a:chOff x="429233" y="358398"/>
            <a:chExt cx="4606440" cy="276999"/>
          </a:xfrm>
        </p:grpSpPr>
        <p:grpSp>
          <p:nvGrpSpPr>
            <p:cNvPr id="15" name="组合 14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1D27CCB5-BA57-4B77-AD84-6CFDCCA75F42}"/>
                </a:ext>
              </a:extLst>
            </p:cNvPr>
            <p:cNvGrpSpPr/>
            <p:nvPr/>
          </p:nvGrpSpPr>
          <p:grpSpPr>
            <a:xfrm>
              <a:off x="429233" y="358398"/>
              <a:ext cx="756084" cy="276999"/>
              <a:chOff x="3783529" y="304962"/>
              <a:chExt cx="756084" cy="276999"/>
            </a:xfrm>
          </p:grpSpPr>
          <p:sp>
            <p:nvSpPr>
              <p:cNvPr id="22" name="圆角矩形 1365">
                <a:extLst>
                  <a:ext uri="{FF2B5EF4-FFF2-40B4-BE49-F238E27FC236}">
                    <a16:creationId xmlns:a16="http://schemas.microsoft.com/office/drawing/2014/main" xmlns="" id="{4DBEE7AF-C5C4-4889-9DF6-FD83C4F45F5B}"/>
                  </a:ext>
                </a:extLst>
              </p:cNvPr>
              <p:cNvSpPr/>
              <p:nvPr/>
            </p:nvSpPr>
            <p:spPr>
              <a:xfrm>
                <a:off x="3783529" y="329935"/>
                <a:ext cx="756084" cy="227052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>
                  <a:cs typeface="+mn-ea"/>
                  <a:sym typeface="+mn-lt"/>
                </a:endParaRPr>
              </a:p>
            </p:txBody>
          </p:sp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xmlns="" id="{C22598B7-1A4E-46B7-AC73-8081FE2851EE}"/>
                  </a:ext>
                </a:extLst>
              </p:cNvPr>
              <p:cNvSpPr txBox="1"/>
              <p:nvPr/>
            </p:nvSpPr>
            <p:spPr>
              <a:xfrm>
                <a:off x="3901723" y="304962"/>
                <a:ext cx="5196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1200" dirty="0">
                    <a:cs typeface="+mn-ea"/>
                    <a:sym typeface="+mn-lt"/>
                  </a:rPr>
                  <a:t>ONE</a:t>
                </a:r>
                <a:endParaRPr lang="zh-CN" altLang="en-US" sz="1200" dirty="0">
                  <a:cs typeface="+mn-ea"/>
                  <a:sym typeface="+mn-lt"/>
                </a:endParaRPr>
              </a:p>
            </p:txBody>
          </p:sp>
        </p:grpSp>
        <p:sp>
          <p:nvSpPr>
            <p:cNvPr id="16" name="文本框 15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E6AA23A9-AE35-4DFF-8F34-523347535AF9}"/>
                </a:ext>
              </a:extLst>
            </p:cNvPr>
            <p:cNvSpPr txBox="1"/>
            <p:nvPr/>
          </p:nvSpPr>
          <p:spPr>
            <a:xfrm>
              <a:off x="1835977" y="358398"/>
              <a:ext cx="5581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>
                  <a:cs typeface="+mn-ea"/>
                  <a:sym typeface="+mn-lt"/>
                </a:rPr>
                <a:t>TWO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17" name="文本框 16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E764280B-EFA8-40B8-B20D-2EBB969BA2D7}"/>
                </a:ext>
              </a:extLst>
            </p:cNvPr>
            <p:cNvSpPr txBox="1"/>
            <p:nvPr/>
          </p:nvSpPr>
          <p:spPr>
            <a:xfrm>
              <a:off x="3092205" y="358398"/>
              <a:ext cx="6623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>
                  <a:cs typeface="+mn-ea"/>
                  <a:sym typeface="+mn-lt"/>
                </a:rPr>
                <a:t>THREE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18" name="文本框 17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BE41C488-4BBF-4034-8C51-76374CD3364A}"/>
                </a:ext>
              </a:extLst>
            </p:cNvPr>
            <p:cNvSpPr txBox="1"/>
            <p:nvPr/>
          </p:nvSpPr>
          <p:spPr>
            <a:xfrm>
              <a:off x="4427813" y="358398"/>
              <a:ext cx="6078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>
                  <a:cs typeface="+mn-ea"/>
                  <a:sym typeface="+mn-lt"/>
                </a:rPr>
                <a:t>FOUR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  <p:cxnSp>
          <p:nvCxnSpPr>
            <p:cNvPr id="19" name="直接连接符 18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29FF3E59-1220-48F7-A8EA-0B8B5986B2B7}"/>
                </a:ext>
              </a:extLst>
            </p:cNvPr>
            <p:cNvCxnSpPr/>
            <p:nvPr/>
          </p:nvCxnSpPr>
          <p:spPr>
            <a:xfrm>
              <a:off x="1461151" y="424897"/>
              <a:ext cx="0" cy="1440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2DC50699-7E4F-44D6-B598-74184F55B863}"/>
                </a:ext>
              </a:extLst>
            </p:cNvPr>
            <p:cNvCxnSpPr/>
            <p:nvPr/>
          </p:nvCxnSpPr>
          <p:spPr>
            <a:xfrm>
              <a:off x="2768903" y="424897"/>
              <a:ext cx="0" cy="1440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  <a:extLst>
                <a:ext uri="{FF2B5EF4-FFF2-40B4-BE49-F238E27FC236}">
                  <a16:creationId xmlns:a16="http://schemas.microsoft.com/office/drawing/2014/main" xmlns="" id="{A0EC9159-6EEC-431A-B129-32D03ABD1418}"/>
                </a:ext>
              </a:extLst>
            </p:cNvPr>
            <p:cNvCxnSpPr/>
            <p:nvPr/>
          </p:nvCxnSpPr>
          <p:spPr>
            <a:xfrm>
              <a:off x="4077864" y="424897"/>
              <a:ext cx="0" cy="1440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PA_文本框 12">
            <a:extLst>
              <a:ext uri="{FF2B5EF4-FFF2-40B4-BE49-F238E27FC236}">
                <a16:creationId xmlns:a16="http://schemas.microsoft.com/office/drawing/2014/main" xmlns="" id="{C1AAB179-D162-4628-A40A-161C5B6E0949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846296" y="1896158"/>
            <a:ext cx="3180039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 algn="ctr">
              <a:defRPr/>
            </a:pPr>
            <a:r>
              <a:rPr lang="en-US" altLang="zh-CN" sz="8800" dirty="0" smtClean="0">
                <a:solidFill>
                  <a:srgbClr val="B6D0BF">
                    <a:alpha val="50000"/>
                  </a:srgbClr>
                </a:solidFill>
                <a:latin typeface="+mn-lt"/>
                <a:ea typeface="+mn-ea"/>
                <a:cs typeface="+mn-ea"/>
                <a:sym typeface="+mn-lt"/>
              </a:rPr>
              <a:t>02</a:t>
            </a:r>
            <a:endParaRPr kumimoji="0" lang="zh-CN" altLang="zh-CN" sz="8800" b="0" i="0" u="none" strike="noStrike" kern="1200" cap="none" spc="0" normalizeH="0" baseline="0" noProof="0" dirty="0">
              <a:ln>
                <a:noFill/>
              </a:ln>
              <a:solidFill>
                <a:srgbClr val="B6D0BF">
                  <a:alpha val="50000"/>
                </a:srgb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xmlns="" id="{60740FD7-593C-4BBC-8D18-FC19F1D7531C}"/>
              </a:ext>
            </a:extLst>
          </p:cNvPr>
          <p:cNvSpPr txBox="1"/>
          <p:nvPr/>
        </p:nvSpPr>
        <p:spPr>
          <a:xfrm>
            <a:off x="4129225" y="3265909"/>
            <a:ext cx="4783426" cy="101566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6000" b="1">
                <a:solidFill>
                  <a:srgbClr val="3D8672"/>
                </a:solidFill>
                <a:cs typeface="+mn-ea"/>
              </a:defRPr>
            </a:lvl1pPr>
          </a:lstStyle>
          <a:p>
            <a:r>
              <a:rPr lang="zh-CN" altLang="en-US" dirty="0">
                <a:sym typeface="+mn-lt"/>
              </a:rPr>
              <a:t>个人工作能力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xmlns="" id="{2E42A078-53C0-4393-BC98-E878F96D3FD8}"/>
              </a:ext>
            </a:extLst>
          </p:cNvPr>
          <p:cNvSpPr/>
          <p:nvPr/>
        </p:nvSpPr>
        <p:spPr>
          <a:xfrm>
            <a:off x="4511925" y="4381755"/>
            <a:ext cx="4018027" cy="898844"/>
          </a:xfrm>
          <a:prstGeom prst="rect">
            <a:avLst/>
          </a:prstGeom>
        </p:spPr>
        <p:txBody>
          <a:bodyPr wrap="square" lIns="91448" tIns="45724" rIns="91448" bIns="45724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9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Chinese  companies  will no longer remain in the hard stage and they are also promoting a culture Chinese  companies  will no longer remain </a:t>
            </a:r>
          </a:p>
          <a:p>
            <a:pPr algn="ctr">
              <a:lnSpc>
                <a:spcPct val="150000"/>
              </a:lnSpc>
            </a:pPr>
            <a:r>
              <a:rPr lang="en-US" altLang="zh-CN" sz="9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in the hard stage and they are also wang ling </a:t>
            </a:r>
            <a:r>
              <a:rPr lang="en-US" altLang="zh-CN" sz="900" dirty="0" err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yan</a:t>
            </a:r>
            <a:r>
              <a:rPr lang="en-US" altLang="zh-CN" sz="9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a culture</a:t>
            </a:r>
          </a:p>
        </p:txBody>
      </p:sp>
    </p:spTree>
    <p:extLst>
      <p:ext uri="{BB962C8B-B14F-4D97-AF65-F5344CB8AC3E}">
        <p14:creationId xmlns:p14="http://schemas.microsoft.com/office/powerpoint/2010/main" val="3885364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6" presetClass="emph" presetSubtype="0" fill="hold" grpId="1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5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800"/>
                            </p:stCondLst>
                            <p:childTnLst>
                              <p:par>
                                <p:cTn id="4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1170010" y="958581"/>
            <a:ext cx="3125452" cy="555403"/>
            <a:chOff x="771398" y="1001486"/>
            <a:chExt cx="3125452" cy="555403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26014" y="1118985"/>
              <a:ext cx="608200" cy="437904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71398" y="1103015"/>
              <a:ext cx="608200" cy="437904"/>
            </a:xfrm>
            <a:prstGeom prst="rect">
              <a:avLst/>
            </a:prstGeom>
          </p:spPr>
        </p:pic>
        <p:grpSp>
          <p:nvGrpSpPr>
            <p:cNvPr id="17" name="组合 16"/>
            <p:cNvGrpSpPr/>
            <p:nvPr/>
          </p:nvGrpSpPr>
          <p:grpSpPr>
            <a:xfrm>
              <a:off x="1060264" y="1001486"/>
              <a:ext cx="2836586" cy="552214"/>
              <a:chOff x="1060263" y="828274"/>
              <a:chExt cx="3769411" cy="733812"/>
            </a:xfrm>
          </p:grpSpPr>
          <p:grpSp>
            <p:nvGrpSpPr>
              <p:cNvPr id="19" name="组合 18">
                <a:extLst>
                  <a:ext uri="{FF2B5EF4-FFF2-40B4-BE49-F238E27FC236}">
                    <a16:creationId xmlns:a16="http://schemas.microsoft.com/office/drawing/2014/main" xmlns="" id="{EA1518F8-1812-456B-8906-6C6A5A7A9802}"/>
                  </a:ext>
                </a:extLst>
              </p:cNvPr>
              <p:cNvGrpSpPr/>
              <p:nvPr/>
            </p:nvGrpSpPr>
            <p:grpSpPr>
              <a:xfrm>
                <a:off x="1060263" y="828274"/>
                <a:ext cx="699925" cy="699925"/>
                <a:chOff x="1703892" y="3771436"/>
                <a:chExt cx="699925" cy="699925"/>
              </a:xfrm>
            </p:grpSpPr>
            <p:sp>
              <p:nvSpPr>
                <p:cNvPr id="21" name="椭圆 20">
                  <a:extLst>
                    <a:ext uri="{FF2B5EF4-FFF2-40B4-BE49-F238E27FC236}">
                      <a16:creationId xmlns:a16="http://schemas.microsoft.com/office/drawing/2014/main" xmlns="" id="{82FEC601-B001-476E-BA77-01CB76688E17}"/>
                    </a:ext>
                  </a:extLst>
                </p:cNvPr>
                <p:cNvSpPr/>
                <p:nvPr/>
              </p:nvSpPr>
              <p:spPr>
                <a:xfrm>
                  <a:off x="1703892" y="3771436"/>
                  <a:ext cx="699925" cy="699925"/>
                </a:xfrm>
                <a:prstGeom prst="ellipse">
                  <a:avLst/>
                </a:prstGeom>
                <a:solidFill>
                  <a:srgbClr val="3D867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文本框 21">
                  <a:extLst>
                    <a:ext uri="{FF2B5EF4-FFF2-40B4-BE49-F238E27FC236}">
                      <a16:creationId xmlns:a16="http://schemas.microsoft.com/office/drawing/2014/main" xmlns="" id="{1587ED68-86C2-4BF0-A328-EF427D9D6836}"/>
                    </a:ext>
                  </a:extLst>
                </p:cNvPr>
                <p:cNvSpPr txBox="1"/>
                <p:nvPr/>
              </p:nvSpPr>
              <p:spPr>
                <a:xfrm>
                  <a:off x="1703893" y="3890565"/>
                  <a:ext cx="699924" cy="53168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000" b="1" dirty="0" smtClean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02</a:t>
                  </a:r>
                  <a:endParaRPr lang="zh-CN" altLang="en-US" sz="20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xmlns="" id="{BF2E7C95-9D5A-46AE-91B1-8F36B90E4664}"/>
                  </a:ext>
                </a:extLst>
              </p:cNvPr>
              <p:cNvSpPr txBox="1"/>
              <p:nvPr/>
            </p:nvSpPr>
            <p:spPr>
              <a:xfrm>
                <a:off x="2088730" y="948600"/>
                <a:ext cx="2740944" cy="6134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sz="2400" b="1" dirty="0" smtClean="0">
                    <a:cs typeface="+mn-ea"/>
                    <a:sym typeface="+mn-lt"/>
                  </a:rPr>
                  <a:t>个人能力</a:t>
                </a:r>
                <a:endParaRPr lang="zh-CN" altLang="en-US" sz="2400" b="1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5" name="组合 24">
            <a:extLst>
              <a:ext uri="{FF2B5EF4-FFF2-40B4-BE49-F238E27FC236}">
                <a16:creationId xmlns:a16="http://schemas.microsoft.com/office/drawing/2014/main" xmlns="" id="{0BC79528-CE2F-480D-BA89-0A5E56C20354}"/>
              </a:ext>
            </a:extLst>
          </p:cNvPr>
          <p:cNvGrpSpPr/>
          <p:nvPr/>
        </p:nvGrpSpPr>
        <p:grpSpPr>
          <a:xfrm>
            <a:off x="5503854" y="1913558"/>
            <a:ext cx="5179297" cy="3627952"/>
            <a:chOff x="5336950" y="1722831"/>
            <a:chExt cx="5179297" cy="3627952"/>
          </a:xfrm>
        </p:grpSpPr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xmlns="" id="{EAB04A0B-9402-4A85-8B2C-83919F56EB07}"/>
                </a:ext>
              </a:extLst>
            </p:cNvPr>
            <p:cNvGrpSpPr/>
            <p:nvPr/>
          </p:nvGrpSpPr>
          <p:grpSpPr>
            <a:xfrm>
              <a:off x="5336950" y="1722831"/>
              <a:ext cx="5011748" cy="1749643"/>
              <a:chOff x="869354" y="4256551"/>
              <a:chExt cx="5011748" cy="1749643"/>
            </a:xfrm>
          </p:grpSpPr>
          <p:sp>
            <p:nvSpPr>
              <p:cNvPr id="33" name="文本框 32">
                <a:extLst>
                  <a:ext uri="{FF2B5EF4-FFF2-40B4-BE49-F238E27FC236}">
                    <a16:creationId xmlns:a16="http://schemas.microsoft.com/office/drawing/2014/main" xmlns="" id="{837762C8-676D-4B9C-8434-02FDBE43A9E0}"/>
                  </a:ext>
                </a:extLst>
              </p:cNvPr>
              <p:cNvSpPr txBox="1"/>
              <p:nvPr/>
            </p:nvSpPr>
            <p:spPr>
              <a:xfrm>
                <a:off x="1030574" y="4256551"/>
                <a:ext cx="16209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800" b="1" dirty="0" smtClean="0">
                    <a:solidFill>
                      <a:srgbClr val="3D8672"/>
                    </a:solidFill>
                    <a:cs typeface="+mn-ea"/>
                    <a:sym typeface="+mn-lt"/>
                  </a:rPr>
                  <a:t>标题内容</a:t>
                </a:r>
                <a:endParaRPr lang="zh-CN" altLang="en-US" sz="2800" b="1" dirty="0">
                  <a:solidFill>
                    <a:srgbClr val="3D867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4" name="矩形 33">
                <a:extLst>
                  <a:ext uri="{FF2B5EF4-FFF2-40B4-BE49-F238E27FC236}">
                    <a16:creationId xmlns:a16="http://schemas.microsoft.com/office/drawing/2014/main" xmlns="" id="{940EEA83-FF8C-4E40-92A1-37850C03746B}"/>
                  </a:ext>
                </a:extLst>
              </p:cNvPr>
              <p:cNvSpPr/>
              <p:nvPr/>
            </p:nvSpPr>
            <p:spPr>
              <a:xfrm>
                <a:off x="869354" y="4805865"/>
                <a:ext cx="5011748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1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您的内容打在这里，或者通过复制您的文本后，在此框中选择粘贴，并选择只保留文字。通过复制您的文本后，在此框中选择粘贴。</a:t>
                </a:r>
              </a:p>
            </p:txBody>
          </p:sp>
        </p:grp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xmlns="" id="{21FB262A-0B82-4AA3-8FCE-2685F1332564}"/>
                </a:ext>
              </a:extLst>
            </p:cNvPr>
            <p:cNvGrpSpPr/>
            <p:nvPr/>
          </p:nvGrpSpPr>
          <p:grpSpPr>
            <a:xfrm>
              <a:off x="5691852" y="3848760"/>
              <a:ext cx="2165697" cy="1502023"/>
              <a:chOff x="5336949" y="3848760"/>
              <a:chExt cx="2165697" cy="1502023"/>
            </a:xfrm>
          </p:grpSpPr>
          <p:sp>
            <p:nvSpPr>
              <p:cNvPr id="31" name="文本框 30">
                <a:extLst>
                  <a:ext uri="{FF2B5EF4-FFF2-40B4-BE49-F238E27FC236}">
                    <a16:creationId xmlns:a16="http://schemas.microsoft.com/office/drawing/2014/main" xmlns="" id="{4AB28303-23A8-40AD-A388-50C3156EF580}"/>
                  </a:ext>
                </a:extLst>
              </p:cNvPr>
              <p:cNvSpPr txBox="1"/>
              <p:nvPr/>
            </p:nvSpPr>
            <p:spPr>
              <a:xfrm>
                <a:off x="5336949" y="4563708"/>
                <a:ext cx="2165697" cy="7870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通过复制您的文本后，在此框中选择粘贴。</a:t>
                </a:r>
              </a:p>
            </p:txBody>
          </p:sp>
          <p:sp>
            <p:nvSpPr>
              <p:cNvPr id="32" name="椭圆 31">
                <a:extLst>
                  <a:ext uri="{FF2B5EF4-FFF2-40B4-BE49-F238E27FC236}">
                    <a16:creationId xmlns:a16="http://schemas.microsoft.com/office/drawing/2014/main" xmlns="" id="{AFCA6783-166E-4466-A5AB-0D6F11767176}"/>
                  </a:ext>
                </a:extLst>
              </p:cNvPr>
              <p:cNvSpPr/>
              <p:nvPr/>
            </p:nvSpPr>
            <p:spPr>
              <a:xfrm>
                <a:off x="6075370" y="3848760"/>
                <a:ext cx="688854" cy="688854"/>
              </a:xfrm>
              <a:prstGeom prst="ellipse">
                <a:avLst/>
              </a:prstGeom>
              <a:solidFill>
                <a:srgbClr val="3D86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0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01</a:t>
                </a:r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xmlns="" id="{1CDB291A-2907-4DD6-87D0-6E381303C1A6}"/>
                </a:ext>
              </a:extLst>
            </p:cNvPr>
            <p:cNvGrpSpPr/>
            <p:nvPr/>
          </p:nvGrpSpPr>
          <p:grpSpPr>
            <a:xfrm>
              <a:off x="8350550" y="3848760"/>
              <a:ext cx="2165697" cy="1502023"/>
              <a:chOff x="5336949" y="3848760"/>
              <a:chExt cx="2165697" cy="1502023"/>
            </a:xfrm>
          </p:grpSpPr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xmlns="" id="{4411DBE5-2E21-4E04-AD77-14D2F1C9318C}"/>
                  </a:ext>
                </a:extLst>
              </p:cNvPr>
              <p:cNvSpPr txBox="1"/>
              <p:nvPr/>
            </p:nvSpPr>
            <p:spPr>
              <a:xfrm>
                <a:off x="5336949" y="4563708"/>
                <a:ext cx="2165697" cy="7870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6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通过复制您的文本后，在此框中选择粘贴。</a:t>
                </a:r>
              </a:p>
            </p:txBody>
          </p:sp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xmlns="" id="{15C93D82-16AA-47FF-9897-2B19EB43074D}"/>
                  </a:ext>
                </a:extLst>
              </p:cNvPr>
              <p:cNvSpPr/>
              <p:nvPr/>
            </p:nvSpPr>
            <p:spPr>
              <a:xfrm>
                <a:off x="6075370" y="3848760"/>
                <a:ext cx="688854" cy="688854"/>
              </a:xfrm>
              <a:prstGeom prst="ellipse">
                <a:avLst/>
              </a:prstGeom>
              <a:solidFill>
                <a:srgbClr val="3D86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0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02</a:t>
                </a:r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34034" y="3035750"/>
            <a:ext cx="3535087" cy="2549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393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heme/theme1.xml><?xml version="1.0" encoding="utf-8"?>
<a:theme xmlns:a="http://schemas.openxmlformats.org/drawingml/2006/main" name="第一PPT，www.1ppt.com">
  <a:themeElements>
    <a:clrScheme name="自定义 1">
      <a:dk1>
        <a:srgbClr val="000000"/>
      </a:dk1>
      <a:lt1>
        <a:sysClr val="window" lastClr="FFFFFF"/>
      </a:lt1>
      <a:dk2>
        <a:srgbClr val="262626"/>
      </a:dk2>
      <a:lt2>
        <a:srgbClr val="F2F2F2"/>
      </a:lt2>
      <a:accent1>
        <a:srgbClr val="427A6B"/>
      </a:accent1>
      <a:accent2>
        <a:srgbClr val="FDDA6B"/>
      </a:accent2>
      <a:accent3>
        <a:srgbClr val="FF6D6D"/>
      </a:accent3>
      <a:accent4>
        <a:srgbClr val="5149F9"/>
      </a:accent4>
      <a:accent5>
        <a:srgbClr val="51DF80"/>
      </a:accent5>
      <a:accent6>
        <a:srgbClr val="19D4F3"/>
      </a:accent6>
      <a:hlink>
        <a:srgbClr val="0563C1"/>
      </a:hlink>
      <a:folHlink>
        <a:srgbClr val="954F72"/>
      </a:folHlink>
    </a:clrScheme>
    <a:fontScheme name="54g21mbv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lnSpc>
            <a:spcPct val="130000"/>
          </a:lnSpc>
          <a:defRPr sz="1600" dirty="0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笔记.potx" id="{41B5C5C9-AAA5-46D0-B32E-369AF0F4A3D3}" vid="{BB1FC9BC-E0B7-4450-9619-96C952C50915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空白</Template>
  <TotalTime>675</TotalTime>
  <Words>2109</Words>
  <Application>Microsoft Office PowerPoint</Application>
  <PresentationFormat>宽屏</PresentationFormat>
  <Paragraphs>239</Paragraphs>
  <Slides>24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24</vt:i4>
      </vt:variant>
    </vt:vector>
  </HeadingPairs>
  <TitlesOfParts>
    <vt:vector size="36" baseType="lpstr">
      <vt:lpstr>Gill Sans</vt:lpstr>
      <vt:lpstr>Meiryo</vt:lpstr>
      <vt:lpstr>方正正黑简体</vt:lpstr>
      <vt:lpstr>思源黑体</vt:lpstr>
      <vt:lpstr>宋体</vt:lpstr>
      <vt:lpstr>微软雅黑</vt:lpstr>
      <vt:lpstr>Arial</vt:lpstr>
      <vt:lpstr>Calibri</vt:lpstr>
      <vt:lpstr>Calibri Light</vt:lpstr>
      <vt:lpstr>第一PPT，www.1ppt.com</vt:lpstr>
      <vt:lpstr>自定义设计方案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48</cp:revision>
  <dcterms:created xsi:type="dcterms:W3CDTF">2020-07-13T00:01:35Z</dcterms:created>
  <dcterms:modified xsi:type="dcterms:W3CDTF">2023-01-26T01:52:28Z</dcterms:modified>
</cp:coreProperties>
</file>