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4.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5.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6.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7.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8.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9.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10.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11.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12.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13.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14.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15.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16.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notesSlides/notesSlide17.xml" ContentType="application/vnd.openxmlformats-officedocument.presentationml.notesSlide+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notesSlides/notesSlide18.xml" ContentType="application/vnd.openxmlformats-officedocument.presentationml.notesSlid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notesSlides/notesSlide19.xml" ContentType="application/vnd.openxmlformats-officedocument.presentationml.notesSlide+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notesSlides/notesSlide20.xml" ContentType="application/vnd.openxmlformats-officedocument.presentationml.notesSlide+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notesSlides/notesSlide21.xml" ContentType="application/vnd.openxmlformats-officedocument.presentationml.notesSlide+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notesSlides/notesSlide22.xml" ContentType="application/vnd.openxmlformats-officedocument.presentationml.notesSlide+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notesSlides/notesSlide23.xml" ContentType="application/vnd.openxmlformats-officedocument.presentationml.notesSlide+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notesSlides/notesSlide24.xml" ContentType="application/vnd.openxmlformats-officedocument.presentationml.notesSlide+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78" r:id="rId4"/>
  </p:sldMasterIdLst>
  <p:notesMasterIdLst>
    <p:notesMasterId r:id="rId31"/>
  </p:notesMasterIdLst>
  <p:sldIdLst>
    <p:sldId id="256" r:id="rId5"/>
    <p:sldId id="260" r:id="rId6"/>
    <p:sldId id="278" r:id="rId7"/>
    <p:sldId id="279" r:id="rId8"/>
    <p:sldId id="261" r:id="rId9"/>
    <p:sldId id="281" r:id="rId10"/>
    <p:sldId id="280" r:id="rId11"/>
    <p:sldId id="282" r:id="rId12"/>
    <p:sldId id="283" r:id="rId13"/>
    <p:sldId id="284" r:id="rId14"/>
    <p:sldId id="285" r:id="rId15"/>
    <p:sldId id="286" r:id="rId16"/>
    <p:sldId id="287" r:id="rId17"/>
    <p:sldId id="290" r:id="rId18"/>
    <p:sldId id="268" r:id="rId19"/>
    <p:sldId id="269" r:id="rId20"/>
    <p:sldId id="270" r:id="rId21"/>
    <p:sldId id="271" r:id="rId22"/>
    <p:sldId id="272" r:id="rId23"/>
    <p:sldId id="273" r:id="rId24"/>
    <p:sldId id="274" r:id="rId25"/>
    <p:sldId id="291" r:id="rId26"/>
    <p:sldId id="275" r:id="rId27"/>
    <p:sldId id="276" r:id="rId28"/>
    <p:sldId id="293" r:id="rId29"/>
    <p:sldId id="294" r:id="rId30"/>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6CD5"/>
    <a:srgbClr val="FEDB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napToGrid="0">
      <p:cViewPr varScale="1">
        <p:scale>
          <a:sx n="108" d="100"/>
          <a:sy n="108" d="100"/>
        </p:scale>
        <p:origin x="67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652AE-3E4A-41EF-849A-1A279754F35F}" type="datetimeFigureOut">
              <a:rPr lang="zh-CN" altLang="en-US" smtClean="0"/>
              <a:t>2023/1/28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43C518-3B48-4A3D-B63D-9C3313BB8B3B}" type="slidenum">
              <a:rPr lang="zh-CN" altLang="en-US" smtClean="0"/>
              <a:t>‹#›</a:t>
            </a:fld>
            <a:endParaRPr lang="zh-CN" altLang="en-US"/>
          </a:p>
        </p:txBody>
      </p:sp>
    </p:spTree>
    <p:extLst>
      <p:ext uri="{BB962C8B-B14F-4D97-AF65-F5344CB8AC3E}">
        <p14:creationId xmlns:p14="http://schemas.microsoft.com/office/powerpoint/2010/main" val="19168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243C518-3B48-4A3D-B63D-9C3313BB8B3B}" type="slidenum">
              <a:rPr lang="zh-CN" altLang="en-US" smtClean="0"/>
              <a:t>1</a:t>
            </a:fld>
            <a:endParaRPr lang="zh-CN" altLang="en-US"/>
          </a:p>
        </p:txBody>
      </p:sp>
    </p:spTree>
    <p:extLst>
      <p:ext uri="{BB962C8B-B14F-4D97-AF65-F5344CB8AC3E}">
        <p14:creationId xmlns:p14="http://schemas.microsoft.com/office/powerpoint/2010/main" val="2962126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243C518-3B48-4A3D-B63D-9C3313BB8B3B}" type="slidenum">
              <a:rPr lang="zh-CN" altLang="en-US" smtClean="0"/>
              <a:t>10</a:t>
            </a:fld>
            <a:endParaRPr lang="zh-CN" altLang="en-US"/>
          </a:p>
        </p:txBody>
      </p:sp>
    </p:spTree>
    <p:extLst>
      <p:ext uri="{BB962C8B-B14F-4D97-AF65-F5344CB8AC3E}">
        <p14:creationId xmlns:p14="http://schemas.microsoft.com/office/powerpoint/2010/main" val="3533761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243C518-3B48-4A3D-B63D-9C3313BB8B3B}" type="slidenum">
              <a:rPr lang="zh-CN" altLang="en-US" smtClean="0"/>
              <a:t>11</a:t>
            </a:fld>
            <a:endParaRPr lang="zh-CN" altLang="en-US"/>
          </a:p>
        </p:txBody>
      </p:sp>
    </p:spTree>
    <p:extLst>
      <p:ext uri="{BB962C8B-B14F-4D97-AF65-F5344CB8AC3E}">
        <p14:creationId xmlns:p14="http://schemas.microsoft.com/office/powerpoint/2010/main" val="1800115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6243C518-3B48-4A3D-B63D-9C3313BB8B3B}" type="slidenum">
              <a:rPr lang="zh-CN" altLang="en-US" smtClean="0"/>
              <a:t>12</a:t>
            </a:fld>
            <a:endParaRPr lang="zh-CN" altLang="en-US"/>
          </a:p>
        </p:txBody>
      </p:sp>
    </p:spTree>
    <p:extLst>
      <p:ext uri="{BB962C8B-B14F-4D97-AF65-F5344CB8AC3E}">
        <p14:creationId xmlns:p14="http://schemas.microsoft.com/office/powerpoint/2010/main" val="822429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243C518-3B48-4A3D-B63D-9C3313BB8B3B}" type="slidenum">
              <a:rPr lang="zh-CN" altLang="en-US" smtClean="0"/>
              <a:t>13</a:t>
            </a:fld>
            <a:endParaRPr lang="zh-CN" altLang="en-US"/>
          </a:p>
        </p:txBody>
      </p:sp>
    </p:spTree>
    <p:extLst>
      <p:ext uri="{BB962C8B-B14F-4D97-AF65-F5344CB8AC3E}">
        <p14:creationId xmlns:p14="http://schemas.microsoft.com/office/powerpoint/2010/main" val="1779695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243C518-3B48-4A3D-B63D-9C3313BB8B3B}" type="slidenum">
              <a:rPr lang="zh-CN" altLang="en-US" smtClean="0"/>
              <a:t>14</a:t>
            </a:fld>
            <a:endParaRPr lang="zh-CN" altLang="en-US"/>
          </a:p>
        </p:txBody>
      </p:sp>
    </p:spTree>
    <p:extLst>
      <p:ext uri="{BB962C8B-B14F-4D97-AF65-F5344CB8AC3E}">
        <p14:creationId xmlns:p14="http://schemas.microsoft.com/office/powerpoint/2010/main" val="1544870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243C518-3B48-4A3D-B63D-9C3313BB8B3B}" type="slidenum">
              <a:rPr lang="zh-CN" altLang="en-US" smtClean="0"/>
              <a:t>15</a:t>
            </a:fld>
            <a:endParaRPr lang="zh-CN" altLang="en-US"/>
          </a:p>
        </p:txBody>
      </p:sp>
    </p:spTree>
    <p:extLst>
      <p:ext uri="{BB962C8B-B14F-4D97-AF65-F5344CB8AC3E}">
        <p14:creationId xmlns:p14="http://schemas.microsoft.com/office/powerpoint/2010/main" val="1106554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243C518-3B48-4A3D-B63D-9C3313BB8B3B}" type="slidenum">
              <a:rPr lang="zh-CN" altLang="en-US" smtClean="0"/>
              <a:t>16</a:t>
            </a:fld>
            <a:endParaRPr lang="zh-CN" altLang="en-US"/>
          </a:p>
        </p:txBody>
      </p:sp>
    </p:spTree>
    <p:extLst>
      <p:ext uri="{BB962C8B-B14F-4D97-AF65-F5344CB8AC3E}">
        <p14:creationId xmlns:p14="http://schemas.microsoft.com/office/powerpoint/2010/main" val="360607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243C518-3B48-4A3D-B63D-9C3313BB8B3B}" type="slidenum">
              <a:rPr lang="zh-CN" altLang="en-US" smtClean="0"/>
              <a:t>17</a:t>
            </a:fld>
            <a:endParaRPr lang="zh-CN" altLang="en-US"/>
          </a:p>
        </p:txBody>
      </p:sp>
    </p:spTree>
    <p:extLst>
      <p:ext uri="{BB962C8B-B14F-4D97-AF65-F5344CB8AC3E}">
        <p14:creationId xmlns:p14="http://schemas.microsoft.com/office/powerpoint/2010/main" val="2970317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243C518-3B48-4A3D-B63D-9C3313BB8B3B}" type="slidenum">
              <a:rPr lang="zh-CN" altLang="en-US" smtClean="0"/>
              <a:t>18</a:t>
            </a:fld>
            <a:endParaRPr lang="zh-CN" altLang="en-US"/>
          </a:p>
        </p:txBody>
      </p:sp>
    </p:spTree>
    <p:extLst>
      <p:ext uri="{BB962C8B-B14F-4D97-AF65-F5344CB8AC3E}">
        <p14:creationId xmlns:p14="http://schemas.microsoft.com/office/powerpoint/2010/main" val="759595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243C518-3B48-4A3D-B63D-9C3313BB8B3B}" type="slidenum">
              <a:rPr lang="zh-CN" altLang="en-US" smtClean="0"/>
              <a:t>19</a:t>
            </a:fld>
            <a:endParaRPr lang="zh-CN" altLang="en-US"/>
          </a:p>
        </p:txBody>
      </p:sp>
    </p:spTree>
    <p:extLst>
      <p:ext uri="{BB962C8B-B14F-4D97-AF65-F5344CB8AC3E}">
        <p14:creationId xmlns:p14="http://schemas.microsoft.com/office/powerpoint/2010/main" val="757463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243C518-3B48-4A3D-B63D-9C3313BB8B3B}" type="slidenum">
              <a:rPr lang="zh-CN" altLang="en-US" smtClean="0"/>
              <a:t>2</a:t>
            </a:fld>
            <a:endParaRPr lang="zh-CN" altLang="en-US"/>
          </a:p>
        </p:txBody>
      </p:sp>
    </p:spTree>
    <p:extLst>
      <p:ext uri="{BB962C8B-B14F-4D97-AF65-F5344CB8AC3E}">
        <p14:creationId xmlns:p14="http://schemas.microsoft.com/office/powerpoint/2010/main" val="2417747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243C518-3B48-4A3D-B63D-9C3313BB8B3B}" type="slidenum">
              <a:rPr lang="zh-CN" altLang="en-US" smtClean="0"/>
              <a:t>20</a:t>
            </a:fld>
            <a:endParaRPr lang="zh-CN" altLang="en-US"/>
          </a:p>
        </p:txBody>
      </p:sp>
    </p:spTree>
    <p:extLst>
      <p:ext uri="{BB962C8B-B14F-4D97-AF65-F5344CB8AC3E}">
        <p14:creationId xmlns:p14="http://schemas.microsoft.com/office/powerpoint/2010/main" val="512462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243C518-3B48-4A3D-B63D-9C3313BB8B3B}" type="slidenum">
              <a:rPr lang="zh-CN" altLang="en-US" smtClean="0"/>
              <a:t>21</a:t>
            </a:fld>
            <a:endParaRPr lang="zh-CN" altLang="en-US"/>
          </a:p>
        </p:txBody>
      </p:sp>
    </p:spTree>
    <p:extLst>
      <p:ext uri="{BB962C8B-B14F-4D97-AF65-F5344CB8AC3E}">
        <p14:creationId xmlns:p14="http://schemas.microsoft.com/office/powerpoint/2010/main" val="3366287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243C518-3B48-4A3D-B63D-9C3313BB8B3B}" type="slidenum">
              <a:rPr lang="zh-CN" altLang="en-US" smtClean="0"/>
              <a:t>22</a:t>
            </a:fld>
            <a:endParaRPr lang="zh-CN" altLang="en-US"/>
          </a:p>
        </p:txBody>
      </p:sp>
    </p:spTree>
    <p:extLst>
      <p:ext uri="{BB962C8B-B14F-4D97-AF65-F5344CB8AC3E}">
        <p14:creationId xmlns:p14="http://schemas.microsoft.com/office/powerpoint/2010/main" val="3885772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243C518-3B48-4A3D-B63D-9C3313BB8B3B}" type="slidenum">
              <a:rPr lang="zh-CN" altLang="en-US" smtClean="0"/>
              <a:t>23</a:t>
            </a:fld>
            <a:endParaRPr lang="zh-CN" altLang="en-US"/>
          </a:p>
        </p:txBody>
      </p:sp>
    </p:spTree>
    <p:extLst>
      <p:ext uri="{BB962C8B-B14F-4D97-AF65-F5344CB8AC3E}">
        <p14:creationId xmlns:p14="http://schemas.microsoft.com/office/powerpoint/2010/main" val="2152844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243C518-3B48-4A3D-B63D-9C3313BB8B3B}" type="slidenum">
              <a:rPr lang="zh-CN" altLang="en-US" smtClean="0"/>
              <a:t>24</a:t>
            </a:fld>
            <a:endParaRPr lang="zh-CN" altLang="en-US"/>
          </a:p>
        </p:txBody>
      </p:sp>
    </p:spTree>
    <p:extLst>
      <p:ext uri="{BB962C8B-B14F-4D97-AF65-F5344CB8AC3E}">
        <p14:creationId xmlns:p14="http://schemas.microsoft.com/office/powerpoint/2010/main" val="3604844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243C518-3B48-4A3D-B63D-9C3313BB8B3B}" type="slidenum">
              <a:rPr lang="zh-CN" altLang="en-US" smtClean="0">
                <a:solidFill>
                  <a:prstClr val="black"/>
                </a:solidFill>
                <a:latin typeface="Calibri"/>
                <a:ea typeface="宋体"/>
              </a:rPr>
              <a:pPr/>
              <a:t>25</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2962126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zh-CN" altLang="en-US" dirty="0" smtClean="0"/>
              <a:t>第一</a:t>
            </a:r>
            <a:r>
              <a:rPr lang="en-US" altLang="zh-CN" dirty="0" smtClean="0"/>
              <a:t>PPT</a:t>
            </a:r>
            <a:r>
              <a:rPr lang="zh-CN" altLang="en-US" dirty="0" smtClean="0"/>
              <a:t> </a:t>
            </a:r>
            <a:r>
              <a:rPr lang="en-US" altLang="zh-CN" dirty="0"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528617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243C518-3B48-4A3D-B63D-9C3313BB8B3B}" type="slidenum">
              <a:rPr lang="zh-CN" altLang="en-US" smtClean="0"/>
              <a:t>3</a:t>
            </a:fld>
            <a:endParaRPr lang="zh-CN" altLang="en-US"/>
          </a:p>
        </p:txBody>
      </p:sp>
    </p:spTree>
    <p:extLst>
      <p:ext uri="{BB962C8B-B14F-4D97-AF65-F5344CB8AC3E}">
        <p14:creationId xmlns:p14="http://schemas.microsoft.com/office/powerpoint/2010/main" val="3497540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243C518-3B48-4A3D-B63D-9C3313BB8B3B}" type="slidenum">
              <a:rPr lang="zh-CN" altLang="en-US" smtClean="0"/>
              <a:t>4</a:t>
            </a:fld>
            <a:endParaRPr lang="zh-CN" altLang="en-US"/>
          </a:p>
        </p:txBody>
      </p:sp>
    </p:spTree>
    <p:extLst>
      <p:ext uri="{BB962C8B-B14F-4D97-AF65-F5344CB8AC3E}">
        <p14:creationId xmlns:p14="http://schemas.microsoft.com/office/powerpoint/2010/main" val="3964517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243C518-3B48-4A3D-B63D-9C3313BB8B3B}" type="slidenum">
              <a:rPr lang="zh-CN" altLang="en-US" smtClean="0"/>
              <a:t>5</a:t>
            </a:fld>
            <a:endParaRPr lang="zh-CN" altLang="en-US"/>
          </a:p>
        </p:txBody>
      </p:sp>
    </p:spTree>
    <p:extLst>
      <p:ext uri="{BB962C8B-B14F-4D97-AF65-F5344CB8AC3E}">
        <p14:creationId xmlns:p14="http://schemas.microsoft.com/office/powerpoint/2010/main" val="491558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243C518-3B48-4A3D-B63D-9C3313BB8B3B}" type="slidenum">
              <a:rPr lang="zh-CN" altLang="en-US" smtClean="0"/>
              <a:t>6</a:t>
            </a:fld>
            <a:endParaRPr lang="zh-CN" altLang="en-US"/>
          </a:p>
        </p:txBody>
      </p:sp>
    </p:spTree>
    <p:extLst>
      <p:ext uri="{BB962C8B-B14F-4D97-AF65-F5344CB8AC3E}">
        <p14:creationId xmlns:p14="http://schemas.microsoft.com/office/powerpoint/2010/main" val="3498748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243C518-3B48-4A3D-B63D-9C3313BB8B3B}" type="slidenum">
              <a:rPr lang="zh-CN" altLang="en-US" smtClean="0"/>
              <a:t>7</a:t>
            </a:fld>
            <a:endParaRPr lang="zh-CN" altLang="en-US"/>
          </a:p>
        </p:txBody>
      </p:sp>
    </p:spTree>
    <p:extLst>
      <p:ext uri="{BB962C8B-B14F-4D97-AF65-F5344CB8AC3E}">
        <p14:creationId xmlns:p14="http://schemas.microsoft.com/office/powerpoint/2010/main" val="4282976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243C518-3B48-4A3D-B63D-9C3313BB8B3B}" type="slidenum">
              <a:rPr lang="zh-CN" altLang="en-US" smtClean="0"/>
              <a:t>8</a:t>
            </a:fld>
            <a:endParaRPr lang="zh-CN" altLang="en-US"/>
          </a:p>
        </p:txBody>
      </p:sp>
    </p:spTree>
    <p:extLst>
      <p:ext uri="{BB962C8B-B14F-4D97-AF65-F5344CB8AC3E}">
        <p14:creationId xmlns:p14="http://schemas.microsoft.com/office/powerpoint/2010/main" val="1244963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243C518-3B48-4A3D-B63D-9C3313BB8B3B}" type="slidenum">
              <a:rPr lang="zh-CN" altLang="en-US" smtClean="0"/>
              <a:t>9</a:t>
            </a:fld>
            <a:endParaRPr lang="zh-CN" altLang="en-US"/>
          </a:p>
        </p:txBody>
      </p:sp>
    </p:spTree>
    <p:extLst>
      <p:ext uri="{BB962C8B-B14F-4D97-AF65-F5344CB8AC3E}">
        <p14:creationId xmlns:p14="http://schemas.microsoft.com/office/powerpoint/2010/main" val="3722622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D415F81-D00E-4469-A038-4C237911CFF8}" type="datetimeFigureOut">
              <a:rPr lang="zh-CN" altLang="en-US" smtClean="0"/>
              <a:t>2023/1/28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3C9974-5FF5-4AFC-A445-FA00B20DB226}" type="slidenum">
              <a:rPr lang="zh-CN" altLang="en-US" smtClean="0"/>
              <a:t>‹#›</a:t>
            </a:fld>
            <a:endParaRPr lang="zh-CN" altLang="en-US"/>
          </a:p>
        </p:txBody>
      </p:sp>
      <p:pic>
        <p:nvPicPr>
          <p:cNvPr id="7" name="图片 6">
            <a:extLst>
              <a:ext uri="{FF2B5EF4-FFF2-40B4-BE49-F238E27FC236}">
                <a16:creationId xmlns:a16="http://schemas.microsoft.com/office/drawing/2014/main" xmlns="" id="{839A1D33-54D2-4197-9337-BED873FFA775}"/>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spTree>
    <p:extLst>
      <p:ext uri="{BB962C8B-B14F-4D97-AF65-F5344CB8AC3E}">
        <p14:creationId xmlns:p14="http://schemas.microsoft.com/office/powerpoint/2010/main" val="2478378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D415F81-D00E-4469-A038-4C237911CFF8}" type="datetimeFigureOut">
              <a:rPr lang="zh-CN" altLang="en-US" smtClean="0"/>
              <a:t>2023/1/28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73C9974-5FF5-4AFC-A445-FA00B20DB226}" type="slidenum">
              <a:rPr lang="zh-CN" altLang="en-US" smtClean="0"/>
              <a:t>‹#›</a:t>
            </a:fld>
            <a:endParaRPr lang="zh-CN" altLang="en-US"/>
          </a:p>
        </p:txBody>
      </p:sp>
    </p:spTree>
    <p:extLst>
      <p:ext uri="{BB962C8B-B14F-4D97-AF65-F5344CB8AC3E}">
        <p14:creationId xmlns:p14="http://schemas.microsoft.com/office/powerpoint/2010/main" val="1897765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D415F81-D00E-4469-A038-4C237911CFF8}" type="datetimeFigureOut">
              <a:rPr lang="zh-CN" altLang="en-US" smtClean="0"/>
              <a:t>2023/1/28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3C9974-5FF5-4AFC-A445-FA00B20DB226}" type="slidenum">
              <a:rPr lang="zh-CN" altLang="en-US" smtClean="0"/>
              <a:t>‹#›</a:t>
            </a:fld>
            <a:endParaRPr lang="zh-CN" altLang="en-US"/>
          </a:p>
        </p:txBody>
      </p:sp>
    </p:spTree>
    <p:extLst>
      <p:ext uri="{BB962C8B-B14F-4D97-AF65-F5344CB8AC3E}">
        <p14:creationId xmlns:p14="http://schemas.microsoft.com/office/powerpoint/2010/main" val="3219872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D415F81-D00E-4469-A038-4C237911CFF8}" type="datetimeFigureOut">
              <a:rPr lang="zh-CN" altLang="en-US" smtClean="0"/>
              <a:t>2023/1/28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3C9974-5FF5-4AFC-A445-FA00B20DB226}" type="slidenum">
              <a:rPr lang="zh-CN" altLang="en-US" smtClean="0"/>
              <a:t>‹#›</a:t>
            </a:fld>
            <a:endParaRPr lang="zh-CN" altLang="en-US"/>
          </a:p>
        </p:txBody>
      </p:sp>
    </p:spTree>
    <p:extLst>
      <p:ext uri="{BB962C8B-B14F-4D97-AF65-F5344CB8AC3E}">
        <p14:creationId xmlns:p14="http://schemas.microsoft.com/office/powerpoint/2010/main" val="907752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D415F81-D00E-4469-A038-4C237911CFF8}"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73C9974-5FF5-4AFC-A445-FA00B20DB226}"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图片 6">
            <a:extLst>
              <a:ext uri="{FF2B5EF4-FFF2-40B4-BE49-F238E27FC236}">
                <a16:creationId xmlns:a16="http://schemas.microsoft.com/office/drawing/2014/main" xmlns="" id="{839A1D33-54D2-4197-9337-BED873FFA775}"/>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spTree>
    <p:extLst>
      <p:ext uri="{BB962C8B-B14F-4D97-AF65-F5344CB8AC3E}">
        <p14:creationId xmlns:p14="http://schemas.microsoft.com/office/powerpoint/2010/main" val="3065996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D415F81-D00E-4469-A038-4C237911CFF8}"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73C9974-5FF5-4AFC-A445-FA00B20DB22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99365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D415F81-D00E-4469-A038-4C237911CFF8}"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73C9974-5FF5-4AFC-A445-FA00B20DB22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19750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D415F81-D00E-4469-A038-4C237911CFF8}"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73C9974-5FF5-4AFC-A445-FA00B20DB22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60167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D415F81-D00E-4469-A038-4C237911CFF8}"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73C9974-5FF5-4AFC-A445-FA00B20DB22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39572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D415F81-D00E-4469-A038-4C237911CFF8}"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73C9974-5FF5-4AFC-A445-FA00B20DB226}"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TextBox 10"/>
          <p:cNvSpPr txBox="1"/>
          <p:nvPr userDrawn="1"/>
        </p:nvSpPr>
        <p:spPr>
          <a:xfrm>
            <a:off x="1907704" y="6739570"/>
            <a:ext cx="1224136" cy="123111"/>
          </a:xfrm>
          <a:prstGeom prst="rect">
            <a:avLst/>
          </a:prstGeom>
          <a:noFill/>
        </p:spPr>
        <p:txBody>
          <a:bodyPr wrap="square" rtlCol="0">
            <a:spAutoFit/>
          </a:bodyPr>
          <a:lstStyle/>
          <a:p>
            <a:pPr>
              <a:lnSpc>
                <a:spcPct val="200000"/>
              </a:lnSpc>
            </a:pPr>
            <a:r>
              <a:rPr lang="en-US" altLang="zh-CN" sz="100" kern="0" dirty="0" smtClean="0">
                <a:solidFill>
                  <a:prstClr val="black"/>
                </a:solidFill>
                <a:hlinkClick r:id="rId2"/>
              </a:rPr>
              <a:t>PPT</a:t>
            </a:r>
            <a:r>
              <a:rPr lang="zh-CN" altLang="en-US" sz="100" kern="0" dirty="0" smtClean="0">
                <a:solidFill>
                  <a:prstClr val="black"/>
                </a:solidFill>
                <a:hlinkClick r:id="rId2"/>
              </a:rPr>
              <a:t>下载</a:t>
            </a:r>
            <a:r>
              <a:rPr lang="zh-CN" altLang="en-US" sz="100" kern="0" dirty="0" smtClean="0">
                <a:solidFill>
                  <a:prstClr val="black"/>
                </a:solidFill>
              </a:rPr>
              <a:t> </a:t>
            </a:r>
            <a:r>
              <a:rPr lang="en-US" altLang="zh-CN" sz="100" kern="0" dirty="0" smtClean="0">
                <a:solidFill>
                  <a:prstClr val="black"/>
                </a:solidFill>
              </a:rPr>
              <a:t>http://www.ypppt.com/xiazai/</a:t>
            </a:r>
          </a:p>
        </p:txBody>
      </p:sp>
    </p:spTree>
    <p:extLst>
      <p:ext uri="{BB962C8B-B14F-4D97-AF65-F5344CB8AC3E}">
        <p14:creationId xmlns:p14="http://schemas.microsoft.com/office/powerpoint/2010/main" val="3303725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D415F81-D00E-4469-A038-4C237911CFF8}"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73C9974-5FF5-4AFC-A445-FA00B20DB22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57597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D415F81-D00E-4469-A038-4C237911CFF8}" type="datetimeFigureOut">
              <a:rPr lang="zh-CN" altLang="en-US" smtClean="0"/>
              <a:t>2023/1/28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3C9974-5FF5-4AFC-A445-FA00B20DB226}" type="slidenum">
              <a:rPr lang="zh-CN" altLang="en-US" smtClean="0"/>
              <a:t>‹#›</a:t>
            </a:fld>
            <a:endParaRPr lang="zh-CN" altLang="en-US"/>
          </a:p>
        </p:txBody>
      </p:sp>
    </p:spTree>
    <p:extLst>
      <p:ext uri="{BB962C8B-B14F-4D97-AF65-F5344CB8AC3E}">
        <p14:creationId xmlns:p14="http://schemas.microsoft.com/office/powerpoint/2010/main" val="3336946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D415F81-D00E-4469-A038-4C237911CFF8}"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73C9974-5FF5-4AFC-A445-FA00B20DB22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22767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D415F81-D00E-4469-A038-4C237911CFF8}"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73C9974-5FF5-4AFC-A445-FA00B20DB22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91027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D415F81-D00E-4469-A038-4C237911CFF8}"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73C9974-5FF5-4AFC-A445-FA00B20DB22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576734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D415F81-D00E-4469-A038-4C237911CFF8}"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73C9974-5FF5-4AFC-A445-FA00B20DB22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74089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D415F81-D00E-4469-A038-4C237911CFF8}"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73C9974-5FF5-4AFC-A445-FA00B20DB22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95914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655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51181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278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41193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4194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D415F81-D00E-4469-A038-4C237911CFF8}" type="datetimeFigureOut">
              <a:rPr lang="zh-CN" altLang="en-US" smtClean="0"/>
              <a:t>2023/1/28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3C9974-5FF5-4AFC-A445-FA00B20DB226}" type="slidenum">
              <a:rPr lang="zh-CN" altLang="en-US" smtClean="0"/>
              <a:t>‹#›</a:t>
            </a:fld>
            <a:endParaRPr lang="zh-CN" altLang="en-US"/>
          </a:p>
        </p:txBody>
      </p:sp>
    </p:spTree>
    <p:extLst>
      <p:ext uri="{BB962C8B-B14F-4D97-AF65-F5344CB8AC3E}">
        <p14:creationId xmlns:p14="http://schemas.microsoft.com/office/powerpoint/2010/main" val="21584657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507917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140716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20118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57243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315770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660733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24324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482333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21503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D415F81-D00E-4469-A038-4C237911CFF8}" type="datetimeFigureOut">
              <a:rPr lang="zh-CN" altLang="en-US" smtClean="0"/>
              <a:t>2023/1/28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73C9974-5FF5-4AFC-A445-FA00B20DB226}" type="slidenum">
              <a:rPr lang="zh-CN" altLang="en-US" smtClean="0"/>
              <a:t>‹#›</a:t>
            </a:fld>
            <a:endParaRPr lang="zh-CN" altLang="en-US"/>
          </a:p>
        </p:txBody>
      </p:sp>
    </p:spTree>
    <p:extLst>
      <p:ext uri="{BB962C8B-B14F-4D97-AF65-F5344CB8AC3E}">
        <p14:creationId xmlns:p14="http://schemas.microsoft.com/office/powerpoint/2010/main" val="3266916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D415F81-D00E-4469-A038-4C237911CFF8}" type="datetimeFigureOut">
              <a:rPr lang="zh-CN" altLang="en-US" smtClean="0"/>
              <a:t>2023/1/28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73C9974-5FF5-4AFC-A445-FA00B20DB226}" type="slidenum">
              <a:rPr lang="zh-CN" altLang="en-US" smtClean="0"/>
              <a:t>‹#›</a:t>
            </a:fld>
            <a:endParaRPr lang="zh-CN" altLang="en-US"/>
          </a:p>
        </p:txBody>
      </p:sp>
    </p:spTree>
    <p:extLst>
      <p:ext uri="{BB962C8B-B14F-4D97-AF65-F5344CB8AC3E}">
        <p14:creationId xmlns:p14="http://schemas.microsoft.com/office/powerpoint/2010/main" val="1691743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D415F81-D00E-4469-A038-4C237911CFF8}" type="datetimeFigureOut">
              <a:rPr lang="zh-CN" altLang="en-US" smtClean="0"/>
              <a:t>2023/1/28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73C9974-5FF5-4AFC-A445-FA00B20DB226}" type="slidenum">
              <a:rPr lang="zh-CN" altLang="en-US" smtClean="0"/>
              <a:t>‹#›</a:t>
            </a:fld>
            <a:endParaRPr lang="zh-CN" altLang="en-US"/>
          </a:p>
        </p:txBody>
      </p:sp>
      <p:sp>
        <p:nvSpPr>
          <p:cNvPr id="11" name="TextBox 10"/>
          <p:cNvSpPr txBox="1"/>
          <p:nvPr userDrawn="1"/>
        </p:nvSpPr>
        <p:spPr>
          <a:xfrm>
            <a:off x="1907704" y="673957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http://www.ypppt.com/xiazai/</a:t>
            </a:r>
          </a:p>
        </p:txBody>
      </p:sp>
    </p:spTree>
    <p:extLst>
      <p:ext uri="{BB962C8B-B14F-4D97-AF65-F5344CB8AC3E}">
        <p14:creationId xmlns:p14="http://schemas.microsoft.com/office/powerpoint/2010/main" val="1435343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D415F81-D00E-4469-A038-4C237911CFF8}" type="datetimeFigureOut">
              <a:rPr lang="zh-CN" altLang="en-US" smtClean="0"/>
              <a:t>2023/1/28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73C9974-5FF5-4AFC-A445-FA00B20DB226}" type="slidenum">
              <a:rPr lang="zh-CN" altLang="en-US" smtClean="0"/>
              <a:t>‹#›</a:t>
            </a:fld>
            <a:endParaRPr lang="zh-CN" altLang="en-US"/>
          </a:p>
        </p:txBody>
      </p:sp>
    </p:spTree>
    <p:extLst>
      <p:ext uri="{BB962C8B-B14F-4D97-AF65-F5344CB8AC3E}">
        <p14:creationId xmlns:p14="http://schemas.microsoft.com/office/powerpoint/2010/main" val="4201072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D415F81-D00E-4469-A038-4C237911CFF8}" type="datetimeFigureOut">
              <a:rPr lang="zh-CN" altLang="en-US" smtClean="0"/>
              <a:t>2023/1/28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73C9974-5FF5-4AFC-A445-FA00B20DB226}" type="slidenum">
              <a:rPr lang="zh-CN" altLang="en-US" smtClean="0"/>
              <a:t>‹#›</a:t>
            </a:fld>
            <a:endParaRPr lang="zh-CN" altLang="en-US"/>
          </a:p>
        </p:txBody>
      </p:sp>
    </p:spTree>
    <p:extLst>
      <p:ext uri="{BB962C8B-B14F-4D97-AF65-F5344CB8AC3E}">
        <p14:creationId xmlns:p14="http://schemas.microsoft.com/office/powerpoint/2010/main" val="2154489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D415F81-D00E-4469-A038-4C237911CFF8}" type="datetimeFigureOut">
              <a:rPr lang="zh-CN" altLang="en-US" smtClean="0"/>
              <a:t>2023/1/28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73C9974-5FF5-4AFC-A445-FA00B20DB226}" type="slidenum">
              <a:rPr lang="zh-CN" altLang="en-US" smtClean="0"/>
              <a:t>‹#›</a:t>
            </a:fld>
            <a:endParaRPr lang="zh-CN" altLang="en-US"/>
          </a:p>
        </p:txBody>
      </p:sp>
    </p:spTree>
    <p:extLst>
      <p:ext uri="{BB962C8B-B14F-4D97-AF65-F5344CB8AC3E}">
        <p14:creationId xmlns:p14="http://schemas.microsoft.com/office/powerpoint/2010/main" val="406288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15F81-D00E-4469-A038-4C237911CFF8}" type="datetimeFigureOut">
              <a:rPr lang="zh-CN" altLang="en-US" smtClean="0"/>
              <a:t>2023/1/28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C9974-5FF5-4AFC-A445-FA00B20DB226}" type="slidenum">
              <a:rPr lang="zh-CN" altLang="en-US" smtClean="0"/>
              <a:t>‹#›</a:t>
            </a:fld>
            <a:endParaRPr lang="zh-CN" altLang="en-US"/>
          </a:p>
        </p:txBody>
      </p:sp>
    </p:spTree>
    <p:extLst>
      <p:ext uri="{BB962C8B-B14F-4D97-AF65-F5344CB8AC3E}">
        <p14:creationId xmlns:p14="http://schemas.microsoft.com/office/powerpoint/2010/main" val="2902538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15F81-D00E-4469-A038-4C237911CFF8}"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C9974-5FF5-4AFC-A445-FA00B20DB22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138124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796598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6116702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1.xml"/><Relationship Id="rId17" Type="http://schemas.openxmlformats.org/officeDocument/2006/relationships/image" Target="../media/image5.png"/><Relationship Id="rId2" Type="http://schemas.openxmlformats.org/officeDocument/2006/relationships/tags" Target="../tags/tag3.xml"/><Relationship Id="rId16" Type="http://schemas.openxmlformats.org/officeDocument/2006/relationships/image" Target="../media/image4.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3.pn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tags" Target="../tags/tag156.xml"/><Relationship Id="rId13" Type="http://schemas.openxmlformats.org/officeDocument/2006/relationships/tags" Target="../tags/tag161.xml"/><Relationship Id="rId3" Type="http://schemas.openxmlformats.org/officeDocument/2006/relationships/tags" Target="../tags/tag151.xml"/><Relationship Id="rId7" Type="http://schemas.openxmlformats.org/officeDocument/2006/relationships/tags" Target="../tags/tag155.xml"/><Relationship Id="rId12" Type="http://schemas.openxmlformats.org/officeDocument/2006/relationships/tags" Target="../tags/tag160.xml"/><Relationship Id="rId17" Type="http://schemas.openxmlformats.org/officeDocument/2006/relationships/image" Target="../media/image10.png"/><Relationship Id="rId2" Type="http://schemas.openxmlformats.org/officeDocument/2006/relationships/tags" Target="../tags/tag150.xml"/><Relationship Id="rId16" Type="http://schemas.openxmlformats.org/officeDocument/2006/relationships/notesSlide" Target="../notesSlides/notesSlide10.xml"/><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tags" Target="../tags/tag159.xml"/><Relationship Id="rId5" Type="http://schemas.openxmlformats.org/officeDocument/2006/relationships/tags" Target="../tags/tag153.xml"/><Relationship Id="rId15" Type="http://schemas.openxmlformats.org/officeDocument/2006/relationships/slideLayout" Target="../slideLayouts/slideLayout8.xml"/><Relationship Id="rId10" Type="http://schemas.openxmlformats.org/officeDocument/2006/relationships/tags" Target="../tags/tag158.xml"/><Relationship Id="rId4" Type="http://schemas.openxmlformats.org/officeDocument/2006/relationships/tags" Target="../tags/tag152.xml"/><Relationship Id="rId9" Type="http://schemas.openxmlformats.org/officeDocument/2006/relationships/tags" Target="../tags/tag157.xml"/><Relationship Id="rId14" Type="http://schemas.openxmlformats.org/officeDocument/2006/relationships/tags" Target="../tags/tag162.xml"/></Relationships>
</file>

<file path=ppt/slides/_rels/slide11.xml.rels><?xml version="1.0" encoding="UTF-8" standalone="yes"?>
<Relationships xmlns="http://schemas.openxmlformats.org/package/2006/relationships"><Relationship Id="rId8" Type="http://schemas.openxmlformats.org/officeDocument/2006/relationships/tags" Target="../tags/tag170.xml"/><Relationship Id="rId13" Type="http://schemas.openxmlformats.org/officeDocument/2006/relationships/tags" Target="../tags/tag175.xml"/><Relationship Id="rId3" Type="http://schemas.openxmlformats.org/officeDocument/2006/relationships/tags" Target="../tags/tag165.xml"/><Relationship Id="rId7" Type="http://schemas.openxmlformats.org/officeDocument/2006/relationships/tags" Target="../tags/tag169.xml"/><Relationship Id="rId12" Type="http://schemas.openxmlformats.org/officeDocument/2006/relationships/tags" Target="../tags/tag174.xml"/><Relationship Id="rId17" Type="http://schemas.openxmlformats.org/officeDocument/2006/relationships/image" Target="../media/image11.png"/><Relationship Id="rId2" Type="http://schemas.openxmlformats.org/officeDocument/2006/relationships/tags" Target="../tags/tag164.xml"/><Relationship Id="rId16" Type="http://schemas.openxmlformats.org/officeDocument/2006/relationships/notesSlide" Target="../notesSlides/notesSlide11.xml"/><Relationship Id="rId1" Type="http://schemas.openxmlformats.org/officeDocument/2006/relationships/tags" Target="../tags/tag163.xml"/><Relationship Id="rId6" Type="http://schemas.openxmlformats.org/officeDocument/2006/relationships/tags" Target="../tags/tag168.xml"/><Relationship Id="rId11" Type="http://schemas.openxmlformats.org/officeDocument/2006/relationships/tags" Target="../tags/tag173.xml"/><Relationship Id="rId5" Type="http://schemas.openxmlformats.org/officeDocument/2006/relationships/tags" Target="../tags/tag167.xml"/><Relationship Id="rId15" Type="http://schemas.openxmlformats.org/officeDocument/2006/relationships/slideLayout" Target="../slideLayouts/slideLayout8.xml"/><Relationship Id="rId10" Type="http://schemas.openxmlformats.org/officeDocument/2006/relationships/tags" Target="../tags/tag172.xml"/><Relationship Id="rId4" Type="http://schemas.openxmlformats.org/officeDocument/2006/relationships/tags" Target="../tags/tag166.xml"/><Relationship Id="rId9" Type="http://schemas.openxmlformats.org/officeDocument/2006/relationships/tags" Target="../tags/tag171.xml"/><Relationship Id="rId14" Type="http://schemas.openxmlformats.org/officeDocument/2006/relationships/tags" Target="../tags/tag176.xml"/></Relationships>
</file>

<file path=ppt/slides/_rels/slide12.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tags" Target="../tags/tag189.xml"/><Relationship Id="rId18" Type="http://schemas.openxmlformats.org/officeDocument/2006/relationships/image" Target="../media/image12.png"/><Relationship Id="rId3" Type="http://schemas.openxmlformats.org/officeDocument/2006/relationships/tags" Target="../tags/tag179.xml"/><Relationship Id="rId7" Type="http://schemas.openxmlformats.org/officeDocument/2006/relationships/tags" Target="../tags/tag183.xml"/><Relationship Id="rId12" Type="http://schemas.openxmlformats.org/officeDocument/2006/relationships/tags" Target="../tags/tag188.xml"/><Relationship Id="rId17" Type="http://schemas.openxmlformats.org/officeDocument/2006/relationships/notesSlide" Target="../notesSlides/notesSlide12.xml"/><Relationship Id="rId2" Type="http://schemas.openxmlformats.org/officeDocument/2006/relationships/tags" Target="../tags/tag178.xml"/><Relationship Id="rId16" Type="http://schemas.openxmlformats.org/officeDocument/2006/relationships/slideLayout" Target="../slideLayouts/slideLayout8.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tags" Target="../tags/tag187.xml"/><Relationship Id="rId5" Type="http://schemas.openxmlformats.org/officeDocument/2006/relationships/tags" Target="../tags/tag181.xml"/><Relationship Id="rId15" Type="http://schemas.openxmlformats.org/officeDocument/2006/relationships/tags" Target="../tags/tag191.xml"/><Relationship Id="rId10" Type="http://schemas.openxmlformats.org/officeDocument/2006/relationships/tags" Target="../tags/tag186.xml"/><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tags" Target="../tags/tag190.xml"/></Relationships>
</file>

<file path=ppt/slides/_rels/slide13.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notesSlide" Target="../notesSlides/notesSlide13.xml"/><Relationship Id="rId3" Type="http://schemas.openxmlformats.org/officeDocument/2006/relationships/tags" Target="../tags/tag194.xml"/><Relationship Id="rId7" Type="http://schemas.openxmlformats.org/officeDocument/2006/relationships/tags" Target="../tags/tag198.xml"/><Relationship Id="rId12" Type="http://schemas.openxmlformats.org/officeDocument/2006/relationships/slideLayout" Target="../slideLayouts/slideLayout8.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tags" Target="../tags/tag202.xml"/><Relationship Id="rId5" Type="http://schemas.openxmlformats.org/officeDocument/2006/relationships/tags" Target="../tags/tag196.xml"/><Relationship Id="rId10" Type="http://schemas.openxmlformats.org/officeDocument/2006/relationships/tags" Target="../tags/tag201.xml"/><Relationship Id="rId4" Type="http://schemas.openxmlformats.org/officeDocument/2006/relationships/tags" Target="../tags/tag195.xml"/><Relationship Id="rId9" Type="http://schemas.openxmlformats.org/officeDocument/2006/relationships/tags" Target="../tags/tag200.xml"/></Relationships>
</file>

<file path=ppt/slides/_rels/slide14.xml.rels><?xml version="1.0" encoding="UTF-8" standalone="yes"?>
<Relationships xmlns="http://schemas.openxmlformats.org/package/2006/relationships"><Relationship Id="rId8" Type="http://schemas.openxmlformats.org/officeDocument/2006/relationships/tags" Target="../tags/tag210.xml"/><Relationship Id="rId13" Type="http://schemas.openxmlformats.org/officeDocument/2006/relationships/slideLayout" Target="../slideLayouts/slideLayout3.xml"/><Relationship Id="rId18" Type="http://schemas.openxmlformats.org/officeDocument/2006/relationships/image" Target="../media/image4.png"/><Relationship Id="rId3" Type="http://schemas.openxmlformats.org/officeDocument/2006/relationships/tags" Target="../tags/tag205.xml"/><Relationship Id="rId7" Type="http://schemas.openxmlformats.org/officeDocument/2006/relationships/tags" Target="../tags/tag209.xml"/><Relationship Id="rId12" Type="http://schemas.openxmlformats.org/officeDocument/2006/relationships/tags" Target="../tags/tag214.xml"/><Relationship Id="rId17" Type="http://schemas.openxmlformats.org/officeDocument/2006/relationships/image" Target="../media/image3.png"/><Relationship Id="rId2" Type="http://schemas.openxmlformats.org/officeDocument/2006/relationships/tags" Target="../tags/tag204.xml"/><Relationship Id="rId16" Type="http://schemas.openxmlformats.org/officeDocument/2006/relationships/image" Target="../media/image2.png"/><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tags" Target="../tags/tag213.xml"/><Relationship Id="rId5" Type="http://schemas.openxmlformats.org/officeDocument/2006/relationships/tags" Target="../tags/tag207.xml"/><Relationship Id="rId15" Type="http://schemas.openxmlformats.org/officeDocument/2006/relationships/image" Target="../media/image1.png"/><Relationship Id="rId10" Type="http://schemas.openxmlformats.org/officeDocument/2006/relationships/tags" Target="../tags/tag212.xml"/><Relationship Id="rId19" Type="http://schemas.openxmlformats.org/officeDocument/2006/relationships/image" Target="../media/image5.png"/><Relationship Id="rId4" Type="http://schemas.openxmlformats.org/officeDocument/2006/relationships/tags" Target="../tags/tag206.xml"/><Relationship Id="rId9" Type="http://schemas.openxmlformats.org/officeDocument/2006/relationships/tags" Target="../tags/tag211.xml"/><Relationship Id="rId1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tags" Target="../tags/tag222.xml"/><Relationship Id="rId13" Type="http://schemas.openxmlformats.org/officeDocument/2006/relationships/tags" Target="../tags/tag227.xml"/><Relationship Id="rId18" Type="http://schemas.openxmlformats.org/officeDocument/2006/relationships/image" Target="../media/image13.png"/><Relationship Id="rId3" Type="http://schemas.openxmlformats.org/officeDocument/2006/relationships/tags" Target="../tags/tag217.xml"/><Relationship Id="rId7" Type="http://schemas.openxmlformats.org/officeDocument/2006/relationships/tags" Target="../tags/tag221.xml"/><Relationship Id="rId12" Type="http://schemas.openxmlformats.org/officeDocument/2006/relationships/tags" Target="../tags/tag226.xml"/><Relationship Id="rId17" Type="http://schemas.openxmlformats.org/officeDocument/2006/relationships/notesSlide" Target="../notesSlides/notesSlide15.xml"/><Relationship Id="rId2" Type="http://schemas.openxmlformats.org/officeDocument/2006/relationships/tags" Target="../tags/tag216.xml"/><Relationship Id="rId16" Type="http://schemas.openxmlformats.org/officeDocument/2006/relationships/slideLayout" Target="../slideLayouts/slideLayout8.xml"/><Relationship Id="rId1" Type="http://schemas.openxmlformats.org/officeDocument/2006/relationships/tags" Target="../tags/tag215.xml"/><Relationship Id="rId6" Type="http://schemas.openxmlformats.org/officeDocument/2006/relationships/tags" Target="../tags/tag220.xml"/><Relationship Id="rId11" Type="http://schemas.openxmlformats.org/officeDocument/2006/relationships/tags" Target="../tags/tag225.xml"/><Relationship Id="rId5" Type="http://schemas.openxmlformats.org/officeDocument/2006/relationships/tags" Target="../tags/tag219.xml"/><Relationship Id="rId15" Type="http://schemas.openxmlformats.org/officeDocument/2006/relationships/tags" Target="../tags/tag229.xml"/><Relationship Id="rId10" Type="http://schemas.openxmlformats.org/officeDocument/2006/relationships/tags" Target="../tags/tag224.xml"/><Relationship Id="rId4" Type="http://schemas.openxmlformats.org/officeDocument/2006/relationships/tags" Target="../tags/tag218.xml"/><Relationship Id="rId9" Type="http://schemas.openxmlformats.org/officeDocument/2006/relationships/tags" Target="../tags/tag223.xml"/><Relationship Id="rId14" Type="http://schemas.openxmlformats.org/officeDocument/2006/relationships/tags" Target="../tags/tag228.xml"/></Relationships>
</file>

<file path=ppt/slides/_rels/slide16.xml.rels><?xml version="1.0" encoding="UTF-8" standalone="yes"?>
<Relationships xmlns="http://schemas.openxmlformats.org/package/2006/relationships"><Relationship Id="rId8" Type="http://schemas.openxmlformats.org/officeDocument/2006/relationships/tags" Target="../tags/tag237.xml"/><Relationship Id="rId13" Type="http://schemas.openxmlformats.org/officeDocument/2006/relationships/tags" Target="../tags/tag242.xml"/><Relationship Id="rId18" Type="http://schemas.openxmlformats.org/officeDocument/2006/relationships/image" Target="../media/image14.png"/><Relationship Id="rId3" Type="http://schemas.openxmlformats.org/officeDocument/2006/relationships/tags" Target="../tags/tag232.xml"/><Relationship Id="rId7" Type="http://schemas.openxmlformats.org/officeDocument/2006/relationships/tags" Target="../tags/tag236.xml"/><Relationship Id="rId12" Type="http://schemas.openxmlformats.org/officeDocument/2006/relationships/tags" Target="../tags/tag241.xml"/><Relationship Id="rId17" Type="http://schemas.openxmlformats.org/officeDocument/2006/relationships/notesSlide" Target="../notesSlides/notesSlide16.xml"/><Relationship Id="rId2" Type="http://schemas.openxmlformats.org/officeDocument/2006/relationships/tags" Target="../tags/tag231.xml"/><Relationship Id="rId16" Type="http://schemas.openxmlformats.org/officeDocument/2006/relationships/slideLayout" Target="../slideLayouts/slideLayout8.xml"/><Relationship Id="rId1" Type="http://schemas.openxmlformats.org/officeDocument/2006/relationships/tags" Target="../tags/tag230.xml"/><Relationship Id="rId6" Type="http://schemas.openxmlformats.org/officeDocument/2006/relationships/tags" Target="../tags/tag235.xml"/><Relationship Id="rId11" Type="http://schemas.openxmlformats.org/officeDocument/2006/relationships/tags" Target="../tags/tag240.xml"/><Relationship Id="rId5" Type="http://schemas.openxmlformats.org/officeDocument/2006/relationships/tags" Target="../tags/tag234.xml"/><Relationship Id="rId15" Type="http://schemas.openxmlformats.org/officeDocument/2006/relationships/tags" Target="../tags/tag244.xml"/><Relationship Id="rId10" Type="http://schemas.openxmlformats.org/officeDocument/2006/relationships/tags" Target="../tags/tag239.xml"/><Relationship Id="rId4" Type="http://schemas.openxmlformats.org/officeDocument/2006/relationships/tags" Target="../tags/tag233.xml"/><Relationship Id="rId9" Type="http://schemas.openxmlformats.org/officeDocument/2006/relationships/tags" Target="../tags/tag238.xml"/><Relationship Id="rId14" Type="http://schemas.openxmlformats.org/officeDocument/2006/relationships/tags" Target="../tags/tag243.xml"/></Relationships>
</file>

<file path=ppt/slides/_rels/slide17.xml.rels><?xml version="1.0" encoding="UTF-8" standalone="yes"?>
<Relationships xmlns="http://schemas.openxmlformats.org/package/2006/relationships"><Relationship Id="rId8" Type="http://schemas.openxmlformats.org/officeDocument/2006/relationships/tags" Target="../tags/tag252.xml"/><Relationship Id="rId13" Type="http://schemas.openxmlformats.org/officeDocument/2006/relationships/tags" Target="../tags/tag257.xml"/><Relationship Id="rId18" Type="http://schemas.openxmlformats.org/officeDocument/2006/relationships/image" Target="../media/image15.png"/><Relationship Id="rId3" Type="http://schemas.openxmlformats.org/officeDocument/2006/relationships/tags" Target="../tags/tag247.xml"/><Relationship Id="rId7" Type="http://schemas.openxmlformats.org/officeDocument/2006/relationships/tags" Target="../tags/tag251.xml"/><Relationship Id="rId12" Type="http://schemas.openxmlformats.org/officeDocument/2006/relationships/tags" Target="../tags/tag256.xml"/><Relationship Id="rId17" Type="http://schemas.openxmlformats.org/officeDocument/2006/relationships/notesSlide" Target="../notesSlides/notesSlide17.xml"/><Relationship Id="rId2" Type="http://schemas.openxmlformats.org/officeDocument/2006/relationships/tags" Target="../tags/tag246.xml"/><Relationship Id="rId16" Type="http://schemas.openxmlformats.org/officeDocument/2006/relationships/slideLayout" Target="../slideLayouts/slideLayout8.xml"/><Relationship Id="rId1" Type="http://schemas.openxmlformats.org/officeDocument/2006/relationships/tags" Target="../tags/tag245.xml"/><Relationship Id="rId6" Type="http://schemas.openxmlformats.org/officeDocument/2006/relationships/tags" Target="../tags/tag250.xml"/><Relationship Id="rId11" Type="http://schemas.openxmlformats.org/officeDocument/2006/relationships/tags" Target="../tags/tag255.xml"/><Relationship Id="rId5" Type="http://schemas.openxmlformats.org/officeDocument/2006/relationships/tags" Target="../tags/tag249.xml"/><Relationship Id="rId15" Type="http://schemas.openxmlformats.org/officeDocument/2006/relationships/tags" Target="../tags/tag259.xml"/><Relationship Id="rId10" Type="http://schemas.openxmlformats.org/officeDocument/2006/relationships/tags" Target="../tags/tag254.xml"/><Relationship Id="rId4" Type="http://schemas.openxmlformats.org/officeDocument/2006/relationships/tags" Target="../tags/tag248.xml"/><Relationship Id="rId9" Type="http://schemas.openxmlformats.org/officeDocument/2006/relationships/tags" Target="../tags/tag253.xml"/><Relationship Id="rId14" Type="http://schemas.openxmlformats.org/officeDocument/2006/relationships/tags" Target="../tags/tag258.xml"/></Relationships>
</file>

<file path=ppt/slides/_rels/slide18.xml.rels><?xml version="1.0" encoding="UTF-8" standalone="yes"?>
<Relationships xmlns="http://schemas.openxmlformats.org/package/2006/relationships"><Relationship Id="rId8" Type="http://schemas.openxmlformats.org/officeDocument/2006/relationships/tags" Target="../tags/tag267.xml"/><Relationship Id="rId13" Type="http://schemas.openxmlformats.org/officeDocument/2006/relationships/tags" Target="../tags/tag272.xml"/><Relationship Id="rId18" Type="http://schemas.openxmlformats.org/officeDocument/2006/relationships/notesSlide" Target="../notesSlides/notesSlide18.xml"/><Relationship Id="rId3" Type="http://schemas.openxmlformats.org/officeDocument/2006/relationships/tags" Target="../tags/tag262.xml"/><Relationship Id="rId7" Type="http://schemas.openxmlformats.org/officeDocument/2006/relationships/tags" Target="../tags/tag266.xml"/><Relationship Id="rId12" Type="http://schemas.openxmlformats.org/officeDocument/2006/relationships/tags" Target="../tags/tag271.xml"/><Relationship Id="rId17" Type="http://schemas.openxmlformats.org/officeDocument/2006/relationships/slideLayout" Target="../slideLayouts/slideLayout8.xml"/><Relationship Id="rId2" Type="http://schemas.openxmlformats.org/officeDocument/2006/relationships/tags" Target="../tags/tag261.xml"/><Relationship Id="rId16" Type="http://schemas.openxmlformats.org/officeDocument/2006/relationships/tags" Target="../tags/tag275.xml"/><Relationship Id="rId1" Type="http://schemas.openxmlformats.org/officeDocument/2006/relationships/tags" Target="../tags/tag260.xml"/><Relationship Id="rId6" Type="http://schemas.openxmlformats.org/officeDocument/2006/relationships/tags" Target="../tags/tag265.xml"/><Relationship Id="rId11" Type="http://schemas.openxmlformats.org/officeDocument/2006/relationships/tags" Target="../tags/tag270.xml"/><Relationship Id="rId5" Type="http://schemas.openxmlformats.org/officeDocument/2006/relationships/tags" Target="../tags/tag264.xml"/><Relationship Id="rId15" Type="http://schemas.openxmlformats.org/officeDocument/2006/relationships/tags" Target="../tags/tag274.xml"/><Relationship Id="rId10" Type="http://schemas.openxmlformats.org/officeDocument/2006/relationships/tags" Target="../tags/tag269.xml"/><Relationship Id="rId19" Type="http://schemas.openxmlformats.org/officeDocument/2006/relationships/image" Target="../media/image16.png"/><Relationship Id="rId4" Type="http://schemas.openxmlformats.org/officeDocument/2006/relationships/tags" Target="../tags/tag263.xml"/><Relationship Id="rId9" Type="http://schemas.openxmlformats.org/officeDocument/2006/relationships/tags" Target="../tags/tag268.xml"/><Relationship Id="rId14" Type="http://schemas.openxmlformats.org/officeDocument/2006/relationships/tags" Target="../tags/tag273.xml"/></Relationships>
</file>

<file path=ppt/slides/_rels/slide19.xml.rels><?xml version="1.0" encoding="UTF-8" standalone="yes"?>
<Relationships xmlns="http://schemas.openxmlformats.org/package/2006/relationships"><Relationship Id="rId8" Type="http://schemas.openxmlformats.org/officeDocument/2006/relationships/tags" Target="../tags/tag283.xml"/><Relationship Id="rId13" Type="http://schemas.openxmlformats.org/officeDocument/2006/relationships/tags" Target="../tags/tag288.xml"/><Relationship Id="rId18" Type="http://schemas.openxmlformats.org/officeDocument/2006/relationships/notesSlide" Target="../notesSlides/notesSlide19.xml"/><Relationship Id="rId3" Type="http://schemas.openxmlformats.org/officeDocument/2006/relationships/tags" Target="../tags/tag278.xml"/><Relationship Id="rId7" Type="http://schemas.openxmlformats.org/officeDocument/2006/relationships/tags" Target="../tags/tag282.xml"/><Relationship Id="rId12" Type="http://schemas.openxmlformats.org/officeDocument/2006/relationships/tags" Target="../tags/tag287.xml"/><Relationship Id="rId17" Type="http://schemas.openxmlformats.org/officeDocument/2006/relationships/slideLayout" Target="../slideLayouts/slideLayout8.xml"/><Relationship Id="rId2" Type="http://schemas.openxmlformats.org/officeDocument/2006/relationships/tags" Target="../tags/tag277.xml"/><Relationship Id="rId16" Type="http://schemas.openxmlformats.org/officeDocument/2006/relationships/tags" Target="../tags/tag291.xml"/><Relationship Id="rId1" Type="http://schemas.openxmlformats.org/officeDocument/2006/relationships/tags" Target="../tags/tag276.xml"/><Relationship Id="rId6" Type="http://schemas.openxmlformats.org/officeDocument/2006/relationships/tags" Target="../tags/tag281.xml"/><Relationship Id="rId11" Type="http://schemas.openxmlformats.org/officeDocument/2006/relationships/tags" Target="../tags/tag286.xml"/><Relationship Id="rId5" Type="http://schemas.openxmlformats.org/officeDocument/2006/relationships/tags" Target="../tags/tag280.xml"/><Relationship Id="rId15" Type="http://schemas.openxmlformats.org/officeDocument/2006/relationships/tags" Target="../tags/tag290.xml"/><Relationship Id="rId10" Type="http://schemas.openxmlformats.org/officeDocument/2006/relationships/tags" Target="../tags/tag285.xml"/><Relationship Id="rId19" Type="http://schemas.openxmlformats.org/officeDocument/2006/relationships/image" Target="../media/image17.png"/><Relationship Id="rId4" Type="http://schemas.openxmlformats.org/officeDocument/2006/relationships/tags" Target="../tags/tag279.xml"/><Relationship Id="rId9" Type="http://schemas.openxmlformats.org/officeDocument/2006/relationships/tags" Target="../tags/tag284.xml"/><Relationship Id="rId14" Type="http://schemas.openxmlformats.org/officeDocument/2006/relationships/tags" Target="../tags/tag289.xml"/></Relationships>
</file>

<file path=ppt/slides/_rels/slide2.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notesSlide" Target="../notesSlides/notesSlide2.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slideLayout" Target="../slideLayouts/slideLayout8.xml"/><Relationship Id="rId2" Type="http://schemas.openxmlformats.org/officeDocument/2006/relationships/tags" Target="../tags/tag14.xml"/><Relationship Id="rId16" Type="http://schemas.openxmlformats.org/officeDocument/2006/relationships/tags" Target="../tags/tag28.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tags" Target="../tags/tag27.xml"/><Relationship Id="rId10" Type="http://schemas.openxmlformats.org/officeDocument/2006/relationships/tags" Target="../tags/tag22.xml"/><Relationship Id="rId19" Type="http://schemas.openxmlformats.org/officeDocument/2006/relationships/image" Target="../media/image3.png"/><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s>
</file>

<file path=ppt/slides/_rels/slide20.xml.rels><?xml version="1.0" encoding="UTF-8" standalone="yes"?>
<Relationships xmlns="http://schemas.openxmlformats.org/package/2006/relationships"><Relationship Id="rId8" Type="http://schemas.openxmlformats.org/officeDocument/2006/relationships/tags" Target="../tags/tag299.xml"/><Relationship Id="rId13" Type="http://schemas.openxmlformats.org/officeDocument/2006/relationships/tags" Target="../tags/tag304.xml"/><Relationship Id="rId18" Type="http://schemas.openxmlformats.org/officeDocument/2006/relationships/notesSlide" Target="../notesSlides/notesSlide20.xml"/><Relationship Id="rId3" Type="http://schemas.openxmlformats.org/officeDocument/2006/relationships/tags" Target="../tags/tag294.xml"/><Relationship Id="rId7" Type="http://schemas.openxmlformats.org/officeDocument/2006/relationships/tags" Target="../tags/tag298.xml"/><Relationship Id="rId12" Type="http://schemas.openxmlformats.org/officeDocument/2006/relationships/tags" Target="../tags/tag303.xml"/><Relationship Id="rId17" Type="http://schemas.openxmlformats.org/officeDocument/2006/relationships/slideLayout" Target="../slideLayouts/slideLayout8.xml"/><Relationship Id="rId2" Type="http://schemas.openxmlformats.org/officeDocument/2006/relationships/tags" Target="../tags/tag293.xml"/><Relationship Id="rId16" Type="http://schemas.openxmlformats.org/officeDocument/2006/relationships/tags" Target="../tags/tag307.xml"/><Relationship Id="rId1" Type="http://schemas.openxmlformats.org/officeDocument/2006/relationships/tags" Target="../tags/tag292.xml"/><Relationship Id="rId6" Type="http://schemas.openxmlformats.org/officeDocument/2006/relationships/tags" Target="../tags/tag297.xml"/><Relationship Id="rId11" Type="http://schemas.openxmlformats.org/officeDocument/2006/relationships/tags" Target="../tags/tag302.xml"/><Relationship Id="rId5" Type="http://schemas.openxmlformats.org/officeDocument/2006/relationships/tags" Target="../tags/tag296.xml"/><Relationship Id="rId15" Type="http://schemas.openxmlformats.org/officeDocument/2006/relationships/tags" Target="../tags/tag306.xml"/><Relationship Id="rId10" Type="http://schemas.openxmlformats.org/officeDocument/2006/relationships/tags" Target="../tags/tag301.xml"/><Relationship Id="rId19" Type="http://schemas.openxmlformats.org/officeDocument/2006/relationships/image" Target="../media/image18.png"/><Relationship Id="rId4" Type="http://schemas.openxmlformats.org/officeDocument/2006/relationships/tags" Target="../tags/tag295.xml"/><Relationship Id="rId9" Type="http://schemas.openxmlformats.org/officeDocument/2006/relationships/tags" Target="../tags/tag300.xml"/><Relationship Id="rId14" Type="http://schemas.openxmlformats.org/officeDocument/2006/relationships/tags" Target="../tags/tag305.xml"/></Relationships>
</file>

<file path=ppt/slides/_rels/slide21.xml.rels><?xml version="1.0" encoding="UTF-8" standalone="yes"?>
<Relationships xmlns="http://schemas.openxmlformats.org/package/2006/relationships"><Relationship Id="rId8" Type="http://schemas.openxmlformats.org/officeDocument/2006/relationships/tags" Target="../tags/tag315.xml"/><Relationship Id="rId13" Type="http://schemas.openxmlformats.org/officeDocument/2006/relationships/tags" Target="../tags/tag320.xml"/><Relationship Id="rId18" Type="http://schemas.openxmlformats.org/officeDocument/2006/relationships/notesSlide" Target="../notesSlides/notesSlide21.xml"/><Relationship Id="rId3" Type="http://schemas.openxmlformats.org/officeDocument/2006/relationships/tags" Target="../tags/tag310.xml"/><Relationship Id="rId7" Type="http://schemas.openxmlformats.org/officeDocument/2006/relationships/tags" Target="../tags/tag314.xml"/><Relationship Id="rId12" Type="http://schemas.openxmlformats.org/officeDocument/2006/relationships/tags" Target="../tags/tag319.xml"/><Relationship Id="rId17" Type="http://schemas.openxmlformats.org/officeDocument/2006/relationships/slideLayout" Target="../slideLayouts/slideLayout8.xml"/><Relationship Id="rId2" Type="http://schemas.openxmlformats.org/officeDocument/2006/relationships/tags" Target="../tags/tag309.xml"/><Relationship Id="rId16" Type="http://schemas.openxmlformats.org/officeDocument/2006/relationships/tags" Target="../tags/tag323.xml"/><Relationship Id="rId1" Type="http://schemas.openxmlformats.org/officeDocument/2006/relationships/tags" Target="../tags/tag308.xml"/><Relationship Id="rId6" Type="http://schemas.openxmlformats.org/officeDocument/2006/relationships/tags" Target="../tags/tag313.xml"/><Relationship Id="rId11" Type="http://schemas.openxmlformats.org/officeDocument/2006/relationships/tags" Target="../tags/tag318.xml"/><Relationship Id="rId5" Type="http://schemas.openxmlformats.org/officeDocument/2006/relationships/tags" Target="../tags/tag312.xml"/><Relationship Id="rId15" Type="http://schemas.openxmlformats.org/officeDocument/2006/relationships/tags" Target="../tags/tag322.xml"/><Relationship Id="rId10" Type="http://schemas.openxmlformats.org/officeDocument/2006/relationships/tags" Target="../tags/tag317.xml"/><Relationship Id="rId19" Type="http://schemas.openxmlformats.org/officeDocument/2006/relationships/image" Target="../media/image19.png"/><Relationship Id="rId4" Type="http://schemas.openxmlformats.org/officeDocument/2006/relationships/tags" Target="../tags/tag311.xml"/><Relationship Id="rId9" Type="http://schemas.openxmlformats.org/officeDocument/2006/relationships/tags" Target="../tags/tag316.xml"/><Relationship Id="rId14" Type="http://schemas.openxmlformats.org/officeDocument/2006/relationships/tags" Target="../tags/tag321.xml"/></Relationships>
</file>

<file path=ppt/slides/_rels/slide22.xml.rels><?xml version="1.0" encoding="UTF-8" standalone="yes"?>
<Relationships xmlns="http://schemas.openxmlformats.org/package/2006/relationships"><Relationship Id="rId8" Type="http://schemas.openxmlformats.org/officeDocument/2006/relationships/tags" Target="../tags/tag331.xml"/><Relationship Id="rId13" Type="http://schemas.openxmlformats.org/officeDocument/2006/relationships/slideLayout" Target="../slideLayouts/slideLayout3.xml"/><Relationship Id="rId18" Type="http://schemas.openxmlformats.org/officeDocument/2006/relationships/image" Target="../media/image4.png"/><Relationship Id="rId3" Type="http://schemas.openxmlformats.org/officeDocument/2006/relationships/tags" Target="../tags/tag326.xml"/><Relationship Id="rId7" Type="http://schemas.openxmlformats.org/officeDocument/2006/relationships/tags" Target="../tags/tag330.xml"/><Relationship Id="rId12" Type="http://schemas.openxmlformats.org/officeDocument/2006/relationships/tags" Target="../tags/tag335.xml"/><Relationship Id="rId17" Type="http://schemas.openxmlformats.org/officeDocument/2006/relationships/image" Target="../media/image3.png"/><Relationship Id="rId2" Type="http://schemas.openxmlformats.org/officeDocument/2006/relationships/tags" Target="../tags/tag325.xml"/><Relationship Id="rId16" Type="http://schemas.openxmlformats.org/officeDocument/2006/relationships/image" Target="../media/image2.png"/><Relationship Id="rId1" Type="http://schemas.openxmlformats.org/officeDocument/2006/relationships/tags" Target="../tags/tag324.xml"/><Relationship Id="rId6" Type="http://schemas.openxmlformats.org/officeDocument/2006/relationships/tags" Target="../tags/tag329.xml"/><Relationship Id="rId11" Type="http://schemas.openxmlformats.org/officeDocument/2006/relationships/tags" Target="../tags/tag334.xml"/><Relationship Id="rId5" Type="http://schemas.openxmlformats.org/officeDocument/2006/relationships/tags" Target="../tags/tag328.xml"/><Relationship Id="rId15" Type="http://schemas.openxmlformats.org/officeDocument/2006/relationships/image" Target="../media/image1.png"/><Relationship Id="rId10" Type="http://schemas.openxmlformats.org/officeDocument/2006/relationships/tags" Target="../tags/tag333.xml"/><Relationship Id="rId19" Type="http://schemas.openxmlformats.org/officeDocument/2006/relationships/image" Target="../media/image5.png"/><Relationship Id="rId4" Type="http://schemas.openxmlformats.org/officeDocument/2006/relationships/tags" Target="../tags/tag327.xml"/><Relationship Id="rId9" Type="http://schemas.openxmlformats.org/officeDocument/2006/relationships/tags" Target="../tags/tag332.xml"/><Relationship Id="rId1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tags" Target="../tags/tag343.xml"/><Relationship Id="rId13" Type="http://schemas.openxmlformats.org/officeDocument/2006/relationships/tags" Target="../tags/tag348.xml"/><Relationship Id="rId18" Type="http://schemas.openxmlformats.org/officeDocument/2006/relationships/slideLayout" Target="../slideLayouts/slideLayout8.xml"/><Relationship Id="rId3" Type="http://schemas.openxmlformats.org/officeDocument/2006/relationships/tags" Target="../tags/tag338.xml"/><Relationship Id="rId7" Type="http://schemas.openxmlformats.org/officeDocument/2006/relationships/tags" Target="../tags/tag342.xml"/><Relationship Id="rId12" Type="http://schemas.openxmlformats.org/officeDocument/2006/relationships/tags" Target="../tags/tag347.xml"/><Relationship Id="rId17" Type="http://schemas.openxmlformats.org/officeDocument/2006/relationships/tags" Target="../tags/tag352.xml"/><Relationship Id="rId2" Type="http://schemas.openxmlformats.org/officeDocument/2006/relationships/tags" Target="../tags/tag337.xml"/><Relationship Id="rId16" Type="http://schemas.openxmlformats.org/officeDocument/2006/relationships/tags" Target="../tags/tag351.xml"/><Relationship Id="rId20" Type="http://schemas.openxmlformats.org/officeDocument/2006/relationships/image" Target="../media/image20.png"/><Relationship Id="rId1" Type="http://schemas.openxmlformats.org/officeDocument/2006/relationships/tags" Target="../tags/tag336.xml"/><Relationship Id="rId6" Type="http://schemas.openxmlformats.org/officeDocument/2006/relationships/tags" Target="../tags/tag341.xml"/><Relationship Id="rId11" Type="http://schemas.openxmlformats.org/officeDocument/2006/relationships/tags" Target="../tags/tag346.xml"/><Relationship Id="rId5" Type="http://schemas.openxmlformats.org/officeDocument/2006/relationships/tags" Target="../tags/tag340.xml"/><Relationship Id="rId15" Type="http://schemas.openxmlformats.org/officeDocument/2006/relationships/tags" Target="../tags/tag350.xml"/><Relationship Id="rId10" Type="http://schemas.openxmlformats.org/officeDocument/2006/relationships/tags" Target="../tags/tag345.xml"/><Relationship Id="rId19" Type="http://schemas.openxmlformats.org/officeDocument/2006/relationships/notesSlide" Target="../notesSlides/notesSlide23.xml"/><Relationship Id="rId4" Type="http://schemas.openxmlformats.org/officeDocument/2006/relationships/tags" Target="../tags/tag339.xml"/><Relationship Id="rId9" Type="http://schemas.openxmlformats.org/officeDocument/2006/relationships/tags" Target="../tags/tag344.xml"/><Relationship Id="rId14" Type="http://schemas.openxmlformats.org/officeDocument/2006/relationships/tags" Target="../tags/tag349.xml"/></Relationships>
</file>

<file path=ppt/slides/_rels/slide24.xml.rels><?xml version="1.0" encoding="UTF-8" standalone="yes"?>
<Relationships xmlns="http://schemas.openxmlformats.org/package/2006/relationships"><Relationship Id="rId8" Type="http://schemas.openxmlformats.org/officeDocument/2006/relationships/tags" Target="../tags/tag360.xml"/><Relationship Id="rId13" Type="http://schemas.openxmlformats.org/officeDocument/2006/relationships/tags" Target="../tags/tag365.xml"/><Relationship Id="rId3" Type="http://schemas.openxmlformats.org/officeDocument/2006/relationships/tags" Target="../tags/tag355.xml"/><Relationship Id="rId7" Type="http://schemas.openxmlformats.org/officeDocument/2006/relationships/tags" Target="../tags/tag359.xml"/><Relationship Id="rId12" Type="http://schemas.openxmlformats.org/officeDocument/2006/relationships/tags" Target="../tags/tag364.xml"/><Relationship Id="rId17" Type="http://schemas.openxmlformats.org/officeDocument/2006/relationships/image" Target="../media/image21.png"/><Relationship Id="rId2" Type="http://schemas.openxmlformats.org/officeDocument/2006/relationships/tags" Target="../tags/tag354.xml"/><Relationship Id="rId16" Type="http://schemas.openxmlformats.org/officeDocument/2006/relationships/notesSlide" Target="../notesSlides/notesSlide24.xml"/><Relationship Id="rId1" Type="http://schemas.openxmlformats.org/officeDocument/2006/relationships/tags" Target="../tags/tag353.xml"/><Relationship Id="rId6" Type="http://schemas.openxmlformats.org/officeDocument/2006/relationships/tags" Target="../tags/tag358.xml"/><Relationship Id="rId11" Type="http://schemas.openxmlformats.org/officeDocument/2006/relationships/tags" Target="../tags/tag363.xml"/><Relationship Id="rId5" Type="http://schemas.openxmlformats.org/officeDocument/2006/relationships/tags" Target="../tags/tag357.xml"/><Relationship Id="rId15" Type="http://schemas.openxmlformats.org/officeDocument/2006/relationships/slideLayout" Target="../slideLayouts/slideLayout8.xml"/><Relationship Id="rId10" Type="http://schemas.openxmlformats.org/officeDocument/2006/relationships/tags" Target="../tags/tag362.xml"/><Relationship Id="rId4" Type="http://schemas.openxmlformats.org/officeDocument/2006/relationships/tags" Target="../tags/tag356.xml"/><Relationship Id="rId9" Type="http://schemas.openxmlformats.org/officeDocument/2006/relationships/tags" Target="../tags/tag361.xml"/><Relationship Id="rId14" Type="http://schemas.openxmlformats.org/officeDocument/2006/relationships/tags" Target="../tags/tag366.xml"/></Relationships>
</file>

<file path=ppt/slides/_rels/slide25.xml.rels><?xml version="1.0" encoding="UTF-8" standalone="yes"?>
<Relationships xmlns="http://schemas.openxmlformats.org/package/2006/relationships"><Relationship Id="rId8" Type="http://schemas.openxmlformats.org/officeDocument/2006/relationships/tags" Target="../tags/tag374.xml"/><Relationship Id="rId13" Type="http://schemas.openxmlformats.org/officeDocument/2006/relationships/notesSlide" Target="../notesSlides/notesSlide25.xml"/><Relationship Id="rId3" Type="http://schemas.openxmlformats.org/officeDocument/2006/relationships/tags" Target="../tags/tag369.xml"/><Relationship Id="rId7" Type="http://schemas.openxmlformats.org/officeDocument/2006/relationships/tags" Target="../tags/tag373.xml"/><Relationship Id="rId12" Type="http://schemas.openxmlformats.org/officeDocument/2006/relationships/slideLayout" Target="../slideLayouts/slideLayout13.xml"/><Relationship Id="rId17" Type="http://schemas.openxmlformats.org/officeDocument/2006/relationships/image" Target="../media/image5.png"/><Relationship Id="rId2" Type="http://schemas.openxmlformats.org/officeDocument/2006/relationships/tags" Target="../tags/tag368.xml"/><Relationship Id="rId16" Type="http://schemas.openxmlformats.org/officeDocument/2006/relationships/image" Target="../media/image4.png"/><Relationship Id="rId1" Type="http://schemas.openxmlformats.org/officeDocument/2006/relationships/tags" Target="../tags/tag367.xml"/><Relationship Id="rId6" Type="http://schemas.openxmlformats.org/officeDocument/2006/relationships/tags" Target="../tags/tag372.xml"/><Relationship Id="rId11" Type="http://schemas.openxmlformats.org/officeDocument/2006/relationships/tags" Target="../tags/tag377.xml"/><Relationship Id="rId5" Type="http://schemas.openxmlformats.org/officeDocument/2006/relationships/tags" Target="../tags/tag371.xml"/><Relationship Id="rId15" Type="http://schemas.openxmlformats.org/officeDocument/2006/relationships/image" Target="../media/image3.png"/><Relationship Id="rId10" Type="http://schemas.openxmlformats.org/officeDocument/2006/relationships/tags" Target="../tags/tag376.xml"/><Relationship Id="rId4" Type="http://schemas.openxmlformats.org/officeDocument/2006/relationships/tags" Target="../tags/tag370.xml"/><Relationship Id="rId9" Type="http://schemas.openxmlformats.org/officeDocument/2006/relationships/tags" Target="../tags/tag375.xml"/><Relationship Id="rId1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6.xml"/><Relationship Id="rId1" Type="http://schemas.openxmlformats.org/officeDocument/2006/relationships/slideLayout" Target="../slideLayouts/slideLayout34.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tags" Target="../tags/tag46.xml"/><Relationship Id="rId26" Type="http://schemas.openxmlformats.org/officeDocument/2006/relationships/notesSlide" Target="../notesSlides/notesSlide3.xml"/><Relationship Id="rId3" Type="http://schemas.openxmlformats.org/officeDocument/2006/relationships/tags" Target="../tags/tag31.xml"/><Relationship Id="rId21" Type="http://schemas.openxmlformats.org/officeDocument/2006/relationships/tags" Target="../tags/tag49.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tags" Target="../tags/tag45.xml"/><Relationship Id="rId25" Type="http://schemas.openxmlformats.org/officeDocument/2006/relationships/slideLayout" Target="../slideLayouts/slideLayout2.xml"/><Relationship Id="rId2" Type="http://schemas.openxmlformats.org/officeDocument/2006/relationships/tags" Target="../tags/tag30.xml"/><Relationship Id="rId16" Type="http://schemas.openxmlformats.org/officeDocument/2006/relationships/tags" Target="../tags/tag44.xml"/><Relationship Id="rId20" Type="http://schemas.openxmlformats.org/officeDocument/2006/relationships/tags" Target="../tags/tag48.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24" Type="http://schemas.openxmlformats.org/officeDocument/2006/relationships/tags" Target="../tags/tag52.xml"/><Relationship Id="rId5" Type="http://schemas.openxmlformats.org/officeDocument/2006/relationships/tags" Target="../tags/tag33.xml"/><Relationship Id="rId15" Type="http://schemas.openxmlformats.org/officeDocument/2006/relationships/tags" Target="../tags/tag43.xml"/><Relationship Id="rId23" Type="http://schemas.openxmlformats.org/officeDocument/2006/relationships/tags" Target="../tags/tag51.xml"/><Relationship Id="rId10" Type="http://schemas.openxmlformats.org/officeDocument/2006/relationships/tags" Target="../tags/tag38.xml"/><Relationship Id="rId19" Type="http://schemas.openxmlformats.org/officeDocument/2006/relationships/tags" Target="../tags/tag47.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 Id="rId22" Type="http://schemas.openxmlformats.org/officeDocument/2006/relationships/tags" Target="../tags/tag50.xml"/><Relationship Id="rId27"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slideLayout" Target="../slideLayouts/slideLayout3.xml"/><Relationship Id="rId18" Type="http://schemas.openxmlformats.org/officeDocument/2006/relationships/image" Target="../media/image4.png"/><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image" Target="../media/image3.png"/><Relationship Id="rId2" Type="http://schemas.openxmlformats.org/officeDocument/2006/relationships/tags" Target="../tags/tag54.xml"/><Relationship Id="rId16" Type="http://schemas.openxmlformats.org/officeDocument/2006/relationships/image" Target="../media/image2.png"/><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ags" Target="../tags/tag57.xml"/><Relationship Id="rId15" Type="http://schemas.openxmlformats.org/officeDocument/2006/relationships/image" Target="../media/image1.png"/><Relationship Id="rId10" Type="http://schemas.openxmlformats.org/officeDocument/2006/relationships/tags" Target="../tags/tag62.xml"/><Relationship Id="rId19" Type="http://schemas.openxmlformats.org/officeDocument/2006/relationships/image" Target="../media/image5.png"/><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tags" Target="../tags/tag77.xml"/><Relationship Id="rId18" Type="http://schemas.openxmlformats.org/officeDocument/2006/relationships/tags" Target="../tags/tag82.xml"/><Relationship Id="rId26" Type="http://schemas.openxmlformats.org/officeDocument/2006/relationships/tags" Target="../tags/tag90.xml"/><Relationship Id="rId3" Type="http://schemas.openxmlformats.org/officeDocument/2006/relationships/tags" Target="../tags/tag67.xml"/><Relationship Id="rId21" Type="http://schemas.openxmlformats.org/officeDocument/2006/relationships/tags" Target="../tags/tag85.xml"/><Relationship Id="rId7" Type="http://schemas.openxmlformats.org/officeDocument/2006/relationships/tags" Target="../tags/tag71.xml"/><Relationship Id="rId12" Type="http://schemas.openxmlformats.org/officeDocument/2006/relationships/tags" Target="../tags/tag76.xml"/><Relationship Id="rId17" Type="http://schemas.openxmlformats.org/officeDocument/2006/relationships/tags" Target="../tags/tag81.xml"/><Relationship Id="rId25" Type="http://schemas.openxmlformats.org/officeDocument/2006/relationships/tags" Target="../tags/tag89.xml"/><Relationship Id="rId2" Type="http://schemas.openxmlformats.org/officeDocument/2006/relationships/tags" Target="../tags/tag66.xml"/><Relationship Id="rId16" Type="http://schemas.openxmlformats.org/officeDocument/2006/relationships/tags" Target="../tags/tag80.xml"/><Relationship Id="rId20" Type="http://schemas.openxmlformats.org/officeDocument/2006/relationships/tags" Target="../tags/tag84.xml"/><Relationship Id="rId29" Type="http://schemas.openxmlformats.org/officeDocument/2006/relationships/slideLayout" Target="../slideLayouts/slideLayout8.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24" Type="http://schemas.openxmlformats.org/officeDocument/2006/relationships/tags" Target="../tags/tag88.xml"/><Relationship Id="rId5" Type="http://schemas.openxmlformats.org/officeDocument/2006/relationships/tags" Target="../tags/tag69.xml"/><Relationship Id="rId15" Type="http://schemas.openxmlformats.org/officeDocument/2006/relationships/tags" Target="../tags/tag79.xml"/><Relationship Id="rId23" Type="http://schemas.openxmlformats.org/officeDocument/2006/relationships/tags" Target="../tags/tag87.xml"/><Relationship Id="rId28" Type="http://schemas.openxmlformats.org/officeDocument/2006/relationships/tags" Target="../tags/tag92.xml"/><Relationship Id="rId10" Type="http://schemas.openxmlformats.org/officeDocument/2006/relationships/tags" Target="../tags/tag74.xml"/><Relationship Id="rId19" Type="http://schemas.openxmlformats.org/officeDocument/2006/relationships/tags" Target="../tags/tag83.xml"/><Relationship Id="rId31" Type="http://schemas.openxmlformats.org/officeDocument/2006/relationships/image" Target="../media/image7.png"/><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 Id="rId22" Type="http://schemas.openxmlformats.org/officeDocument/2006/relationships/tags" Target="../tags/tag86.xml"/><Relationship Id="rId27" Type="http://schemas.openxmlformats.org/officeDocument/2006/relationships/tags" Target="../tags/tag91.xml"/><Relationship Id="rId3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tags" Target="../tags/tag105.xml"/><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tags" Target="../tags/tag104.xml"/><Relationship Id="rId2" Type="http://schemas.openxmlformats.org/officeDocument/2006/relationships/tags" Target="../tags/tag94.xml"/><Relationship Id="rId16" Type="http://schemas.openxmlformats.org/officeDocument/2006/relationships/image" Target="../media/image8.png"/><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tags" Target="../tags/tag103.xml"/><Relationship Id="rId5" Type="http://schemas.openxmlformats.org/officeDocument/2006/relationships/tags" Target="../tags/tag97.xml"/><Relationship Id="rId15" Type="http://schemas.openxmlformats.org/officeDocument/2006/relationships/notesSlide" Target="../notesSlides/notesSlide6.xml"/><Relationship Id="rId10" Type="http://schemas.openxmlformats.org/officeDocument/2006/relationships/tags" Target="../tags/tag102.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tags" Target="../tags/tag118.xml"/><Relationship Id="rId18" Type="http://schemas.openxmlformats.org/officeDocument/2006/relationships/notesSlide" Target="../notesSlides/notesSlide7.xml"/><Relationship Id="rId3" Type="http://schemas.openxmlformats.org/officeDocument/2006/relationships/tags" Target="../tags/tag108.xml"/><Relationship Id="rId7" Type="http://schemas.openxmlformats.org/officeDocument/2006/relationships/tags" Target="../tags/tag112.xml"/><Relationship Id="rId12" Type="http://schemas.openxmlformats.org/officeDocument/2006/relationships/tags" Target="../tags/tag117.xml"/><Relationship Id="rId17" Type="http://schemas.openxmlformats.org/officeDocument/2006/relationships/slideLayout" Target="../slideLayouts/slideLayout8.xml"/><Relationship Id="rId2" Type="http://schemas.openxmlformats.org/officeDocument/2006/relationships/tags" Target="../tags/tag107.xml"/><Relationship Id="rId16" Type="http://schemas.openxmlformats.org/officeDocument/2006/relationships/tags" Target="../tags/tag121.xml"/><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tags" Target="../tags/tag116.xml"/><Relationship Id="rId5" Type="http://schemas.openxmlformats.org/officeDocument/2006/relationships/tags" Target="../tags/tag110.xml"/><Relationship Id="rId15" Type="http://schemas.openxmlformats.org/officeDocument/2006/relationships/tags" Target="../tags/tag120.xml"/><Relationship Id="rId10" Type="http://schemas.openxmlformats.org/officeDocument/2006/relationships/tags" Target="../tags/tag115.xml"/><Relationship Id="rId19" Type="http://schemas.openxmlformats.org/officeDocument/2006/relationships/image" Target="../media/image9.png"/><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tags" Target="../tags/tag119.xml"/></Relationships>
</file>

<file path=ppt/slides/_rels/slide8.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tags" Target="../tags/tag134.xml"/><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tags" Target="../tags/tag133.xml"/><Relationship Id="rId2" Type="http://schemas.openxmlformats.org/officeDocument/2006/relationships/tags" Target="../tags/tag123.xml"/><Relationship Id="rId16" Type="http://schemas.openxmlformats.org/officeDocument/2006/relationships/image" Target="../media/image9.png"/><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tags" Target="../tags/tag132.xml"/><Relationship Id="rId5" Type="http://schemas.openxmlformats.org/officeDocument/2006/relationships/tags" Target="../tags/tag126.xml"/><Relationship Id="rId15" Type="http://schemas.openxmlformats.org/officeDocument/2006/relationships/notesSlide" Target="../notesSlides/notesSlide8.xml"/><Relationship Id="rId10" Type="http://schemas.openxmlformats.org/officeDocument/2006/relationships/tags" Target="../tags/tag131.xml"/><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tags" Target="../tags/tag142.xml"/><Relationship Id="rId13" Type="http://schemas.openxmlformats.org/officeDocument/2006/relationships/tags" Target="../tags/tag147.xml"/><Relationship Id="rId3" Type="http://schemas.openxmlformats.org/officeDocument/2006/relationships/tags" Target="../tags/tag137.xml"/><Relationship Id="rId7" Type="http://schemas.openxmlformats.org/officeDocument/2006/relationships/tags" Target="../tags/tag141.xml"/><Relationship Id="rId12" Type="http://schemas.openxmlformats.org/officeDocument/2006/relationships/tags" Target="../tags/tag146.xml"/><Relationship Id="rId17" Type="http://schemas.openxmlformats.org/officeDocument/2006/relationships/image" Target="../media/image9.png"/><Relationship Id="rId2" Type="http://schemas.openxmlformats.org/officeDocument/2006/relationships/tags" Target="../tags/tag136.xml"/><Relationship Id="rId16" Type="http://schemas.openxmlformats.org/officeDocument/2006/relationships/notesSlide" Target="../notesSlides/notesSlide9.xml"/><Relationship Id="rId1" Type="http://schemas.openxmlformats.org/officeDocument/2006/relationships/tags" Target="../tags/tag135.xml"/><Relationship Id="rId6" Type="http://schemas.openxmlformats.org/officeDocument/2006/relationships/tags" Target="../tags/tag140.xml"/><Relationship Id="rId11" Type="http://schemas.openxmlformats.org/officeDocument/2006/relationships/tags" Target="../tags/tag145.xml"/><Relationship Id="rId5" Type="http://schemas.openxmlformats.org/officeDocument/2006/relationships/tags" Target="../tags/tag139.xml"/><Relationship Id="rId15" Type="http://schemas.openxmlformats.org/officeDocument/2006/relationships/slideLayout" Target="../slideLayouts/slideLayout8.xml"/><Relationship Id="rId10" Type="http://schemas.openxmlformats.org/officeDocument/2006/relationships/tags" Target="../tags/tag144.xml"/><Relationship Id="rId4" Type="http://schemas.openxmlformats.org/officeDocument/2006/relationships/tags" Target="../tags/tag138.xml"/><Relationship Id="rId9" Type="http://schemas.openxmlformats.org/officeDocument/2006/relationships/tags" Target="../tags/tag143.xml"/><Relationship Id="rId14" Type="http://schemas.openxmlformats.org/officeDocument/2006/relationships/tags" Target="../tags/tag14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6CD5"/>
        </a:solidFill>
        <a:effectLst/>
      </p:bgPr>
    </p:bg>
    <p:spTree>
      <p:nvGrpSpPr>
        <p:cNvPr id="1" name=""/>
        <p:cNvGrpSpPr/>
        <p:nvPr/>
      </p:nvGrpSpPr>
      <p:grpSpPr>
        <a:xfrm>
          <a:off x="0" y="0"/>
          <a:ext cx="0" cy="0"/>
          <a:chOff x="0" y="0"/>
          <a:chExt cx="0" cy="0"/>
        </a:xfrm>
      </p:grpSpPr>
      <p:sp>
        <p:nvSpPr>
          <p:cNvPr id="2" name="PA-标题 1"/>
          <p:cNvSpPr>
            <a:spLocks noGrp="1"/>
          </p:cNvSpPr>
          <p:nvPr>
            <p:ph type="ctrTitle"/>
            <p:custDataLst>
              <p:tags r:id="rId2"/>
            </p:custDataLst>
          </p:nvPr>
        </p:nvSpPr>
        <p:spPr>
          <a:xfrm>
            <a:off x="1524000" y="1693399"/>
            <a:ext cx="9144000" cy="1630702"/>
          </a:xfrm>
        </p:spPr>
        <p:txBody>
          <a:bodyPr>
            <a:normAutofit/>
          </a:bodyPr>
          <a:lstStyle/>
          <a:p>
            <a:r>
              <a:rPr lang="zh-CN" altLang="en-US" sz="9600" b="1" dirty="0" smtClean="0">
                <a:ln>
                  <a:solidFill>
                    <a:schemeClr val="bg1"/>
                  </a:solidFill>
                </a:ln>
                <a:solidFill>
                  <a:srgbClr val="FEDB21"/>
                </a:solidFill>
                <a:effectLst>
                  <a:outerShdw blurRad="38100" dist="38100" dir="2700000" algn="tl">
                    <a:srgbClr val="000000">
                      <a:alpha val="43137"/>
                    </a:srgbClr>
                  </a:outerShdw>
                </a:effectLst>
                <a:latin typeface="+mn-lt"/>
                <a:ea typeface="+mn-ea"/>
                <a:cs typeface="+mn-ea"/>
                <a:sym typeface="+mn-lt"/>
              </a:rPr>
              <a:t>开学第一课</a:t>
            </a:r>
            <a:endParaRPr lang="zh-CN" altLang="en-US" sz="9600" b="1" dirty="0">
              <a:ln>
                <a:solidFill>
                  <a:schemeClr val="bg1"/>
                </a:solidFill>
              </a:ln>
              <a:solidFill>
                <a:srgbClr val="FEDB21"/>
              </a:solidFill>
              <a:effectLst>
                <a:outerShdw blurRad="38100" dist="38100" dir="2700000" algn="tl">
                  <a:srgbClr val="000000">
                    <a:alpha val="43137"/>
                  </a:srgbClr>
                </a:outerShdw>
              </a:effectLst>
              <a:latin typeface="+mn-lt"/>
              <a:ea typeface="+mn-ea"/>
              <a:cs typeface="+mn-ea"/>
              <a:sym typeface="+mn-lt"/>
            </a:endParaRPr>
          </a:p>
        </p:txBody>
      </p:sp>
      <p:pic>
        <p:nvPicPr>
          <p:cNvPr id="5" name="PA-图片 4">
            <a:extLst>
              <a:ext uri="{FF2B5EF4-FFF2-40B4-BE49-F238E27FC236}">
                <a16:creationId xmlns:a16="http://schemas.microsoft.com/office/drawing/2014/main" xmlns="" id="{65408B75-5856-4A00-9FB6-CB9F583CDE3E}"/>
              </a:ext>
            </a:extLst>
          </p:cNvPr>
          <p:cNvPicPr>
            <a:picLocks noChangeAspect="1"/>
          </p:cNvPicPr>
          <p:nvPr>
            <p:custDataLst>
              <p:tags r:id="rId3"/>
            </p:custDataLst>
          </p:nvPr>
        </p:nvPicPr>
        <p:blipFill rotWithShape="1">
          <a:blip r:embed="rId14" cstate="print">
            <a:extLst>
              <a:ext uri="{28A0092B-C50C-407E-A947-70E740481C1C}">
                <a14:useLocalDpi xmlns:a14="http://schemas.microsoft.com/office/drawing/2010/main" val="0"/>
              </a:ext>
            </a:extLst>
          </a:blip>
          <a:srcRect b="16848"/>
          <a:stretch/>
        </p:blipFill>
        <p:spPr>
          <a:xfrm>
            <a:off x="0" y="5267402"/>
            <a:ext cx="12192000" cy="1630702"/>
          </a:xfrm>
          <a:prstGeom prst="rect">
            <a:avLst/>
          </a:prstGeom>
        </p:spPr>
      </p:pic>
      <p:pic>
        <p:nvPicPr>
          <p:cNvPr id="7" name="PA-图片 6">
            <a:extLst>
              <a:ext uri="{FF2B5EF4-FFF2-40B4-BE49-F238E27FC236}">
                <a16:creationId xmlns:a16="http://schemas.microsoft.com/office/drawing/2014/main" xmlns="" id="{291CD7F4-6554-42D4-B934-C30BA7DE382A}"/>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10770870" y="3149412"/>
            <a:ext cx="1145764" cy="2387601"/>
          </a:xfrm>
          <a:prstGeom prst="rect">
            <a:avLst/>
          </a:prstGeom>
        </p:spPr>
      </p:pic>
      <p:pic>
        <p:nvPicPr>
          <p:cNvPr id="9" name="PA-图片 8">
            <a:extLst>
              <a:ext uri="{FF2B5EF4-FFF2-40B4-BE49-F238E27FC236}">
                <a16:creationId xmlns:a16="http://schemas.microsoft.com/office/drawing/2014/main" xmlns="" id="{AC68057F-AE4C-472E-838A-D45C1D0407EB}"/>
              </a:ext>
            </a:extLst>
          </p:cNvPr>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2303201" y="4811083"/>
            <a:ext cx="1380975" cy="1915297"/>
          </a:xfrm>
          <a:prstGeom prst="rect">
            <a:avLst/>
          </a:prstGeom>
        </p:spPr>
      </p:pic>
      <p:pic>
        <p:nvPicPr>
          <p:cNvPr id="11" name="PA-图片 10">
            <a:extLst>
              <a:ext uri="{FF2B5EF4-FFF2-40B4-BE49-F238E27FC236}">
                <a16:creationId xmlns:a16="http://schemas.microsoft.com/office/drawing/2014/main" xmlns="" id="{BA3C6DA9-BC18-484C-9443-8515F03A268F}"/>
              </a:ext>
            </a:extLst>
          </p:cNvPr>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45895" y="2840226"/>
            <a:ext cx="1380975" cy="1812530"/>
          </a:xfrm>
          <a:prstGeom prst="rect">
            <a:avLst/>
          </a:prstGeom>
        </p:spPr>
      </p:pic>
      <p:sp>
        <p:nvSpPr>
          <p:cNvPr id="16" name="PA-文本框 15">
            <a:extLst>
              <a:ext uri="{FF2B5EF4-FFF2-40B4-BE49-F238E27FC236}">
                <a16:creationId xmlns:a16="http://schemas.microsoft.com/office/drawing/2014/main" xmlns="" id="{FD20A7A2-8BB2-4BC9-822B-7D5AD0293A20}"/>
              </a:ext>
            </a:extLst>
          </p:cNvPr>
          <p:cNvSpPr txBox="1"/>
          <p:nvPr>
            <p:custDataLst>
              <p:tags r:id="rId7"/>
            </p:custDataLst>
          </p:nvPr>
        </p:nvSpPr>
        <p:spPr>
          <a:xfrm>
            <a:off x="3189446" y="4032789"/>
            <a:ext cx="5813108" cy="700576"/>
          </a:xfrm>
          <a:prstGeom prst="rect">
            <a:avLst/>
          </a:prstGeom>
          <a:noFill/>
        </p:spPr>
        <p:txBody>
          <a:bodyPr wrap="square" rtlCol="0">
            <a:spAutoFit/>
          </a:bodyPr>
          <a:lstStyle/>
          <a:p>
            <a:pPr algn="ctr">
              <a:lnSpc>
                <a:spcPct val="150000"/>
              </a:lnSpc>
            </a:pPr>
            <a:r>
              <a:rPr sz="1400" cap="all" dirty="0">
                <a:solidFill>
                  <a:schemeClr val="bg1"/>
                </a:solidFill>
                <a:uFillTx/>
                <a:cs typeface="+mn-ea"/>
                <a:sym typeface="+mn-lt"/>
              </a:rPr>
              <a:t>Strive for dreams / stand firm for idealsStrive for dreams / stand firm for ideals</a:t>
            </a:r>
          </a:p>
        </p:txBody>
      </p:sp>
      <p:grpSp>
        <p:nvGrpSpPr>
          <p:cNvPr id="17" name="PA-组合 16">
            <a:extLst>
              <a:ext uri="{FF2B5EF4-FFF2-40B4-BE49-F238E27FC236}">
                <a16:creationId xmlns:a16="http://schemas.microsoft.com/office/drawing/2014/main" xmlns="" id="{F2B745AF-8965-4647-AD50-273FD898BD22}"/>
              </a:ext>
            </a:extLst>
          </p:cNvPr>
          <p:cNvGrpSpPr/>
          <p:nvPr>
            <p:custDataLst>
              <p:tags r:id="rId8"/>
            </p:custDataLst>
          </p:nvPr>
        </p:nvGrpSpPr>
        <p:grpSpPr>
          <a:xfrm>
            <a:off x="5381625" y="5013166"/>
            <a:ext cx="1428750" cy="330200"/>
            <a:chOff x="5398" y="7575"/>
            <a:chExt cx="2250" cy="520"/>
          </a:xfrm>
          <a:solidFill>
            <a:srgbClr val="FFC000"/>
          </a:solidFill>
        </p:grpSpPr>
        <p:sp>
          <p:nvSpPr>
            <p:cNvPr id="18" name="PA-Flowchart: Terminator 17">
              <a:extLst>
                <a:ext uri="{FF2B5EF4-FFF2-40B4-BE49-F238E27FC236}">
                  <a16:creationId xmlns:a16="http://schemas.microsoft.com/office/drawing/2014/main" xmlns="" id="{DDE40D4E-D4AE-4E19-8C2B-269CB21301DA}"/>
                </a:ext>
              </a:extLst>
            </p:cNvPr>
            <p:cNvSpPr/>
            <p:nvPr>
              <p:custDataLst>
                <p:tags r:id="rId10"/>
              </p:custDataLst>
            </p:nvPr>
          </p:nvSpPr>
          <p:spPr>
            <a:xfrm>
              <a:off x="5398" y="7575"/>
              <a:ext cx="2250" cy="520"/>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FEDB21"/>
                </a:solidFill>
                <a:cs typeface="+mn-ea"/>
                <a:sym typeface="+mn-lt"/>
              </a:endParaRPr>
            </a:p>
          </p:txBody>
        </p:sp>
        <p:sp>
          <p:nvSpPr>
            <p:cNvPr id="19" name="PA-文本框 18">
              <a:extLst>
                <a:ext uri="{FF2B5EF4-FFF2-40B4-BE49-F238E27FC236}">
                  <a16:creationId xmlns:a16="http://schemas.microsoft.com/office/drawing/2014/main" xmlns="" id="{22ADC413-1A5C-4996-8FB8-0BE406DC8DDC}"/>
                </a:ext>
              </a:extLst>
            </p:cNvPr>
            <p:cNvSpPr txBox="1"/>
            <p:nvPr>
              <p:custDataLst>
                <p:tags r:id="rId11"/>
              </p:custDataLst>
            </p:nvPr>
          </p:nvSpPr>
          <p:spPr>
            <a:xfrm>
              <a:off x="5627" y="7593"/>
              <a:ext cx="1773" cy="485"/>
            </a:xfrm>
            <a:prstGeom prst="rect">
              <a:avLst/>
            </a:prstGeom>
            <a:grpFill/>
          </p:spPr>
          <p:txBody>
            <a:bodyPr wrap="none" rtlCol="0" anchor="t">
              <a:spAutoFit/>
            </a:bodyPr>
            <a:lstStyle/>
            <a:p>
              <a:r>
                <a:rPr lang="zh-CN" sz="1400" cap="all" dirty="0">
                  <a:solidFill>
                    <a:srgbClr val="226CD5"/>
                  </a:solidFill>
                  <a:uFillTx/>
                  <a:cs typeface="+mn-ea"/>
                  <a:sym typeface="+mn-lt"/>
                </a:rPr>
                <a:t>新学期</a:t>
              </a:r>
              <a:r>
                <a:rPr lang="en-US" altLang="zh-CN" sz="1400" cap="all" dirty="0">
                  <a:solidFill>
                    <a:srgbClr val="226CD5"/>
                  </a:solidFill>
                  <a:uFillTx/>
                  <a:cs typeface="+mn-ea"/>
                  <a:sym typeface="+mn-lt"/>
                </a:rPr>
                <a:t>·</a:t>
              </a:r>
              <a:r>
                <a:rPr lang="zh-CN" altLang="en-US" sz="1400" cap="all" dirty="0">
                  <a:solidFill>
                    <a:srgbClr val="226CD5"/>
                  </a:solidFill>
                  <a:uFillTx/>
                  <a:cs typeface="+mn-ea"/>
                  <a:sym typeface="+mn-lt"/>
                </a:rPr>
                <a:t>加油</a:t>
              </a:r>
            </a:p>
          </p:txBody>
        </p:sp>
      </p:grpSp>
      <p:sp>
        <p:nvSpPr>
          <p:cNvPr id="20" name="PA-文本框 19">
            <a:extLst>
              <a:ext uri="{FF2B5EF4-FFF2-40B4-BE49-F238E27FC236}">
                <a16:creationId xmlns:a16="http://schemas.microsoft.com/office/drawing/2014/main" xmlns="" id="{E2ED6C50-FA7E-4893-B530-F814A4009715}"/>
              </a:ext>
            </a:extLst>
          </p:cNvPr>
          <p:cNvSpPr txBox="1"/>
          <p:nvPr>
            <p:custDataLst>
              <p:tags r:id="rId9"/>
            </p:custDataLst>
          </p:nvPr>
        </p:nvSpPr>
        <p:spPr>
          <a:xfrm>
            <a:off x="2471320" y="3458428"/>
            <a:ext cx="7249361" cy="523220"/>
          </a:xfrm>
          <a:prstGeom prst="rect">
            <a:avLst/>
          </a:prstGeom>
          <a:noFill/>
        </p:spPr>
        <p:txBody>
          <a:bodyPr wrap="square" rtlCol="0">
            <a:spAutoFit/>
          </a:bodyPr>
          <a:lstStyle/>
          <a:p>
            <a:pPr algn="dist"/>
            <a:r>
              <a:rPr lang="zh-CN" altLang="en-US" sz="2800" dirty="0">
                <a:solidFill>
                  <a:schemeClr val="bg1"/>
                </a:solidFill>
                <a:cs typeface="+mn-ea"/>
                <a:sym typeface="+mn-lt"/>
              </a:rPr>
              <a:t>为梦想而奋斗</a:t>
            </a:r>
            <a:r>
              <a:rPr lang="en-US" altLang="zh-CN" sz="2800" dirty="0">
                <a:solidFill>
                  <a:schemeClr val="bg1"/>
                </a:solidFill>
                <a:cs typeface="+mn-ea"/>
                <a:sym typeface="+mn-lt"/>
              </a:rPr>
              <a:t>/</a:t>
            </a:r>
            <a:r>
              <a:rPr lang="zh-CN" altLang="en-US" sz="2800" dirty="0">
                <a:solidFill>
                  <a:schemeClr val="bg1"/>
                </a:solidFill>
                <a:cs typeface="+mn-ea"/>
                <a:sym typeface="+mn-lt"/>
              </a:rPr>
              <a:t>为理想而坚定</a:t>
            </a:r>
          </a:p>
        </p:txBody>
      </p:sp>
    </p:spTree>
    <p:custDataLst>
      <p:tags r:id="rId1"/>
    </p:custDataLst>
    <p:extLst>
      <p:ext uri="{BB962C8B-B14F-4D97-AF65-F5344CB8AC3E}">
        <p14:creationId xmlns:p14="http://schemas.microsoft.com/office/powerpoint/2010/main" val="383819538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1.5"/>
                                          </p:val>
                                        </p:tav>
                                      </p:tavLst>
                                    </p:anim>
                                    <p:anim calcmode="lin" valueType="num">
                                      <p:cBhvr>
                                        <p:cTn id="8" dur="500" fill="hold"/>
                                        <p:tgtEl>
                                          <p:spTgt spid="2"/>
                                        </p:tgtEl>
                                        <p:attrNameLst>
                                          <p:attrName>ppt_h</p:attrName>
                                        </p:attrNameLst>
                                      </p:cBhvr>
                                      <p:tavLst>
                                        <p:tav tm="0">
                                          <p:val>
                                            <p:fltVal val="0"/>
                                          </p:val>
                                        </p:tav>
                                        <p:tav tm="100000">
                                          <p:val>
                                            <p:strVal val="#ppt_h*1.5"/>
                                          </p:val>
                                        </p:tav>
                                      </p:tavLst>
                                    </p:anim>
                                    <p:animEffect transition="in" filter="fade">
                                      <p:cBhvr>
                                        <p:cTn id="9" dur="500"/>
                                        <p:tgtEl>
                                          <p:spTgt spid="2"/>
                                        </p:tgtEl>
                                      </p:cBhvr>
                                    </p:animEffect>
                                    <p:anim to="" calcmode="lin" valueType="num">
                                      <p:cBhvr>
                                        <p:cTn id="10" dur="500" fill="hold">
                                          <p:stCondLst>
                                            <p:cond delay="0"/>
                                          </p:stCondLst>
                                        </p:cTn>
                                        <p:tgtEl>
                                          <p:spTgt spid="2"/>
                                        </p:tgtEl>
                                        <p:attrNameLst>
                                          <p:attrName>ppt_x</p:attrName>
                                        </p:attrNameLst>
                                      </p:cBhvr>
                                      <p:tavLst>
                                        <p:tav tm="0">
                                          <p:val>
                                            <p:strVal val="#ppt_x"/>
                                          </p:val>
                                        </p:tav>
                                        <p:tav tm="100000">
                                          <p:val>
                                            <p:strVal val="0.5"/>
                                          </p:val>
                                        </p:tav>
                                      </p:tavLst>
                                    </p:anim>
                                    <p:anim to="" calcmode="lin" valueType="num">
                                      <p:cBhvr>
                                        <p:cTn id="11" dur="500" fill="hold">
                                          <p:stCondLst>
                                            <p:cond delay="0"/>
                                          </p:stCondLst>
                                        </p:cTn>
                                        <p:tgtEl>
                                          <p:spTgt spid="2"/>
                                        </p:tgtEl>
                                        <p:attrNameLst>
                                          <p:attrName>ppt_y</p:attrName>
                                        </p:attrNameLst>
                                      </p:cBhvr>
                                      <p:tavLst>
                                        <p:tav tm="0">
                                          <p:val>
                                            <p:strVal val="#ppt_y"/>
                                          </p:val>
                                        </p:tav>
                                        <p:tav tm="100000">
                                          <p:val>
                                            <p:strVal val="0.5"/>
                                          </p:val>
                                        </p:tav>
                                      </p:tavLst>
                                    </p:anim>
                                  </p:childTnLst>
                                </p:cTn>
                              </p:par>
                            </p:childTnLst>
                          </p:cTn>
                        </p:par>
                        <p:par>
                          <p:cTn id="12" fill="hold">
                            <p:stCondLst>
                              <p:cond delay="500"/>
                            </p:stCondLst>
                            <p:childTnLst>
                              <p:par>
                                <p:cTn id="13" presetID="53" presetClass="entr" presetSubtype="16" fill="hold" grpId="1"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strVal val="#ppt_w*1.5"/>
                                          </p:val>
                                        </p:tav>
                                        <p:tav tm="100000">
                                          <p:val>
                                            <p:strVal val="#ppt_w"/>
                                          </p:val>
                                        </p:tav>
                                      </p:tavLst>
                                    </p:anim>
                                    <p:anim calcmode="lin" valueType="num">
                                      <p:cBhvr>
                                        <p:cTn id="16" dur="500" fill="hold"/>
                                        <p:tgtEl>
                                          <p:spTgt spid="2"/>
                                        </p:tgtEl>
                                        <p:attrNameLst>
                                          <p:attrName>ppt_h</p:attrName>
                                        </p:attrNameLst>
                                      </p:cBhvr>
                                      <p:tavLst>
                                        <p:tav tm="0">
                                          <p:val>
                                            <p:strVal val="#ppt_h*1.5"/>
                                          </p:val>
                                        </p:tav>
                                        <p:tav tm="100000">
                                          <p:val>
                                            <p:strVal val="#ppt_h"/>
                                          </p:val>
                                        </p:tav>
                                      </p:tavLst>
                                    </p:anim>
                                    <p:animEffect transition="in" filter="fade">
                                      <p:cBhvr>
                                        <p:cTn id="17" dur="500"/>
                                        <p:tgtEl>
                                          <p:spTgt spid="2"/>
                                        </p:tgtEl>
                                      </p:cBhvr>
                                    </p:animEffect>
                                    <p:anim to="" calcmode="lin" valueType="num">
                                      <p:cBhvr>
                                        <p:cTn id="18" dur="500" fill="hold">
                                          <p:stCondLst>
                                            <p:cond delay="0"/>
                                          </p:stCondLst>
                                        </p:cTn>
                                        <p:tgtEl>
                                          <p:spTgt spid="2"/>
                                        </p:tgtEl>
                                        <p:attrNameLst>
                                          <p:attrName>ppt_x</p:attrName>
                                        </p:attrNameLst>
                                      </p:cBhvr>
                                      <p:tavLst>
                                        <p:tav tm="0">
                                          <p:val>
                                            <p:strVal val="0.5"/>
                                          </p:val>
                                        </p:tav>
                                        <p:tav tm="100000">
                                          <p:val>
                                            <p:strVal val="#ppt_x"/>
                                          </p:val>
                                        </p:tav>
                                      </p:tavLst>
                                    </p:anim>
                                    <p:anim to="" calcmode="lin" valueType="num">
                                      <p:cBhvr>
                                        <p:cTn id="19" dur="500" fill="hold">
                                          <p:stCondLst>
                                            <p:cond delay="0"/>
                                          </p:stCondLst>
                                        </p:cTn>
                                        <p:tgtEl>
                                          <p:spTgt spid="2"/>
                                        </p:tgtEl>
                                        <p:attrNameLst>
                                          <p:attrName>ppt_y</p:attrName>
                                        </p:attrNameLst>
                                      </p:cBhvr>
                                      <p:tavLst>
                                        <p:tav tm="0">
                                          <p:val>
                                            <p:strVal val="0.5"/>
                                          </p:val>
                                        </p:tav>
                                        <p:tav tm="100000">
                                          <p:val>
                                            <p:strVal val="#ppt_y"/>
                                          </p:val>
                                        </p:tav>
                                      </p:tavLst>
                                    </p:anim>
                                  </p:childTnLst>
                                </p:cTn>
                              </p:par>
                            </p:childTnLst>
                          </p:cTn>
                        </p:par>
                        <p:par>
                          <p:cTn id="20" fill="hold">
                            <p:stCondLst>
                              <p:cond delay="1000"/>
                            </p:stCondLst>
                            <p:childTnLst>
                              <p:par>
                                <p:cTn id="21" presetID="3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800" decel="100000"/>
                                        <p:tgtEl>
                                          <p:spTgt spid="5"/>
                                        </p:tgtEl>
                                      </p:cBhvr>
                                    </p:animEffect>
                                    <p:anim calcmode="lin" valueType="num">
                                      <p:cBhvr>
                                        <p:cTn id="24" dur="800" decel="100000" fill="hold"/>
                                        <p:tgtEl>
                                          <p:spTgt spid="5"/>
                                        </p:tgtEl>
                                        <p:attrNameLst>
                                          <p:attrName>style.rotation</p:attrName>
                                        </p:attrNameLst>
                                      </p:cBhvr>
                                      <p:tavLst>
                                        <p:tav tm="0">
                                          <p:val>
                                            <p:fltVal val="-90"/>
                                          </p:val>
                                        </p:tav>
                                        <p:tav tm="100000">
                                          <p:val>
                                            <p:fltVal val="0"/>
                                          </p:val>
                                        </p:tav>
                                      </p:tavLst>
                                    </p:anim>
                                    <p:anim calcmode="lin" valueType="num">
                                      <p:cBhvr>
                                        <p:cTn id="25" dur="800" decel="100000" fill="hold"/>
                                        <p:tgtEl>
                                          <p:spTgt spid="5"/>
                                        </p:tgtEl>
                                        <p:attrNameLst>
                                          <p:attrName>ppt_x</p:attrName>
                                        </p:attrNameLst>
                                      </p:cBhvr>
                                      <p:tavLst>
                                        <p:tav tm="0">
                                          <p:val>
                                            <p:strVal val="#ppt_x+0.4"/>
                                          </p:val>
                                        </p:tav>
                                        <p:tav tm="100000">
                                          <p:val>
                                            <p:strVal val="#ppt_x-0.05"/>
                                          </p:val>
                                        </p:tav>
                                      </p:tavLst>
                                    </p:anim>
                                    <p:anim calcmode="lin" valueType="num">
                                      <p:cBhvr>
                                        <p:cTn id="26" dur="800" decel="100000" fill="hold"/>
                                        <p:tgtEl>
                                          <p:spTgt spid="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9" fill="hold">
                            <p:stCondLst>
                              <p:cond delay="2000"/>
                            </p:stCondLst>
                            <p:childTnLst>
                              <p:par>
                                <p:cTn id="30" presetID="3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800" decel="100000"/>
                                        <p:tgtEl>
                                          <p:spTgt spid="7"/>
                                        </p:tgtEl>
                                      </p:cBhvr>
                                    </p:animEffect>
                                    <p:anim calcmode="lin" valueType="num">
                                      <p:cBhvr>
                                        <p:cTn id="33" dur="800" decel="100000" fill="hold"/>
                                        <p:tgtEl>
                                          <p:spTgt spid="7"/>
                                        </p:tgtEl>
                                        <p:attrNameLst>
                                          <p:attrName>style.rotation</p:attrName>
                                        </p:attrNameLst>
                                      </p:cBhvr>
                                      <p:tavLst>
                                        <p:tav tm="0">
                                          <p:val>
                                            <p:fltVal val="-90"/>
                                          </p:val>
                                        </p:tav>
                                        <p:tav tm="100000">
                                          <p:val>
                                            <p:fltVal val="0"/>
                                          </p:val>
                                        </p:tav>
                                      </p:tavLst>
                                    </p:anim>
                                    <p:anim calcmode="lin" valueType="num">
                                      <p:cBhvr>
                                        <p:cTn id="34" dur="800" decel="100000" fill="hold"/>
                                        <p:tgtEl>
                                          <p:spTgt spid="7"/>
                                        </p:tgtEl>
                                        <p:attrNameLst>
                                          <p:attrName>ppt_x</p:attrName>
                                        </p:attrNameLst>
                                      </p:cBhvr>
                                      <p:tavLst>
                                        <p:tav tm="0">
                                          <p:val>
                                            <p:strVal val="#ppt_x+0.4"/>
                                          </p:val>
                                        </p:tav>
                                        <p:tav tm="100000">
                                          <p:val>
                                            <p:strVal val="#ppt_x-0.05"/>
                                          </p:val>
                                        </p:tav>
                                      </p:tavLst>
                                    </p:anim>
                                    <p:anim calcmode="lin" valueType="num">
                                      <p:cBhvr>
                                        <p:cTn id="35" dur="800" decel="100000" fill="hold"/>
                                        <p:tgtEl>
                                          <p:spTgt spid="7"/>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38" fill="hold">
                            <p:stCondLst>
                              <p:cond delay="3000"/>
                            </p:stCondLst>
                            <p:childTnLst>
                              <p:par>
                                <p:cTn id="39" presetID="30"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800" decel="100000"/>
                                        <p:tgtEl>
                                          <p:spTgt spid="9"/>
                                        </p:tgtEl>
                                      </p:cBhvr>
                                    </p:animEffect>
                                    <p:anim calcmode="lin" valueType="num">
                                      <p:cBhvr>
                                        <p:cTn id="42" dur="800" decel="100000" fill="hold"/>
                                        <p:tgtEl>
                                          <p:spTgt spid="9"/>
                                        </p:tgtEl>
                                        <p:attrNameLst>
                                          <p:attrName>style.rotation</p:attrName>
                                        </p:attrNameLst>
                                      </p:cBhvr>
                                      <p:tavLst>
                                        <p:tav tm="0">
                                          <p:val>
                                            <p:fltVal val="-90"/>
                                          </p:val>
                                        </p:tav>
                                        <p:tav tm="100000">
                                          <p:val>
                                            <p:fltVal val="0"/>
                                          </p:val>
                                        </p:tav>
                                      </p:tavLst>
                                    </p:anim>
                                    <p:anim calcmode="lin" valueType="num">
                                      <p:cBhvr>
                                        <p:cTn id="43" dur="800" decel="100000" fill="hold"/>
                                        <p:tgtEl>
                                          <p:spTgt spid="9"/>
                                        </p:tgtEl>
                                        <p:attrNameLst>
                                          <p:attrName>ppt_x</p:attrName>
                                        </p:attrNameLst>
                                      </p:cBhvr>
                                      <p:tavLst>
                                        <p:tav tm="0">
                                          <p:val>
                                            <p:strVal val="#ppt_x+0.4"/>
                                          </p:val>
                                        </p:tav>
                                        <p:tav tm="100000">
                                          <p:val>
                                            <p:strVal val="#ppt_x-0.05"/>
                                          </p:val>
                                        </p:tav>
                                      </p:tavLst>
                                    </p:anim>
                                    <p:anim calcmode="lin" valueType="num">
                                      <p:cBhvr>
                                        <p:cTn id="44" dur="800" decel="100000" fill="hold"/>
                                        <p:tgtEl>
                                          <p:spTgt spid="9"/>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47" fill="hold">
                            <p:stCondLst>
                              <p:cond delay="4000"/>
                            </p:stCondLst>
                            <p:childTnLst>
                              <p:par>
                                <p:cTn id="48" presetID="30" presetClass="entr" presetSubtype="0"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800" decel="100000"/>
                                        <p:tgtEl>
                                          <p:spTgt spid="11"/>
                                        </p:tgtEl>
                                      </p:cBhvr>
                                    </p:animEffect>
                                    <p:anim calcmode="lin" valueType="num">
                                      <p:cBhvr>
                                        <p:cTn id="51" dur="800" decel="100000" fill="hold"/>
                                        <p:tgtEl>
                                          <p:spTgt spid="11"/>
                                        </p:tgtEl>
                                        <p:attrNameLst>
                                          <p:attrName>style.rotation</p:attrName>
                                        </p:attrNameLst>
                                      </p:cBhvr>
                                      <p:tavLst>
                                        <p:tav tm="0">
                                          <p:val>
                                            <p:fltVal val="-90"/>
                                          </p:val>
                                        </p:tav>
                                        <p:tav tm="100000">
                                          <p:val>
                                            <p:fltVal val="0"/>
                                          </p:val>
                                        </p:tav>
                                      </p:tavLst>
                                    </p:anim>
                                    <p:anim calcmode="lin" valueType="num">
                                      <p:cBhvr>
                                        <p:cTn id="52" dur="800" decel="100000" fill="hold"/>
                                        <p:tgtEl>
                                          <p:spTgt spid="11"/>
                                        </p:tgtEl>
                                        <p:attrNameLst>
                                          <p:attrName>ppt_x</p:attrName>
                                        </p:attrNameLst>
                                      </p:cBhvr>
                                      <p:tavLst>
                                        <p:tav tm="0">
                                          <p:val>
                                            <p:strVal val="#ppt_x+0.4"/>
                                          </p:val>
                                        </p:tav>
                                        <p:tav tm="100000">
                                          <p:val>
                                            <p:strVal val="#ppt_x-0.05"/>
                                          </p:val>
                                        </p:tav>
                                      </p:tavLst>
                                    </p:anim>
                                    <p:anim calcmode="lin" valueType="num">
                                      <p:cBhvr>
                                        <p:cTn id="53" dur="800" decel="100000" fill="hold"/>
                                        <p:tgtEl>
                                          <p:spTgt spid="11"/>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56" fill="hold">
                            <p:stCondLst>
                              <p:cond delay="5000"/>
                            </p:stCondLst>
                            <p:childTnLst>
                              <p:par>
                                <p:cTn id="57" presetID="30" presetClass="entr" presetSubtype="0" fill="hold" grpId="2"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800" decel="100000"/>
                                        <p:tgtEl>
                                          <p:spTgt spid="16"/>
                                        </p:tgtEl>
                                      </p:cBhvr>
                                    </p:animEffect>
                                    <p:anim calcmode="lin" valueType="num">
                                      <p:cBhvr>
                                        <p:cTn id="60" dur="800" decel="100000" fill="hold"/>
                                        <p:tgtEl>
                                          <p:spTgt spid="16"/>
                                        </p:tgtEl>
                                        <p:attrNameLst>
                                          <p:attrName>style.rotation</p:attrName>
                                        </p:attrNameLst>
                                      </p:cBhvr>
                                      <p:tavLst>
                                        <p:tav tm="0">
                                          <p:val>
                                            <p:fltVal val="-90"/>
                                          </p:val>
                                        </p:tav>
                                        <p:tav tm="100000">
                                          <p:val>
                                            <p:fltVal val="0"/>
                                          </p:val>
                                        </p:tav>
                                      </p:tavLst>
                                    </p:anim>
                                    <p:anim calcmode="lin" valueType="num">
                                      <p:cBhvr>
                                        <p:cTn id="61" dur="800" decel="100000" fill="hold"/>
                                        <p:tgtEl>
                                          <p:spTgt spid="16"/>
                                        </p:tgtEl>
                                        <p:attrNameLst>
                                          <p:attrName>ppt_x</p:attrName>
                                        </p:attrNameLst>
                                      </p:cBhvr>
                                      <p:tavLst>
                                        <p:tav tm="0">
                                          <p:val>
                                            <p:strVal val="#ppt_x+0.4"/>
                                          </p:val>
                                        </p:tav>
                                        <p:tav tm="100000">
                                          <p:val>
                                            <p:strVal val="#ppt_x-0.05"/>
                                          </p:val>
                                        </p:tav>
                                      </p:tavLst>
                                    </p:anim>
                                    <p:anim calcmode="lin" valueType="num">
                                      <p:cBhvr>
                                        <p:cTn id="62" dur="800" decel="100000" fill="hold"/>
                                        <p:tgtEl>
                                          <p:spTgt spid="16"/>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par>
                          <p:cTn id="65" fill="hold">
                            <p:stCondLst>
                              <p:cond delay="6000"/>
                            </p:stCondLst>
                            <p:childTnLst>
                              <p:par>
                                <p:cTn id="66" presetID="30" presetClass="entr" presetSubtype="0"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800" decel="100000"/>
                                        <p:tgtEl>
                                          <p:spTgt spid="17"/>
                                        </p:tgtEl>
                                      </p:cBhvr>
                                    </p:animEffect>
                                    <p:anim calcmode="lin" valueType="num">
                                      <p:cBhvr>
                                        <p:cTn id="69" dur="800" decel="100000" fill="hold"/>
                                        <p:tgtEl>
                                          <p:spTgt spid="17"/>
                                        </p:tgtEl>
                                        <p:attrNameLst>
                                          <p:attrName>style.rotation</p:attrName>
                                        </p:attrNameLst>
                                      </p:cBhvr>
                                      <p:tavLst>
                                        <p:tav tm="0">
                                          <p:val>
                                            <p:fltVal val="-90"/>
                                          </p:val>
                                        </p:tav>
                                        <p:tav tm="100000">
                                          <p:val>
                                            <p:fltVal val="0"/>
                                          </p:val>
                                        </p:tav>
                                      </p:tavLst>
                                    </p:anim>
                                    <p:anim calcmode="lin" valueType="num">
                                      <p:cBhvr>
                                        <p:cTn id="70" dur="800" decel="100000" fill="hold"/>
                                        <p:tgtEl>
                                          <p:spTgt spid="17"/>
                                        </p:tgtEl>
                                        <p:attrNameLst>
                                          <p:attrName>ppt_x</p:attrName>
                                        </p:attrNameLst>
                                      </p:cBhvr>
                                      <p:tavLst>
                                        <p:tav tm="0">
                                          <p:val>
                                            <p:strVal val="#ppt_x+0.4"/>
                                          </p:val>
                                        </p:tav>
                                        <p:tav tm="100000">
                                          <p:val>
                                            <p:strVal val="#ppt_x-0.05"/>
                                          </p:val>
                                        </p:tav>
                                      </p:tavLst>
                                    </p:anim>
                                    <p:anim calcmode="lin" valueType="num">
                                      <p:cBhvr>
                                        <p:cTn id="71" dur="800" decel="100000" fill="hold"/>
                                        <p:tgtEl>
                                          <p:spTgt spid="17"/>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74" fill="hold">
                            <p:stCondLst>
                              <p:cond delay="7000"/>
                            </p:stCondLst>
                            <p:childTnLst>
                              <p:par>
                                <p:cTn id="75" presetID="30" presetClass="entr" presetSubtype="0" fill="hold" grpId="2"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800" decel="100000"/>
                                        <p:tgtEl>
                                          <p:spTgt spid="20"/>
                                        </p:tgtEl>
                                      </p:cBhvr>
                                    </p:animEffect>
                                    <p:anim calcmode="lin" valueType="num">
                                      <p:cBhvr>
                                        <p:cTn id="78" dur="800" decel="100000" fill="hold"/>
                                        <p:tgtEl>
                                          <p:spTgt spid="20"/>
                                        </p:tgtEl>
                                        <p:attrNameLst>
                                          <p:attrName>style.rotation</p:attrName>
                                        </p:attrNameLst>
                                      </p:cBhvr>
                                      <p:tavLst>
                                        <p:tav tm="0">
                                          <p:val>
                                            <p:fltVal val="-90"/>
                                          </p:val>
                                        </p:tav>
                                        <p:tav tm="100000">
                                          <p:val>
                                            <p:fltVal val="0"/>
                                          </p:val>
                                        </p:tav>
                                      </p:tavLst>
                                    </p:anim>
                                    <p:anim calcmode="lin" valueType="num">
                                      <p:cBhvr>
                                        <p:cTn id="79" dur="800" decel="100000" fill="hold"/>
                                        <p:tgtEl>
                                          <p:spTgt spid="20"/>
                                        </p:tgtEl>
                                        <p:attrNameLst>
                                          <p:attrName>ppt_x</p:attrName>
                                        </p:attrNameLst>
                                      </p:cBhvr>
                                      <p:tavLst>
                                        <p:tav tm="0">
                                          <p:val>
                                            <p:strVal val="#ppt_x+0.4"/>
                                          </p:val>
                                        </p:tav>
                                        <p:tav tm="100000">
                                          <p:val>
                                            <p:strVal val="#ppt_x-0.05"/>
                                          </p:val>
                                        </p:tav>
                                      </p:tavLst>
                                    </p:anim>
                                    <p:anim calcmode="lin" valueType="num">
                                      <p:cBhvr>
                                        <p:cTn id="80" dur="800" decel="100000" fill="hold"/>
                                        <p:tgtEl>
                                          <p:spTgt spid="20"/>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6" grpId="1"/>
      <p:bldP spid="16" grpId="2"/>
      <p:bldP spid="20" grpId="1"/>
      <p:bldP spid="20" grpId="2"/>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26CD5"/>
        </a:solidFill>
        <a:effectLst/>
      </p:bgPr>
    </p:bg>
    <p:spTree>
      <p:nvGrpSpPr>
        <p:cNvPr id="1" name=""/>
        <p:cNvGrpSpPr/>
        <p:nvPr/>
      </p:nvGrpSpPr>
      <p:grpSpPr>
        <a:xfrm>
          <a:off x="0" y="0"/>
          <a:ext cx="0" cy="0"/>
          <a:chOff x="0" y="0"/>
          <a:chExt cx="0" cy="0"/>
        </a:xfrm>
      </p:grpSpPr>
      <p:sp>
        <p:nvSpPr>
          <p:cNvPr id="3" name="PA-矩形 2"/>
          <p:cNvSpPr/>
          <p:nvPr>
            <p:custDataLst>
              <p:tags r:id="rId2"/>
            </p:custDataLst>
          </p:nvPr>
        </p:nvSpPr>
        <p:spPr>
          <a:xfrm>
            <a:off x="795698" y="2081338"/>
            <a:ext cx="10723202" cy="2169825"/>
          </a:xfrm>
          <a:prstGeom prst="rect">
            <a:avLst/>
          </a:prstGeom>
        </p:spPr>
        <p:txBody>
          <a:bodyPr wrap="square">
            <a:spAutoFit/>
          </a:bodyPr>
          <a:lstStyle/>
          <a:p>
            <a:pPr>
              <a:lnSpc>
                <a:spcPct val="150000"/>
              </a:lnSpc>
            </a:pPr>
            <a:r>
              <a:rPr lang="zh-CN" altLang="en-US" dirty="0">
                <a:solidFill>
                  <a:schemeClr val="bg1"/>
                </a:solidFill>
                <a:cs typeface="+mn-ea"/>
                <a:sym typeface="+mn-lt"/>
              </a:rPr>
              <a:t>他同齐国的将军田忌很要好。田忌经常同齐威王赛马，马分三等，在比赛时，总是以上马对上马，中马对中马，下马对下马。因为齐威王每一个等级的马都要比田忌的强，所以田忌屡战屡败。孙膑知道此事以后，对田忌说：“再同他比一次吧，我有办法使你得胜。”临场赛马那天，孙膑先以下马对齐威王的上马，再以上马对他的中马，最后以中马对他的下马。比赛结果，一败两胜，田忌赢了。同样的马匹由于调换了一下比赛程序，就得到了反败为胜的结果。</a:t>
            </a:r>
          </a:p>
        </p:txBody>
      </p:sp>
      <p:sp>
        <p:nvSpPr>
          <p:cNvPr id="4" name="PA-圆角矩形 3"/>
          <p:cNvSpPr/>
          <p:nvPr>
            <p:custDataLst>
              <p:tags r:id="rId3"/>
            </p:custDataLst>
          </p:nvPr>
        </p:nvSpPr>
        <p:spPr>
          <a:xfrm>
            <a:off x="795698" y="4479211"/>
            <a:ext cx="5427097" cy="1992035"/>
          </a:xfrm>
          <a:prstGeom prst="roundRect">
            <a:avLst/>
          </a:prstGeom>
          <a:solidFill>
            <a:srgbClr val="FEDB21"/>
          </a:solidFill>
          <a:ln>
            <a:solidFill>
              <a:schemeClr val="tx1">
                <a:lumMod val="75000"/>
                <a:lumOff val="25000"/>
              </a:schemeClr>
            </a:solidFill>
          </a:ln>
        </p:spPr>
        <p:txBody>
          <a:bodyPr wrap="square">
            <a:spAutoFit/>
          </a:bodyPr>
          <a:lstStyle/>
          <a:p>
            <a:pPr>
              <a:lnSpc>
                <a:spcPct val="150000"/>
              </a:lnSpc>
            </a:pPr>
            <a:r>
              <a:rPr lang="zh-CN" altLang="en-US" sz="2000" b="1" dirty="0">
                <a:solidFill>
                  <a:srgbClr val="226CD5"/>
                </a:solidFill>
                <a:cs typeface="+mn-ea"/>
                <a:sym typeface="+mn-lt"/>
              </a:rPr>
              <a:t>这个故事生动地告诉我们：</a:t>
            </a:r>
            <a:endParaRPr lang="en-US" altLang="zh-CN" sz="2000" b="1" dirty="0">
              <a:solidFill>
                <a:srgbClr val="226CD5"/>
              </a:solidFill>
              <a:cs typeface="+mn-ea"/>
              <a:sym typeface="+mn-lt"/>
            </a:endParaRPr>
          </a:p>
          <a:p>
            <a:pPr>
              <a:lnSpc>
                <a:spcPct val="150000"/>
              </a:lnSpc>
            </a:pPr>
            <a:r>
              <a:rPr lang="zh-CN" altLang="en-US" dirty="0">
                <a:solidFill>
                  <a:srgbClr val="226CD5"/>
                </a:solidFill>
                <a:cs typeface="+mn-ea"/>
                <a:sym typeface="+mn-lt"/>
              </a:rPr>
              <a:t>在实际学习中，我们要科学地调配学习计划，注意学习的结构比例，制定扬长避短行之有效的学习计划，从而整体上发挥出自己最好的学习水平。</a:t>
            </a:r>
          </a:p>
        </p:txBody>
      </p:sp>
      <p:grpSp>
        <p:nvGrpSpPr>
          <p:cNvPr id="16" name="PA-组合 15">
            <a:extLst>
              <a:ext uri="{FF2B5EF4-FFF2-40B4-BE49-F238E27FC236}">
                <a16:creationId xmlns:a16="http://schemas.microsoft.com/office/drawing/2014/main" xmlns="" id="{67C04736-ED20-467D-B487-1438CCF11841}"/>
              </a:ext>
            </a:extLst>
          </p:cNvPr>
          <p:cNvGrpSpPr/>
          <p:nvPr>
            <p:custDataLst>
              <p:tags r:id="rId4"/>
            </p:custDataLst>
          </p:nvPr>
        </p:nvGrpSpPr>
        <p:grpSpPr>
          <a:xfrm>
            <a:off x="210893" y="128059"/>
            <a:ext cx="5260468" cy="646331"/>
            <a:chOff x="210893" y="128059"/>
            <a:chExt cx="5260468" cy="646331"/>
          </a:xfrm>
        </p:grpSpPr>
        <p:sp>
          <p:nvSpPr>
            <p:cNvPr id="6" name="PA-文本框 5">
              <a:extLst>
                <a:ext uri="{FF2B5EF4-FFF2-40B4-BE49-F238E27FC236}">
                  <a16:creationId xmlns:a16="http://schemas.microsoft.com/office/drawing/2014/main" xmlns="" id="{7E251F69-31CD-4874-9259-8D039C594A2D}"/>
                </a:ext>
              </a:extLst>
            </p:cNvPr>
            <p:cNvSpPr txBox="1"/>
            <p:nvPr>
              <p:custDataLst>
                <p:tags r:id="rId7"/>
              </p:custDataLst>
            </p:nvPr>
          </p:nvSpPr>
          <p:spPr>
            <a:xfrm>
              <a:off x="210893" y="128059"/>
              <a:ext cx="4047915" cy="646331"/>
            </a:xfrm>
            <a:prstGeom prst="rect">
              <a:avLst/>
            </a:prstGeom>
            <a:noFill/>
          </p:spPr>
          <p:txBody>
            <a:bodyPr wrap="square" rtlCol="0">
              <a:spAutoFit/>
            </a:bodyPr>
            <a:lstStyle/>
            <a:p>
              <a:r>
                <a:rPr lang="zh-CN" altLang="en-US" sz="3600" b="1" spc="600" dirty="0">
                  <a:ln>
                    <a:solidFill>
                      <a:schemeClr val="bg1"/>
                    </a:solidFill>
                  </a:ln>
                  <a:solidFill>
                    <a:schemeClr val="accent4"/>
                  </a:solidFill>
                  <a:effectLst>
                    <a:outerShdw blurRad="38100" dist="38100" dir="2700000" algn="tl">
                      <a:srgbClr val="000000">
                        <a:alpha val="43137"/>
                      </a:srgbClr>
                    </a:outerShdw>
                  </a:effectLst>
                  <a:cs typeface="+mn-ea"/>
                  <a:sym typeface="+mn-lt"/>
                </a:rPr>
                <a:t>关于有效的计划</a:t>
              </a:r>
            </a:p>
          </p:txBody>
        </p:sp>
        <p:grpSp>
          <p:nvGrpSpPr>
            <p:cNvPr id="7" name="组合 6">
              <a:extLst>
                <a:ext uri="{FF2B5EF4-FFF2-40B4-BE49-F238E27FC236}">
                  <a16:creationId xmlns:a16="http://schemas.microsoft.com/office/drawing/2014/main" xmlns="" id="{638981DD-7D17-4E27-BFE0-C6CF1FE8855D}"/>
                </a:ext>
              </a:extLst>
            </p:cNvPr>
            <p:cNvGrpSpPr/>
            <p:nvPr/>
          </p:nvGrpSpPr>
          <p:grpSpPr>
            <a:xfrm>
              <a:off x="4121034" y="191464"/>
              <a:ext cx="1350327" cy="519519"/>
              <a:chOff x="2091373" y="635557"/>
              <a:chExt cx="1350327" cy="519519"/>
            </a:xfrm>
          </p:grpSpPr>
          <p:sp>
            <p:nvSpPr>
              <p:cNvPr id="8" name="PA-文本框 7">
                <a:extLst>
                  <a:ext uri="{FF2B5EF4-FFF2-40B4-BE49-F238E27FC236}">
                    <a16:creationId xmlns:a16="http://schemas.microsoft.com/office/drawing/2014/main" xmlns="" id="{073E23A2-C72A-43E0-90F5-A05A74DA4042}"/>
                  </a:ext>
                </a:extLst>
              </p:cNvPr>
              <p:cNvSpPr txBox="1"/>
              <p:nvPr>
                <p:custDataLst>
                  <p:tags r:id="rId8"/>
                </p:custDataLst>
              </p:nvPr>
            </p:nvSpPr>
            <p:spPr>
              <a:xfrm>
                <a:off x="2091373" y="893466"/>
                <a:ext cx="1350327" cy="261610"/>
              </a:xfrm>
              <a:prstGeom prst="rect">
                <a:avLst/>
              </a:prstGeom>
              <a:noFill/>
            </p:spPr>
            <p:txBody>
              <a:bodyPr wrap="square">
                <a:spAutoFit/>
              </a:bodyPr>
              <a:lstStyle/>
              <a:p>
                <a:pPr algn="dist"/>
                <a:r>
                  <a:rPr lang="zh-CN" altLang="en-US" sz="1100" dirty="0">
                    <a:solidFill>
                      <a:schemeClr val="bg1"/>
                    </a:solidFill>
                    <a:cs typeface="+mn-ea"/>
                    <a:sym typeface="+mn-lt"/>
                  </a:rPr>
                  <a:t>preface</a:t>
                </a:r>
              </a:p>
            </p:txBody>
          </p:sp>
          <p:cxnSp>
            <p:nvCxnSpPr>
              <p:cNvPr id="9" name="PA-直接连接符 8">
                <a:extLst>
                  <a:ext uri="{FF2B5EF4-FFF2-40B4-BE49-F238E27FC236}">
                    <a16:creationId xmlns:a16="http://schemas.microsoft.com/office/drawing/2014/main" xmlns="" id="{5DD7426A-90BA-4E0B-B1FD-5CB8B773288A}"/>
                  </a:ext>
                </a:extLst>
              </p:cNvPr>
              <p:cNvCxnSpPr>
                <a:cxnSpLocks/>
              </p:cNvCxnSpPr>
              <p:nvPr>
                <p:custDataLst>
                  <p:tags r:id="rId9"/>
                </p:custDataLst>
              </p:nvPr>
            </p:nvCxnSpPr>
            <p:spPr>
              <a:xfrm>
                <a:off x="2115661" y="876316"/>
                <a:ext cx="13017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xmlns="" id="{6C4FF9EE-1971-4E82-9840-C97F054CB8B5}"/>
                  </a:ext>
                </a:extLst>
              </p:cNvPr>
              <p:cNvGrpSpPr/>
              <p:nvPr/>
            </p:nvGrpSpPr>
            <p:grpSpPr>
              <a:xfrm>
                <a:off x="2214087" y="635557"/>
                <a:ext cx="1104898" cy="166223"/>
                <a:chOff x="4572000" y="723588"/>
                <a:chExt cx="2152648" cy="323849"/>
              </a:xfrm>
            </p:grpSpPr>
            <p:sp>
              <p:nvSpPr>
                <p:cNvPr id="11" name="PA-椭圆 10">
                  <a:extLst>
                    <a:ext uri="{FF2B5EF4-FFF2-40B4-BE49-F238E27FC236}">
                      <a16:creationId xmlns:a16="http://schemas.microsoft.com/office/drawing/2014/main" xmlns="" id="{347E957E-A3A7-4EFC-8B8A-6ACDBE050AF3}"/>
                    </a:ext>
                  </a:extLst>
                </p:cNvPr>
                <p:cNvSpPr/>
                <p:nvPr>
                  <p:custDataLst>
                    <p:tags r:id="rId10"/>
                  </p:custDataLst>
                </p:nvPr>
              </p:nvSpPr>
              <p:spPr>
                <a:xfrm>
                  <a:off x="4572000"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开</a:t>
                  </a:r>
                </a:p>
              </p:txBody>
            </p:sp>
            <p:sp>
              <p:nvSpPr>
                <p:cNvPr id="12" name="PA-椭圆 11">
                  <a:extLst>
                    <a:ext uri="{FF2B5EF4-FFF2-40B4-BE49-F238E27FC236}">
                      <a16:creationId xmlns:a16="http://schemas.microsoft.com/office/drawing/2014/main" xmlns="" id="{C8325FDC-2C65-443D-931D-17256554D96B}"/>
                    </a:ext>
                  </a:extLst>
                </p:cNvPr>
                <p:cNvSpPr/>
                <p:nvPr>
                  <p:custDataLst>
                    <p:tags r:id="rId11"/>
                  </p:custDataLst>
                </p:nvPr>
              </p:nvSpPr>
              <p:spPr>
                <a:xfrm>
                  <a:off x="5038724"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学</a:t>
                  </a:r>
                </a:p>
              </p:txBody>
            </p:sp>
            <p:sp>
              <p:nvSpPr>
                <p:cNvPr id="13" name="PA-椭圆 12">
                  <a:extLst>
                    <a:ext uri="{FF2B5EF4-FFF2-40B4-BE49-F238E27FC236}">
                      <a16:creationId xmlns:a16="http://schemas.microsoft.com/office/drawing/2014/main" xmlns="" id="{61767ECD-216E-4F44-BD03-F98C1C172C6E}"/>
                    </a:ext>
                  </a:extLst>
                </p:cNvPr>
                <p:cNvSpPr/>
                <p:nvPr>
                  <p:custDataLst>
                    <p:tags r:id="rId12"/>
                  </p:custDataLst>
                </p:nvPr>
              </p:nvSpPr>
              <p:spPr>
                <a:xfrm>
                  <a:off x="5467351"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第</a:t>
                  </a:r>
                </a:p>
              </p:txBody>
            </p:sp>
            <p:sp>
              <p:nvSpPr>
                <p:cNvPr id="14" name="PA-椭圆 13">
                  <a:extLst>
                    <a:ext uri="{FF2B5EF4-FFF2-40B4-BE49-F238E27FC236}">
                      <a16:creationId xmlns:a16="http://schemas.microsoft.com/office/drawing/2014/main" xmlns="" id="{BE65A7B0-E514-4D93-98C4-A9371567052E}"/>
                    </a:ext>
                  </a:extLst>
                </p:cNvPr>
                <p:cNvSpPr/>
                <p:nvPr>
                  <p:custDataLst>
                    <p:tags r:id="rId13"/>
                  </p:custDataLst>
                </p:nvPr>
              </p:nvSpPr>
              <p:spPr>
                <a:xfrm>
                  <a:off x="5934075"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一</a:t>
                  </a:r>
                </a:p>
              </p:txBody>
            </p:sp>
            <p:sp>
              <p:nvSpPr>
                <p:cNvPr id="15" name="PA-椭圆 14">
                  <a:extLst>
                    <a:ext uri="{FF2B5EF4-FFF2-40B4-BE49-F238E27FC236}">
                      <a16:creationId xmlns:a16="http://schemas.microsoft.com/office/drawing/2014/main" xmlns="" id="{708A725E-F50C-43E8-B59B-565DC273B5C2}"/>
                    </a:ext>
                  </a:extLst>
                </p:cNvPr>
                <p:cNvSpPr/>
                <p:nvPr>
                  <p:custDataLst>
                    <p:tags r:id="rId14"/>
                  </p:custDataLst>
                </p:nvPr>
              </p:nvSpPr>
              <p:spPr>
                <a:xfrm>
                  <a:off x="6400799"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课</a:t>
                  </a:r>
                </a:p>
              </p:txBody>
            </p:sp>
          </p:grpSp>
        </p:grpSp>
      </p:grpSp>
      <p:sp>
        <p:nvSpPr>
          <p:cNvPr id="18" name="PA-文本框 17">
            <a:extLst>
              <a:ext uri="{FF2B5EF4-FFF2-40B4-BE49-F238E27FC236}">
                <a16:creationId xmlns:a16="http://schemas.microsoft.com/office/drawing/2014/main" xmlns="" id="{72B57350-4279-485A-80E8-5F11C54A5DF6}"/>
              </a:ext>
            </a:extLst>
          </p:cNvPr>
          <p:cNvSpPr txBox="1"/>
          <p:nvPr>
            <p:custDataLst>
              <p:tags r:id="rId5"/>
            </p:custDataLst>
          </p:nvPr>
        </p:nvSpPr>
        <p:spPr>
          <a:xfrm>
            <a:off x="838200" y="1497971"/>
            <a:ext cx="4991100" cy="461665"/>
          </a:xfrm>
          <a:prstGeom prst="rect">
            <a:avLst/>
          </a:prstGeom>
          <a:solidFill>
            <a:srgbClr val="FEDB21"/>
          </a:solidFill>
        </p:spPr>
        <p:txBody>
          <a:bodyPr wrap="square">
            <a:spAutoFit/>
          </a:bodyPr>
          <a:lstStyle/>
          <a:p>
            <a:r>
              <a:rPr lang="zh-CN" altLang="en-US" sz="2400" dirty="0">
                <a:solidFill>
                  <a:srgbClr val="226CD5"/>
                </a:solidFill>
                <a:cs typeface="+mn-ea"/>
                <a:sym typeface="+mn-lt"/>
              </a:rPr>
              <a:t>孙膑是春秋战国时期的著名军事家</a:t>
            </a:r>
          </a:p>
        </p:txBody>
      </p:sp>
      <p:pic>
        <p:nvPicPr>
          <p:cNvPr id="24" name="PA-图片 23">
            <a:extLst>
              <a:ext uri="{FF2B5EF4-FFF2-40B4-BE49-F238E27FC236}">
                <a16:creationId xmlns:a16="http://schemas.microsoft.com/office/drawing/2014/main" xmlns="" id="{03AC10D8-48BC-4FC0-ACFB-C7824B4E59C6}"/>
              </a:ext>
            </a:extLst>
          </p:cNvPr>
          <p:cNvPicPr>
            <a:picLocks noChangeAspect="1"/>
          </p:cNvPicPr>
          <p:nvPr>
            <p:custDataLst>
              <p:tags r:id="rId6"/>
            </p:custDataLst>
          </p:nvPr>
        </p:nvPicPr>
        <p:blipFill rotWithShape="1">
          <a:blip r:embed="rId17" cstate="print">
            <a:extLst>
              <a:ext uri="{28A0092B-C50C-407E-A947-70E740481C1C}">
                <a14:useLocalDpi xmlns:a14="http://schemas.microsoft.com/office/drawing/2010/main" val="0"/>
              </a:ext>
            </a:extLst>
          </a:blip>
          <a:srcRect l="23233" t="52037" r="19151"/>
          <a:stretch/>
        </p:blipFill>
        <p:spPr>
          <a:xfrm>
            <a:off x="7076970" y="4047708"/>
            <a:ext cx="3247153" cy="2943092"/>
          </a:xfrm>
          <a:custGeom>
            <a:avLst/>
            <a:gdLst>
              <a:gd name="connsiteX0" fmla="*/ 1940030 w 3629129"/>
              <a:gd name="connsiteY0" fmla="*/ 0 h 3289300"/>
              <a:gd name="connsiteX1" fmla="*/ 3629129 w 3629129"/>
              <a:gd name="connsiteY1" fmla="*/ 0 h 3289300"/>
              <a:gd name="connsiteX2" fmla="*/ 3629129 w 3629129"/>
              <a:gd name="connsiteY2" fmla="*/ 736600 h 3289300"/>
              <a:gd name="connsiteX3" fmla="*/ 3311630 w 3629129"/>
              <a:gd name="connsiteY3" fmla="*/ 736600 h 3289300"/>
              <a:gd name="connsiteX4" fmla="*/ 3311630 w 3629129"/>
              <a:gd name="connsiteY4" fmla="*/ 1397000 h 3289300"/>
              <a:gd name="connsiteX5" fmla="*/ 3629129 w 3629129"/>
              <a:gd name="connsiteY5" fmla="*/ 1397000 h 3289300"/>
              <a:gd name="connsiteX6" fmla="*/ 3629129 w 3629129"/>
              <a:gd name="connsiteY6" fmla="*/ 3289300 h 3289300"/>
              <a:gd name="connsiteX7" fmla="*/ 0 w 3629129"/>
              <a:gd name="connsiteY7" fmla="*/ 3289300 h 3289300"/>
              <a:gd name="connsiteX8" fmla="*/ 0 w 3629129"/>
              <a:gd name="connsiteY8" fmla="*/ 647700 h 3289300"/>
              <a:gd name="connsiteX9" fmla="*/ 1940030 w 3629129"/>
              <a:gd name="connsiteY9" fmla="*/ 647700 h 328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9129" h="3289300">
                <a:moveTo>
                  <a:pt x="1940030" y="0"/>
                </a:moveTo>
                <a:lnTo>
                  <a:pt x="3629129" y="0"/>
                </a:lnTo>
                <a:lnTo>
                  <a:pt x="3629129" y="736600"/>
                </a:lnTo>
                <a:lnTo>
                  <a:pt x="3311630" y="736600"/>
                </a:lnTo>
                <a:lnTo>
                  <a:pt x="3311630" y="1397000"/>
                </a:lnTo>
                <a:lnTo>
                  <a:pt x="3629129" y="1397000"/>
                </a:lnTo>
                <a:lnTo>
                  <a:pt x="3629129" y="3289300"/>
                </a:lnTo>
                <a:lnTo>
                  <a:pt x="0" y="3289300"/>
                </a:lnTo>
                <a:lnTo>
                  <a:pt x="0" y="647700"/>
                </a:lnTo>
                <a:lnTo>
                  <a:pt x="1940030" y="647700"/>
                </a:lnTo>
                <a:close/>
              </a:path>
            </a:pathLst>
          </a:custGeom>
        </p:spPr>
      </p:pic>
    </p:spTree>
    <p:custDataLst>
      <p:tags r:id="rId1"/>
    </p:custDataLst>
    <p:extLst>
      <p:ext uri="{BB962C8B-B14F-4D97-AF65-F5344CB8AC3E}">
        <p14:creationId xmlns:p14="http://schemas.microsoft.com/office/powerpoint/2010/main" val="382340158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6*min(max(#ppt_w*#ppt_h,.3),1)-7.4)/-.7*#ppt_w"/>
                                          </p:val>
                                        </p:tav>
                                        <p:tav tm="100000">
                                          <p:val>
                                            <p:strVal val="#ppt_w"/>
                                          </p:val>
                                        </p:tav>
                                      </p:tavLst>
                                    </p:anim>
                                    <p:anim calcmode="lin" valueType="num">
                                      <p:cBhvr>
                                        <p:cTn id="8" dur="500" fill="hold"/>
                                        <p:tgtEl>
                                          <p:spTgt spid="3"/>
                                        </p:tgtEl>
                                        <p:attrNameLst>
                                          <p:attrName>ppt_h</p:attrName>
                                        </p:attrNameLst>
                                      </p:cBhvr>
                                      <p:tavLst>
                                        <p:tav tm="0">
                                          <p:val>
                                            <p:strVal val="(6*min(max(#ppt_w*#ppt_h,.3),1)-7.4)/-.7*#ppt_h"/>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800" decel="100000"/>
                                        <p:tgtEl>
                                          <p:spTgt spid="4"/>
                                        </p:tgtEl>
                                      </p:cBhvr>
                                    </p:animEffect>
                                    <p:anim calcmode="lin" valueType="num">
                                      <p:cBhvr>
                                        <p:cTn id="15" dur="800" decel="100000" fill="hold"/>
                                        <p:tgtEl>
                                          <p:spTgt spid="4"/>
                                        </p:tgtEl>
                                        <p:attrNameLst>
                                          <p:attrName>style.rotation</p:attrName>
                                        </p:attrNameLst>
                                      </p:cBhvr>
                                      <p:tavLst>
                                        <p:tav tm="0">
                                          <p:val>
                                            <p:fltVal val="-90"/>
                                          </p:val>
                                        </p:tav>
                                        <p:tav tm="100000">
                                          <p:val>
                                            <p:fltVal val="0"/>
                                          </p:val>
                                        </p:tav>
                                      </p:tavLst>
                                    </p:anim>
                                    <p:anim calcmode="lin" valueType="num">
                                      <p:cBhvr>
                                        <p:cTn id="16" dur="800" decel="100000" fill="hold"/>
                                        <p:tgtEl>
                                          <p:spTgt spid="4"/>
                                        </p:tgtEl>
                                        <p:attrNameLst>
                                          <p:attrName>ppt_x</p:attrName>
                                        </p:attrNameLst>
                                      </p:cBhvr>
                                      <p:tavLst>
                                        <p:tav tm="0">
                                          <p:val>
                                            <p:strVal val="#ppt_x+0.4"/>
                                          </p:val>
                                        </p:tav>
                                        <p:tav tm="100000">
                                          <p:val>
                                            <p:strVal val="#ppt_x-0.05"/>
                                          </p:val>
                                        </p:tav>
                                      </p:tavLst>
                                    </p:anim>
                                    <p:anim calcmode="lin" valueType="num">
                                      <p:cBhvr>
                                        <p:cTn id="17" dur="800" decel="100000" fill="hold"/>
                                        <p:tgtEl>
                                          <p:spTgt spid="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0" fill="hold">
                            <p:stCondLst>
                              <p:cond delay="1500"/>
                            </p:stCondLst>
                            <p:childTnLst>
                              <p:par>
                                <p:cTn id="21" presetID="3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800" decel="100000"/>
                                        <p:tgtEl>
                                          <p:spTgt spid="16"/>
                                        </p:tgtEl>
                                      </p:cBhvr>
                                    </p:animEffect>
                                    <p:anim calcmode="lin" valueType="num">
                                      <p:cBhvr>
                                        <p:cTn id="24" dur="800" decel="100000" fill="hold"/>
                                        <p:tgtEl>
                                          <p:spTgt spid="16"/>
                                        </p:tgtEl>
                                        <p:attrNameLst>
                                          <p:attrName>style.rotation</p:attrName>
                                        </p:attrNameLst>
                                      </p:cBhvr>
                                      <p:tavLst>
                                        <p:tav tm="0">
                                          <p:val>
                                            <p:fltVal val="-90"/>
                                          </p:val>
                                        </p:tav>
                                        <p:tav tm="100000">
                                          <p:val>
                                            <p:fltVal val="0"/>
                                          </p:val>
                                        </p:tav>
                                      </p:tavLst>
                                    </p:anim>
                                    <p:anim calcmode="lin" valueType="num">
                                      <p:cBhvr>
                                        <p:cTn id="25" dur="800" decel="100000" fill="hold"/>
                                        <p:tgtEl>
                                          <p:spTgt spid="16"/>
                                        </p:tgtEl>
                                        <p:attrNameLst>
                                          <p:attrName>ppt_x</p:attrName>
                                        </p:attrNameLst>
                                      </p:cBhvr>
                                      <p:tavLst>
                                        <p:tav tm="0">
                                          <p:val>
                                            <p:strVal val="#ppt_x+0.4"/>
                                          </p:val>
                                        </p:tav>
                                        <p:tav tm="100000">
                                          <p:val>
                                            <p:strVal val="#ppt_x-0.05"/>
                                          </p:val>
                                        </p:tav>
                                      </p:tavLst>
                                    </p:anim>
                                    <p:anim calcmode="lin" valueType="num">
                                      <p:cBhvr>
                                        <p:cTn id="26" dur="800" decel="100000" fill="hold"/>
                                        <p:tgtEl>
                                          <p:spTgt spid="1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par>
                          <p:cTn id="29" fill="hold">
                            <p:stCondLst>
                              <p:cond delay="2500"/>
                            </p:stCondLst>
                            <p:childTnLst>
                              <p:par>
                                <p:cTn id="30" presetID="30"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800" decel="100000"/>
                                        <p:tgtEl>
                                          <p:spTgt spid="18"/>
                                        </p:tgtEl>
                                      </p:cBhvr>
                                    </p:animEffect>
                                    <p:anim calcmode="lin" valueType="num">
                                      <p:cBhvr>
                                        <p:cTn id="33" dur="800" decel="100000" fill="hold"/>
                                        <p:tgtEl>
                                          <p:spTgt spid="18"/>
                                        </p:tgtEl>
                                        <p:attrNameLst>
                                          <p:attrName>style.rotation</p:attrName>
                                        </p:attrNameLst>
                                      </p:cBhvr>
                                      <p:tavLst>
                                        <p:tav tm="0">
                                          <p:val>
                                            <p:fltVal val="-90"/>
                                          </p:val>
                                        </p:tav>
                                        <p:tav tm="100000">
                                          <p:val>
                                            <p:fltVal val="0"/>
                                          </p:val>
                                        </p:tav>
                                      </p:tavLst>
                                    </p:anim>
                                    <p:anim calcmode="lin" valueType="num">
                                      <p:cBhvr>
                                        <p:cTn id="34" dur="800" decel="100000" fill="hold"/>
                                        <p:tgtEl>
                                          <p:spTgt spid="18"/>
                                        </p:tgtEl>
                                        <p:attrNameLst>
                                          <p:attrName>ppt_x</p:attrName>
                                        </p:attrNameLst>
                                      </p:cBhvr>
                                      <p:tavLst>
                                        <p:tav tm="0">
                                          <p:val>
                                            <p:strVal val="#ppt_x+0.4"/>
                                          </p:val>
                                        </p:tav>
                                        <p:tav tm="100000">
                                          <p:val>
                                            <p:strVal val="#ppt_x-0.05"/>
                                          </p:val>
                                        </p:tav>
                                      </p:tavLst>
                                    </p:anim>
                                    <p:anim calcmode="lin" valueType="num">
                                      <p:cBhvr>
                                        <p:cTn id="35" dur="800" decel="100000" fill="hold"/>
                                        <p:tgtEl>
                                          <p:spTgt spid="18"/>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38" fill="hold">
                            <p:stCondLst>
                              <p:cond delay="3500"/>
                            </p:stCondLst>
                            <p:childTnLst>
                              <p:par>
                                <p:cTn id="39" presetID="30" presetClass="entr" presetSubtype="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800" decel="100000"/>
                                        <p:tgtEl>
                                          <p:spTgt spid="24"/>
                                        </p:tgtEl>
                                      </p:cBhvr>
                                    </p:animEffect>
                                    <p:anim calcmode="lin" valueType="num">
                                      <p:cBhvr>
                                        <p:cTn id="42" dur="800" decel="100000" fill="hold"/>
                                        <p:tgtEl>
                                          <p:spTgt spid="24"/>
                                        </p:tgtEl>
                                        <p:attrNameLst>
                                          <p:attrName>style.rotation</p:attrName>
                                        </p:attrNameLst>
                                      </p:cBhvr>
                                      <p:tavLst>
                                        <p:tav tm="0">
                                          <p:val>
                                            <p:fltVal val="-90"/>
                                          </p:val>
                                        </p:tav>
                                        <p:tav tm="100000">
                                          <p:val>
                                            <p:fltVal val="0"/>
                                          </p:val>
                                        </p:tav>
                                      </p:tavLst>
                                    </p:anim>
                                    <p:anim calcmode="lin" valueType="num">
                                      <p:cBhvr>
                                        <p:cTn id="43" dur="800" decel="100000" fill="hold"/>
                                        <p:tgtEl>
                                          <p:spTgt spid="24"/>
                                        </p:tgtEl>
                                        <p:attrNameLst>
                                          <p:attrName>ppt_x</p:attrName>
                                        </p:attrNameLst>
                                      </p:cBhvr>
                                      <p:tavLst>
                                        <p:tav tm="0">
                                          <p:val>
                                            <p:strVal val="#ppt_x+0.4"/>
                                          </p:val>
                                        </p:tav>
                                        <p:tav tm="100000">
                                          <p:val>
                                            <p:strVal val="#ppt_x-0.05"/>
                                          </p:val>
                                        </p:tav>
                                      </p:tavLst>
                                    </p:anim>
                                    <p:anim calcmode="lin" valueType="num">
                                      <p:cBhvr>
                                        <p:cTn id="44" dur="800" decel="100000" fill="hold"/>
                                        <p:tgtEl>
                                          <p:spTgt spid="24"/>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26CD5"/>
        </a:solidFill>
        <a:effectLst/>
      </p:bgPr>
    </p:bg>
    <p:spTree>
      <p:nvGrpSpPr>
        <p:cNvPr id="1" name=""/>
        <p:cNvGrpSpPr/>
        <p:nvPr/>
      </p:nvGrpSpPr>
      <p:grpSpPr>
        <a:xfrm>
          <a:off x="0" y="0"/>
          <a:ext cx="0" cy="0"/>
          <a:chOff x="0" y="0"/>
          <a:chExt cx="0" cy="0"/>
        </a:xfrm>
      </p:grpSpPr>
      <p:sp>
        <p:nvSpPr>
          <p:cNvPr id="3" name="PA-矩形 2"/>
          <p:cNvSpPr/>
          <p:nvPr>
            <p:custDataLst>
              <p:tags r:id="rId2"/>
            </p:custDataLst>
          </p:nvPr>
        </p:nvSpPr>
        <p:spPr>
          <a:xfrm>
            <a:off x="520700" y="3542510"/>
            <a:ext cx="10858500" cy="2677656"/>
          </a:xfrm>
          <a:prstGeom prst="rect">
            <a:avLst/>
          </a:prstGeom>
        </p:spPr>
        <p:txBody>
          <a:bodyPr wrap="square">
            <a:spAutoFit/>
          </a:bodyPr>
          <a:lstStyle/>
          <a:p>
            <a:pPr>
              <a:lnSpc>
                <a:spcPct val="150000"/>
              </a:lnSpc>
            </a:pPr>
            <a:r>
              <a:rPr lang="zh-CN" altLang="en-US" sz="1600" dirty="0">
                <a:solidFill>
                  <a:schemeClr val="bg1"/>
                </a:solidFill>
                <a:cs typeface="+mn-ea"/>
                <a:sym typeface="+mn-lt"/>
              </a:rPr>
              <a:t>       </a:t>
            </a:r>
            <a:r>
              <a:rPr lang="zh-CN" altLang="en-US" sz="1600" dirty="0" smtClean="0">
                <a:solidFill>
                  <a:schemeClr val="bg1"/>
                </a:solidFill>
                <a:cs typeface="+mn-ea"/>
                <a:sym typeface="+mn-lt"/>
              </a:rPr>
              <a:t>开学第一天</a:t>
            </a:r>
            <a:r>
              <a:rPr lang="zh-CN" altLang="en-US" sz="1600" dirty="0">
                <a:solidFill>
                  <a:schemeClr val="bg1"/>
                </a:solidFill>
                <a:cs typeface="+mn-ea"/>
                <a:sym typeface="+mn-lt"/>
              </a:rPr>
              <a:t>，古希腊大哲学家苏格拉底对学生们说：“今天我们只学一件最简单也是最容易做的事儿。每人把胳膊尽量往前甩，然后再尽量往后甩。”说完，苏格拉底示范了一遍。“从今天开始，每天做</a:t>
            </a:r>
            <a:r>
              <a:rPr lang="en-US" altLang="zh-CN" sz="1600" dirty="0">
                <a:solidFill>
                  <a:schemeClr val="bg1"/>
                </a:solidFill>
                <a:cs typeface="+mn-ea"/>
                <a:sym typeface="+mn-lt"/>
              </a:rPr>
              <a:t>300</a:t>
            </a:r>
            <a:r>
              <a:rPr lang="zh-CN" altLang="en-US" sz="1600" dirty="0">
                <a:solidFill>
                  <a:schemeClr val="bg1"/>
                </a:solidFill>
                <a:cs typeface="+mn-ea"/>
                <a:sym typeface="+mn-lt"/>
              </a:rPr>
              <a:t>下。大家能做到吗</a:t>
            </a:r>
            <a:r>
              <a:rPr lang="en-US" altLang="zh-CN" sz="1600" dirty="0">
                <a:solidFill>
                  <a:schemeClr val="bg1"/>
                </a:solidFill>
                <a:cs typeface="+mn-ea"/>
                <a:sym typeface="+mn-lt"/>
              </a:rPr>
              <a:t>?”</a:t>
            </a:r>
          </a:p>
          <a:p>
            <a:pPr>
              <a:lnSpc>
                <a:spcPct val="150000"/>
              </a:lnSpc>
            </a:pPr>
            <a:r>
              <a:rPr lang="en-US" altLang="zh-CN" sz="1600" dirty="0">
                <a:solidFill>
                  <a:schemeClr val="bg1"/>
                </a:solidFill>
                <a:cs typeface="+mn-ea"/>
                <a:sym typeface="+mn-lt"/>
              </a:rPr>
              <a:t>       </a:t>
            </a:r>
            <a:r>
              <a:rPr lang="zh-CN" altLang="en-US" sz="1600" dirty="0">
                <a:solidFill>
                  <a:schemeClr val="bg1"/>
                </a:solidFill>
                <a:cs typeface="+mn-ea"/>
                <a:sym typeface="+mn-lt"/>
              </a:rPr>
              <a:t>学生们都笑了。这么简单的事，有什么做不到的</a:t>
            </a:r>
            <a:r>
              <a:rPr lang="en-US" altLang="zh-CN" sz="1600" dirty="0">
                <a:solidFill>
                  <a:schemeClr val="bg1"/>
                </a:solidFill>
                <a:cs typeface="+mn-ea"/>
                <a:sym typeface="+mn-lt"/>
              </a:rPr>
              <a:t>?</a:t>
            </a:r>
            <a:r>
              <a:rPr lang="zh-CN" altLang="en-US" sz="1600" dirty="0">
                <a:solidFill>
                  <a:schemeClr val="bg1"/>
                </a:solidFill>
                <a:cs typeface="+mn-ea"/>
                <a:sym typeface="+mn-lt"/>
              </a:rPr>
              <a:t>过了一个月，苏格拉底问学生们：“每天甩手</a:t>
            </a:r>
            <a:r>
              <a:rPr lang="en-US" altLang="zh-CN" sz="1600" dirty="0">
                <a:solidFill>
                  <a:schemeClr val="bg1"/>
                </a:solidFill>
                <a:cs typeface="+mn-ea"/>
                <a:sym typeface="+mn-lt"/>
              </a:rPr>
              <a:t>300</a:t>
            </a:r>
            <a:r>
              <a:rPr lang="zh-CN" altLang="en-US" sz="1600" dirty="0">
                <a:solidFill>
                  <a:schemeClr val="bg1"/>
                </a:solidFill>
                <a:cs typeface="+mn-ea"/>
                <a:sym typeface="+mn-lt"/>
              </a:rPr>
              <a:t>下，哪些同学坚持了</a:t>
            </a:r>
            <a:r>
              <a:rPr lang="en-US" altLang="zh-CN" sz="1600" dirty="0">
                <a:solidFill>
                  <a:schemeClr val="bg1"/>
                </a:solidFill>
                <a:cs typeface="+mn-ea"/>
                <a:sym typeface="+mn-lt"/>
              </a:rPr>
              <a:t>?”</a:t>
            </a:r>
            <a:r>
              <a:rPr lang="zh-CN" altLang="en-US" sz="1600" dirty="0">
                <a:solidFill>
                  <a:schemeClr val="bg1"/>
                </a:solidFill>
                <a:cs typeface="+mn-ea"/>
                <a:sym typeface="+mn-lt"/>
              </a:rPr>
              <a:t>有</a:t>
            </a:r>
            <a:r>
              <a:rPr lang="en-US" altLang="zh-CN" sz="1600" dirty="0">
                <a:solidFill>
                  <a:schemeClr val="bg1"/>
                </a:solidFill>
                <a:cs typeface="+mn-ea"/>
                <a:sym typeface="+mn-lt"/>
              </a:rPr>
              <a:t>90</a:t>
            </a:r>
            <a:r>
              <a:rPr lang="zh-CN" altLang="en-US" sz="1600" dirty="0">
                <a:solidFill>
                  <a:schemeClr val="bg1"/>
                </a:solidFill>
                <a:cs typeface="+mn-ea"/>
                <a:sym typeface="+mn-lt"/>
              </a:rPr>
              <a:t>％的同学骄傲地举起了手。</a:t>
            </a:r>
          </a:p>
          <a:p>
            <a:pPr>
              <a:lnSpc>
                <a:spcPct val="150000"/>
              </a:lnSpc>
            </a:pPr>
            <a:r>
              <a:rPr lang="zh-CN" altLang="en-US" sz="1600" dirty="0">
                <a:solidFill>
                  <a:schemeClr val="bg1"/>
                </a:solidFill>
                <a:cs typeface="+mn-ea"/>
                <a:sym typeface="+mn-lt"/>
              </a:rPr>
              <a:t>      又过了一个月，苏格拉底又问，这回，坚持下来的学生只剩下八成。</a:t>
            </a:r>
          </a:p>
          <a:p>
            <a:pPr>
              <a:lnSpc>
                <a:spcPct val="150000"/>
              </a:lnSpc>
            </a:pPr>
            <a:r>
              <a:rPr lang="zh-CN" altLang="en-US" sz="1600" dirty="0">
                <a:solidFill>
                  <a:schemeClr val="bg1"/>
                </a:solidFill>
                <a:cs typeface="+mn-ea"/>
                <a:sym typeface="+mn-lt"/>
              </a:rPr>
              <a:t>      一年过后，苏格拉底再一次问大家：“请告诉我，最简单的甩手运动，还有哪几位同学坚持了</a:t>
            </a:r>
            <a:r>
              <a:rPr lang="en-US" altLang="zh-CN" sz="1600" dirty="0">
                <a:solidFill>
                  <a:schemeClr val="bg1"/>
                </a:solidFill>
                <a:cs typeface="+mn-ea"/>
                <a:sym typeface="+mn-lt"/>
              </a:rPr>
              <a:t>?”</a:t>
            </a:r>
            <a:r>
              <a:rPr lang="zh-CN" altLang="en-US" sz="1600" dirty="0">
                <a:solidFill>
                  <a:schemeClr val="bg1"/>
                </a:solidFill>
                <a:cs typeface="+mn-ea"/>
                <a:sym typeface="+mn-lt"/>
              </a:rPr>
              <a:t>这时，整个教室里，只有一人举起了手。这个学生就是后来成为古希腊另一位大哲学家的柏拉图。</a:t>
            </a:r>
          </a:p>
        </p:txBody>
      </p:sp>
      <p:sp>
        <p:nvSpPr>
          <p:cNvPr id="5" name="PA-矩形 4"/>
          <p:cNvSpPr/>
          <p:nvPr>
            <p:custDataLst>
              <p:tags r:id="rId3"/>
            </p:custDataLst>
          </p:nvPr>
        </p:nvSpPr>
        <p:spPr>
          <a:xfrm>
            <a:off x="528925" y="1370140"/>
            <a:ext cx="8534544" cy="1754326"/>
          </a:xfrm>
          <a:prstGeom prst="rect">
            <a:avLst/>
          </a:prstGeom>
        </p:spPr>
        <p:txBody>
          <a:bodyPr wrap="square">
            <a:spAutoFit/>
          </a:bodyPr>
          <a:lstStyle/>
          <a:p>
            <a:pPr>
              <a:lnSpc>
                <a:spcPct val="150000"/>
              </a:lnSpc>
            </a:pPr>
            <a:r>
              <a:rPr lang="zh-CN" altLang="en-US" sz="2400" dirty="0">
                <a:solidFill>
                  <a:schemeClr val="bg1"/>
                </a:solidFill>
                <a:cs typeface="+mn-ea"/>
                <a:sym typeface="+mn-lt"/>
              </a:rPr>
              <a:t>正如古人所说：</a:t>
            </a:r>
            <a:endParaRPr lang="en-US" altLang="zh-CN" sz="2400" dirty="0">
              <a:solidFill>
                <a:schemeClr val="bg1"/>
              </a:solidFill>
              <a:cs typeface="+mn-ea"/>
              <a:sym typeface="+mn-lt"/>
            </a:endParaRPr>
          </a:p>
          <a:p>
            <a:pPr>
              <a:lnSpc>
                <a:spcPct val="150000"/>
              </a:lnSpc>
            </a:pPr>
            <a:r>
              <a:rPr lang="zh-CN" altLang="en-US" sz="2400" dirty="0">
                <a:solidFill>
                  <a:schemeClr val="bg1"/>
                </a:solidFill>
                <a:cs typeface="+mn-ea"/>
                <a:sym typeface="+mn-lt"/>
              </a:rPr>
              <a:t>锲而不舍、金石可镂；锲而舍之，朽木不折。</a:t>
            </a:r>
            <a:endParaRPr lang="en-US" altLang="zh-CN" sz="2400" dirty="0">
              <a:solidFill>
                <a:schemeClr val="bg1"/>
              </a:solidFill>
              <a:cs typeface="+mn-ea"/>
              <a:sym typeface="+mn-lt"/>
            </a:endParaRPr>
          </a:p>
          <a:p>
            <a:pPr>
              <a:lnSpc>
                <a:spcPct val="150000"/>
              </a:lnSpc>
            </a:pPr>
            <a:r>
              <a:rPr lang="zh-CN" altLang="en-US" sz="2400" dirty="0">
                <a:solidFill>
                  <a:schemeClr val="bg1"/>
                </a:solidFill>
                <a:cs typeface="+mn-ea"/>
                <a:sym typeface="+mn-lt"/>
              </a:rPr>
              <a:t>只要我们对自己严格要求，坚持不懈，成功就会属于我们！         </a:t>
            </a:r>
          </a:p>
        </p:txBody>
      </p:sp>
      <p:grpSp>
        <p:nvGrpSpPr>
          <p:cNvPr id="6" name="PA-组合 5">
            <a:extLst>
              <a:ext uri="{FF2B5EF4-FFF2-40B4-BE49-F238E27FC236}">
                <a16:creationId xmlns:a16="http://schemas.microsoft.com/office/drawing/2014/main" xmlns="" id="{6E4DDE5B-E73A-4A21-96D5-A90E78C2BBC9}"/>
              </a:ext>
            </a:extLst>
          </p:cNvPr>
          <p:cNvGrpSpPr/>
          <p:nvPr>
            <p:custDataLst>
              <p:tags r:id="rId4"/>
            </p:custDataLst>
          </p:nvPr>
        </p:nvGrpSpPr>
        <p:grpSpPr>
          <a:xfrm>
            <a:off x="210893" y="128059"/>
            <a:ext cx="5260468" cy="646331"/>
            <a:chOff x="210893" y="128059"/>
            <a:chExt cx="5260468" cy="646331"/>
          </a:xfrm>
        </p:grpSpPr>
        <p:sp>
          <p:nvSpPr>
            <p:cNvPr id="7" name="PA-文本框 6">
              <a:extLst>
                <a:ext uri="{FF2B5EF4-FFF2-40B4-BE49-F238E27FC236}">
                  <a16:creationId xmlns:a16="http://schemas.microsoft.com/office/drawing/2014/main" xmlns="" id="{7D144536-A0AE-46E8-870C-61DF0932E2BD}"/>
                </a:ext>
              </a:extLst>
            </p:cNvPr>
            <p:cNvSpPr txBox="1"/>
            <p:nvPr>
              <p:custDataLst>
                <p:tags r:id="rId7"/>
              </p:custDataLst>
            </p:nvPr>
          </p:nvSpPr>
          <p:spPr>
            <a:xfrm>
              <a:off x="210893" y="128059"/>
              <a:ext cx="4047915" cy="646331"/>
            </a:xfrm>
            <a:prstGeom prst="rect">
              <a:avLst/>
            </a:prstGeom>
            <a:noFill/>
          </p:spPr>
          <p:txBody>
            <a:bodyPr wrap="square" rtlCol="0">
              <a:spAutoFit/>
            </a:bodyPr>
            <a:lstStyle/>
            <a:p>
              <a:r>
                <a:rPr lang="zh-CN" altLang="en-US" sz="3600" b="1" spc="600" dirty="0">
                  <a:ln>
                    <a:solidFill>
                      <a:schemeClr val="bg1"/>
                    </a:solidFill>
                  </a:ln>
                  <a:solidFill>
                    <a:schemeClr val="accent4"/>
                  </a:solidFill>
                  <a:effectLst>
                    <a:outerShdw blurRad="38100" dist="38100" dir="2700000" algn="tl">
                      <a:srgbClr val="000000">
                        <a:alpha val="43137"/>
                      </a:srgbClr>
                    </a:outerShdw>
                  </a:effectLst>
                  <a:cs typeface="+mn-ea"/>
                  <a:sym typeface="+mn-lt"/>
                </a:rPr>
                <a:t>关于刻苦和坚持</a:t>
              </a:r>
            </a:p>
          </p:txBody>
        </p:sp>
        <p:grpSp>
          <p:nvGrpSpPr>
            <p:cNvPr id="8" name="组合 7">
              <a:extLst>
                <a:ext uri="{FF2B5EF4-FFF2-40B4-BE49-F238E27FC236}">
                  <a16:creationId xmlns:a16="http://schemas.microsoft.com/office/drawing/2014/main" xmlns="" id="{57C334FC-7332-4D55-B85E-6F8FCADF69F0}"/>
                </a:ext>
              </a:extLst>
            </p:cNvPr>
            <p:cNvGrpSpPr/>
            <p:nvPr/>
          </p:nvGrpSpPr>
          <p:grpSpPr>
            <a:xfrm>
              <a:off x="4121034" y="191464"/>
              <a:ext cx="1350327" cy="519519"/>
              <a:chOff x="2091373" y="635557"/>
              <a:chExt cx="1350327" cy="519519"/>
            </a:xfrm>
          </p:grpSpPr>
          <p:sp>
            <p:nvSpPr>
              <p:cNvPr id="9" name="PA-文本框 8">
                <a:extLst>
                  <a:ext uri="{FF2B5EF4-FFF2-40B4-BE49-F238E27FC236}">
                    <a16:creationId xmlns:a16="http://schemas.microsoft.com/office/drawing/2014/main" xmlns="" id="{1E777B12-24F6-47B3-BF87-06A136D835FF}"/>
                  </a:ext>
                </a:extLst>
              </p:cNvPr>
              <p:cNvSpPr txBox="1"/>
              <p:nvPr>
                <p:custDataLst>
                  <p:tags r:id="rId8"/>
                </p:custDataLst>
              </p:nvPr>
            </p:nvSpPr>
            <p:spPr>
              <a:xfrm>
                <a:off x="2091373" y="893466"/>
                <a:ext cx="1350327" cy="261610"/>
              </a:xfrm>
              <a:prstGeom prst="rect">
                <a:avLst/>
              </a:prstGeom>
              <a:noFill/>
            </p:spPr>
            <p:txBody>
              <a:bodyPr wrap="square">
                <a:spAutoFit/>
              </a:bodyPr>
              <a:lstStyle/>
              <a:p>
                <a:pPr algn="dist"/>
                <a:r>
                  <a:rPr lang="zh-CN" altLang="en-US" sz="1100" dirty="0">
                    <a:solidFill>
                      <a:schemeClr val="bg1"/>
                    </a:solidFill>
                    <a:cs typeface="+mn-ea"/>
                    <a:sym typeface="+mn-lt"/>
                  </a:rPr>
                  <a:t>preface</a:t>
                </a:r>
              </a:p>
            </p:txBody>
          </p:sp>
          <p:cxnSp>
            <p:nvCxnSpPr>
              <p:cNvPr id="10" name="PA-直接连接符 9">
                <a:extLst>
                  <a:ext uri="{FF2B5EF4-FFF2-40B4-BE49-F238E27FC236}">
                    <a16:creationId xmlns:a16="http://schemas.microsoft.com/office/drawing/2014/main" xmlns="" id="{C5C5C393-D234-4582-8A20-99EB919268AE}"/>
                  </a:ext>
                </a:extLst>
              </p:cNvPr>
              <p:cNvCxnSpPr>
                <a:cxnSpLocks/>
              </p:cNvCxnSpPr>
              <p:nvPr>
                <p:custDataLst>
                  <p:tags r:id="rId9"/>
                </p:custDataLst>
              </p:nvPr>
            </p:nvCxnSpPr>
            <p:spPr>
              <a:xfrm>
                <a:off x="2115661" y="876316"/>
                <a:ext cx="13017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组合 10">
                <a:extLst>
                  <a:ext uri="{FF2B5EF4-FFF2-40B4-BE49-F238E27FC236}">
                    <a16:creationId xmlns:a16="http://schemas.microsoft.com/office/drawing/2014/main" xmlns="" id="{10A31F5B-D1A8-4D0D-9E8D-F350EE0AC77A}"/>
                  </a:ext>
                </a:extLst>
              </p:cNvPr>
              <p:cNvGrpSpPr/>
              <p:nvPr/>
            </p:nvGrpSpPr>
            <p:grpSpPr>
              <a:xfrm>
                <a:off x="2214087" y="635557"/>
                <a:ext cx="1104898" cy="166223"/>
                <a:chOff x="4572000" y="723588"/>
                <a:chExt cx="2152648" cy="323849"/>
              </a:xfrm>
            </p:grpSpPr>
            <p:sp>
              <p:nvSpPr>
                <p:cNvPr id="12" name="PA-椭圆 11">
                  <a:extLst>
                    <a:ext uri="{FF2B5EF4-FFF2-40B4-BE49-F238E27FC236}">
                      <a16:creationId xmlns:a16="http://schemas.microsoft.com/office/drawing/2014/main" xmlns="" id="{661BA443-8DBD-4DAE-AA09-C3FA65AA98CC}"/>
                    </a:ext>
                  </a:extLst>
                </p:cNvPr>
                <p:cNvSpPr/>
                <p:nvPr>
                  <p:custDataLst>
                    <p:tags r:id="rId10"/>
                  </p:custDataLst>
                </p:nvPr>
              </p:nvSpPr>
              <p:spPr>
                <a:xfrm>
                  <a:off x="4572000"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开</a:t>
                  </a:r>
                </a:p>
              </p:txBody>
            </p:sp>
            <p:sp>
              <p:nvSpPr>
                <p:cNvPr id="13" name="PA-椭圆 12">
                  <a:extLst>
                    <a:ext uri="{FF2B5EF4-FFF2-40B4-BE49-F238E27FC236}">
                      <a16:creationId xmlns:a16="http://schemas.microsoft.com/office/drawing/2014/main" xmlns="" id="{D0975D18-20F8-4B00-9096-76542BD89606}"/>
                    </a:ext>
                  </a:extLst>
                </p:cNvPr>
                <p:cNvSpPr/>
                <p:nvPr>
                  <p:custDataLst>
                    <p:tags r:id="rId11"/>
                  </p:custDataLst>
                </p:nvPr>
              </p:nvSpPr>
              <p:spPr>
                <a:xfrm>
                  <a:off x="5038724"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学</a:t>
                  </a:r>
                </a:p>
              </p:txBody>
            </p:sp>
            <p:sp>
              <p:nvSpPr>
                <p:cNvPr id="14" name="PA-椭圆 13">
                  <a:extLst>
                    <a:ext uri="{FF2B5EF4-FFF2-40B4-BE49-F238E27FC236}">
                      <a16:creationId xmlns:a16="http://schemas.microsoft.com/office/drawing/2014/main" xmlns="" id="{EC8DE791-A8F6-46BB-ADEE-506B4150BCDA}"/>
                    </a:ext>
                  </a:extLst>
                </p:cNvPr>
                <p:cNvSpPr/>
                <p:nvPr>
                  <p:custDataLst>
                    <p:tags r:id="rId12"/>
                  </p:custDataLst>
                </p:nvPr>
              </p:nvSpPr>
              <p:spPr>
                <a:xfrm>
                  <a:off x="5467351"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第</a:t>
                  </a:r>
                </a:p>
              </p:txBody>
            </p:sp>
            <p:sp>
              <p:nvSpPr>
                <p:cNvPr id="15" name="PA-椭圆 14">
                  <a:extLst>
                    <a:ext uri="{FF2B5EF4-FFF2-40B4-BE49-F238E27FC236}">
                      <a16:creationId xmlns:a16="http://schemas.microsoft.com/office/drawing/2014/main" xmlns="" id="{EEF70A18-1156-40FF-9B82-444EC683CADE}"/>
                    </a:ext>
                  </a:extLst>
                </p:cNvPr>
                <p:cNvSpPr/>
                <p:nvPr>
                  <p:custDataLst>
                    <p:tags r:id="rId13"/>
                  </p:custDataLst>
                </p:nvPr>
              </p:nvSpPr>
              <p:spPr>
                <a:xfrm>
                  <a:off x="5934075"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一</a:t>
                  </a:r>
                </a:p>
              </p:txBody>
            </p:sp>
            <p:sp>
              <p:nvSpPr>
                <p:cNvPr id="16" name="PA-椭圆 15">
                  <a:extLst>
                    <a:ext uri="{FF2B5EF4-FFF2-40B4-BE49-F238E27FC236}">
                      <a16:creationId xmlns:a16="http://schemas.microsoft.com/office/drawing/2014/main" xmlns="" id="{A85C0502-AB06-4B0C-ACCB-B7CEE47778C8}"/>
                    </a:ext>
                  </a:extLst>
                </p:cNvPr>
                <p:cNvSpPr/>
                <p:nvPr>
                  <p:custDataLst>
                    <p:tags r:id="rId14"/>
                  </p:custDataLst>
                </p:nvPr>
              </p:nvSpPr>
              <p:spPr>
                <a:xfrm>
                  <a:off x="6400799"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课</a:t>
                  </a:r>
                </a:p>
              </p:txBody>
            </p:sp>
          </p:grpSp>
        </p:grpSp>
      </p:grpSp>
      <p:cxnSp>
        <p:nvCxnSpPr>
          <p:cNvPr id="17" name="PA-直接连接符 16">
            <a:extLst>
              <a:ext uri="{FF2B5EF4-FFF2-40B4-BE49-F238E27FC236}">
                <a16:creationId xmlns:a16="http://schemas.microsoft.com/office/drawing/2014/main" xmlns="" id="{FD68BE23-9CFB-4A03-ADA3-E9868EEF1B0E}"/>
              </a:ext>
            </a:extLst>
          </p:cNvPr>
          <p:cNvCxnSpPr/>
          <p:nvPr>
            <p:custDataLst>
              <p:tags r:id="rId5"/>
            </p:custDataLst>
          </p:nvPr>
        </p:nvCxnSpPr>
        <p:spPr>
          <a:xfrm>
            <a:off x="528925" y="3364757"/>
            <a:ext cx="109391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PA-图片 18">
            <a:extLst>
              <a:ext uri="{FF2B5EF4-FFF2-40B4-BE49-F238E27FC236}">
                <a16:creationId xmlns:a16="http://schemas.microsoft.com/office/drawing/2014/main" xmlns="" id="{2E88B10F-993A-40C2-91F9-8115A762ACED}"/>
              </a:ext>
            </a:extLst>
          </p:cNvPr>
          <p:cNvPicPr>
            <a:picLocks noChangeAspect="1"/>
          </p:cNvPicPr>
          <p:nvPr>
            <p:custDataLst>
              <p:tags r:id="rId6"/>
            </p:custDataLst>
          </p:nvPr>
        </p:nvPicPr>
        <p:blipFill rotWithShape="1">
          <a:blip r:embed="rId17" cstate="print">
            <a:extLst>
              <a:ext uri="{28A0092B-C50C-407E-A947-70E740481C1C}">
                <a14:useLocalDpi xmlns:a14="http://schemas.microsoft.com/office/drawing/2010/main" val="0"/>
              </a:ext>
            </a:extLst>
          </a:blip>
          <a:srcRect l="69471" b="50000"/>
          <a:stretch/>
        </p:blipFill>
        <p:spPr>
          <a:xfrm>
            <a:off x="9403503" y="848926"/>
            <a:ext cx="1378797" cy="2458658"/>
          </a:xfrm>
          <a:prstGeom prst="rect">
            <a:avLst/>
          </a:prstGeom>
        </p:spPr>
      </p:pic>
    </p:spTree>
    <p:custDataLst>
      <p:tags r:id="rId1"/>
    </p:custDataLst>
    <p:extLst>
      <p:ext uri="{BB962C8B-B14F-4D97-AF65-F5344CB8AC3E}">
        <p14:creationId xmlns:p14="http://schemas.microsoft.com/office/powerpoint/2010/main" val="131003654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800" decel="100000"/>
                                        <p:tgtEl>
                                          <p:spTgt spid="5"/>
                                        </p:tgtEl>
                                      </p:cBhvr>
                                    </p:animEffect>
                                    <p:anim calcmode="lin" valueType="num">
                                      <p:cBhvr>
                                        <p:cTn id="17" dur="800" decel="100000" fill="hold"/>
                                        <p:tgtEl>
                                          <p:spTgt spid="5"/>
                                        </p:tgtEl>
                                        <p:attrNameLst>
                                          <p:attrName>style.rotation</p:attrName>
                                        </p:attrNameLst>
                                      </p:cBhvr>
                                      <p:tavLst>
                                        <p:tav tm="0">
                                          <p:val>
                                            <p:fltVal val="-90"/>
                                          </p:val>
                                        </p:tav>
                                        <p:tav tm="100000">
                                          <p:val>
                                            <p:fltVal val="0"/>
                                          </p:val>
                                        </p:tav>
                                      </p:tavLst>
                                    </p:anim>
                                    <p:anim calcmode="lin" valueType="num">
                                      <p:cBhvr>
                                        <p:cTn id="18" dur="800" decel="100000" fill="hold"/>
                                        <p:tgtEl>
                                          <p:spTgt spid="5"/>
                                        </p:tgtEl>
                                        <p:attrNameLst>
                                          <p:attrName>ppt_x</p:attrName>
                                        </p:attrNameLst>
                                      </p:cBhvr>
                                      <p:tavLst>
                                        <p:tav tm="0">
                                          <p:val>
                                            <p:strVal val="#ppt_x+0.4"/>
                                          </p:val>
                                        </p:tav>
                                        <p:tav tm="100000">
                                          <p:val>
                                            <p:strVal val="#ppt_x-0.05"/>
                                          </p:val>
                                        </p:tav>
                                      </p:tavLst>
                                    </p:anim>
                                    <p:anim calcmode="lin" valueType="num">
                                      <p:cBhvr>
                                        <p:cTn id="19" dur="800" decel="100000" fill="hold"/>
                                        <p:tgtEl>
                                          <p:spTgt spid="5"/>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800" decel="100000"/>
                                        <p:tgtEl>
                                          <p:spTgt spid="6"/>
                                        </p:tgtEl>
                                      </p:cBhvr>
                                    </p:animEffect>
                                    <p:anim calcmode="lin" valueType="num">
                                      <p:cBhvr>
                                        <p:cTn id="26" dur="800" decel="100000" fill="hold"/>
                                        <p:tgtEl>
                                          <p:spTgt spid="6"/>
                                        </p:tgtEl>
                                        <p:attrNameLst>
                                          <p:attrName>style.rotation</p:attrName>
                                        </p:attrNameLst>
                                      </p:cBhvr>
                                      <p:tavLst>
                                        <p:tav tm="0">
                                          <p:val>
                                            <p:fltVal val="-90"/>
                                          </p:val>
                                        </p:tav>
                                        <p:tav tm="100000">
                                          <p:val>
                                            <p:fltVal val="0"/>
                                          </p:val>
                                        </p:tav>
                                      </p:tavLst>
                                    </p:anim>
                                    <p:anim calcmode="lin" valueType="num">
                                      <p:cBhvr>
                                        <p:cTn id="27" dur="800" decel="100000" fill="hold"/>
                                        <p:tgtEl>
                                          <p:spTgt spid="6"/>
                                        </p:tgtEl>
                                        <p:attrNameLst>
                                          <p:attrName>ppt_x</p:attrName>
                                        </p:attrNameLst>
                                      </p:cBhvr>
                                      <p:tavLst>
                                        <p:tav tm="0">
                                          <p:val>
                                            <p:strVal val="#ppt_x+0.4"/>
                                          </p:val>
                                        </p:tav>
                                        <p:tav tm="100000">
                                          <p:val>
                                            <p:strVal val="#ppt_x-0.05"/>
                                          </p:val>
                                        </p:tav>
                                      </p:tavLst>
                                    </p:anim>
                                    <p:anim calcmode="lin" valueType="num">
                                      <p:cBhvr>
                                        <p:cTn id="28" dur="800" decel="100000" fill="hold"/>
                                        <p:tgtEl>
                                          <p:spTgt spid="6"/>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Motion origin="layout" path="M -1.448621 0 L 0 0 E" pathEditMode="relative">
                                      <p:cBhvr from="" to="">
                                        <p:cTn id="34" dur="1000" fill="hold">
                                          <p:stCondLst>
                                            <p:cond delay="0"/>
                                          </p:stCondLst>
                                        </p:cTn>
                                        <p:tgtEl>
                                          <p:spTgt spid="17"/>
                                        </p:tgtEl>
                                        <p:attrNameLst>
                                          <p:attrName>ppt_x</p:attrName>
                                          <p:attrName>ppt_y</p:attrName>
                                        </p:attrNameLst>
                                      </p:cBhvr>
                                    </p:animMotion>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800" decel="100000"/>
                                        <p:tgtEl>
                                          <p:spTgt spid="19"/>
                                        </p:tgtEl>
                                      </p:cBhvr>
                                    </p:animEffect>
                                    <p:anim calcmode="lin" valueType="num">
                                      <p:cBhvr>
                                        <p:cTn id="39" dur="800" decel="100000" fill="hold"/>
                                        <p:tgtEl>
                                          <p:spTgt spid="19"/>
                                        </p:tgtEl>
                                        <p:attrNameLst>
                                          <p:attrName>style.rotation</p:attrName>
                                        </p:attrNameLst>
                                      </p:cBhvr>
                                      <p:tavLst>
                                        <p:tav tm="0">
                                          <p:val>
                                            <p:fltVal val="-90"/>
                                          </p:val>
                                        </p:tav>
                                        <p:tav tm="100000">
                                          <p:val>
                                            <p:fltVal val="0"/>
                                          </p:val>
                                        </p:tav>
                                      </p:tavLst>
                                    </p:anim>
                                    <p:anim calcmode="lin" valueType="num">
                                      <p:cBhvr>
                                        <p:cTn id="40" dur="800" decel="100000" fill="hold"/>
                                        <p:tgtEl>
                                          <p:spTgt spid="19"/>
                                        </p:tgtEl>
                                        <p:attrNameLst>
                                          <p:attrName>ppt_x</p:attrName>
                                        </p:attrNameLst>
                                      </p:cBhvr>
                                      <p:tavLst>
                                        <p:tav tm="0">
                                          <p:val>
                                            <p:strVal val="#ppt_x+0.4"/>
                                          </p:val>
                                        </p:tav>
                                        <p:tav tm="100000">
                                          <p:val>
                                            <p:strVal val="#ppt_x-0.05"/>
                                          </p:val>
                                        </p:tav>
                                      </p:tavLst>
                                    </p:anim>
                                    <p:anim calcmode="lin" valueType="num">
                                      <p:cBhvr>
                                        <p:cTn id="41" dur="800" decel="100000" fill="hold"/>
                                        <p:tgtEl>
                                          <p:spTgt spid="19"/>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26CD5"/>
        </a:solidFill>
        <a:effectLst/>
      </p:bgPr>
    </p:bg>
    <p:spTree>
      <p:nvGrpSpPr>
        <p:cNvPr id="1" name=""/>
        <p:cNvGrpSpPr/>
        <p:nvPr/>
      </p:nvGrpSpPr>
      <p:grpSpPr>
        <a:xfrm>
          <a:off x="0" y="0"/>
          <a:ext cx="0" cy="0"/>
          <a:chOff x="0" y="0"/>
          <a:chExt cx="0" cy="0"/>
        </a:xfrm>
      </p:grpSpPr>
      <p:sp>
        <p:nvSpPr>
          <p:cNvPr id="3" name="PA-矩形 2"/>
          <p:cNvSpPr/>
          <p:nvPr>
            <p:custDataLst>
              <p:tags r:id="rId2"/>
            </p:custDataLst>
          </p:nvPr>
        </p:nvSpPr>
        <p:spPr>
          <a:xfrm>
            <a:off x="687746" y="2396222"/>
            <a:ext cx="6096000" cy="2308324"/>
          </a:xfrm>
          <a:prstGeom prst="rect">
            <a:avLst/>
          </a:prstGeom>
        </p:spPr>
        <p:txBody>
          <a:bodyPr>
            <a:spAutoFit/>
          </a:bodyPr>
          <a:lstStyle/>
          <a:p>
            <a:pPr marL="342900" indent="-342900">
              <a:lnSpc>
                <a:spcPct val="150000"/>
              </a:lnSpc>
              <a:buClr>
                <a:schemeClr val="bg1"/>
              </a:buClr>
              <a:buFont typeface="Wingdings" panose="05000000000000000000" pitchFamily="2" charset="2"/>
              <a:buChar char="Ø"/>
            </a:pPr>
            <a:r>
              <a:rPr lang="zh-CN" altLang="en-US" sz="2400" dirty="0">
                <a:solidFill>
                  <a:schemeClr val="bg1"/>
                </a:solidFill>
                <a:cs typeface="+mn-ea"/>
                <a:sym typeface="+mn-lt"/>
              </a:rPr>
              <a:t>生育你的人，他们使你体验生命</a:t>
            </a:r>
            <a:endParaRPr lang="en-US" altLang="zh-CN" sz="2400" dirty="0">
              <a:solidFill>
                <a:schemeClr val="bg1"/>
              </a:solidFill>
              <a:cs typeface="+mn-ea"/>
              <a:sym typeface="+mn-lt"/>
            </a:endParaRPr>
          </a:p>
          <a:p>
            <a:pPr marL="342900" indent="-342900">
              <a:lnSpc>
                <a:spcPct val="150000"/>
              </a:lnSpc>
              <a:buClr>
                <a:schemeClr val="bg1"/>
              </a:buClr>
              <a:buFont typeface="Wingdings" panose="05000000000000000000" pitchFamily="2" charset="2"/>
              <a:buChar char="Ø"/>
            </a:pPr>
            <a:r>
              <a:rPr lang="zh-CN" altLang="en-US" sz="2400" dirty="0">
                <a:solidFill>
                  <a:schemeClr val="bg1"/>
                </a:solidFill>
                <a:cs typeface="+mn-ea"/>
                <a:sym typeface="+mn-lt"/>
              </a:rPr>
              <a:t>抚养你的人，他们使你不断成长</a:t>
            </a:r>
            <a:endParaRPr lang="en-US" altLang="zh-CN" sz="2400" dirty="0">
              <a:solidFill>
                <a:schemeClr val="bg1"/>
              </a:solidFill>
              <a:cs typeface="+mn-ea"/>
              <a:sym typeface="+mn-lt"/>
            </a:endParaRPr>
          </a:p>
          <a:p>
            <a:pPr marL="342900" indent="-342900">
              <a:lnSpc>
                <a:spcPct val="150000"/>
              </a:lnSpc>
              <a:buClr>
                <a:schemeClr val="bg1"/>
              </a:buClr>
              <a:buFont typeface="Wingdings" panose="05000000000000000000" pitchFamily="2" charset="2"/>
              <a:buChar char="Ø"/>
            </a:pPr>
            <a:r>
              <a:rPr lang="zh-CN" altLang="en-US" sz="2400" dirty="0">
                <a:solidFill>
                  <a:schemeClr val="bg1"/>
                </a:solidFill>
                <a:cs typeface="+mn-ea"/>
                <a:sym typeface="+mn-lt"/>
              </a:rPr>
              <a:t>帮助你的人，他们使你度过难关　</a:t>
            </a:r>
            <a:endParaRPr lang="en-US" altLang="zh-CN" sz="2400" dirty="0">
              <a:solidFill>
                <a:schemeClr val="bg1"/>
              </a:solidFill>
              <a:cs typeface="+mn-ea"/>
              <a:sym typeface="+mn-lt"/>
            </a:endParaRPr>
          </a:p>
          <a:p>
            <a:pPr marL="342900" indent="-342900">
              <a:lnSpc>
                <a:spcPct val="150000"/>
              </a:lnSpc>
              <a:buClr>
                <a:schemeClr val="bg1"/>
              </a:buClr>
              <a:buFont typeface="Wingdings" panose="05000000000000000000" pitchFamily="2" charset="2"/>
              <a:buChar char="Ø"/>
            </a:pPr>
            <a:r>
              <a:rPr lang="zh-CN" altLang="en-US" sz="2400" dirty="0">
                <a:solidFill>
                  <a:schemeClr val="bg1"/>
                </a:solidFill>
                <a:cs typeface="+mn-ea"/>
                <a:sym typeface="+mn-lt"/>
              </a:rPr>
              <a:t>关怀你的人，他们给你温暖</a:t>
            </a:r>
          </a:p>
        </p:txBody>
      </p:sp>
      <p:grpSp>
        <p:nvGrpSpPr>
          <p:cNvPr id="4" name="PA-组合 3">
            <a:extLst>
              <a:ext uri="{FF2B5EF4-FFF2-40B4-BE49-F238E27FC236}">
                <a16:creationId xmlns:a16="http://schemas.microsoft.com/office/drawing/2014/main" xmlns="" id="{B9A90A24-ABA0-4CD2-A6B3-0649C881F0E2}"/>
              </a:ext>
            </a:extLst>
          </p:cNvPr>
          <p:cNvGrpSpPr/>
          <p:nvPr>
            <p:custDataLst>
              <p:tags r:id="rId3"/>
            </p:custDataLst>
          </p:nvPr>
        </p:nvGrpSpPr>
        <p:grpSpPr>
          <a:xfrm>
            <a:off x="210893" y="128059"/>
            <a:ext cx="5260468" cy="646331"/>
            <a:chOff x="210893" y="128059"/>
            <a:chExt cx="5260468" cy="646331"/>
          </a:xfrm>
        </p:grpSpPr>
        <p:sp>
          <p:nvSpPr>
            <p:cNvPr id="5" name="PA-文本框 4">
              <a:extLst>
                <a:ext uri="{FF2B5EF4-FFF2-40B4-BE49-F238E27FC236}">
                  <a16:creationId xmlns:a16="http://schemas.microsoft.com/office/drawing/2014/main" xmlns="" id="{F9BD4C5A-EC63-4186-98CD-FAB2B0C8A900}"/>
                </a:ext>
              </a:extLst>
            </p:cNvPr>
            <p:cNvSpPr txBox="1"/>
            <p:nvPr>
              <p:custDataLst>
                <p:tags r:id="rId8"/>
              </p:custDataLst>
            </p:nvPr>
          </p:nvSpPr>
          <p:spPr>
            <a:xfrm>
              <a:off x="210893" y="128059"/>
              <a:ext cx="4047915" cy="646331"/>
            </a:xfrm>
            <a:prstGeom prst="rect">
              <a:avLst/>
            </a:prstGeom>
            <a:noFill/>
          </p:spPr>
          <p:txBody>
            <a:bodyPr wrap="square" rtlCol="0">
              <a:spAutoFit/>
            </a:bodyPr>
            <a:lstStyle/>
            <a:p>
              <a:r>
                <a:rPr lang="zh-CN" altLang="en-US" sz="3600" b="1" spc="600" dirty="0">
                  <a:ln>
                    <a:solidFill>
                      <a:schemeClr val="bg1"/>
                    </a:solidFill>
                  </a:ln>
                  <a:solidFill>
                    <a:schemeClr val="accent4"/>
                  </a:solidFill>
                  <a:effectLst>
                    <a:outerShdw blurRad="38100" dist="38100" dir="2700000" algn="tl">
                      <a:srgbClr val="000000">
                        <a:alpha val="43137"/>
                      </a:srgbClr>
                    </a:outerShdw>
                  </a:effectLst>
                  <a:cs typeface="+mn-ea"/>
                  <a:sym typeface="+mn-lt"/>
                </a:rPr>
                <a:t>关于感恩和奉献</a:t>
              </a:r>
            </a:p>
          </p:txBody>
        </p:sp>
        <p:grpSp>
          <p:nvGrpSpPr>
            <p:cNvPr id="6" name="组合 5">
              <a:extLst>
                <a:ext uri="{FF2B5EF4-FFF2-40B4-BE49-F238E27FC236}">
                  <a16:creationId xmlns:a16="http://schemas.microsoft.com/office/drawing/2014/main" xmlns="" id="{984C9775-7B12-4A49-AC3D-1062A774D9EE}"/>
                </a:ext>
              </a:extLst>
            </p:cNvPr>
            <p:cNvGrpSpPr/>
            <p:nvPr/>
          </p:nvGrpSpPr>
          <p:grpSpPr>
            <a:xfrm>
              <a:off x="4121034" y="191464"/>
              <a:ext cx="1350327" cy="519519"/>
              <a:chOff x="2091373" y="635557"/>
              <a:chExt cx="1350327" cy="519519"/>
            </a:xfrm>
          </p:grpSpPr>
          <p:sp>
            <p:nvSpPr>
              <p:cNvPr id="7" name="PA-文本框 6">
                <a:extLst>
                  <a:ext uri="{FF2B5EF4-FFF2-40B4-BE49-F238E27FC236}">
                    <a16:creationId xmlns:a16="http://schemas.microsoft.com/office/drawing/2014/main" xmlns="" id="{79691109-6EF7-406D-BBA6-43CD0F9BED46}"/>
                  </a:ext>
                </a:extLst>
              </p:cNvPr>
              <p:cNvSpPr txBox="1"/>
              <p:nvPr>
                <p:custDataLst>
                  <p:tags r:id="rId9"/>
                </p:custDataLst>
              </p:nvPr>
            </p:nvSpPr>
            <p:spPr>
              <a:xfrm>
                <a:off x="2091373" y="893466"/>
                <a:ext cx="1350327" cy="261610"/>
              </a:xfrm>
              <a:prstGeom prst="rect">
                <a:avLst/>
              </a:prstGeom>
              <a:noFill/>
            </p:spPr>
            <p:txBody>
              <a:bodyPr wrap="square">
                <a:spAutoFit/>
              </a:bodyPr>
              <a:lstStyle/>
              <a:p>
                <a:pPr algn="dist"/>
                <a:r>
                  <a:rPr lang="zh-CN" altLang="en-US" sz="1100" dirty="0">
                    <a:solidFill>
                      <a:schemeClr val="bg1"/>
                    </a:solidFill>
                    <a:cs typeface="+mn-ea"/>
                    <a:sym typeface="+mn-lt"/>
                  </a:rPr>
                  <a:t>preface</a:t>
                </a:r>
              </a:p>
            </p:txBody>
          </p:sp>
          <p:cxnSp>
            <p:nvCxnSpPr>
              <p:cNvPr id="8" name="PA-直接连接符 7">
                <a:extLst>
                  <a:ext uri="{FF2B5EF4-FFF2-40B4-BE49-F238E27FC236}">
                    <a16:creationId xmlns:a16="http://schemas.microsoft.com/office/drawing/2014/main" xmlns="" id="{4927E4C4-9F2D-467E-A48A-14BEF1F52159}"/>
                  </a:ext>
                </a:extLst>
              </p:cNvPr>
              <p:cNvCxnSpPr>
                <a:cxnSpLocks/>
              </p:cNvCxnSpPr>
              <p:nvPr>
                <p:custDataLst>
                  <p:tags r:id="rId10"/>
                </p:custDataLst>
              </p:nvPr>
            </p:nvCxnSpPr>
            <p:spPr>
              <a:xfrm>
                <a:off x="2115661" y="876316"/>
                <a:ext cx="13017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a16="http://schemas.microsoft.com/office/drawing/2014/main" xmlns="" id="{F0931F5F-FB4C-4724-A85D-A2C927C123A8}"/>
                  </a:ext>
                </a:extLst>
              </p:cNvPr>
              <p:cNvGrpSpPr/>
              <p:nvPr/>
            </p:nvGrpSpPr>
            <p:grpSpPr>
              <a:xfrm>
                <a:off x="2214087" y="635557"/>
                <a:ext cx="1104898" cy="166223"/>
                <a:chOff x="4572000" y="723588"/>
                <a:chExt cx="2152648" cy="323849"/>
              </a:xfrm>
            </p:grpSpPr>
            <p:sp>
              <p:nvSpPr>
                <p:cNvPr id="10" name="PA-椭圆 9">
                  <a:extLst>
                    <a:ext uri="{FF2B5EF4-FFF2-40B4-BE49-F238E27FC236}">
                      <a16:creationId xmlns:a16="http://schemas.microsoft.com/office/drawing/2014/main" xmlns="" id="{B3B6EF10-6645-43DD-BDCB-C2612EBE9632}"/>
                    </a:ext>
                  </a:extLst>
                </p:cNvPr>
                <p:cNvSpPr/>
                <p:nvPr>
                  <p:custDataLst>
                    <p:tags r:id="rId11"/>
                  </p:custDataLst>
                </p:nvPr>
              </p:nvSpPr>
              <p:spPr>
                <a:xfrm>
                  <a:off x="4572000"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开</a:t>
                  </a:r>
                </a:p>
              </p:txBody>
            </p:sp>
            <p:sp>
              <p:nvSpPr>
                <p:cNvPr id="11" name="PA-椭圆 10">
                  <a:extLst>
                    <a:ext uri="{FF2B5EF4-FFF2-40B4-BE49-F238E27FC236}">
                      <a16:creationId xmlns:a16="http://schemas.microsoft.com/office/drawing/2014/main" xmlns="" id="{9B1B2A4F-81B9-48CE-BD3A-26A4F0B5527E}"/>
                    </a:ext>
                  </a:extLst>
                </p:cNvPr>
                <p:cNvSpPr/>
                <p:nvPr>
                  <p:custDataLst>
                    <p:tags r:id="rId12"/>
                  </p:custDataLst>
                </p:nvPr>
              </p:nvSpPr>
              <p:spPr>
                <a:xfrm>
                  <a:off x="5038724"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学</a:t>
                  </a:r>
                </a:p>
              </p:txBody>
            </p:sp>
            <p:sp>
              <p:nvSpPr>
                <p:cNvPr id="12" name="PA-椭圆 11">
                  <a:extLst>
                    <a:ext uri="{FF2B5EF4-FFF2-40B4-BE49-F238E27FC236}">
                      <a16:creationId xmlns:a16="http://schemas.microsoft.com/office/drawing/2014/main" xmlns="" id="{58549A91-77A6-4FCD-8E1A-F09CC1B32498}"/>
                    </a:ext>
                  </a:extLst>
                </p:cNvPr>
                <p:cNvSpPr/>
                <p:nvPr>
                  <p:custDataLst>
                    <p:tags r:id="rId13"/>
                  </p:custDataLst>
                </p:nvPr>
              </p:nvSpPr>
              <p:spPr>
                <a:xfrm>
                  <a:off x="5467351"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第</a:t>
                  </a:r>
                </a:p>
              </p:txBody>
            </p:sp>
            <p:sp>
              <p:nvSpPr>
                <p:cNvPr id="13" name="PA-椭圆 12">
                  <a:extLst>
                    <a:ext uri="{FF2B5EF4-FFF2-40B4-BE49-F238E27FC236}">
                      <a16:creationId xmlns:a16="http://schemas.microsoft.com/office/drawing/2014/main" xmlns="" id="{4F6DF700-2C8E-4DB0-9490-C05E7E761135}"/>
                    </a:ext>
                  </a:extLst>
                </p:cNvPr>
                <p:cNvSpPr/>
                <p:nvPr>
                  <p:custDataLst>
                    <p:tags r:id="rId14"/>
                  </p:custDataLst>
                </p:nvPr>
              </p:nvSpPr>
              <p:spPr>
                <a:xfrm>
                  <a:off x="5934075"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一</a:t>
                  </a:r>
                </a:p>
              </p:txBody>
            </p:sp>
            <p:sp>
              <p:nvSpPr>
                <p:cNvPr id="14" name="PA-椭圆 13">
                  <a:extLst>
                    <a:ext uri="{FF2B5EF4-FFF2-40B4-BE49-F238E27FC236}">
                      <a16:creationId xmlns:a16="http://schemas.microsoft.com/office/drawing/2014/main" xmlns="" id="{170572C8-AE4E-43C4-836D-D767618FA997}"/>
                    </a:ext>
                  </a:extLst>
                </p:cNvPr>
                <p:cNvSpPr/>
                <p:nvPr>
                  <p:custDataLst>
                    <p:tags r:id="rId15"/>
                  </p:custDataLst>
                </p:nvPr>
              </p:nvSpPr>
              <p:spPr>
                <a:xfrm>
                  <a:off x="6400799"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课</a:t>
                  </a:r>
                </a:p>
              </p:txBody>
            </p:sp>
          </p:grpSp>
        </p:grpSp>
      </p:grpSp>
      <p:sp>
        <p:nvSpPr>
          <p:cNvPr id="16" name="PA-文本框 15">
            <a:extLst>
              <a:ext uri="{FF2B5EF4-FFF2-40B4-BE49-F238E27FC236}">
                <a16:creationId xmlns:a16="http://schemas.microsoft.com/office/drawing/2014/main" xmlns="" id="{10AEF121-A3A0-46C8-954D-67CDE0F6363B}"/>
              </a:ext>
            </a:extLst>
          </p:cNvPr>
          <p:cNvSpPr txBox="1"/>
          <p:nvPr>
            <p:custDataLst>
              <p:tags r:id="rId4"/>
            </p:custDataLst>
          </p:nvPr>
        </p:nvSpPr>
        <p:spPr>
          <a:xfrm>
            <a:off x="621950" y="1062519"/>
            <a:ext cx="1612900" cy="923330"/>
          </a:xfrm>
          <a:prstGeom prst="rect">
            <a:avLst/>
          </a:prstGeom>
          <a:noFill/>
        </p:spPr>
        <p:txBody>
          <a:bodyPr wrap="square">
            <a:spAutoFit/>
          </a:bodyPr>
          <a:lstStyle/>
          <a:p>
            <a:r>
              <a:rPr lang="zh-CN" altLang="en-US" sz="5400" dirty="0">
                <a:ln>
                  <a:solidFill>
                    <a:schemeClr val="bg1"/>
                  </a:solidFill>
                </a:ln>
                <a:solidFill>
                  <a:srgbClr val="FEDB21"/>
                </a:solidFill>
                <a:cs typeface="+mn-ea"/>
                <a:sym typeface="+mn-lt"/>
              </a:rPr>
              <a:t>感激</a:t>
            </a:r>
          </a:p>
        </p:txBody>
      </p:sp>
      <p:sp>
        <p:nvSpPr>
          <p:cNvPr id="18" name="PA-文本框 17">
            <a:extLst>
              <a:ext uri="{FF2B5EF4-FFF2-40B4-BE49-F238E27FC236}">
                <a16:creationId xmlns:a16="http://schemas.microsoft.com/office/drawing/2014/main" xmlns="" id="{11ED8495-D024-48D7-8DE8-103B3FBE09D5}"/>
              </a:ext>
            </a:extLst>
          </p:cNvPr>
          <p:cNvSpPr txBox="1"/>
          <p:nvPr>
            <p:custDataLst>
              <p:tags r:id="rId5"/>
            </p:custDataLst>
          </p:nvPr>
        </p:nvSpPr>
        <p:spPr>
          <a:xfrm>
            <a:off x="2234850" y="1186848"/>
            <a:ext cx="9728550" cy="662554"/>
          </a:xfrm>
          <a:prstGeom prst="rect">
            <a:avLst/>
          </a:prstGeom>
          <a:noFill/>
        </p:spPr>
        <p:txBody>
          <a:bodyPr wrap="square">
            <a:spAutoFit/>
          </a:bodyPr>
          <a:lstStyle/>
          <a:p>
            <a:pPr>
              <a:lnSpc>
                <a:spcPct val="150000"/>
              </a:lnSpc>
            </a:pPr>
            <a:r>
              <a:rPr lang="zh-CN" altLang="en-US" sz="2800" dirty="0">
                <a:solidFill>
                  <a:schemeClr val="bg1"/>
                </a:solidFill>
                <a:cs typeface="+mn-ea"/>
                <a:sym typeface="+mn-lt"/>
              </a:rPr>
              <a:t>失败，他使你生命充满斗志</a:t>
            </a:r>
            <a:r>
              <a:rPr lang="en-US" altLang="zh-CN" sz="2800" dirty="0">
                <a:solidFill>
                  <a:schemeClr val="bg1"/>
                </a:solidFill>
                <a:cs typeface="+mn-ea"/>
                <a:sym typeface="+mn-lt"/>
              </a:rPr>
              <a:t>;    </a:t>
            </a:r>
            <a:r>
              <a:rPr lang="zh-CN" altLang="en-US" sz="2800" dirty="0">
                <a:solidFill>
                  <a:schemeClr val="bg1"/>
                </a:solidFill>
                <a:cs typeface="+mn-ea"/>
                <a:sym typeface="+mn-lt"/>
              </a:rPr>
              <a:t>成功，他使你生命充满精彩</a:t>
            </a:r>
            <a:r>
              <a:rPr lang="en-US" altLang="zh-CN" sz="2800" dirty="0">
                <a:solidFill>
                  <a:schemeClr val="bg1"/>
                </a:solidFill>
                <a:cs typeface="+mn-ea"/>
                <a:sym typeface="+mn-lt"/>
              </a:rPr>
              <a:t>;</a:t>
            </a:r>
            <a:endParaRPr lang="zh-CN" altLang="en-US" sz="2800" dirty="0">
              <a:solidFill>
                <a:schemeClr val="bg1"/>
              </a:solidFill>
              <a:cs typeface="+mn-ea"/>
              <a:sym typeface="+mn-lt"/>
            </a:endParaRPr>
          </a:p>
        </p:txBody>
      </p:sp>
      <p:sp>
        <p:nvSpPr>
          <p:cNvPr id="20" name="PA-文本框 19">
            <a:extLst>
              <a:ext uri="{FF2B5EF4-FFF2-40B4-BE49-F238E27FC236}">
                <a16:creationId xmlns:a16="http://schemas.microsoft.com/office/drawing/2014/main" xmlns="" id="{E2456E93-8DA8-43BD-AA6A-CB161DDB1F67}"/>
              </a:ext>
            </a:extLst>
          </p:cNvPr>
          <p:cNvSpPr txBox="1"/>
          <p:nvPr>
            <p:custDataLst>
              <p:tags r:id="rId6"/>
            </p:custDataLst>
          </p:nvPr>
        </p:nvSpPr>
        <p:spPr>
          <a:xfrm>
            <a:off x="6235700" y="2396221"/>
            <a:ext cx="6096000" cy="2308324"/>
          </a:xfrm>
          <a:prstGeom prst="rect">
            <a:avLst/>
          </a:prstGeom>
        </p:spPr>
        <p:txBody>
          <a:bodyPr>
            <a:spAutoFit/>
          </a:bodyPr>
          <a:lstStyle>
            <a:defPPr>
              <a:defRPr lang="zh-CN"/>
            </a:defPPr>
            <a:lvl1pPr marL="342900" indent="-342900">
              <a:lnSpc>
                <a:spcPct val="150000"/>
              </a:lnSpc>
              <a:buClr>
                <a:schemeClr val="bg1"/>
              </a:buClr>
              <a:buFont typeface="Wingdings" panose="05000000000000000000" pitchFamily="2" charset="2"/>
              <a:buChar char="Ø"/>
              <a:defRPr sz="24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r>
              <a:rPr lang="zh-CN" altLang="en-US" dirty="0">
                <a:solidFill>
                  <a:schemeClr val="bg1"/>
                </a:solidFill>
                <a:latin typeface="+mn-lt"/>
                <a:ea typeface="+mn-ea"/>
                <a:cs typeface="+mn-ea"/>
                <a:sym typeface="+mn-lt"/>
              </a:rPr>
              <a:t>鼓励你的人，他们给你力量</a:t>
            </a:r>
            <a:endParaRPr lang="en-US" altLang="zh-CN" dirty="0">
              <a:solidFill>
                <a:schemeClr val="bg1"/>
              </a:solidFill>
              <a:latin typeface="+mn-lt"/>
              <a:ea typeface="+mn-ea"/>
              <a:cs typeface="+mn-ea"/>
              <a:sym typeface="+mn-lt"/>
            </a:endParaRPr>
          </a:p>
          <a:p>
            <a:r>
              <a:rPr lang="zh-CN" altLang="en-US" dirty="0">
                <a:solidFill>
                  <a:schemeClr val="bg1"/>
                </a:solidFill>
                <a:latin typeface="+mn-lt"/>
                <a:ea typeface="+mn-ea"/>
                <a:cs typeface="+mn-ea"/>
                <a:sym typeface="+mn-lt"/>
              </a:rPr>
              <a:t>教育你的人，他们开化你的蒙昧 </a:t>
            </a:r>
            <a:endParaRPr lang="en-US" altLang="zh-CN" dirty="0">
              <a:solidFill>
                <a:schemeClr val="bg1"/>
              </a:solidFill>
              <a:latin typeface="+mn-lt"/>
              <a:ea typeface="+mn-ea"/>
              <a:cs typeface="+mn-ea"/>
              <a:sym typeface="+mn-lt"/>
            </a:endParaRPr>
          </a:p>
          <a:p>
            <a:r>
              <a:rPr lang="zh-CN" altLang="en-US" dirty="0">
                <a:solidFill>
                  <a:schemeClr val="bg1"/>
                </a:solidFill>
                <a:latin typeface="+mn-lt"/>
                <a:ea typeface="+mn-ea"/>
                <a:cs typeface="+mn-ea"/>
                <a:sym typeface="+mn-lt"/>
              </a:rPr>
              <a:t>藐视你的人，他觉醒了你的自尊</a:t>
            </a:r>
            <a:br>
              <a:rPr lang="zh-CN" altLang="en-US" dirty="0">
                <a:solidFill>
                  <a:schemeClr val="bg1"/>
                </a:solidFill>
                <a:latin typeface="+mn-lt"/>
                <a:ea typeface="+mn-ea"/>
                <a:cs typeface="+mn-ea"/>
                <a:sym typeface="+mn-lt"/>
              </a:rPr>
            </a:br>
            <a:endParaRPr lang="zh-CN" altLang="en-US" dirty="0">
              <a:solidFill>
                <a:schemeClr val="bg1"/>
              </a:solidFill>
              <a:latin typeface="+mn-lt"/>
              <a:ea typeface="+mn-ea"/>
              <a:cs typeface="+mn-ea"/>
              <a:sym typeface="+mn-lt"/>
            </a:endParaRPr>
          </a:p>
        </p:txBody>
      </p:sp>
      <p:pic>
        <p:nvPicPr>
          <p:cNvPr id="22" name="PA-图片 21">
            <a:extLst>
              <a:ext uri="{FF2B5EF4-FFF2-40B4-BE49-F238E27FC236}">
                <a16:creationId xmlns:a16="http://schemas.microsoft.com/office/drawing/2014/main" xmlns="" id="{BD81B41C-80DE-4EAF-AF4C-CD92CC17AB63}"/>
              </a:ext>
            </a:extLst>
          </p:cNvPr>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7099125" y="3524478"/>
            <a:ext cx="3784600" cy="3784600"/>
          </a:xfrm>
          <a:prstGeom prst="rect">
            <a:avLst/>
          </a:prstGeom>
        </p:spPr>
      </p:pic>
    </p:spTree>
    <p:custDataLst>
      <p:tags r:id="rId1"/>
    </p:custDataLst>
    <p:extLst>
      <p:ext uri="{BB962C8B-B14F-4D97-AF65-F5344CB8AC3E}">
        <p14:creationId xmlns:p14="http://schemas.microsoft.com/office/powerpoint/2010/main" val="58036186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6*min(max(#ppt_w*#ppt_h,.3),1)-7.4)/-.7*#ppt_w"/>
                                          </p:val>
                                        </p:tav>
                                        <p:tav tm="100000">
                                          <p:val>
                                            <p:strVal val="#ppt_w"/>
                                          </p:val>
                                        </p:tav>
                                      </p:tavLst>
                                    </p:anim>
                                    <p:anim calcmode="lin" valueType="num">
                                      <p:cBhvr>
                                        <p:cTn id="8" dur="500" fill="hold"/>
                                        <p:tgtEl>
                                          <p:spTgt spid="3"/>
                                        </p:tgtEl>
                                        <p:attrNameLst>
                                          <p:attrName>ppt_h</p:attrName>
                                        </p:attrNameLst>
                                      </p:cBhvr>
                                      <p:tavLst>
                                        <p:tav tm="0">
                                          <p:val>
                                            <p:strVal val="(6*min(max(#ppt_w*#ppt_h,.3),1)-7.4)/-.7*#ppt_h"/>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3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800" decel="100000"/>
                                        <p:tgtEl>
                                          <p:spTgt spid="4"/>
                                        </p:tgtEl>
                                      </p:cBhvr>
                                    </p:animEffect>
                                    <p:anim calcmode="lin" valueType="num">
                                      <p:cBhvr>
                                        <p:cTn id="15" dur="800" decel="100000" fill="hold"/>
                                        <p:tgtEl>
                                          <p:spTgt spid="4"/>
                                        </p:tgtEl>
                                        <p:attrNameLst>
                                          <p:attrName>style.rotation</p:attrName>
                                        </p:attrNameLst>
                                      </p:cBhvr>
                                      <p:tavLst>
                                        <p:tav tm="0">
                                          <p:val>
                                            <p:fltVal val="-90"/>
                                          </p:val>
                                        </p:tav>
                                        <p:tav tm="100000">
                                          <p:val>
                                            <p:fltVal val="0"/>
                                          </p:val>
                                        </p:tav>
                                      </p:tavLst>
                                    </p:anim>
                                    <p:anim calcmode="lin" valueType="num">
                                      <p:cBhvr>
                                        <p:cTn id="16" dur="800" decel="100000" fill="hold"/>
                                        <p:tgtEl>
                                          <p:spTgt spid="4"/>
                                        </p:tgtEl>
                                        <p:attrNameLst>
                                          <p:attrName>ppt_x</p:attrName>
                                        </p:attrNameLst>
                                      </p:cBhvr>
                                      <p:tavLst>
                                        <p:tav tm="0">
                                          <p:val>
                                            <p:strVal val="#ppt_x+0.4"/>
                                          </p:val>
                                        </p:tav>
                                        <p:tav tm="100000">
                                          <p:val>
                                            <p:strVal val="#ppt_x-0.05"/>
                                          </p:val>
                                        </p:tav>
                                      </p:tavLst>
                                    </p:anim>
                                    <p:anim calcmode="lin" valueType="num">
                                      <p:cBhvr>
                                        <p:cTn id="17" dur="800" decel="100000" fill="hold"/>
                                        <p:tgtEl>
                                          <p:spTgt spid="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0" fill="hold">
                            <p:stCondLst>
                              <p:cond delay="1500"/>
                            </p:stCondLst>
                            <p:childTnLst>
                              <p:par>
                                <p:cTn id="21" presetID="3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800" decel="100000"/>
                                        <p:tgtEl>
                                          <p:spTgt spid="16"/>
                                        </p:tgtEl>
                                      </p:cBhvr>
                                    </p:animEffect>
                                    <p:anim calcmode="lin" valueType="num">
                                      <p:cBhvr>
                                        <p:cTn id="24" dur="800" decel="100000" fill="hold"/>
                                        <p:tgtEl>
                                          <p:spTgt spid="16"/>
                                        </p:tgtEl>
                                        <p:attrNameLst>
                                          <p:attrName>style.rotation</p:attrName>
                                        </p:attrNameLst>
                                      </p:cBhvr>
                                      <p:tavLst>
                                        <p:tav tm="0">
                                          <p:val>
                                            <p:fltVal val="-90"/>
                                          </p:val>
                                        </p:tav>
                                        <p:tav tm="100000">
                                          <p:val>
                                            <p:fltVal val="0"/>
                                          </p:val>
                                        </p:tav>
                                      </p:tavLst>
                                    </p:anim>
                                    <p:anim calcmode="lin" valueType="num">
                                      <p:cBhvr>
                                        <p:cTn id="25" dur="800" decel="100000" fill="hold"/>
                                        <p:tgtEl>
                                          <p:spTgt spid="16"/>
                                        </p:tgtEl>
                                        <p:attrNameLst>
                                          <p:attrName>ppt_x</p:attrName>
                                        </p:attrNameLst>
                                      </p:cBhvr>
                                      <p:tavLst>
                                        <p:tav tm="0">
                                          <p:val>
                                            <p:strVal val="#ppt_x+0.4"/>
                                          </p:val>
                                        </p:tav>
                                        <p:tav tm="100000">
                                          <p:val>
                                            <p:strVal val="#ppt_x-0.05"/>
                                          </p:val>
                                        </p:tav>
                                      </p:tavLst>
                                    </p:anim>
                                    <p:anim calcmode="lin" valueType="num">
                                      <p:cBhvr>
                                        <p:cTn id="26" dur="800" decel="100000" fill="hold"/>
                                        <p:tgtEl>
                                          <p:spTgt spid="1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par>
                          <p:cTn id="29" fill="hold">
                            <p:stCondLst>
                              <p:cond delay="2500"/>
                            </p:stCondLst>
                            <p:childTnLst>
                              <p:par>
                                <p:cTn id="30" presetID="30"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800" decel="100000"/>
                                        <p:tgtEl>
                                          <p:spTgt spid="18"/>
                                        </p:tgtEl>
                                      </p:cBhvr>
                                    </p:animEffect>
                                    <p:anim calcmode="lin" valueType="num">
                                      <p:cBhvr>
                                        <p:cTn id="33" dur="800" decel="100000" fill="hold"/>
                                        <p:tgtEl>
                                          <p:spTgt spid="18"/>
                                        </p:tgtEl>
                                        <p:attrNameLst>
                                          <p:attrName>style.rotation</p:attrName>
                                        </p:attrNameLst>
                                      </p:cBhvr>
                                      <p:tavLst>
                                        <p:tav tm="0">
                                          <p:val>
                                            <p:fltVal val="-90"/>
                                          </p:val>
                                        </p:tav>
                                        <p:tav tm="100000">
                                          <p:val>
                                            <p:fltVal val="0"/>
                                          </p:val>
                                        </p:tav>
                                      </p:tavLst>
                                    </p:anim>
                                    <p:anim calcmode="lin" valueType="num">
                                      <p:cBhvr>
                                        <p:cTn id="34" dur="800" decel="100000" fill="hold"/>
                                        <p:tgtEl>
                                          <p:spTgt spid="18"/>
                                        </p:tgtEl>
                                        <p:attrNameLst>
                                          <p:attrName>ppt_x</p:attrName>
                                        </p:attrNameLst>
                                      </p:cBhvr>
                                      <p:tavLst>
                                        <p:tav tm="0">
                                          <p:val>
                                            <p:strVal val="#ppt_x+0.4"/>
                                          </p:val>
                                        </p:tav>
                                        <p:tav tm="100000">
                                          <p:val>
                                            <p:strVal val="#ppt_x-0.05"/>
                                          </p:val>
                                        </p:tav>
                                      </p:tavLst>
                                    </p:anim>
                                    <p:anim calcmode="lin" valueType="num">
                                      <p:cBhvr>
                                        <p:cTn id="35" dur="800" decel="100000" fill="hold"/>
                                        <p:tgtEl>
                                          <p:spTgt spid="18"/>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38" fill="hold">
                            <p:stCondLst>
                              <p:cond delay="3500"/>
                            </p:stCondLst>
                            <p:childTnLst>
                              <p:par>
                                <p:cTn id="39" presetID="3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800" decel="100000"/>
                                        <p:tgtEl>
                                          <p:spTgt spid="20"/>
                                        </p:tgtEl>
                                      </p:cBhvr>
                                    </p:animEffect>
                                    <p:anim calcmode="lin" valueType="num">
                                      <p:cBhvr>
                                        <p:cTn id="42" dur="800" decel="100000" fill="hold"/>
                                        <p:tgtEl>
                                          <p:spTgt spid="20"/>
                                        </p:tgtEl>
                                        <p:attrNameLst>
                                          <p:attrName>style.rotation</p:attrName>
                                        </p:attrNameLst>
                                      </p:cBhvr>
                                      <p:tavLst>
                                        <p:tav tm="0">
                                          <p:val>
                                            <p:fltVal val="-90"/>
                                          </p:val>
                                        </p:tav>
                                        <p:tav tm="100000">
                                          <p:val>
                                            <p:fltVal val="0"/>
                                          </p:val>
                                        </p:tav>
                                      </p:tavLst>
                                    </p:anim>
                                    <p:anim calcmode="lin" valueType="num">
                                      <p:cBhvr>
                                        <p:cTn id="43" dur="800" decel="100000" fill="hold"/>
                                        <p:tgtEl>
                                          <p:spTgt spid="20"/>
                                        </p:tgtEl>
                                        <p:attrNameLst>
                                          <p:attrName>ppt_x</p:attrName>
                                        </p:attrNameLst>
                                      </p:cBhvr>
                                      <p:tavLst>
                                        <p:tav tm="0">
                                          <p:val>
                                            <p:strVal val="#ppt_x+0.4"/>
                                          </p:val>
                                        </p:tav>
                                        <p:tav tm="100000">
                                          <p:val>
                                            <p:strVal val="#ppt_x-0.05"/>
                                          </p:val>
                                        </p:tav>
                                      </p:tavLst>
                                    </p:anim>
                                    <p:anim calcmode="lin" valueType="num">
                                      <p:cBhvr>
                                        <p:cTn id="44" dur="800" decel="100000" fill="hold"/>
                                        <p:tgtEl>
                                          <p:spTgt spid="20"/>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par>
                          <p:cTn id="47" fill="hold">
                            <p:stCondLst>
                              <p:cond delay="4500"/>
                            </p:stCondLst>
                            <p:childTnLst>
                              <p:par>
                                <p:cTn id="48" presetID="30" presetClass="entr" presetSubtype="0"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800" decel="100000"/>
                                        <p:tgtEl>
                                          <p:spTgt spid="22"/>
                                        </p:tgtEl>
                                      </p:cBhvr>
                                    </p:animEffect>
                                    <p:anim calcmode="lin" valueType="num">
                                      <p:cBhvr>
                                        <p:cTn id="51" dur="800" decel="100000" fill="hold"/>
                                        <p:tgtEl>
                                          <p:spTgt spid="22"/>
                                        </p:tgtEl>
                                        <p:attrNameLst>
                                          <p:attrName>style.rotation</p:attrName>
                                        </p:attrNameLst>
                                      </p:cBhvr>
                                      <p:tavLst>
                                        <p:tav tm="0">
                                          <p:val>
                                            <p:fltVal val="-90"/>
                                          </p:val>
                                        </p:tav>
                                        <p:tav tm="100000">
                                          <p:val>
                                            <p:fltVal val="0"/>
                                          </p:val>
                                        </p:tav>
                                      </p:tavLst>
                                    </p:anim>
                                    <p:anim calcmode="lin" valueType="num">
                                      <p:cBhvr>
                                        <p:cTn id="52" dur="800" decel="100000" fill="hold"/>
                                        <p:tgtEl>
                                          <p:spTgt spid="22"/>
                                        </p:tgtEl>
                                        <p:attrNameLst>
                                          <p:attrName>ppt_x</p:attrName>
                                        </p:attrNameLst>
                                      </p:cBhvr>
                                      <p:tavLst>
                                        <p:tav tm="0">
                                          <p:val>
                                            <p:strVal val="#ppt_x+0.4"/>
                                          </p:val>
                                        </p:tav>
                                        <p:tav tm="100000">
                                          <p:val>
                                            <p:strVal val="#ppt_x-0.05"/>
                                          </p:val>
                                        </p:tav>
                                      </p:tavLst>
                                    </p:anim>
                                    <p:anim calcmode="lin" valueType="num">
                                      <p:cBhvr>
                                        <p:cTn id="53" dur="800" decel="100000" fill="hold"/>
                                        <p:tgtEl>
                                          <p:spTgt spid="22"/>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8"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26CD5"/>
        </a:solidFill>
        <a:effectLst/>
      </p:bgPr>
    </p:bg>
    <p:spTree>
      <p:nvGrpSpPr>
        <p:cNvPr id="1" name=""/>
        <p:cNvGrpSpPr/>
        <p:nvPr/>
      </p:nvGrpSpPr>
      <p:grpSpPr>
        <a:xfrm>
          <a:off x="0" y="0"/>
          <a:ext cx="0" cy="0"/>
          <a:chOff x="0" y="0"/>
          <a:chExt cx="0" cy="0"/>
        </a:xfrm>
      </p:grpSpPr>
      <p:sp>
        <p:nvSpPr>
          <p:cNvPr id="3" name="PA-矩形 2"/>
          <p:cNvSpPr/>
          <p:nvPr>
            <p:custDataLst>
              <p:tags r:id="rId2"/>
            </p:custDataLst>
          </p:nvPr>
        </p:nvSpPr>
        <p:spPr>
          <a:xfrm>
            <a:off x="1314450" y="2023743"/>
            <a:ext cx="9563100" cy="2862322"/>
          </a:xfrm>
          <a:prstGeom prst="rect">
            <a:avLst/>
          </a:prstGeom>
        </p:spPr>
        <p:txBody>
          <a:bodyPr wrap="square">
            <a:spAutoFit/>
          </a:bodyPr>
          <a:lstStyle/>
          <a:p>
            <a:pPr>
              <a:lnSpc>
                <a:spcPct val="150000"/>
              </a:lnSpc>
            </a:pPr>
            <a:r>
              <a:rPr lang="zh-CN" altLang="en-US" sz="2400" dirty="0">
                <a:solidFill>
                  <a:schemeClr val="bg1"/>
                </a:solidFill>
                <a:cs typeface="+mn-ea"/>
                <a:sym typeface="+mn-lt"/>
              </a:rPr>
              <a:t>如果你在任何时候，任何地方，你一生中留给人们的都是些美好的东西</a:t>
            </a:r>
            <a:r>
              <a:rPr lang="en-US" altLang="zh-CN" sz="2400" dirty="0">
                <a:solidFill>
                  <a:schemeClr val="bg1"/>
                </a:solidFill>
                <a:cs typeface="+mn-ea"/>
                <a:sym typeface="+mn-lt"/>
              </a:rPr>
              <a:t>----</a:t>
            </a:r>
            <a:r>
              <a:rPr lang="zh-CN" altLang="en-US" sz="2400" dirty="0">
                <a:solidFill>
                  <a:schemeClr val="bg1"/>
                </a:solidFill>
                <a:cs typeface="+mn-ea"/>
                <a:sym typeface="+mn-lt"/>
              </a:rPr>
              <a:t>鲜花，思想，以及对你的非常美好的回忆</a:t>
            </a:r>
            <a:r>
              <a:rPr lang="en-US" altLang="zh-CN" sz="2400" dirty="0">
                <a:solidFill>
                  <a:schemeClr val="bg1"/>
                </a:solidFill>
                <a:cs typeface="+mn-ea"/>
                <a:sym typeface="+mn-lt"/>
              </a:rPr>
              <a:t>----</a:t>
            </a:r>
            <a:r>
              <a:rPr lang="zh-CN" altLang="en-US" sz="2400" dirty="0">
                <a:solidFill>
                  <a:schemeClr val="bg1"/>
                </a:solidFill>
                <a:cs typeface="+mn-ea"/>
                <a:sym typeface="+mn-lt"/>
              </a:rPr>
              <a:t>那你的生活将会轻松而愉快。那时你就会感到所有的人都需要你，这种感觉使你成为一个心灵丰富的人。你要知道，给永远比拿愉快。</a:t>
            </a:r>
          </a:p>
          <a:p>
            <a:pPr algn="r">
              <a:lnSpc>
                <a:spcPct val="150000"/>
              </a:lnSpc>
            </a:pPr>
            <a:r>
              <a:rPr lang="zh-CN" altLang="en-US" sz="2400" dirty="0">
                <a:solidFill>
                  <a:schemeClr val="bg1"/>
                </a:solidFill>
                <a:cs typeface="+mn-ea"/>
                <a:sym typeface="+mn-lt"/>
              </a:rPr>
              <a:t>                                        </a:t>
            </a:r>
            <a:r>
              <a:rPr lang="en-US" altLang="zh-CN" sz="2400" dirty="0">
                <a:solidFill>
                  <a:schemeClr val="bg1"/>
                </a:solidFill>
                <a:cs typeface="+mn-ea"/>
                <a:sym typeface="+mn-lt"/>
              </a:rPr>
              <a:t>---</a:t>
            </a:r>
            <a:r>
              <a:rPr lang="zh-CN" altLang="en-US" sz="2400" dirty="0">
                <a:solidFill>
                  <a:schemeClr val="bg1"/>
                </a:solidFill>
                <a:cs typeface="+mn-ea"/>
                <a:sym typeface="+mn-lt"/>
              </a:rPr>
              <a:t>高尔基</a:t>
            </a:r>
          </a:p>
        </p:txBody>
      </p:sp>
      <p:grpSp>
        <p:nvGrpSpPr>
          <p:cNvPr id="4" name="PA-组合 3">
            <a:extLst>
              <a:ext uri="{FF2B5EF4-FFF2-40B4-BE49-F238E27FC236}">
                <a16:creationId xmlns:a16="http://schemas.microsoft.com/office/drawing/2014/main" xmlns="" id="{A287FA08-A3B2-435E-81DC-7D5DAB440509}"/>
              </a:ext>
            </a:extLst>
          </p:cNvPr>
          <p:cNvGrpSpPr/>
          <p:nvPr>
            <p:custDataLst>
              <p:tags r:id="rId3"/>
            </p:custDataLst>
          </p:nvPr>
        </p:nvGrpSpPr>
        <p:grpSpPr>
          <a:xfrm>
            <a:off x="210893" y="128059"/>
            <a:ext cx="5260468" cy="646331"/>
            <a:chOff x="210893" y="128059"/>
            <a:chExt cx="5260468" cy="646331"/>
          </a:xfrm>
        </p:grpSpPr>
        <p:sp>
          <p:nvSpPr>
            <p:cNvPr id="5" name="PA-文本框 4">
              <a:extLst>
                <a:ext uri="{FF2B5EF4-FFF2-40B4-BE49-F238E27FC236}">
                  <a16:creationId xmlns:a16="http://schemas.microsoft.com/office/drawing/2014/main" xmlns="" id="{279B6091-8CA5-49D0-82D2-7611EB3A92F0}"/>
                </a:ext>
              </a:extLst>
            </p:cNvPr>
            <p:cNvSpPr txBox="1"/>
            <p:nvPr>
              <p:custDataLst>
                <p:tags r:id="rId4"/>
              </p:custDataLst>
            </p:nvPr>
          </p:nvSpPr>
          <p:spPr>
            <a:xfrm>
              <a:off x="210893" y="128059"/>
              <a:ext cx="4047915" cy="646331"/>
            </a:xfrm>
            <a:prstGeom prst="rect">
              <a:avLst/>
            </a:prstGeom>
            <a:noFill/>
          </p:spPr>
          <p:txBody>
            <a:bodyPr wrap="square" rtlCol="0">
              <a:spAutoFit/>
            </a:bodyPr>
            <a:lstStyle/>
            <a:p>
              <a:r>
                <a:rPr lang="zh-CN" altLang="en-US" sz="3600" b="1" spc="600" dirty="0">
                  <a:ln>
                    <a:solidFill>
                      <a:schemeClr val="bg1"/>
                    </a:solidFill>
                  </a:ln>
                  <a:solidFill>
                    <a:schemeClr val="accent4"/>
                  </a:solidFill>
                  <a:effectLst>
                    <a:outerShdw blurRad="38100" dist="38100" dir="2700000" algn="tl">
                      <a:srgbClr val="000000">
                        <a:alpha val="43137"/>
                      </a:srgbClr>
                    </a:outerShdw>
                  </a:effectLst>
                  <a:cs typeface="+mn-ea"/>
                  <a:sym typeface="+mn-lt"/>
                </a:rPr>
                <a:t>关于感恩和奉献</a:t>
              </a:r>
            </a:p>
          </p:txBody>
        </p:sp>
        <p:grpSp>
          <p:nvGrpSpPr>
            <p:cNvPr id="6" name="组合 5">
              <a:extLst>
                <a:ext uri="{FF2B5EF4-FFF2-40B4-BE49-F238E27FC236}">
                  <a16:creationId xmlns:a16="http://schemas.microsoft.com/office/drawing/2014/main" xmlns="" id="{643D9A06-437B-4471-9105-03E2D1ACA559}"/>
                </a:ext>
              </a:extLst>
            </p:cNvPr>
            <p:cNvGrpSpPr/>
            <p:nvPr/>
          </p:nvGrpSpPr>
          <p:grpSpPr>
            <a:xfrm>
              <a:off x="4121034" y="191464"/>
              <a:ext cx="1350327" cy="519519"/>
              <a:chOff x="2091373" y="635557"/>
              <a:chExt cx="1350327" cy="519519"/>
            </a:xfrm>
          </p:grpSpPr>
          <p:sp>
            <p:nvSpPr>
              <p:cNvPr id="7" name="PA-文本框 6">
                <a:extLst>
                  <a:ext uri="{FF2B5EF4-FFF2-40B4-BE49-F238E27FC236}">
                    <a16:creationId xmlns:a16="http://schemas.microsoft.com/office/drawing/2014/main" xmlns="" id="{4DEECADE-A73A-457B-BE59-274441C41FE6}"/>
                  </a:ext>
                </a:extLst>
              </p:cNvPr>
              <p:cNvSpPr txBox="1"/>
              <p:nvPr>
                <p:custDataLst>
                  <p:tags r:id="rId5"/>
                </p:custDataLst>
              </p:nvPr>
            </p:nvSpPr>
            <p:spPr>
              <a:xfrm>
                <a:off x="2091373" y="893466"/>
                <a:ext cx="1350327" cy="261610"/>
              </a:xfrm>
              <a:prstGeom prst="rect">
                <a:avLst/>
              </a:prstGeom>
              <a:noFill/>
            </p:spPr>
            <p:txBody>
              <a:bodyPr wrap="square">
                <a:spAutoFit/>
              </a:bodyPr>
              <a:lstStyle/>
              <a:p>
                <a:pPr algn="dist"/>
                <a:r>
                  <a:rPr lang="zh-CN" altLang="en-US" sz="1100" dirty="0">
                    <a:solidFill>
                      <a:schemeClr val="bg1"/>
                    </a:solidFill>
                    <a:cs typeface="+mn-ea"/>
                    <a:sym typeface="+mn-lt"/>
                  </a:rPr>
                  <a:t>preface</a:t>
                </a:r>
              </a:p>
            </p:txBody>
          </p:sp>
          <p:cxnSp>
            <p:nvCxnSpPr>
              <p:cNvPr id="8" name="PA-直接连接符 7">
                <a:extLst>
                  <a:ext uri="{FF2B5EF4-FFF2-40B4-BE49-F238E27FC236}">
                    <a16:creationId xmlns:a16="http://schemas.microsoft.com/office/drawing/2014/main" xmlns="" id="{8B649C44-9F9D-405B-892B-6F4834449D78}"/>
                  </a:ext>
                </a:extLst>
              </p:cNvPr>
              <p:cNvCxnSpPr>
                <a:cxnSpLocks/>
              </p:cNvCxnSpPr>
              <p:nvPr>
                <p:custDataLst>
                  <p:tags r:id="rId6"/>
                </p:custDataLst>
              </p:nvPr>
            </p:nvCxnSpPr>
            <p:spPr>
              <a:xfrm>
                <a:off x="2115661" y="876316"/>
                <a:ext cx="13017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a16="http://schemas.microsoft.com/office/drawing/2014/main" xmlns="" id="{BCCAC3F3-23D1-43FF-A25B-4C2637E5B089}"/>
                  </a:ext>
                </a:extLst>
              </p:cNvPr>
              <p:cNvGrpSpPr/>
              <p:nvPr/>
            </p:nvGrpSpPr>
            <p:grpSpPr>
              <a:xfrm>
                <a:off x="2214087" y="635557"/>
                <a:ext cx="1104898" cy="166223"/>
                <a:chOff x="4572000" y="723588"/>
                <a:chExt cx="2152648" cy="323849"/>
              </a:xfrm>
            </p:grpSpPr>
            <p:sp>
              <p:nvSpPr>
                <p:cNvPr id="10" name="PA-椭圆 9">
                  <a:extLst>
                    <a:ext uri="{FF2B5EF4-FFF2-40B4-BE49-F238E27FC236}">
                      <a16:creationId xmlns:a16="http://schemas.microsoft.com/office/drawing/2014/main" xmlns="" id="{D3727FB8-870D-4E5E-A901-9D281E9C051C}"/>
                    </a:ext>
                  </a:extLst>
                </p:cNvPr>
                <p:cNvSpPr/>
                <p:nvPr>
                  <p:custDataLst>
                    <p:tags r:id="rId7"/>
                  </p:custDataLst>
                </p:nvPr>
              </p:nvSpPr>
              <p:spPr>
                <a:xfrm>
                  <a:off x="4572000"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开</a:t>
                  </a:r>
                </a:p>
              </p:txBody>
            </p:sp>
            <p:sp>
              <p:nvSpPr>
                <p:cNvPr id="11" name="PA-椭圆 10">
                  <a:extLst>
                    <a:ext uri="{FF2B5EF4-FFF2-40B4-BE49-F238E27FC236}">
                      <a16:creationId xmlns:a16="http://schemas.microsoft.com/office/drawing/2014/main" xmlns="" id="{CEAAC8E3-989B-4FF9-96F9-AB4466957D0E}"/>
                    </a:ext>
                  </a:extLst>
                </p:cNvPr>
                <p:cNvSpPr/>
                <p:nvPr>
                  <p:custDataLst>
                    <p:tags r:id="rId8"/>
                  </p:custDataLst>
                </p:nvPr>
              </p:nvSpPr>
              <p:spPr>
                <a:xfrm>
                  <a:off x="5038724"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学</a:t>
                  </a:r>
                </a:p>
              </p:txBody>
            </p:sp>
            <p:sp>
              <p:nvSpPr>
                <p:cNvPr id="12" name="PA-椭圆 11">
                  <a:extLst>
                    <a:ext uri="{FF2B5EF4-FFF2-40B4-BE49-F238E27FC236}">
                      <a16:creationId xmlns:a16="http://schemas.microsoft.com/office/drawing/2014/main" xmlns="" id="{FA18888F-B9E9-47D3-8141-37553BBDE1CA}"/>
                    </a:ext>
                  </a:extLst>
                </p:cNvPr>
                <p:cNvSpPr/>
                <p:nvPr>
                  <p:custDataLst>
                    <p:tags r:id="rId9"/>
                  </p:custDataLst>
                </p:nvPr>
              </p:nvSpPr>
              <p:spPr>
                <a:xfrm>
                  <a:off x="5467351"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第</a:t>
                  </a:r>
                </a:p>
              </p:txBody>
            </p:sp>
            <p:sp>
              <p:nvSpPr>
                <p:cNvPr id="13" name="PA-椭圆 12">
                  <a:extLst>
                    <a:ext uri="{FF2B5EF4-FFF2-40B4-BE49-F238E27FC236}">
                      <a16:creationId xmlns:a16="http://schemas.microsoft.com/office/drawing/2014/main" xmlns="" id="{D0B3D96C-91B6-42A0-BDB9-EB0B9816E161}"/>
                    </a:ext>
                  </a:extLst>
                </p:cNvPr>
                <p:cNvSpPr/>
                <p:nvPr>
                  <p:custDataLst>
                    <p:tags r:id="rId10"/>
                  </p:custDataLst>
                </p:nvPr>
              </p:nvSpPr>
              <p:spPr>
                <a:xfrm>
                  <a:off x="5934075"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一</a:t>
                  </a:r>
                </a:p>
              </p:txBody>
            </p:sp>
            <p:sp>
              <p:nvSpPr>
                <p:cNvPr id="14" name="PA-椭圆 13">
                  <a:extLst>
                    <a:ext uri="{FF2B5EF4-FFF2-40B4-BE49-F238E27FC236}">
                      <a16:creationId xmlns:a16="http://schemas.microsoft.com/office/drawing/2014/main" xmlns="" id="{33BEAEC8-8330-4139-9B3C-65D574207DE9}"/>
                    </a:ext>
                  </a:extLst>
                </p:cNvPr>
                <p:cNvSpPr/>
                <p:nvPr>
                  <p:custDataLst>
                    <p:tags r:id="rId11"/>
                  </p:custDataLst>
                </p:nvPr>
              </p:nvSpPr>
              <p:spPr>
                <a:xfrm>
                  <a:off x="6400799"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课</a:t>
                  </a:r>
                </a:p>
              </p:txBody>
            </p:sp>
          </p:grpSp>
        </p:grpSp>
      </p:grpSp>
    </p:spTree>
    <p:custDataLst>
      <p:tags r:id="rId1"/>
    </p:custDataLst>
    <p:extLst>
      <p:ext uri="{BB962C8B-B14F-4D97-AF65-F5344CB8AC3E}">
        <p14:creationId xmlns:p14="http://schemas.microsoft.com/office/powerpoint/2010/main" val="4265777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6*min(max(#ppt_w*#ppt_h,.3),1)-7.4)/-.7*#ppt_w"/>
                                          </p:val>
                                        </p:tav>
                                        <p:tav tm="100000">
                                          <p:val>
                                            <p:strVal val="#ppt_w"/>
                                          </p:val>
                                        </p:tav>
                                      </p:tavLst>
                                    </p:anim>
                                    <p:anim calcmode="lin" valueType="num">
                                      <p:cBhvr>
                                        <p:cTn id="8" dur="500" fill="hold"/>
                                        <p:tgtEl>
                                          <p:spTgt spid="3"/>
                                        </p:tgtEl>
                                        <p:attrNameLst>
                                          <p:attrName>ppt_h</p:attrName>
                                        </p:attrNameLst>
                                      </p:cBhvr>
                                      <p:tavLst>
                                        <p:tav tm="0">
                                          <p:val>
                                            <p:strVal val="(6*min(max(#ppt_w*#ppt_h,.3),1)-7.4)/-.7*#ppt_h"/>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3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800" decel="100000"/>
                                        <p:tgtEl>
                                          <p:spTgt spid="4"/>
                                        </p:tgtEl>
                                      </p:cBhvr>
                                    </p:animEffect>
                                    <p:anim calcmode="lin" valueType="num">
                                      <p:cBhvr>
                                        <p:cTn id="15" dur="800" decel="100000" fill="hold"/>
                                        <p:tgtEl>
                                          <p:spTgt spid="4"/>
                                        </p:tgtEl>
                                        <p:attrNameLst>
                                          <p:attrName>style.rotation</p:attrName>
                                        </p:attrNameLst>
                                      </p:cBhvr>
                                      <p:tavLst>
                                        <p:tav tm="0">
                                          <p:val>
                                            <p:fltVal val="-90"/>
                                          </p:val>
                                        </p:tav>
                                        <p:tav tm="100000">
                                          <p:val>
                                            <p:fltVal val="0"/>
                                          </p:val>
                                        </p:tav>
                                      </p:tavLst>
                                    </p:anim>
                                    <p:anim calcmode="lin" valueType="num">
                                      <p:cBhvr>
                                        <p:cTn id="16" dur="800" decel="100000" fill="hold"/>
                                        <p:tgtEl>
                                          <p:spTgt spid="4"/>
                                        </p:tgtEl>
                                        <p:attrNameLst>
                                          <p:attrName>ppt_x</p:attrName>
                                        </p:attrNameLst>
                                      </p:cBhvr>
                                      <p:tavLst>
                                        <p:tav tm="0">
                                          <p:val>
                                            <p:strVal val="#ppt_x+0.4"/>
                                          </p:val>
                                        </p:tav>
                                        <p:tav tm="100000">
                                          <p:val>
                                            <p:strVal val="#ppt_x-0.05"/>
                                          </p:val>
                                        </p:tav>
                                      </p:tavLst>
                                    </p:anim>
                                    <p:anim calcmode="lin" valueType="num">
                                      <p:cBhvr>
                                        <p:cTn id="17" dur="800" decel="100000" fill="hold"/>
                                        <p:tgtEl>
                                          <p:spTgt spid="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26CD5"/>
        </a:solidFill>
        <a:effectLst/>
      </p:bgPr>
    </p:bg>
    <p:spTree>
      <p:nvGrpSpPr>
        <p:cNvPr id="1" name=""/>
        <p:cNvGrpSpPr/>
        <p:nvPr/>
      </p:nvGrpSpPr>
      <p:grpSpPr>
        <a:xfrm>
          <a:off x="0" y="0"/>
          <a:ext cx="0" cy="0"/>
          <a:chOff x="0" y="0"/>
          <a:chExt cx="0" cy="0"/>
        </a:xfrm>
      </p:grpSpPr>
      <p:pic>
        <p:nvPicPr>
          <p:cNvPr id="10" name="PA-图片 9">
            <a:extLst>
              <a:ext uri="{FF2B5EF4-FFF2-40B4-BE49-F238E27FC236}">
                <a16:creationId xmlns:a16="http://schemas.microsoft.com/office/drawing/2014/main" xmlns="" id="{89235869-AAC8-43E2-B56B-A3E2E5F65A93}"/>
              </a:ext>
            </a:extLst>
          </p:cNvPr>
          <p:cNvPicPr>
            <a:picLocks noChangeAspect="1"/>
          </p:cNvPicPr>
          <p:nvPr>
            <p:custDataLst>
              <p:tags r:id="rId2"/>
            </p:custDataLst>
          </p:nvPr>
        </p:nvPicPr>
        <p:blipFill>
          <a:blip r:embed="rId15" cstate="print">
            <a:lum bright="70000" contrast="-70000"/>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sp>
        <p:nvSpPr>
          <p:cNvPr id="2" name="PA-标题 1"/>
          <p:cNvSpPr>
            <a:spLocks noGrp="1"/>
          </p:cNvSpPr>
          <p:nvPr>
            <p:ph type="title"/>
            <p:custDataLst>
              <p:tags r:id="rId3"/>
            </p:custDataLst>
          </p:nvPr>
        </p:nvSpPr>
        <p:spPr>
          <a:xfrm>
            <a:off x="1873250" y="5761038"/>
            <a:ext cx="10515600" cy="2852737"/>
          </a:xfrm>
        </p:spPr>
        <p:txBody>
          <a:bodyPr/>
          <a:lstStyle/>
          <a:p>
            <a:r>
              <a:rPr lang="zh-CN" altLang="en-US" dirty="0">
                <a:latin typeface="+mn-lt"/>
                <a:ea typeface="+mn-ea"/>
                <a:cs typeface="+mn-ea"/>
                <a:sym typeface="+mn-lt"/>
              </a:rPr>
              <a:t/>
            </a:r>
            <a:br>
              <a:rPr lang="zh-CN" altLang="en-US" dirty="0">
                <a:latin typeface="+mn-lt"/>
                <a:ea typeface="+mn-ea"/>
                <a:cs typeface="+mn-ea"/>
                <a:sym typeface="+mn-lt"/>
              </a:rPr>
            </a:br>
            <a:endParaRPr lang="zh-CN" altLang="en-US" dirty="0">
              <a:latin typeface="+mn-lt"/>
              <a:ea typeface="+mn-ea"/>
              <a:cs typeface="+mn-ea"/>
              <a:sym typeface="+mn-lt"/>
            </a:endParaRPr>
          </a:p>
        </p:txBody>
      </p:sp>
      <p:sp>
        <p:nvSpPr>
          <p:cNvPr id="4" name="PA-文本框 2">
            <a:extLst>
              <a:ext uri="{FF2B5EF4-FFF2-40B4-BE49-F238E27FC236}">
                <a16:creationId xmlns:a16="http://schemas.microsoft.com/office/drawing/2014/main" xmlns="" id="{103C990A-DECC-4837-845F-B8AD1B19B0F1}"/>
              </a:ext>
            </a:extLst>
          </p:cNvPr>
          <p:cNvSpPr txBox="1">
            <a:spLocks noChangeArrowheads="1"/>
          </p:cNvSpPr>
          <p:nvPr>
            <p:custDataLst>
              <p:tags r:id="rId4"/>
            </p:custDataLst>
          </p:nvPr>
        </p:nvSpPr>
        <p:spPr bwMode="auto">
          <a:xfrm>
            <a:off x="1568450" y="1816101"/>
            <a:ext cx="4205288"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9900" b="1" i="0" u="none" strike="noStrike" kern="1200" cap="none" spc="0" normalizeH="0" baseline="0" noProof="0" dirty="0">
                <a:ln>
                  <a:noFill/>
                </a:ln>
                <a:solidFill>
                  <a:srgbClr val="FEDB21"/>
                </a:solidFill>
                <a:effectLst/>
                <a:uLnTx/>
                <a:uFillTx/>
                <a:latin typeface="+mn-lt"/>
                <a:ea typeface="+mn-ea"/>
                <a:cs typeface="+mn-ea"/>
                <a:sym typeface="+mn-lt"/>
              </a:rPr>
              <a:t>02</a:t>
            </a:r>
            <a:endParaRPr kumimoji="0" lang="zh-CN" altLang="en-US" sz="19900" b="1" i="0" u="none" strike="noStrike" kern="1200" cap="none" spc="0" normalizeH="0" baseline="0" noProof="0" dirty="0">
              <a:ln>
                <a:noFill/>
              </a:ln>
              <a:solidFill>
                <a:srgbClr val="FEDB21"/>
              </a:solidFill>
              <a:effectLst/>
              <a:uLnTx/>
              <a:uFillTx/>
              <a:latin typeface="+mn-lt"/>
              <a:ea typeface="+mn-ea"/>
              <a:cs typeface="+mn-ea"/>
              <a:sym typeface="+mn-lt"/>
            </a:endParaRPr>
          </a:p>
        </p:txBody>
      </p:sp>
      <p:cxnSp>
        <p:nvCxnSpPr>
          <p:cNvPr id="5" name="PA-直接连接符 4">
            <a:extLst>
              <a:ext uri="{FF2B5EF4-FFF2-40B4-BE49-F238E27FC236}">
                <a16:creationId xmlns:a16="http://schemas.microsoft.com/office/drawing/2014/main" xmlns="" id="{E374B2B2-486C-4556-BCD5-7EC495BEABBC}"/>
              </a:ext>
            </a:extLst>
          </p:cNvPr>
          <p:cNvCxnSpPr/>
          <p:nvPr>
            <p:custDataLst>
              <p:tags r:id="rId5"/>
            </p:custDataLst>
          </p:nvPr>
        </p:nvCxnSpPr>
        <p:spPr>
          <a:xfrm>
            <a:off x="5494338" y="3394075"/>
            <a:ext cx="4608512"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 name="PA-文本框 11">
            <a:extLst>
              <a:ext uri="{FF2B5EF4-FFF2-40B4-BE49-F238E27FC236}">
                <a16:creationId xmlns:a16="http://schemas.microsoft.com/office/drawing/2014/main" xmlns="" id="{EBACA561-CAEE-447E-9DBB-A0BD4D68C7B4}"/>
              </a:ext>
            </a:extLst>
          </p:cNvPr>
          <p:cNvSpPr txBox="1">
            <a:spLocks noChangeArrowheads="1"/>
          </p:cNvSpPr>
          <p:nvPr>
            <p:custDataLst>
              <p:tags r:id="rId6"/>
            </p:custDataLst>
          </p:nvPr>
        </p:nvSpPr>
        <p:spPr bwMode="auto">
          <a:xfrm>
            <a:off x="1524000" y="3070226"/>
            <a:ext cx="3887788" cy="646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EDB21"/>
                </a:solidFill>
                <a:effectLst/>
                <a:uLnTx/>
                <a:uFillTx/>
                <a:latin typeface="+mn-lt"/>
                <a:ea typeface="+mn-ea"/>
                <a:cs typeface="+mn-ea"/>
                <a:sym typeface="+mn-lt"/>
              </a:rPr>
              <a:t>      PART TWO</a:t>
            </a:r>
            <a:endParaRPr kumimoji="0" lang="zh-CN" altLang="en-US" sz="3600" b="1" i="0" u="none" strike="noStrike" kern="1200" cap="none" spc="0" normalizeH="0" baseline="0" noProof="0" dirty="0">
              <a:ln>
                <a:noFill/>
              </a:ln>
              <a:solidFill>
                <a:srgbClr val="FEDB21"/>
              </a:solidFill>
              <a:effectLst/>
              <a:uLnTx/>
              <a:uFillTx/>
              <a:latin typeface="+mn-lt"/>
              <a:ea typeface="+mn-ea"/>
              <a:cs typeface="+mn-ea"/>
              <a:sym typeface="+mn-lt"/>
            </a:endParaRPr>
          </a:p>
        </p:txBody>
      </p:sp>
      <p:sp>
        <p:nvSpPr>
          <p:cNvPr id="7" name="PA-文本框 6">
            <a:extLst>
              <a:ext uri="{FF2B5EF4-FFF2-40B4-BE49-F238E27FC236}">
                <a16:creationId xmlns:a16="http://schemas.microsoft.com/office/drawing/2014/main" xmlns="" id="{368F2851-3FEB-410E-839C-404B8B75C1A2}"/>
              </a:ext>
            </a:extLst>
          </p:cNvPr>
          <p:cNvSpPr txBox="1">
            <a:spLocks noChangeArrowheads="1"/>
          </p:cNvSpPr>
          <p:nvPr>
            <p:custDataLst>
              <p:tags r:id="rId7"/>
            </p:custDataLst>
          </p:nvPr>
        </p:nvSpPr>
        <p:spPr bwMode="auto">
          <a:xfrm>
            <a:off x="5440364" y="2674939"/>
            <a:ext cx="46624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ea"/>
                <a:sym typeface="+mn-lt"/>
              </a:rPr>
              <a:t>师生共勉</a:t>
            </a:r>
            <a:endParaRPr kumimoji="0" lang="en-US" altLang="zh-CN"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ea"/>
              <a:sym typeface="+mn-lt"/>
            </a:endParaRPr>
          </a:p>
        </p:txBody>
      </p:sp>
      <p:sp>
        <p:nvSpPr>
          <p:cNvPr id="8" name="PA-文本框 7">
            <a:extLst>
              <a:ext uri="{FF2B5EF4-FFF2-40B4-BE49-F238E27FC236}">
                <a16:creationId xmlns:a16="http://schemas.microsoft.com/office/drawing/2014/main" xmlns="" id="{DEF2623B-7C78-464E-AABD-98BE9355C969}"/>
              </a:ext>
            </a:extLst>
          </p:cNvPr>
          <p:cNvSpPr txBox="1">
            <a:spLocks noChangeArrowheads="1"/>
          </p:cNvSpPr>
          <p:nvPr>
            <p:custDataLst>
              <p:tags r:id="rId8"/>
            </p:custDataLst>
          </p:nvPr>
        </p:nvSpPr>
        <p:spPr bwMode="auto">
          <a:xfrm>
            <a:off x="5411789" y="3470275"/>
            <a:ext cx="46450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lumMod val="75000"/>
                    <a:lumOff val="25000"/>
                  </a:prstClr>
                </a:solidFill>
                <a:effectLst/>
                <a:uLnTx/>
                <a:uFillTx/>
                <a:latin typeface="+mn-lt"/>
                <a:ea typeface="+mn-ea"/>
                <a:cs typeface="+mn-ea"/>
                <a:sym typeface="+mn-lt"/>
              </a:rPr>
              <a:t>Strive for dreams stand firm for ideals Strive for dreams stand firm for ideals</a:t>
            </a:r>
          </a:p>
        </p:txBody>
      </p:sp>
      <p:pic>
        <p:nvPicPr>
          <p:cNvPr id="9" name="PA-图片 8">
            <a:extLst>
              <a:ext uri="{FF2B5EF4-FFF2-40B4-BE49-F238E27FC236}">
                <a16:creationId xmlns:a16="http://schemas.microsoft.com/office/drawing/2014/main" xmlns="" id="{3FAB9C98-3942-4627-9B72-1548F5809144}"/>
              </a:ext>
            </a:extLst>
          </p:cNvPr>
          <p:cNvPicPr>
            <a:picLocks noChangeAspect="1"/>
          </p:cNvPicPr>
          <p:nvPr>
            <p:custDataLst>
              <p:tags r:id="rId9"/>
            </p:custDataLst>
          </p:nvPr>
        </p:nvPicPr>
        <p:blipFill rotWithShape="1">
          <a:blip r:embed="rId16" cstate="print">
            <a:extLst>
              <a:ext uri="{28A0092B-C50C-407E-A947-70E740481C1C}">
                <a14:useLocalDpi xmlns:a14="http://schemas.microsoft.com/office/drawing/2010/main" val="0"/>
              </a:ext>
            </a:extLst>
          </a:blip>
          <a:srcRect b="16848"/>
          <a:stretch/>
        </p:blipFill>
        <p:spPr>
          <a:xfrm>
            <a:off x="0" y="5267402"/>
            <a:ext cx="12192000" cy="1630702"/>
          </a:xfrm>
          <a:prstGeom prst="rect">
            <a:avLst/>
          </a:prstGeom>
        </p:spPr>
      </p:pic>
      <p:pic>
        <p:nvPicPr>
          <p:cNvPr id="11" name="PA-图片 10">
            <a:extLst>
              <a:ext uri="{FF2B5EF4-FFF2-40B4-BE49-F238E27FC236}">
                <a16:creationId xmlns:a16="http://schemas.microsoft.com/office/drawing/2014/main" xmlns="" id="{2FE04631-F35E-459A-A4DF-EC0DCF1F66DE}"/>
              </a:ext>
            </a:extLst>
          </p:cNvPr>
          <p:cNvPicPr>
            <a:picLocks noChangeAspect="1"/>
          </p:cNvPicPr>
          <p:nvPr>
            <p:custDataLst>
              <p:tags r:id="rId10"/>
            </p:custDataLst>
          </p:nvPr>
        </p:nvPicPr>
        <p:blipFill>
          <a:blip r:embed="rId17" cstate="print">
            <a:extLst>
              <a:ext uri="{28A0092B-C50C-407E-A947-70E740481C1C}">
                <a14:useLocalDpi xmlns:a14="http://schemas.microsoft.com/office/drawing/2010/main" val="0"/>
              </a:ext>
            </a:extLst>
          </a:blip>
          <a:stretch>
            <a:fillRect/>
          </a:stretch>
        </p:blipFill>
        <p:spPr>
          <a:xfrm>
            <a:off x="10770870" y="3149412"/>
            <a:ext cx="1145764" cy="2387601"/>
          </a:xfrm>
          <a:prstGeom prst="rect">
            <a:avLst/>
          </a:prstGeom>
        </p:spPr>
      </p:pic>
      <p:pic>
        <p:nvPicPr>
          <p:cNvPr id="12" name="PA-图片 11">
            <a:extLst>
              <a:ext uri="{FF2B5EF4-FFF2-40B4-BE49-F238E27FC236}">
                <a16:creationId xmlns:a16="http://schemas.microsoft.com/office/drawing/2014/main" xmlns="" id="{683FC622-16AF-44A8-AEE8-CEB443ADB7D6}"/>
              </a:ext>
            </a:extLst>
          </p:cNvPr>
          <p:cNvPicPr>
            <a:picLocks noChangeAspect="1"/>
          </p:cNvPicPr>
          <p:nvPr>
            <p:custDataLst>
              <p:tags r:id="rId11"/>
            </p:custDataLst>
          </p:nvPr>
        </p:nvPicPr>
        <p:blipFill>
          <a:blip r:embed="rId18" cstate="print">
            <a:extLst>
              <a:ext uri="{28A0092B-C50C-407E-A947-70E740481C1C}">
                <a14:useLocalDpi xmlns:a14="http://schemas.microsoft.com/office/drawing/2010/main" val="0"/>
              </a:ext>
            </a:extLst>
          </a:blip>
          <a:stretch>
            <a:fillRect/>
          </a:stretch>
        </p:blipFill>
        <p:spPr>
          <a:xfrm>
            <a:off x="2303201" y="4811083"/>
            <a:ext cx="1380975" cy="1915297"/>
          </a:xfrm>
          <a:prstGeom prst="rect">
            <a:avLst/>
          </a:prstGeom>
        </p:spPr>
      </p:pic>
      <p:pic>
        <p:nvPicPr>
          <p:cNvPr id="13" name="PA-图片 12">
            <a:extLst>
              <a:ext uri="{FF2B5EF4-FFF2-40B4-BE49-F238E27FC236}">
                <a16:creationId xmlns:a16="http://schemas.microsoft.com/office/drawing/2014/main" xmlns="" id="{9C110C62-1F4C-41E4-95FA-DDA8E9D00728}"/>
              </a:ext>
            </a:extLst>
          </p:cNvPr>
          <p:cNvPicPr>
            <a:picLocks noChangeAspect="1"/>
          </p:cNvPicPr>
          <p:nvPr>
            <p:custDataLst>
              <p:tags r:id="rId12"/>
            </p:custDataLst>
          </p:nvPr>
        </p:nvPicPr>
        <p:blipFill>
          <a:blip r:embed="rId19" cstate="print">
            <a:extLst>
              <a:ext uri="{28A0092B-C50C-407E-A947-70E740481C1C}">
                <a14:useLocalDpi xmlns:a14="http://schemas.microsoft.com/office/drawing/2010/main" val="0"/>
              </a:ext>
            </a:extLst>
          </a:blip>
          <a:stretch>
            <a:fillRect/>
          </a:stretch>
        </p:blipFill>
        <p:spPr>
          <a:xfrm>
            <a:off x="245895" y="2840226"/>
            <a:ext cx="1380975" cy="1812530"/>
          </a:xfrm>
          <a:prstGeom prst="rect">
            <a:avLst/>
          </a:prstGeom>
        </p:spPr>
      </p:pic>
    </p:spTree>
    <p:custDataLst>
      <p:tags r:id="rId1"/>
    </p:custDataLst>
    <p:extLst>
      <p:ext uri="{BB962C8B-B14F-4D97-AF65-F5344CB8AC3E}">
        <p14:creationId xmlns:p14="http://schemas.microsoft.com/office/powerpoint/2010/main" val="206985169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6*min(max(#ppt_w*#ppt_h,.3),1)-7.4)/-.7*#ppt_w"/>
                                          </p:val>
                                        </p:tav>
                                        <p:tav tm="100000">
                                          <p:val>
                                            <p:strVal val="#ppt_w"/>
                                          </p:val>
                                        </p:tav>
                                      </p:tavLst>
                                    </p:anim>
                                    <p:anim calcmode="lin" valueType="num">
                                      <p:cBhvr>
                                        <p:cTn id="8" dur="500" fill="hold"/>
                                        <p:tgtEl>
                                          <p:spTgt spid="4"/>
                                        </p:tgtEl>
                                        <p:attrNameLst>
                                          <p:attrName>ppt_h</p:attrName>
                                        </p:attrNameLst>
                                      </p:cBhvr>
                                      <p:tavLst>
                                        <p:tav tm="0">
                                          <p:val>
                                            <p:strVal val="(6*min(max(#ppt_w*#ppt_h,.3),1)-7.4)/-.7*#ppt_h"/>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3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800" decel="100000"/>
                                        <p:tgtEl>
                                          <p:spTgt spid="10"/>
                                        </p:tgtEl>
                                      </p:cBhvr>
                                    </p:animEffect>
                                    <p:anim calcmode="lin" valueType="num">
                                      <p:cBhvr>
                                        <p:cTn id="15" dur="800" decel="100000" fill="hold"/>
                                        <p:tgtEl>
                                          <p:spTgt spid="10"/>
                                        </p:tgtEl>
                                        <p:attrNameLst>
                                          <p:attrName>style.rotation</p:attrName>
                                        </p:attrNameLst>
                                      </p:cBhvr>
                                      <p:tavLst>
                                        <p:tav tm="0">
                                          <p:val>
                                            <p:fltVal val="-90"/>
                                          </p:val>
                                        </p:tav>
                                        <p:tav tm="100000">
                                          <p:val>
                                            <p:fltVal val="0"/>
                                          </p:val>
                                        </p:tav>
                                      </p:tavLst>
                                    </p:anim>
                                    <p:anim calcmode="lin" valueType="num">
                                      <p:cBhvr>
                                        <p:cTn id="16" dur="800" decel="100000" fill="hold"/>
                                        <p:tgtEl>
                                          <p:spTgt spid="10"/>
                                        </p:tgtEl>
                                        <p:attrNameLst>
                                          <p:attrName>ppt_x</p:attrName>
                                        </p:attrNameLst>
                                      </p:cBhvr>
                                      <p:tavLst>
                                        <p:tav tm="0">
                                          <p:val>
                                            <p:strVal val="#ppt_x+0.4"/>
                                          </p:val>
                                        </p:tav>
                                        <p:tav tm="100000">
                                          <p:val>
                                            <p:strVal val="#ppt_x-0.05"/>
                                          </p:val>
                                        </p:tav>
                                      </p:tavLst>
                                    </p:anim>
                                    <p:anim calcmode="lin" valueType="num">
                                      <p:cBhvr>
                                        <p:cTn id="17" dur="800" decel="100000" fill="hold"/>
                                        <p:tgtEl>
                                          <p:spTgt spid="10"/>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20" fill="hold">
                            <p:stCondLst>
                              <p:cond delay="1500"/>
                            </p:stCondLst>
                            <p:childTnLst>
                              <p:par>
                                <p:cTn id="21" presetID="3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800" decel="100000"/>
                                        <p:tgtEl>
                                          <p:spTgt spid="2"/>
                                        </p:tgtEl>
                                      </p:cBhvr>
                                    </p:animEffect>
                                    <p:anim calcmode="lin" valueType="num">
                                      <p:cBhvr>
                                        <p:cTn id="24" dur="800" decel="100000" fill="hold"/>
                                        <p:tgtEl>
                                          <p:spTgt spid="2"/>
                                        </p:tgtEl>
                                        <p:attrNameLst>
                                          <p:attrName>style.rotation</p:attrName>
                                        </p:attrNameLst>
                                      </p:cBhvr>
                                      <p:tavLst>
                                        <p:tav tm="0">
                                          <p:val>
                                            <p:fltVal val="-90"/>
                                          </p:val>
                                        </p:tav>
                                        <p:tav tm="100000">
                                          <p:val>
                                            <p:fltVal val="0"/>
                                          </p:val>
                                        </p:tav>
                                      </p:tavLst>
                                    </p:anim>
                                    <p:anim calcmode="lin" valueType="num">
                                      <p:cBhvr>
                                        <p:cTn id="25" dur="800" decel="100000" fill="hold"/>
                                        <p:tgtEl>
                                          <p:spTgt spid="2"/>
                                        </p:tgtEl>
                                        <p:attrNameLst>
                                          <p:attrName>ppt_x</p:attrName>
                                        </p:attrNameLst>
                                      </p:cBhvr>
                                      <p:tavLst>
                                        <p:tav tm="0">
                                          <p:val>
                                            <p:strVal val="#ppt_x+0.4"/>
                                          </p:val>
                                        </p:tav>
                                        <p:tav tm="100000">
                                          <p:val>
                                            <p:strVal val="#ppt_x-0.05"/>
                                          </p:val>
                                        </p:tav>
                                      </p:tavLst>
                                    </p:anim>
                                    <p:anim calcmode="lin" valueType="num">
                                      <p:cBhvr>
                                        <p:cTn id="26" dur="800" decel="100000" fill="hold"/>
                                        <p:tgtEl>
                                          <p:spTgt spid="2"/>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9" fill="hold">
                            <p:stCondLst>
                              <p:cond delay="2500"/>
                            </p:stCondLst>
                            <p:childTnLst>
                              <p:par>
                                <p:cTn id="30" presetID="0"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Motion origin="layout" path="M -1.188997 0 L 0 0 E" pathEditMode="relative">
                                      <p:cBhvr from="" to="">
                                        <p:cTn id="32" dur="1000" fill="hold">
                                          <p:stCondLst>
                                            <p:cond delay="0"/>
                                          </p:stCondLst>
                                        </p:cTn>
                                        <p:tgtEl>
                                          <p:spTgt spid="5"/>
                                        </p:tgtEl>
                                        <p:attrNameLst>
                                          <p:attrName>ppt_x</p:attrName>
                                          <p:attrName>ppt_y</p:attrName>
                                        </p:attrNameLst>
                                      </p:cBhvr>
                                    </p:animMotion>
                                  </p:childTnLst>
                                </p:cTn>
                              </p:par>
                            </p:childTnLst>
                          </p:cTn>
                        </p:par>
                        <p:par>
                          <p:cTn id="33" fill="hold">
                            <p:stCondLst>
                              <p:cond delay="3500"/>
                            </p:stCondLst>
                            <p:childTnLst>
                              <p:par>
                                <p:cTn id="34" presetID="30"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800" decel="100000"/>
                                        <p:tgtEl>
                                          <p:spTgt spid="6"/>
                                        </p:tgtEl>
                                      </p:cBhvr>
                                    </p:animEffect>
                                    <p:anim calcmode="lin" valueType="num">
                                      <p:cBhvr>
                                        <p:cTn id="37" dur="800" decel="100000" fill="hold"/>
                                        <p:tgtEl>
                                          <p:spTgt spid="6"/>
                                        </p:tgtEl>
                                        <p:attrNameLst>
                                          <p:attrName>style.rotation</p:attrName>
                                        </p:attrNameLst>
                                      </p:cBhvr>
                                      <p:tavLst>
                                        <p:tav tm="0">
                                          <p:val>
                                            <p:fltVal val="-90"/>
                                          </p:val>
                                        </p:tav>
                                        <p:tav tm="100000">
                                          <p:val>
                                            <p:fltVal val="0"/>
                                          </p:val>
                                        </p:tav>
                                      </p:tavLst>
                                    </p:anim>
                                    <p:anim calcmode="lin" valueType="num">
                                      <p:cBhvr>
                                        <p:cTn id="38" dur="800" decel="100000" fill="hold"/>
                                        <p:tgtEl>
                                          <p:spTgt spid="6"/>
                                        </p:tgtEl>
                                        <p:attrNameLst>
                                          <p:attrName>ppt_x</p:attrName>
                                        </p:attrNameLst>
                                      </p:cBhvr>
                                      <p:tavLst>
                                        <p:tav tm="0">
                                          <p:val>
                                            <p:strVal val="#ppt_x+0.4"/>
                                          </p:val>
                                        </p:tav>
                                        <p:tav tm="100000">
                                          <p:val>
                                            <p:strVal val="#ppt_x-0.05"/>
                                          </p:val>
                                        </p:tav>
                                      </p:tavLst>
                                    </p:anim>
                                    <p:anim calcmode="lin" valueType="num">
                                      <p:cBhvr>
                                        <p:cTn id="39" dur="800" decel="100000" fill="hold"/>
                                        <p:tgtEl>
                                          <p:spTgt spid="6"/>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42" fill="hold">
                            <p:stCondLst>
                              <p:cond delay="4500"/>
                            </p:stCondLst>
                            <p:childTnLst>
                              <p:par>
                                <p:cTn id="43" presetID="30"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800" decel="100000"/>
                                        <p:tgtEl>
                                          <p:spTgt spid="7"/>
                                        </p:tgtEl>
                                      </p:cBhvr>
                                    </p:animEffect>
                                    <p:anim calcmode="lin" valueType="num">
                                      <p:cBhvr>
                                        <p:cTn id="46" dur="800" decel="100000" fill="hold"/>
                                        <p:tgtEl>
                                          <p:spTgt spid="7"/>
                                        </p:tgtEl>
                                        <p:attrNameLst>
                                          <p:attrName>style.rotation</p:attrName>
                                        </p:attrNameLst>
                                      </p:cBhvr>
                                      <p:tavLst>
                                        <p:tav tm="0">
                                          <p:val>
                                            <p:fltVal val="-90"/>
                                          </p:val>
                                        </p:tav>
                                        <p:tav tm="100000">
                                          <p:val>
                                            <p:fltVal val="0"/>
                                          </p:val>
                                        </p:tav>
                                      </p:tavLst>
                                    </p:anim>
                                    <p:anim calcmode="lin" valueType="num">
                                      <p:cBhvr>
                                        <p:cTn id="47" dur="800" decel="100000" fill="hold"/>
                                        <p:tgtEl>
                                          <p:spTgt spid="7"/>
                                        </p:tgtEl>
                                        <p:attrNameLst>
                                          <p:attrName>ppt_x</p:attrName>
                                        </p:attrNameLst>
                                      </p:cBhvr>
                                      <p:tavLst>
                                        <p:tav tm="0">
                                          <p:val>
                                            <p:strVal val="#ppt_x+0.4"/>
                                          </p:val>
                                        </p:tav>
                                        <p:tav tm="100000">
                                          <p:val>
                                            <p:strVal val="#ppt_x-0.05"/>
                                          </p:val>
                                        </p:tav>
                                      </p:tavLst>
                                    </p:anim>
                                    <p:anim calcmode="lin" valueType="num">
                                      <p:cBhvr>
                                        <p:cTn id="48" dur="800" decel="100000" fill="hold"/>
                                        <p:tgtEl>
                                          <p:spTgt spid="7"/>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51" fill="hold">
                            <p:stCondLst>
                              <p:cond delay="5500"/>
                            </p:stCondLst>
                            <p:childTnLst>
                              <p:par>
                                <p:cTn id="52" presetID="30" presetClass="entr" presetSubtype="0"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800" decel="100000"/>
                                        <p:tgtEl>
                                          <p:spTgt spid="8"/>
                                        </p:tgtEl>
                                      </p:cBhvr>
                                    </p:animEffect>
                                    <p:anim calcmode="lin" valueType="num">
                                      <p:cBhvr>
                                        <p:cTn id="55" dur="800" decel="100000" fill="hold"/>
                                        <p:tgtEl>
                                          <p:spTgt spid="8"/>
                                        </p:tgtEl>
                                        <p:attrNameLst>
                                          <p:attrName>style.rotation</p:attrName>
                                        </p:attrNameLst>
                                      </p:cBhvr>
                                      <p:tavLst>
                                        <p:tav tm="0">
                                          <p:val>
                                            <p:fltVal val="-90"/>
                                          </p:val>
                                        </p:tav>
                                        <p:tav tm="100000">
                                          <p:val>
                                            <p:fltVal val="0"/>
                                          </p:val>
                                        </p:tav>
                                      </p:tavLst>
                                    </p:anim>
                                    <p:anim calcmode="lin" valueType="num">
                                      <p:cBhvr>
                                        <p:cTn id="56" dur="800" decel="100000" fill="hold"/>
                                        <p:tgtEl>
                                          <p:spTgt spid="8"/>
                                        </p:tgtEl>
                                        <p:attrNameLst>
                                          <p:attrName>ppt_x</p:attrName>
                                        </p:attrNameLst>
                                      </p:cBhvr>
                                      <p:tavLst>
                                        <p:tav tm="0">
                                          <p:val>
                                            <p:strVal val="#ppt_x+0.4"/>
                                          </p:val>
                                        </p:tav>
                                        <p:tav tm="100000">
                                          <p:val>
                                            <p:strVal val="#ppt_x-0.05"/>
                                          </p:val>
                                        </p:tav>
                                      </p:tavLst>
                                    </p:anim>
                                    <p:anim calcmode="lin" valueType="num">
                                      <p:cBhvr>
                                        <p:cTn id="57" dur="800" decel="100000" fill="hold"/>
                                        <p:tgtEl>
                                          <p:spTgt spid="8"/>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60" fill="hold">
                            <p:stCondLst>
                              <p:cond delay="6500"/>
                            </p:stCondLst>
                            <p:childTnLst>
                              <p:par>
                                <p:cTn id="61" presetID="30" presetClass="entr" presetSubtype="0" fill="hold"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800" decel="100000"/>
                                        <p:tgtEl>
                                          <p:spTgt spid="9"/>
                                        </p:tgtEl>
                                      </p:cBhvr>
                                    </p:animEffect>
                                    <p:anim calcmode="lin" valueType="num">
                                      <p:cBhvr>
                                        <p:cTn id="64" dur="800" decel="100000" fill="hold"/>
                                        <p:tgtEl>
                                          <p:spTgt spid="9"/>
                                        </p:tgtEl>
                                        <p:attrNameLst>
                                          <p:attrName>style.rotation</p:attrName>
                                        </p:attrNameLst>
                                      </p:cBhvr>
                                      <p:tavLst>
                                        <p:tav tm="0">
                                          <p:val>
                                            <p:fltVal val="-90"/>
                                          </p:val>
                                        </p:tav>
                                        <p:tav tm="100000">
                                          <p:val>
                                            <p:fltVal val="0"/>
                                          </p:val>
                                        </p:tav>
                                      </p:tavLst>
                                    </p:anim>
                                    <p:anim calcmode="lin" valueType="num">
                                      <p:cBhvr>
                                        <p:cTn id="65" dur="800" decel="100000" fill="hold"/>
                                        <p:tgtEl>
                                          <p:spTgt spid="9"/>
                                        </p:tgtEl>
                                        <p:attrNameLst>
                                          <p:attrName>ppt_x</p:attrName>
                                        </p:attrNameLst>
                                      </p:cBhvr>
                                      <p:tavLst>
                                        <p:tav tm="0">
                                          <p:val>
                                            <p:strVal val="#ppt_x+0.4"/>
                                          </p:val>
                                        </p:tav>
                                        <p:tav tm="100000">
                                          <p:val>
                                            <p:strVal val="#ppt_x-0.05"/>
                                          </p:val>
                                        </p:tav>
                                      </p:tavLst>
                                    </p:anim>
                                    <p:anim calcmode="lin" valueType="num">
                                      <p:cBhvr>
                                        <p:cTn id="66" dur="800" decel="100000" fill="hold"/>
                                        <p:tgtEl>
                                          <p:spTgt spid="9"/>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69" fill="hold">
                            <p:stCondLst>
                              <p:cond delay="7500"/>
                            </p:stCondLst>
                            <p:childTnLst>
                              <p:par>
                                <p:cTn id="70" presetID="30" presetClass="entr" presetSubtype="0" fill="hold"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800" decel="100000"/>
                                        <p:tgtEl>
                                          <p:spTgt spid="11"/>
                                        </p:tgtEl>
                                      </p:cBhvr>
                                    </p:animEffect>
                                    <p:anim calcmode="lin" valueType="num">
                                      <p:cBhvr>
                                        <p:cTn id="73" dur="800" decel="100000" fill="hold"/>
                                        <p:tgtEl>
                                          <p:spTgt spid="11"/>
                                        </p:tgtEl>
                                        <p:attrNameLst>
                                          <p:attrName>style.rotation</p:attrName>
                                        </p:attrNameLst>
                                      </p:cBhvr>
                                      <p:tavLst>
                                        <p:tav tm="0">
                                          <p:val>
                                            <p:fltVal val="-90"/>
                                          </p:val>
                                        </p:tav>
                                        <p:tav tm="100000">
                                          <p:val>
                                            <p:fltVal val="0"/>
                                          </p:val>
                                        </p:tav>
                                      </p:tavLst>
                                    </p:anim>
                                    <p:anim calcmode="lin" valueType="num">
                                      <p:cBhvr>
                                        <p:cTn id="74" dur="800" decel="100000" fill="hold"/>
                                        <p:tgtEl>
                                          <p:spTgt spid="11"/>
                                        </p:tgtEl>
                                        <p:attrNameLst>
                                          <p:attrName>ppt_x</p:attrName>
                                        </p:attrNameLst>
                                      </p:cBhvr>
                                      <p:tavLst>
                                        <p:tav tm="0">
                                          <p:val>
                                            <p:strVal val="#ppt_x+0.4"/>
                                          </p:val>
                                        </p:tav>
                                        <p:tav tm="100000">
                                          <p:val>
                                            <p:strVal val="#ppt_x-0.05"/>
                                          </p:val>
                                        </p:tav>
                                      </p:tavLst>
                                    </p:anim>
                                    <p:anim calcmode="lin" valueType="num">
                                      <p:cBhvr>
                                        <p:cTn id="75" dur="800" decel="100000" fill="hold"/>
                                        <p:tgtEl>
                                          <p:spTgt spid="11"/>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78" fill="hold">
                            <p:stCondLst>
                              <p:cond delay="8500"/>
                            </p:stCondLst>
                            <p:childTnLst>
                              <p:par>
                                <p:cTn id="79" presetID="30" presetClass="entr" presetSubtype="0" fill="hold"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800" decel="100000"/>
                                        <p:tgtEl>
                                          <p:spTgt spid="12"/>
                                        </p:tgtEl>
                                      </p:cBhvr>
                                    </p:animEffect>
                                    <p:anim calcmode="lin" valueType="num">
                                      <p:cBhvr>
                                        <p:cTn id="82" dur="800" decel="100000" fill="hold"/>
                                        <p:tgtEl>
                                          <p:spTgt spid="12"/>
                                        </p:tgtEl>
                                        <p:attrNameLst>
                                          <p:attrName>style.rotation</p:attrName>
                                        </p:attrNameLst>
                                      </p:cBhvr>
                                      <p:tavLst>
                                        <p:tav tm="0">
                                          <p:val>
                                            <p:fltVal val="-90"/>
                                          </p:val>
                                        </p:tav>
                                        <p:tav tm="100000">
                                          <p:val>
                                            <p:fltVal val="0"/>
                                          </p:val>
                                        </p:tav>
                                      </p:tavLst>
                                    </p:anim>
                                    <p:anim calcmode="lin" valueType="num">
                                      <p:cBhvr>
                                        <p:cTn id="83" dur="800" decel="100000" fill="hold"/>
                                        <p:tgtEl>
                                          <p:spTgt spid="12"/>
                                        </p:tgtEl>
                                        <p:attrNameLst>
                                          <p:attrName>ppt_x</p:attrName>
                                        </p:attrNameLst>
                                      </p:cBhvr>
                                      <p:tavLst>
                                        <p:tav tm="0">
                                          <p:val>
                                            <p:strVal val="#ppt_x+0.4"/>
                                          </p:val>
                                        </p:tav>
                                        <p:tav tm="100000">
                                          <p:val>
                                            <p:strVal val="#ppt_x-0.05"/>
                                          </p:val>
                                        </p:tav>
                                      </p:tavLst>
                                    </p:anim>
                                    <p:anim calcmode="lin" valueType="num">
                                      <p:cBhvr>
                                        <p:cTn id="84" dur="800" decel="100000" fill="hold"/>
                                        <p:tgtEl>
                                          <p:spTgt spid="12"/>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87" fill="hold">
                            <p:stCondLst>
                              <p:cond delay="9500"/>
                            </p:stCondLst>
                            <p:childTnLst>
                              <p:par>
                                <p:cTn id="88" presetID="30" presetClass="entr" presetSubtype="0"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fade">
                                      <p:cBhvr>
                                        <p:cTn id="90" dur="800" decel="100000"/>
                                        <p:tgtEl>
                                          <p:spTgt spid="13"/>
                                        </p:tgtEl>
                                      </p:cBhvr>
                                    </p:animEffect>
                                    <p:anim calcmode="lin" valueType="num">
                                      <p:cBhvr>
                                        <p:cTn id="91" dur="800" decel="100000" fill="hold"/>
                                        <p:tgtEl>
                                          <p:spTgt spid="13"/>
                                        </p:tgtEl>
                                        <p:attrNameLst>
                                          <p:attrName>style.rotation</p:attrName>
                                        </p:attrNameLst>
                                      </p:cBhvr>
                                      <p:tavLst>
                                        <p:tav tm="0">
                                          <p:val>
                                            <p:fltVal val="-90"/>
                                          </p:val>
                                        </p:tav>
                                        <p:tav tm="100000">
                                          <p:val>
                                            <p:fltVal val="0"/>
                                          </p:val>
                                        </p:tav>
                                      </p:tavLst>
                                    </p:anim>
                                    <p:anim calcmode="lin" valueType="num">
                                      <p:cBhvr>
                                        <p:cTn id="92" dur="800" decel="100000" fill="hold"/>
                                        <p:tgtEl>
                                          <p:spTgt spid="13"/>
                                        </p:tgtEl>
                                        <p:attrNameLst>
                                          <p:attrName>ppt_x</p:attrName>
                                        </p:attrNameLst>
                                      </p:cBhvr>
                                      <p:tavLst>
                                        <p:tav tm="0">
                                          <p:val>
                                            <p:strVal val="#ppt_x+0.4"/>
                                          </p:val>
                                        </p:tav>
                                        <p:tav tm="100000">
                                          <p:val>
                                            <p:strVal val="#ppt_x-0.05"/>
                                          </p:val>
                                        </p:tav>
                                      </p:tavLst>
                                    </p:anim>
                                    <p:anim calcmode="lin" valueType="num">
                                      <p:cBhvr>
                                        <p:cTn id="93" dur="800" decel="100000" fill="hold"/>
                                        <p:tgtEl>
                                          <p:spTgt spid="13"/>
                                        </p:tgtEl>
                                        <p:attrNameLst>
                                          <p:attrName>ppt_y</p:attrName>
                                        </p:attrNameLst>
                                      </p:cBhvr>
                                      <p:tavLst>
                                        <p:tav tm="0">
                                          <p:val>
                                            <p:strVal val="#ppt_y-0.4"/>
                                          </p:val>
                                        </p:tav>
                                        <p:tav tm="100000">
                                          <p:val>
                                            <p:strVal val="#ppt_y+0.1"/>
                                          </p:val>
                                        </p:tav>
                                      </p:tavLst>
                                    </p:anim>
                                    <p:anim calcmode="lin" valueType="num">
                                      <p:cBhvr>
                                        <p:cTn id="94"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95"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26CD5"/>
        </a:solidFill>
        <a:effectLst/>
      </p:bgPr>
    </p:bg>
    <p:spTree>
      <p:nvGrpSpPr>
        <p:cNvPr id="1" name=""/>
        <p:cNvGrpSpPr/>
        <p:nvPr/>
      </p:nvGrpSpPr>
      <p:grpSpPr>
        <a:xfrm>
          <a:off x="0" y="0"/>
          <a:ext cx="0" cy="0"/>
          <a:chOff x="0" y="0"/>
          <a:chExt cx="0" cy="0"/>
        </a:xfrm>
      </p:grpSpPr>
      <p:sp>
        <p:nvSpPr>
          <p:cNvPr id="11267" name="PA-文本框 3"/>
          <p:cNvSpPr txBox="1">
            <a:spLocks noChangeArrowheads="1"/>
          </p:cNvSpPr>
          <p:nvPr>
            <p:custDataLst>
              <p:tags r:id="rId2"/>
            </p:custDataLst>
          </p:nvPr>
        </p:nvSpPr>
        <p:spPr bwMode="auto">
          <a:xfrm>
            <a:off x="1187438" y="1707748"/>
            <a:ext cx="4820550" cy="14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PMingLiU" pitchFamily="18" charset="-120"/>
              </a:defRPr>
            </a:lvl1pPr>
            <a:lvl2pPr marL="742950" indent="-285750" eaLnBrk="0" hangingPunct="0">
              <a:defRPr kumimoji="1" sz="2400">
                <a:solidFill>
                  <a:schemeClr val="tx1"/>
                </a:solidFill>
                <a:latin typeface="Times New Roman" panose="02020603050405020304" pitchFamily="18" charset="0"/>
                <a:ea typeface="PMingLiU" pitchFamily="18" charset="-120"/>
              </a:defRPr>
            </a:lvl2pPr>
            <a:lvl3pPr marL="1143000" indent="-228600" eaLnBrk="0" hangingPunct="0">
              <a:defRPr kumimoji="1" sz="2400">
                <a:solidFill>
                  <a:schemeClr val="tx1"/>
                </a:solidFill>
                <a:latin typeface="Times New Roman" panose="02020603050405020304" pitchFamily="18" charset="0"/>
                <a:ea typeface="PMingLiU" pitchFamily="18" charset="-120"/>
              </a:defRPr>
            </a:lvl3pPr>
            <a:lvl4pPr marL="1600200" indent="-228600" eaLnBrk="0" hangingPunct="0">
              <a:defRPr kumimoji="1" sz="2400">
                <a:solidFill>
                  <a:schemeClr val="tx1"/>
                </a:solidFill>
                <a:latin typeface="Times New Roman" panose="02020603050405020304" pitchFamily="18" charset="0"/>
                <a:ea typeface="PMingLiU" pitchFamily="18" charset="-120"/>
              </a:defRPr>
            </a:lvl4pPr>
            <a:lvl5pPr marL="2057400" indent="-228600" eaLnBrk="0" hangingPunct="0">
              <a:defRPr kumimoji="1" sz="2400">
                <a:solidFill>
                  <a:schemeClr val="tx1"/>
                </a:solidFill>
                <a:latin typeface="Times New Roman" panose="02020603050405020304" pitchFamily="18" charset="0"/>
                <a:ea typeface="PMingLiU"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PMingLiU"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PMingLiU"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PMingLiU"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PMingLiU" pitchFamily="18" charset="-120"/>
              </a:defRPr>
            </a:lvl9pPr>
          </a:lstStyle>
          <a:p>
            <a:pPr eaLnBrk="1" hangingPunct="1">
              <a:lnSpc>
                <a:spcPct val="150000"/>
              </a:lnSpc>
            </a:pPr>
            <a:r>
              <a:rPr lang="zh-TW" altLang="zh-CN" sz="3200" dirty="0">
                <a:solidFill>
                  <a:schemeClr val="bg1"/>
                </a:solidFill>
                <a:latin typeface="+mn-lt"/>
                <a:ea typeface="+mn-ea"/>
                <a:cs typeface="+mn-ea"/>
                <a:sym typeface="+mn-lt"/>
              </a:rPr>
              <a:t>此刻打盹，你将做梦，</a:t>
            </a:r>
          </a:p>
          <a:p>
            <a:pPr eaLnBrk="1" hangingPunct="1">
              <a:lnSpc>
                <a:spcPct val="150000"/>
              </a:lnSpc>
            </a:pPr>
            <a:r>
              <a:rPr lang="zh-TW" altLang="zh-CN" sz="3200" dirty="0">
                <a:solidFill>
                  <a:schemeClr val="bg1"/>
                </a:solidFill>
                <a:latin typeface="+mn-lt"/>
                <a:ea typeface="+mn-ea"/>
                <a:cs typeface="+mn-ea"/>
                <a:sym typeface="+mn-lt"/>
              </a:rPr>
              <a:t>而此刻学习，你将圆梦 。</a:t>
            </a:r>
          </a:p>
        </p:txBody>
      </p:sp>
      <p:sp>
        <p:nvSpPr>
          <p:cNvPr id="11269" name="PA-矩形 5"/>
          <p:cNvSpPr>
            <a:spLocks noChangeArrowheads="1"/>
          </p:cNvSpPr>
          <p:nvPr>
            <p:custDataLst>
              <p:tags r:id="rId3"/>
            </p:custDataLst>
          </p:nvPr>
        </p:nvSpPr>
        <p:spPr bwMode="auto">
          <a:xfrm>
            <a:off x="12350750" y="70167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lnSpc>
                <a:spcPts val="125"/>
              </a:lnSpc>
              <a:buClr>
                <a:srgbClr val="000000"/>
              </a:buClr>
              <a:buSzPct val="100000"/>
            </a:pPr>
            <a:r>
              <a:rPr lang="zh-TW" altLang="zh-CN" sz="100" dirty="0">
                <a:solidFill>
                  <a:srgbClr val="000000"/>
                </a:solidFill>
                <a:cs typeface="+mn-ea"/>
                <a:sym typeface="+mn-lt"/>
              </a:rPr>
              <a:t>缅肌否鬃捻饭德靶每丛荚亮岁博锦捐稠扰坚靡袭决情龟来褐官戍畸既恤悔职专</a:t>
            </a:r>
            <a:r>
              <a:rPr lang="zh-TW" altLang="zh-CN" sz="100" dirty="0" smtClean="0">
                <a:solidFill>
                  <a:srgbClr val="000000"/>
                </a:solidFill>
                <a:cs typeface="+mn-ea"/>
                <a:sym typeface="+mn-lt"/>
              </a:rPr>
              <a:t>开学</a:t>
            </a:r>
            <a:r>
              <a:rPr lang="zh-TW" altLang="en-US" sz="100" dirty="0" smtClean="0">
                <a:solidFill>
                  <a:srgbClr val="000000"/>
                </a:solidFill>
                <a:cs typeface="+mn-ea"/>
                <a:sym typeface="+mn-lt"/>
              </a:rPr>
              <a:t>第一</a:t>
            </a:r>
            <a:r>
              <a:rPr lang="zh-TW" altLang="zh-CN" sz="100" dirty="0" smtClean="0">
                <a:solidFill>
                  <a:srgbClr val="000000"/>
                </a:solidFill>
                <a:cs typeface="+mn-ea"/>
                <a:sym typeface="+mn-lt"/>
              </a:rPr>
              <a:t>课</a:t>
            </a:r>
            <a:r>
              <a:rPr lang="zh-TW" altLang="zh-CN" sz="100" dirty="0">
                <a:solidFill>
                  <a:srgbClr val="000000"/>
                </a:solidFill>
                <a:cs typeface="+mn-ea"/>
                <a:sym typeface="+mn-lt"/>
              </a:rPr>
              <a:t>主题班会</a:t>
            </a:r>
            <a:r>
              <a:rPr lang="zh-CN" altLang="zh-TW" sz="100" dirty="0">
                <a:solidFill>
                  <a:srgbClr val="000000"/>
                </a:solidFill>
                <a:cs typeface="+mn-ea"/>
                <a:sym typeface="+mn-lt"/>
              </a:rPr>
              <a:t>PPT</a:t>
            </a:r>
            <a:r>
              <a:rPr lang="zh-TW" altLang="zh-CN" sz="100" dirty="0">
                <a:solidFill>
                  <a:srgbClr val="000000"/>
                </a:solidFill>
                <a:cs typeface="+mn-ea"/>
                <a:sym typeface="+mn-lt"/>
              </a:rPr>
              <a:t>课件职专</a:t>
            </a:r>
            <a:r>
              <a:rPr lang="zh-TW" altLang="zh-CN" sz="100" dirty="0" smtClean="0">
                <a:solidFill>
                  <a:srgbClr val="000000"/>
                </a:solidFill>
                <a:cs typeface="+mn-ea"/>
                <a:sym typeface="+mn-lt"/>
              </a:rPr>
              <a:t>开学</a:t>
            </a:r>
            <a:r>
              <a:rPr lang="zh-TW" altLang="en-US" sz="100" dirty="0" smtClean="0">
                <a:solidFill>
                  <a:srgbClr val="000000"/>
                </a:solidFill>
                <a:cs typeface="+mn-ea"/>
                <a:sym typeface="+mn-lt"/>
              </a:rPr>
              <a:t>第一</a:t>
            </a:r>
            <a:r>
              <a:rPr lang="zh-TW" altLang="zh-CN" sz="100" dirty="0" smtClean="0">
                <a:solidFill>
                  <a:srgbClr val="000000"/>
                </a:solidFill>
                <a:cs typeface="+mn-ea"/>
                <a:sym typeface="+mn-lt"/>
              </a:rPr>
              <a:t>课</a:t>
            </a:r>
            <a:r>
              <a:rPr lang="zh-TW" altLang="zh-CN" sz="100" dirty="0">
                <a:solidFill>
                  <a:srgbClr val="000000"/>
                </a:solidFill>
                <a:cs typeface="+mn-ea"/>
                <a:sym typeface="+mn-lt"/>
              </a:rPr>
              <a:t>主题班会</a:t>
            </a:r>
            <a:r>
              <a:rPr lang="zh-CN" altLang="zh-TW" sz="100" dirty="0">
                <a:solidFill>
                  <a:srgbClr val="000000"/>
                </a:solidFill>
                <a:cs typeface="+mn-ea"/>
                <a:sym typeface="+mn-lt"/>
              </a:rPr>
              <a:t>PPT</a:t>
            </a:r>
            <a:r>
              <a:rPr lang="zh-TW" altLang="zh-CN" sz="100" dirty="0">
                <a:solidFill>
                  <a:srgbClr val="000000"/>
                </a:solidFill>
                <a:cs typeface="+mn-ea"/>
                <a:sym typeface="+mn-lt"/>
              </a:rPr>
              <a:t>课件</a:t>
            </a:r>
          </a:p>
        </p:txBody>
      </p:sp>
      <p:grpSp>
        <p:nvGrpSpPr>
          <p:cNvPr id="19" name="PA-组合 18">
            <a:extLst>
              <a:ext uri="{FF2B5EF4-FFF2-40B4-BE49-F238E27FC236}">
                <a16:creationId xmlns:a16="http://schemas.microsoft.com/office/drawing/2014/main" xmlns="" id="{BA26399D-ACA9-46FB-BD94-B9914FFAD299}"/>
              </a:ext>
            </a:extLst>
          </p:cNvPr>
          <p:cNvGrpSpPr/>
          <p:nvPr>
            <p:custDataLst>
              <p:tags r:id="rId4"/>
            </p:custDataLst>
          </p:nvPr>
        </p:nvGrpSpPr>
        <p:grpSpPr>
          <a:xfrm>
            <a:off x="210893" y="128059"/>
            <a:ext cx="4047915" cy="646331"/>
            <a:chOff x="210893" y="128059"/>
            <a:chExt cx="4047915" cy="646331"/>
          </a:xfrm>
        </p:grpSpPr>
        <p:sp>
          <p:nvSpPr>
            <p:cNvPr id="5" name="PA-文本框 4">
              <a:extLst>
                <a:ext uri="{FF2B5EF4-FFF2-40B4-BE49-F238E27FC236}">
                  <a16:creationId xmlns:a16="http://schemas.microsoft.com/office/drawing/2014/main" xmlns="" id="{1F6A1782-7108-409E-971B-71780FE718B7}"/>
                </a:ext>
              </a:extLst>
            </p:cNvPr>
            <p:cNvSpPr txBox="1"/>
            <p:nvPr>
              <p:custDataLst>
                <p:tags r:id="rId8"/>
              </p:custDataLst>
            </p:nvPr>
          </p:nvSpPr>
          <p:spPr>
            <a:xfrm>
              <a:off x="210893" y="128059"/>
              <a:ext cx="4047915" cy="646331"/>
            </a:xfrm>
            <a:prstGeom prst="rect">
              <a:avLst/>
            </a:prstGeom>
            <a:noFill/>
          </p:spPr>
          <p:txBody>
            <a:bodyPr wrap="square" rtlCol="0">
              <a:spAutoFit/>
            </a:bodyPr>
            <a:lstStyle/>
            <a:p>
              <a:r>
                <a:rPr lang="zh-CN" altLang="en-US" sz="3600" b="1" spc="600" dirty="0">
                  <a:ln>
                    <a:solidFill>
                      <a:schemeClr val="bg1"/>
                    </a:solidFill>
                  </a:ln>
                  <a:solidFill>
                    <a:schemeClr val="accent4"/>
                  </a:solidFill>
                  <a:effectLst>
                    <a:outerShdw blurRad="38100" dist="38100" dir="2700000" algn="tl">
                      <a:srgbClr val="000000">
                        <a:alpha val="43137"/>
                      </a:srgbClr>
                    </a:outerShdw>
                  </a:effectLst>
                  <a:cs typeface="+mn-ea"/>
                  <a:sym typeface="+mn-lt"/>
                </a:rPr>
                <a:t>师生共勉</a:t>
              </a:r>
            </a:p>
          </p:txBody>
        </p:sp>
        <p:grpSp>
          <p:nvGrpSpPr>
            <p:cNvPr id="6" name="组合 5">
              <a:extLst>
                <a:ext uri="{FF2B5EF4-FFF2-40B4-BE49-F238E27FC236}">
                  <a16:creationId xmlns:a16="http://schemas.microsoft.com/office/drawing/2014/main" xmlns="" id="{459F3399-AC2D-4467-AB18-417C5E13280B}"/>
                </a:ext>
              </a:extLst>
            </p:cNvPr>
            <p:cNvGrpSpPr/>
            <p:nvPr/>
          </p:nvGrpSpPr>
          <p:grpSpPr>
            <a:xfrm>
              <a:off x="2493043" y="191465"/>
              <a:ext cx="1350327" cy="519519"/>
              <a:chOff x="2091373" y="635557"/>
              <a:chExt cx="1350327" cy="519519"/>
            </a:xfrm>
          </p:grpSpPr>
          <p:sp>
            <p:nvSpPr>
              <p:cNvPr id="7" name="PA-文本框 6">
                <a:extLst>
                  <a:ext uri="{FF2B5EF4-FFF2-40B4-BE49-F238E27FC236}">
                    <a16:creationId xmlns:a16="http://schemas.microsoft.com/office/drawing/2014/main" xmlns="" id="{89DF3118-BC0D-41B8-BA85-9C80427759A7}"/>
                  </a:ext>
                </a:extLst>
              </p:cNvPr>
              <p:cNvSpPr txBox="1"/>
              <p:nvPr>
                <p:custDataLst>
                  <p:tags r:id="rId9"/>
                </p:custDataLst>
              </p:nvPr>
            </p:nvSpPr>
            <p:spPr>
              <a:xfrm>
                <a:off x="2091373" y="893466"/>
                <a:ext cx="1350327" cy="261610"/>
              </a:xfrm>
              <a:prstGeom prst="rect">
                <a:avLst/>
              </a:prstGeom>
              <a:noFill/>
            </p:spPr>
            <p:txBody>
              <a:bodyPr wrap="square">
                <a:spAutoFit/>
              </a:bodyPr>
              <a:lstStyle/>
              <a:p>
                <a:pPr algn="dist"/>
                <a:r>
                  <a:rPr lang="zh-CN" altLang="en-US" sz="1100" dirty="0">
                    <a:solidFill>
                      <a:schemeClr val="bg1"/>
                    </a:solidFill>
                    <a:cs typeface="+mn-ea"/>
                    <a:sym typeface="+mn-lt"/>
                  </a:rPr>
                  <a:t>preface</a:t>
                </a:r>
              </a:p>
            </p:txBody>
          </p:sp>
          <p:cxnSp>
            <p:nvCxnSpPr>
              <p:cNvPr id="8" name="PA-直接连接符 7">
                <a:extLst>
                  <a:ext uri="{FF2B5EF4-FFF2-40B4-BE49-F238E27FC236}">
                    <a16:creationId xmlns:a16="http://schemas.microsoft.com/office/drawing/2014/main" xmlns="" id="{8EAC8754-1B3C-4C21-9CDA-BE64437581A6}"/>
                  </a:ext>
                </a:extLst>
              </p:cNvPr>
              <p:cNvCxnSpPr>
                <a:cxnSpLocks/>
              </p:cNvCxnSpPr>
              <p:nvPr>
                <p:custDataLst>
                  <p:tags r:id="rId10"/>
                </p:custDataLst>
              </p:nvPr>
            </p:nvCxnSpPr>
            <p:spPr>
              <a:xfrm>
                <a:off x="2115661" y="876316"/>
                <a:ext cx="13017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a16="http://schemas.microsoft.com/office/drawing/2014/main" xmlns="" id="{F33876CF-D0D9-473A-9322-DABEEA4BC696}"/>
                  </a:ext>
                </a:extLst>
              </p:cNvPr>
              <p:cNvGrpSpPr/>
              <p:nvPr/>
            </p:nvGrpSpPr>
            <p:grpSpPr>
              <a:xfrm>
                <a:off x="2214087" y="635557"/>
                <a:ext cx="1104898" cy="166223"/>
                <a:chOff x="4572000" y="723588"/>
                <a:chExt cx="2152648" cy="323849"/>
              </a:xfrm>
            </p:grpSpPr>
            <p:sp>
              <p:nvSpPr>
                <p:cNvPr id="10" name="PA-椭圆 9">
                  <a:extLst>
                    <a:ext uri="{FF2B5EF4-FFF2-40B4-BE49-F238E27FC236}">
                      <a16:creationId xmlns:a16="http://schemas.microsoft.com/office/drawing/2014/main" xmlns="" id="{8A1DC3C2-064C-4A41-9D62-E4D363E7B259}"/>
                    </a:ext>
                  </a:extLst>
                </p:cNvPr>
                <p:cNvSpPr/>
                <p:nvPr>
                  <p:custDataLst>
                    <p:tags r:id="rId11"/>
                  </p:custDataLst>
                </p:nvPr>
              </p:nvSpPr>
              <p:spPr>
                <a:xfrm>
                  <a:off x="4572000"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开</a:t>
                  </a:r>
                </a:p>
              </p:txBody>
            </p:sp>
            <p:sp>
              <p:nvSpPr>
                <p:cNvPr id="11" name="PA-椭圆 10">
                  <a:extLst>
                    <a:ext uri="{FF2B5EF4-FFF2-40B4-BE49-F238E27FC236}">
                      <a16:creationId xmlns:a16="http://schemas.microsoft.com/office/drawing/2014/main" xmlns="" id="{ADA0EBE8-5768-4DEA-9994-C85B7E66A635}"/>
                    </a:ext>
                  </a:extLst>
                </p:cNvPr>
                <p:cNvSpPr/>
                <p:nvPr>
                  <p:custDataLst>
                    <p:tags r:id="rId12"/>
                  </p:custDataLst>
                </p:nvPr>
              </p:nvSpPr>
              <p:spPr>
                <a:xfrm>
                  <a:off x="5038724"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学</a:t>
                  </a:r>
                </a:p>
              </p:txBody>
            </p:sp>
            <p:sp>
              <p:nvSpPr>
                <p:cNvPr id="12" name="PA-椭圆 11">
                  <a:extLst>
                    <a:ext uri="{FF2B5EF4-FFF2-40B4-BE49-F238E27FC236}">
                      <a16:creationId xmlns:a16="http://schemas.microsoft.com/office/drawing/2014/main" xmlns="" id="{70E696FF-5C7D-464E-8244-070866DC19AC}"/>
                    </a:ext>
                  </a:extLst>
                </p:cNvPr>
                <p:cNvSpPr/>
                <p:nvPr>
                  <p:custDataLst>
                    <p:tags r:id="rId13"/>
                  </p:custDataLst>
                </p:nvPr>
              </p:nvSpPr>
              <p:spPr>
                <a:xfrm>
                  <a:off x="5467351"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第</a:t>
                  </a:r>
                </a:p>
              </p:txBody>
            </p:sp>
            <p:sp>
              <p:nvSpPr>
                <p:cNvPr id="13" name="PA-椭圆 12">
                  <a:extLst>
                    <a:ext uri="{FF2B5EF4-FFF2-40B4-BE49-F238E27FC236}">
                      <a16:creationId xmlns:a16="http://schemas.microsoft.com/office/drawing/2014/main" xmlns="" id="{85F05B26-3840-44B3-80C5-A24CFD3BFDD3}"/>
                    </a:ext>
                  </a:extLst>
                </p:cNvPr>
                <p:cNvSpPr/>
                <p:nvPr>
                  <p:custDataLst>
                    <p:tags r:id="rId14"/>
                  </p:custDataLst>
                </p:nvPr>
              </p:nvSpPr>
              <p:spPr>
                <a:xfrm>
                  <a:off x="5934075"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一</a:t>
                  </a:r>
                </a:p>
              </p:txBody>
            </p:sp>
            <p:sp>
              <p:nvSpPr>
                <p:cNvPr id="14" name="PA-椭圆 13">
                  <a:extLst>
                    <a:ext uri="{FF2B5EF4-FFF2-40B4-BE49-F238E27FC236}">
                      <a16:creationId xmlns:a16="http://schemas.microsoft.com/office/drawing/2014/main" xmlns="" id="{ECC55FD7-3391-4B69-B30F-F80E988473CC}"/>
                    </a:ext>
                  </a:extLst>
                </p:cNvPr>
                <p:cNvSpPr/>
                <p:nvPr>
                  <p:custDataLst>
                    <p:tags r:id="rId15"/>
                  </p:custDataLst>
                </p:nvPr>
              </p:nvSpPr>
              <p:spPr>
                <a:xfrm>
                  <a:off x="6400799"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课</a:t>
                  </a:r>
                </a:p>
              </p:txBody>
            </p:sp>
          </p:grpSp>
        </p:grpSp>
      </p:grpSp>
      <p:cxnSp>
        <p:nvCxnSpPr>
          <p:cNvPr id="3" name="PA-直接连接符 2">
            <a:extLst>
              <a:ext uri="{FF2B5EF4-FFF2-40B4-BE49-F238E27FC236}">
                <a16:creationId xmlns:a16="http://schemas.microsoft.com/office/drawing/2014/main" xmlns="" id="{B2E14B91-489F-4FE2-ABFC-7CA48D1A8785}"/>
              </a:ext>
            </a:extLst>
          </p:cNvPr>
          <p:cNvCxnSpPr/>
          <p:nvPr>
            <p:custDataLst>
              <p:tags r:id="rId5"/>
            </p:custDataLst>
          </p:nvPr>
        </p:nvCxnSpPr>
        <p:spPr>
          <a:xfrm>
            <a:off x="1187438" y="3565003"/>
            <a:ext cx="16747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PA-文本框 17">
            <a:extLst>
              <a:ext uri="{FF2B5EF4-FFF2-40B4-BE49-F238E27FC236}">
                <a16:creationId xmlns:a16="http://schemas.microsoft.com/office/drawing/2014/main" xmlns="" id="{67BE5BE5-4979-444A-8145-1BC954764A47}"/>
              </a:ext>
            </a:extLst>
          </p:cNvPr>
          <p:cNvSpPr txBox="1"/>
          <p:nvPr>
            <p:custDataLst>
              <p:tags r:id="rId6"/>
            </p:custDataLst>
          </p:nvPr>
        </p:nvSpPr>
        <p:spPr>
          <a:xfrm>
            <a:off x="1187438" y="3937317"/>
            <a:ext cx="5208607" cy="1338828"/>
          </a:xfrm>
          <a:prstGeom prst="rect">
            <a:avLst/>
          </a:prstGeom>
          <a:noFill/>
        </p:spPr>
        <p:txBody>
          <a:bodyPr wrap="square">
            <a:spAutoFit/>
          </a:bodyPr>
          <a:lstStyle/>
          <a:p>
            <a:pPr>
              <a:lnSpc>
                <a:spcPct val="150000"/>
              </a:lnSpc>
            </a:pPr>
            <a:r>
              <a:rPr lang="zh-CN" altLang="en-US" dirty="0">
                <a:solidFill>
                  <a:schemeClr val="bg1"/>
                </a:solidFill>
                <a:cs typeface="+mn-ea"/>
                <a:sym typeface="+mn-lt"/>
              </a:rPr>
              <a:t>Snooze at this moment, you will dream,</a:t>
            </a:r>
          </a:p>
          <a:p>
            <a:pPr>
              <a:lnSpc>
                <a:spcPct val="150000"/>
              </a:lnSpc>
            </a:pPr>
            <a:r>
              <a:rPr lang="zh-CN" altLang="en-US" dirty="0">
                <a:solidFill>
                  <a:schemeClr val="bg1"/>
                </a:solidFill>
                <a:cs typeface="+mn-ea"/>
                <a:sym typeface="+mn-lt"/>
              </a:rPr>
              <a:t>And at this moment of study, you will realize your dreams.</a:t>
            </a:r>
          </a:p>
        </p:txBody>
      </p:sp>
      <p:pic>
        <p:nvPicPr>
          <p:cNvPr id="17" name="PA-图片 16">
            <a:extLst>
              <a:ext uri="{FF2B5EF4-FFF2-40B4-BE49-F238E27FC236}">
                <a16:creationId xmlns:a16="http://schemas.microsoft.com/office/drawing/2014/main" xmlns="" id="{9D28461F-7839-4745-BFF8-B0680D44B6D6}"/>
              </a:ext>
            </a:extLst>
          </p:cNvPr>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6917803" y="1493852"/>
            <a:ext cx="4572000" cy="3429000"/>
          </a:xfrm>
          <a:prstGeom prst="rect">
            <a:avLst/>
          </a:prstGeom>
        </p:spPr>
      </p:pic>
    </p:spTree>
    <p:custDataLst>
      <p:tags r:id="rId1"/>
    </p:custDataLst>
    <p:extLst>
      <p:ext uri="{BB962C8B-B14F-4D97-AF65-F5344CB8AC3E}">
        <p14:creationId xmlns:p14="http://schemas.microsoft.com/office/powerpoint/2010/main" val="33217755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800" decel="100000"/>
                                        <p:tgtEl>
                                          <p:spTgt spid="11267"/>
                                        </p:tgtEl>
                                      </p:cBhvr>
                                    </p:animEffect>
                                    <p:anim calcmode="lin" valueType="num">
                                      <p:cBhvr>
                                        <p:cTn id="8" dur="800" decel="100000" fill="hold"/>
                                        <p:tgtEl>
                                          <p:spTgt spid="11267"/>
                                        </p:tgtEl>
                                        <p:attrNameLst>
                                          <p:attrName>style.rotation</p:attrName>
                                        </p:attrNameLst>
                                      </p:cBhvr>
                                      <p:tavLst>
                                        <p:tav tm="0">
                                          <p:val>
                                            <p:fltVal val="-90"/>
                                          </p:val>
                                        </p:tav>
                                        <p:tav tm="100000">
                                          <p:val>
                                            <p:fltVal val="0"/>
                                          </p:val>
                                        </p:tav>
                                      </p:tavLst>
                                    </p:anim>
                                    <p:anim calcmode="lin" valueType="num">
                                      <p:cBhvr>
                                        <p:cTn id="9" dur="800" decel="100000" fill="hold"/>
                                        <p:tgtEl>
                                          <p:spTgt spid="11267"/>
                                        </p:tgtEl>
                                        <p:attrNameLst>
                                          <p:attrName>ppt_x</p:attrName>
                                        </p:attrNameLst>
                                      </p:cBhvr>
                                      <p:tavLst>
                                        <p:tav tm="0">
                                          <p:val>
                                            <p:strVal val="#ppt_x+0.4"/>
                                          </p:val>
                                        </p:tav>
                                        <p:tav tm="100000">
                                          <p:val>
                                            <p:strVal val="#ppt_x-0.05"/>
                                          </p:val>
                                        </p:tav>
                                      </p:tavLst>
                                    </p:anim>
                                    <p:anim calcmode="lin" valueType="num">
                                      <p:cBhvr>
                                        <p:cTn id="10" dur="800" decel="100000" fill="hold"/>
                                        <p:tgtEl>
                                          <p:spTgt spid="1126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26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26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11269"/>
                                        </p:tgtEl>
                                        <p:attrNameLst>
                                          <p:attrName>style.visibility</p:attrName>
                                        </p:attrNameLst>
                                      </p:cBhvr>
                                      <p:to>
                                        <p:strVal val="visible"/>
                                      </p:to>
                                    </p:set>
                                    <p:animEffect transition="in" filter="fade">
                                      <p:cBhvr>
                                        <p:cTn id="16" dur="800" decel="100000"/>
                                        <p:tgtEl>
                                          <p:spTgt spid="11269"/>
                                        </p:tgtEl>
                                      </p:cBhvr>
                                    </p:animEffect>
                                    <p:anim calcmode="lin" valueType="num">
                                      <p:cBhvr>
                                        <p:cTn id="17" dur="800" decel="100000" fill="hold"/>
                                        <p:tgtEl>
                                          <p:spTgt spid="11269"/>
                                        </p:tgtEl>
                                        <p:attrNameLst>
                                          <p:attrName>style.rotation</p:attrName>
                                        </p:attrNameLst>
                                      </p:cBhvr>
                                      <p:tavLst>
                                        <p:tav tm="0">
                                          <p:val>
                                            <p:fltVal val="-90"/>
                                          </p:val>
                                        </p:tav>
                                        <p:tav tm="100000">
                                          <p:val>
                                            <p:fltVal val="0"/>
                                          </p:val>
                                        </p:tav>
                                      </p:tavLst>
                                    </p:anim>
                                    <p:anim calcmode="lin" valueType="num">
                                      <p:cBhvr>
                                        <p:cTn id="18" dur="800" decel="100000" fill="hold"/>
                                        <p:tgtEl>
                                          <p:spTgt spid="11269"/>
                                        </p:tgtEl>
                                        <p:attrNameLst>
                                          <p:attrName>ppt_x</p:attrName>
                                        </p:attrNameLst>
                                      </p:cBhvr>
                                      <p:tavLst>
                                        <p:tav tm="0">
                                          <p:val>
                                            <p:strVal val="#ppt_x+0.4"/>
                                          </p:val>
                                        </p:tav>
                                        <p:tav tm="100000">
                                          <p:val>
                                            <p:strVal val="#ppt_x-0.05"/>
                                          </p:val>
                                        </p:tav>
                                      </p:tavLst>
                                    </p:anim>
                                    <p:anim calcmode="lin" valueType="num">
                                      <p:cBhvr>
                                        <p:cTn id="19" dur="800" decel="100000" fill="hold"/>
                                        <p:tgtEl>
                                          <p:spTgt spid="11269"/>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1269"/>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1269"/>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800" decel="100000"/>
                                        <p:tgtEl>
                                          <p:spTgt spid="19"/>
                                        </p:tgtEl>
                                      </p:cBhvr>
                                    </p:animEffect>
                                    <p:anim calcmode="lin" valueType="num">
                                      <p:cBhvr>
                                        <p:cTn id="26" dur="800" decel="100000" fill="hold"/>
                                        <p:tgtEl>
                                          <p:spTgt spid="19"/>
                                        </p:tgtEl>
                                        <p:attrNameLst>
                                          <p:attrName>style.rotation</p:attrName>
                                        </p:attrNameLst>
                                      </p:cBhvr>
                                      <p:tavLst>
                                        <p:tav tm="0">
                                          <p:val>
                                            <p:fltVal val="-90"/>
                                          </p:val>
                                        </p:tav>
                                        <p:tav tm="100000">
                                          <p:val>
                                            <p:fltVal val="0"/>
                                          </p:val>
                                        </p:tav>
                                      </p:tavLst>
                                    </p:anim>
                                    <p:anim calcmode="lin" valueType="num">
                                      <p:cBhvr>
                                        <p:cTn id="27" dur="800" decel="100000" fill="hold"/>
                                        <p:tgtEl>
                                          <p:spTgt spid="19"/>
                                        </p:tgtEl>
                                        <p:attrNameLst>
                                          <p:attrName>ppt_x</p:attrName>
                                        </p:attrNameLst>
                                      </p:cBhvr>
                                      <p:tavLst>
                                        <p:tav tm="0">
                                          <p:val>
                                            <p:strVal val="#ppt_x+0.4"/>
                                          </p:val>
                                        </p:tav>
                                        <p:tav tm="100000">
                                          <p:val>
                                            <p:strVal val="#ppt_x-0.05"/>
                                          </p:val>
                                        </p:tav>
                                      </p:tavLst>
                                    </p:anim>
                                    <p:anim calcmode="lin" valueType="num">
                                      <p:cBhvr>
                                        <p:cTn id="28" dur="800" decel="100000" fill="hold"/>
                                        <p:tgtEl>
                                          <p:spTgt spid="1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0"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Motion origin="layout" path="M -1.068684 0 L 0 0 E" pathEditMode="relative">
                                      <p:cBhvr from="" to="">
                                        <p:cTn id="34" dur="1000" fill="hold">
                                          <p:stCondLst>
                                            <p:cond delay="0"/>
                                          </p:stCondLst>
                                        </p:cTn>
                                        <p:tgtEl>
                                          <p:spTgt spid="3"/>
                                        </p:tgtEl>
                                        <p:attrNameLst>
                                          <p:attrName>ppt_x</p:attrName>
                                          <p:attrName>ppt_y</p:attrName>
                                        </p:attrNameLst>
                                      </p:cBhvr>
                                    </p:animMotion>
                                  </p:childTnLst>
                                </p:cTn>
                              </p:par>
                            </p:childTnLst>
                          </p:cTn>
                        </p:par>
                        <p:par>
                          <p:cTn id="35" fill="hold">
                            <p:stCondLst>
                              <p:cond delay="4000"/>
                            </p:stCondLst>
                            <p:childTnLst>
                              <p:par>
                                <p:cTn id="36" presetID="30"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800" decel="100000"/>
                                        <p:tgtEl>
                                          <p:spTgt spid="18"/>
                                        </p:tgtEl>
                                      </p:cBhvr>
                                    </p:animEffect>
                                    <p:anim calcmode="lin" valueType="num">
                                      <p:cBhvr>
                                        <p:cTn id="39" dur="800" decel="100000" fill="hold"/>
                                        <p:tgtEl>
                                          <p:spTgt spid="18"/>
                                        </p:tgtEl>
                                        <p:attrNameLst>
                                          <p:attrName>style.rotation</p:attrName>
                                        </p:attrNameLst>
                                      </p:cBhvr>
                                      <p:tavLst>
                                        <p:tav tm="0">
                                          <p:val>
                                            <p:fltVal val="-90"/>
                                          </p:val>
                                        </p:tav>
                                        <p:tav tm="100000">
                                          <p:val>
                                            <p:fltVal val="0"/>
                                          </p:val>
                                        </p:tav>
                                      </p:tavLst>
                                    </p:anim>
                                    <p:anim calcmode="lin" valueType="num">
                                      <p:cBhvr>
                                        <p:cTn id="40" dur="800" decel="100000" fill="hold"/>
                                        <p:tgtEl>
                                          <p:spTgt spid="18"/>
                                        </p:tgtEl>
                                        <p:attrNameLst>
                                          <p:attrName>ppt_x</p:attrName>
                                        </p:attrNameLst>
                                      </p:cBhvr>
                                      <p:tavLst>
                                        <p:tav tm="0">
                                          <p:val>
                                            <p:strVal val="#ppt_x+0.4"/>
                                          </p:val>
                                        </p:tav>
                                        <p:tav tm="100000">
                                          <p:val>
                                            <p:strVal val="#ppt_x-0.05"/>
                                          </p:val>
                                        </p:tav>
                                      </p:tavLst>
                                    </p:anim>
                                    <p:anim calcmode="lin" valueType="num">
                                      <p:cBhvr>
                                        <p:cTn id="41" dur="800" decel="100000" fill="hold"/>
                                        <p:tgtEl>
                                          <p:spTgt spid="18"/>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30"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800" decel="100000"/>
                                        <p:tgtEl>
                                          <p:spTgt spid="17"/>
                                        </p:tgtEl>
                                      </p:cBhvr>
                                    </p:animEffect>
                                    <p:anim calcmode="lin" valueType="num">
                                      <p:cBhvr>
                                        <p:cTn id="48" dur="800" decel="100000" fill="hold"/>
                                        <p:tgtEl>
                                          <p:spTgt spid="17"/>
                                        </p:tgtEl>
                                        <p:attrNameLst>
                                          <p:attrName>style.rotation</p:attrName>
                                        </p:attrNameLst>
                                      </p:cBhvr>
                                      <p:tavLst>
                                        <p:tav tm="0">
                                          <p:val>
                                            <p:fltVal val="-90"/>
                                          </p:val>
                                        </p:tav>
                                        <p:tav tm="100000">
                                          <p:val>
                                            <p:fltVal val="0"/>
                                          </p:val>
                                        </p:tav>
                                      </p:tavLst>
                                    </p:anim>
                                    <p:anim calcmode="lin" valueType="num">
                                      <p:cBhvr>
                                        <p:cTn id="49" dur="800" decel="100000" fill="hold"/>
                                        <p:tgtEl>
                                          <p:spTgt spid="17"/>
                                        </p:tgtEl>
                                        <p:attrNameLst>
                                          <p:attrName>ppt_x</p:attrName>
                                        </p:attrNameLst>
                                      </p:cBhvr>
                                      <p:tavLst>
                                        <p:tav tm="0">
                                          <p:val>
                                            <p:strVal val="#ppt_x+0.4"/>
                                          </p:val>
                                        </p:tav>
                                        <p:tav tm="100000">
                                          <p:val>
                                            <p:strVal val="#ppt_x-0.05"/>
                                          </p:val>
                                        </p:tav>
                                      </p:tavLst>
                                    </p:anim>
                                    <p:anim calcmode="lin" valueType="num">
                                      <p:cBhvr>
                                        <p:cTn id="50" dur="800" decel="100000" fill="hold"/>
                                        <p:tgtEl>
                                          <p:spTgt spid="17"/>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9"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26CD5"/>
        </a:solidFill>
        <a:effectLst/>
      </p:bgPr>
    </p:bg>
    <p:spTree>
      <p:nvGrpSpPr>
        <p:cNvPr id="1" name=""/>
        <p:cNvGrpSpPr/>
        <p:nvPr/>
      </p:nvGrpSpPr>
      <p:grpSpPr>
        <a:xfrm>
          <a:off x="0" y="0"/>
          <a:ext cx="0" cy="0"/>
          <a:chOff x="0" y="0"/>
          <a:chExt cx="0" cy="0"/>
        </a:xfrm>
      </p:grpSpPr>
      <p:sp>
        <p:nvSpPr>
          <p:cNvPr id="12291" name="PA-文本框 3"/>
          <p:cNvSpPr txBox="1">
            <a:spLocks noChangeArrowheads="1"/>
          </p:cNvSpPr>
          <p:nvPr>
            <p:custDataLst>
              <p:tags r:id="rId2"/>
            </p:custDataLst>
          </p:nvPr>
        </p:nvSpPr>
        <p:spPr bwMode="auto">
          <a:xfrm>
            <a:off x="5185139" y="2140776"/>
            <a:ext cx="5078634" cy="85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nSpc>
                <a:spcPct val="150000"/>
              </a:lnSpc>
              <a:defRPr kumimoji="1" sz="320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742950" indent="-285750" eaLnBrk="0" hangingPunct="0">
              <a:defRPr kumimoji="1" sz="2400">
                <a:latin typeface="Times New Roman" panose="02020603050405020304" pitchFamily="18" charset="0"/>
                <a:ea typeface="PMingLiU" pitchFamily="18" charset="-120"/>
              </a:defRPr>
            </a:lvl2pPr>
            <a:lvl3pPr marL="1143000" indent="-228600" eaLnBrk="0" hangingPunct="0">
              <a:defRPr kumimoji="1" sz="2400">
                <a:latin typeface="Times New Roman" panose="02020603050405020304" pitchFamily="18" charset="0"/>
                <a:ea typeface="PMingLiU" pitchFamily="18" charset="-120"/>
              </a:defRPr>
            </a:lvl3pPr>
            <a:lvl4pPr marL="1600200" indent="-228600" eaLnBrk="0" hangingPunct="0">
              <a:defRPr kumimoji="1" sz="2400">
                <a:latin typeface="Times New Roman" panose="02020603050405020304" pitchFamily="18" charset="0"/>
                <a:ea typeface="PMingLiU" pitchFamily="18" charset="-120"/>
              </a:defRPr>
            </a:lvl4pPr>
            <a:lvl5pPr marL="2057400" indent="-228600" eaLnBrk="0" hangingPunct="0">
              <a:defRPr kumimoji="1" sz="2400">
                <a:latin typeface="Times New Roman" panose="02020603050405020304" pitchFamily="18" charset="0"/>
                <a:ea typeface="PMingLiU" pitchFamily="18" charset="-120"/>
              </a:defRPr>
            </a:lvl5pPr>
            <a:lvl6pPr marL="2514600" indent="-228600" eaLnBrk="0" fontAlgn="base" hangingPunct="0">
              <a:spcBef>
                <a:spcPct val="0"/>
              </a:spcBef>
              <a:spcAft>
                <a:spcPct val="0"/>
              </a:spcAft>
              <a:defRPr kumimoji="1" sz="2400">
                <a:latin typeface="Times New Roman" panose="02020603050405020304" pitchFamily="18" charset="0"/>
                <a:ea typeface="PMingLiU" pitchFamily="18" charset="-120"/>
              </a:defRPr>
            </a:lvl6pPr>
            <a:lvl7pPr marL="2971800" indent="-228600" eaLnBrk="0" fontAlgn="base" hangingPunct="0">
              <a:spcBef>
                <a:spcPct val="0"/>
              </a:spcBef>
              <a:spcAft>
                <a:spcPct val="0"/>
              </a:spcAft>
              <a:defRPr kumimoji="1" sz="2400">
                <a:latin typeface="Times New Roman" panose="02020603050405020304" pitchFamily="18" charset="0"/>
                <a:ea typeface="PMingLiU" pitchFamily="18" charset="-120"/>
              </a:defRPr>
            </a:lvl7pPr>
            <a:lvl8pPr marL="3429000" indent="-228600" eaLnBrk="0" fontAlgn="base" hangingPunct="0">
              <a:spcBef>
                <a:spcPct val="0"/>
              </a:spcBef>
              <a:spcAft>
                <a:spcPct val="0"/>
              </a:spcAft>
              <a:defRPr kumimoji="1" sz="2400">
                <a:latin typeface="Times New Roman" panose="02020603050405020304" pitchFamily="18" charset="0"/>
                <a:ea typeface="PMingLiU" pitchFamily="18" charset="-120"/>
              </a:defRPr>
            </a:lvl8pPr>
            <a:lvl9pPr marL="3886200" indent="-228600" eaLnBrk="0" fontAlgn="base" hangingPunct="0">
              <a:spcBef>
                <a:spcPct val="0"/>
              </a:spcBef>
              <a:spcAft>
                <a:spcPct val="0"/>
              </a:spcAft>
              <a:defRPr kumimoji="1" sz="2400">
                <a:latin typeface="Times New Roman" panose="02020603050405020304" pitchFamily="18" charset="0"/>
                <a:ea typeface="PMingLiU" pitchFamily="18" charset="-120"/>
              </a:defRPr>
            </a:lvl9pPr>
          </a:lstStyle>
          <a:p>
            <a:r>
              <a:rPr lang="zh-TW" altLang="zh-CN" sz="3600" dirty="0">
                <a:solidFill>
                  <a:schemeClr val="bg1"/>
                </a:solidFill>
                <a:latin typeface="+mn-lt"/>
                <a:ea typeface="+mn-ea"/>
                <a:cs typeface="+mn-ea"/>
                <a:sym typeface="+mn-lt"/>
              </a:rPr>
              <a:t>勿将今日之事拖到明日 </a:t>
            </a:r>
          </a:p>
        </p:txBody>
      </p:sp>
      <p:sp>
        <p:nvSpPr>
          <p:cNvPr id="12293" name="PA-矩形 5"/>
          <p:cNvSpPr>
            <a:spLocks noChangeArrowheads="1"/>
          </p:cNvSpPr>
          <p:nvPr>
            <p:custDataLst>
              <p:tags r:id="rId3"/>
            </p:custDataLst>
          </p:nvPr>
        </p:nvSpPr>
        <p:spPr bwMode="auto">
          <a:xfrm>
            <a:off x="12350750" y="70167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lnSpc>
                <a:spcPts val="125"/>
              </a:lnSpc>
              <a:buClr>
                <a:srgbClr val="000000"/>
              </a:buClr>
              <a:buSzPct val="100000"/>
            </a:pPr>
            <a:r>
              <a:rPr lang="zh-TW" altLang="zh-CN" sz="100" dirty="0">
                <a:solidFill>
                  <a:srgbClr val="000000"/>
                </a:solidFill>
                <a:cs typeface="+mn-ea"/>
                <a:sym typeface="+mn-lt"/>
              </a:rPr>
              <a:t>辽房哇缝沿伪酚西藕诗伸耐夺陈晶条诣炉区察疤娃淹午菲佑副宗凿顶娘凌职专</a:t>
            </a:r>
            <a:r>
              <a:rPr lang="zh-TW" altLang="zh-CN" sz="100" dirty="0" smtClean="0">
                <a:solidFill>
                  <a:srgbClr val="000000"/>
                </a:solidFill>
                <a:cs typeface="+mn-ea"/>
                <a:sym typeface="+mn-lt"/>
              </a:rPr>
              <a:t>开学</a:t>
            </a:r>
            <a:r>
              <a:rPr lang="zh-TW" altLang="en-US" sz="100" dirty="0" smtClean="0">
                <a:solidFill>
                  <a:srgbClr val="000000"/>
                </a:solidFill>
                <a:cs typeface="+mn-ea"/>
                <a:sym typeface="+mn-lt"/>
              </a:rPr>
              <a:t>第一</a:t>
            </a:r>
            <a:r>
              <a:rPr lang="zh-TW" altLang="zh-CN" sz="100" dirty="0" smtClean="0">
                <a:solidFill>
                  <a:srgbClr val="000000"/>
                </a:solidFill>
                <a:cs typeface="+mn-ea"/>
                <a:sym typeface="+mn-lt"/>
              </a:rPr>
              <a:t>课</a:t>
            </a:r>
            <a:r>
              <a:rPr lang="zh-TW" altLang="zh-CN" sz="100" dirty="0">
                <a:solidFill>
                  <a:srgbClr val="000000"/>
                </a:solidFill>
                <a:cs typeface="+mn-ea"/>
                <a:sym typeface="+mn-lt"/>
              </a:rPr>
              <a:t>主题班会</a:t>
            </a:r>
            <a:r>
              <a:rPr lang="zh-CN" altLang="zh-TW" sz="100" dirty="0">
                <a:solidFill>
                  <a:srgbClr val="000000"/>
                </a:solidFill>
                <a:cs typeface="+mn-ea"/>
                <a:sym typeface="+mn-lt"/>
              </a:rPr>
              <a:t>PPT</a:t>
            </a:r>
            <a:r>
              <a:rPr lang="zh-TW" altLang="zh-CN" sz="100" dirty="0">
                <a:solidFill>
                  <a:srgbClr val="000000"/>
                </a:solidFill>
                <a:cs typeface="+mn-ea"/>
                <a:sym typeface="+mn-lt"/>
              </a:rPr>
              <a:t>课件职专</a:t>
            </a:r>
            <a:r>
              <a:rPr lang="zh-TW" altLang="zh-CN" sz="100" dirty="0" smtClean="0">
                <a:solidFill>
                  <a:srgbClr val="000000"/>
                </a:solidFill>
                <a:cs typeface="+mn-ea"/>
                <a:sym typeface="+mn-lt"/>
              </a:rPr>
              <a:t>开学</a:t>
            </a:r>
            <a:r>
              <a:rPr lang="zh-TW" altLang="en-US" sz="100" dirty="0" smtClean="0">
                <a:solidFill>
                  <a:srgbClr val="000000"/>
                </a:solidFill>
                <a:cs typeface="+mn-ea"/>
                <a:sym typeface="+mn-lt"/>
              </a:rPr>
              <a:t>第一</a:t>
            </a:r>
            <a:r>
              <a:rPr lang="zh-TW" altLang="zh-CN" sz="100" dirty="0" smtClean="0">
                <a:solidFill>
                  <a:srgbClr val="000000"/>
                </a:solidFill>
                <a:cs typeface="+mn-ea"/>
                <a:sym typeface="+mn-lt"/>
              </a:rPr>
              <a:t>课</a:t>
            </a:r>
            <a:r>
              <a:rPr lang="zh-TW" altLang="zh-CN" sz="100" dirty="0">
                <a:solidFill>
                  <a:srgbClr val="000000"/>
                </a:solidFill>
                <a:cs typeface="+mn-ea"/>
                <a:sym typeface="+mn-lt"/>
              </a:rPr>
              <a:t>主题班会</a:t>
            </a:r>
            <a:r>
              <a:rPr lang="zh-CN" altLang="zh-TW" sz="100" dirty="0">
                <a:solidFill>
                  <a:srgbClr val="000000"/>
                </a:solidFill>
                <a:cs typeface="+mn-ea"/>
                <a:sym typeface="+mn-lt"/>
              </a:rPr>
              <a:t>PPT</a:t>
            </a:r>
            <a:r>
              <a:rPr lang="zh-TW" altLang="zh-CN" sz="100" dirty="0">
                <a:solidFill>
                  <a:srgbClr val="000000"/>
                </a:solidFill>
                <a:cs typeface="+mn-ea"/>
                <a:sym typeface="+mn-lt"/>
              </a:rPr>
              <a:t>课件</a:t>
            </a:r>
          </a:p>
        </p:txBody>
      </p:sp>
      <p:grpSp>
        <p:nvGrpSpPr>
          <p:cNvPr id="6" name="PA-组合 5">
            <a:extLst>
              <a:ext uri="{FF2B5EF4-FFF2-40B4-BE49-F238E27FC236}">
                <a16:creationId xmlns:a16="http://schemas.microsoft.com/office/drawing/2014/main" xmlns="" id="{9839064E-2442-4467-A951-D68A403CDCAF}"/>
              </a:ext>
            </a:extLst>
          </p:cNvPr>
          <p:cNvGrpSpPr/>
          <p:nvPr>
            <p:custDataLst>
              <p:tags r:id="rId4"/>
            </p:custDataLst>
          </p:nvPr>
        </p:nvGrpSpPr>
        <p:grpSpPr>
          <a:xfrm>
            <a:off x="210893" y="128059"/>
            <a:ext cx="4047915" cy="646331"/>
            <a:chOff x="210893" y="128059"/>
            <a:chExt cx="4047915" cy="646331"/>
          </a:xfrm>
        </p:grpSpPr>
        <p:sp>
          <p:nvSpPr>
            <p:cNvPr id="7" name="PA-文本框 6">
              <a:extLst>
                <a:ext uri="{FF2B5EF4-FFF2-40B4-BE49-F238E27FC236}">
                  <a16:creationId xmlns:a16="http://schemas.microsoft.com/office/drawing/2014/main" xmlns="" id="{D6241D3D-2666-4E06-9942-A39DABAAB451}"/>
                </a:ext>
              </a:extLst>
            </p:cNvPr>
            <p:cNvSpPr txBox="1"/>
            <p:nvPr>
              <p:custDataLst>
                <p:tags r:id="rId8"/>
              </p:custDataLst>
            </p:nvPr>
          </p:nvSpPr>
          <p:spPr>
            <a:xfrm>
              <a:off x="210893" y="128059"/>
              <a:ext cx="4047915" cy="646331"/>
            </a:xfrm>
            <a:prstGeom prst="rect">
              <a:avLst/>
            </a:prstGeom>
            <a:noFill/>
          </p:spPr>
          <p:txBody>
            <a:bodyPr wrap="square" rtlCol="0">
              <a:spAutoFit/>
            </a:bodyPr>
            <a:lstStyle/>
            <a:p>
              <a:r>
                <a:rPr lang="zh-CN" altLang="en-US" sz="3600" b="1" spc="600" dirty="0">
                  <a:ln>
                    <a:solidFill>
                      <a:schemeClr val="bg1"/>
                    </a:solidFill>
                  </a:ln>
                  <a:solidFill>
                    <a:schemeClr val="accent4"/>
                  </a:solidFill>
                  <a:effectLst>
                    <a:outerShdw blurRad="38100" dist="38100" dir="2700000" algn="tl">
                      <a:srgbClr val="000000">
                        <a:alpha val="43137"/>
                      </a:srgbClr>
                    </a:outerShdw>
                  </a:effectLst>
                  <a:cs typeface="+mn-ea"/>
                  <a:sym typeface="+mn-lt"/>
                </a:rPr>
                <a:t>师生共勉</a:t>
              </a:r>
            </a:p>
          </p:txBody>
        </p:sp>
        <p:grpSp>
          <p:nvGrpSpPr>
            <p:cNvPr id="8" name="组合 7">
              <a:extLst>
                <a:ext uri="{FF2B5EF4-FFF2-40B4-BE49-F238E27FC236}">
                  <a16:creationId xmlns:a16="http://schemas.microsoft.com/office/drawing/2014/main" xmlns="" id="{3B9C81EA-4F06-41AB-A536-87C520AF1222}"/>
                </a:ext>
              </a:extLst>
            </p:cNvPr>
            <p:cNvGrpSpPr/>
            <p:nvPr/>
          </p:nvGrpSpPr>
          <p:grpSpPr>
            <a:xfrm>
              <a:off x="2493043" y="191465"/>
              <a:ext cx="1350327" cy="519519"/>
              <a:chOff x="2091373" y="635557"/>
              <a:chExt cx="1350327" cy="519519"/>
            </a:xfrm>
          </p:grpSpPr>
          <p:sp>
            <p:nvSpPr>
              <p:cNvPr id="9" name="PA-文本框 8">
                <a:extLst>
                  <a:ext uri="{FF2B5EF4-FFF2-40B4-BE49-F238E27FC236}">
                    <a16:creationId xmlns:a16="http://schemas.microsoft.com/office/drawing/2014/main" xmlns="" id="{1B92247A-9735-4B1F-8B6D-46FE54572558}"/>
                  </a:ext>
                </a:extLst>
              </p:cNvPr>
              <p:cNvSpPr txBox="1"/>
              <p:nvPr>
                <p:custDataLst>
                  <p:tags r:id="rId9"/>
                </p:custDataLst>
              </p:nvPr>
            </p:nvSpPr>
            <p:spPr>
              <a:xfrm>
                <a:off x="2091373" y="893466"/>
                <a:ext cx="1350327" cy="261610"/>
              </a:xfrm>
              <a:prstGeom prst="rect">
                <a:avLst/>
              </a:prstGeom>
              <a:noFill/>
            </p:spPr>
            <p:txBody>
              <a:bodyPr wrap="square">
                <a:spAutoFit/>
              </a:bodyPr>
              <a:lstStyle/>
              <a:p>
                <a:pPr algn="dist"/>
                <a:r>
                  <a:rPr lang="zh-CN" altLang="en-US" sz="1100" dirty="0">
                    <a:solidFill>
                      <a:schemeClr val="bg1"/>
                    </a:solidFill>
                    <a:cs typeface="+mn-ea"/>
                    <a:sym typeface="+mn-lt"/>
                  </a:rPr>
                  <a:t>preface</a:t>
                </a:r>
              </a:p>
            </p:txBody>
          </p:sp>
          <p:cxnSp>
            <p:nvCxnSpPr>
              <p:cNvPr id="10" name="PA-直接连接符 9">
                <a:extLst>
                  <a:ext uri="{FF2B5EF4-FFF2-40B4-BE49-F238E27FC236}">
                    <a16:creationId xmlns:a16="http://schemas.microsoft.com/office/drawing/2014/main" xmlns="" id="{BD984D45-60C2-481A-AE62-C713EE1AA4B9}"/>
                  </a:ext>
                </a:extLst>
              </p:cNvPr>
              <p:cNvCxnSpPr>
                <a:cxnSpLocks/>
              </p:cNvCxnSpPr>
              <p:nvPr>
                <p:custDataLst>
                  <p:tags r:id="rId10"/>
                </p:custDataLst>
              </p:nvPr>
            </p:nvCxnSpPr>
            <p:spPr>
              <a:xfrm>
                <a:off x="2115661" y="876316"/>
                <a:ext cx="13017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组合 10">
                <a:extLst>
                  <a:ext uri="{FF2B5EF4-FFF2-40B4-BE49-F238E27FC236}">
                    <a16:creationId xmlns:a16="http://schemas.microsoft.com/office/drawing/2014/main" xmlns="" id="{406808D5-724E-4EF6-A609-42543E3BDE3C}"/>
                  </a:ext>
                </a:extLst>
              </p:cNvPr>
              <p:cNvGrpSpPr/>
              <p:nvPr/>
            </p:nvGrpSpPr>
            <p:grpSpPr>
              <a:xfrm>
                <a:off x="2214087" y="635557"/>
                <a:ext cx="1104898" cy="166223"/>
                <a:chOff x="4572000" y="723588"/>
                <a:chExt cx="2152648" cy="323849"/>
              </a:xfrm>
            </p:grpSpPr>
            <p:sp>
              <p:nvSpPr>
                <p:cNvPr id="12" name="PA-椭圆 11">
                  <a:extLst>
                    <a:ext uri="{FF2B5EF4-FFF2-40B4-BE49-F238E27FC236}">
                      <a16:creationId xmlns:a16="http://schemas.microsoft.com/office/drawing/2014/main" xmlns="" id="{3905C838-42CF-44D2-98B1-35FCC1A12F94}"/>
                    </a:ext>
                  </a:extLst>
                </p:cNvPr>
                <p:cNvSpPr/>
                <p:nvPr>
                  <p:custDataLst>
                    <p:tags r:id="rId11"/>
                  </p:custDataLst>
                </p:nvPr>
              </p:nvSpPr>
              <p:spPr>
                <a:xfrm>
                  <a:off x="4572000"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开</a:t>
                  </a:r>
                </a:p>
              </p:txBody>
            </p:sp>
            <p:sp>
              <p:nvSpPr>
                <p:cNvPr id="13" name="PA-椭圆 12">
                  <a:extLst>
                    <a:ext uri="{FF2B5EF4-FFF2-40B4-BE49-F238E27FC236}">
                      <a16:creationId xmlns:a16="http://schemas.microsoft.com/office/drawing/2014/main" xmlns="" id="{4389842E-6F4F-4D8F-97E3-58FDCF4D074C}"/>
                    </a:ext>
                  </a:extLst>
                </p:cNvPr>
                <p:cNvSpPr/>
                <p:nvPr>
                  <p:custDataLst>
                    <p:tags r:id="rId12"/>
                  </p:custDataLst>
                </p:nvPr>
              </p:nvSpPr>
              <p:spPr>
                <a:xfrm>
                  <a:off x="5038724"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学</a:t>
                  </a:r>
                </a:p>
              </p:txBody>
            </p:sp>
            <p:sp>
              <p:nvSpPr>
                <p:cNvPr id="14" name="PA-椭圆 13">
                  <a:extLst>
                    <a:ext uri="{FF2B5EF4-FFF2-40B4-BE49-F238E27FC236}">
                      <a16:creationId xmlns:a16="http://schemas.microsoft.com/office/drawing/2014/main" xmlns="" id="{9B57EEA7-E07A-45F0-A543-22B1CE23327D}"/>
                    </a:ext>
                  </a:extLst>
                </p:cNvPr>
                <p:cNvSpPr/>
                <p:nvPr>
                  <p:custDataLst>
                    <p:tags r:id="rId13"/>
                  </p:custDataLst>
                </p:nvPr>
              </p:nvSpPr>
              <p:spPr>
                <a:xfrm>
                  <a:off x="5467351"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第</a:t>
                  </a:r>
                </a:p>
              </p:txBody>
            </p:sp>
            <p:sp>
              <p:nvSpPr>
                <p:cNvPr id="15" name="PA-椭圆 14">
                  <a:extLst>
                    <a:ext uri="{FF2B5EF4-FFF2-40B4-BE49-F238E27FC236}">
                      <a16:creationId xmlns:a16="http://schemas.microsoft.com/office/drawing/2014/main" xmlns="" id="{2A08AE37-79F7-4E04-988A-56FF42455EFB}"/>
                    </a:ext>
                  </a:extLst>
                </p:cNvPr>
                <p:cNvSpPr/>
                <p:nvPr>
                  <p:custDataLst>
                    <p:tags r:id="rId14"/>
                  </p:custDataLst>
                </p:nvPr>
              </p:nvSpPr>
              <p:spPr>
                <a:xfrm>
                  <a:off x="5934075"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一</a:t>
                  </a:r>
                </a:p>
              </p:txBody>
            </p:sp>
            <p:sp>
              <p:nvSpPr>
                <p:cNvPr id="16" name="PA-椭圆 15">
                  <a:extLst>
                    <a:ext uri="{FF2B5EF4-FFF2-40B4-BE49-F238E27FC236}">
                      <a16:creationId xmlns:a16="http://schemas.microsoft.com/office/drawing/2014/main" xmlns="" id="{71C7AB8D-E9C5-45F1-80CB-1FB87ECDF8DB}"/>
                    </a:ext>
                  </a:extLst>
                </p:cNvPr>
                <p:cNvSpPr/>
                <p:nvPr>
                  <p:custDataLst>
                    <p:tags r:id="rId15"/>
                  </p:custDataLst>
                </p:nvPr>
              </p:nvSpPr>
              <p:spPr>
                <a:xfrm>
                  <a:off x="6400799"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课</a:t>
                  </a:r>
                </a:p>
              </p:txBody>
            </p:sp>
          </p:grpSp>
        </p:grpSp>
      </p:grpSp>
      <p:cxnSp>
        <p:nvCxnSpPr>
          <p:cNvPr id="5" name="PA-直接连接符 4">
            <a:extLst>
              <a:ext uri="{FF2B5EF4-FFF2-40B4-BE49-F238E27FC236}">
                <a16:creationId xmlns:a16="http://schemas.microsoft.com/office/drawing/2014/main" xmlns="" id="{143173C5-FFA2-47F8-A292-70EAE636657B}"/>
              </a:ext>
            </a:extLst>
          </p:cNvPr>
          <p:cNvCxnSpPr/>
          <p:nvPr>
            <p:custDataLst>
              <p:tags r:id="rId5"/>
            </p:custDataLst>
          </p:nvPr>
        </p:nvCxnSpPr>
        <p:spPr>
          <a:xfrm flipH="1">
            <a:off x="6784014" y="3217762"/>
            <a:ext cx="32409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PA-文本框 19">
            <a:extLst>
              <a:ext uri="{FF2B5EF4-FFF2-40B4-BE49-F238E27FC236}">
                <a16:creationId xmlns:a16="http://schemas.microsoft.com/office/drawing/2014/main" xmlns="" id="{4F5CE115-F0AC-4C65-A00D-0E661C2C0BFD}"/>
              </a:ext>
            </a:extLst>
          </p:cNvPr>
          <p:cNvSpPr txBox="1"/>
          <p:nvPr>
            <p:custDataLst>
              <p:tags r:id="rId6"/>
            </p:custDataLst>
          </p:nvPr>
        </p:nvSpPr>
        <p:spPr>
          <a:xfrm>
            <a:off x="6225524" y="3429000"/>
            <a:ext cx="3799401" cy="646331"/>
          </a:xfrm>
          <a:prstGeom prst="rect">
            <a:avLst/>
          </a:prstGeom>
          <a:noFill/>
        </p:spPr>
        <p:txBody>
          <a:bodyPr wrap="square">
            <a:spAutoFit/>
          </a:bodyPr>
          <a:lstStyle/>
          <a:p>
            <a:pPr algn="r"/>
            <a:r>
              <a:rPr lang="zh-CN" altLang="en-US" dirty="0">
                <a:solidFill>
                  <a:schemeClr val="bg1"/>
                </a:solidFill>
                <a:cs typeface="+mn-ea"/>
                <a:sym typeface="+mn-lt"/>
              </a:rPr>
              <a:t>Don't drag today's events to tomorrow </a:t>
            </a:r>
          </a:p>
        </p:txBody>
      </p:sp>
      <p:pic>
        <p:nvPicPr>
          <p:cNvPr id="19" name="PA-图片 18">
            <a:extLst>
              <a:ext uri="{FF2B5EF4-FFF2-40B4-BE49-F238E27FC236}">
                <a16:creationId xmlns:a16="http://schemas.microsoft.com/office/drawing/2014/main" xmlns="" id="{3B5AF125-C191-4FBC-88A6-E92BAF61F074}"/>
              </a:ext>
            </a:extLst>
          </p:cNvPr>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884242" y="1631066"/>
            <a:ext cx="3942144" cy="3942144"/>
          </a:xfrm>
          <a:prstGeom prst="rect">
            <a:avLst/>
          </a:prstGeom>
        </p:spPr>
      </p:pic>
    </p:spTree>
    <p:custDataLst>
      <p:tags r:id="rId1"/>
    </p:custDataLst>
    <p:extLst>
      <p:ext uri="{BB962C8B-B14F-4D97-AF65-F5344CB8AC3E}">
        <p14:creationId xmlns:p14="http://schemas.microsoft.com/office/powerpoint/2010/main" val="305995281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800" decel="100000"/>
                                        <p:tgtEl>
                                          <p:spTgt spid="12291"/>
                                        </p:tgtEl>
                                      </p:cBhvr>
                                    </p:animEffect>
                                    <p:anim calcmode="lin" valueType="num">
                                      <p:cBhvr>
                                        <p:cTn id="8" dur="800" decel="100000" fill="hold"/>
                                        <p:tgtEl>
                                          <p:spTgt spid="12291"/>
                                        </p:tgtEl>
                                        <p:attrNameLst>
                                          <p:attrName>style.rotation</p:attrName>
                                        </p:attrNameLst>
                                      </p:cBhvr>
                                      <p:tavLst>
                                        <p:tav tm="0">
                                          <p:val>
                                            <p:fltVal val="-90"/>
                                          </p:val>
                                        </p:tav>
                                        <p:tav tm="100000">
                                          <p:val>
                                            <p:fltVal val="0"/>
                                          </p:val>
                                        </p:tav>
                                      </p:tavLst>
                                    </p:anim>
                                    <p:anim calcmode="lin" valueType="num">
                                      <p:cBhvr>
                                        <p:cTn id="9" dur="800" decel="100000" fill="hold"/>
                                        <p:tgtEl>
                                          <p:spTgt spid="12291"/>
                                        </p:tgtEl>
                                        <p:attrNameLst>
                                          <p:attrName>ppt_x</p:attrName>
                                        </p:attrNameLst>
                                      </p:cBhvr>
                                      <p:tavLst>
                                        <p:tav tm="0">
                                          <p:val>
                                            <p:strVal val="#ppt_x+0.4"/>
                                          </p:val>
                                        </p:tav>
                                        <p:tav tm="100000">
                                          <p:val>
                                            <p:strVal val="#ppt_x-0.05"/>
                                          </p:val>
                                        </p:tav>
                                      </p:tavLst>
                                    </p:anim>
                                    <p:anim calcmode="lin" valueType="num">
                                      <p:cBhvr>
                                        <p:cTn id="10" dur="800" decel="100000" fill="hold"/>
                                        <p:tgtEl>
                                          <p:spTgt spid="1229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29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291"/>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12293"/>
                                        </p:tgtEl>
                                        <p:attrNameLst>
                                          <p:attrName>style.visibility</p:attrName>
                                        </p:attrNameLst>
                                      </p:cBhvr>
                                      <p:to>
                                        <p:strVal val="visible"/>
                                      </p:to>
                                    </p:set>
                                    <p:animEffect transition="in" filter="fade">
                                      <p:cBhvr>
                                        <p:cTn id="16" dur="800" decel="100000"/>
                                        <p:tgtEl>
                                          <p:spTgt spid="12293"/>
                                        </p:tgtEl>
                                      </p:cBhvr>
                                    </p:animEffect>
                                    <p:anim calcmode="lin" valueType="num">
                                      <p:cBhvr>
                                        <p:cTn id="17" dur="800" decel="100000" fill="hold"/>
                                        <p:tgtEl>
                                          <p:spTgt spid="12293"/>
                                        </p:tgtEl>
                                        <p:attrNameLst>
                                          <p:attrName>style.rotation</p:attrName>
                                        </p:attrNameLst>
                                      </p:cBhvr>
                                      <p:tavLst>
                                        <p:tav tm="0">
                                          <p:val>
                                            <p:fltVal val="-90"/>
                                          </p:val>
                                        </p:tav>
                                        <p:tav tm="100000">
                                          <p:val>
                                            <p:fltVal val="0"/>
                                          </p:val>
                                        </p:tav>
                                      </p:tavLst>
                                    </p:anim>
                                    <p:anim calcmode="lin" valueType="num">
                                      <p:cBhvr>
                                        <p:cTn id="18" dur="800" decel="100000" fill="hold"/>
                                        <p:tgtEl>
                                          <p:spTgt spid="12293"/>
                                        </p:tgtEl>
                                        <p:attrNameLst>
                                          <p:attrName>ppt_x</p:attrName>
                                        </p:attrNameLst>
                                      </p:cBhvr>
                                      <p:tavLst>
                                        <p:tav tm="0">
                                          <p:val>
                                            <p:strVal val="#ppt_x+0.4"/>
                                          </p:val>
                                        </p:tav>
                                        <p:tav tm="100000">
                                          <p:val>
                                            <p:strVal val="#ppt_x-0.05"/>
                                          </p:val>
                                        </p:tav>
                                      </p:tavLst>
                                    </p:anim>
                                    <p:anim calcmode="lin" valueType="num">
                                      <p:cBhvr>
                                        <p:cTn id="19" dur="800" decel="100000" fill="hold"/>
                                        <p:tgtEl>
                                          <p:spTgt spid="1229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229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229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800" decel="100000"/>
                                        <p:tgtEl>
                                          <p:spTgt spid="6"/>
                                        </p:tgtEl>
                                      </p:cBhvr>
                                    </p:animEffect>
                                    <p:anim calcmode="lin" valueType="num">
                                      <p:cBhvr>
                                        <p:cTn id="26" dur="800" decel="100000" fill="hold"/>
                                        <p:tgtEl>
                                          <p:spTgt spid="6"/>
                                        </p:tgtEl>
                                        <p:attrNameLst>
                                          <p:attrName>style.rotation</p:attrName>
                                        </p:attrNameLst>
                                      </p:cBhvr>
                                      <p:tavLst>
                                        <p:tav tm="0">
                                          <p:val>
                                            <p:fltVal val="-90"/>
                                          </p:val>
                                        </p:tav>
                                        <p:tav tm="100000">
                                          <p:val>
                                            <p:fltVal val="0"/>
                                          </p:val>
                                        </p:tav>
                                      </p:tavLst>
                                    </p:anim>
                                    <p:anim calcmode="lin" valueType="num">
                                      <p:cBhvr>
                                        <p:cTn id="27" dur="800" decel="100000" fill="hold"/>
                                        <p:tgtEl>
                                          <p:spTgt spid="6"/>
                                        </p:tgtEl>
                                        <p:attrNameLst>
                                          <p:attrName>ppt_x</p:attrName>
                                        </p:attrNameLst>
                                      </p:cBhvr>
                                      <p:tavLst>
                                        <p:tav tm="0">
                                          <p:val>
                                            <p:strVal val="#ppt_x+0.4"/>
                                          </p:val>
                                        </p:tav>
                                        <p:tav tm="100000">
                                          <p:val>
                                            <p:strVal val="#ppt_x-0.05"/>
                                          </p:val>
                                        </p:tav>
                                      </p:tavLst>
                                    </p:anim>
                                    <p:anim calcmode="lin" valueType="num">
                                      <p:cBhvr>
                                        <p:cTn id="28" dur="800" decel="100000" fill="hold"/>
                                        <p:tgtEl>
                                          <p:spTgt spid="6"/>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0"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Motion origin="layout" path="M 1.132911 0 L 0 0 E" pathEditMode="relative">
                                      <p:cBhvr from="" to="">
                                        <p:cTn id="34" dur="1000" fill="hold">
                                          <p:stCondLst>
                                            <p:cond delay="0"/>
                                          </p:stCondLst>
                                        </p:cTn>
                                        <p:tgtEl>
                                          <p:spTgt spid="5"/>
                                        </p:tgtEl>
                                        <p:attrNameLst>
                                          <p:attrName>ppt_x</p:attrName>
                                          <p:attrName>ppt_y</p:attrName>
                                        </p:attrNameLst>
                                      </p:cBhvr>
                                    </p:animMotion>
                                  </p:childTnLst>
                                </p:cTn>
                              </p:par>
                            </p:childTnLst>
                          </p:cTn>
                        </p:par>
                        <p:par>
                          <p:cTn id="35" fill="hold">
                            <p:stCondLst>
                              <p:cond delay="4000"/>
                            </p:stCondLst>
                            <p:childTnLst>
                              <p:par>
                                <p:cTn id="36" presetID="3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800" decel="100000"/>
                                        <p:tgtEl>
                                          <p:spTgt spid="20"/>
                                        </p:tgtEl>
                                      </p:cBhvr>
                                    </p:animEffect>
                                    <p:anim calcmode="lin" valueType="num">
                                      <p:cBhvr>
                                        <p:cTn id="39" dur="800" decel="100000" fill="hold"/>
                                        <p:tgtEl>
                                          <p:spTgt spid="20"/>
                                        </p:tgtEl>
                                        <p:attrNameLst>
                                          <p:attrName>style.rotation</p:attrName>
                                        </p:attrNameLst>
                                      </p:cBhvr>
                                      <p:tavLst>
                                        <p:tav tm="0">
                                          <p:val>
                                            <p:fltVal val="-90"/>
                                          </p:val>
                                        </p:tav>
                                        <p:tav tm="100000">
                                          <p:val>
                                            <p:fltVal val="0"/>
                                          </p:val>
                                        </p:tav>
                                      </p:tavLst>
                                    </p:anim>
                                    <p:anim calcmode="lin" valueType="num">
                                      <p:cBhvr>
                                        <p:cTn id="40" dur="800" decel="100000" fill="hold"/>
                                        <p:tgtEl>
                                          <p:spTgt spid="20"/>
                                        </p:tgtEl>
                                        <p:attrNameLst>
                                          <p:attrName>ppt_x</p:attrName>
                                        </p:attrNameLst>
                                      </p:cBhvr>
                                      <p:tavLst>
                                        <p:tav tm="0">
                                          <p:val>
                                            <p:strVal val="#ppt_x+0.4"/>
                                          </p:val>
                                        </p:tav>
                                        <p:tav tm="100000">
                                          <p:val>
                                            <p:strVal val="#ppt_x-0.05"/>
                                          </p:val>
                                        </p:tav>
                                      </p:tavLst>
                                    </p:anim>
                                    <p:anim calcmode="lin" valueType="num">
                                      <p:cBhvr>
                                        <p:cTn id="41" dur="800" decel="100000" fill="hold"/>
                                        <p:tgtEl>
                                          <p:spTgt spid="20"/>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30"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800" decel="100000"/>
                                        <p:tgtEl>
                                          <p:spTgt spid="19"/>
                                        </p:tgtEl>
                                      </p:cBhvr>
                                    </p:animEffect>
                                    <p:anim calcmode="lin" valueType="num">
                                      <p:cBhvr>
                                        <p:cTn id="48" dur="800" decel="100000" fill="hold"/>
                                        <p:tgtEl>
                                          <p:spTgt spid="19"/>
                                        </p:tgtEl>
                                        <p:attrNameLst>
                                          <p:attrName>style.rotation</p:attrName>
                                        </p:attrNameLst>
                                      </p:cBhvr>
                                      <p:tavLst>
                                        <p:tav tm="0">
                                          <p:val>
                                            <p:fltVal val="-90"/>
                                          </p:val>
                                        </p:tav>
                                        <p:tav tm="100000">
                                          <p:val>
                                            <p:fltVal val="0"/>
                                          </p:val>
                                        </p:tav>
                                      </p:tavLst>
                                    </p:anim>
                                    <p:anim calcmode="lin" valueType="num">
                                      <p:cBhvr>
                                        <p:cTn id="49" dur="800" decel="100000" fill="hold"/>
                                        <p:tgtEl>
                                          <p:spTgt spid="19"/>
                                        </p:tgtEl>
                                        <p:attrNameLst>
                                          <p:attrName>ppt_x</p:attrName>
                                        </p:attrNameLst>
                                      </p:cBhvr>
                                      <p:tavLst>
                                        <p:tav tm="0">
                                          <p:val>
                                            <p:strVal val="#ppt_x+0.4"/>
                                          </p:val>
                                        </p:tav>
                                        <p:tav tm="100000">
                                          <p:val>
                                            <p:strVal val="#ppt_x-0.05"/>
                                          </p:val>
                                        </p:tav>
                                      </p:tavLst>
                                    </p:anim>
                                    <p:anim calcmode="lin" valueType="num">
                                      <p:cBhvr>
                                        <p:cTn id="50" dur="800" decel="100000" fill="hold"/>
                                        <p:tgtEl>
                                          <p:spTgt spid="19"/>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3"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26CD5"/>
        </a:solidFill>
        <a:effectLst/>
      </p:bgPr>
    </p:bg>
    <p:spTree>
      <p:nvGrpSpPr>
        <p:cNvPr id="1" name=""/>
        <p:cNvGrpSpPr/>
        <p:nvPr/>
      </p:nvGrpSpPr>
      <p:grpSpPr>
        <a:xfrm>
          <a:off x="0" y="0"/>
          <a:ext cx="0" cy="0"/>
          <a:chOff x="0" y="0"/>
          <a:chExt cx="0" cy="0"/>
        </a:xfrm>
      </p:grpSpPr>
      <p:sp>
        <p:nvSpPr>
          <p:cNvPr id="13315" name="PA-文本框 3"/>
          <p:cNvSpPr txBox="1">
            <a:spLocks noChangeArrowheads="1"/>
          </p:cNvSpPr>
          <p:nvPr>
            <p:custDataLst>
              <p:tags r:id="rId2"/>
            </p:custDataLst>
          </p:nvPr>
        </p:nvSpPr>
        <p:spPr bwMode="auto">
          <a:xfrm>
            <a:off x="1125318" y="2100723"/>
            <a:ext cx="5519460" cy="150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nSpc>
                <a:spcPct val="150000"/>
              </a:lnSpc>
              <a:defRPr kumimoji="1" sz="320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742950" indent="-285750" eaLnBrk="0" hangingPunct="0">
              <a:defRPr kumimoji="1" sz="2400">
                <a:latin typeface="Times New Roman" panose="02020603050405020304" pitchFamily="18" charset="0"/>
                <a:ea typeface="PMingLiU" pitchFamily="18" charset="-120"/>
              </a:defRPr>
            </a:lvl2pPr>
            <a:lvl3pPr marL="1143000" indent="-228600" eaLnBrk="0" hangingPunct="0">
              <a:defRPr kumimoji="1" sz="2400">
                <a:latin typeface="Times New Roman" panose="02020603050405020304" pitchFamily="18" charset="0"/>
                <a:ea typeface="PMingLiU" pitchFamily="18" charset="-120"/>
              </a:defRPr>
            </a:lvl3pPr>
            <a:lvl4pPr marL="1600200" indent="-228600" eaLnBrk="0" hangingPunct="0">
              <a:defRPr kumimoji="1" sz="2400">
                <a:latin typeface="Times New Roman" panose="02020603050405020304" pitchFamily="18" charset="0"/>
                <a:ea typeface="PMingLiU" pitchFamily="18" charset="-120"/>
              </a:defRPr>
            </a:lvl4pPr>
            <a:lvl5pPr marL="2057400" indent="-228600" eaLnBrk="0" hangingPunct="0">
              <a:defRPr kumimoji="1" sz="2400">
                <a:latin typeface="Times New Roman" panose="02020603050405020304" pitchFamily="18" charset="0"/>
                <a:ea typeface="PMingLiU" pitchFamily="18" charset="-120"/>
              </a:defRPr>
            </a:lvl5pPr>
            <a:lvl6pPr marL="2514600" indent="-228600" eaLnBrk="0" fontAlgn="base" hangingPunct="0">
              <a:spcBef>
                <a:spcPct val="0"/>
              </a:spcBef>
              <a:spcAft>
                <a:spcPct val="0"/>
              </a:spcAft>
              <a:defRPr kumimoji="1" sz="2400">
                <a:latin typeface="Times New Roman" panose="02020603050405020304" pitchFamily="18" charset="0"/>
                <a:ea typeface="PMingLiU" pitchFamily="18" charset="-120"/>
              </a:defRPr>
            </a:lvl6pPr>
            <a:lvl7pPr marL="2971800" indent="-228600" eaLnBrk="0" fontAlgn="base" hangingPunct="0">
              <a:spcBef>
                <a:spcPct val="0"/>
              </a:spcBef>
              <a:spcAft>
                <a:spcPct val="0"/>
              </a:spcAft>
              <a:defRPr kumimoji="1" sz="2400">
                <a:latin typeface="Times New Roman" panose="02020603050405020304" pitchFamily="18" charset="0"/>
                <a:ea typeface="PMingLiU" pitchFamily="18" charset="-120"/>
              </a:defRPr>
            </a:lvl7pPr>
            <a:lvl8pPr marL="3429000" indent="-228600" eaLnBrk="0" fontAlgn="base" hangingPunct="0">
              <a:spcBef>
                <a:spcPct val="0"/>
              </a:spcBef>
              <a:spcAft>
                <a:spcPct val="0"/>
              </a:spcAft>
              <a:defRPr kumimoji="1" sz="2400">
                <a:latin typeface="Times New Roman" panose="02020603050405020304" pitchFamily="18" charset="0"/>
                <a:ea typeface="PMingLiU" pitchFamily="18" charset="-120"/>
              </a:defRPr>
            </a:lvl8pPr>
            <a:lvl9pPr marL="3886200" indent="-228600" eaLnBrk="0" fontAlgn="base" hangingPunct="0">
              <a:spcBef>
                <a:spcPct val="0"/>
              </a:spcBef>
              <a:spcAft>
                <a:spcPct val="0"/>
              </a:spcAft>
              <a:defRPr kumimoji="1" sz="2400">
                <a:latin typeface="Times New Roman" panose="02020603050405020304" pitchFamily="18" charset="0"/>
                <a:ea typeface="PMingLiU" pitchFamily="18" charset="-120"/>
              </a:defRPr>
            </a:lvl9pPr>
          </a:lstStyle>
          <a:p>
            <a:r>
              <a:rPr lang="zh-TW" altLang="zh-CN" dirty="0">
                <a:solidFill>
                  <a:schemeClr val="bg1"/>
                </a:solidFill>
                <a:latin typeface="+mn-lt"/>
                <a:ea typeface="+mn-ea"/>
                <a:cs typeface="+mn-ea"/>
                <a:sym typeface="+mn-lt"/>
              </a:rPr>
              <a:t>学习这件事，不是缺乏时间，</a:t>
            </a:r>
          </a:p>
          <a:p>
            <a:r>
              <a:rPr lang="zh-TW" altLang="zh-CN" dirty="0">
                <a:solidFill>
                  <a:schemeClr val="bg1"/>
                </a:solidFill>
                <a:latin typeface="+mn-lt"/>
                <a:ea typeface="+mn-ea"/>
                <a:cs typeface="+mn-ea"/>
                <a:sym typeface="+mn-lt"/>
              </a:rPr>
              <a:t>而是缺乏努力 </a:t>
            </a:r>
          </a:p>
        </p:txBody>
      </p:sp>
      <p:sp>
        <p:nvSpPr>
          <p:cNvPr id="13317" name="PA-矩形 5"/>
          <p:cNvSpPr>
            <a:spLocks noChangeArrowheads="1"/>
          </p:cNvSpPr>
          <p:nvPr>
            <p:custDataLst>
              <p:tags r:id="rId3"/>
            </p:custDataLst>
          </p:nvPr>
        </p:nvSpPr>
        <p:spPr bwMode="auto">
          <a:xfrm>
            <a:off x="12350750" y="70167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lnSpc>
                <a:spcPts val="125"/>
              </a:lnSpc>
              <a:buClr>
                <a:srgbClr val="000000"/>
              </a:buClr>
              <a:buSzPct val="100000"/>
            </a:pPr>
            <a:r>
              <a:rPr lang="zh-TW" altLang="zh-CN" sz="100" dirty="0">
                <a:solidFill>
                  <a:srgbClr val="000000"/>
                </a:solidFill>
                <a:cs typeface="+mn-ea"/>
                <a:sym typeface="+mn-lt"/>
              </a:rPr>
              <a:t>因既弛劫蛤嘲豺舌章饵烦枢享柜微怀包宵读守不悸稠钎澄窗侍青份晒疚殉职专</a:t>
            </a:r>
            <a:r>
              <a:rPr lang="zh-TW" altLang="zh-CN" sz="100" dirty="0" smtClean="0">
                <a:solidFill>
                  <a:srgbClr val="000000"/>
                </a:solidFill>
                <a:cs typeface="+mn-ea"/>
                <a:sym typeface="+mn-lt"/>
              </a:rPr>
              <a:t>开学</a:t>
            </a:r>
            <a:r>
              <a:rPr lang="zh-TW" altLang="en-US" sz="100" dirty="0" smtClean="0">
                <a:solidFill>
                  <a:srgbClr val="000000"/>
                </a:solidFill>
                <a:cs typeface="+mn-ea"/>
                <a:sym typeface="+mn-lt"/>
              </a:rPr>
              <a:t>第一</a:t>
            </a:r>
            <a:r>
              <a:rPr lang="zh-TW" altLang="zh-CN" sz="100" dirty="0" smtClean="0">
                <a:solidFill>
                  <a:srgbClr val="000000"/>
                </a:solidFill>
                <a:cs typeface="+mn-ea"/>
                <a:sym typeface="+mn-lt"/>
              </a:rPr>
              <a:t>课</a:t>
            </a:r>
            <a:r>
              <a:rPr lang="zh-TW" altLang="zh-CN" sz="100" dirty="0">
                <a:solidFill>
                  <a:srgbClr val="000000"/>
                </a:solidFill>
                <a:cs typeface="+mn-ea"/>
                <a:sym typeface="+mn-lt"/>
              </a:rPr>
              <a:t>主题班会</a:t>
            </a:r>
            <a:r>
              <a:rPr lang="zh-CN" altLang="zh-TW" sz="100" dirty="0">
                <a:solidFill>
                  <a:srgbClr val="000000"/>
                </a:solidFill>
                <a:cs typeface="+mn-ea"/>
                <a:sym typeface="+mn-lt"/>
              </a:rPr>
              <a:t>PPT</a:t>
            </a:r>
            <a:r>
              <a:rPr lang="zh-TW" altLang="zh-CN" sz="100" dirty="0">
                <a:solidFill>
                  <a:srgbClr val="000000"/>
                </a:solidFill>
                <a:cs typeface="+mn-ea"/>
                <a:sym typeface="+mn-lt"/>
              </a:rPr>
              <a:t>课件职专</a:t>
            </a:r>
            <a:r>
              <a:rPr lang="zh-TW" altLang="zh-CN" sz="100" dirty="0" smtClean="0">
                <a:solidFill>
                  <a:srgbClr val="000000"/>
                </a:solidFill>
                <a:cs typeface="+mn-ea"/>
                <a:sym typeface="+mn-lt"/>
              </a:rPr>
              <a:t>开学</a:t>
            </a:r>
            <a:r>
              <a:rPr lang="zh-TW" altLang="en-US" sz="100" dirty="0" smtClean="0">
                <a:solidFill>
                  <a:srgbClr val="000000"/>
                </a:solidFill>
                <a:cs typeface="+mn-ea"/>
                <a:sym typeface="+mn-lt"/>
              </a:rPr>
              <a:t>第一</a:t>
            </a:r>
            <a:r>
              <a:rPr lang="zh-TW" altLang="zh-CN" sz="100" dirty="0" smtClean="0">
                <a:solidFill>
                  <a:srgbClr val="000000"/>
                </a:solidFill>
                <a:cs typeface="+mn-ea"/>
                <a:sym typeface="+mn-lt"/>
              </a:rPr>
              <a:t>课</a:t>
            </a:r>
            <a:r>
              <a:rPr lang="zh-TW" altLang="zh-CN" sz="100" dirty="0">
                <a:solidFill>
                  <a:srgbClr val="000000"/>
                </a:solidFill>
                <a:cs typeface="+mn-ea"/>
                <a:sym typeface="+mn-lt"/>
              </a:rPr>
              <a:t>主题班会</a:t>
            </a:r>
            <a:r>
              <a:rPr lang="zh-CN" altLang="zh-TW" sz="100" dirty="0">
                <a:solidFill>
                  <a:srgbClr val="000000"/>
                </a:solidFill>
                <a:cs typeface="+mn-ea"/>
                <a:sym typeface="+mn-lt"/>
              </a:rPr>
              <a:t>PPT</a:t>
            </a:r>
            <a:r>
              <a:rPr lang="zh-TW" altLang="zh-CN" sz="100" dirty="0">
                <a:solidFill>
                  <a:srgbClr val="000000"/>
                </a:solidFill>
                <a:cs typeface="+mn-ea"/>
                <a:sym typeface="+mn-lt"/>
              </a:rPr>
              <a:t>课件</a:t>
            </a:r>
          </a:p>
        </p:txBody>
      </p:sp>
      <p:grpSp>
        <p:nvGrpSpPr>
          <p:cNvPr id="4" name="PA-组合 3">
            <a:extLst>
              <a:ext uri="{FF2B5EF4-FFF2-40B4-BE49-F238E27FC236}">
                <a16:creationId xmlns:a16="http://schemas.microsoft.com/office/drawing/2014/main" xmlns="" id="{3A2C6B23-871E-4D63-A397-F900ABCB3A8E}"/>
              </a:ext>
            </a:extLst>
          </p:cNvPr>
          <p:cNvGrpSpPr/>
          <p:nvPr>
            <p:custDataLst>
              <p:tags r:id="rId4"/>
            </p:custDataLst>
          </p:nvPr>
        </p:nvGrpSpPr>
        <p:grpSpPr>
          <a:xfrm>
            <a:off x="210893" y="128059"/>
            <a:ext cx="4047915" cy="646331"/>
            <a:chOff x="210893" y="128059"/>
            <a:chExt cx="4047915" cy="646331"/>
          </a:xfrm>
        </p:grpSpPr>
        <p:sp>
          <p:nvSpPr>
            <p:cNvPr id="5" name="PA-文本框 4">
              <a:extLst>
                <a:ext uri="{FF2B5EF4-FFF2-40B4-BE49-F238E27FC236}">
                  <a16:creationId xmlns:a16="http://schemas.microsoft.com/office/drawing/2014/main" xmlns="" id="{D6029DC4-2486-437B-A695-AE423AF1AD5F}"/>
                </a:ext>
              </a:extLst>
            </p:cNvPr>
            <p:cNvSpPr txBox="1"/>
            <p:nvPr>
              <p:custDataLst>
                <p:tags r:id="rId8"/>
              </p:custDataLst>
            </p:nvPr>
          </p:nvSpPr>
          <p:spPr>
            <a:xfrm>
              <a:off x="210893" y="128059"/>
              <a:ext cx="4047915" cy="646331"/>
            </a:xfrm>
            <a:prstGeom prst="rect">
              <a:avLst/>
            </a:prstGeom>
            <a:noFill/>
          </p:spPr>
          <p:txBody>
            <a:bodyPr wrap="square" rtlCol="0">
              <a:spAutoFit/>
            </a:bodyPr>
            <a:lstStyle/>
            <a:p>
              <a:r>
                <a:rPr lang="zh-CN" altLang="en-US" sz="3600" b="1" spc="600" dirty="0">
                  <a:ln>
                    <a:solidFill>
                      <a:schemeClr val="bg1"/>
                    </a:solidFill>
                  </a:ln>
                  <a:solidFill>
                    <a:schemeClr val="accent4"/>
                  </a:solidFill>
                  <a:effectLst>
                    <a:outerShdw blurRad="38100" dist="38100" dir="2700000" algn="tl">
                      <a:srgbClr val="000000">
                        <a:alpha val="43137"/>
                      </a:srgbClr>
                    </a:outerShdw>
                  </a:effectLst>
                  <a:cs typeface="+mn-ea"/>
                  <a:sym typeface="+mn-lt"/>
                </a:rPr>
                <a:t>师生共勉</a:t>
              </a:r>
            </a:p>
          </p:txBody>
        </p:sp>
        <p:grpSp>
          <p:nvGrpSpPr>
            <p:cNvPr id="6" name="组合 5">
              <a:extLst>
                <a:ext uri="{FF2B5EF4-FFF2-40B4-BE49-F238E27FC236}">
                  <a16:creationId xmlns:a16="http://schemas.microsoft.com/office/drawing/2014/main" xmlns="" id="{FD6C4CD8-173E-40E9-BD5E-12928EAC2A98}"/>
                </a:ext>
              </a:extLst>
            </p:cNvPr>
            <p:cNvGrpSpPr/>
            <p:nvPr/>
          </p:nvGrpSpPr>
          <p:grpSpPr>
            <a:xfrm>
              <a:off x="2493043" y="191465"/>
              <a:ext cx="1350327" cy="519519"/>
              <a:chOff x="2091373" y="635557"/>
              <a:chExt cx="1350327" cy="519519"/>
            </a:xfrm>
          </p:grpSpPr>
          <p:sp>
            <p:nvSpPr>
              <p:cNvPr id="7" name="PA-文本框 6">
                <a:extLst>
                  <a:ext uri="{FF2B5EF4-FFF2-40B4-BE49-F238E27FC236}">
                    <a16:creationId xmlns:a16="http://schemas.microsoft.com/office/drawing/2014/main" xmlns="" id="{9A5F59B1-1669-4DF6-B6F6-2D00B0087D49}"/>
                  </a:ext>
                </a:extLst>
              </p:cNvPr>
              <p:cNvSpPr txBox="1"/>
              <p:nvPr>
                <p:custDataLst>
                  <p:tags r:id="rId9"/>
                </p:custDataLst>
              </p:nvPr>
            </p:nvSpPr>
            <p:spPr>
              <a:xfrm>
                <a:off x="2091373" y="893466"/>
                <a:ext cx="1350327" cy="261610"/>
              </a:xfrm>
              <a:prstGeom prst="rect">
                <a:avLst/>
              </a:prstGeom>
              <a:noFill/>
            </p:spPr>
            <p:txBody>
              <a:bodyPr wrap="square">
                <a:spAutoFit/>
              </a:bodyPr>
              <a:lstStyle/>
              <a:p>
                <a:pPr algn="dist"/>
                <a:r>
                  <a:rPr lang="zh-CN" altLang="en-US" sz="1100" dirty="0">
                    <a:solidFill>
                      <a:schemeClr val="bg1"/>
                    </a:solidFill>
                    <a:cs typeface="+mn-ea"/>
                    <a:sym typeface="+mn-lt"/>
                  </a:rPr>
                  <a:t>preface</a:t>
                </a:r>
              </a:p>
            </p:txBody>
          </p:sp>
          <p:cxnSp>
            <p:nvCxnSpPr>
              <p:cNvPr id="8" name="PA-直接连接符 7">
                <a:extLst>
                  <a:ext uri="{FF2B5EF4-FFF2-40B4-BE49-F238E27FC236}">
                    <a16:creationId xmlns:a16="http://schemas.microsoft.com/office/drawing/2014/main" xmlns="" id="{0FEA2C01-7F0D-4D2C-9E57-08193F30F8E2}"/>
                  </a:ext>
                </a:extLst>
              </p:cNvPr>
              <p:cNvCxnSpPr>
                <a:cxnSpLocks/>
              </p:cNvCxnSpPr>
              <p:nvPr>
                <p:custDataLst>
                  <p:tags r:id="rId10"/>
                </p:custDataLst>
              </p:nvPr>
            </p:nvCxnSpPr>
            <p:spPr>
              <a:xfrm>
                <a:off x="2115661" y="876316"/>
                <a:ext cx="13017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a16="http://schemas.microsoft.com/office/drawing/2014/main" xmlns="" id="{3E578738-B218-4472-9B46-54FC53E7859B}"/>
                  </a:ext>
                </a:extLst>
              </p:cNvPr>
              <p:cNvGrpSpPr/>
              <p:nvPr/>
            </p:nvGrpSpPr>
            <p:grpSpPr>
              <a:xfrm>
                <a:off x="2214087" y="635557"/>
                <a:ext cx="1104898" cy="166223"/>
                <a:chOff x="4572000" y="723588"/>
                <a:chExt cx="2152648" cy="323849"/>
              </a:xfrm>
            </p:grpSpPr>
            <p:sp>
              <p:nvSpPr>
                <p:cNvPr id="10" name="PA-椭圆 9">
                  <a:extLst>
                    <a:ext uri="{FF2B5EF4-FFF2-40B4-BE49-F238E27FC236}">
                      <a16:creationId xmlns:a16="http://schemas.microsoft.com/office/drawing/2014/main" xmlns="" id="{74EE8A9B-811A-4375-865E-F463C1815328}"/>
                    </a:ext>
                  </a:extLst>
                </p:cNvPr>
                <p:cNvSpPr/>
                <p:nvPr>
                  <p:custDataLst>
                    <p:tags r:id="rId11"/>
                  </p:custDataLst>
                </p:nvPr>
              </p:nvSpPr>
              <p:spPr>
                <a:xfrm>
                  <a:off x="4572000"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开</a:t>
                  </a:r>
                </a:p>
              </p:txBody>
            </p:sp>
            <p:sp>
              <p:nvSpPr>
                <p:cNvPr id="11" name="PA-椭圆 10">
                  <a:extLst>
                    <a:ext uri="{FF2B5EF4-FFF2-40B4-BE49-F238E27FC236}">
                      <a16:creationId xmlns:a16="http://schemas.microsoft.com/office/drawing/2014/main" xmlns="" id="{5DC5F609-1B8B-403E-B237-DC0FF86777EC}"/>
                    </a:ext>
                  </a:extLst>
                </p:cNvPr>
                <p:cNvSpPr/>
                <p:nvPr>
                  <p:custDataLst>
                    <p:tags r:id="rId12"/>
                  </p:custDataLst>
                </p:nvPr>
              </p:nvSpPr>
              <p:spPr>
                <a:xfrm>
                  <a:off x="5038724"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学</a:t>
                  </a:r>
                </a:p>
              </p:txBody>
            </p:sp>
            <p:sp>
              <p:nvSpPr>
                <p:cNvPr id="12" name="PA-椭圆 11">
                  <a:extLst>
                    <a:ext uri="{FF2B5EF4-FFF2-40B4-BE49-F238E27FC236}">
                      <a16:creationId xmlns:a16="http://schemas.microsoft.com/office/drawing/2014/main" xmlns="" id="{B1274611-408D-4DBA-AACF-2317F390DB16}"/>
                    </a:ext>
                  </a:extLst>
                </p:cNvPr>
                <p:cNvSpPr/>
                <p:nvPr>
                  <p:custDataLst>
                    <p:tags r:id="rId13"/>
                  </p:custDataLst>
                </p:nvPr>
              </p:nvSpPr>
              <p:spPr>
                <a:xfrm>
                  <a:off x="5467351"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第</a:t>
                  </a:r>
                </a:p>
              </p:txBody>
            </p:sp>
            <p:sp>
              <p:nvSpPr>
                <p:cNvPr id="13" name="PA-椭圆 12">
                  <a:extLst>
                    <a:ext uri="{FF2B5EF4-FFF2-40B4-BE49-F238E27FC236}">
                      <a16:creationId xmlns:a16="http://schemas.microsoft.com/office/drawing/2014/main" xmlns="" id="{40F3F968-7CD9-4649-878C-554D820E3F91}"/>
                    </a:ext>
                  </a:extLst>
                </p:cNvPr>
                <p:cNvSpPr/>
                <p:nvPr>
                  <p:custDataLst>
                    <p:tags r:id="rId14"/>
                  </p:custDataLst>
                </p:nvPr>
              </p:nvSpPr>
              <p:spPr>
                <a:xfrm>
                  <a:off x="5934075"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一</a:t>
                  </a:r>
                </a:p>
              </p:txBody>
            </p:sp>
            <p:sp>
              <p:nvSpPr>
                <p:cNvPr id="14" name="PA-椭圆 13">
                  <a:extLst>
                    <a:ext uri="{FF2B5EF4-FFF2-40B4-BE49-F238E27FC236}">
                      <a16:creationId xmlns:a16="http://schemas.microsoft.com/office/drawing/2014/main" xmlns="" id="{5F79956D-AB97-4267-8A2E-A18B8825C95B}"/>
                    </a:ext>
                  </a:extLst>
                </p:cNvPr>
                <p:cNvSpPr/>
                <p:nvPr>
                  <p:custDataLst>
                    <p:tags r:id="rId15"/>
                  </p:custDataLst>
                </p:nvPr>
              </p:nvSpPr>
              <p:spPr>
                <a:xfrm>
                  <a:off x="6400799"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课</a:t>
                  </a:r>
                </a:p>
              </p:txBody>
            </p:sp>
          </p:grpSp>
        </p:grpSp>
      </p:grpSp>
      <p:cxnSp>
        <p:nvCxnSpPr>
          <p:cNvPr id="3" name="PA-直接连接符 2">
            <a:extLst>
              <a:ext uri="{FF2B5EF4-FFF2-40B4-BE49-F238E27FC236}">
                <a16:creationId xmlns:a16="http://schemas.microsoft.com/office/drawing/2014/main" xmlns="" id="{B67767AD-3D67-47D1-826E-5671A83B2F1A}"/>
              </a:ext>
            </a:extLst>
          </p:cNvPr>
          <p:cNvCxnSpPr/>
          <p:nvPr>
            <p:custDataLst>
              <p:tags r:id="rId5"/>
            </p:custDataLst>
          </p:nvPr>
        </p:nvCxnSpPr>
        <p:spPr>
          <a:xfrm>
            <a:off x="1125318" y="3738622"/>
            <a:ext cx="24291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PA-文本框 17">
            <a:extLst>
              <a:ext uri="{FF2B5EF4-FFF2-40B4-BE49-F238E27FC236}">
                <a16:creationId xmlns:a16="http://schemas.microsoft.com/office/drawing/2014/main" xmlns="" id="{42ACF758-01C3-4945-8EA7-001E943CA9FD}"/>
              </a:ext>
            </a:extLst>
          </p:cNvPr>
          <p:cNvSpPr txBox="1"/>
          <p:nvPr>
            <p:custDataLst>
              <p:tags r:id="rId6"/>
            </p:custDataLst>
          </p:nvPr>
        </p:nvSpPr>
        <p:spPr>
          <a:xfrm>
            <a:off x="1125318" y="3875918"/>
            <a:ext cx="6186668" cy="874407"/>
          </a:xfrm>
          <a:prstGeom prst="rect">
            <a:avLst/>
          </a:prstGeom>
          <a:noFill/>
        </p:spPr>
        <p:txBody>
          <a:bodyPr wrap="square">
            <a:spAutoFit/>
          </a:bodyPr>
          <a:lstStyle/>
          <a:p>
            <a:pPr>
              <a:lnSpc>
                <a:spcPct val="150000"/>
              </a:lnSpc>
            </a:pPr>
            <a:r>
              <a:rPr lang="zh-CN" altLang="en-US" dirty="0">
                <a:solidFill>
                  <a:schemeClr val="bg1"/>
                </a:solidFill>
                <a:cs typeface="+mn-ea"/>
                <a:sym typeface="+mn-lt"/>
              </a:rPr>
              <a:t>Learning this thing is not a lack of time,</a:t>
            </a:r>
          </a:p>
          <a:p>
            <a:pPr>
              <a:lnSpc>
                <a:spcPct val="150000"/>
              </a:lnSpc>
            </a:pPr>
            <a:r>
              <a:rPr lang="zh-CN" altLang="en-US" dirty="0">
                <a:solidFill>
                  <a:schemeClr val="bg1"/>
                </a:solidFill>
                <a:cs typeface="+mn-ea"/>
                <a:sym typeface="+mn-lt"/>
              </a:rPr>
              <a:t>It's a lack of effort </a:t>
            </a:r>
          </a:p>
        </p:txBody>
      </p:sp>
      <p:pic>
        <p:nvPicPr>
          <p:cNvPr id="17" name="PA-图片 16">
            <a:extLst>
              <a:ext uri="{FF2B5EF4-FFF2-40B4-BE49-F238E27FC236}">
                <a16:creationId xmlns:a16="http://schemas.microsoft.com/office/drawing/2014/main" xmlns="" id="{081C2303-F7B8-4436-84A3-9E958EA76256}"/>
              </a:ext>
            </a:extLst>
          </p:cNvPr>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6706565" y="1863524"/>
            <a:ext cx="4589362" cy="4589362"/>
          </a:xfrm>
          <a:prstGeom prst="rect">
            <a:avLst/>
          </a:prstGeom>
        </p:spPr>
      </p:pic>
    </p:spTree>
    <p:custDataLst>
      <p:tags r:id="rId1"/>
    </p:custDataLst>
    <p:extLst>
      <p:ext uri="{BB962C8B-B14F-4D97-AF65-F5344CB8AC3E}">
        <p14:creationId xmlns:p14="http://schemas.microsoft.com/office/powerpoint/2010/main" val="19206057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800" decel="100000"/>
                                        <p:tgtEl>
                                          <p:spTgt spid="13315"/>
                                        </p:tgtEl>
                                      </p:cBhvr>
                                    </p:animEffect>
                                    <p:anim calcmode="lin" valueType="num">
                                      <p:cBhvr>
                                        <p:cTn id="8" dur="800" decel="100000" fill="hold"/>
                                        <p:tgtEl>
                                          <p:spTgt spid="13315"/>
                                        </p:tgtEl>
                                        <p:attrNameLst>
                                          <p:attrName>style.rotation</p:attrName>
                                        </p:attrNameLst>
                                      </p:cBhvr>
                                      <p:tavLst>
                                        <p:tav tm="0">
                                          <p:val>
                                            <p:fltVal val="-90"/>
                                          </p:val>
                                        </p:tav>
                                        <p:tav tm="100000">
                                          <p:val>
                                            <p:fltVal val="0"/>
                                          </p:val>
                                        </p:tav>
                                      </p:tavLst>
                                    </p:anim>
                                    <p:anim calcmode="lin" valueType="num">
                                      <p:cBhvr>
                                        <p:cTn id="9" dur="800" decel="100000" fill="hold"/>
                                        <p:tgtEl>
                                          <p:spTgt spid="13315"/>
                                        </p:tgtEl>
                                        <p:attrNameLst>
                                          <p:attrName>ppt_x</p:attrName>
                                        </p:attrNameLst>
                                      </p:cBhvr>
                                      <p:tavLst>
                                        <p:tav tm="0">
                                          <p:val>
                                            <p:strVal val="#ppt_x+0.4"/>
                                          </p:val>
                                        </p:tav>
                                        <p:tav tm="100000">
                                          <p:val>
                                            <p:strVal val="#ppt_x-0.05"/>
                                          </p:val>
                                        </p:tav>
                                      </p:tavLst>
                                    </p:anim>
                                    <p:anim calcmode="lin" valueType="num">
                                      <p:cBhvr>
                                        <p:cTn id="10" dur="800" decel="100000" fill="hold"/>
                                        <p:tgtEl>
                                          <p:spTgt spid="1331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31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31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13317"/>
                                        </p:tgtEl>
                                        <p:attrNameLst>
                                          <p:attrName>style.visibility</p:attrName>
                                        </p:attrNameLst>
                                      </p:cBhvr>
                                      <p:to>
                                        <p:strVal val="visible"/>
                                      </p:to>
                                    </p:set>
                                    <p:animEffect transition="in" filter="fade">
                                      <p:cBhvr>
                                        <p:cTn id="16" dur="800" decel="100000"/>
                                        <p:tgtEl>
                                          <p:spTgt spid="13317"/>
                                        </p:tgtEl>
                                      </p:cBhvr>
                                    </p:animEffect>
                                    <p:anim calcmode="lin" valueType="num">
                                      <p:cBhvr>
                                        <p:cTn id="17" dur="800" decel="100000" fill="hold"/>
                                        <p:tgtEl>
                                          <p:spTgt spid="13317"/>
                                        </p:tgtEl>
                                        <p:attrNameLst>
                                          <p:attrName>style.rotation</p:attrName>
                                        </p:attrNameLst>
                                      </p:cBhvr>
                                      <p:tavLst>
                                        <p:tav tm="0">
                                          <p:val>
                                            <p:fltVal val="-90"/>
                                          </p:val>
                                        </p:tav>
                                        <p:tav tm="100000">
                                          <p:val>
                                            <p:fltVal val="0"/>
                                          </p:val>
                                        </p:tav>
                                      </p:tavLst>
                                    </p:anim>
                                    <p:anim calcmode="lin" valueType="num">
                                      <p:cBhvr>
                                        <p:cTn id="18" dur="800" decel="100000" fill="hold"/>
                                        <p:tgtEl>
                                          <p:spTgt spid="13317"/>
                                        </p:tgtEl>
                                        <p:attrNameLst>
                                          <p:attrName>ppt_x</p:attrName>
                                        </p:attrNameLst>
                                      </p:cBhvr>
                                      <p:tavLst>
                                        <p:tav tm="0">
                                          <p:val>
                                            <p:strVal val="#ppt_x+0.4"/>
                                          </p:val>
                                        </p:tav>
                                        <p:tav tm="100000">
                                          <p:val>
                                            <p:strVal val="#ppt_x-0.05"/>
                                          </p:val>
                                        </p:tav>
                                      </p:tavLst>
                                    </p:anim>
                                    <p:anim calcmode="lin" valueType="num">
                                      <p:cBhvr>
                                        <p:cTn id="19" dur="800" decel="100000" fill="hold"/>
                                        <p:tgtEl>
                                          <p:spTgt spid="13317"/>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3317"/>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3317"/>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0"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Motion origin="layout" path="M -1.099619 0 L 0 0 E" pathEditMode="relative">
                                      <p:cBhvr from="" to="">
                                        <p:cTn id="34" dur="1000" fill="hold">
                                          <p:stCondLst>
                                            <p:cond delay="0"/>
                                          </p:stCondLst>
                                        </p:cTn>
                                        <p:tgtEl>
                                          <p:spTgt spid="3"/>
                                        </p:tgtEl>
                                        <p:attrNameLst>
                                          <p:attrName>ppt_x</p:attrName>
                                          <p:attrName>ppt_y</p:attrName>
                                        </p:attrNameLst>
                                      </p:cBhvr>
                                    </p:animMotion>
                                  </p:childTnLst>
                                </p:cTn>
                              </p:par>
                            </p:childTnLst>
                          </p:cTn>
                        </p:par>
                        <p:par>
                          <p:cTn id="35" fill="hold">
                            <p:stCondLst>
                              <p:cond delay="4000"/>
                            </p:stCondLst>
                            <p:childTnLst>
                              <p:par>
                                <p:cTn id="36" presetID="30"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800" decel="100000"/>
                                        <p:tgtEl>
                                          <p:spTgt spid="18"/>
                                        </p:tgtEl>
                                      </p:cBhvr>
                                    </p:animEffect>
                                    <p:anim calcmode="lin" valueType="num">
                                      <p:cBhvr>
                                        <p:cTn id="39" dur="800" decel="100000" fill="hold"/>
                                        <p:tgtEl>
                                          <p:spTgt spid="18"/>
                                        </p:tgtEl>
                                        <p:attrNameLst>
                                          <p:attrName>style.rotation</p:attrName>
                                        </p:attrNameLst>
                                      </p:cBhvr>
                                      <p:tavLst>
                                        <p:tav tm="0">
                                          <p:val>
                                            <p:fltVal val="-90"/>
                                          </p:val>
                                        </p:tav>
                                        <p:tav tm="100000">
                                          <p:val>
                                            <p:fltVal val="0"/>
                                          </p:val>
                                        </p:tav>
                                      </p:tavLst>
                                    </p:anim>
                                    <p:anim calcmode="lin" valueType="num">
                                      <p:cBhvr>
                                        <p:cTn id="40" dur="800" decel="100000" fill="hold"/>
                                        <p:tgtEl>
                                          <p:spTgt spid="18"/>
                                        </p:tgtEl>
                                        <p:attrNameLst>
                                          <p:attrName>ppt_x</p:attrName>
                                        </p:attrNameLst>
                                      </p:cBhvr>
                                      <p:tavLst>
                                        <p:tav tm="0">
                                          <p:val>
                                            <p:strVal val="#ppt_x+0.4"/>
                                          </p:val>
                                        </p:tav>
                                        <p:tav tm="100000">
                                          <p:val>
                                            <p:strVal val="#ppt_x-0.05"/>
                                          </p:val>
                                        </p:tav>
                                      </p:tavLst>
                                    </p:anim>
                                    <p:anim calcmode="lin" valueType="num">
                                      <p:cBhvr>
                                        <p:cTn id="41" dur="800" decel="100000" fill="hold"/>
                                        <p:tgtEl>
                                          <p:spTgt spid="18"/>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30"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800" decel="100000"/>
                                        <p:tgtEl>
                                          <p:spTgt spid="17"/>
                                        </p:tgtEl>
                                      </p:cBhvr>
                                    </p:animEffect>
                                    <p:anim calcmode="lin" valueType="num">
                                      <p:cBhvr>
                                        <p:cTn id="48" dur="800" decel="100000" fill="hold"/>
                                        <p:tgtEl>
                                          <p:spTgt spid="17"/>
                                        </p:tgtEl>
                                        <p:attrNameLst>
                                          <p:attrName>style.rotation</p:attrName>
                                        </p:attrNameLst>
                                      </p:cBhvr>
                                      <p:tavLst>
                                        <p:tav tm="0">
                                          <p:val>
                                            <p:fltVal val="-90"/>
                                          </p:val>
                                        </p:tav>
                                        <p:tav tm="100000">
                                          <p:val>
                                            <p:fltVal val="0"/>
                                          </p:val>
                                        </p:tav>
                                      </p:tavLst>
                                    </p:anim>
                                    <p:anim calcmode="lin" valueType="num">
                                      <p:cBhvr>
                                        <p:cTn id="49" dur="800" decel="100000" fill="hold"/>
                                        <p:tgtEl>
                                          <p:spTgt spid="17"/>
                                        </p:tgtEl>
                                        <p:attrNameLst>
                                          <p:attrName>ppt_x</p:attrName>
                                        </p:attrNameLst>
                                      </p:cBhvr>
                                      <p:tavLst>
                                        <p:tav tm="0">
                                          <p:val>
                                            <p:strVal val="#ppt_x+0.4"/>
                                          </p:val>
                                        </p:tav>
                                        <p:tav tm="100000">
                                          <p:val>
                                            <p:strVal val="#ppt_x-0.05"/>
                                          </p:val>
                                        </p:tav>
                                      </p:tavLst>
                                    </p:anim>
                                    <p:anim calcmode="lin" valueType="num">
                                      <p:cBhvr>
                                        <p:cTn id="50" dur="800" decel="100000" fill="hold"/>
                                        <p:tgtEl>
                                          <p:spTgt spid="17"/>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26CD5"/>
        </a:solidFill>
        <a:effectLst/>
      </p:bgPr>
    </p:bg>
    <p:spTree>
      <p:nvGrpSpPr>
        <p:cNvPr id="1" name=""/>
        <p:cNvGrpSpPr/>
        <p:nvPr/>
      </p:nvGrpSpPr>
      <p:grpSpPr>
        <a:xfrm>
          <a:off x="0" y="0"/>
          <a:ext cx="0" cy="0"/>
          <a:chOff x="0" y="0"/>
          <a:chExt cx="0" cy="0"/>
        </a:xfrm>
      </p:grpSpPr>
      <p:sp>
        <p:nvSpPr>
          <p:cNvPr id="14341" name="PA-矩形 5"/>
          <p:cNvSpPr>
            <a:spLocks noChangeArrowheads="1"/>
          </p:cNvSpPr>
          <p:nvPr>
            <p:custDataLst>
              <p:tags r:id="rId2"/>
            </p:custDataLst>
          </p:nvPr>
        </p:nvSpPr>
        <p:spPr bwMode="auto">
          <a:xfrm>
            <a:off x="12350750" y="70167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lnSpc>
                <a:spcPts val="125"/>
              </a:lnSpc>
              <a:buClr>
                <a:srgbClr val="000000"/>
              </a:buClr>
              <a:buSzPct val="100000"/>
            </a:pPr>
            <a:r>
              <a:rPr lang="zh-TW" altLang="zh-CN" sz="100" dirty="0">
                <a:solidFill>
                  <a:srgbClr val="000000"/>
                </a:solidFill>
                <a:cs typeface="+mn-ea"/>
                <a:sym typeface="+mn-lt"/>
              </a:rPr>
              <a:t>酋旦侈淖酥怎铱屈钩位荧恼揩涎糖钢连尾氏稚忠锚裴畜策鞍讨嘉矩帖印踊职专</a:t>
            </a:r>
            <a:r>
              <a:rPr lang="zh-TW" altLang="zh-CN" sz="100" dirty="0" smtClean="0">
                <a:solidFill>
                  <a:srgbClr val="000000"/>
                </a:solidFill>
                <a:cs typeface="+mn-ea"/>
                <a:sym typeface="+mn-lt"/>
              </a:rPr>
              <a:t>开学</a:t>
            </a:r>
            <a:r>
              <a:rPr lang="zh-TW" altLang="en-US" sz="100" dirty="0" smtClean="0">
                <a:solidFill>
                  <a:srgbClr val="000000"/>
                </a:solidFill>
                <a:cs typeface="+mn-ea"/>
                <a:sym typeface="+mn-lt"/>
              </a:rPr>
              <a:t>第一</a:t>
            </a:r>
            <a:r>
              <a:rPr lang="zh-TW" altLang="zh-CN" sz="100" dirty="0" smtClean="0">
                <a:solidFill>
                  <a:srgbClr val="000000"/>
                </a:solidFill>
                <a:cs typeface="+mn-ea"/>
                <a:sym typeface="+mn-lt"/>
              </a:rPr>
              <a:t>课</a:t>
            </a:r>
            <a:r>
              <a:rPr lang="zh-TW" altLang="zh-CN" sz="100" dirty="0">
                <a:solidFill>
                  <a:srgbClr val="000000"/>
                </a:solidFill>
                <a:cs typeface="+mn-ea"/>
                <a:sym typeface="+mn-lt"/>
              </a:rPr>
              <a:t>主题班会</a:t>
            </a:r>
            <a:r>
              <a:rPr lang="zh-CN" altLang="zh-TW" sz="100" dirty="0">
                <a:solidFill>
                  <a:srgbClr val="000000"/>
                </a:solidFill>
                <a:cs typeface="+mn-ea"/>
                <a:sym typeface="+mn-lt"/>
              </a:rPr>
              <a:t>PPT</a:t>
            </a:r>
            <a:r>
              <a:rPr lang="zh-TW" altLang="zh-CN" sz="100" dirty="0">
                <a:solidFill>
                  <a:srgbClr val="000000"/>
                </a:solidFill>
                <a:cs typeface="+mn-ea"/>
                <a:sym typeface="+mn-lt"/>
              </a:rPr>
              <a:t>课件职专</a:t>
            </a:r>
            <a:r>
              <a:rPr lang="zh-TW" altLang="zh-CN" sz="100" dirty="0" smtClean="0">
                <a:solidFill>
                  <a:srgbClr val="000000"/>
                </a:solidFill>
                <a:cs typeface="+mn-ea"/>
                <a:sym typeface="+mn-lt"/>
              </a:rPr>
              <a:t>开学</a:t>
            </a:r>
            <a:r>
              <a:rPr lang="zh-TW" altLang="en-US" sz="100" dirty="0" smtClean="0">
                <a:solidFill>
                  <a:srgbClr val="000000"/>
                </a:solidFill>
                <a:cs typeface="+mn-ea"/>
                <a:sym typeface="+mn-lt"/>
              </a:rPr>
              <a:t>第一</a:t>
            </a:r>
            <a:r>
              <a:rPr lang="zh-TW" altLang="zh-CN" sz="100" dirty="0" smtClean="0">
                <a:solidFill>
                  <a:srgbClr val="000000"/>
                </a:solidFill>
                <a:cs typeface="+mn-ea"/>
                <a:sym typeface="+mn-lt"/>
              </a:rPr>
              <a:t>课</a:t>
            </a:r>
            <a:r>
              <a:rPr lang="zh-TW" altLang="zh-CN" sz="100" dirty="0">
                <a:solidFill>
                  <a:srgbClr val="000000"/>
                </a:solidFill>
                <a:cs typeface="+mn-ea"/>
                <a:sym typeface="+mn-lt"/>
              </a:rPr>
              <a:t>主题班会</a:t>
            </a:r>
            <a:r>
              <a:rPr lang="zh-CN" altLang="zh-TW" sz="100" dirty="0">
                <a:solidFill>
                  <a:srgbClr val="000000"/>
                </a:solidFill>
                <a:cs typeface="+mn-ea"/>
                <a:sym typeface="+mn-lt"/>
              </a:rPr>
              <a:t>PPT</a:t>
            </a:r>
            <a:r>
              <a:rPr lang="zh-TW" altLang="zh-CN" sz="100" dirty="0">
                <a:solidFill>
                  <a:srgbClr val="000000"/>
                </a:solidFill>
                <a:cs typeface="+mn-ea"/>
                <a:sym typeface="+mn-lt"/>
              </a:rPr>
              <a:t>课件</a:t>
            </a:r>
          </a:p>
        </p:txBody>
      </p:sp>
      <p:grpSp>
        <p:nvGrpSpPr>
          <p:cNvPr id="4" name="PA-组合 3">
            <a:extLst>
              <a:ext uri="{FF2B5EF4-FFF2-40B4-BE49-F238E27FC236}">
                <a16:creationId xmlns:a16="http://schemas.microsoft.com/office/drawing/2014/main" xmlns="" id="{DC2DBEFB-4066-4E29-8A1F-D3D212906D38}"/>
              </a:ext>
            </a:extLst>
          </p:cNvPr>
          <p:cNvGrpSpPr/>
          <p:nvPr>
            <p:custDataLst>
              <p:tags r:id="rId3"/>
            </p:custDataLst>
          </p:nvPr>
        </p:nvGrpSpPr>
        <p:grpSpPr>
          <a:xfrm>
            <a:off x="210893" y="128059"/>
            <a:ext cx="4047915" cy="646331"/>
            <a:chOff x="210893" y="128059"/>
            <a:chExt cx="4047915" cy="646331"/>
          </a:xfrm>
        </p:grpSpPr>
        <p:sp>
          <p:nvSpPr>
            <p:cNvPr id="5" name="PA-文本框 4">
              <a:extLst>
                <a:ext uri="{FF2B5EF4-FFF2-40B4-BE49-F238E27FC236}">
                  <a16:creationId xmlns:a16="http://schemas.microsoft.com/office/drawing/2014/main" xmlns="" id="{6C89E0F2-C60C-400F-97D3-597D6C5463CC}"/>
                </a:ext>
              </a:extLst>
            </p:cNvPr>
            <p:cNvSpPr txBox="1"/>
            <p:nvPr>
              <p:custDataLst>
                <p:tags r:id="rId9"/>
              </p:custDataLst>
            </p:nvPr>
          </p:nvSpPr>
          <p:spPr>
            <a:xfrm>
              <a:off x="210893" y="128059"/>
              <a:ext cx="4047915" cy="646331"/>
            </a:xfrm>
            <a:prstGeom prst="rect">
              <a:avLst/>
            </a:prstGeom>
            <a:noFill/>
          </p:spPr>
          <p:txBody>
            <a:bodyPr wrap="square" rtlCol="0">
              <a:spAutoFit/>
            </a:bodyPr>
            <a:lstStyle/>
            <a:p>
              <a:r>
                <a:rPr lang="zh-CN" altLang="en-US" sz="3600" b="1" spc="600" dirty="0">
                  <a:ln>
                    <a:solidFill>
                      <a:schemeClr val="bg1"/>
                    </a:solidFill>
                  </a:ln>
                  <a:solidFill>
                    <a:schemeClr val="accent4"/>
                  </a:solidFill>
                  <a:effectLst>
                    <a:outerShdw blurRad="38100" dist="38100" dir="2700000" algn="tl">
                      <a:srgbClr val="000000">
                        <a:alpha val="43137"/>
                      </a:srgbClr>
                    </a:outerShdw>
                  </a:effectLst>
                  <a:cs typeface="+mn-ea"/>
                  <a:sym typeface="+mn-lt"/>
                </a:rPr>
                <a:t>师生共勉</a:t>
              </a:r>
            </a:p>
          </p:txBody>
        </p:sp>
        <p:grpSp>
          <p:nvGrpSpPr>
            <p:cNvPr id="6" name="组合 5">
              <a:extLst>
                <a:ext uri="{FF2B5EF4-FFF2-40B4-BE49-F238E27FC236}">
                  <a16:creationId xmlns:a16="http://schemas.microsoft.com/office/drawing/2014/main" xmlns="" id="{19FBFE24-4B2F-4E99-BB43-FE38D50BCFC5}"/>
                </a:ext>
              </a:extLst>
            </p:cNvPr>
            <p:cNvGrpSpPr/>
            <p:nvPr/>
          </p:nvGrpSpPr>
          <p:grpSpPr>
            <a:xfrm>
              <a:off x="2493043" y="191465"/>
              <a:ext cx="1350327" cy="519519"/>
              <a:chOff x="2091373" y="635557"/>
              <a:chExt cx="1350327" cy="519519"/>
            </a:xfrm>
          </p:grpSpPr>
          <p:sp>
            <p:nvSpPr>
              <p:cNvPr id="7" name="PA-文本框 6">
                <a:extLst>
                  <a:ext uri="{FF2B5EF4-FFF2-40B4-BE49-F238E27FC236}">
                    <a16:creationId xmlns:a16="http://schemas.microsoft.com/office/drawing/2014/main" xmlns="" id="{FF3EC0B3-5C9A-44FA-ADC1-51CC2910C97C}"/>
                  </a:ext>
                </a:extLst>
              </p:cNvPr>
              <p:cNvSpPr txBox="1"/>
              <p:nvPr>
                <p:custDataLst>
                  <p:tags r:id="rId10"/>
                </p:custDataLst>
              </p:nvPr>
            </p:nvSpPr>
            <p:spPr>
              <a:xfrm>
                <a:off x="2091373" y="893466"/>
                <a:ext cx="1350327" cy="261610"/>
              </a:xfrm>
              <a:prstGeom prst="rect">
                <a:avLst/>
              </a:prstGeom>
              <a:noFill/>
            </p:spPr>
            <p:txBody>
              <a:bodyPr wrap="square">
                <a:spAutoFit/>
              </a:bodyPr>
              <a:lstStyle/>
              <a:p>
                <a:pPr algn="dist"/>
                <a:r>
                  <a:rPr lang="zh-CN" altLang="en-US" sz="1100" dirty="0">
                    <a:solidFill>
                      <a:schemeClr val="bg1"/>
                    </a:solidFill>
                    <a:cs typeface="+mn-ea"/>
                    <a:sym typeface="+mn-lt"/>
                  </a:rPr>
                  <a:t>preface</a:t>
                </a:r>
              </a:p>
            </p:txBody>
          </p:sp>
          <p:cxnSp>
            <p:nvCxnSpPr>
              <p:cNvPr id="8" name="PA-直接连接符 7">
                <a:extLst>
                  <a:ext uri="{FF2B5EF4-FFF2-40B4-BE49-F238E27FC236}">
                    <a16:creationId xmlns:a16="http://schemas.microsoft.com/office/drawing/2014/main" xmlns="" id="{B88B7319-B124-4C95-B491-05E51F586781}"/>
                  </a:ext>
                </a:extLst>
              </p:cNvPr>
              <p:cNvCxnSpPr>
                <a:cxnSpLocks/>
              </p:cNvCxnSpPr>
              <p:nvPr>
                <p:custDataLst>
                  <p:tags r:id="rId11"/>
                </p:custDataLst>
              </p:nvPr>
            </p:nvCxnSpPr>
            <p:spPr>
              <a:xfrm>
                <a:off x="2115661" y="876316"/>
                <a:ext cx="13017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a16="http://schemas.microsoft.com/office/drawing/2014/main" xmlns="" id="{69AA92E5-042E-412D-8608-144CF5115E6D}"/>
                  </a:ext>
                </a:extLst>
              </p:cNvPr>
              <p:cNvGrpSpPr/>
              <p:nvPr/>
            </p:nvGrpSpPr>
            <p:grpSpPr>
              <a:xfrm>
                <a:off x="2214087" y="635557"/>
                <a:ext cx="1104898" cy="166223"/>
                <a:chOff x="4572000" y="723588"/>
                <a:chExt cx="2152648" cy="323849"/>
              </a:xfrm>
            </p:grpSpPr>
            <p:sp>
              <p:nvSpPr>
                <p:cNvPr id="10" name="PA-椭圆 9">
                  <a:extLst>
                    <a:ext uri="{FF2B5EF4-FFF2-40B4-BE49-F238E27FC236}">
                      <a16:creationId xmlns:a16="http://schemas.microsoft.com/office/drawing/2014/main" xmlns="" id="{3C85BE20-9EA4-45CE-8C3F-329053306175}"/>
                    </a:ext>
                  </a:extLst>
                </p:cNvPr>
                <p:cNvSpPr/>
                <p:nvPr>
                  <p:custDataLst>
                    <p:tags r:id="rId12"/>
                  </p:custDataLst>
                </p:nvPr>
              </p:nvSpPr>
              <p:spPr>
                <a:xfrm>
                  <a:off x="4572000"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开</a:t>
                  </a:r>
                </a:p>
              </p:txBody>
            </p:sp>
            <p:sp>
              <p:nvSpPr>
                <p:cNvPr id="11" name="PA-椭圆 10">
                  <a:extLst>
                    <a:ext uri="{FF2B5EF4-FFF2-40B4-BE49-F238E27FC236}">
                      <a16:creationId xmlns:a16="http://schemas.microsoft.com/office/drawing/2014/main" xmlns="" id="{D9CC2A63-EE0A-474E-9D72-B4C405BBDBF7}"/>
                    </a:ext>
                  </a:extLst>
                </p:cNvPr>
                <p:cNvSpPr/>
                <p:nvPr>
                  <p:custDataLst>
                    <p:tags r:id="rId13"/>
                  </p:custDataLst>
                </p:nvPr>
              </p:nvSpPr>
              <p:spPr>
                <a:xfrm>
                  <a:off x="5038724"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学</a:t>
                  </a:r>
                </a:p>
              </p:txBody>
            </p:sp>
            <p:sp>
              <p:nvSpPr>
                <p:cNvPr id="12" name="PA-椭圆 11">
                  <a:extLst>
                    <a:ext uri="{FF2B5EF4-FFF2-40B4-BE49-F238E27FC236}">
                      <a16:creationId xmlns:a16="http://schemas.microsoft.com/office/drawing/2014/main" xmlns="" id="{48C2A90E-9DED-4043-960E-BD189AA31644}"/>
                    </a:ext>
                  </a:extLst>
                </p:cNvPr>
                <p:cNvSpPr/>
                <p:nvPr>
                  <p:custDataLst>
                    <p:tags r:id="rId14"/>
                  </p:custDataLst>
                </p:nvPr>
              </p:nvSpPr>
              <p:spPr>
                <a:xfrm>
                  <a:off x="5467351"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第</a:t>
                  </a:r>
                </a:p>
              </p:txBody>
            </p:sp>
            <p:sp>
              <p:nvSpPr>
                <p:cNvPr id="13" name="PA-椭圆 12">
                  <a:extLst>
                    <a:ext uri="{FF2B5EF4-FFF2-40B4-BE49-F238E27FC236}">
                      <a16:creationId xmlns:a16="http://schemas.microsoft.com/office/drawing/2014/main" xmlns="" id="{39D5CCEB-C509-415D-89AF-4D7034D54D85}"/>
                    </a:ext>
                  </a:extLst>
                </p:cNvPr>
                <p:cNvSpPr/>
                <p:nvPr>
                  <p:custDataLst>
                    <p:tags r:id="rId15"/>
                  </p:custDataLst>
                </p:nvPr>
              </p:nvSpPr>
              <p:spPr>
                <a:xfrm>
                  <a:off x="5934075"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一</a:t>
                  </a:r>
                </a:p>
              </p:txBody>
            </p:sp>
            <p:sp>
              <p:nvSpPr>
                <p:cNvPr id="14" name="PA-椭圆 13">
                  <a:extLst>
                    <a:ext uri="{FF2B5EF4-FFF2-40B4-BE49-F238E27FC236}">
                      <a16:creationId xmlns:a16="http://schemas.microsoft.com/office/drawing/2014/main" xmlns="" id="{1490242F-C1F0-484C-BBBF-59B73AABD33C}"/>
                    </a:ext>
                  </a:extLst>
                </p:cNvPr>
                <p:cNvSpPr/>
                <p:nvPr>
                  <p:custDataLst>
                    <p:tags r:id="rId16"/>
                  </p:custDataLst>
                </p:nvPr>
              </p:nvSpPr>
              <p:spPr>
                <a:xfrm>
                  <a:off x="6400799"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课</a:t>
                  </a:r>
                </a:p>
              </p:txBody>
            </p:sp>
          </p:grpSp>
        </p:grpSp>
      </p:grpSp>
      <p:grpSp>
        <p:nvGrpSpPr>
          <p:cNvPr id="2" name="PA-组合 1">
            <a:extLst>
              <a:ext uri="{FF2B5EF4-FFF2-40B4-BE49-F238E27FC236}">
                <a16:creationId xmlns:a16="http://schemas.microsoft.com/office/drawing/2014/main" xmlns="" id="{B5D717F9-F290-4469-8157-03C1630DE5A0}"/>
              </a:ext>
            </a:extLst>
          </p:cNvPr>
          <p:cNvGrpSpPr/>
          <p:nvPr>
            <p:custDataLst>
              <p:tags r:id="rId4"/>
            </p:custDataLst>
          </p:nvPr>
        </p:nvGrpSpPr>
        <p:grpSpPr>
          <a:xfrm>
            <a:off x="4193875" y="2325427"/>
            <a:ext cx="6997428" cy="2123957"/>
            <a:chOff x="4193875" y="2325427"/>
            <a:chExt cx="6997428" cy="2123957"/>
          </a:xfrm>
        </p:grpSpPr>
        <p:sp>
          <p:nvSpPr>
            <p:cNvPr id="14339" name="PA-文本框 3"/>
            <p:cNvSpPr txBox="1">
              <a:spLocks noChangeArrowheads="1"/>
            </p:cNvSpPr>
            <p:nvPr>
              <p:custDataLst>
                <p:tags r:id="rId6"/>
              </p:custDataLst>
            </p:nvPr>
          </p:nvSpPr>
          <p:spPr bwMode="auto">
            <a:xfrm>
              <a:off x="4193875" y="2325427"/>
              <a:ext cx="6997428" cy="76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nSpc>
                  <a:spcPct val="150000"/>
                </a:lnSpc>
                <a:defRPr kumimoji="1" sz="320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742950" indent="-285750" eaLnBrk="0" hangingPunct="0">
                <a:defRPr kumimoji="1" sz="2400">
                  <a:latin typeface="Times New Roman" panose="02020603050405020304" pitchFamily="18" charset="0"/>
                  <a:ea typeface="PMingLiU" pitchFamily="18" charset="-120"/>
                </a:defRPr>
              </a:lvl2pPr>
              <a:lvl3pPr marL="1143000" indent="-228600" eaLnBrk="0" hangingPunct="0">
                <a:defRPr kumimoji="1" sz="2400">
                  <a:latin typeface="Times New Roman" panose="02020603050405020304" pitchFamily="18" charset="0"/>
                  <a:ea typeface="PMingLiU" pitchFamily="18" charset="-120"/>
                </a:defRPr>
              </a:lvl3pPr>
              <a:lvl4pPr marL="1600200" indent="-228600" eaLnBrk="0" hangingPunct="0">
                <a:defRPr kumimoji="1" sz="2400">
                  <a:latin typeface="Times New Roman" panose="02020603050405020304" pitchFamily="18" charset="0"/>
                  <a:ea typeface="PMingLiU" pitchFamily="18" charset="-120"/>
                </a:defRPr>
              </a:lvl4pPr>
              <a:lvl5pPr marL="2057400" indent="-228600" eaLnBrk="0" hangingPunct="0">
                <a:defRPr kumimoji="1" sz="2400">
                  <a:latin typeface="Times New Roman" panose="02020603050405020304" pitchFamily="18" charset="0"/>
                  <a:ea typeface="PMingLiU" pitchFamily="18" charset="-120"/>
                </a:defRPr>
              </a:lvl5pPr>
              <a:lvl6pPr marL="2514600" indent="-228600" eaLnBrk="0" fontAlgn="base" hangingPunct="0">
                <a:spcBef>
                  <a:spcPct val="0"/>
                </a:spcBef>
                <a:spcAft>
                  <a:spcPct val="0"/>
                </a:spcAft>
                <a:defRPr kumimoji="1" sz="2400">
                  <a:latin typeface="Times New Roman" panose="02020603050405020304" pitchFamily="18" charset="0"/>
                  <a:ea typeface="PMingLiU" pitchFamily="18" charset="-120"/>
                </a:defRPr>
              </a:lvl6pPr>
              <a:lvl7pPr marL="2971800" indent="-228600" eaLnBrk="0" fontAlgn="base" hangingPunct="0">
                <a:spcBef>
                  <a:spcPct val="0"/>
                </a:spcBef>
                <a:spcAft>
                  <a:spcPct val="0"/>
                </a:spcAft>
                <a:defRPr kumimoji="1" sz="2400">
                  <a:latin typeface="Times New Roman" panose="02020603050405020304" pitchFamily="18" charset="0"/>
                  <a:ea typeface="PMingLiU" pitchFamily="18" charset="-120"/>
                </a:defRPr>
              </a:lvl7pPr>
              <a:lvl8pPr marL="3429000" indent="-228600" eaLnBrk="0" fontAlgn="base" hangingPunct="0">
                <a:spcBef>
                  <a:spcPct val="0"/>
                </a:spcBef>
                <a:spcAft>
                  <a:spcPct val="0"/>
                </a:spcAft>
                <a:defRPr kumimoji="1" sz="2400">
                  <a:latin typeface="Times New Roman" panose="02020603050405020304" pitchFamily="18" charset="0"/>
                  <a:ea typeface="PMingLiU" pitchFamily="18" charset="-120"/>
                </a:defRPr>
              </a:lvl8pPr>
              <a:lvl9pPr marL="3886200" indent="-228600" eaLnBrk="0" fontAlgn="base" hangingPunct="0">
                <a:spcBef>
                  <a:spcPct val="0"/>
                </a:spcBef>
                <a:spcAft>
                  <a:spcPct val="0"/>
                </a:spcAft>
                <a:defRPr kumimoji="1" sz="2400">
                  <a:latin typeface="Times New Roman" panose="02020603050405020304" pitchFamily="18" charset="0"/>
                  <a:ea typeface="PMingLiU" pitchFamily="18" charset="-120"/>
                </a:defRPr>
              </a:lvl9pPr>
            </a:lstStyle>
            <a:p>
              <a:r>
                <a:rPr lang="zh-TW" altLang="zh-CN" dirty="0">
                  <a:solidFill>
                    <a:schemeClr val="bg1"/>
                  </a:solidFill>
                  <a:latin typeface="+mn-lt"/>
                  <a:ea typeface="+mn-ea"/>
                  <a:cs typeface="+mn-ea"/>
                  <a:sym typeface="+mn-lt"/>
                </a:rPr>
                <a:t>幸福或许不排名次，但成功必排名次 </a:t>
              </a:r>
            </a:p>
          </p:txBody>
        </p:sp>
        <p:cxnSp>
          <p:nvCxnSpPr>
            <p:cNvPr id="15" name="PA-直接连接符 14">
              <a:extLst>
                <a:ext uri="{FF2B5EF4-FFF2-40B4-BE49-F238E27FC236}">
                  <a16:creationId xmlns:a16="http://schemas.microsoft.com/office/drawing/2014/main" xmlns="" id="{CAA5F3F2-EC2E-4B49-93DA-AED2F9C04DE7}"/>
                </a:ext>
              </a:extLst>
            </p:cNvPr>
            <p:cNvCxnSpPr>
              <a:cxnSpLocks/>
            </p:cNvCxnSpPr>
            <p:nvPr>
              <p:custDataLst>
                <p:tags r:id="rId7"/>
              </p:custDataLst>
            </p:nvPr>
          </p:nvCxnSpPr>
          <p:spPr>
            <a:xfrm>
              <a:off x="8158508" y="3437681"/>
              <a:ext cx="24291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A-文本框 15">
              <a:extLst>
                <a:ext uri="{FF2B5EF4-FFF2-40B4-BE49-F238E27FC236}">
                  <a16:creationId xmlns:a16="http://schemas.microsoft.com/office/drawing/2014/main" xmlns="" id="{6DB29F2D-8F2B-4799-84A5-C525CA237D8C}"/>
                </a:ext>
              </a:extLst>
            </p:cNvPr>
            <p:cNvSpPr txBox="1"/>
            <p:nvPr>
              <p:custDataLst>
                <p:tags r:id="rId8"/>
              </p:custDataLst>
            </p:nvPr>
          </p:nvSpPr>
          <p:spPr>
            <a:xfrm>
              <a:off x="4400954" y="3574977"/>
              <a:ext cx="6186668" cy="874407"/>
            </a:xfrm>
            <a:prstGeom prst="rect">
              <a:avLst/>
            </a:prstGeom>
            <a:noFill/>
          </p:spPr>
          <p:txBody>
            <a:bodyPr wrap="square">
              <a:spAutoFit/>
            </a:bodyPr>
            <a:lstStyle/>
            <a:p>
              <a:pPr algn="r">
                <a:lnSpc>
                  <a:spcPct val="150000"/>
                </a:lnSpc>
              </a:pPr>
              <a:r>
                <a:rPr lang="en-US" altLang="zh-CN" dirty="0">
                  <a:solidFill>
                    <a:schemeClr val="bg1"/>
                  </a:solidFill>
                  <a:cs typeface="+mn-ea"/>
                  <a:sym typeface="+mn-lt"/>
                </a:rPr>
                <a:t>Happiness may not be ranked second, but success must be ranked second </a:t>
              </a:r>
            </a:p>
          </p:txBody>
        </p:sp>
      </p:grpSp>
      <p:pic>
        <p:nvPicPr>
          <p:cNvPr id="17" name="PA-图片 16">
            <a:extLst>
              <a:ext uri="{FF2B5EF4-FFF2-40B4-BE49-F238E27FC236}">
                <a16:creationId xmlns:a16="http://schemas.microsoft.com/office/drawing/2014/main" xmlns="" id="{F166AE2B-13AA-450E-ACED-0F5F48A5A48A}"/>
              </a:ext>
            </a:extLst>
          </p:cNvPr>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728466" y="2412839"/>
            <a:ext cx="4253696" cy="4253696"/>
          </a:xfrm>
          <a:prstGeom prst="rect">
            <a:avLst/>
          </a:prstGeom>
        </p:spPr>
      </p:pic>
    </p:spTree>
    <p:custDataLst>
      <p:tags r:id="rId1"/>
    </p:custDataLst>
    <p:extLst>
      <p:ext uri="{BB962C8B-B14F-4D97-AF65-F5344CB8AC3E}">
        <p14:creationId xmlns:p14="http://schemas.microsoft.com/office/powerpoint/2010/main" val="339504433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800" decel="100000"/>
                                        <p:tgtEl>
                                          <p:spTgt spid="14341"/>
                                        </p:tgtEl>
                                      </p:cBhvr>
                                    </p:animEffect>
                                    <p:anim calcmode="lin" valueType="num">
                                      <p:cBhvr>
                                        <p:cTn id="8" dur="800" decel="100000" fill="hold"/>
                                        <p:tgtEl>
                                          <p:spTgt spid="14341"/>
                                        </p:tgtEl>
                                        <p:attrNameLst>
                                          <p:attrName>style.rotation</p:attrName>
                                        </p:attrNameLst>
                                      </p:cBhvr>
                                      <p:tavLst>
                                        <p:tav tm="0">
                                          <p:val>
                                            <p:fltVal val="-90"/>
                                          </p:val>
                                        </p:tav>
                                        <p:tav tm="100000">
                                          <p:val>
                                            <p:fltVal val="0"/>
                                          </p:val>
                                        </p:tav>
                                      </p:tavLst>
                                    </p:anim>
                                    <p:anim calcmode="lin" valueType="num">
                                      <p:cBhvr>
                                        <p:cTn id="9" dur="800" decel="100000" fill="hold"/>
                                        <p:tgtEl>
                                          <p:spTgt spid="14341"/>
                                        </p:tgtEl>
                                        <p:attrNameLst>
                                          <p:attrName>ppt_x</p:attrName>
                                        </p:attrNameLst>
                                      </p:cBhvr>
                                      <p:tavLst>
                                        <p:tav tm="0">
                                          <p:val>
                                            <p:strVal val="#ppt_x+0.4"/>
                                          </p:val>
                                        </p:tav>
                                        <p:tav tm="100000">
                                          <p:val>
                                            <p:strVal val="#ppt_x-0.05"/>
                                          </p:val>
                                        </p:tav>
                                      </p:tavLst>
                                    </p:anim>
                                    <p:anim calcmode="lin" valueType="num">
                                      <p:cBhvr>
                                        <p:cTn id="10" dur="800" decel="100000" fill="hold"/>
                                        <p:tgtEl>
                                          <p:spTgt spid="1434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4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41"/>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800" decel="100000"/>
                                        <p:tgtEl>
                                          <p:spTgt spid="4"/>
                                        </p:tgtEl>
                                      </p:cBhvr>
                                    </p:animEffect>
                                    <p:anim calcmode="lin" valueType="num">
                                      <p:cBhvr>
                                        <p:cTn id="17" dur="800" decel="100000" fill="hold"/>
                                        <p:tgtEl>
                                          <p:spTgt spid="4"/>
                                        </p:tgtEl>
                                        <p:attrNameLst>
                                          <p:attrName>style.rotation</p:attrName>
                                        </p:attrNameLst>
                                      </p:cBhvr>
                                      <p:tavLst>
                                        <p:tav tm="0">
                                          <p:val>
                                            <p:fltVal val="-90"/>
                                          </p:val>
                                        </p:tav>
                                        <p:tav tm="100000">
                                          <p:val>
                                            <p:fltVal val="0"/>
                                          </p:val>
                                        </p:tav>
                                      </p:tavLst>
                                    </p:anim>
                                    <p:anim calcmode="lin" valueType="num">
                                      <p:cBhvr>
                                        <p:cTn id="18" dur="800" decel="100000" fill="hold"/>
                                        <p:tgtEl>
                                          <p:spTgt spid="4"/>
                                        </p:tgtEl>
                                        <p:attrNameLst>
                                          <p:attrName>ppt_x</p:attrName>
                                        </p:attrNameLst>
                                      </p:cBhvr>
                                      <p:tavLst>
                                        <p:tav tm="0">
                                          <p:val>
                                            <p:strVal val="#ppt_x+0.4"/>
                                          </p:val>
                                        </p:tav>
                                        <p:tav tm="100000">
                                          <p:val>
                                            <p:strVal val="#ppt_x-0.05"/>
                                          </p:val>
                                        </p:tav>
                                      </p:tavLst>
                                    </p:anim>
                                    <p:anim calcmode="lin" valueType="num">
                                      <p:cBhvr>
                                        <p:cTn id="19" dur="800" decel="100000" fill="hold"/>
                                        <p:tgtEl>
                                          <p:spTgt spid="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800" decel="100000"/>
                                        <p:tgtEl>
                                          <p:spTgt spid="2"/>
                                        </p:tgtEl>
                                      </p:cBhvr>
                                    </p:animEffect>
                                    <p:anim calcmode="lin" valueType="num">
                                      <p:cBhvr>
                                        <p:cTn id="26" dur="800" decel="100000" fill="hold"/>
                                        <p:tgtEl>
                                          <p:spTgt spid="2"/>
                                        </p:tgtEl>
                                        <p:attrNameLst>
                                          <p:attrName>style.rotation</p:attrName>
                                        </p:attrNameLst>
                                      </p:cBhvr>
                                      <p:tavLst>
                                        <p:tav tm="0">
                                          <p:val>
                                            <p:fltVal val="-90"/>
                                          </p:val>
                                        </p:tav>
                                        <p:tav tm="100000">
                                          <p:val>
                                            <p:fltVal val="0"/>
                                          </p:val>
                                        </p:tav>
                                      </p:tavLst>
                                    </p:anim>
                                    <p:anim calcmode="lin" valueType="num">
                                      <p:cBhvr>
                                        <p:cTn id="27" dur="800" decel="100000" fill="hold"/>
                                        <p:tgtEl>
                                          <p:spTgt spid="2"/>
                                        </p:tgtEl>
                                        <p:attrNameLst>
                                          <p:attrName>ppt_x</p:attrName>
                                        </p:attrNameLst>
                                      </p:cBhvr>
                                      <p:tavLst>
                                        <p:tav tm="0">
                                          <p:val>
                                            <p:strVal val="#ppt_x+0.4"/>
                                          </p:val>
                                        </p:tav>
                                        <p:tav tm="100000">
                                          <p:val>
                                            <p:strVal val="#ppt_x-0.05"/>
                                          </p:val>
                                        </p:tav>
                                      </p:tavLst>
                                    </p:anim>
                                    <p:anim calcmode="lin" valueType="num">
                                      <p:cBhvr>
                                        <p:cTn id="28" dur="800" decel="100000" fill="hold"/>
                                        <p:tgtEl>
                                          <p:spTgt spid="2"/>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800" decel="100000"/>
                                        <p:tgtEl>
                                          <p:spTgt spid="17"/>
                                        </p:tgtEl>
                                      </p:cBhvr>
                                    </p:animEffect>
                                    <p:anim calcmode="lin" valueType="num">
                                      <p:cBhvr>
                                        <p:cTn id="35" dur="800" decel="100000" fill="hold"/>
                                        <p:tgtEl>
                                          <p:spTgt spid="17"/>
                                        </p:tgtEl>
                                        <p:attrNameLst>
                                          <p:attrName>style.rotation</p:attrName>
                                        </p:attrNameLst>
                                      </p:cBhvr>
                                      <p:tavLst>
                                        <p:tav tm="0">
                                          <p:val>
                                            <p:fltVal val="-90"/>
                                          </p:val>
                                        </p:tav>
                                        <p:tav tm="100000">
                                          <p:val>
                                            <p:fltVal val="0"/>
                                          </p:val>
                                        </p:tav>
                                      </p:tavLst>
                                    </p:anim>
                                    <p:anim calcmode="lin" valueType="num">
                                      <p:cBhvr>
                                        <p:cTn id="36" dur="800" decel="100000" fill="hold"/>
                                        <p:tgtEl>
                                          <p:spTgt spid="17"/>
                                        </p:tgtEl>
                                        <p:attrNameLst>
                                          <p:attrName>ppt_x</p:attrName>
                                        </p:attrNameLst>
                                      </p:cBhvr>
                                      <p:tavLst>
                                        <p:tav tm="0">
                                          <p:val>
                                            <p:strVal val="#ppt_x+0.4"/>
                                          </p:val>
                                        </p:tav>
                                        <p:tav tm="100000">
                                          <p:val>
                                            <p:strVal val="#ppt_x-0.05"/>
                                          </p:val>
                                        </p:tav>
                                      </p:tavLst>
                                    </p:anim>
                                    <p:anim calcmode="lin" valueType="num">
                                      <p:cBhvr>
                                        <p:cTn id="37" dur="800" decel="100000" fill="hold"/>
                                        <p:tgtEl>
                                          <p:spTgt spid="17"/>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26CD5"/>
        </a:solidFill>
        <a:effectLst/>
      </p:bgPr>
    </p:bg>
    <p:spTree>
      <p:nvGrpSpPr>
        <p:cNvPr id="1" name=""/>
        <p:cNvGrpSpPr/>
        <p:nvPr/>
      </p:nvGrpSpPr>
      <p:grpSpPr>
        <a:xfrm>
          <a:off x="0" y="0"/>
          <a:ext cx="0" cy="0"/>
          <a:chOff x="0" y="0"/>
          <a:chExt cx="0" cy="0"/>
        </a:xfrm>
      </p:grpSpPr>
      <p:sp>
        <p:nvSpPr>
          <p:cNvPr id="15365" name="PA-矩形 5"/>
          <p:cNvSpPr>
            <a:spLocks noChangeArrowheads="1"/>
          </p:cNvSpPr>
          <p:nvPr>
            <p:custDataLst>
              <p:tags r:id="rId2"/>
            </p:custDataLst>
          </p:nvPr>
        </p:nvSpPr>
        <p:spPr bwMode="auto">
          <a:xfrm>
            <a:off x="12350750" y="70167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lnSpc>
                <a:spcPts val="125"/>
              </a:lnSpc>
              <a:buClr>
                <a:srgbClr val="000000"/>
              </a:buClr>
              <a:buSzPct val="100000"/>
            </a:pPr>
            <a:r>
              <a:rPr lang="zh-TW" altLang="zh-CN" sz="100" dirty="0">
                <a:solidFill>
                  <a:srgbClr val="000000"/>
                </a:solidFill>
                <a:cs typeface="+mn-ea"/>
                <a:sym typeface="+mn-lt"/>
              </a:rPr>
              <a:t>玖络破兼估济缮扳荐楼喀殷谢楔息弃蚀统攻嫁净彰葫淫脾牲祁咏弥栈嵌值职专</a:t>
            </a:r>
            <a:r>
              <a:rPr lang="zh-TW" altLang="zh-CN" sz="100" dirty="0" smtClean="0">
                <a:solidFill>
                  <a:srgbClr val="000000"/>
                </a:solidFill>
                <a:cs typeface="+mn-ea"/>
                <a:sym typeface="+mn-lt"/>
              </a:rPr>
              <a:t>开学</a:t>
            </a:r>
            <a:r>
              <a:rPr lang="zh-TW" altLang="en-US" sz="100" dirty="0" smtClean="0">
                <a:solidFill>
                  <a:srgbClr val="000000"/>
                </a:solidFill>
                <a:cs typeface="+mn-ea"/>
                <a:sym typeface="+mn-lt"/>
              </a:rPr>
              <a:t>第一</a:t>
            </a:r>
            <a:r>
              <a:rPr lang="zh-TW" altLang="zh-CN" sz="100" dirty="0" smtClean="0">
                <a:solidFill>
                  <a:srgbClr val="000000"/>
                </a:solidFill>
                <a:cs typeface="+mn-ea"/>
                <a:sym typeface="+mn-lt"/>
              </a:rPr>
              <a:t>课</a:t>
            </a:r>
            <a:r>
              <a:rPr lang="zh-TW" altLang="zh-CN" sz="100" dirty="0">
                <a:solidFill>
                  <a:srgbClr val="000000"/>
                </a:solidFill>
                <a:cs typeface="+mn-ea"/>
                <a:sym typeface="+mn-lt"/>
              </a:rPr>
              <a:t>主题班会</a:t>
            </a:r>
            <a:r>
              <a:rPr lang="zh-CN" altLang="zh-TW" sz="100" dirty="0">
                <a:solidFill>
                  <a:srgbClr val="000000"/>
                </a:solidFill>
                <a:cs typeface="+mn-ea"/>
                <a:sym typeface="+mn-lt"/>
              </a:rPr>
              <a:t>PPT</a:t>
            </a:r>
            <a:r>
              <a:rPr lang="zh-TW" altLang="zh-CN" sz="100" dirty="0">
                <a:solidFill>
                  <a:srgbClr val="000000"/>
                </a:solidFill>
                <a:cs typeface="+mn-ea"/>
                <a:sym typeface="+mn-lt"/>
              </a:rPr>
              <a:t>课件职专</a:t>
            </a:r>
            <a:r>
              <a:rPr lang="zh-TW" altLang="zh-CN" sz="100" dirty="0" smtClean="0">
                <a:solidFill>
                  <a:srgbClr val="000000"/>
                </a:solidFill>
                <a:cs typeface="+mn-ea"/>
                <a:sym typeface="+mn-lt"/>
              </a:rPr>
              <a:t>开学</a:t>
            </a:r>
            <a:r>
              <a:rPr lang="zh-TW" altLang="en-US" sz="100" dirty="0" smtClean="0">
                <a:solidFill>
                  <a:srgbClr val="000000"/>
                </a:solidFill>
                <a:cs typeface="+mn-ea"/>
                <a:sym typeface="+mn-lt"/>
              </a:rPr>
              <a:t>第一</a:t>
            </a:r>
            <a:r>
              <a:rPr lang="zh-TW" altLang="zh-CN" sz="100" dirty="0" smtClean="0">
                <a:solidFill>
                  <a:srgbClr val="000000"/>
                </a:solidFill>
                <a:cs typeface="+mn-ea"/>
                <a:sym typeface="+mn-lt"/>
              </a:rPr>
              <a:t>课</a:t>
            </a:r>
            <a:r>
              <a:rPr lang="zh-TW" altLang="zh-CN" sz="100" dirty="0">
                <a:solidFill>
                  <a:srgbClr val="000000"/>
                </a:solidFill>
                <a:cs typeface="+mn-ea"/>
                <a:sym typeface="+mn-lt"/>
              </a:rPr>
              <a:t>主题班会</a:t>
            </a:r>
            <a:r>
              <a:rPr lang="zh-CN" altLang="zh-TW" sz="100" dirty="0">
                <a:solidFill>
                  <a:srgbClr val="000000"/>
                </a:solidFill>
                <a:cs typeface="+mn-ea"/>
                <a:sym typeface="+mn-lt"/>
              </a:rPr>
              <a:t>PPT</a:t>
            </a:r>
            <a:r>
              <a:rPr lang="zh-TW" altLang="zh-CN" sz="100" dirty="0">
                <a:solidFill>
                  <a:srgbClr val="000000"/>
                </a:solidFill>
                <a:cs typeface="+mn-ea"/>
                <a:sym typeface="+mn-lt"/>
              </a:rPr>
              <a:t>课件</a:t>
            </a:r>
          </a:p>
        </p:txBody>
      </p:sp>
      <p:grpSp>
        <p:nvGrpSpPr>
          <p:cNvPr id="4" name="PA-组合 3">
            <a:extLst>
              <a:ext uri="{FF2B5EF4-FFF2-40B4-BE49-F238E27FC236}">
                <a16:creationId xmlns:a16="http://schemas.microsoft.com/office/drawing/2014/main" xmlns="" id="{1798468B-8AD2-4CD2-8738-F7879289A726}"/>
              </a:ext>
            </a:extLst>
          </p:cNvPr>
          <p:cNvGrpSpPr/>
          <p:nvPr>
            <p:custDataLst>
              <p:tags r:id="rId3"/>
            </p:custDataLst>
          </p:nvPr>
        </p:nvGrpSpPr>
        <p:grpSpPr>
          <a:xfrm>
            <a:off x="210893" y="128059"/>
            <a:ext cx="4047915" cy="646331"/>
            <a:chOff x="210893" y="128059"/>
            <a:chExt cx="4047915" cy="646331"/>
          </a:xfrm>
        </p:grpSpPr>
        <p:sp>
          <p:nvSpPr>
            <p:cNvPr id="5" name="PA-文本框 4">
              <a:extLst>
                <a:ext uri="{FF2B5EF4-FFF2-40B4-BE49-F238E27FC236}">
                  <a16:creationId xmlns:a16="http://schemas.microsoft.com/office/drawing/2014/main" xmlns="" id="{89716508-E63C-422D-84BF-9EBADE9F29AF}"/>
                </a:ext>
              </a:extLst>
            </p:cNvPr>
            <p:cNvSpPr txBox="1"/>
            <p:nvPr>
              <p:custDataLst>
                <p:tags r:id="rId9"/>
              </p:custDataLst>
            </p:nvPr>
          </p:nvSpPr>
          <p:spPr>
            <a:xfrm>
              <a:off x="210893" y="128059"/>
              <a:ext cx="4047915" cy="646331"/>
            </a:xfrm>
            <a:prstGeom prst="rect">
              <a:avLst/>
            </a:prstGeom>
            <a:noFill/>
          </p:spPr>
          <p:txBody>
            <a:bodyPr wrap="square" rtlCol="0">
              <a:spAutoFit/>
            </a:bodyPr>
            <a:lstStyle/>
            <a:p>
              <a:r>
                <a:rPr lang="zh-CN" altLang="en-US" sz="3600" b="1" spc="600" dirty="0">
                  <a:ln>
                    <a:solidFill>
                      <a:schemeClr val="bg1"/>
                    </a:solidFill>
                  </a:ln>
                  <a:solidFill>
                    <a:schemeClr val="accent4"/>
                  </a:solidFill>
                  <a:effectLst>
                    <a:outerShdw blurRad="38100" dist="38100" dir="2700000" algn="tl">
                      <a:srgbClr val="000000">
                        <a:alpha val="43137"/>
                      </a:srgbClr>
                    </a:outerShdw>
                  </a:effectLst>
                  <a:cs typeface="+mn-ea"/>
                  <a:sym typeface="+mn-lt"/>
                </a:rPr>
                <a:t>师生共勉</a:t>
              </a:r>
            </a:p>
          </p:txBody>
        </p:sp>
        <p:grpSp>
          <p:nvGrpSpPr>
            <p:cNvPr id="6" name="组合 5">
              <a:extLst>
                <a:ext uri="{FF2B5EF4-FFF2-40B4-BE49-F238E27FC236}">
                  <a16:creationId xmlns:a16="http://schemas.microsoft.com/office/drawing/2014/main" xmlns="" id="{057E6E98-55B3-4071-8B64-427D2B06A979}"/>
                </a:ext>
              </a:extLst>
            </p:cNvPr>
            <p:cNvGrpSpPr/>
            <p:nvPr/>
          </p:nvGrpSpPr>
          <p:grpSpPr>
            <a:xfrm>
              <a:off x="2493043" y="191465"/>
              <a:ext cx="1350327" cy="519519"/>
              <a:chOff x="2091373" y="635557"/>
              <a:chExt cx="1350327" cy="519519"/>
            </a:xfrm>
          </p:grpSpPr>
          <p:sp>
            <p:nvSpPr>
              <p:cNvPr id="7" name="PA-文本框 6">
                <a:extLst>
                  <a:ext uri="{FF2B5EF4-FFF2-40B4-BE49-F238E27FC236}">
                    <a16:creationId xmlns:a16="http://schemas.microsoft.com/office/drawing/2014/main" xmlns="" id="{FB61BE2F-33AA-4C37-AE85-2BAF4B0C9CDB}"/>
                  </a:ext>
                </a:extLst>
              </p:cNvPr>
              <p:cNvSpPr txBox="1"/>
              <p:nvPr>
                <p:custDataLst>
                  <p:tags r:id="rId10"/>
                </p:custDataLst>
              </p:nvPr>
            </p:nvSpPr>
            <p:spPr>
              <a:xfrm>
                <a:off x="2091373" y="893466"/>
                <a:ext cx="1350327" cy="261610"/>
              </a:xfrm>
              <a:prstGeom prst="rect">
                <a:avLst/>
              </a:prstGeom>
              <a:noFill/>
            </p:spPr>
            <p:txBody>
              <a:bodyPr wrap="square">
                <a:spAutoFit/>
              </a:bodyPr>
              <a:lstStyle/>
              <a:p>
                <a:pPr algn="dist"/>
                <a:r>
                  <a:rPr lang="zh-CN" altLang="en-US" sz="1100" dirty="0">
                    <a:solidFill>
                      <a:schemeClr val="bg1"/>
                    </a:solidFill>
                    <a:cs typeface="+mn-ea"/>
                    <a:sym typeface="+mn-lt"/>
                  </a:rPr>
                  <a:t>preface</a:t>
                </a:r>
              </a:p>
            </p:txBody>
          </p:sp>
          <p:cxnSp>
            <p:nvCxnSpPr>
              <p:cNvPr id="8" name="PA-直接连接符 7">
                <a:extLst>
                  <a:ext uri="{FF2B5EF4-FFF2-40B4-BE49-F238E27FC236}">
                    <a16:creationId xmlns:a16="http://schemas.microsoft.com/office/drawing/2014/main" xmlns="" id="{26B3C579-81ED-4B35-AD3D-4FC0228185EC}"/>
                  </a:ext>
                </a:extLst>
              </p:cNvPr>
              <p:cNvCxnSpPr>
                <a:cxnSpLocks/>
              </p:cNvCxnSpPr>
              <p:nvPr>
                <p:custDataLst>
                  <p:tags r:id="rId11"/>
                </p:custDataLst>
              </p:nvPr>
            </p:nvCxnSpPr>
            <p:spPr>
              <a:xfrm>
                <a:off x="2115661" y="876316"/>
                <a:ext cx="13017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a16="http://schemas.microsoft.com/office/drawing/2014/main" xmlns="" id="{F1B4BAA9-1B4D-4B76-A0E8-FEFC2BA5B0AE}"/>
                  </a:ext>
                </a:extLst>
              </p:cNvPr>
              <p:cNvGrpSpPr/>
              <p:nvPr/>
            </p:nvGrpSpPr>
            <p:grpSpPr>
              <a:xfrm>
                <a:off x="2214087" y="635557"/>
                <a:ext cx="1104898" cy="166223"/>
                <a:chOff x="4572000" y="723588"/>
                <a:chExt cx="2152648" cy="323849"/>
              </a:xfrm>
            </p:grpSpPr>
            <p:sp>
              <p:nvSpPr>
                <p:cNvPr id="10" name="PA-椭圆 9">
                  <a:extLst>
                    <a:ext uri="{FF2B5EF4-FFF2-40B4-BE49-F238E27FC236}">
                      <a16:creationId xmlns:a16="http://schemas.microsoft.com/office/drawing/2014/main" xmlns="" id="{12F87371-A413-434D-92B4-E5494451FBC6}"/>
                    </a:ext>
                  </a:extLst>
                </p:cNvPr>
                <p:cNvSpPr/>
                <p:nvPr>
                  <p:custDataLst>
                    <p:tags r:id="rId12"/>
                  </p:custDataLst>
                </p:nvPr>
              </p:nvSpPr>
              <p:spPr>
                <a:xfrm>
                  <a:off x="4572000"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开</a:t>
                  </a:r>
                </a:p>
              </p:txBody>
            </p:sp>
            <p:sp>
              <p:nvSpPr>
                <p:cNvPr id="11" name="PA-椭圆 10">
                  <a:extLst>
                    <a:ext uri="{FF2B5EF4-FFF2-40B4-BE49-F238E27FC236}">
                      <a16:creationId xmlns:a16="http://schemas.microsoft.com/office/drawing/2014/main" xmlns="" id="{D9835DC5-B906-44C5-B889-A7CCBF430DCC}"/>
                    </a:ext>
                  </a:extLst>
                </p:cNvPr>
                <p:cNvSpPr/>
                <p:nvPr>
                  <p:custDataLst>
                    <p:tags r:id="rId13"/>
                  </p:custDataLst>
                </p:nvPr>
              </p:nvSpPr>
              <p:spPr>
                <a:xfrm>
                  <a:off x="5038724"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学</a:t>
                  </a:r>
                </a:p>
              </p:txBody>
            </p:sp>
            <p:sp>
              <p:nvSpPr>
                <p:cNvPr id="12" name="PA-椭圆 11">
                  <a:extLst>
                    <a:ext uri="{FF2B5EF4-FFF2-40B4-BE49-F238E27FC236}">
                      <a16:creationId xmlns:a16="http://schemas.microsoft.com/office/drawing/2014/main" xmlns="" id="{10DE4ADD-DE9B-43A0-80D8-387BD0D1BF39}"/>
                    </a:ext>
                  </a:extLst>
                </p:cNvPr>
                <p:cNvSpPr/>
                <p:nvPr>
                  <p:custDataLst>
                    <p:tags r:id="rId14"/>
                  </p:custDataLst>
                </p:nvPr>
              </p:nvSpPr>
              <p:spPr>
                <a:xfrm>
                  <a:off x="5467351"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第</a:t>
                  </a:r>
                </a:p>
              </p:txBody>
            </p:sp>
            <p:sp>
              <p:nvSpPr>
                <p:cNvPr id="13" name="PA-椭圆 12">
                  <a:extLst>
                    <a:ext uri="{FF2B5EF4-FFF2-40B4-BE49-F238E27FC236}">
                      <a16:creationId xmlns:a16="http://schemas.microsoft.com/office/drawing/2014/main" xmlns="" id="{F025A1C8-8FD0-4C2A-A6C3-E644C3DFDC62}"/>
                    </a:ext>
                  </a:extLst>
                </p:cNvPr>
                <p:cNvSpPr/>
                <p:nvPr>
                  <p:custDataLst>
                    <p:tags r:id="rId15"/>
                  </p:custDataLst>
                </p:nvPr>
              </p:nvSpPr>
              <p:spPr>
                <a:xfrm>
                  <a:off x="5934075"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一</a:t>
                  </a:r>
                </a:p>
              </p:txBody>
            </p:sp>
            <p:sp>
              <p:nvSpPr>
                <p:cNvPr id="14" name="PA-椭圆 13">
                  <a:extLst>
                    <a:ext uri="{FF2B5EF4-FFF2-40B4-BE49-F238E27FC236}">
                      <a16:creationId xmlns:a16="http://schemas.microsoft.com/office/drawing/2014/main" xmlns="" id="{B30FE412-ADD8-463F-9697-A5A9D887B050}"/>
                    </a:ext>
                  </a:extLst>
                </p:cNvPr>
                <p:cNvSpPr/>
                <p:nvPr>
                  <p:custDataLst>
                    <p:tags r:id="rId16"/>
                  </p:custDataLst>
                </p:nvPr>
              </p:nvSpPr>
              <p:spPr>
                <a:xfrm>
                  <a:off x="6400799"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课</a:t>
                  </a:r>
                </a:p>
              </p:txBody>
            </p:sp>
          </p:grpSp>
        </p:grpSp>
      </p:grpSp>
      <p:grpSp>
        <p:nvGrpSpPr>
          <p:cNvPr id="17" name="PA-组合 16">
            <a:extLst>
              <a:ext uri="{FF2B5EF4-FFF2-40B4-BE49-F238E27FC236}">
                <a16:creationId xmlns:a16="http://schemas.microsoft.com/office/drawing/2014/main" xmlns="" id="{7E4361CA-F237-407F-9DE5-2BD42B6A34F3}"/>
              </a:ext>
            </a:extLst>
          </p:cNvPr>
          <p:cNvGrpSpPr/>
          <p:nvPr>
            <p:custDataLst>
              <p:tags r:id="rId4"/>
            </p:custDataLst>
          </p:nvPr>
        </p:nvGrpSpPr>
        <p:grpSpPr>
          <a:xfrm>
            <a:off x="899051" y="2423631"/>
            <a:ext cx="6186668" cy="1467298"/>
            <a:chOff x="899051" y="2423631"/>
            <a:chExt cx="6186668" cy="1467298"/>
          </a:xfrm>
        </p:grpSpPr>
        <p:sp>
          <p:nvSpPr>
            <p:cNvPr id="15363" name="PA-矩形 3"/>
            <p:cNvSpPr>
              <a:spLocks noChangeArrowheads="1"/>
            </p:cNvSpPr>
            <p:nvPr>
              <p:custDataLst>
                <p:tags r:id="rId6"/>
              </p:custDataLst>
            </p:nvPr>
          </p:nvSpPr>
          <p:spPr bwMode="auto">
            <a:xfrm>
              <a:off x="899051" y="2423631"/>
              <a:ext cx="5929828" cy="74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kumimoji="1" lang="zh-TW" altLang="zh-CN" sz="3200" dirty="0">
                  <a:solidFill>
                    <a:schemeClr val="bg1"/>
                  </a:solidFill>
                  <a:cs typeface="+mn-ea"/>
                  <a:sym typeface="+mn-lt"/>
                </a:rPr>
                <a:t>含泪播种的人一定能含笑收获。</a:t>
              </a:r>
            </a:p>
          </p:txBody>
        </p:sp>
        <p:sp>
          <p:nvSpPr>
            <p:cNvPr id="16" name="PA-文本框 15">
              <a:extLst>
                <a:ext uri="{FF2B5EF4-FFF2-40B4-BE49-F238E27FC236}">
                  <a16:creationId xmlns:a16="http://schemas.microsoft.com/office/drawing/2014/main" xmlns="" id="{9167DEB3-D384-4EF3-BB7B-34C02CD9F4CF}"/>
                </a:ext>
              </a:extLst>
            </p:cNvPr>
            <p:cNvSpPr txBox="1"/>
            <p:nvPr>
              <p:custDataLst>
                <p:tags r:id="rId7"/>
              </p:custDataLst>
            </p:nvPr>
          </p:nvSpPr>
          <p:spPr>
            <a:xfrm>
              <a:off x="899051" y="3521597"/>
              <a:ext cx="6186668" cy="369332"/>
            </a:xfrm>
            <a:prstGeom prst="rect">
              <a:avLst/>
            </a:prstGeom>
            <a:noFill/>
          </p:spPr>
          <p:txBody>
            <a:bodyPr wrap="square">
              <a:spAutoFit/>
            </a:bodyPr>
            <a:lstStyle/>
            <a:p>
              <a:r>
                <a:rPr lang="zh-CN" altLang="en-US" dirty="0">
                  <a:solidFill>
                    <a:schemeClr val="bg1"/>
                  </a:solidFill>
                  <a:cs typeface="+mn-ea"/>
                  <a:sym typeface="+mn-lt"/>
                </a:rPr>
                <a:t>Whoever sows with tears will surely reap with a smile.</a:t>
              </a:r>
            </a:p>
          </p:txBody>
        </p:sp>
        <p:cxnSp>
          <p:nvCxnSpPr>
            <p:cNvPr id="15" name="PA-直接连接符 14">
              <a:extLst>
                <a:ext uri="{FF2B5EF4-FFF2-40B4-BE49-F238E27FC236}">
                  <a16:creationId xmlns:a16="http://schemas.microsoft.com/office/drawing/2014/main" xmlns="" id="{93437CF1-FD92-437D-BC50-9AA375662196}"/>
                </a:ext>
              </a:extLst>
            </p:cNvPr>
            <p:cNvCxnSpPr/>
            <p:nvPr>
              <p:custDataLst>
                <p:tags r:id="rId8"/>
              </p:custDataLst>
            </p:nvPr>
          </p:nvCxnSpPr>
          <p:spPr>
            <a:xfrm>
              <a:off x="899051" y="3368232"/>
              <a:ext cx="22622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9" name="PA-图片 18">
            <a:extLst>
              <a:ext uri="{FF2B5EF4-FFF2-40B4-BE49-F238E27FC236}">
                <a16:creationId xmlns:a16="http://schemas.microsoft.com/office/drawing/2014/main" xmlns="" id="{29B590A6-4462-4CB2-86E5-26E1D0102E2C}"/>
              </a:ext>
            </a:extLst>
          </p:cNvPr>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6096000" y="2296308"/>
            <a:ext cx="5912492" cy="4434369"/>
          </a:xfrm>
          <a:prstGeom prst="rect">
            <a:avLst/>
          </a:prstGeom>
        </p:spPr>
      </p:pic>
    </p:spTree>
    <p:custDataLst>
      <p:tags r:id="rId1"/>
    </p:custDataLst>
    <p:extLst>
      <p:ext uri="{BB962C8B-B14F-4D97-AF65-F5344CB8AC3E}">
        <p14:creationId xmlns:p14="http://schemas.microsoft.com/office/powerpoint/2010/main" val="301039894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fade">
                                      <p:cBhvr>
                                        <p:cTn id="7" dur="800" decel="100000"/>
                                        <p:tgtEl>
                                          <p:spTgt spid="15365"/>
                                        </p:tgtEl>
                                      </p:cBhvr>
                                    </p:animEffect>
                                    <p:anim calcmode="lin" valueType="num">
                                      <p:cBhvr>
                                        <p:cTn id="8" dur="800" decel="100000" fill="hold"/>
                                        <p:tgtEl>
                                          <p:spTgt spid="15365"/>
                                        </p:tgtEl>
                                        <p:attrNameLst>
                                          <p:attrName>style.rotation</p:attrName>
                                        </p:attrNameLst>
                                      </p:cBhvr>
                                      <p:tavLst>
                                        <p:tav tm="0">
                                          <p:val>
                                            <p:fltVal val="-90"/>
                                          </p:val>
                                        </p:tav>
                                        <p:tav tm="100000">
                                          <p:val>
                                            <p:fltVal val="0"/>
                                          </p:val>
                                        </p:tav>
                                      </p:tavLst>
                                    </p:anim>
                                    <p:anim calcmode="lin" valueType="num">
                                      <p:cBhvr>
                                        <p:cTn id="9" dur="800" decel="100000" fill="hold"/>
                                        <p:tgtEl>
                                          <p:spTgt spid="15365"/>
                                        </p:tgtEl>
                                        <p:attrNameLst>
                                          <p:attrName>ppt_x</p:attrName>
                                        </p:attrNameLst>
                                      </p:cBhvr>
                                      <p:tavLst>
                                        <p:tav tm="0">
                                          <p:val>
                                            <p:strVal val="#ppt_x+0.4"/>
                                          </p:val>
                                        </p:tav>
                                        <p:tav tm="100000">
                                          <p:val>
                                            <p:strVal val="#ppt_x-0.05"/>
                                          </p:val>
                                        </p:tav>
                                      </p:tavLst>
                                    </p:anim>
                                    <p:anim calcmode="lin" valueType="num">
                                      <p:cBhvr>
                                        <p:cTn id="10" dur="800" decel="100000" fill="hold"/>
                                        <p:tgtEl>
                                          <p:spTgt spid="1536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36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36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800" decel="100000"/>
                                        <p:tgtEl>
                                          <p:spTgt spid="4"/>
                                        </p:tgtEl>
                                      </p:cBhvr>
                                    </p:animEffect>
                                    <p:anim calcmode="lin" valueType="num">
                                      <p:cBhvr>
                                        <p:cTn id="17" dur="800" decel="100000" fill="hold"/>
                                        <p:tgtEl>
                                          <p:spTgt spid="4"/>
                                        </p:tgtEl>
                                        <p:attrNameLst>
                                          <p:attrName>style.rotation</p:attrName>
                                        </p:attrNameLst>
                                      </p:cBhvr>
                                      <p:tavLst>
                                        <p:tav tm="0">
                                          <p:val>
                                            <p:fltVal val="-90"/>
                                          </p:val>
                                        </p:tav>
                                        <p:tav tm="100000">
                                          <p:val>
                                            <p:fltVal val="0"/>
                                          </p:val>
                                        </p:tav>
                                      </p:tavLst>
                                    </p:anim>
                                    <p:anim calcmode="lin" valueType="num">
                                      <p:cBhvr>
                                        <p:cTn id="18" dur="800" decel="100000" fill="hold"/>
                                        <p:tgtEl>
                                          <p:spTgt spid="4"/>
                                        </p:tgtEl>
                                        <p:attrNameLst>
                                          <p:attrName>ppt_x</p:attrName>
                                        </p:attrNameLst>
                                      </p:cBhvr>
                                      <p:tavLst>
                                        <p:tav tm="0">
                                          <p:val>
                                            <p:strVal val="#ppt_x+0.4"/>
                                          </p:val>
                                        </p:tav>
                                        <p:tav tm="100000">
                                          <p:val>
                                            <p:strVal val="#ppt_x-0.05"/>
                                          </p:val>
                                        </p:tav>
                                      </p:tavLst>
                                    </p:anim>
                                    <p:anim calcmode="lin" valueType="num">
                                      <p:cBhvr>
                                        <p:cTn id="19" dur="800" decel="100000" fill="hold"/>
                                        <p:tgtEl>
                                          <p:spTgt spid="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800" decel="100000"/>
                                        <p:tgtEl>
                                          <p:spTgt spid="17"/>
                                        </p:tgtEl>
                                      </p:cBhvr>
                                    </p:animEffect>
                                    <p:anim calcmode="lin" valueType="num">
                                      <p:cBhvr>
                                        <p:cTn id="26" dur="800" decel="100000" fill="hold"/>
                                        <p:tgtEl>
                                          <p:spTgt spid="17"/>
                                        </p:tgtEl>
                                        <p:attrNameLst>
                                          <p:attrName>style.rotation</p:attrName>
                                        </p:attrNameLst>
                                      </p:cBhvr>
                                      <p:tavLst>
                                        <p:tav tm="0">
                                          <p:val>
                                            <p:fltVal val="-90"/>
                                          </p:val>
                                        </p:tav>
                                        <p:tav tm="100000">
                                          <p:val>
                                            <p:fltVal val="0"/>
                                          </p:val>
                                        </p:tav>
                                      </p:tavLst>
                                    </p:anim>
                                    <p:anim calcmode="lin" valueType="num">
                                      <p:cBhvr>
                                        <p:cTn id="27" dur="800" decel="100000" fill="hold"/>
                                        <p:tgtEl>
                                          <p:spTgt spid="17"/>
                                        </p:tgtEl>
                                        <p:attrNameLst>
                                          <p:attrName>ppt_x</p:attrName>
                                        </p:attrNameLst>
                                      </p:cBhvr>
                                      <p:tavLst>
                                        <p:tav tm="0">
                                          <p:val>
                                            <p:strVal val="#ppt_x+0.4"/>
                                          </p:val>
                                        </p:tav>
                                        <p:tav tm="100000">
                                          <p:val>
                                            <p:strVal val="#ppt_x-0.05"/>
                                          </p:val>
                                        </p:tav>
                                      </p:tavLst>
                                    </p:anim>
                                    <p:anim calcmode="lin" valueType="num">
                                      <p:cBhvr>
                                        <p:cTn id="28" dur="800" decel="100000" fill="hold"/>
                                        <p:tgtEl>
                                          <p:spTgt spid="1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800" decel="100000"/>
                                        <p:tgtEl>
                                          <p:spTgt spid="19"/>
                                        </p:tgtEl>
                                      </p:cBhvr>
                                    </p:animEffect>
                                    <p:anim calcmode="lin" valueType="num">
                                      <p:cBhvr>
                                        <p:cTn id="35" dur="800" decel="100000" fill="hold"/>
                                        <p:tgtEl>
                                          <p:spTgt spid="19"/>
                                        </p:tgtEl>
                                        <p:attrNameLst>
                                          <p:attrName>style.rotation</p:attrName>
                                        </p:attrNameLst>
                                      </p:cBhvr>
                                      <p:tavLst>
                                        <p:tav tm="0">
                                          <p:val>
                                            <p:fltVal val="-90"/>
                                          </p:val>
                                        </p:tav>
                                        <p:tav tm="100000">
                                          <p:val>
                                            <p:fltVal val="0"/>
                                          </p:val>
                                        </p:tav>
                                      </p:tavLst>
                                    </p:anim>
                                    <p:anim calcmode="lin" valueType="num">
                                      <p:cBhvr>
                                        <p:cTn id="36" dur="800" decel="100000" fill="hold"/>
                                        <p:tgtEl>
                                          <p:spTgt spid="19"/>
                                        </p:tgtEl>
                                        <p:attrNameLst>
                                          <p:attrName>ppt_x</p:attrName>
                                        </p:attrNameLst>
                                      </p:cBhvr>
                                      <p:tavLst>
                                        <p:tav tm="0">
                                          <p:val>
                                            <p:strVal val="#ppt_x+0.4"/>
                                          </p:val>
                                        </p:tav>
                                        <p:tav tm="100000">
                                          <p:val>
                                            <p:strVal val="#ppt_x-0.05"/>
                                          </p:val>
                                        </p:tav>
                                      </p:tavLst>
                                    </p:anim>
                                    <p:anim calcmode="lin" valueType="num">
                                      <p:cBhvr>
                                        <p:cTn id="37" dur="800" decel="100000" fill="hold"/>
                                        <p:tgtEl>
                                          <p:spTgt spid="19"/>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6CD5"/>
        </a:solidFill>
        <a:effectLst/>
      </p:bgPr>
    </p:bg>
    <p:spTree>
      <p:nvGrpSpPr>
        <p:cNvPr id="1" name=""/>
        <p:cNvGrpSpPr/>
        <p:nvPr/>
      </p:nvGrpSpPr>
      <p:grpSpPr>
        <a:xfrm>
          <a:off x="0" y="0"/>
          <a:ext cx="0" cy="0"/>
          <a:chOff x="0" y="0"/>
          <a:chExt cx="0" cy="0"/>
        </a:xfrm>
      </p:grpSpPr>
      <p:sp>
        <p:nvSpPr>
          <p:cNvPr id="3077" name="PA-矩形 5"/>
          <p:cNvSpPr>
            <a:spLocks noChangeArrowheads="1"/>
          </p:cNvSpPr>
          <p:nvPr>
            <p:custDataLst>
              <p:tags r:id="rId2"/>
            </p:custDataLst>
          </p:nvPr>
        </p:nvSpPr>
        <p:spPr bwMode="auto">
          <a:xfrm>
            <a:off x="12350750" y="70167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lnSpc>
                <a:spcPts val="125"/>
              </a:lnSpc>
              <a:buClr>
                <a:srgbClr val="000000"/>
              </a:buClr>
              <a:buSzPct val="100000"/>
            </a:pPr>
            <a:r>
              <a:rPr lang="zh-TW" altLang="zh-CN" sz="100" dirty="0">
                <a:solidFill>
                  <a:srgbClr val="000000"/>
                </a:solidFill>
                <a:cs typeface="+mn-ea"/>
                <a:sym typeface="+mn-lt"/>
              </a:rPr>
              <a:t>稗劲剔乖屁衷亿扬书嘻迷倪斩厕绥肖里险镭误楚库巢跳辉婆综低点惩茸翌职专</a:t>
            </a:r>
            <a:r>
              <a:rPr lang="zh-TW" altLang="zh-CN" sz="100" dirty="0" smtClean="0">
                <a:solidFill>
                  <a:srgbClr val="000000"/>
                </a:solidFill>
                <a:cs typeface="+mn-ea"/>
                <a:sym typeface="+mn-lt"/>
              </a:rPr>
              <a:t>开学</a:t>
            </a:r>
            <a:r>
              <a:rPr lang="zh-TW" altLang="en-US" sz="100" dirty="0" smtClean="0">
                <a:solidFill>
                  <a:srgbClr val="000000"/>
                </a:solidFill>
                <a:cs typeface="+mn-ea"/>
                <a:sym typeface="+mn-lt"/>
              </a:rPr>
              <a:t>第一</a:t>
            </a:r>
            <a:r>
              <a:rPr lang="zh-TW" altLang="zh-CN" sz="100" dirty="0" smtClean="0">
                <a:solidFill>
                  <a:srgbClr val="000000"/>
                </a:solidFill>
                <a:cs typeface="+mn-ea"/>
                <a:sym typeface="+mn-lt"/>
              </a:rPr>
              <a:t>课</a:t>
            </a:r>
            <a:r>
              <a:rPr lang="zh-TW" altLang="zh-CN" sz="100" dirty="0">
                <a:solidFill>
                  <a:srgbClr val="000000"/>
                </a:solidFill>
                <a:cs typeface="+mn-ea"/>
                <a:sym typeface="+mn-lt"/>
              </a:rPr>
              <a:t>主题班会</a:t>
            </a:r>
            <a:r>
              <a:rPr lang="zh-CN" altLang="zh-TW" sz="100" dirty="0">
                <a:solidFill>
                  <a:srgbClr val="000000"/>
                </a:solidFill>
                <a:cs typeface="+mn-ea"/>
                <a:sym typeface="+mn-lt"/>
              </a:rPr>
              <a:t>PPT</a:t>
            </a:r>
            <a:r>
              <a:rPr lang="zh-TW" altLang="zh-CN" sz="100" dirty="0">
                <a:solidFill>
                  <a:srgbClr val="000000"/>
                </a:solidFill>
                <a:cs typeface="+mn-ea"/>
                <a:sym typeface="+mn-lt"/>
              </a:rPr>
              <a:t>课件职专</a:t>
            </a:r>
            <a:r>
              <a:rPr lang="zh-TW" altLang="zh-CN" sz="100" dirty="0" smtClean="0">
                <a:solidFill>
                  <a:srgbClr val="000000"/>
                </a:solidFill>
                <a:cs typeface="+mn-ea"/>
                <a:sym typeface="+mn-lt"/>
              </a:rPr>
              <a:t>开学</a:t>
            </a:r>
            <a:r>
              <a:rPr lang="zh-TW" altLang="en-US" sz="100" dirty="0" smtClean="0">
                <a:solidFill>
                  <a:srgbClr val="000000"/>
                </a:solidFill>
                <a:cs typeface="+mn-ea"/>
                <a:sym typeface="+mn-lt"/>
              </a:rPr>
              <a:t>第一</a:t>
            </a:r>
            <a:r>
              <a:rPr lang="zh-TW" altLang="zh-CN" sz="100" dirty="0" smtClean="0">
                <a:solidFill>
                  <a:srgbClr val="000000"/>
                </a:solidFill>
                <a:cs typeface="+mn-ea"/>
                <a:sym typeface="+mn-lt"/>
              </a:rPr>
              <a:t>课</a:t>
            </a:r>
            <a:r>
              <a:rPr lang="zh-TW" altLang="zh-CN" sz="100" dirty="0">
                <a:solidFill>
                  <a:srgbClr val="000000"/>
                </a:solidFill>
                <a:cs typeface="+mn-ea"/>
                <a:sym typeface="+mn-lt"/>
              </a:rPr>
              <a:t>主题班会</a:t>
            </a:r>
            <a:r>
              <a:rPr lang="zh-CN" altLang="zh-TW" sz="100" dirty="0">
                <a:solidFill>
                  <a:srgbClr val="000000"/>
                </a:solidFill>
                <a:cs typeface="+mn-ea"/>
                <a:sym typeface="+mn-lt"/>
              </a:rPr>
              <a:t>PPT</a:t>
            </a:r>
            <a:r>
              <a:rPr lang="zh-TW" altLang="zh-CN" sz="100" dirty="0">
                <a:solidFill>
                  <a:srgbClr val="000000"/>
                </a:solidFill>
                <a:cs typeface="+mn-ea"/>
                <a:sym typeface="+mn-lt"/>
              </a:rPr>
              <a:t>课件</a:t>
            </a:r>
          </a:p>
        </p:txBody>
      </p:sp>
      <p:sp>
        <p:nvSpPr>
          <p:cNvPr id="2" name="PA-矩形 1"/>
          <p:cNvSpPr/>
          <p:nvPr>
            <p:custDataLst>
              <p:tags r:id="rId3"/>
            </p:custDataLst>
          </p:nvPr>
        </p:nvSpPr>
        <p:spPr>
          <a:xfrm>
            <a:off x="2015472" y="1890740"/>
            <a:ext cx="6930330" cy="1230593"/>
          </a:xfrm>
          <a:prstGeom prst="rect">
            <a:avLst/>
          </a:prstGeom>
        </p:spPr>
        <p:txBody>
          <a:bodyPr wrap="square">
            <a:spAutoFit/>
          </a:bodyPr>
          <a:lstStyle/>
          <a:p>
            <a:pPr>
              <a:lnSpc>
                <a:spcPct val="200000"/>
              </a:lnSpc>
            </a:pPr>
            <a:r>
              <a:rPr lang="zh-CN" altLang="en-US" sz="2000" dirty="0">
                <a:solidFill>
                  <a:schemeClr val="bg1"/>
                </a:solidFill>
                <a:cs typeface="+mn-ea"/>
                <a:sym typeface="+mn-lt"/>
              </a:rPr>
              <a:t>这是一个崭新的开始，经过一个寒假的蛰伏，看到同学们的亲切面孔，我的内心荡漾着温暖和兴奋。</a:t>
            </a:r>
          </a:p>
        </p:txBody>
      </p:sp>
      <p:grpSp>
        <p:nvGrpSpPr>
          <p:cNvPr id="25" name="PA-组合 24">
            <a:extLst>
              <a:ext uri="{FF2B5EF4-FFF2-40B4-BE49-F238E27FC236}">
                <a16:creationId xmlns:a16="http://schemas.microsoft.com/office/drawing/2014/main" xmlns="" id="{9FC8D75F-3C80-4545-9A88-B312892DF005}"/>
              </a:ext>
            </a:extLst>
          </p:cNvPr>
          <p:cNvGrpSpPr/>
          <p:nvPr>
            <p:custDataLst>
              <p:tags r:id="rId4"/>
            </p:custDataLst>
          </p:nvPr>
        </p:nvGrpSpPr>
        <p:grpSpPr>
          <a:xfrm>
            <a:off x="485213" y="358156"/>
            <a:ext cx="2956487" cy="922020"/>
            <a:chOff x="485213" y="358156"/>
            <a:chExt cx="2956487" cy="922020"/>
          </a:xfrm>
        </p:grpSpPr>
        <p:sp>
          <p:nvSpPr>
            <p:cNvPr id="5" name="PA-文本框 4">
              <a:extLst>
                <a:ext uri="{FF2B5EF4-FFF2-40B4-BE49-F238E27FC236}">
                  <a16:creationId xmlns:a16="http://schemas.microsoft.com/office/drawing/2014/main" xmlns="" id="{F916948F-0ECD-4B1C-BCBE-47B16324ECD8}"/>
                </a:ext>
              </a:extLst>
            </p:cNvPr>
            <p:cNvSpPr txBox="1"/>
            <p:nvPr>
              <p:custDataLst>
                <p:tags r:id="rId9"/>
              </p:custDataLst>
            </p:nvPr>
          </p:nvSpPr>
          <p:spPr>
            <a:xfrm>
              <a:off x="485213" y="358156"/>
              <a:ext cx="1879857" cy="922020"/>
            </a:xfrm>
            <a:prstGeom prst="rect">
              <a:avLst/>
            </a:prstGeom>
            <a:noFill/>
          </p:spPr>
          <p:txBody>
            <a:bodyPr wrap="square" rtlCol="0">
              <a:spAutoFit/>
            </a:bodyPr>
            <a:lstStyle/>
            <a:p>
              <a:r>
                <a:rPr lang="zh-CN" altLang="en-US" sz="5400" b="1" spc="600" dirty="0">
                  <a:ln>
                    <a:solidFill>
                      <a:schemeClr val="bg1"/>
                    </a:solidFill>
                  </a:ln>
                  <a:solidFill>
                    <a:schemeClr val="accent4"/>
                  </a:solidFill>
                  <a:effectLst>
                    <a:outerShdw blurRad="38100" dist="38100" dir="2700000" algn="tl">
                      <a:srgbClr val="000000">
                        <a:alpha val="43137"/>
                      </a:srgbClr>
                    </a:outerShdw>
                  </a:effectLst>
                  <a:cs typeface="+mn-ea"/>
                  <a:sym typeface="+mn-lt"/>
                </a:rPr>
                <a:t>前言</a:t>
              </a:r>
            </a:p>
          </p:txBody>
        </p:sp>
        <p:sp>
          <p:nvSpPr>
            <p:cNvPr id="17" name="PA-文本框 16">
              <a:extLst>
                <a:ext uri="{FF2B5EF4-FFF2-40B4-BE49-F238E27FC236}">
                  <a16:creationId xmlns:a16="http://schemas.microsoft.com/office/drawing/2014/main" xmlns="" id="{B2EDE55B-3C41-48A0-96AC-5923057B48D4}"/>
                </a:ext>
              </a:extLst>
            </p:cNvPr>
            <p:cNvSpPr txBox="1"/>
            <p:nvPr>
              <p:custDataLst>
                <p:tags r:id="rId10"/>
              </p:custDataLst>
            </p:nvPr>
          </p:nvSpPr>
          <p:spPr>
            <a:xfrm>
              <a:off x="2091373" y="893466"/>
              <a:ext cx="1350327" cy="261610"/>
            </a:xfrm>
            <a:prstGeom prst="rect">
              <a:avLst/>
            </a:prstGeom>
            <a:noFill/>
          </p:spPr>
          <p:txBody>
            <a:bodyPr wrap="square">
              <a:spAutoFit/>
            </a:bodyPr>
            <a:lstStyle/>
            <a:p>
              <a:pPr algn="dist"/>
              <a:r>
                <a:rPr lang="zh-CN" altLang="en-US" sz="1100" dirty="0">
                  <a:solidFill>
                    <a:schemeClr val="bg1"/>
                  </a:solidFill>
                  <a:cs typeface="+mn-ea"/>
                  <a:sym typeface="+mn-lt"/>
                </a:rPr>
                <a:t>preface</a:t>
              </a:r>
            </a:p>
          </p:txBody>
        </p:sp>
        <p:cxnSp>
          <p:nvCxnSpPr>
            <p:cNvPr id="18" name="PA-直接连接符 17">
              <a:extLst>
                <a:ext uri="{FF2B5EF4-FFF2-40B4-BE49-F238E27FC236}">
                  <a16:creationId xmlns:a16="http://schemas.microsoft.com/office/drawing/2014/main" xmlns="" id="{25587423-DF84-421E-821B-FA08B5133DB3}"/>
                </a:ext>
              </a:extLst>
            </p:cNvPr>
            <p:cNvCxnSpPr>
              <a:cxnSpLocks/>
            </p:cNvCxnSpPr>
            <p:nvPr>
              <p:custDataLst>
                <p:tags r:id="rId11"/>
              </p:custDataLst>
            </p:nvPr>
          </p:nvCxnSpPr>
          <p:spPr>
            <a:xfrm>
              <a:off x="2115661" y="876316"/>
              <a:ext cx="13017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 name="组合 19">
              <a:extLst>
                <a:ext uri="{FF2B5EF4-FFF2-40B4-BE49-F238E27FC236}">
                  <a16:creationId xmlns:a16="http://schemas.microsoft.com/office/drawing/2014/main" xmlns="" id="{33F3055A-4BAC-4EF1-ABF8-FF97DC032D7E}"/>
                </a:ext>
              </a:extLst>
            </p:cNvPr>
            <p:cNvGrpSpPr/>
            <p:nvPr/>
          </p:nvGrpSpPr>
          <p:grpSpPr>
            <a:xfrm>
              <a:off x="2214087" y="635557"/>
              <a:ext cx="1104898" cy="166223"/>
              <a:chOff x="4572000" y="723588"/>
              <a:chExt cx="2152648" cy="323849"/>
            </a:xfrm>
          </p:grpSpPr>
          <p:sp>
            <p:nvSpPr>
              <p:cNvPr id="19" name="PA-椭圆 18">
                <a:extLst>
                  <a:ext uri="{FF2B5EF4-FFF2-40B4-BE49-F238E27FC236}">
                    <a16:creationId xmlns:a16="http://schemas.microsoft.com/office/drawing/2014/main" xmlns="" id="{50DD49B0-058B-4782-81FA-D6FD1A0C5DB1}"/>
                  </a:ext>
                </a:extLst>
              </p:cNvPr>
              <p:cNvSpPr/>
              <p:nvPr>
                <p:custDataLst>
                  <p:tags r:id="rId12"/>
                </p:custDataLst>
              </p:nvPr>
            </p:nvSpPr>
            <p:spPr>
              <a:xfrm>
                <a:off x="4572000"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开</a:t>
                </a:r>
              </a:p>
            </p:txBody>
          </p:sp>
          <p:sp>
            <p:nvSpPr>
              <p:cNvPr id="21" name="PA-椭圆 20">
                <a:extLst>
                  <a:ext uri="{FF2B5EF4-FFF2-40B4-BE49-F238E27FC236}">
                    <a16:creationId xmlns:a16="http://schemas.microsoft.com/office/drawing/2014/main" xmlns="" id="{DF7DAC83-D283-495B-A182-C1D2749B91A8}"/>
                  </a:ext>
                </a:extLst>
              </p:cNvPr>
              <p:cNvSpPr/>
              <p:nvPr>
                <p:custDataLst>
                  <p:tags r:id="rId13"/>
                </p:custDataLst>
              </p:nvPr>
            </p:nvSpPr>
            <p:spPr>
              <a:xfrm>
                <a:off x="5038724"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学</a:t>
                </a:r>
              </a:p>
            </p:txBody>
          </p:sp>
          <p:sp>
            <p:nvSpPr>
              <p:cNvPr id="22" name="PA-椭圆 21">
                <a:extLst>
                  <a:ext uri="{FF2B5EF4-FFF2-40B4-BE49-F238E27FC236}">
                    <a16:creationId xmlns:a16="http://schemas.microsoft.com/office/drawing/2014/main" xmlns="" id="{30763F7B-1122-44BB-90CE-BEC2F7781FA7}"/>
                  </a:ext>
                </a:extLst>
              </p:cNvPr>
              <p:cNvSpPr/>
              <p:nvPr>
                <p:custDataLst>
                  <p:tags r:id="rId14"/>
                </p:custDataLst>
              </p:nvPr>
            </p:nvSpPr>
            <p:spPr>
              <a:xfrm>
                <a:off x="5467351"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第</a:t>
                </a:r>
              </a:p>
            </p:txBody>
          </p:sp>
          <p:sp>
            <p:nvSpPr>
              <p:cNvPr id="23" name="PA-椭圆 22">
                <a:extLst>
                  <a:ext uri="{FF2B5EF4-FFF2-40B4-BE49-F238E27FC236}">
                    <a16:creationId xmlns:a16="http://schemas.microsoft.com/office/drawing/2014/main" xmlns="" id="{05B3032E-497B-42E0-B2BC-9FB83D3DA6A4}"/>
                  </a:ext>
                </a:extLst>
              </p:cNvPr>
              <p:cNvSpPr/>
              <p:nvPr>
                <p:custDataLst>
                  <p:tags r:id="rId15"/>
                </p:custDataLst>
              </p:nvPr>
            </p:nvSpPr>
            <p:spPr>
              <a:xfrm>
                <a:off x="5934075"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一</a:t>
                </a:r>
              </a:p>
            </p:txBody>
          </p:sp>
          <p:sp>
            <p:nvSpPr>
              <p:cNvPr id="24" name="PA-椭圆 23">
                <a:extLst>
                  <a:ext uri="{FF2B5EF4-FFF2-40B4-BE49-F238E27FC236}">
                    <a16:creationId xmlns:a16="http://schemas.microsoft.com/office/drawing/2014/main" xmlns="" id="{D17F80D7-1B93-42DC-9ED3-CFB0BB114A2A}"/>
                  </a:ext>
                </a:extLst>
              </p:cNvPr>
              <p:cNvSpPr/>
              <p:nvPr>
                <p:custDataLst>
                  <p:tags r:id="rId16"/>
                </p:custDataLst>
              </p:nvPr>
            </p:nvSpPr>
            <p:spPr>
              <a:xfrm>
                <a:off x="6400799"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课</a:t>
                </a:r>
              </a:p>
            </p:txBody>
          </p:sp>
        </p:grpSp>
      </p:grpSp>
      <p:sp>
        <p:nvSpPr>
          <p:cNvPr id="28" name="PA-文本框 27">
            <a:extLst>
              <a:ext uri="{FF2B5EF4-FFF2-40B4-BE49-F238E27FC236}">
                <a16:creationId xmlns:a16="http://schemas.microsoft.com/office/drawing/2014/main" xmlns="" id="{825A33BC-3F4D-4FD9-9FF6-A67751BB45F8}"/>
              </a:ext>
            </a:extLst>
          </p:cNvPr>
          <p:cNvSpPr txBox="1"/>
          <p:nvPr>
            <p:custDataLst>
              <p:tags r:id="rId5"/>
            </p:custDataLst>
          </p:nvPr>
        </p:nvSpPr>
        <p:spPr>
          <a:xfrm>
            <a:off x="2015471" y="3429000"/>
            <a:ext cx="6930329" cy="369332"/>
          </a:xfrm>
          <a:prstGeom prst="rect">
            <a:avLst/>
          </a:prstGeom>
          <a:noFill/>
        </p:spPr>
        <p:txBody>
          <a:bodyPr wrap="square">
            <a:spAutoFit/>
          </a:bodyPr>
          <a:lstStyle/>
          <a:p>
            <a:r>
              <a:rPr lang="zh-CN" altLang="en-US" dirty="0">
                <a:solidFill>
                  <a:schemeClr val="bg1"/>
                </a:solidFill>
                <a:cs typeface="+mn-ea"/>
                <a:sym typeface="+mn-lt"/>
              </a:rPr>
              <a:t>值此新学期之始，我向全体同学发出倡议，并与同学一起共勉！</a:t>
            </a:r>
          </a:p>
        </p:txBody>
      </p:sp>
      <p:cxnSp>
        <p:nvCxnSpPr>
          <p:cNvPr id="29" name="PA-直接连接符 28">
            <a:extLst>
              <a:ext uri="{FF2B5EF4-FFF2-40B4-BE49-F238E27FC236}">
                <a16:creationId xmlns:a16="http://schemas.microsoft.com/office/drawing/2014/main" xmlns="" id="{EF033699-BE0F-471B-8F73-C012E4F12F68}"/>
              </a:ext>
            </a:extLst>
          </p:cNvPr>
          <p:cNvCxnSpPr/>
          <p:nvPr>
            <p:custDataLst>
              <p:tags r:id="rId6"/>
            </p:custDataLst>
          </p:nvPr>
        </p:nvCxnSpPr>
        <p:spPr>
          <a:xfrm>
            <a:off x="2015471" y="4186990"/>
            <a:ext cx="62248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PA-文本框 30">
            <a:extLst>
              <a:ext uri="{FF2B5EF4-FFF2-40B4-BE49-F238E27FC236}">
                <a16:creationId xmlns:a16="http://schemas.microsoft.com/office/drawing/2014/main" xmlns="" id="{BF592981-A005-43AE-A3F3-9306DE5C42B7}"/>
              </a:ext>
            </a:extLst>
          </p:cNvPr>
          <p:cNvSpPr txBox="1"/>
          <p:nvPr>
            <p:custDataLst>
              <p:tags r:id="rId7"/>
            </p:custDataLst>
          </p:nvPr>
        </p:nvSpPr>
        <p:spPr>
          <a:xfrm>
            <a:off x="2015471" y="4408174"/>
            <a:ext cx="5813108" cy="700576"/>
          </a:xfrm>
          <a:prstGeom prst="rect">
            <a:avLst/>
          </a:prstGeom>
          <a:noFill/>
        </p:spPr>
        <p:txBody>
          <a:bodyPr wrap="square" rtlCol="0">
            <a:spAutoFit/>
          </a:bodyPr>
          <a:lstStyle/>
          <a:p>
            <a:pPr>
              <a:lnSpc>
                <a:spcPct val="150000"/>
              </a:lnSpc>
            </a:pPr>
            <a:r>
              <a:rPr sz="1400" cap="all" dirty="0">
                <a:solidFill>
                  <a:schemeClr val="bg1"/>
                </a:solidFill>
                <a:uFillTx/>
                <a:cs typeface="+mn-ea"/>
                <a:sym typeface="+mn-lt"/>
              </a:rPr>
              <a:t>Strive for dreams / stand firm for idealsStrive for dreams / stand firm for ideals</a:t>
            </a:r>
          </a:p>
        </p:txBody>
      </p:sp>
      <p:pic>
        <p:nvPicPr>
          <p:cNvPr id="32" name="PA-图片 31">
            <a:extLst>
              <a:ext uri="{FF2B5EF4-FFF2-40B4-BE49-F238E27FC236}">
                <a16:creationId xmlns:a16="http://schemas.microsoft.com/office/drawing/2014/main" xmlns="" id="{15997B9B-BC0D-4C60-9329-8D8E2CE08B9B}"/>
              </a:ext>
            </a:extLst>
          </p:cNvPr>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9769841" y="2993188"/>
            <a:ext cx="1344251" cy="2801218"/>
          </a:xfrm>
          <a:prstGeom prst="rect">
            <a:avLst/>
          </a:prstGeom>
        </p:spPr>
      </p:pic>
      <p:sp>
        <p:nvSpPr>
          <p:cNvPr id="3" name="文本框 2"/>
          <p:cNvSpPr txBox="1"/>
          <p:nvPr/>
        </p:nvSpPr>
        <p:spPr>
          <a:xfrm>
            <a:off x="4811697" y="358156"/>
            <a:ext cx="1748901" cy="253916"/>
          </a:xfrm>
          <a:prstGeom prst="rect">
            <a:avLst/>
          </a:prstGeom>
          <a:noFill/>
        </p:spPr>
        <p:txBody>
          <a:bodyPr wrap="square" rtlCol="0">
            <a:spAutoFit/>
          </a:bodyPr>
          <a:lstStyle/>
          <a:p>
            <a:r>
              <a:rPr lang="en-US" altLang="zh-CN" sz="1000" dirty="0">
                <a:solidFill>
                  <a:srgbClr val="226CD5"/>
                </a:solidFill>
              </a:rPr>
              <a:t>https://www.ypppt.com/</a:t>
            </a:r>
            <a:endParaRPr lang="zh-CN" altLang="en-US" sz="1000" dirty="0">
              <a:solidFill>
                <a:srgbClr val="226CD5"/>
              </a:solidFill>
            </a:endParaRPr>
          </a:p>
        </p:txBody>
      </p:sp>
    </p:spTree>
    <p:custDataLst>
      <p:tags r:id="rId1"/>
    </p:custDataLst>
    <p:extLst>
      <p:ext uri="{BB962C8B-B14F-4D97-AF65-F5344CB8AC3E}">
        <p14:creationId xmlns:p14="http://schemas.microsoft.com/office/powerpoint/2010/main" val="373699834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1.5"/>
                                          </p:val>
                                        </p:tav>
                                      </p:tavLst>
                                    </p:anim>
                                    <p:anim calcmode="lin" valueType="num">
                                      <p:cBhvr>
                                        <p:cTn id="8" dur="500" fill="hold"/>
                                        <p:tgtEl>
                                          <p:spTgt spid="32"/>
                                        </p:tgtEl>
                                        <p:attrNameLst>
                                          <p:attrName>ppt_h</p:attrName>
                                        </p:attrNameLst>
                                      </p:cBhvr>
                                      <p:tavLst>
                                        <p:tav tm="0">
                                          <p:val>
                                            <p:fltVal val="0"/>
                                          </p:val>
                                        </p:tav>
                                        <p:tav tm="100000">
                                          <p:val>
                                            <p:strVal val="#ppt_h*1.5"/>
                                          </p:val>
                                        </p:tav>
                                      </p:tavLst>
                                    </p:anim>
                                    <p:animEffect transition="in" filter="fade">
                                      <p:cBhvr>
                                        <p:cTn id="9" dur="500"/>
                                        <p:tgtEl>
                                          <p:spTgt spid="32"/>
                                        </p:tgtEl>
                                      </p:cBhvr>
                                    </p:animEffect>
                                    <p:anim to="" calcmode="lin" valueType="num">
                                      <p:cBhvr>
                                        <p:cTn id="10" dur="500" fill="hold">
                                          <p:stCondLst>
                                            <p:cond delay="0"/>
                                          </p:stCondLst>
                                        </p:cTn>
                                        <p:tgtEl>
                                          <p:spTgt spid="32"/>
                                        </p:tgtEl>
                                        <p:attrNameLst>
                                          <p:attrName>ppt_x</p:attrName>
                                        </p:attrNameLst>
                                      </p:cBhvr>
                                      <p:tavLst>
                                        <p:tav tm="0">
                                          <p:val>
                                            <p:strVal val="#ppt_x"/>
                                          </p:val>
                                        </p:tav>
                                        <p:tav tm="100000">
                                          <p:val>
                                            <p:strVal val="0.5"/>
                                          </p:val>
                                        </p:tav>
                                      </p:tavLst>
                                    </p:anim>
                                    <p:anim to="" calcmode="lin" valueType="num">
                                      <p:cBhvr>
                                        <p:cTn id="11" dur="500" fill="hold">
                                          <p:stCondLst>
                                            <p:cond delay="0"/>
                                          </p:stCondLst>
                                        </p:cTn>
                                        <p:tgtEl>
                                          <p:spTgt spid="32"/>
                                        </p:tgtEl>
                                        <p:attrNameLst>
                                          <p:attrName>ppt_y</p:attrName>
                                        </p:attrNameLst>
                                      </p:cBhvr>
                                      <p:tavLst>
                                        <p:tav tm="0">
                                          <p:val>
                                            <p:strVal val="#ppt_y"/>
                                          </p:val>
                                        </p:tav>
                                        <p:tav tm="100000">
                                          <p:val>
                                            <p:strVal val="0.5"/>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500" fill="hold"/>
                                        <p:tgtEl>
                                          <p:spTgt spid="32"/>
                                        </p:tgtEl>
                                        <p:attrNameLst>
                                          <p:attrName>ppt_w</p:attrName>
                                        </p:attrNameLst>
                                      </p:cBhvr>
                                      <p:tavLst>
                                        <p:tav tm="0">
                                          <p:val>
                                            <p:strVal val="#ppt_w*1.5"/>
                                          </p:val>
                                        </p:tav>
                                        <p:tav tm="100000">
                                          <p:val>
                                            <p:strVal val="#ppt_w"/>
                                          </p:val>
                                        </p:tav>
                                      </p:tavLst>
                                    </p:anim>
                                    <p:anim calcmode="lin" valueType="num">
                                      <p:cBhvr>
                                        <p:cTn id="17" dur="500" fill="hold"/>
                                        <p:tgtEl>
                                          <p:spTgt spid="32"/>
                                        </p:tgtEl>
                                        <p:attrNameLst>
                                          <p:attrName>ppt_h</p:attrName>
                                        </p:attrNameLst>
                                      </p:cBhvr>
                                      <p:tavLst>
                                        <p:tav tm="0">
                                          <p:val>
                                            <p:strVal val="#ppt_h*1.5"/>
                                          </p:val>
                                        </p:tav>
                                        <p:tav tm="100000">
                                          <p:val>
                                            <p:strVal val="#ppt_h"/>
                                          </p:val>
                                        </p:tav>
                                      </p:tavLst>
                                    </p:anim>
                                    <p:animEffect transition="in" filter="fade">
                                      <p:cBhvr>
                                        <p:cTn id="18" dur="500"/>
                                        <p:tgtEl>
                                          <p:spTgt spid="32"/>
                                        </p:tgtEl>
                                      </p:cBhvr>
                                    </p:animEffect>
                                    <p:anim to="" calcmode="lin" valueType="num">
                                      <p:cBhvr>
                                        <p:cTn id="19" dur="500" fill="hold">
                                          <p:stCondLst>
                                            <p:cond delay="0"/>
                                          </p:stCondLst>
                                        </p:cTn>
                                        <p:tgtEl>
                                          <p:spTgt spid="32"/>
                                        </p:tgtEl>
                                        <p:attrNameLst>
                                          <p:attrName>ppt_x</p:attrName>
                                        </p:attrNameLst>
                                      </p:cBhvr>
                                      <p:tavLst>
                                        <p:tav tm="0">
                                          <p:val>
                                            <p:strVal val="0.5"/>
                                          </p:val>
                                        </p:tav>
                                        <p:tav tm="100000">
                                          <p:val>
                                            <p:strVal val="#ppt_x"/>
                                          </p:val>
                                        </p:tav>
                                      </p:tavLst>
                                    </p:anim>
                                    <p:anim to="" calcmode="lin" valueType="num">
                                      <p:cBhvr>
                                        <p:cTn id="20" dur="500" fill="hold">
                                          <p:stCondLst>
                                            <p:cond delay="0"/>
                                          </p:stCondLst>
                                        </p:cTn>
                                        <p:tgtEl>
                                          <p:spTgt spid="32"/>
                                        </p:tgtEl>
                                        <p:attrNameLst>
                                          <p:attrName>ppt_y</p:attrName>
                                        </p:attrNameLst>
                                      </p:cBhvr>
                                      <p:tavLst>
                                        <p:tav tm="0">
                                          <p:val>
                                            <p:strVal val="0.5"/>
                                          </p:val>
                                        </p:tav>
                                        <p:tav tm="100000">
                                          <p:val>
                                            <p:strVal val="#ppt_y"/>
                                          </p:val>
                                        </p:tav>
                                      </p:tavLst>
                                    </p:anim>
                                  </p:childTnLst>
                                </p:cTn>
                              </p:par>
                              <p:par>
                                <p:cTn id="21" presetID="12" presetClass="entr" presetSubtype="8" fill="hold" grpId="0" nodeType="withEffect">
                                  <p:stCondLst>
                                    <p:cond delay="0"/>
                                  </p:stCondLst>
                                  <p:childTnLst>
                                    <p:set>
                                      <p:cBhvr>
                                        <p:cTn id="22" dur="1" fill="hold">
                                          <p:stCondLst>
                                            <p:cond delay="0"/>
                                          </p:stCondLst>
                                        </p:cTn>
                                        <p:tgtEl>
                                          <p:spTgt spid="3077"/>
                                        </p:tgtEl>
                                        <p:attrNameLst>
                                          <p:attrName>style.visibility</p:attrName>
                                        </p:attrNameLst>
                                      </p:cBhvr>
                                      <p:to>
                                        <p:strVal val="visible"/>
                                      </p:to>
                                    </p:set>
                                    <p:anim calcmode="lin" valueType="num">
                                      <p:cBhvr additive="base">
                                        <p:cTn id="23" dur="500"/>
                                        <p:tgtEl>
                                          <p:spTgt spid="3077"/>
                                        </p:tgtEl>
                                        <p:attrNameLst>
                                          <p:attrName>ppt_x</p:attrName>
                                        </p:attrNameLst>
                                      </p:cBhvr>
                                      <p:tavLst>
                                        <p:tav tm="0">
                                          <p:val>
                                            <p:strVal val="#ppt_x-#ppt_w*1.125000"/>
                                          </p:val>
                                        </p:tav>
                                        <p:tav tm="100000">
                                          <p:val>
                                            <p:strVal val="#ppt_x"/>
                                          </p:val>
                                        </p:tav>
                                      </p:tavLst>
                                    </p:anim>
                                    <p:animEffect transition="in" filter="wipe(right)">
                                      <p:cBhvr>
                                        <p:cTn id="24" dur="500"/>
                                        <p:tgtEl>
                                          <p:spTgt spid="3077"/>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p:tgtEl>
                                          <p:spTgt spid="2"/>
                                        </p:tgtEl>
                                        <p:attrNameLst>
                                          <p:attrName>ppt_x</p:attrName>
                                        </p:attrNameLst>
                                      </p:cBhvr>
                                      <p:tavLst>
                                        <p:tav tm="0">
                                          <p:val>
                                            <p:strVal val="#ppt_x-#ppt_w*1.125000"/>
                                          </p:val>
                                        </p:tav>
                                        <p:tav tm="100000">
                                          <p:val>
                                            <p:strVal val="#ppt_x"/>
                                          </p:val>
                                        </p:tav>
                                      </p:tavLst>
                                    </p:anim>
                                    <p:animEffect transition="in" filter="wipe(right)">
                                      <p:cBhvr>
                                        <p:cTn id="28" dur="500"/>
                                        <p:tgtEl>
                                          <p:spTgt spid="2"/>
                                        </p:tgtEl>
                                      </p:cBhvr>
                                    </p:animEffect>
                                  </p:childTnLst>
                                </p:cTn>
                              </p:par>
                              <p:par>
                                <p:cTn id="29" presetID="12" presetClass="entr" presetSubtype="8"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p:tgtEl>
                                          <p:spTgt spid="25"/>
                                        </p:tgtEl>
                                        <p:attrNameLst>
                                          <p:attrName>ppt_x</p:attrName>
                                        </p:attrNameLst>
                                      </p:cBhvr>
                                      <p:tavLst>
                                        <p:tav tm="0">
                                          <p:val>
                                            <p:strVal val="#ppt_x-#ppt_w*1.125000"/>
                                          </p:val>
                                        </p:tav>
                                        <p:tav tm="100000">
                                          <p:val>
                                            <p:strVal val="#ppt_x"/>
                                          </p:val>
                                        </p:tav>
                                      </p:tavLst>
                                    </p:anim>
                                    <p:animEffect transition="in" filter="wipe(right)">
                                      <p:cBhvr>
                                        <p:cTn id="32" dur="500"/>
                                        <p:tgtEl>
                                          <p:spTgt spid="25"/>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p:tgtEl>
                                          <p:spTgt spid="28"/>
                                        </p:tgtEl>
                                        <p:attrNameLst>
                                          <p:attrName>ppt_x</p:attrName>
                                        </p:attrNameLst>
                                      </p:cBhvr>
                                      <p:tavLst>
                                        <p:tav tm="0">
                                          <p:val>
                                            <p:strVal val="#ppt_x-#ppt_w*1.125000"/>
                                          </p:val>
                                        </p:tav>
                                        <p:tav tm="100000">
                                          <p:val>
                                            <p:strVal val="#ppt_x"/>
                                          </p:val>
                                        </p:tav>
                                      </p:tavLst>
                                    </p:anim>
                                    <p:animEffect transition="in" filter="wipe(right)">
                                      <p:cBhvr>
                                        <p:cTn id="36" dur="500"/>
                                        <p:tgtEl>
                                          <p:spTgt spid="28"/>
                                        </p:tgtEl>
                                      </p:cBhvr>
                                    </p:animEffect>
                                  </p:childTnLst>
                                </p:cTn>
                              </p:par>
                              <p:par>
                                <p:cTn id="37" presetID="12" presetClass="entr" presetSubtype="8"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p:tgtEl>
                                          <p:spTgt spid="29"/>
                                        </p:tgtEl>
                                        <p:attrNameLst>
                                          <p:attrName>ppt_x</p:attrName>
                                        </p:attrNameLst>
                                      </p:cBhvr>
                                      <p:tavLst>
                                        <p:tav tm="0">
                                          <p:val>
                                            <p:strVal val="#ppt_x-#ppt_w*1.125000"/>
                                          </p:val>
                                        </p:tav>
                                        <p:tav tm="100000">
                                          <p:val>
                                            <p:strVal val="#ppt_x"/>
                                          </p:val>
                                        </p:tav>
                                      </p:tavLst>
                                    </p:anim>
                                    <p:animEffect transition="in" filter="wipe(right)">
                                      <p:cBhvr>
                                        <p:cTn id="40" dur="500"/>
                                        <p:tgtEl>
                                          <p:spTgt spid="29"/>
                                        </p:tgtEl>
                                      </p:cBhvr>
                                    </p:animEffect>
                                  </p:childTnLst>
                                </p:cTn>
                              </p:par>
                              <p:par>
                                <p:cTn id="41" presetID="12" presetClass="entr" presetSubtype="8" fill="hold" grpId="2"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p:tgtEl>
                                          <p:spTgt spid="31"/>
                                        </p:tgtEl>
                                        <p:attrNameLst>
                                          <p:attrName>ppt_x</p:attrName>
                                        </p:attrNameLst>
                                      </p:cBhvr>
                                      <p:tavLst>
                                        <p:tav tm="0">
                                          <p:val>
                                            <p:strVal val="#ppt_x-#ppt_w*1.125000"/>
                                          </p:val>
                                        </p:tav>
                                        <p:tav tm="100000">
                                          <p:val>
                                            <p:strVal val="#ppt_x"/>
                                          </p:val>
                                        </p:tav>
                                      </p:tavLst>
                                    </p:anim>
                                    <p:animEffect transition="in" filter="wipe(right)">
                                      <p:cBhvr>
                                        <p:cTn id="4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2" grpId="0"/>
      <p:bldP spid="28" grpId="0"/>
      <p:bldP spid="31" grpId="1"/>
      <p:bldP spid="31" grpId="2"/>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26CD5"/>
        </a:solidFill>
        <a:effectLst/>
      </p:bgPr>
    </p:bg>
    <p:spTree>
      <p:nvGrpSpPr>
        <p:cNvPr id="1" name=""/>
        <p:cNvGrpSpPr/>
        <p:nvPr/>
      </p:nvGrpSpPr>
      <p:grpSpPr>
        <a:xfrm>
          <a:off x="0" y="0"/>
          <a:ext cx="0" cy="0"/>
          <a:chOff x="0" y="0"/>
          <a:chExt cx="0" cy="0"/>
        </a:xfrm>
      </p:grpSpPr>
      <p:grpSp>
        <p:nvGrpSpPr>
          <p:cNvPr id="5" name="PA-组合 4">
            <a:extLst>
              <a:ext uri="{FF2B5EF4-FFF2-40B4-BE49-F238E27FC236}">
                <a16:creationId xmlns:a16="http://schemas.microsoft.com/office/drawing/2014/main" xmlns="" id="{543718EE-1A26-43D6-AEC5-61C120664677}"/>
              </a:ext>
            </a:extLst>
          </p:cNvPr>
          <p:cNvGrpSpPr/>
          <p:nvPr>
            <p:custDataLst>
              <p:tags r:id="rId2"/>
            </p:custDataLst>
          </p:nvPr>
        </p:nvGrpSpPr>
        <p:grpSpPr>
          <a:xfrm>
            <a:off x="5671174" y="1928396"/>
            <a:ext cx="6679576" cy="5088354"/>
            <a:chOff x="5671174" y="1928396"/>
            <a:chExt cx="6679576" cy="5088354"/>
          </a:xfrm>
        </p:grpSpPr>
        <p:sp>
          <p:nvSpPr>
            <p:cNvPr id="16387" name="PA-文本框 3"/>
            <p:cNvSpPr txBox="1">
              <a:spLocks noChangeArrowheads="1"/>
            </p:cNvSpPr>
            <p:nvPr>
              <p:custDataLst>
                <p:tags r:id="rId13"/>
              </p:custDataLst>
            </p:nvPr>
          </p:nvSpPr>
          <p:spPr bwMode="auto">
            <a:xfrm>
              <a:off x="5671174" y="1928396"/>
              <a:ext cx="4535216" cy="150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nSpc>
                  <a:spcPct val="150000"/>
                </a:lnSpc>
                <a:defRPr kumimoji="1" sz="320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742950" indent="-285750" eaLnBrk="0" hangingPunct="0">
                <a:defRPr kumimoji="1" sz="2400">
                  <a:latin typeface="Times New Roman" panose="02020603050405020304" pitchFamily="18" charset="0"/>
                  <a:ea typeface="PMingLiU" pitchFamily="18" charset="-120"/>
                </a:defRPr>
              </a:lvl2pPr>
              <a:lvl3pPr marL="1143000" indent="-228600" eaLnBrk="0" hangingPunct="0">
                <a:defRPr kumimoji="1" sz="2400">
                  <a:latin typeface="Times New Roman" panose="02020603050405020304" pitchFamily="18" charset="0"/>
                  <a:ea typeface="PMingLiU" pitchFamily="18" charset="-120"/>
                </a:defRPr>
              </a:lvl3pPr>
              <a:lvl4pPr marL="1600200" indent="-228600" eaLnBrk="0" hangingPunct="0">
                <a:defRPr kumimoji="1" sz="2400">
                  <a:latin typeface="Times New Roman" panose="02020603050405020304" pitchFamily="18" charset="0"/>
                  <a:ea typeface="PMingLiU" pitchFamily="18" charset="-120"/>
                </a:defRPr>
              </a:lvl4pPr>
              <a:lvl5pPr marL="2057400" indent="-228600" eaLnBrk="0" hangingPunct="0">
                <a:defRPr kumimoji="1" sz="2400">
                  <a:latin typeface="Times New Roman" panose="02020603050405020304" pitchFamily="18" charset="0"/>
                  <a:ea typeface="PMingLiU" pitchFamily="18" charset="-120"/>
                </a:defRPr>
              </a:lvl5pPr>
              <a:lvl6pPr marL="2514600" indent="-228600" eaLnBrk="0" fontAlgn="base" hangingPunct="0">
                <a:spcBef>
                  <a:spcPct val="0"/>
                </a:spcBef>
                <a:spcAft>
                  <a:spcPct val="0"/>
                </a:spcAft>
                <a:defRPr kumimoji="1" sz="2400">
                  <a:latin typeface="Times New Roman" panose="02020603050405020304" pitchFamily="18" charset="0"/>
                  <a:ea typeface="PMingLiU" pitchFamily="18" charset="-120"/>
                </a:defRPr>
              </a:lvl6pPr>
              <a:lvl7pPr marL="2971800" indent="-228600" eaLnBrk="0" fontAlgn="base" hangingPunct="0">
                <a:spcBef>
                  <a:spcPct val="0"/>
                </a:spcBef>
                <a:spcAft>
                  <a:spcPct val="0"/>
                </a:spcAft>
                <a:defRPr kumimoji="1" sz="2400">
                  <a:latin typeface="Times New Roman" panose="02020603050405020304" pitchFamily="18" charset="0"/>
                  <a:ea typeface="PMingLiU" pitchFamily="18" charset="-120"/>
                </a:defRPr>
              </a:lvl7pPr>
              <a:lvl8pPr marL="3429000" indent="-228600" eaLnBrk="0" fontAlgn="base" hangingPunct="0">
                <a:spcBef>
                  <a:spcPct val="0"/>
                </a:spcBef>
                <a:spcAft>
                  <a:spcPct val="0"/>
                </a:spcAft>
                <a:defRPr kumimoji="1" sz="2400">
                  <a:latin typeface="Times New Roman" panose="02020603050405020304" pitchFamily="18" charset="0"/>
                  <a:ea typeface="PMingLiU" pitchFamily="18" charset="-120"/>
                </a:defRPr>
              </a:lvl8pPr>
              <a:lvl9pPr marL="3886200" indent="-228600" eaLnBrk="0" fontAlgn="base" hangingPunct="0">
                <a:spcBef>
                  <a:spcPct val="0"/>
                </a:spcBef>
                <a:spcAft>
                  <a:spcPct val="0"/>
                </a:spcAft>
                <a:defRPr kumimoji="1" sz="2400">
                  <a:latin typeface="Times New Roman" panose="02020603050405020304" pitchFamily="18" charset="0"/>
                  <a:ea typeface="PMingLiU" pitchFamily="18" charset="-120"/>
                </a:defRPr>
              </a:lvl9pPr>
            </a:lstStyle>
            <a:p>
              <a:r>
                <a:rPr lang="zh-TW" altLang="zh-CN" dirty="0">
                  <a:solidFill>
                    <a:schemeClr val="bg1"/>
                  </a:solidFill>
                  <a:latin typeface="+mn-lt"/>
                  <a:ea typeface="+mn-ea"/>
                  <a:cs typeface="+mn-ea"/>
                  <a:sym typeface="+mn-lt"/>
                </a:rPr>
                <a:t>学习时的痛苦是暂时的</a:t>
              </a:r>
            </a:p>
            <a:p>
              <a:r>
                <a:rPr lang="zh-TW" altLang="zh-CN" dirty="0">
                  <a:solidFill>
                    <a:schemeClr val="bg1"/>
                  </a:solidFill>
                  <a:latin typeface="+mn-lt"/>
                  <a:ea typeface="+mn-ea"/>
                  <a:cs typeface="+mn-ea"/>
                  <a:sym typeface="+mn-lt"/>
                </a:rPr>
                <a:t>未学到的痛苦是终身的 </a:t>
              </a:r>
            </a:p>
          </p:txBody>
        </p:sp>
        <p:sp>
          <p:nvSpPr>
            <p:cNvPr id="16389" name="PA-矩形 5"/>
            <p:cNvSpPr>
              <a:spLocks noChangeArrowheads="1"/>
            </p:cNvSpPr>
            <p:nvPr>
              <p:custDataLst>
                <p:tags r:id="rId14"/>
              </p:custDataLst>
            </p:nvPr>
          </p:nvSpPr>
          <p:spPr bwMode="auto">
            <a:xfrm>
              <a:off x="12350750" y="70167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lnSpc>
                  <a:spcPts val="125"/>
                </a:lnSpc>
                <a:buClr>
                  <a:srgbClr val="000000"/>
                </a:buClr>
                <a:buSzPct val="100000"/>
              </a:pPr>
              <a:r>
                <a:rPr lang="zh-TW" altLang="zh-CN" sz="100" dirty="0">
                  <a:solidFill>
                    <a:srgbClr val="000000"/>
                  </a:solidFill>
                  <a:cs typeface="+mn-ea"/>
                  <a:sym typeface="+mn-lt"/>
                </a:rPr>
                <a:t>下躺隧潞庆霜聪沈硫拈矩李际踢搐箔煎囚谷鸿颇跨惦俘乍毅坛殉煮捶酬墩职专</a:t>
              </a:r>
              <a:r>
                <a:rPr lang="zh-TW" altLang="zh-CN" sz="100" dirty="0" smtClean="0">
                  <a:solidFill>
                    <a:srgbClr val="000000"/>
                  </a:solidFill>
                  <a:cs typeface="+mn-ea"/>
                  <a:sym typeface="+mn-lt"/>
                </a:rPr>
                <a:t>开学</a:t>
              </a:r>
              <a:r>
                <a:rPr lang="zh-TW" altLang="en-US" sz="100" dirty="0" smtClean="0">
                  <a:solidFill>
                    <a:srgbClr val="000000"/>
                  </a:solidFill>
                  <a:cs typeface="+mn-ea"/>
                  <a:sym typeface="+mn-lt"/>
                </a:rPr>
                <a:t>第一</a:t>
              </a:r>
              <a:r>
                <a:rPr lang="zh-TW" altLang="zh-CN" sz="100" dirty="0" smtClean="0">
                  <a:solidFill>
                    <a:srgbClr val="000000"/>
                  </a:solidFill>
                  <a:cs typeface="+mn-ea"/>
                  <a:sym typeface="+mn-lt"/>
                </a:rPr>
                <a:t>课</a:t>
              </a:r>
              <a:r>
                <a:rPr lang="zh-TW" altLang="zh-CN" sz="100" dirty="0">
                  <a:solidFill>
                    <a:srgbClr val="000000"/>
                  </a:solidFill>
                  <a:cs typeface="+mn-ea"/>
                  <a:sym typeface="+mn-lt"/>
                </a:rPr>
                <a:t>主题班会</a:t>
              </a:r>
              <a:r>
                <a:rPr lang="zh-CN" altLang="zh-TW" sz="100" dirty="0">
                  <a:solidFill>
                    <a:srgbClr val="000000"/>
                  </a:solidFill>
                  <a:cs typeface="+mn-ea"/>
                  <a:sym typeface="+mn-lt"/>
                </a:rPr>
                <a:t>PPT</a:t>
              </a:r>
              <a:r>
                <a:rPr lang="zh-TW" altLang="zh-CN" sz="100" dirty="0">
                  <a:solidFill>
                    <a:srgbClr val="000000"/>
                  </a:solidFill>
                  <a:cs typeface="+mn-ea"/>
                  <a:sym typeface="+mn-lt"/>
                </a:rPr>
                <a:t>课件职专</a:t>
              </a:r>
              <a:r>
                <a:rPr lang="zh-TW" altLang="zh-CN" sz="100" dirty="0" smtClean="0">
                  <a:solidFill>
                    <a:srgbClr val="000000"/>
                  </a:solidFill>
                  <a:cs typeface="+mn-ea"/>
                  <a:sym typeface="+mn-lt"/>
                </a:rPr>
                <a:t>开学</a:t>
              </a:r>
              <a:r>
                <a:rPr lang="zh-TW" altLang="en-US" sz="100" dirty="0" smtClean="0">
                  <a:solidFill>
                    <a:srgbClr val="000000"/>
                  </a:solidFill>
                  <a:cs typeface="+mn-ea"/>
                  <a:sym typeface="+mn-lt"/>
                </a:rPr>
                <a:t>第一</a:t>
              </a:r>
              <a:r>
                <a:rPr lang="zh-TW" altLang="zh-CN" sz="100" dirty="0" smtClean="0">
                  <a:solidFill>
                    <a:srgbClr val="000000"/>
                  </a:solidFill>
                  <a:cs typeface="+mn-ea"/>
                  <a:sym typeface="+mn-lt"/>
                </a:rPr>
                <a:t>课</a:t>
              </a:r>
              <a:r>
                <a:rPr lang="zh-TW" altLang="zh-CN" sz="100" dirty="0">
                  <a:solidFill>
                    <a:srgbClr val="000000"/>
                  </a:solidFill>
                  <a:cs typeface="+mn-ea"/>
                  <a:sym typeface="+mn-lt"/>
                </a:rPr>
                <a:t>主题班会</a:t>
              </a:r>
              <a:r>
                <a:rPr lang="zh-CN" altLang="zh-TW" sz="100" dirty="0">
                  <a:solidFill>
                    <a:srgbClr val="000000"/>
                  </a:solidFill>
                  <a:cs typeface="+mn-ea"/>
                  <a:sym typeface="+mn-lt"/>
                </a:rPr>
                <a:t>PPT</a:t>
              </a:r>
              <a:r>
                <a:rPr lang="zh-TW" altLang="zh-CN" sz="100" dirty="0">
                  <a:solidFill>
                    <a:srgbClr val="000000"/>
                  </a:solidFill>
                  <a:cs typeface="+mn-ea"/>
                  <a:sym typeface="+mn-lt"/>
                </a:rPr>
                <a:t>课件</a:t>
              </a:r>
            </a:p>
          </p:txBody>
        </p:sp>
        <p:cxnSp>
          <p:nvCxnSpPr>
            <p:cNvPr id="3" name="PA-直接连接符 2">
              <a:extLst>
                <a:ext uri="{FF2B5EF4-FFF2-40B4-BE49-F238E27FC236}">
                  <a16:creationId xmlns:a16="http://schemas.microsoft.com/office/drawing/2014/main" xmlns="" id="{21DF319B-1694-4FAD-A60C-D5040123B718}"/>
                </a:ext>
              </a:extLst>
            </p:cNvPr>
            <p:cNvCxnSpPr/>
            <p:nvPr>
              <p:custDataLst>
                <p:tags r:id="rId15"/>
              </p:custDataLst>
            </p:nvPr>
          </p:nvCxnSpPr>
          <p:spPr>
            <a:xfrm>
              <a:off x="5671174" y="3669175"/>
              <a:ext cx="17597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PA-文本框 6">
              <a:extLst>
                <a:ext uri="{FF2B5EF4-FFF2-40B4-BE49-F238E27FC236}">
                  <a16:creationId xmlns:a16="http://schemas.microsoft.com/office/drawing/2014/main" xmlns="" id="{568DB2C8-E9C4-47C4-8C0D-318D9A9F3405}"/>
                </a:ext>
              </a:extLst>
            </p:cNvPr>
            <p:cNvSpPr txBox="1"/>
            <p:nvPr>
              <p:custDataLst>
                <p:tags r:id="rId16"/>
              </p:custDataLst>
            </p:nvPr>
          </p:nvSpPr>
          <p:spPr>
            <a:xfrm>
              <a:off x="5671174" y="4017341"/>
              <a:ext cx="6186668" cy="874407"/>
            </a:xfrm>
            <a:prstGeom prst="rect">
              <a:avLst/>
            </a:prstGeom>
            <a:noFill/>
          </p:spPr>
          <p:txBody>
            <a:bodyPr wrap="square">
              <a:spAutoFit/>
            </a:bodyPr>
            <a:lstStyle/>
            <a:p>
              <a:pPr>
                <a:lnSpc>
                  <a:spcPct val="150000"/>
                </a:lnSpc>
              </a:pPr>
              <a:r>
                <a:rPr lang="zh-CN" altLang="en-US" dirty="0">
                  <a:solidFill>
                    <a:schemeClr val="bg1"/>
                  </a:solidFill>
                  <a:cs typeface="+mn-ea"/>
                  <a:sym typeface="+mn-lt"/>
                </a:rPr>
                <a:t>The pain of studying is temporary</a:t>
              </a:r>
            </a:p>
            <a:p>
              <a:pPr>
                <a:lnSpc>
                  <a:spcPct val="150000"/>
                </a:lnSpc>
              </a:pPr>
              <a:r>
                <a:rPr lang="zh-CN" altLang="en-US" dirty="0">
                  <a:solidFill>
                    <a:schemeClr val="bg1"/>
                  </a:solidFill>
                  <a:cs typeface="+mn-ea"/>
                  <a:sym typeface="+mn-lt"/>
                </a:rPr>
                <a:t>The pain of not learning is lifelong </a:t>
              </a:r>
            </a:p>
          </p:txBody>
        </p:sp>
      </p:grpSp>
      <p:grpSp>
        <p:nvGrpSpPr>
          <p:cNvPr id="9" name="PA-组合 8">
            <a:extLst>
              <a:ext uri="{FF2B5EF4-FFF2-40B4-BE49-F238E27FC236}">
                <a16:creationId xmlns:a16="http://schemas.microsoft.com/office/drawing/2014/main" xmlns="" id="{3285EDA6-496A-4088-83D3-1419D5E0F6F2}"/>
              </a:ext>
            </a:extLst>
          </p:cNvPr>
          <p:cNvGrpSpPr/>
          <p:nvPr>
            <p:custDataLst>
              <p:tags r:id="rId3"/>
            </p:custDataLst>
          </p:nvPr>
        </p:nvGrpSpPr>
        <p:grpSpPr>
          <a:xfrm>
            <a:off x="210893" y="128059"/>
            <a:ext cx="4047915" cy="646331"/>
            <a:chOff x="210893" y="128059"/>
            <a:chExt cx="4047915" cy="646331"/>
          </a:xfrm>
        </p:grpSpPr>
        <p:sp>
          <p:nvSpPr>
            <p:cNvPr id="10" name="PA-文本框 9">
              <a:extLst>
                <a:ext uri="{FF2B5EF4-FFF2-40B4-BE49-F238E27FC236}">
                  <a16:creationId xmlns:a16="http://schemas.microsoft.com/office/drawing/2014/main" xmlns="" id="{CAB7E1F5-0993-4823-83C4-E052C4795876}"/>
                </a:ext>
              </a:extLst>
            </p:cNvPr>
            <p:cNvSpPr txBox="1"/>
            <p:nvPr>
              <p:custDataLst>
                <p:tags r:id="rId5"/>
              </p:custDataLst>
            </p:nvPr>
          </p:nvSpPr>
          <p:spPr>
            <a:xfrm>
              <a:off x="210893" y="128059"/>
              <a:ext cx="4047915" cy="646331"/>
            </a:xfrm>
            <a:prstGeom prst="rect">
              <a:avLst/>
            </a:prstGeom>
            <a:noFill/>
          </p:spPr>
          <p:txBody>
            <a:bodyPr wrap="square" rtlCol="0">
              <a:spAutoFit/>
            </a:bodyPr>
            <a:lstStyle/>
            <a:p>
              <a:r>
                <a:rPr lang="zh-CN" altLang="en-US" sz="3600" b="1" spc="600" dirty="0">
                  <a:ln>
                    <a:solidFill>
                      <a:schemeClr val="bg1"/>
                    </a:solidFill>
                  </a:ln>
                  <a:solidFill>
                    <a:schemeClr val="accent4"/>
                  </a:solidFill>
                  <a:effectLst>
                    <a:outerShdw blurRad="38100" dist="38100" dir="2700000" algn="tl">
                      <a:srgbClr val="000000">
                        <a:alpha val="43137"/>
                      </a:srgbClr>
                    </a:outerShdw>
                  </a:effectLst>
                  <a:cs typeface="+mn-ea"/>
                  <a:sym typeface="+mn-lt"/>
                </a:rPr>
                <a:t>师生共勉</a:t>
              </a:r>
            </a:p>
          </p:txBody>
        </p:sp>
        <p:grpSp>
          <p:nvGrpSpPr>
            <p:cNvPr id="11" name="组合 10">
              <a:extLst>
                <a:ext uri="{FF2B5EF4-FFF2-40B4-BE49-F238E27FC236}">
                  <a16:creationId xmlns:a16="http://schemas.microsoft.com/office/drawing/2014/main" xmlns="" id="{C9E2F152-8E7F-4F29-9F07-B2FC87388B07}"/>
                </a:ext>
              </a:extLst>
            </p:cNvPr>
            <p:cNvGrpSpPr/>
            <p:nvPr/>
          </p:nvGrpSpPr>
          <p:grpSpPr>
            <a:xfrm>
              <a:off x="2493043" y="191465"/>
              <a:ext cx="1350327" cy="519519"/>
              <a:chOff x="2091373" y="635557"/>
              <a:chExt cx="1350327" cy="519519"/>
            </a:xfrm>
          </p:grpSpPr>
          <p:sp>
            <p:nvSpPr>
              <p:cNvPr id="12" name="PA-文本框 11">
                <a:extLst>
                  <a:ext uri="{FF2B5EF4-FFF2-40B4-BE49-F238E27FC236}">
                    <a16:creationId xmlns:a16="http://schemas.microsoft.com/office/drawing/2014/main" xmlns="" id="{5B915BC8-CE92-4DDF-B2F3-596F98353C5F}"/>
                  </a:ext>
                </a:extLst>
              </p:cNvPr>
              <p:cNvSpPr txBox="1"/>
              <p:nvPr>
                <p:custDataLst>
                  <p:tags r:id="rId6"/>
                </p:custDataLst>
              </p:nvPr>
            </p:nvSpPr>
            <p:spPr>
              <a:xfrm>
                <a:off x="2091373" y="893466"/>
                <a:ext cx="1350327" cy="261610"/>
              </a:xfrm>
              <a:prstGeom prst="rect">
                <a:avLst/>
              </a:prstGeom>
              <a:noFill/>
            </p:spPr>
            <p:txBody>
              <a:bodyPr wrap="square">
                <a:spAutoFit/>
              </a:bodyPr>
              <a:lstStyle/>
              <a:p>
                <a:pPr algn="dist"/>
                <a:r>
                  <a:rPr lang="zh-CN" altLang="en-US" sz="1100" dirty="0">
                    <a:solidFill>
                      <a:schemeClr val="bg1"/>
                    </a:solidFill>
                    <a:cs typeface="+mn-ea"/>
                    <a:sym typeface="+mn-lt"/>
                  </a:rPr>
                  <a:t>preface</a:t>
                </a:r>
              </a:p>
            </p:txBody>
          </p:sp>
          <p:cxnSp>
            <p:nvCxnSpPr>
              <p:cNvPr id="13" name="PA-直接连接符 12">
                <a:extLst>
                  <a:ext uri="{FF2B5EF4-FFF2-40B4-BE49-F238E27FC236}">
                    <a16:creationId xmlns:a16="http://schemas.microsoft.com/office/drawing/2014/main" xmlns="" id="{1C6C109F-4C33-4322-8C55-0B7D4B5A7C4B}"/>
                  </a:ext>
                </a:extLst>
              </p:cNvPr>
              <p:cNvCxnSpPr>
                <a:cxnSpLocks/>
              </p:cNvCxnSpPr>
              <p:nvPr>
                <p:custDataLst>
                  <p:tags r:id="rId7"/>
                </p:custDataLst>
              </p:nvPr>
            </p:nvCxnSpPr>
            <p:spPr>
              <a:xfrm>
                <a:off x="2115661" y="876316"/>
                <a:ext cx="13017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组合 13">
                <a:extLst>
                  <a:ext uri="{FF2B5EF4-FFF2-40B4-BE49-F238E27FC236}">
                    <a16:creationId xmlns:a16="http://schemas.microsoft.com/office/drawing/2014/main" xmlns="" id="{3B8A78D2-45B6-4C66-883A-C60F45DD8AAE}"/>
                  </a:ext>
                </a:extLst>
              </p:cNvPr>
              <p:cNvGrpSpPr/>
              <p:nvPr/>
            </p:nvGrpSpPr>
            <p:grpSpPr>
              <a:xfrm>
                <a:off x="2214087" y="635557"/>
                <a:ext cx="1104898" cy="166223"/>
                <a:chOff x="4572000" y="723588"/>
                <a:chExt cx="2152648" cy="323849"/>
              </a:xfrm>
            </p:grpSpPr>
            <p:sp>
              <p:nvSpPr>
                <p:cNvPr id="15" name="PA-椭圆 14">
                  <a:extLst>
                    <a:ext uri="{FF2B5EF4-FFF2-40B4-BE49-F238E27FC236}">
                      <a16:creationId xmlns:a16="http://schemas.microsoft.com/office/drawing/2014/main" xmlns="" id="{B77F02B3-3A4D-4D68-9B83-0A033826773C}"/>
                    </a:ext>
                  </a:extLst>
                </p:cNvPr>
                <p:cNvSpPr/>
                <p:nvPr>
                  <p:custDataLst>
                    <p:tags r:id="rId8"/>
                  </p:custDataLst>
                </p:nvPr>
              </p:nvSpPr>
              <p:spPr>
                <a:xfrm>
                  <a:off x="4572000"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开</a:t>
                  </a:r>
                </a:p>
              </p:txBody>
            </p:sp>
            <p:sp>
              <p:nvSpPr>
                <p:cNvPr id="16" name="PA-椭圆 15">
                  <a:extLst>
                    <a:ext uri="{FF2B5EF4-FFF2-40B4-BE49-F238E27FC236}">
                      <a16:creationId xmlns:a16="http://schemas.microsoft.com/office/drawing/2014/main" xmlns="" id="{EE85B0C5-8B0E-4A5F-82EB-BAB248304DC3}"/>
                    </a:ext>
                  </a:extLst>
                </p:cNvPr>
                <p:cNvSpPr/>
                <p:nvPr>
                  <p:custDataLst>
                    <p:tags r:id="rId9"/>
                  </p:custDataLst>
                </p:nvPr>
              </p:nvSpPr>
              <p:spPr>
                <a:xfrm>
                  <a:off x="5038724"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学</a:t>
                  </a:r>
                </a:p>
              </p:txBody>
            </p:sp>
            <p:sp>
              <p:nvSpPr>
                <p:cNvPr id="17" name="PA-椭圆 16">
                  <a:extLst>
                    <a:ext uri="{FF2B5EF4-FFF2-40B4-BE49-F238E27FC236}">
                      <a16:creationId xmlns:a16="http://schemas.microsoft.com/office/drawing/2014/main" xmlns="" id="{B522FC8E-708C-4645-98BD-66AAF7EF21EC}"/>
                    </a:ext>
                  </a:extLst>
                </p:cNvPr>
                <p:cNvSpPr/>
                <p:nvPr>
                  <p:custDataLst>
                    <p:tags r:id="rId10"/>
                  </p:custDataLst>
                </p:nvPr>
              </p:nvSpPr>
              <p:spPr>
                <a:xfrm>
                  <a:off x="5467351"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第</a:t>
                  </a:r>
                </a:p>
              </p:txBody>
            </p:sp>
            <p:sp>
              <p:nvSpPr>
                <p:cNvPr id="18" name="PA-椭圆 17">
                  <a:extLst>
                    <a:ext uri="{FF2B5EF4-FFF2-40B4-BE49-F238E27FC236}">
                      <a16:creationId xmlns:a16="http://schemas.microsoft.com/office/drawing/2014/main" xmlns="" id="{1A217C2A-57D3-4EB4-B1F2-C7CB4DB8DCB8}"/>
                    </a:ext>
                  </a:extLst>
                </p:cNvPr>
                <p:cNvSpPr/>
                <p:nvPr>
                  <p:custDataLst>
                    <p:tags r:id="rId11"/>
                  </p:custDataLst>
                </p:nvPr>
              </p:nvSpPr>
              <p:spPr>
                <a:xfrm>
                  <a:off x="5934075"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一</a:t>
                  </a:r>
                </a:p>
              </p:txBody>
            </p:sp>
            <p:sp>
              <p:nvSpPr>
                <p:cNvPr id="19" name="PA-椭圆 18">
                  <a:extLst>
                    <a:ext uri="{FF2B5EF4-FFF2-40B4-BE49-F238E27FC236}">
                      <a16:creationId xmlns:a16="http://schemas.microsoft.com/office/drawing/2014/main" xmlns="" id="{E160D8CE-FC66-4155-B7BF-6FBB00C664FE}"/>
                    </a:ext>
                  </a:extLst>
                </p:cNvPr>
                <p:cNvSpPr/>
                <p:nvPr>
                  <p:custDataLst>
                    <p:tags r:id="rId12"/>
                  </p:custDataLst>
                </p:nvPr>
              </p:nvSpPr>
              <p:spPr>
                <a:xfrm>
                  <a:off x="6400799"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课</a:t>
                  </a:r>
                </a:p>
              </p:txBody>
            </p:sp>
          </p:grpSp>
        </p:grpSp>
      </p:grpSp>
      <p:pic>
        <p:nvPicPr>
          <p:cNvPr id="8" name="PA-图片 7">
            <a:extLst>
              <a:ext uri="{FF2B5EF4-FFF2-40B4-BE49-F238E27FC236}">
                <a16:creationId xmlns:a16="http://schemas.microsoft.com/office/drawing/2014/main" xmlns="" id="{7CBDE218-7A04-40C3-A459-E0D72D3F7ED8}"/>
              </a:ext>
            </a:extLst>
          </p:cNvPr>
          <p:cNvPicPr>
            <a:picLocks noChangeAspect="1"/>
          </p:cNvPicPr>
          <p:nvPr>
            <p:custDataLst>
              <p:tags r:id="rId4"/>
            </p:custDataLst>
          </p:nvPr>
        </p:nvPicPr>
        <p:blipFill>
          <a:blip r:embed="rId19" cstate="print">
            <a:extLst>
              <a:ext uri="{28A0092B-C50C-407E-A947-70E740481C1C}">
                <a14:useLocalDpi xmlns:a14="http://schemas.microsoft.com/office/drawing/2010/main" val="0"/>
              </a:ext>
            </a:extLst>
          </a:blip>
          <a:stretch>
            <a:fillRect/>
          </a:stretch>
        </p:blipFill>
        <p:spPr>
          <a:xfrm>
            <a:off x="716891" y="1878918"/>
            <a:ext cx="4276846" cy="4276846"/>
          </a:xfrm>
          <a:prstGeom prst="rect">
            <a:avLst/>
          </a:prstGeom>
        </p:spPr>
      </p:pic>
    </p:spTree>
    <p:custDataLst>
      <p:tags r:id="rId1"/>
    </p:custDataLst>
    <p:extLst>
      <p:ext uri="{BB962C8B-B14F-4D97-AF65-F5344CB8AC3E}">
        <p14:creationId xmlns:p14="http://schemas.microsoft.com/office/powerpoint/2010/main" val="162943853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800" decel="100000"/>
                                        <p:tgtEl>
                                          <p:spTgt spid="9"/>
                                        </p:tgtEl>
                                      </p:cBhvr>
                                    </p:animEffect>
                                    <p:anim calcmode="lin" valueType="num">
                                      <p:cBhvr>
                                        <p:cTn id="17" dur="800" decel="100000" fill="hold"/>
                                        <p:tgtEl>
                                          <p:spTgt spid="9"/>
                                        </p:tgtEl>
                                        <p:attrNameLst>
                                          <p:attrName>style.rotation</p:attrName>
                                        </p:attrNameLst>
                                      </p:cBhvr>
                                      <p:tavLst>
                                        <p:tav tm="0">
                                          <p:val>
                                            <p:fltVal val="-90"/>
                                          </p:val>
                                        </p:tav>
                                        <p:tav tm="100000">
                                          <p:val>
                                            <p:fltVal val="0"/>
                                          </p:val>
                                        </p:tav>
                                      </p:tavLst>
                                    </p:anim>
                                    <p:anim calcmode="lin" valueType="num">
                                      <p:cBhvr>
                                        <p:cTn id="18" dur="800" decel="100000" fill="hold"/>
                                        <p:tgtEl>
                                          <p:spTgt spid="9"/>
                                        </p:tgtEl>
                                        <p:attrNameLst>
                                          <p:attrName>ppt_x</p:attrName>
                                        </p:attrNameLst>
                                      </p:cBhvr>
                                      <p:tavLst>
                                        <p:tav tm="0">
                                          <p:val>
                                            <p:strVal val="#ppt_x+0.4"/>
                                          </p:val>
                                        </p:tav>
                                        <p:tav tm="100000">
                                          <p:val>
                                            <p:strVal val="#ppt_x-0.05"/>
                                          </p:val>
                                        </p:tav>
                                      </p:tavLst>
                                    </p:anim>
                                    <p:anim calcmode="lin" valueType="num">
                                      <p:cBhvr>
                                        <p:cTn id="19" dur="800" decel="100000" fill="hold"/>
                                        <p:tgtEl>
                                          <p:spTgt spid="9"/>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800" decel="100000"/>
                                        <p:tgtEl>
                                          <p:spTgt spid="8"/>
                                        </p:tgtEl>
                                      </p:cBhvr>
                                    </p:animEffect>
                                    <p:anim calcmode="lin" valueType="num">
                                      <p:cBhvr>
                                        <p:cTn id="26" dur="800" decel="100000" fill="hold"/>
                                        <p:tgtEl>
                                          <p:spTgt spid="8"/>
                                        </p:tgtEl>
                                        <p:attrNameLst>
                                          <p:attrName>style.rotation</p:attrName>
                                        </p:attrNameLst>
                                      </p:cBhvr>
                                      <p:tavLst>
                                        <p:tav tm="0">
                                          <p:val>
                                            <p:fltVal val="-90"/>
                                          </p:val>
                                        </p:tav>
                                        <p:tav tm="100000">
                                          <p:val>
                                            <p:fltVal val="0"/>
                                          </p:val>
                                        </p:tav>
                                      </p:tavLst>
                                    </p:anim>
                                    <p:anim calcmode="lin" valueType="num">
                                      <p:cBhvr>
                                        <p:cTn id="27" dur="800" decel="100000" fill="hold"/>
                                        <p:tgtEl>
                                          <p:spTgt spid="8"/>
                                        </p:tgtEl>
                                        <p:attrNameLst>
                                          <p:attrName>ppt_x</p:attrName>
                                        </p:attrNameLst>
                                      </p:cBhvr>
                                      <p:tavLst>
                                        <p:tav tm="0">
                                          <p:val>
                                            <p:strVal val="#ppt_x+0.4"/>
                                          </p:val>
                                        </p:tav>
                                        <p:tav tm="100000">
                                          <p:val>
                                            <p:strVal val="#ppt_x-0.05"/>
                                          </p:val>
                                        </p:tav>
                                      </p:tavLst>
                                    </p:anim>
                                    <p:anim calcmode="lin" valueType="num">
                                      <p:cBhvr>
                                        <p:cTn id="28" dur="800" decel="100000" fill="hold"/>
                                        <p:tgtEl>
                                          <p:spTgt spid="8"/>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26CD5"/>
        </a:solidFill>
        <a:effectLst/>
      </p:bgPr>
    </p:bg>
    <p:spTree>
      <p:nvGrpSpPr>
        <p:cNvPr id="1" name=""/>
        <p:cNvGrpSpPr/>
        <p:nvPr/>
      </p:nvGrpSpPr>
      <p:grpSpPr>
        <a:xfrm>
          <a:off x="0" y="0"/>
          <a:ext cx="0" cy="0"/>
          <a:chOff x="0" y="0"/>
          <a:chExt cx="0" cy="0"/>
        </a:xfrm>
      </p:grpSpPr>
      <p:sp>
        <p:nvSpPr>
          <p:cNvPr id="17413" name="PA-矩形 5"/>
          <p:cNvSpPr>
            <a:spLocks noChangeArrowheads="1"/>
          </p:cNvSpPr>
          <p:nvPr>
            <p:custDataLst>
              <p:tags r:id="rId2"/>
            </p:custDataLst>
          </p:nvPr>
        </p:nvSpPr>
        <p:spPr bwMode="auto">
          <a:xfrm>
            <a:off x="12350750" y="70167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lnSpc>
                <a:spcPts val="125"/>
              </a:lnSpc>
              <a:buClr>
                <a:srgbClr val="000000"/>
              </a:buClr>
              <a:buSzPct val="100000"/>
            </a:pPr>
            <a:r>
              <a:rPr lang="zh-TW" altLang="zh-CN" sz="100" dirty="0">
                <a:solidFill>
                  <a:srgbClr val="000000"/>
                </a:solidFill>
                <a:cs typeface="+mn-ea"/>
                <a:sym typeface="+mn-lt"/>
              </a:rPr>
              <a:t>椭吓枣伞如羹皋艘哄庭仿垃优章迹赎割爸办炒琉雏嘴准坟茁搏久掇囊谢素职专</a:t>
            </a:r>
            <a:r>
              <a:rPr lang="zh-TW" altLang="zh-CN" sz="100" dirty="0" smtClean="0">
                <a:solidFill>
                  <a:srgbClr val="000000"/>
                </a:solidFill>
                <a:cs typeface="+mn-ea"/>
                <a:sym typeface="+mn-lt"/>
              </a:rPr>
              <a:t>开学</a:t>
            </a:r>
            <a:r>
              <a:rPr lang="zh-TW" altLang="en-US" sz="100" dirty="0" smtClean="0">
                <a:solidFill>
                  <a:srgbClr val="000000"/>
                </a:solidFill>
                <a:cs typeface="+mn-ea"/>
                <a:sym typeface="+mn-lt"/>
              </a:rPr>
              <a:t>第一</a:t>
            </a:r>
            <a:r>
              <a:rPr lang="zh-TW" altLang="zh-CN" sz="100" dirty="0" smtClean="0">
                <a:solidFill>
                  <a:srgbClr val="000000"/>
                </a:solidFill>
                <a:cs typeface="+mn-ea"/>
                <a:sym typeface="+mn-lt"/>
              </a:rPr>
              <a:t>课</a:t>
            </a:r>
            <a:r>
              <a:rPr lang="zh-TW" altLang="zh-CN" sz="100" dirty="0">
                <a:solidFill>
                  <a:srgbClr val="000000"/>
                </a:solidFill>
                <a:cs typeface="+mn-ea"/>
                <a:sym typeface="+mn-lt"/>
              </a:rPr>
              <a:t>主题班会</a:t>
            </a:r>
            <a:r>
              <a:rPr lang="zh-CN" altLang="zh-TW" sz="100" dirty="0">
                <a:solidFill>
                  <a:srgbClr val="000000"/>
                </a:solidFill>
                <a:cs typeface="+mn-ea"/>
                <a:sym typeface="+mn-lt"/>
              </a:rPr>
              <a:t>PPT</a:t>
            </a:r>
            <a:r>
              <a:rPr lang="zh-TW" altLang="zh-CN" sz="100" dirty="0">
                <a:solidFill>
                  <a:srgbClr val="000000"/>
                </a:solidFill>
                <a:cs typeface="+mn-ea"/>
                <a:sym typeface="+mn-lt"/>
              </a:rPr>
              <a:t>课件职专</a:t>
            </a:r>
            <a:r>
              <a:rPr lang="zh-TW" altLang="zh-CN" sz="100" dirty="0" smtClean="0">
                <a:solidFill>
                  <a:srgbClr val="000000"/>
                </a:solidFill>
                <a:cs typeface="+mn-ea"/>
                <a:sym typeface="+mn-lt"/>
              </a:rPr>
              <a:t>开学</a:t>
            </a:r>
            <a:r>
              <a:rPr lang="zh-TW" altLang="en-US" sz="100" dirty="0" smtClean="0">
                <a:solidFill>
                  <a:srgbClr val="000000"/>
                </a:solidFill>
                <a:cs typeface="+mn-ea"/>
                <a:sym typeface="+mn-lt"/>
              </a:rPr>
              <a:t>第一</a:t>
            </a:r>
            <a:r>
              <a:rPr lang="zh-TW" altLang="zh-CN" sz="100" dirty="0" smtClean="0">
                <a:solidFill>
                  <a:srgbClr val="000000"/>
                </a:solidFill>
                <a:cs typeface="+mn-ea"/>
                <a:sym typeface="+mn-lt"/>
              </a:rPr>
              <a:t>课</a:t>
            </a:r>
            <a:r>
              <a:rPr lang="zh-TW" altLang="zh-CN" sz="100" dirty="0">
                <a:solidFill>
                  <a:srgbClr val="000000"/>
                </a:solidFill>
                <a:cs typeface="+mn-ea"/>
                <a:sym typeface="+mn-lt"/>
              </a:rPr>
              <a:t>主题班会</a:t>
            </a:r>
            <a:r>
              <a:rPr lang="zh-CN" altLang="zh-TW" sz="100" dirty="0">
                <a:solidFill>
                  <a:srgbClr val="000000"/>
                </a:solidFill>
                <a:cs typeface="+mn-ea"/>
                <a:sym typeface="+mn-lt"/>
              </a:rPr>
              <a:t>PPT</a:t>
            </a:r>
            <a:r>
              <a:rPr lang="zh-TW" altLang="zh-CN" sz="100" dirty="0">
                <a:solidFill>
                  <a:srgbClr val="000000"/>
                </a:solidFill>
                <a:cs typeface="+mn-ea"/>
                <a:sym typeface="+mn-lt"/>
              </a:rPr>
              <a:t>课件</a:t>
            </a:r>
          </a:p>
        </p:txBody>
      </p:sp>
      <p:grpSp>
        <p:nvGrpSpPr>
          <p:cNvPr id="4" name="PA-组合 3">
            <a:extLst>
              <a:ext uri="{FF2B5EF4-FFF2-40B4-BE49-F238E27FC236}">
                <a16:creationId xmlns:a16="http://schemas.microsoft.com/office/drawing/2014/main" xmlns="" id="{E984D3CC-6239-4CA7-B750-00EC9E4191DD}"/>
              </a:ext>
            </a:extLst>
          </p:cNvPr>
          <p:cNvGrpSpPr/>
          <p:nvPr>
            <p:custDataLst>
              <p:tags r:id="rId3"/>
            </p:custDataLst>
          </p:nvPr>
        </p:nvGrpSpPr>
        <p:grpSpPr>
          <a:xfrm>
            <a:off x="210893" y="128059"/>
            <a:ext cx="4047915" cy="646331"/>
            <a:chOff x="210893" y="128059"/>
            <a:chExt cx="4047915" cy="646331"/>
          </a:xfrm>
        </p:grpSpPr>
        <p:sp>
          <p:nvSpPr>
            <p:cNvPr id="5" name="PA-文本框 4">
              <a:extLst>
                <a:ext uri="{FF2B5EF4-FFF2-40B4-BE49-F238E27FC236}">
                  <a16:creationId xmlns:a16="http://schemas.microsoft.com/office/drawing/2014/main" xmlns="" id="{812EDD69-344F-4F89-9EFB-76F872424141}"/>
                </a:ext>
              </a:extLst>
            </p:cNvPr>
            <p:cNvSpPr txBox="1"/>
            <p:nvPr>
              <p:custDataLst>
                <p:tags r:id="rId9"/>
              </p:custDataLst>
            </p:nvPr>
          </p:nvSpPr>
          <p:spPr>
            <a:xfrm>
              <a:off x="210893" y="128059"/>
              <a:ext cx="4047915" cy="646331"/>
            </a:xfrm>
            <a:prstGeom prst="rect">
              <a:avLst/>
            </a:prstGeom>
            <a:noFill/>
          </p:spPr>
          <p:txBody>
            <a:bodyPr wrap="square" rtlCol="0">
              <a:spAutoFit/>
            </a:bodyPr>
            <a:lstStyle/>
            <a:p>
              <a:r>
                <a:rPr lang="zh-CN" altLang="en-US" sz="3600" b="1" spc="600" dirty="0">
                  <a:ln>
                    <a:solidFill>
                      <a:schemeClr val="bg1"/>
                    </a:solidFill>
                  </a:ln>
                  <a:solidFill>
                    <a:schemeClr val="accent4"/>
                  </a:solidFill>
                  <a:effectLst>
                    <a:outerShdw blurRad="38100" dist="38100" dir="2700000" algn="tl">
                      <a:srgbClr val="000000">
                        <a:alpha val="43137"/>
                      </a:srgbClr>
                    </a:outerShdw>
                  </a:effectLst>
                  <a:cs typeface="+mn-ea"/>
                  <a:sym typeface="+mn-lt"/>
                </a:rPr>
                <a:t>师生共勉</a:t>
              </a:r>
            </a:p>
          </p:txBody>
        </p:sp>
        <p:grpSp>
          <p:nvGrpSpPr>
            <p:cNvPr id="6" name="组合 5">
              <a:extLst>
                <a:ext uri="{FF2B5EF4-FFF2-40B4-BE49-F238E27FC236}">
                  <a16:creationId xmlns:a16="http://schemas.microsoft.com/office/drawing/2014/main" xmlns="" id="{3D22EA3F-48BF-4CE2-AA81-29F5583BCDD6}"/>
                </a:ext>
              </a:extLst>
            </p:cNvPr>
            <p:cNvGrpSpPr/>
            <p:nvPr/>
          </p:nvGrpSpPr>
          <p:grpSpPr>
            <a:xfrm>
              <a:off x="2493043" y="191465"/>
              <a:ext cx="1350327" cy="519519"/>
              <a:chOff x="2091373" y="635557"/>
              <a:chExt cx="1350327" cy="519519"/>
            </a:xfrm>
          </p:grpSpPr>
          <p:sp>
            <p:nvSpPr>
              <p:cNvPr id="7" name="PA-文本框 6">
                <a:extLst>
                  <a:ext uri="{FF2B5EF4-FFF2-40B4-BE49-F238E27FC236}">
                    <a16:creationId xmlns:a16="http://schemas.microsoft.com/office/drawing/2014/main" xmlns="" id="{E2FA1C14-26F1-4255-83AE-157CE1864AC5}"/>
                  </a:ext>
                </a:extLst>
              </p:cNvPr>
              <p:cNvSpPr txBox="1"/>
              <p:nvPr>
                <p:custDataLst>
                  <p:tags r:id="rId10"/>
                </p:custDataLst>
              </p:nvPr>
            </p:nvSpPr>
            <p:spPr>
              <a:xfrm>
                <a:off x="2091373" y="893466"/>
                <a:ext cx="1350327" cy="261610"/>
              </a:xfrm>
              <a:prstGeom prst="rect">
                <a:avLst/>
              </a:prstGeom>
              <a:noFill/>
            </p:spPr>
            <p:txBody>
              <a:bodyPr wrap="square">
                <a:spAutoFit/>
              </a:bodyPr>
              <a:lstStyle/>
              <a:p>
                <a:pPr algn="dist"/>
                <a:r>
                  <a:rPr lang="zh-CN" altLang="en-US" sz="1100" dirty="0">
                    <a:solidFill>
                      <a:schemeClr val="bg1"/>
                    </a:solidFill>
                    <a:cs typeface="+mn-ea"/>
                    <a:sym typeface="+mn-lt"/>
                  </a:rPr>
                  <a:t>preface</a:t>
                </a:r>
              </a:p>
            </p:txBody>
          </p:sp>
          <p:cxnSp>
            <p:nvCxnSpPr>
              <p:cNvPr id="8" name="PA-直接连接符 7">
                <a:extLst>
                  <a:ext uri="{FF2B5EF4-FFF2-40B4-BE49-F238E27FC236}">
                    <a16:creationId xmlns:a16="http://schemas.microsoft.com/office/drawing/2014/main" xmlns="" id="{49DB0C1E-44AD-47EE-856F-B867480FE79C}"/>
                  </a:ext>
                </a:extLst>
              </p:cNvPr>
              <p:cNvCxnSpPr>
                <a:cxnSpLocks/>
              </p:cNvCxnSpPr>
              <p:nvPr>
                <p:custDataLst>
                  <p:tags r:id="rId11"/>
                </p:custDataLst>
              </p:nvPr>
            </p:nvCxnSpPr>
            <p:spPr>
              <a:xfrm>
                <a:off x="2115661" y="876316"/>
                <a:ext cx="13017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a16="http://schemas.microsoft.com/office/drawing/2014/main" xmlns="" id="{717BE2F3-544F-4AF2-93D4-F0BC1C8CACB2}"/>
                  </a:ext>
                </a:extLst>
              </p:cNvPr>
              <p:cNvGrpSpPr/>
              <p:nvPr/>
            </p:nvGrpSpPr>
            <p:grpSpPr>
              <a:xfrm>
                <a:off x="2214087" y="635557"/>
                <a:ext cx="1104898" cy="166223"/>
                <a:chOff x="4572000" y="723588"/>
                <a:chExt cx="2152648" cy="323849"/>
              </a:xfrm>
            </p:grpSpPr>
            <p:sp>
              <p:nvSpPr>
                <p:cNvPr id="10" name="PA-椭圆 9">
                  <a:extLst>
                    <a:ext uri="{FF2B5EF4-FFF2-40B4-BE49-F238E27FC236}">
                      <a16:creationId xmlns:a16="http://schemas.microsoft.com/office/drawing/2014/main" xmlns="" id="{9AB9BEFE-70D8-47DD-A5CB-7EC1A1EADB54}"/>
                    </a:ext>
                  </a:extLst>
                </p:cNvPr>
                <p:cNvSpPr/>
                <p:nvPr>
                  <p:custDataLst>
                    <p:tags r:id="rId12"/>
                  </p:custDataLst>
                </p:nvPr>
              </p:nvSpPr>
              <p:spPr>
                <a:xfrm>
                  <a:off x="4572000"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开</a:t>
                  </a:r>
                </a:p>
              </p:txBody>
            </p:sp>
            <p:sp>
              <p:nvSpPr>
                <p:cNvPr id="11" name="PA-椭圆 10">
                  <a:extLst>
                    <a:ext uri="{FF2B5EF4-FFF2-40B4-BE49-F238E27FC236}">
                      <a16:creationId xmlns:a16="http://schemas.microsoft.com/office/drawing/2014/main" xmlns="" id="{754431EE-1A67-4D6F-B184-7DBF201209EE}"/>
                    </a:ext>
                  </a:extLst>
                </p:cNvPr>
                <p:cNvSpPr/>
                <p:nvPr>
                  <p:custDataLst>
                    <p:tags r:id="rId13"/>
                  </p:custDataLst>
                </p:nvPr>
              </p:nvSpPr>
              <p:spPr>
                <a:xfrm>
                  <a:off x="5038724"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学</a:t>
                  </a:r>
                </a:p>
              </p:txBody>
            </p:sp>
            <p:sp>
              <p:nvSpPr>
                <p:cNvPr id="12" name="PA-椭圆 11">
                  <a:extLst>
                    <a:ext uri="{FF2B5EF4-FFF2-40B4-BE49-F238E27FC236}">
                      <a16:creationId xmlns:a16="http://schemas.microsoft.com/office/drawing/2014/main" xmlns="" id="{D245E118-7EB6-4AE0-A417-924F6DC77D14}"/>
                    </a:ext>
                  </a:extLst>
                </p:cNvPr>
                <p:cNvSpPr/>
                <p:nvPr>
                  <p:custDataLst>
                    <p:tags r:id="rId14"/>
                  </p:custDataLst>
                </p:nvPr>
              </p:nvSpPr>
              <p:spPr>
                <a:xfrm>
                  <a:off x="5467351"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第</a:t>
                  </a:r>
                </a:p>
              </p:txBody>
            </p:sp>
            <p:sp>
              <p:nvSpPr>
                <p:cNvPr id="13" name="PA-椭圆 12">
                  <a:extLst>
                    <a:ext uri="{FF2B5EF4-FFF2-40B4-BE49-F238E27FC236}">
                      <a16:creationId xmlns:a16="http://schemas.microsoft.com/office/drawing/2014/main" xmlns="" id="{5A172B0D-BD6C-44BE-B679-111B6ACAF1C8}"/>
                    </a:ext>
                  </a:extLst>
                </p:cNvPr>
                <p:cNvSpPr/>
                <p:nvPr>
                  <p:custDataLst>
                    <p:tags r:id="rId15"/>
                  </p:custDataLst>
                </p:nvPr>
              </p:nvSpPr>
              <p:spPr>
                <a:xfrm>
                  <a:off x="5934075"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一</a:t>
                  </a:r>
                </a:p>
              </p:txBody>
            </p:sp>
            <p:sp>
              <p:nvSpPr>
                <p:cNvPr id="14" name="PA-椭圆 13">
                  <a:extLst>
                    <a:ext uri="{FF2B5EF4-FFF2-40B4-BE49-F238E27FC236}">
                      <a16:creationId xmlns:a16="http://schemas.microsoft.com/office/drawing/2014/main" xmlns="" id="{6FA3A018-1535-41FF-89AE-59701693D1C2}"/>
                    </a:ext>
                  </a:extLst>
                </p:cNvPr>
                <p:cNvSpPr/>
                <p:nvPr>
                  <p:custDataLst>
                    <p:tags r:id="rId16"/>
                  </p:custDataLst>
                </p:nvPr>
              </p:nvSpPr>
              <p:spPr>
                <a:xfrm>
                  <a:off x="6400799"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课</a:t>
                  </a:r>
                </a:p>
              </p:txBody>
            </p:sp>
          </p:grpSp>
        </p:grpSp>
      </p:grpSp>
      <p:grpSp>
        <p:nvGrpSpPr>
          <p:cNvPr id="17" name="PA-组合 16">
            <a:extLst>
              <a:ext uri="{FF2B5EF4-FFF2-40B4-BE49-F238E27FC236}">
                <a16:creationId xmlns:a16="http://schemas.microsoft.com/office/drawing/2014/main" xmlns="" id="{91D313DB-13A6-4059-A4D5-48C2480461E1}"/>
              </a:ext>
            </a:extLst>
          </p:cNvPr>
          <p:cNvGrpSpPr/>
          <p:nvPr>
            <p:custDataLst>
              <p:tags r:id="rId4"/>
            </p:custDataLst>
          </p:nvPr>
        </p:nvGrpSpPr>
        <p:grpSpPr>
          <a:xfrm>
            <a:off x="1072419" y="1928396"/>
            <a:ext cx="6186668" cy="2873775"/>
            <a:chOff x="1072419" y="1928396"/>
            <a:chExt cx="6186668" cy="2873775"/>
          </a:xfrm>
        </p:grpSpPr>
        <p:sp>
          <p:nvSpPr>
            <p:cNvPr id="17411" name="PA-文本框 3"/>
            <p:cNvSpPr txBox="1">
              <a:spLocks noChangeArrowheads="1"/>
            </p:cNvSpPr>
            <p:nvPr>
              <p:custDataLst>
                <p:tags r:id="rId6"/>
              </p:custDataLst>
            </p:nvPr>
          </p:nvSpPr>
          <p:spPr bwMode="auto">
            <a:xfrm>
              <a:off x="1072419" y="1928396"/>
              <a:ext cx="5766322" cy="150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nSpc>
                  <a:spcPct val="150000"/>
                </a:lnSpc>
                <a:defRPr kumimoji="1" sz="320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742950" indent="-285750" eaLnBrk="0" hangingPunct="0">
                <a:defRPr kumimoji="1" sz="2400">
                  <a:latin typeface="Times New Roman" panose="02020603050405020304" pitchFamily="18" charset="0"/>
                  <a:ea typeface="PMingLiU" pitchFamily="18" charset="-120"/>
                </a:defRPr>
              </a:lvl2pPr>
              <a:lvl3pPr marL="1143000" indent="-228600" eaLnBrk="0" hangingPunct="0">
                <a:defRPr kumimoji="1" sz="2400">
                  <a:latin typeface="Times New Roman" panose="02020603050405020304" pitchFamily="18" charset="0"/>
                  <a:ea typeface="PMingLiU" pitchFamily="18" charset="-120"/>
                </a:defRPr>
              </a:lvl3pPr>
              <a:lvl4pPr marL="1600200" indent="-228600" eaLnBrk="0" hangingPunct="0">
                <a:defRPr kumimoji="1" sz="2400">
                  <a:latin typeface="Times New Roman" panose="02020603050405020304" pitchFamily="18" charset="0"/>
                  <a:ea typeface="PMingLiU" pitchFamily="18" charset="-120"/>
                </a:defRPr>
              </a:lvl4pPr>
              <a:lvl5pPr marL="2057400" indent="-228600" eaLnBrk="0" hangingPunct="0">
                <a:defRPr kumimoji="1" sz="2400">
                  <a:latin typeface="Times New Roman" panose="02020603050405020304" pitchFamily="18" charset="0"/>
                  <a:ea typeface="PMingLiU" pitchFamily="18" charset="-120"/>
                </a:defRPr>
              </a:lvl5pPr>
              <a:lvl6pPr marL="2514600" indent="-228600" eaLnBrk="0" fontAlgn="base" hangingPunct="0">
                <a:spcBef>
                  <a:spcPct val="0"/>
                </a:spcBef>
                <a:spcAft>
                  <a:spcPct val="0"/>
                </a:spcAft>
                <a:defRPr kumimoji="1" sz="2400">
                  <a:latin typeface="Times New Roman" panose="02020603050405020304" pitchFamily="18" charset="0"/>
                  <a:ea typeface="PMingLiU" pitchFamily="18" charset="-120"/>
                </a:defRPr>
              </a:lvl6pPr>
              <a:lvl7pPr marL="2971800" indent="-228600" eaLnBrk="0" fontAlgn="base" hangingPunct="0">
                <a:spcBef>
                  <a:spcPct val="0"/>
                </a:spcBef>
                <a:spcAft>
                  <a:spcPct val="0"/>
                </a:spcAft>
                <a:defRPr kumimoji="1" sz="2400">
                  <a:latin typeface="Times New Roman" panose="02020603050405020304" pitchFamily="18" charset="0"/>
                  <a:ea typeface="PMingLiU" pitchFamily="18" charset="-120"/>
                </a:defRPr>
              </a:lvl7pPr>
              <a:lvl8pPr marL="3429000" indent="-228600" eaLnBrk="0" fontAlgn="base" hangingPunct="0">
                <a:spcBef>
                  <a:spcPct val="0"/>
                </a:spcBef>
                <a:spcAft>
                  <a:spcPct val="0"/>
                </a:spcAft>
                <a:defRPr kumimoji="1" sz="2400">
                  <a:latin typeface="Times New Roman" panose="02020603050405020304" pitchFamily="18" charset="0"/>
                  <a:ea typeface="PMingLiU" pitchFamily="18" charset="-120"/>
                </a:defRPr>
              </a:lvl8pPr>
              <a:lvl9pPr marL="3886200" indent="-228600" eaLnBrk="0" fontAlgn="base" hangingPunct="0">
                <a:spcBef>
                  <a:spcPct val="0"/>
                </a:spcBef>
                <a:spcAft>
                  <a:spcPct val="0"/>
                </a:spcAft>
                <a:defRPr kumimoji="1" sz="2400">
                  <a:latin typeface="Times New Roman" panose="02020603050405020304" pitchFamily="18" charset="0"/>
                  <a:ea typeface="PMingLiU" pitchFamily="18" charset="-120"/>
                </a:defRPr>
              </a:lvl9pPr>
            </a:lstStyle>
            <a:p>
              <a:r>
                <a:rPr lang="zh-TW" altLang="zh-CN" dirty="0">
                  <a:solidFill>
                    <a:schemeClr val="bg1"/>
                  </a:solidFill>
                  <a:latin typeface="+mn-lt"/>
                  <a:ea typeface="+mn-ea"/>
                  <a:cs typeface="+mn-ea"/>
                  <a:sym typeface="+mn-lt"/>
                </a:rPr>
                <a:t>谁也不能随随便便成功，</a:t>
              </a:r>
            </a:p>
            <a:p>
              <a:r>
                <a:rPr lang="zh-TW" altLang="zh-CN" dirty="0">
                  <a:solidFill>
                    <a:schemeClr val="bg1"/>
                  </a:solidFill>
                  <a:latin typeface="+mn-lt"/>
                  <a:ea typeface="+mn-ea"/>
                  <a:cs typeface="+mn-ea"/>
                  <a:sym typeface="+mn-lt"/>
                </a:rPr>
                <a:t>它来自彻底的自我管理和毅力 </a:t>
              </a:r>
            </a:p>
          </p:txBody>
        </p:sp>
        <p:sp>
          <p:nvSpPr>
            <p:cNvPr id="16" name="PA-文本框 15">
              <a:extLst>
                <a:ext uri="{FF2B5EF4-FFF2-40B4-BE49-F238E27FC236}">
                  <a16:creationId xmlns:a16="http://schemas.microsoft.com/office/drawing/2014/main" xmlns="" id="{98CF4BEB-7594-4AFF-B2FA-CA7FE4E18255}"/>
                </a:ext>
              </a:extLst>
            </p:cNvPr>
            <p:cNvSpPr txBox="1"/>
            <p:nvPr>
              <p:custDataLst>
                <p:tags r:id="rId7"/>
              </p:custDataLst>
            </p:nvPr>
          </p:nvSpPr>
          <p:spPr>
            <a:xfrm>
              <a:off x="1072419" y="3878841"/>
              <a:ext cx="6186668" cy="923330"/>
            </a:xfrm>
            <a:prstGeom prst="rect">
              <a:avLst/>
            </a:prstGeom>
            <a:noFill/>
          </p:spPr>
          <p:txBody>
            <a:bodyPr wrap="square">
              <a:spAutoFit/>
            </a:bodyPr>
            <a:lstStyle/>
            <a:p>
              <a:r>
                <a:rPr lang="zh-CN" altLang="en-US" dirty="0">
                  <a:solidFill>
                    <a:schemeClr val="bg1"/>
                  </a:solidFill>
                  <a:cs typeface="+mn-ea"/>
                  <a:sym typeface="+mn-lt"/>
                </a:rPr>
                <a:t>No one can succeed casually,</a:t>
              </a:r>
            </a:p>
            <a:p>
              <a:r>
                <a:rPr lang="zh-CN" altLang="en-US" dirty="0">
                  <a:solidFill>
                    <a:schemeClr val="bg1"/>
                  </a:solidFill>
                  <a:cs typeface="+mn-ea"/>
                  <a:sym typeface="+mn-lt"/>
                </a:rPr>
                <a:t>It comes from thorough self-management and perseverance </a:t>
              </a:r>
            </a:p>
          </p:txBody>
        </p:sp>
        <p:cxnSp>
          <p:nvCxnSpPr>
            <p:cNvPr id="15" name="PA-直接连接符 14">
              <a:extLst>
                <a:ext uri="{FF2B5EF4-FFF2-40B4-BE49-F238E27FC236}">
                  <a16:creationId xmlns:a16="http://schemas.microsoft.com/office/drawing/2014/main" xmlns="" id="{7CF30B8F-E8F4-4FDF-BA5C-319EB411A10D}"/>
                </a:ext>
              </a:extLst>
            </p:cNvPr>
            <p:cNvCxnSpPr/>
            <p:nvPr>
              <p:custDataLst>
                <p:tags r:id="rId8"/>
              </p:custDataLst>
            </p:nvPr>
          </p:nvCxnSpPr>
          <p:spPr>
            <a:xfrm>
              <a:off x="1157468" y="3646025"/>
              <a:ext cx="1541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9" name="PA-图片 18">
            <a:extLst>
              <a:ext uri="{FF2B5EF4-FFF2-40B4-BE49-F238E27FC236}">
                <a16:creationId xmlns:a16="http://schemas.microsoft.com/office/drawing/2014/main" xmlns="" id="{E9B60A32-1CC2-457A-B81E-FEE5C16AFBDF}"/>
              </a:ext>
            </a:extLst>
          </p:cNvPr>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7259087" y="1928396"/>
            <a:ext cx="3999053" cy="3999053"/>
          </a:xfrm>
          <a:prstGeom prst="rect">
            <a:avLst/>
          </a:prstGeom>
        </p:spPr>
      </p:pic>
    </p:spTree>
    <p:custDataLst>
      <p:tags r:id="rId1"/>
    </p:custDataLst>
    <p:extLst>
      <p:ext uri="{BB962C8B-B14F-4D97-AF65-F5344CB8AC3E}">
        <p14:creationId xmlns:p14="http://schemas.microsoft.com/office/powerpoint/2010/main" val="124210849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fade">
                                      <p:cBhvr>
                                        <p:cTn id="7" dur="800" decel="100000"/>
                                        <p:tgtEl>
                                          <p:spTgt spid="17413"/>
                                        </p:tgtEl>
                                      </p:cBhvr>
                                    </p:animEffect>
                                    <p:anim calcmode="lin" valueType="num">
                                      <p:cBhvr>
                                        <p:cTn id="8" dur="800" decel="100000" fill="hold"/>
                                        <p:tgtEl>
                                          <p:spTgt spid="17413"/>
                                        </p:tgtEl>
                                        <p:attrNameLst>
                                          <p:attrName>style.rotation</p:attrName>
                                        </p:attrNameLst>
                                      </p:cBhvr>
                                      <p:tavLst>
                                        <p:tav tm="0">
                                          <p:val>
                                            <p:fltVal val="-90"/>
                                          </p:val>
                                        </p:tav>
                                        <p:tav tm="100000">
                                          <p:val>
                                            <p:fltVal val="0"/>
                                          </p:val>
                                        </p:tav>
                                      </p:tavLst>
                                    </p:anim>
                                    <p:anim calcmode="lin" valueType="num">
                                      <p:cBhvr>
                                        <p:cTn id="9" dur="800" decel="100000" fill="hold"/>
                                        <p:tgtEl>
                                          <p:spTgt spid="17413"/>
                                        </p:tgtEl>
                                        <p:attrNameLst>
                                          <p:attrName>ppt_x</p:attrName>
                                        </p:attrNameLst>
                                      </p:cBhvr>
                                      <p:tavLst>
                                        <p:tav tm="0">
                                          <p:val>
                                            <p:strVal val="#ppt_x+0.4"/>
                                          </p:val>
                                        </p:tav>
                                        <p:tav tm="100000">
                                          <p:val>
                                            <p:strVal val="#ppt_x-0.05"/>
                                          </p:val>
                                        </p:tav>
                                      </p:tavLst>
                                    </p:anim>
                                    <p:anim calcmode="lin" valueType="num">
                                      <p:cBhvr>
                                        <p:cTn id="10" dur="800" decel="100000" fill="hold"/>
                                        <p:tgtEl>
                                          <p:spTgt spid="174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4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41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800" decel="100000"/>
                                        <p:tgtEl>
                                          <p:spTgt spid="4"/>
                                        </p:tgtEl>
                                      </p:cBhvr>
                                    </p:animEffect>
                                    <p:anim calcmode="lin" valueType="num">
                                      <p:cBhvr>
                                        <p:cTn id="17" dur="800" decel="100000" fill="hold"/>
                                        <p:tgtEl>
                                          <p:spTgt spid="4"/>
                                        </p:tgtEl>
                                        <p:attrNameLst>
                                          <p:attrName>style.rotation</p:attrName>
                                        </p:attrNameLst>
                                      </p:cBhvr>
                                      <p:tavLst>
                                        <p:tav tm="0">
                                          <p:val>
                                            <p:fltVal val="-90"/>
                                          </p:val>
                                        </p:tav>
                                        <p:tav tm="100000">
                                          <p:val>
                                            <p:fltVal val="0"/>
                                          </p:val>
                                        </p:tav>
                                      </p:tavLst>
                                    </p:anim>
                                    <p:anim calcmode="lin" valueType="num">
                                      <p:cBhvr>
                                        <p:cTn id="18" dur="800" decel="100000" fill="hold"/>
                                        <p:tgtEl>
                                          <p:spTgt spid="4"/>
                                        </p:tgtEl>
                                        <p:attrNameLst>
                                          <p:attrName>ppt_x</p:attrName>
                                        </p:attrNameLst>
                                      </p:cBhvr>
                                      <p:tavLst>
                                        <p:tav tm="0">
                                          <p:val>
                                            <p:strVal val="#ppt_x+0.4"/>
                                          </p:val>
                                        </p:tav>
                                        <p:tav tm="100000">
                                          <p:val>
                                            <p:strVal val="#ppt_x-0.05"/>
                                          </p:val>
                                        </p:tav>
                                      </p:tavLst>
                                    </p:anim>
                                    <p:anim calcmode="lin" valueType="num">
                                      <p:cBhvr>
                                        <p:cTn id="19" dur="800" decel="100000" fill="hold"/>
                                        <p:tgtEl>
                                          <p:spTgt spid="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800" decel="100000"/>
                                        <p:tgtEl>
                                          <p:spTgt spid="17"/>
                                        </p:tgtEl>
                                      </p:cBhvr>
                                    </p:animEffect>
                                    <p:anim calcmode="lin" valueType="num">
                                      <p:cBhvr>
                                        <p:cTn id="26" dur="800" decel="100000" fill="hold"/>
                                        <p:tgtEl>
                                          <p:spTgt spid="17"/>
                                        </p:tgtEl>
                                        <p:attrNameLst>
                                          <p:attrName>style.rotation</p:attrName>
                                        </p:attrNameLst>
                                      </p:cBhvr>
                                      <p:tavLst>
                                        <p:tav tm="0">
                                          <p:val>
                                            <p:fltVal val="-90"/>
                                          </p:val>
                                        </p:tav>
                                        <p:tav tm="100000">
                                          <p:val>
                                            <p:fltVal val="0"/>
                                          </p:val>
                                        </p:tav>
                                      </p:tavLst>
                                    </p:anim>
                                    <p:anim calcmode="lin" valueType="num">
                                      <p:cBhvr>
                                        <p:cTn id="27" dur="800" decel="100000" fill="hold"/>
                                        <p:tgtEl>
                                          <p:spTgt spid="17"/>
                                        </p:tgtEl>
                                        <p:attrNameLst>
                                          <p:attrName>ppt_x</p:attrName>
                                        </p:attrNameLst>
                                      </p:cBhvr>
                                      <p:tavLst>
                                        <p:tav tm="0">
                                          <p:val>
                                            <p:strVal val="#ppt_x+0.4"/>
                                          </p:val>
                                        </p:tav>
                                        <p:tav tm="100000">
                                          <p:val>
                                            <p:strVal val="#ppt_x-0.05"/>
                                          </p:val>
                                        </p:tav>
                                      </p:tavLst>
                                    </p:anim>
                                    <p:anim calcmode="lin" valueType="num">
                                      <p:cBhvr>
                                        <p:cTn id="28" dur="800" decel="100000" fill="hold"/>
                                        <p:tgtEl>
                                          <p:spTgt spid="1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800" decel="100000"/>
                                        <p:tgtEl>
                                          <p:spTgt spid="19"/>
                                        </p:tgtEl>
                                      </p:cBhvr>
                                    </p:animEffect>
                                    <p:anim calcmode="lin" valueType="num">
                                      <p:cBhvr>
                                        <p:cTn id="35" dur="800" decel="100000" fill="hold"/>
                                        <p:tgtEl>
                                          <p:spTgt spid="19"/>
                                        </p:tgtEl>
                                        <p:attrNameLst>
                                          <p:attrName>style.rotation</p:attrName>
                                        </p:attrNameLst>
                                      </p:cBhvr>
                                      <p:tavLst>
                                        <p:tav tm="0">
                                          <p:val>
                                            <p:fltVal val="-90"/>
                                          </p:val>
                                        </p:tav>
                                        <p:tav tm="100000">
                                          <p:val>
                                            <p:fltVal val="0"/>
                                          </p:val>
                                        </p:tav>
                                      </p:tavLst>
                                    </p:anim>
                                    <p:anim calcmode="lin" valueType="num">
                                      <p:cBhvr>
                                        <p:cTn id="36" dur="800" decel="100000" fill="hold"/>
                                        <p:tgtEl>
                                          <p:spTgt spid="19"/>
                                        </p:tgtEl>
                                        <p:attrNameLst>
                                          <p:attrName>ppt_x</p:attrName>
                                        </p:attrNameLst>
                                      </p:cBhvr>
                                      <p:tavLst>
                                        <p:tav tm="0">
                                          <p:val>
                                            <p:strVal val="#ppt_x+0.4"/>
                                          </p:val>
                                        </p:tav>
                                        <p:tav tm="100000">
                                          <p:val>
                                            <p:strVal val="#ppt_x-0.05"/>
                                          </p:val>
                                        </p:tav>
                                      </p:tavLst>
                                    </p:anim>
                                    <p:anim calcmode="lin" valueType="num">
                                      <p:cBhvr>
                                        <p:cTn id="37" dur="800" decel="100000" fill="hold"/>
                                        <p:tgtEl>
                                          <p:spTgt spid="19"/>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26CD5"/>
        </a:solidFill>
        <a:effectLst/>
      </p:bgPr>
    </p:bg>
    <p:spTree>
      <p:nvGrpSpPr>
        <p:cNvPr id="1" name=""/>
        <p:cNvGrpSpPr/>
        <p:nvPr/>
      </p:nvGrpSpPr>
      <p:grpSpPr>
        <a:xfrm>
          <a:off x="0" y="0"/>
          <a:ext cx="0" cy="0"/>
          <a:chOff x="0" y="0"/>
          <a:chExt cx="0" cy="0"/>
        </a:xfrm>
      </p:grpSpPr>
      <p:pic>
        <p:nvPicPr>
          <p:cNvPr id="10" name="PA-图片 9">
            <a:extLst>
              <a:ext uri="{FF2B5EF4-FFF2-40B4-BE49-F238E27FC236}">
                <a16:creationId xmlns:a16="http://schemas.microsoft.com/office/drawing/2014/main" xmlns="" id="{89235869-AAC8-43E2-B56B-A3E2E5F65A93}"/>
              </a:ext>
            </a:extLst>
          </p:cNvPr>
          <p:cNvPicPr>
            <a:picLocks noChangeAspect="1"/>
          </p:cNvPicPr>
          <p:nvPr>
            <p:custDataLst>
              <p:tags r:id="rId2"/>
            </p:custDataLst>
          </p:nvPr>
        </p:nvPicPr>
        <p:blipFill>
          <a:blip r:embed="rId15" cstate="print">
            <a:lum bright="70000" contrast="-70000"/>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sp>
        <p:nvSpPr>
          <p:cNvPr id="2" name="PA-标题 1"/>
          <p:cNvSpPr>
            <a:spLocks noGrp="1"/>
          </p:cNvSpPr>
          <p:nvPr>
            <p:ph type="title"/>
            <p:custDataLst>
              <p:tags r:id="rId3"/>
            </p:custDataLst>
          </p:nvPr>
        </p:nvSpPr>
        <p:spPr>
          <a:xfrm>
            <a:off x="1873250" y="5761038"/>
            <a:ext cx="10515600" cy="2852737"/>
          </a:xfrm>
        </p:spPr>
        <p:txBody>
          <a:bodyPr/>
          <a:lstStyle/>
          <a:p>
            <a:r>
              <a:rPr lang="zh-CN" altLang="en-US" dirty="0">
                <a:latin typeface="+mn-lt"/>
                <a:ea typeface="+mn-ea"/>
                <a:cs typeface="+mn-ea"/>
                <a:sym typeface="+mn-lt"/>
              </a:rPr>
              <a:t/>
            </a:r>
            <a:br>
              <a:rPr lang="zh-CN" altLang="en-US" dirty="0">
                <a:latin typeface="+mn-lt"/>
                <a:ea typeface="+mn-ea"/>
                <a:cs typeface="+mn-ea"/>
                <a:sym typeface="+mn-lt"/>
              </a:rPr>
            </a:br>
            <a:endParaRPr lang="zh-CN" altLang="en-US" dirty="0">
              <a:latin typeface="+mn-lt"/>
              <a:ea typeface="+mn-ea"/>
              <a:cs typeface="+mn-ea"/>
              <a:sym typeface="+mn-lt"/>
            </a:endParaRPr>
          </a:p>
        </p:txBody>
      </p:sp>
      <p:sp>
        <p:nvSpPr>
          <p:cNvPr id="4" name="PA-文本框 2">
            <a:extLst>
              <a:ext uri="{FF2B5EF4-FFF2-40B4-BE49-F238E27FC236}">
                <a16:creationId xmlns:a16="http://schemas.microsoft.com/office/drawing/2014/main" xmlns="" id="{103C990A-DECC-4837-845F-B8AD1B19B0F1}"/>
              </a:ext>
            </a:extLst>
          </p:cNvPr>
          <p:cNvSpPr txBox="1">
            <a:spLocks noChangeArrowheads="1"/>
          </p:cNvSpPr>
          <p:nvPr>
            <p:custDataLst>
              <p:tags r:id="rId4"/>
            </p:custDataLst>
          </p:nvPr>
        </p:nvSpPr>
        <p:spPr bwMode="auto">
          <a:xfrm>
            <a:off x="1568450" y="1816101"/>
            <a:ext cx="4205288"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9900" b="1" i="0" u="none" strike="noStrike" kern="1200" cap="none" spc="0" normalizeH="0" baseline="0" noProof="0" dirty="0">
                <a:ln>
                  <a:noFill/>
                </a:ln>
                <a:solidFill>
                  <a:srgbClr val="FFC000"/>
                </a:solidFill>
                <a:effectLst/>
                <a:uLnTx/>
                <a:uFillTx/>
                <a:latin typeface="+mn-lt"/>
                <a:ea typeface="+mn-ea"/>
                <a:cs typeface="+mn-ea"/>
                <a:sym typeface="+mn-lt"/>
              </a:rPr>
              <a:t>03</a:t>
            </a:r>
            <a:endParaRPr kumimoji="0" lang="zh-CN" altLang="en-US" sz="19900" b="1" i="0" u="none" strike="noStrike" kern="1200" cap="none" spc="0" normalizeH="0" baseline="0" noProof="0" dirty="0">
              <a:ln>
                <a:noFill/>
              </a:ln>
              <a:solidFill>
                <a:srgbClr val="FFC000"/>
              </a:solidFill>
              <a:effectLst/>
              <a:uLnTx/>
              <a:uFillTx/>
              <a:latin typeface="+mn-lt"/>
              <a:ea typeface="+mn-ea"/>
              <a:cs typeface="+mn-ea"/>
              <a:sym typeface="+mn-lt"/>
            </a:endParaRPr>
          </a:p>
        </p:txBody>
      </p:sp>
      <p:cxnSp>
        <p:nvCxnSpPr>
          <p:cNvPr id="5" name="PA-直接连接符 4">
            <a:extLst>
              <a:ext uri="{FF2B5EF4-FFF2-40B4-BE49-F238E27FC236}">
                <a16:creationId xmlns:a16="http://schemas.microsoft.com/office/drawing/2014/main" xmlns="" id="{E374B2B2-486C-4556-BCD5-7EC495BEABBC}"/>
              </a:ext>
            </a:extLst>
          </p:cNvPr>
          <p:cNvCxnSpPr/>
          <p:nvPr>
            <p:custDataLst>
              <p:tags r:id="rId5"/>
            </p:custDataLst>
          </p:nvPr>
        </p:nvCxnSpPr>
        <p:spPr>
          <a:xfrm>
            <a:off x="5494338" y="3394075"/>
            <a:ext cx="4608512"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 name="PA-文本框 11">
            <a:extLst>
              <a:ext uri="{FF2B5EF4-FFF2-40B4-BE49-F238E27FC236}">
                <a16:creationId xmlns:a16="http://schemas.microsoft.com/office/drawing/2014/main" xmlns="" id="{EBACA561-CAEE-447E-9DBB-A0BD4D68C7B4}"/>
              </a:ext>
            </a:extLst>
          </p:cNvPr>
          <p:cNvSpPr txBox="1">
            <a:spLocks noChangeArrowheads="1"/>
          </p:cNvSpPr>
          <p:nvPr>
            <p:custDataLst>
              <p:tags r:id="rId6"/>
            </p:custDataLst>
          </p:nvPr>
        </p:nvSpPr>
        <p:spPr bwMode="auto">
          <a:xfrm>
            <a:off x="1524000" y="3070226"/>
            <a:ext cx="3887788" cy="584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C000"/>
                </a:solidFill>
                <a:effectLst/>
                <a:uLnTx/>
                <a:uFillTx/>
                <a:latin typeface="+mn-lt"/>
                <a:ea typeface="+mn-ea"/>
                <a:cs typeface="+mn-ea"/>
                <a:sym typeface="+mn-lt"/>
              </a:rPr>
              <a:t>      PART THREE</a:t>
            </a:r>
            <a:endParaRPr kumimoji="0" lang="zh-CN" altLang="en-US" sz="3200" b="1" i="0" u="none" strike="noStrike" kern="1200" cap="none" spc="0" normalizeH="0" baseline="0" noProof="0" dirty="0">
              <a:ln>
                <a:noFill/>
              </a:ln>
              <a:solidFill>
                <a:srgbClr val="FFC000"/>
              </a:solidFill>
              <a:effectLst/>
              <a:uLnTx/>
              <a:uFillTx/>
              <a:latin typeface="+mn-lt"/>
              <a:ea typeface="+mn-ea"/>
              <a:cs typeface="+mn-ea"/>
              <a:sym typeface="+mn-lt"/>
            </a:endParaRPr>
          </a:p>
        </p:txBody>
      </p:sp>
      <p:sp>
        <p:nvSpPr>
          <p:cNvPr id="7" name="PA-文本框 6">
            <a:extLst>
              <a:ext uri="{FF2B5EF4-FFF2-40B4-BE49-F238E27FC236}">
                <a16:creationId xmlns:a16="http://schemas.microsoft.com/office/drawing/2014/main" xmlns="" id="{368F2851-3FEB-410E-839C-404B8B75C1A2}"/>
              </a:ext>
            </a:extLst>
          </p:cNvPr>
          <p:cNvSpPr txBox="1">
            <a:spLocks noChangeArrowheads="1"/>
          </p:cNvSpPr>
          <p:nvPr>
            <p:custDataLst>
              <p:tags r:id="rId7"/>
            </p:custDataLst>
          </p:nvPr>
        </p:nvSpPr>
        <p:spPr bwMode="auto">
          <a:xfrm>
            <a:off x="5440364" y="2674939"/>
            <a:ext cx="46624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ea"/>
                <a:sym typeface="+mn-lt"/>
              </a:rPr>
              <a:t>播种希望  放飞梦想</a:t>
            </a:r>
            <a:endParaRPr kumimoji="0" lang="en-US" altLang="zh-C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ea"/>
              <a:sym typeface="+mn-lt"/>
            </a:endParaRPr>
          </a:p>
        </p:txBody>
      </p:sp>
      <p:sp>
        <p:nvSpPr>
          <p:cNvPr id="8" name="PA-文本框 7">
            <a:extLst>
              <a:ext uri="{FF2B5EF4-FFF2-40B4-BE49-F238E27FC236}">
                <a16:creationId xmlns:a16="http://schemas.microsoft.com/office/drawing/2014/main" xmlns="" id="{DEF2623B-7C78-464E-AABD-98BE9355C969}"/>
              </a:ext>
            </a:extLst>
          </p:cNvPr>
          <p:cNvSpPr txBox="1">
            <a:spLocks noChangeArrowheads="1"/>
          </p:cNvSpPr>
          <p:nvPr>
            <p:custDataLst>
              <p:tags r:id="rId8"/>
            </p:custDataLst>
          </p:nvPr>
        </p:nvSpPr>
        <p:spPr bwMode="auto">
          <a:xfrm>
            <a:off x="5411789" y="3470275"/>
            <a:ext cx="46450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lumMod val="75000"/>
                    <a:lumOff val="25000"/>
                  </a:prstClr>
                </a:solidFill>
                <a:effectLst/>
                <a:uLnTx/>
                <a:uFillTx/>
                <a:latin typeface="+mn-lt"/>
                <a:ea typeface="+mn-ea"/>
                <a:cs typeface="+mn-ea"/>
                <a:sym typeface="+mn-lt"/>
              </a:rPr>
              <a:t>Strive for dreams stand firm for ideals Strive for dreams stand firm for ideals</a:t>
            </a:r>
          </a:p>
        </p:txBody>
      </p:sp>
      <p:pic>
        <p:nvPicPr>
          <p:cNvPr id="9" name="PA-图片 8">
            <a:extLst>
              <a:ext uri="{FF2B5EF4-FFF2-40B4-BE49-F238E27FC236}">
                <a16:creationId xmlns:a16="http://schemas.microsoft.com/office/drawing/2014/main" xmlns="" id="{3FAB9C98-3942-4627-9B72-1548F5809144}"/>
              </a:ext>
            </a:extLst>
          </p:cNvPr>
          <p:cNvPicPr>
            <a:picLocks noChangeAspect="1"/>
          </p:cNvPicPr>
          <p:nvPr>
            <p:custDataLst>
              <p:tags r:id="rId9"/>
            </p:custDataLst>
          </p:nvPr>
        </p:nvPicPr>
        <p:blipFill rotWithShape="1">
          <a:blip r:embed="rId16" cstate="print">
            <a:extLst>
              <a:ext uri="{28A0092B-C50C-407E-A947-70E740481C1C}">
                <a14:useLocalDpi xmlns:a14="http://schemas.microsoft.com/office/drawing/2010/main" val="0"/>
              </a:ext>
            </a:extLst>
          </a:blip>
          <a:srcRect b="16848"/>
          <a:stretch/>
        </p:blipFill>
        <p:spPr>
          <a:xfrm>
            <a:off x="0" y="5267402"/>
            <a:ext cx="12192000" cy="1630702"/>
          </a:xfrm>
          <a:prstGeom prst="rect">
            <a:avLst/>
          </a:prstGeom>
        </p:spPr>
      </p:pic>
      <p:pic>
        <p:nvPicPr>
          <p:cNvPr id="11" name="PA-图片 10">
            <a:extLst>
              <a:ext uri="{FF2B5EF4-FFF2-40B4-BE49-F238E27FC236}">
                <a16:creationId xmlns:a16="http://schemas.microsoft.com/office/drawing/2014/main" xmlns="" id="{2FE04631-F35E-459A-A4DF-EC0DCF1F66DE}"/>
              </a:ext>
            </a:extLst>
          </p:cNvPr>
          <p:cNvPicPr>
            <a:picLocks noChangeAspect="1"/>
          </p:cNvPicPr>
          <p:nvPr>
            <p:custDataLst>
              <p:tags r:id="rId10"/>
            </p:custDataLst>
          </p:nvPr>
        </p:nvPicPr>
        <p:blipFill>
          <a:blip r:embed="rId17" cstate="print">
            <a:extLst>
              <a:ext uri="{28A0092B-C50C-407E-A947-70E740481C1C}">
                <a14:useLocalDpi xmlns:a14="http://schemas.microsoft.com/office/drawing/2010/main" val="0"/>
              </a:ext>
            </a:extLst>
          </a:blip>
          <a:stretch>
            <a:fillRect/>
          </a:stretch>
        </p:blipFill>
        <p:spPr>
          <a:xfrm>
            <a:off x="10770870" y="3149412"/>
            <a:ext cx="1145764" cy="2387601"/>
          </a:xfrm>
          <a:prstGeom prst="rect">
            <a:avLst/>
          </a:prstGeom>
        </p:spPr>
      </p:pic>
      <p:pic>
        <p:nvPicPr>
          <p:cNvPr id="12" name="PA-图片 11">
            <a:extLst>
              <a:ext uri="{FF2B5EF4-FFF2-40B4-BE49-F238E27FC236}">
                <a16:creationId xmlns:a16="http://schemas.microsoft.com/office/drawing/2014/main" xmlns="" id="{683FC622-16AF-44A8-AEE8-CEB443ADB7D6}"/>
              </a:ext>
            </a:extLst>
          </p:cNvPr>
          <p:cNvPicPr>
            <a:picLocks noChangeAspect="1"/>
          </p:cNvPicPr>
          <p:nvPr>
            <p:custDataLst>
              <p:tags r:id="rId11"/>
            </p:custDataLst>
          </p:nvPr>
        </p:nvPicPr>
        <p:blipFill>
          <a:blip r:embed="rId18" cstate="print">
            <a:extLst>
              <a:ext uri="{28A0092B-C50C-407E-A947-70E740481C1C}">
                <a14:useLocalDpi xmlns:a14="http://schemas.microsoft.com/office/drawing/2010/main" val="0"/>
              </a:ext>
            </a:extLst>
          </a:blip>
          <a:stretch>
            <a:fillRect/>
          </a:stretch>
        </p:blipFill>
        <p:spPr>
          <a:xfrm>
            <a:off x="2303201" y="4811083"/>
            <a:ext cx="1380975" cy="1915297"/>
          </a:xfrm>
          <a:prstGeom prst="rect">
            <a:avLst/>
          </a:prstGeom>
        </p:spPr>
      </p:pic>
      <p:pic>
        <p:nvPicPr>
          <p:cNvPr id="13" name="PA-图片 12">
            <a:extLst>
              <a:ext uri="{FF2B5EF4-FFF2-40B4-BE49-F238E27FC236}">
                <a16:creationId xmlns:a16="http://schemas.microsoft.com/office/drawing/2014/main" xmlns="" id="{9C110C62-1F4C-41E4-95FA-DDA8E9D00728}"/>
              </a:ext>
            </a:extLst>
          </p:cNvPr>
          <p:cNvPicPr>
            <a:picLocks noChangeAspect="1"/>
          </p:cNvPicPr>
          <p:nvPr>
            <p:custDataLst>
              <p:tags r:id="rId12"/>
            </p:custDataLst>
          </p:nvPr>
        </p:nvPicPr>
        <p:blipFill>
          <a:blip r:embed="rId19" cstate="print">
            <a:extLst>
              <a:ext uri="{28A0092B-C50C-407E-A947-70E740481C1C}">
                <a14:useLocalDpi xmlns:a14="http://schemas.microsoft.com/office/drawing/2010/main" val="0"/>
              </a:ext>
            </a:extLst>
          </a:blip>
          <a:stretch>
            <a:fillRect/>
          </a:stretch>
        </p:blipFill>
        <p:spPr>
          <a:xfrm>
            <a:off x="245895" y="2840226"/>
            <a:ext cx="1380975" cy="1812530"/>
          </a:xfrm>
          <a:prstGeom prst="rect">
            <a:avLst/>
          </a:prstGeom>
        </p:spPr>
      </p:pic>
    </p:spTree>
    <p:custDataLst>
      <p:tags r:id="rId1"/>
    </p:custDataLst>
    <p:extLst>
      <p:ext uri="{BB962C8B-B14F-4D97-AF65-F5344CB8AC3E}">
        <p14:creationId xmlns:p14="http://schemas.microsoft.com/office/powerpoint/2010/main" val="362058751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1.5"/>
                                          </p:val>
                                        </p:tav>
                                      </p:tavLst>
                                    </p:anim>
                                    <p:anim calcmode="lin" valueType="num">
                                      <p:cBhvr>
                                        <p:cTn id="8" dur="500" fill="hold"/>
                                        <p:tgtEl>
                                          <p:spTgt spid="4"/>
                                        </p:tgtEl>
                                        <p:attrNameLst>
                                          <p:attrName>ppt_h</p:attrName>
                                        </p:attrNameLst>
                                      </p:cBhvr>
                                      <p:tavLst>
                                        <p:tav tm="0">
                                          <p:val>
                                            <p:fltVal val="0"/>
                                          </p:val>
                                        </p:tav>
                                        <p:tav tm="100000">
                                          <p:val>
                                            <p:strVal val="#ppt_h*1.5"/>
                                          </p:val>
                                        </p:tav>
                                      </p:tavLst>
                                    </p:anim>
                                    <p:animEffect transition="in" filter="fade">
                                      <p:cBhvr>
                                        <p:cTn id="9" dur="500"/>
                                        <p:tgtEl>
                                          <p:spTgt spid="4"/>
                                        </p:tgtEl>
                                      </p:cBhvr>
                                    </p:animEffect>
                                    <p:anim to="" calcmode="lin" valueType="num">
                                      <p:cBhvr>
                                        <p:cTn id="10" dur="500" fill="hold">
                                          <p:stCondLst>
                                            <p:cond delay="0"/>
                                          </p:stCondLst>
                                        </p:cTn>
                                        <p:tgtEl>
                                          <p:spTgt spid="4"/>
                                        </p:tgtEl>
                                        <p:attrNameLst>
                                          <p:attrName>ppt_x</p:attrName>
                                        </p:attrNameLst>
                                      </p:cBhvr>
                                      <p:tavLst>
                                        <p:tav tm="0">
                                          <p:val>
                                            <p:strVal val="#ppt_x"/>
                                          </p:val>
                                        </p:tav>
                                        <p:tav tm="100000">
                                          <p:val>
                                            <p:strVal val="0.5"/>
                                          </p:val>
                                        </p:tav>
                                      </p:tavLst>
                                    </p:anim>
                                    <p:anim to="" calcmode="lin" valueType="num">
                                      <p:cBhvr>
                                        <p:cTn id="11" dur="500" fill="hold">
                                          <p:stCondLst>
                                            <p:cond delay="0"/>
                                          </p:stCondLst>
                                        </p:cTn>
                                        <p:tgtEl>
                                          <p:spTgt spid="4"/>
                                        </p:tgtEl>
                                        <p:attrNameLst>
                                          <p:attrName>ppt_y</p:attrName>
                                        </p:attrNameLst>
                                      </p:cBhvr>
                                      <p:tavLst>
                                        <p:tav tm="0">
                                          <p:val>
                                            <p:strVal val="#ppt_y"/>
                                          </p:val>
                                        </p:tav>
                                        <p:tav tm="100000">
                                          <p:val>
                                            <p:strVal val="0.5"/>
                                          </p:val>
                                        </p:tav>
                                      </p:tavLst>
                                    </p:anim>
                                  </p:childTnLst>
                                </p:cTn>
                              </p:par>
                            </p:childTnLst>
                          </p:cTn>
                        </p:par>
                        <p:par>
                          <p:cTn id="12" fill="hold">
                            <p:stCondLst>
                              <p:cond delay="500"/>
                            </p:stCondLst>
                            <p:childTnLst>
                              <p:par>
                                <p:cTn id="13" presetID="53" presetClass="entr" presetSubtype="16" fill="hold" grpId="1"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strVal val="#ppt_w*1.5"/>
                                          </p:val>
                                        </p:tav>
                                        <p:tav tm="100000">
                                          <p:val>
                                            <p:strVal val="#ppt_w"/>
                                          </p:val>
                                        </p:tav>
                                      </p:tavLst>
                                    </p:anim>
                                    <p:anim calcmode="lin" valueType="num">
                                      <p:cBhvr>
                                        <p:cTn id="16" dur="500" fill="hold"/>
                                        <p:tgtEl>
                                          <p:spTgt spid="4"/>
                                        </p:tgtEl>
                                        <p:attrNameLst>
                                          <p:attrName>ppt_h</p:attrName>
                                        </p:attrNameLst>
                                      </p:cBhvr>
                                      <p:tavLst>
                                        <p:tav tm="0">
                                          <p:val>
                                            <p:strVal val="#ppt_h*1.5"/>
                                          </p:val>
                                        </p:tav>
                                        <p:tav tm="100000">
                                          <p:val>
                                            <p:strVal val="#ppt_h"/>
                                          </p:val>
                                        </p:tav>
                                      </p:tavLst>
                                    </p:anim>
                                    <p:animEffect transition="in" filter="fade">
                                      <p:cBhvr>
                                        <p:cTn id="17" dur="500"/>
                                        <p:tgtEl>
                                          <p:spTgt spid="4"/>
                                        </p:tgtEl>
                                      </p:cBhvr>
                                    </p:animEffect>
                                    <p:anim to="" calcmode="lin" valueType="num">
                                      <p:cBhvr>
                                        <p:cTn id="18" dur="500" fill="hold">
                                          <p:stCondLst>
                                            <p:cond delay="0"/>
                                          </p:stCondLst>
                                        </p:cTn>
                                        <p:tgtEl>
                                          <p:spTgt spid="4"/>
                                        </p:tgtEl>
                                        <p:attrNameLst>
                                          <p:attrName>ppt_x</p:attrName>
                                        </p:attrNameLst>
                                      </p:cBhvr>
                                      <p:tavLst>
                                        <p:tav tm="0">
                                          <p:val>
                                            <p:strVal val="0.5"/>
                                          </p:val>
                                        </p:tav>
                                        <p:tav tm="100000">
                                          <p:val>
                                            <p:strVal val="#ppt_x"/>
                                          </p:val>
                                        </p:tav>
                                      </p:tavLst>
                                    </p:anim>
                                    <p:anim to="" calcmode="lin" valueType="num">
                                      <p:cBhvr>
                                        <p:cTn id="19" dur="500" fill="hold">
                                          <p:stCondLst>
                                            <p:cond delay="0"/>
                                          </p:stCondLst>
                                        </p:cTn>
                                        <p:tgtEl>
                                          <p:spTgt spid="4"/>
                                        </p:tgtEl>
                                        <p:attrNameLst>
                                          <p:attrName>ppt_y</p:attrName>
                                        </p:attrNameLst>
                                      </p:cBhvr>
                                      <p:tavLst>
                                        <p:tav tm="0">
                                          <p:val>
                                            <p:strVal val="0.5"/>
                                          </p:val>
                                        </p:tav>
                                        <p:tav tm="100000">
                                          <p:val>
                                            <p:strVal val="#ppt_y"/>
                                          </p:val>
                                        </p:tav>
                                      </p:tavLst>
                                    </p:anim>
                                  </p:childTnLst>
                                </p:cTn>
                              </p:par>
                            </p:childTnLst>
                          </p:cTn>
                        </p:par>
                        <p:par>
                          <p:cTn id="20" fill="hold">
                            <p:stCondLst>
                              <p:cond delay="1000"/>
                            </p:stCondLst>
                            <p:childTnLst>
                              <p:par>
                                <p:cTn id="21" presetID="3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800" decel="100000"/>
                                        <p:tgtEl>
                                          <p:spTgt spid="10"/>
                                        </p:tgtEl>
                                      </p:cBhvr>
                                    </p:animEffect>
                                    <p:anim calcmode="lin" valueType="num">
                                      <p:cBhvr>
                                        <p:cTn id="24" dur="800" decel="100000" fill="hold"/>
                                        <p:tgtEl>
                                          <p:spTgt spid="10"/>
                                        </p:tgtEl>
                                        <p:attrNameLst>
                                          <p:attrName>style.rotation</p:attrName>
                                        </p:attrNameLst>
                                      </p:cBhvr>
                                      <p:tavLst>
                                        <p:tav tm="0">
                                          <p:val>
                                            <p:fltVal val="-90"/>
                                          </p:val>
                                        </p:tav>
                                        <p:tav tm="100000">
                                          <p:val>
                                            <p:fltVal val="0"/>
                                          </p:val>
                                        </p:tav>
                                      </p:tavLst>
                                    </p:anim>
                                    <p:anim calcmode="lin" valueType="num">
                                      <p:cBhvr>
                                        <p:cTn id="25" dur="800" decel="100000" fill="hold"/>
                                        <p:tgtEl>
                                          <p:spTgt spid="10"/>
                                        </p:tgtEl>
                                        <p:attrNameLst>
                                          <p:attrName>ppt_x</p:attrName>
                                        </p:attrNameLst>
                                      </p:cBhvr>
                                      <p:tavLst>
                                        <p:tav tm="0">
                                          <p:val>
                                            <p:strVal val="#ppt_x+0.4"/>
                                          </p:val>
                                        </p:tav>
                                        <p:tav tm="100000">
                                          <p:val>
                                            <p:strVal val="#ppt_x-0.05"/>
                                          </p:val>
                                        </p:tav>
                                      </p:tavLst>
                                    </p:anim>
                                    <p:anim calcmode="lin" valueType="num">
                                      <p:cBhvr>
                                        <p:cTn id="26" dur="800" decel="100000" fill="hold"/>
                                        <p:tgtEl>
                                          <p:spTgt spid="10"/>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29" fill="hold">
                            <p:stCondLst>
                              <p:cond delay="2000"/>
                            </p:stCondLst>
                            <p:childTnLst>
                              <p:par>
                                <p:cTn id="30" presetID="30" presetClass="entr" presetSubtype="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800" decel="100000"/>
                                        <p:tgtEl>
                                          <p:spTgt spid="2"/>
                                        </p:tgtEl>
                                      </p:cBhvr>
                                    </p:animEffect>
                                    <p:anim calcmode="lin" valueType="num">
                                      <p:cBhvr>
                                        <p:cTn id="33" dur="800" decel="100000" fill="hold"/>
                                        <p:tgtEl>
                                          <p:spTgt spid="2"/>
                                        </p:tgtEl>
                                        <p:attrNameLst>
                                          <p:attrName>style.rotation</p:attrName>
                                        </p:attrNameLst>
                                      </p:cBhvr>
                                      <p:tavLst>
                                        <p:tav tm="0">
                                          <p:val>
                                            <p:fltVal val="-90"/>
                                          </p:val>
                                        </p:tav>
                                        <p:tav tm="100000">
                                          <p:val>
                                            <p:fltVal val="0"/>
                                          </p:val>
                                        </p:tav>
                                      </p:tavLst>
                                    </p:anim>
                                    <p:anim calcmode="lin" valueType="num">
                                      <p:cBhvr>
                                        <p:cTn id="34" dur="800" decel="100000" fill="hold"/>
                                        <p:tgtEl>
                                          <p:spTgt spid="2"/>
                                        </p:tgtEl>
                                        <p:attrNameLst>
                                          <p:attrName>ppt_x</p:attrName>
                                        </p:attrNameLst>
                                      </p:cBhvr>
                                      <p:tavLst>
                                        <p:tav tm="0">
                                          <p:val>
                                            <p:strVal val="#ppt_x+0.4"/>
                                          </p:val>
                                        </p:tav>
                                        <p:tav tm="100000">
                                          <p:val>
                                            <p:strVal val="#ppt_x-0.05"/>
                                          </p:val>
                                        </p:tav>
                                      </p:tavLst>
                                    </p:anim>
                                    <p:anim calcmode="lin" valueType="num">
                                      <p:cBhvr>
                                        <p:cTn id="35" dur="800" decel="100000" fill="hold"/>
                                        <p:tgtEl>
                                          <p:spTgt spid="2"/>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38" fill="hold">
                            <p:stCondLst>
                              <p:cond delay="3000"/>
                            </p:stCondLst>
                            <p:childTnLst>
                              <p:par>
                                <p:cTn id="39" presetID="0"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Motion origin="layout" path="M -1.188997 0 L 0 0 E" pathEditMode="relative">
                                      <p:cBhvr from="" to="">
                                        <p:cTn id="41" dur="1000" fill="hold">
                                          <p:stCondLst>
                                            <p:cond delay="0"/>
                                          </p:stCondLst>
                                        </p:cTn>
                                        <p:tgtEl>
                                          <p:spTgt spid="5"/>
                                        </p:tgtEl>
                                        <p:attrNameLst>
                                          <p:attrName>ppt_x</p:attrName>
                                          <p:attrName>ppt_y</p:attrName>
                                        </p:attrNameLst>
                                      </p:cBhvr>
                                    </p:animMotion>
                                  </p:childTnLst>
                                </p:cTn>
                              </p:par>
                            </p:childTnLst>
                          </p:cTn>
                        </p:par>
                        <p:par>
                          <p:cTn id="42" fill="hold">
                            <p:stCondLst>
                              <p:cond delay="4000"/>
                            </p:stCondLst>
                            <p:childTnLst>
                              <p:par>
                                <p:cTn id="43" presetID="30" presetClass="entr" presetSubtype="0"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800" decel="100000"/>
                                        <p:tgtEl>
                                          <p:spTgt spid="6"/>
                                        </p:tgtEl>
                                      </p:cBhvr>
                                    </p:animEffect>
                                    <p:anim calcmode="lin" valueType="num">
                                      <p:cBhvr>
                                        <p:cTn id="46" dur="800" decel="100000" fill="hold"/>
                                        <p:tgtEl>
                                          <p:spTgt spid="6"/>
                                        </p:tgtEl>
                                        <p:attrNameLst>
                                          <p:attrName>style.rotation</p:attrName>
                                        </p:attrNameLst>
                                      </p:cBhvr>
                                      <p:tavLst>
                                        <p:tav tm="0">
                                          <p:val>
                                            <p:fltVal val="-90"/>
                                          </p:val>
                                        </p:tav>
                                        <p:tav tm="100000">
                                          <p:val>
                                            <p:fltVal val="0"/>
                                          </p:val>
                                        </p:tav>
                                      </p:tavLst>
                                    </p:anim>
                                    <p:anim calcmode="lin" valueType="num">
                                      <p:cBhvr>
                                        <p:cTn id="47" dur="800" decel="100000" fill="hold"/>
                                        <p:tgtEl>
                                          <p:spTgt spid="6"/>
                                        </p:tgtEl>
                                        <p:attrNameLst>
                                          <p:attrName>ppt_x</p:attrName>
                                        </p:attrNameLst>
                                      </p:cBhvr>
                                      <p:tavLst>
                                        <p:tav tm="0">
                                          <p:val>
                                            <p:strVal val="#ppt_x+0.4"/>
                                          </p:val>
                                        </p:tav>
                                        <p:tav tm="100000">
                                          <p:val>
                                            <p:strVal val="#ppt_x-0.05"/>
                                          </p:val>
                                        </p:tav>
                                      </p:tavLst>
                                    </p:anim>
                                    <p:anim calcmode="lin" valueType="num">
                                      <p:cBhvr>
                                        <p:cTn id="48" dur="800" decel="100000" fill="hold"/>
                                        <p:tgtEl>
                                          <p:spTgt spid="6"/>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51" fill="hold">
                            <p:stCondLst>
                              <p:cond delay="5000"/>
                            </p:stCondLst>
                            <p:childTnLst>
                              <p:par>
                                <p:cTn id="52" presetID="30" presetClass="entr" presetSubtype="0"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800" decel="100000"/>
                                        <p:tgtEl>
                                          <p:spTgt spid="7"/>
                                        </p:tgtEl>
                                      </p:cBhvr>
                                    </p:animEffect>
                                    <p:anim calcmode="lin" valueType="num">
                                      <p:cBhvr>
                                        <p:cTn id="55" dur="800" decel="100000" fill="hold"/>
                                        <p:tgtEl>
                                          <p:spTgt spid="7"/>
                                        </p:tgtEl>
                                        <p:attrNameLst>
                                          <p:attrName>style.rotation</p:attrName>
                                        </p:attrNameLst>
                                      </p:cBhvr>
                                      <p:tavLst>
                                        <p:tav tm="0">
                                          <p:val>
                                            <p:fltVal val="-90"/>
                                          </p:val>
                                        </p:tav>
                                        <p:tav tm="100000">
                                          <p:val>
                                            <p:fltVal val="0"/>
                                          </p:val>
                                        </p:tav>
                                      </p:tavLst>
                                    </p:anim>
                                    <p:anim calcmode="lin" valueType="num">
                                      <p:cBhvr>
                                        <p:cTn id="56" dur="800" decel="100000" fill="hold"/>
                                        <p:tgtEl>
                                          <p:spTgt spid="7"/>
                                        </p:tgtEl>
                                        <p:attrNameLst>
                                          <p:attrName>ppt_x</p:attrName>
                                        </p:attrNameLst>
                                      </p:cBhvr>
                                      <p:tavLst>
                                        <p:tav tm="0">
                                          <p:val>
                                            <p:strVal val="#ppt_x+0.4"/>
                                          </p:val>
                                        </p:tav>
                                        <p:tav tm="100000">
                                          <p:val>
                                            <p:strVal val="#ppt_x-0.05"/>
                                          </p:val>
                                        </p:tav>
                                      </p:tavLst>
                                    </p:anim>
                                    <p:anim calcmode="lin" valueType="num">
                                      <p:cBhvr>
                                        <p:cTn id="57" dur="800" decel="100000" fill="hold"/>
                                        <p:tgtEl>
                                          <p:spTgt spid="7"/>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60" fill="hold">
                            <p:stCondLst>
                              <p:cond delay="6000"/>
                            </p:stCondLst>
                            <p:childTnLst>
                              <p:par>
                                <p:cTn id="61" presetID="30" presetClass="entr" presetSubtype="0"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800" decel="100000"/>
                                        <p:tgtEl>
                                          <p:spTgt spid="8"/>
                                        </p:tgtEl>
                                      </p:cBhvr>
                                    </p:animEffect>
                                    <p:anim calcmode="lin" valueType="num">
                                      <p:cBhvr>
                                        <p:cTn id="64" dur="800" decel="100000" fill="hold"/>
                                        <p:tgtEl>
                                          <p:spTgt spid="8"/>
                                        </p:tgtEl>
                                        <p:attrNameLst>
                                          <p:attrName>style.rotation</p:attrName>
                                        </p:attrNameLst>
                                      </p:cBhvr>
                                      <p:tavLst>
                                        <p:tav tm="0">
                                          <p:val>
                                            <p:fltVal val="-90"/>
                                          </p:val>
                                        </p:tav>
                                        <p:tav tm="100000">
                                          <p:val>
                                            <p:fltVal val="0"/>
                                          </p:val>
                                        </p:tav>
                                      </p:tavLst>
                                    </p:anim>
                                    <p:anim calcmode="lin" valueType="num">
                                      <p:cBhvr>
                                        <p:cTn id="65" dur="800" decel="100000" fill="hold"/>
                                        <p:tgtEl>
                                          <p:spTgt spid="8"/>
                                        </p:tgtEl>
                                        <p:attrNameLst>
                                          <p:attrName>ppt_x</p:attrName>
                                        </p:attrNameLst>
                                      </p:cBhvr>
                                      <p:tavLst>
                                        <p:tav tm="0">
                                          <p:val>
                                            <p:strVal val="#ppt_x+0.4"/>
                                          </p:val>
                                        </p:tav>
                                        <p:tav tm="100000">
                                          <p:val>
                                            <p:strVal val="#ppt_x-0.05"/>
                                          </p:val>
                                        </p:tav>
                                      </p:tavLst>
                                    </p:anim>
                                    <p:anim calcmode="lin" valueType="num">
                                      <p:cBhvr>
                                        <p:cTn id="66" dur="800" decel="100000" fill="hold"/>
                                        <p:tgtEl>
                                          <p:spTgt spid="8"/>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69" fill="hold">
                            <p:stCondLst>
                              <p:cond delay="7000"/>
                            </p:stCondLst>
                            <p:childTnLst>
                              <p:par>
                                <p:cTn id="70" presetID="30" presetClass="entr" presetSubtype="0"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800" decel="100000"/>
                                        <p:tgtEl>
                                          <p:spTgt spid="9"/>
                                        </p:tgtEl>
                                      </p:cBhvr>
                                    </p:animEffect>
                                    <p:anim calcmode="lin" valueType="num">
                                      <p:cBhvr>
                                        <p:cTn id="73" dur="800" decel="100000" fill="hold"/>
                                        <p:tgtEl>
                                          <p:spTgt spid="9"/>
                                        </p:tgtEl>
                                        <p:attrNameLst>
                                          <p:attrName>style.rotation</p:attrName>
                                        </p:attrNameLst>
                                      </p:cBhvr>
                                      <p:tavLst>
                                        <p:tav tm="0">
                                          <p:val>
                                            <p:fltVal val="-90"/>
                                          </p:val>
                                        </p:tav>
                                        <p:tav tm="100000">
                                          <p:val>
                                            <p:fltVal val="0"/>
                                          </p:val>
                                        </p:tav>
                                      </p:tavLst>
                                    </p:anim>
                                    <p:anim calcmode="lin" valueType="num">
                                      <p:cBhvr>
                                        <p:cTn id="74" dur="800" decel="100000" fill="hold"/>
                                        <p:tgtEl>
                                          <p:spTgt spid="9"/>
                                        </p:tgtEl>
                                        <p:attrNameLst>
                                          <p:attrName>ppt_x</p:attrName>
                                        </p:attrNameLst>
                                      </p:cBhvr>
                                      <p:tavLst>
                                        <p:tav tm="0">
                                          <p:val>
                                            <p:strVal val="#ppt_x+0.4"/>
                                          </p:val>
                                        </p:tav>
                                        <p:tav tm="100000">
                                          <p:val>
                                            <p:strVal val="#ppt_x-0.05"/>
                                          </p:val>
                                        </p:tav>
                                      </p:tavLst>
                                    </p:anim>
                                    <p:anim calcmode="lin" valueType="num">
                                      <p:cBhvr>
                                        <p:cTn id="75" dur="800" decel="100000" fill="hold"/>
                                        <p:tgtEl>
                                          <p:spTgt spid="9"/>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78" fill="hold">
                            <p:stCondLst>
                              <p:cond delay="8000"/>
                            </p:stCondLst>
                            <p:childTnLst>
                              <p:par>
                                <p:cTn id="79" presetID="30" presetClass="entr" presetSubtype="0"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fade">
                                      <p:cBhvr>
                                        <p:cTn id="81" dur="800" decel="100000"/>
                                        <p:tgtEl>
                                          <p:spTgt spid="11"/>
                                        </p:tgtEl>
                                      </p:cBhvr>
                                    </p:animEffect>
                                    <p:anim calcmode="lin" valueType="num">
                                      <p:cBhvr>
                                        <p:cTn id="82" dur="800" decel="100000" fill="hold"/>
                                        <p:tgtEl>
                                          <p:spTgt spid="11"/>
                                        </p:tgtEl>
                                        <p:attrNameLst>
                                          <p:attrName>style.rotation</p:attrName>
                                        </p:attrNameLst>
                                      </p:cBhvr>
                                      <p:tavLst>
                                        <p:tav tm="0">
                                          <p:val>
                                            <p:fltVal val="-90"/>
                                          </p:val>
                                        </p:tav>
                                        <p:tav tm="100000">
                                          <p:val>
                                            <p:fltVal val="0"/>
                                          </p:val>
                                        </p:tav>
                                      </p:tavLst>
                                    </p:anim>
                                    <p:anim calcmode="lin" valueType="num">
                                      <p:cBhvr>
                                        <p:cTn id="83" dur="800" decel="100000" fill="hold"/>
                                        <p:tgtEl>
                                          <p:spTgt spid="11"/>
                                        </p:tgtEl>
                                        <p:attrNameLst>
                                          <p:attrName>ppt_x</p:attrName>
                                        </p:attrNameLst>
                                      </p:cBhvr>
                                      <p:tavLst>
                                        <p:tav tm="0">
                                          <p:val>
                                            <p:strVal val="#ppt_x+0.4"/>
                                          </p:val>
                                        </p:tav>
                                        <p:tav tm="100000">
                                          <p:val>
                                            <p:strVal val="#ppt_x-0.05"/>
                                          </p:val>
                                        </p:tav>
                                      </p:tavLst>
                                    </p:anim>
                                    <p:anim calcmode="lin" valueType="num">
                                      <p:cBhvr>
                                        <p:cTn id="84" dur="800" decel="100000" fill="hold"/>
                                        <p:tgtEl>
                                          <p:spTgt spid="11"/>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87" fill="hold">
                            <p:stCondLst>
                              <p:cond delay="9000"/>
                            </p:stCondLst>
                            <p:childTnLst>
                              <p:par>
                                <p:cTn id="88" presetID="30" presetClass="entr" presetSubtype="0" fill="hold" nodeType="after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800" decel="100000"/>
                                        <p:tgtEl>
                                          <p:spTgt spid="12"/>
                                        </p:tgtEl>
                                      </p:cBhvr>
                                    </p:animEffect>
                                    <p:anim calcmode="lin" valueType="num">
                                      <p:cBhvr>
                                        <p:cTn id="91" dur="800" decel="100000" fill="hold"/>
                                        <p:tgtEl>
                                          <p:spTgt spid="12"/>
                                        </p:tgtEl>
                                        <p:attrNameLst>
                                          <p:attrName>style.rotation</p:attrName>
                                        </p:attrNameLst>
                                      </p:cBhvr>
                                      <p:tavLst>
                                        <p:tav tm="0">
                                          <p:val>
                                            <p:fltVal val="-90"/>
                                          </p:val>
                                        </p:tav>
                                        <p:tav tm="100000">
                                          <p:val>
                                            <p:fltVal val="0"/>
                                          </p:val>
                                        </p:tav>
                                      </p:tavLst>
                                    </p:anim>
                                    <p:anim calcmode="lin" valueType="num">
                                      <p:cBhvr>
                                        <p:cTn id="92" dur="800" decel="100000" fill="hold"/>
                                        <p:tgtEl>
                                          <p:spTgt spid="12"/>
                                        </p:tgtEl>
                                        <p:attrNameLst>
                                          <p:attrName>ppt_x</p:attrName>
                                        </p:attrNameLst>
                                      </p:cBhvr>
                                      <p:tavLst>
                                        <p:tav tm="0">
                                          <p:val>
                                            <p:strVal val="#ppt_x+0.4"/>
                                          </p:val>
                                        </p:tav>
                                        <p:tav tm="100000">
                                          <p:val>
                                            <p:strVal val="#ppt_x-0.05"/>
                                          </p:val>
                                        </p:tav>
                                      </p:tavLst>
                                    </p:anim>
                                    <p:anim calcmode="lin" valueType="num">
                                      <p:cBhvr>
                                        <p:cTn id="93" dur="800" decel="100000" fill="hold"/>
                                        <p:tgtEl>
                                          <p:spTgt spid="12"/>
                                        </p:tgtEl>
                                        <p:attrNameLst>
                                          <p:attrName>ppt_y</p:attrName>
                                        </p:attrNameLst>
                                      </p:cBhvr>
                                      <p:tavLst>
                                        <p:tav tm="0">
                                          <p:val>
                                            <p:strVal val="#ppt_y-0.4"/>
                                          </p:val>
                                        </p:tav>
                                        <p:tav tm="100000">
                                          <p:val>
                                            <p:strVal val="#ppt_y+0.1"/>
                                          </p:val>
                                        </p:tav>
                                      </p:tavLst>
                                    </p:anim>
                                    <p:anim calcmode="lin" valueType="num">
                                      <p:cBhvr>
                                        <p:cTn id="94"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95"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96" fill="hold">
                            <p:stCondLst>
                              <p:cond delay="10000"/>
                            </p:stCondLst>
                            <p:childTnLst>
                              <p:par>
                                <p:cTn id="97" presetID="30" presetClass="entr" presetSubtype="0" fill="hold"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fade">
                                      <p:cBhvr>
                                        <p:cTn id="99" dur="800" decel="100000"/>
                                        <p:tgtEl>
                                          <p:spTgt spid="13"/>
                                        </p:tgtEl>
                                      </p:cBhvr>
                                    </p:animEffect>
                                    <p:anim calcmode="lin" valueType="num">
                                      <p:cBhvr>
                                        <p:cTn id="100" dur="800" decel="100000" fill="hold"/>
                                        <p:tgtEl>
                                          <p:spTgt spid="13"/>
                                        </p:tgtEl>
                                        <p:attrNameLst>
                                          <p:attrName>style.rotation</p:attrName>
                                        </p:attrNameLst>
                                      </p:cBhvr>
                                      <p:tavLst>
                                        <p:tav tm="0">
                                          <p:val>
                                            <p:fltVal val="-90"/>
                                          </p:val>
                                        </p:tav>
                                        <p:tav tm="100000">
                                          <p:val>
                                            <p:fltVal val="0"/>
                                          </p:val>
                                        </p:tav>
                                      </p:tavLst>
                                    </p:anim>
                                    <p:anim calcmode="lin" valueType="num">
                                      <p:cBhvr>
                                        <p:cTn id="101" dur="800" decel="100000" fill="hold"/>
                                        <p:tgtEl>
                                          <p:spTgt spid="13"/>
                                        </p:tgtEl>
                                        <p:attrNameLst>
                                          <p:attrName>ppt_x</p:attrName>
                                        </p:attrNameLst>
                                      </p:cBhvr>
                                      <p:tavLst>
                                        <p:tav tm="0">
                                          <p:val>
                                            <p:strVal val="#ppt_x+0.4"/>
                                          </p:val>
                                        </p:tav>
                                        <p:tav tm="100000">
                                          <p:val>
                                            <p:strVal val="#ppt_x-0.05"/>
                                          </p:val>
                                        </p:tav>
                                      </p:tavLst>
                                    </p:anim>
                                    <p:anim calcmode="lin" valueType="num">
                                      <p:cBhvr>
                                        <p:cTn id="102" dur="800" decel="100000" fill="hold"/>
                                        <p:tgtEl>
                                          <p:spTgt spid="13"/>
                                        </p:tgtEl>
                                        <p:attrNameLst>
                                          <p:attrName>ppt_y</p:attrName>
                                        </p:attrNameLst>
                                      </p:cBhvr>
                                      <p:tavLst>
                                        <p:tav tm="0">
                                          <p:val>
                                            <p:strVal val="#ppt_y-0.4"/>
                                          </p:val>
                                        </p:tav>
                                        <p:tav tm="100000">
                                          <p:val>
                                            <p:strVal val="#ppt_y+0.1"/>
                                          </p:val>
                                        </p:tav>
                                      </p:tavLst>
                                    </p:anim>
                                    <p:anim calcmode="lin" valueType="num">
                                      <p:cBhvr>
                                        <p:cTn id="103"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04"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6" grpId="0" animBg="1"/>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26CD5"/>
        </a:solidFill>
        <a:effectLst/>
      </p:bgPr>
    </p:bg>
    <p:spTree>
      <p:nvGrpSpPr>
        <p:cNvPr id="1" name=""/>
        <p:cNvGrpSpPr/>
        <p:nvPr/>
      </p:nvGrpSpPr>
      <p:grpSpPr>
        <a:xfrm>
          <a:off x="0" y="0"/>
          <a:ext cx="0" cy="0"/>
          <a:chOff x="0" y="0"/>
          <a:chExt cx="0" cy="0"/>
        </a:xfrm>
      </p:grpSpPr>
      <p:sp>
        <p:nvSpPr>
          <p:cNvPr id="47110" name="PA-矩形 6"/>
          <p:cNvSpPr>
            <a:spLocks noChangeArrowheads="1"/>
          </p:cNvSpPr>
          <p:nvPr>
            <p:custDataLst>
              <p:tags r:id="rId2"/>
            </p:custDataLst>
          </p:nvPr>
        </p:nvSpPr>
        <p:spPr bwMode="auto">
          <a:xfrm>
            <a:off x="12350750" y="70167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lnSpc>
                <a:spcPts val="125"/>
              </a:lnSpc>
              <a:buClr>
                <a:srgbClr val="000000"/>
              </a:buClr>
              <a:buSzPct val="100000"/>
            </a:pPr>
            <a:r>
              <a:rPr lang="zh-TW" altLang="zh-CN" sz="100" dirty="0">
                <a:solidFill>
                  <a:srgbClr val="000000"/>
                </a:solidFill>
                <a:cs typeface="+mn-ea"/>
                <a:sym typeface="+mn-lt"/>
              </a:rPr>
              <a:t>镭搜趁秩领滁徘站库群逛甚轰噶贬那倘导漠航括产绰针泡县象氢株好钝跨职专</a:t>
            </a:r>
            <a:r>
              <a:rPr lang="zh-TW" altLang="zh-CN" sz="100" dirty="0" smtClean="0">
                <a:solidFill>
                  <a:srgbClr val="000000"/>
                </a:solidFill>
                <a:cs typeface="+mn-ea"/>
                <a:sym typeface="+mn-lt"/>
              </a:rPr>
              <a:t>开学</a:t>
            </a:r>
            <a:r>
              <a:rPr lang="zh-TW" altLang="en-US" sz="100" dirty="0" smtClean="0">
                <a:solidFill>
                  <a:srgbClr val="000000"/>
                </a:solidFill>
                <a:cs typeface="+mn-ea"/>
                <a:sym typeface="+mn-lt"/>
              </a:rPr>
              <a:t>第一</a:t>
            </a:r>
            <a:r>
              <a:rPr lang="zh-TW" altLang="zh-CN" sz="100" dirty="0" smtClean="0">
                <a:solidFill>
                  <a:srgbClr val="000000"/>
                </a:solidFill>
                <a:cs typeface="+mn-ea"/>
                <a:sym typeface="+mn-lt"/>
              </a:rPr>
              <a:t>课</a:t>
            </a:r>
            <a:r>
              <a:rPr lang="zh-TW" altLang="zh-CN" sz="100" dirty="0">
                <a:solidFill>
                  <a:srgbClr val="000000"/>
                </a:solidFill>
                <a:cs typeface="+mn-ea"/>
                <a:sym typeface="+mn-lt"/>
              </a:rPr>
              <a:t>主题班会</a:t>
            </a:r>
            <a:r>
              <a:rPr lang="zh-CN" altLang="zh-TW" sz="100" dirty="0">
                <a:solidFill>
                  <a:srgbClr val="000000"/>
                </a:solidFill>
                <a:cs typeface="+mn-ea"/>
                <a:sym typeface="+mn-lt"/>
              </a:rPr>
              <a:t>PPT</a:t>
            </a:r>
            <a:r>
              <a:rPr lang="zh-TW" altLang="zh-CN" sz="100" dirty="0">
                <a:solidFill>
                  <a:srgbClr val="000000"/>
                </a:solidFill>
                <a:cs typeface="+mn-ea"/>
                <a:sym typeface="+mn-lt"/>
              </a:rPr>
              <a:t>课件职专</a:t>
            </a:r>
            <a:r>
              <a:rPr lang="zh-TW" altLang="zh-CN" sz="100" dirty="0" smtClean="0">
                <a:solidFill>
                  <a:srgbClr val="000000"/>
                </a:solidFill>
                <a:cs typeface="+mn-ea"/>
                <a:sym typeface="+mn-lt"/>
              </a:rPr>
              <a:t>开学</a:t>
            </a:r>
            <a:r>
              <a:rPr lang="zh-TW" altLang="en-US" sz="100" dirty="0" smtClean="0">
                <a:solidFill>
                  <a:srgbClr val="000000"/>
                </a:solidFill>
                <a:cs typeface="+mn-ea"/>
                <a:sym typeface="+mn-lt"/>
              </a:rPr>
              <a:t>第一</a:t>
            </a:r>
            <a:r>
              <a:rPr lang="zh-TW" altLang="zh-CN" sz="100" dirty="0" smtClean="0">
                <a:solidFill>
                  <a:srgbClr val="000000"/>
                </a:solidFill>
                <a:cs typeface="+mn-ea"/>
                <a:sym typeface="+mn-lt"/>
              </a:rPr>
              <a:t>课</a:t>
            </a:r>
            <a:r>
              <a:rPr lang="zh-TW" altLang="zh-CN" sz="100" dirty="0">
                <a:solidFill>
                  <a:srgbClr val="000000"/>
                </a:solidFill>
                <a:cs typeface="+mn-ea"/>
                <a:sym typeface="+mn-lt"/>
              </a:rPr>
              <a:t>主题班会</a:t>
            </a:r>
            <a:r>
              <a:rPr lang="zh-CN" altLang="zh-TW" sz="100" dirty="0">
                <a:solidFill>
                  <a:srgbClr val="000000"/>
                </a:solidFill>
                <a:cs typeface="+mn-ea"/>
                <a:sym typeface="+mn-lt"/>
              </a:rPr>
              <a:t>PPT</a:t>
            </a:r>
            <a:r>
              <a:rPr lang="zh-TW" altLang="zh-CN" sz="100" dirty="0">
                <a:solidFill>
                  <a:srgbClr val="000000"/>
                </a:solidFill>
                <a:cs typeface="+mn-ea"/>
                <a:sym typeface="+mn-lt"/>
              </a:rPr>
              <a:t>课件</a:t>
            </a:r>
          </a:p>
        </p:txBody>
      </p:sp>
      <p:grpSp>
        <p:nvGrpSpPr>
          <p:cNvPr id="3" name="PA-组合 2">
            <a:extLst>
              <a:ext uri="{FF2B5EF4-FFF2-40B4-BE49-F238E27FC236}">
                <a16:creationId xmlns:a16="http://schemas.microsoft.com/office/drawing/2014/main" xmlns="" id="{A979B2C6-9B50-4125-833B-E19218F7C6B6}"/>
              </a:ext>
            </a:extLst>
          </p:cNvPr>
          <p:cNvGrpSpPr/>
          <p:nvPr>
            <p:custDataLst>
              <p:tags r:id="rId3"/>
            </p:custDataLst>
          </p:nvPr>
        </p:nvGrpSpPr>
        <p:grpSpPr>
          <a:xfrm>
            <a:off x="323458" y="290105"/>
            <a:ext cx="6046425" cy="646331"/>
            <a:chOff x="323458" y="128059"/>
            <a:chExt cx="6046425" cy="646331"/>
          </a:xfrm>
        </p:grpSpPr>
        <p:sp>
          <p:nvSpPr>
            <p:cNvPr id="7" name="PA-文本框 6">
              <a:extLst>
                <a:ext uri="{FF2B5EF4-FFF2-40B4-BE49-F238E27FC236}">
                  <a16:creationId xmlns:a16="http://schemas.microsoft.com/office/drawing/2014/main" xmlns="" id="{E10EEB0D-BD9C-43FC-971B-ABF2B71A04F3}"/>
                </a:ext>
              </a:extLst>
            </p:cNvPr>
            <p:cNvSpPr txBox="1"/>
            <p:nvPr>
              <p:custDataLst>
                <p:tags r:id="rId10"/>
              </p:custDataLst>
            </p:nvPr>
          </p:nvSpPr>
          <p:spPr>
            <a:xfrm>
              <a:off x="323458" y="128059"/>
              <a:ext cx="5069968" cy="646331"/>
            </a:xfrm>
            <a:prstGeom prst="rect">
              <a:avLst/>
            </a:prstGeom>
            <a:noFill/>
          </p:spPr>
          <p:txBody>
            <a:bodyPr wrap="square" rtlCol="0">
              <a:spAutoFit/>
            </a:bodyPr>
            <a:lstStyle/>
            <a:p>
              <a:r>
                <a:rPr lang="zh-CN" altLang="en-US" sz="3600" b="1" spc="600" dirty="0">
                  <a:ln>
                    <a:solidFill>
                      <a:schemeClr val="bg1"/>
                    </a:solidFill>
                  </a:ln>
                  <a:solidFill>
                    <a:schemeClr val="accent4"/>
                  </a:solidFill>
                  <a:effectLst>
                    <a:outerShdw blurRad="38100" dist="38100" dir="2700000" algn="tl">
                      <a:srgbClr val="000000">
                        <a:alpha val="43137"/>
                      </a:srgbClr>
                    </a:outerShdw>
                  </a:effectLst>
                  <a:cs typeface="+mn-ea"/>
                  <a:sym typeface="+mn-lt"/>
                </a:rPr>
                <a:t>播种希望 放飞梦想</a:t>
              </a:r>
            </a:p>
          </p:txBody>
        </p:sp>
        <p:grpSp>
          <p:nvGrpSpPr>
            <p:cNvPr id="8" name="组合 7">
              <a:extLst>
                <a:ext uri="{FF2B5EF4-FFF2-40B4-BE49-F238E27FC236}">
                  <a16:creationId xmlns:a16="http://schemas.microsoft.com/office/drawing/2014/main" xmlns="" id="{494F3D12-5402-47D4-B225-BEE028DFDE9E}"/>
                </a:ext>
              </a:extLst>
            </p:cNvPr>
            <p:cNvGrpSpPr/>
            <p:nvPr/>
          </p:nvGrpSpPr>
          <p:grpSpPr>
            <a:xfrm>
              <a:off x="5019556" y="159280"/>
              <a:ext cx="1350327" cy="519519"/>
              <a:chOff x="2091373" y="635557"/>
              <a:chExt cx="1350327" cy="519519"/>
            </a:xfrm>
          </p:grpSpPr>
          <p:sp>
            <p:nvSpPr>
              <p:cNvPr id="9" name="PA-文本框 8">
                <a:extLst>
                  <a:ext uri="{FF2B5EF4-FFF2-40B4-BE49-F238E27FC236}">
                    <a16:creationId xmlns:a16="http://schemas.microsoft.com/office/drawing/2014/main" xmlns="" id="{B87292FA-3FC8-42FE-B1B2-544B13ABA667}"/>
                  </a:ext>
                </a:extLst>
              </p:cNvPr>
              <p:cNvSpPr txBox="1"/>
              <p:nvPr>
                <p:custDataLst>
                  <p:tags r:id="rId11"/>
                </p:custDataLst>
              </p:nvPr>
            </p:nvSpPr>
            <p:spPr>
              <a:xfrm>
                <a:off x="2091373" y="893466"/>
                <a:ext cx="1350327" cy="261610"/>
              </a:xfrm>
              <a:prstGeom prst="rect">
                <a:avLst/>
              </a:prstGeom>
              <a:noFill/>
            </p:spPr>
            <p:txBody>
              <a:bodyPr wrap="square">
                <a:spAutoFit/>
              </a:bodyPr>
              <a:lstStyle/>
              <a:p>
                <a:pPr algn="dist"/>
                <a:r>
                  <a:rPr lang="zh-CN" altLang="en-US" sz="1100" dirty="0">
                    <a:solidFill>
                      <a:schemeClr val="bg1"/>
                    </a:solidFill>
                    <a:cs typeface="+mn-ea"/>
                    <a:sym typeface="+mn-lt"/>
                  </a:rPr>
                  <a:t>preface</a:t>
                </a:r>
              </a:p>
            </p:txBody>
          </p:sp>
          <p:cxnSp>
            <p:nvCxnSpPr>
              <p:cNvPr id="10" name="PA-直接连接符 9">
                <a:extLst>
                  <a:ext uri="{FF2B5EF4-FFF2-40B4-BE49-F238E27FC236}">
                    <a16:creationId xmlns:a16="http://schemas.microsoft.com/office/drawing/2014/main" xmlns="" id="{B7D15F6B-C78E-4604-B62D-CF2B30ED9D69}"/>
                  </a:ext>
                </a:extLst>
              </p:cNvPr>
              <p:cNvCxnSpPr>
                <a:cxnSpLocks/>
              </p:cNvCxnSpPr>
              <p:nvPr>
                <p:custDataLst>
                  <p:tags r:id="rId12"/>
                </p:custDataLst>
              </p:nvPr>
            </p:nvCxnSpPr>
            <p:spPr>
              <a:xfrm>
                <a:off x="2115661" y="876316"/>
                <a:ext cx="13017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组合 10">
                <a:extLst>
                  <a:ext uri="{FF2B5EF4-FFF2-40B4-BE49-F238E27FC236}">
                    <a16:creationId xmlns:a16="http://schemas.microsoft.com/office/drawing/2014/main" xmlns="" id="{7DFD7EB0-A860-4287-933B-CABA44B3FBF0}"/>
                  </a:ext>
                </a:extLst>
              </p:cNvPr>
              <p:cNvGrpSpPr/>
              <p:nvPr/>
            </p:nvGrpSpPr>
            <p:grpSpPr>
              <a:xfrm>
                <a:off x="2214087" y="635557"/>
                <a:ext cx="1104898" cy="166223"/>
                <a:chOff x="4572000" y="723588"/>
                <a:chExt cx="2152648" cy="323849"/>
              </a:xfrm>
            </p:grpSpPr>
            <p:sp>
              <p:nvSpPr>
                <p:cNvPr id="12" name="PA-椭圆 11">
                  <a:extLst>
                    <a:ext uri="{FF2B5EF4-FFF2-40B4-BE49-F238E27FC236}">
                      <a16:creationId xmlns:a16="http://schemas.microsoft.com/office/drawing/2014/main" xmlns="" id="{C2B037B3-D9DB-428C-9923-5E5743B070C6}"/>
                    </a:ext>
                  </a:extLst>
                </p:cNvPr>
                <p:cNvSpPr/>
                <p:nvPr>
                  <p:custDataLst>
                    <p:tags r:id="rId13"/>
                  </p:custDataLst>
                </p:nvPr>
              </p:nvSpPr>
              <p:spPr>
                <a:xfrm>
                  <a:off x="4572000"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开</a:t>
                  </a:r>
                </a:p>
              </p:txBody>
            </p:sp>
            <p:sp>
              <p:nvSpPr>
                <p:cNvPr id="13" name="PA-椭圆 12">
                  <a:extLst>
                    <a:ext uri="{FF2B5EF4-FFF2-40B4-BE49-F238E27FC236}">
                      <a16:creationId xmlns:a16="http://schemas.microsoft.com/office/drawing/2014/main" xmlns="" id="{851D6101-53E0-4E46-BDFD-5578FD351796}"/>
                    </a:ext>
                  </a:extLst>
                </p:cNvPr>
                <p:cNvSpPr/>
                <p:nvPr>
                  <p:custDataLst>
                    <p:tags r:id="rId14"/>
                  </p:custDataLst>
                </p:nvPr>
              </p:nvSpPr>
              <p:spPr>
                <a:xfrm>
                  <a:off x="5038724"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学</a:t>
                  </a:r>
                </a:p>
              </p:txBody>
            </p:sp>
            <p:sp>
              <p:nvSpPr>
                <p:cNvPr id="14" name="PA-椭圆 13">
                  <a:extLst>
                    <a:ext uri="{FF2B5EF4-FFF2-40B4-BE49-F238E27FC236}">
                      <a16:creationId xmlns:a16="http://schemas.microsoft.com/office/drawing/2014/main" xmlns="" id="{420432BC-D665-45B1-A9D6-D847FBB72BCB}"/>
                    </a:ext>
                  </a:extLst>
                </p:cNvPr>
                <p:cNvSpPr/>
                <p:nvPr>
                  <p:custDataLst>
                    <p:tags r:id="rId15"/>
                  </p:custDataLst>
                </p:nvPr>
              </p:nvSpPr>
              <p:spPr>
                <a:xfrm>
                  <a:off x="5467351"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第</a:t>
                  </a:r>
                </a:p>
              </p:txBody>
            </p:sp>
            <p:sp>
              <p:nvSpPr>
                <p:cNvPr id="15" name="PA-椭圆 14">
                  <a:extLst>
                    <a:ext uri="{FF2B5EF4-FFF2-40B4-BE49-F238E27FC236}">
                      <a16:creationId xmlns:a16="http://schemas.microsoft.com/office/drawing/2014/main" xmlns="" id="{68BE3DA4-F7C2-4D87-9ADB-4C31688490AC}"/>
                    </a:ext>
                  </a:extLst>
                </p:cNvPr>
                <p:cNvSpPr/>
                <p:nvPr>
                  <p:custDataLst>
                    <p:tags r:id="rId16"/>
                  </p:custDataLst>
                </p:nvPr>
              </p:nvSpPr>
              <p:spPr>
                <a:xfrm>
                  <a:off x="5934075"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一</a:t>
                  </a:r>
                </a:p>
              </p:txBody>
            </p:sp>
            <p:sp>
              <p:nvSpPr>
                <p:cNvPr id="16" name="PA-椭圆 15">
                  <a:extLst>
                    <a:ext uri="{FF2B5EF4-FFF2-40B4-BE49-F238E27FC236}">
                      <a16:creationId xmlns:a16="http://schemas.microsoft.com/office/drawing/2014/main" xmlns="" id="{AAE69D21-94A8-4D5A-AED8-DE01FCC23C99}"/>
                    </a:ext>
                  </a:extLst>
                </p:cNvPr>
                <p:cNvSpPr/>
                <p:nvPr>
                  <p:custDataLst>
                    <p:tags r:id="rId17"/>
                  </p:custDataLst>
                </p:nvPr>
              </p:nvSpPr>
              <p:spPr>
                <a:xfrm>
                  <a:off x="6400799"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课</a:t>
                  </a:r>
                </a:p>
              </p:txBody>
            </p:sp>
          </p:grpSp>
        </p:grpSp>
      </p:grpSp>
      <p:grpSp>
        <p:nvGrpSpPr>
          <p:cNvPr id="18" name="PA-组合 17">
            <a:extLst>
              <a:ext uri="{FF2B5EF4-FFF2-40B4-BE49-F238E27FC236}">
                <a16:creationId xmlns:a16="http://schemas.microsoft.com/office/drawing/2014/main" xmlns="" id="{E8BBB8E9-0856-4CD2-8B06-B94D7C7A1E3E}"/>
              </a:ext>
            </a:extLst>
          </p:cNvPr>
          <p:cNvGrpSpPr/>
          <p:nvPr>
            <p:custDataLst>
              <p:tags r:id="rId4"/>
            </p:custDataLst>
          </p:nvPr>
        </p:nvGrpSpPr>
        <p:grpSpPr>
          <a:xfrm>
            <a:off x="1251636" y="2336270"/>
            <a:ext cx="5284203" cy="2822063"/>
            <a:chOff x="811798" y="2147335"/>
            <a:chExt cx="5284203" cy="2822063"/>
          </a:xfrm>
        </p:grpSpPr>
        <p:sp>
          <p:nvSpPr>
            <p:cNvPr id="47107" name="PA-矩形 3"/>
            <p:cNvSpPr>
              <a:spLocks noChangeArrowheads="1"/>
            </p:cNvSpPr>
            <p:nvPr>
              <p:custDataLst>
                <p:tags r:id="rId6"/>
              </p:custDataLst>
            </p:nvPr>
          </p:nvSpPr>
          <p:spPr bwMode="auto">
            <a:xfrm>
              <a:off x="811799" y="2147335"/>
              <a:ext cx="5284202" cy="254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00000"/>
                </a:lnSpc>
              </a:pPr>
              <a:r>
                <a:rPr lang="zh-TW" altLang="zh-CN" sz="2800" dirty="0">
                  <a:solidFill>
                    <a:schemeClr val="bg1"/>
                  </a:solidFill>
                  <a:cs typeface="+mn-ea"/>
                  <a:sym typeface="+mn-lt"/>
                </a:rPr>
                <a:t>播下一个行动 ，收获一种习惯；</a:t>
              </a:r>
            </a:p>
            <a:p>
              <a:pPr>
                <a:lnSpc>
                  <a:spcPct val="200000"/>
                </a:lnSpc>
              </a:pPr>
              <a:r>
                <a:rPr lang="zh-TW" altLang="zh-CN" sz="2800" dirty="0">
                  <a:solidFill>
                    <a:schemeClr val="bg1"/>
                  </a:solidFill>
                  <a:cs typeface="+mn-ea"/>
                  <a:sym typeface="+mn-lt"/>
                </a:rPr>
                <a:t>播下一种习惯，收获一种性格；</a:t>
              </a:r>
            </a:p>
            <a:p>
              <a:pPr>
                <a:lnSpc>
                  <a:spcPct val="200000"/>
                </a:lnSpc>
              </a:pPr>
              <a:r>
                <a:rPr lang="zh-TW" altLang="zh-CN" sz="2800" dirty="0">
                  <a:solidFill>
                    <a:schemeClr val="bg1"/>
                  </a:solidFill>
                  <a:cs typeface="+mn-ea"/>
                  <a:sym typeface="+mn-lt"/>
                </a:rPr>
                <a:t>播下一种性格，收获一种命运。</a:t>
              </a:r>
            </a:p>
          </p:txBody>
        </p:sp>
        <p:cxnSp>
          <p:nvCxnSpPr>
            <p:cNvPr id="17" name="PA-直接连接符 16">
              <a:extLst>
                <a:ext uri="{FF2B5EF4-FFF2-40B4-BE49-F238E27FC236}">
                  <a16:creationId xmlns:a16="http://schemas.microsoft.com/office/drawing/2014/main" xmlns="" id="{6755F476-0652-4F9F-9D4C-1ED2721EDF17}"/>
                </a:ext>
              </a:extLst>
            </p:cNvPr>
            <p:cNvCxnSpPr/>
            <p:nvPr>
              <p:custDataLst>
                <p:tags r:id="rId7"/>
              </p:custDataLst>
            </p:nvPr>
          </p:nvCxnSpPr>
          <p:spPr>
            <a:xfrm>
              <a:off x="811798" y="3159889"/>
              <a:ext cx="49135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PA-直接连接符 19">
              <a:extLst>
                <a:ext uri="{FF2B5EF4-FFF2-40B4-BE49-F238E27FC236}">
                  <a16:creationId xmlns:a16="http://schemas.microsoft.com/office/drawing/2014/main" xmlns="" id="{D469ED5F-1D21-4CEC-A86B-5020CA9835DD}"/>
                </a:ext>
              </a:extLst>
            </p:cNvPr>
            <p:cNvCxnSpPr/>
            <p:nvPr>
              <p:custDataLst>
                <p:tags r:id="rId8"/>
              </p:custDataLst>
            </p:nvPr>
          </p:nvCxnSpPr>
          <p:spPr>
            <a:xfrm>
              <a:off x="811798" y="3983620"/>
              <a:ext cx="49135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PA-直接连接符 20">
              <a:extLst>
                <a:ext uri="{FF2B5EF4-FFF2-40B4-BE49-F238E27FC236}">
                  <a16:creationId xmlns:a16="http://schemas.microsoft.com/office/drawing/2014/main" xmlns="" id="{92769A52-7EED-49BC-A107-0200CAAF8B62}"/>
                </a:ext>
              </a:extLst>
            </p:cNvPr>
            <p:cNvCxnSpPr/>
            <p:nvPr>
              <p:custDataLst>
                <p:tags r:id="rId9"/>
              </p:custDataLst>
            </p:nvPr>
          </p:nvCxnSpPr>
          <p:spPr>
            <a:xfrm>
              <a:off x="811798" y="4969398"/>
              <a:ext cx="49135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2" name="PA-图片 21">
            <a:extLst>
              <a:ext uri="{FF2B5EF4-FFF2-40B4-BE49-F238E27FC236}">
                <a16:creationId xmlns:a16="http://schemas.microsoft.com/office/drawing/2014/main" xmlns="" id="{5D704FCC-CAC6-4F21-B222-199FD9FE4748}"/>
              </a:ext>
            </a:extLst>
          </p:cNvPr>
          <p:cNvPicPr>
            <a:picLocks noChangeAspect="1"/>
          </p:cNvPicPr>
          <p:nvPr>
            <p:custDataLst>
              <p:tags r:id="rId5"/>
            </p:custDataLst>
          </p:nvPr>
        </p:nvPicPr>
        <p:blipFill>
          <a:blip r:embed="rId20" cstate="print">
            <a:extLst>
              <a:ext uri="{28A0092B-C50C-407E-A947-70E740481C1C}">
                <a14:useLocalDpi xmlns:a14="http://schemas.microsoft.com/office/drawing/2010/main" val="0"/>
              </a:ext>
            </a:extLst>
          </a:blip>
          <a:stretch>
            <a:fillRect/>
          </a:stretch>
        </p:blipFill>
        <p:spPr>
          <a:xfrm>
            <a:off x="6972782" y="1898247"/>
            <a:ext cx="3698111" cy="3698111"/>
          </a:xfrm>
          <a:prstGeom prst="rect">
            <a:avLst/>
          </a:prstGeom>
        </p:spPr>
      </p:pic>
    </p:spTree>
    <p:custDataLst>
      <p:tags r:id="rId1"/>
    </p:custDataLst>
    <p:extLst>
      <p:ext uri="{BB962C8B-B14F-4D97-AF65-F5344CB8AC3E}">
        <p14:creationId xmlns:p14="http://schemas.microsoft.com/office/powerpoint/2010/main" val="182798082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fade">
                                      <p:cBhvr>
                                        <p:cTn id="7" dur="800" decel="100000"/>
                                        <p:tgtEl>
                                          <p:spTgt spid="47110"/>
                                        </p:tgtEl>
                                      </p:cBhvr>
                                    </p:animEffect>
                                    <p:anim calcmode="lin" valueType="num">
                                      <p:cBhvr>
                                        <p:cTn id="8" dur="800" decel="100000" fill="hold"/>
                                        <p:tgtEl>
                                          <p:spTgt spid="47110"/>
                                        </p:tgtEl>
                                        <p:attrNameLst>
                                          <p:attrName>style.rotation</p:attrName>
                                        </p:attrNameLst>
                                      </p:cBhvr>
                                      <p:tavLst>
                                        <p:tav tm="0">
                                          <p:val>
                                            <p:fltVal val="-90"/>
                                          </p:val>
                                        </p:tav>
                                        <p:tav tm="100000">
                                          <p:val>
                                            <p:fltVal val="0"/>
                                          </p:val>
                                        </p:tav>
                                      </p:tavLst>
                                    </p:anim>
                                    <p:anim calcmode="lin" valueType="num">
                                      <p:cBhvr>
                                        <p:cTn id="9" dur="800" decel="100000" fill="hold"/>
                                        <p:tgtEl>
                                          <p:spTgt spid="47110"/>
                                        </p:tgtEl>
                                        <p:attrNameLst>
                                          <p:attrName>ppt_x</p:attrName>
                                        </p:attrNameLst>
                                      </p:cBhvr>
                                      <p:tavLst>
                                        <p:tav tm="0">
                                          <p:val>
                                            <p:strVal val="#ppt_x+0.4"/>
                                          </p:val>
                                        </p:tav>
                                        <p:tav tm="100000">
                                          <p:val>
                                            <p:strVal val="#ppt_x-0.05"/>
                                          </p:val>
                                        </p:tav>
                                      </p:tavLst>
                                    </p:anim>
                                    <p:anim calcmode="lin" valueType="num">
                                      <p:cBhvr>
                                        <p:cTn id="10" dur="800" decel="100000" fill="hold"/>
                                        <p:tgtEl>
                                          <p:spTgt spid="471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71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711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800" decel="100000"/>
                                        <p:tgtEl>
                                          <p:spTgt spid="18"/>
                                        </p:tgtEl>
                                      </p:cBhvr>
                                    </p:animEffect>
                                    <p:anim calcmode="lin" valueType="num">
                                      <p:cBhvr>
                                        <p:cTn id="26" dur="800" decel="100000" fill="hold"/>
                                        <p:tgtEl>
                                          <p:spTgt spid="18"/>
                                        </p:tgtEl>
                                        <p:attrNameLst>
                                          <p:attrName>style.rotation</p:attrName>
                                        </p:attrNameLst>
                                      </p:cBhvr>
                                      <p:tavLst>
                                        <p:tav tm="0">
                                          <p:val>
                                            <p:fltVal val="-90"/>
                                          </p:val>
                                        </p:tav>
                                        <p:tav tm="100000">
                                          <p:val>
                                            <p:fltVal val="0"/>
                                          </p:val>
                                        </p:tav>
                                      </p:tavLst>
                                    </p:anim>
                                    <p:anim calcmode="lin" valueType="num">
                                      <p:cBhvr>
                                        <p:cTn id="27" dur="800" decel="100000" fill="hold"/>
                                        <p:tgtEl>
                                          <p:spTgt spid="18"/>
                                        </p:tgtEl>
                                        <p:attrNameLst>
                                          <p:attrName>ppt_x</p:attrName>
                                        </p:attrNameLst>
                                      </p:cBhvr>
                                      <p:tavLst>
                                        <p:tav tm="0">
                                          <p:val>
                                            <p:strVal val="#ppt_x+0.4"/>
                                          </p:val>
                                        </p:tav>
                                        <p:tav tm="100000">
                                          <p:val>
                                            <p:strVal val="#ppt_x-0.05"/>
                                          </p:val>
                                        </p:tav>
                                      </p:tavLst>
                                    </p:anim>
                                    <p:anim calcmode="lin" valueType="num">
                                      <p:cBhvr>
                                        <p:cTn id="28" dur="800" decel="100000" fill="hold"/>
                                        <p:tgtEl>
                                          <p:spTgt spid="18"/>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800" decel="100000"/>
                                        <p:tgtEl>
                                          <p:spTgt spid="22"/>
                                        </p:tgtEl>
                                      </p:cBhvr>
                                    </p:animEffect>
                                    <p:anim calcmode="lin" valueType="num">
                                      <p:cBhvr>
                                        <p:cTn id="35" dur="800" decel="100000" fill="hold"/>
                                        <p:tgtEl>
                                          <p:spTgt spid="22"/>
                                        </p:tgtEl>
                                        <p:attrNameLst>
                                          <p:attrName>style.rotation</p:attrName>
                                        </p:attrNameLst>
                                      </p:cBhvr>
                                      <p:tavLst>
                                        <p:tav tm="0">
                                          <p:val>
                                            <p:fltVal val="-90"/>
                                          </p:val>
                                        </p:tav>
                                        <p:tav tm="100000">
                                          <p:val>
                                            <p:fltVal val="0"/>
                                          </p:val>
                                        </p:tav>
                                      </p:tavLst>
                                    </p:anim>
                                    <p:anim calcmode="lin" valueType="num">
                                      <p:cBhvr>
                                        <p:cTn id="36" dur="800" decel="100000" fill="hold"/>
                                        <p:tgtEl>
                                          <p:spTgt spid="22"/>
                                        </p:tgtEl>
                                        <p:attrNameLst>
                                          <p:attrName>ppt_x</p:attrName>
                                        </p:attrNameLst>
                                      </p:cBhvr>
                                      <p:tavLst>
                                        <p:tav tm="0">
                                          <p:val>
                                            <p:strVal val="#ppt_x+0.4"/>
                                          </p:val>
                                        </p:tav>
                                        <p:tav tm="100000">
                                          <p:val>
                                            <p:strVal val="#ppt_x-0.05"/>
                                          </p:val>
                                        </p:tav>
                                      </p:tavLst>
                                    </p:anim>
                                    <p:anim calcmode="lin" valueType="num">
                                      <p:cBhvr>
                                        <p:cTn id="37" dur="800" decel="100000" fill="hold"/>
                                        <p:tgtEl>
                                          <p:spTgt spid="22"/>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26CD5"/>
        </a:solidFill>
        <a:effectLst/>
      </p:bgPr>
    </p:bg>
    <p:spTree>
      <p:nvGrpSpPr>
        <p:cNvPr id="1" name=""/>
        <p:cNvGrpSpPr/>
        <p:nvPr/>
      </p:nvGrpSpPr>
      <p:grpSpPr>
        <a:xfrm>
          <a:off x="0" y="0"/>
          <a:ext cx="0" cy="0"/>
          <a:chOff x="0" y="0"/>
          <a:chExt cx="0" cy="0"/>
        </a:xfrm>
      </p:grpSpPr>
      <p:sp>
        <p:nvSpPr>
          <p:cNvPr id="38915" name="PA-矩形 3"/>
          <p:cNvSpPr>
            <a:spLocks noChangeArrowheads="1"/>
          </p:cNvSpPr>
          <p:nvPr>
            <p:custDataLst>
              <p:tags r:id="rId2"/>
            </p:custDataLst>
          </p:nvPr>
        </p:nvSpPr>
        <p:spPr bwMode="auto">
          <a:xfrm>
            <a:off x="5990690" y="1991773"/>
            <a:ext cx="274947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zh-CN" sz="4000" dirty="0">
                <a:solidFill>
                  <a:schemeClr val="bg1"/>
                </a:solidFill>
                <a:cs typeface="+mn-ea"/>
                <a:sym typeface="+mn-lt"/>
              </a:rPr>
              <a:t>贵在坚持！</a:t>
            </a:r>
          </a:p>
          <a:p>
            <a:r>
              <a:rPr lang="zh-TW" altLang="zh-CN" sz="4000" dirty="0">
                <a:solidFill>
                  <a:schemeClr val="bg1"/>
                </a:solidFill>
                <a:cs typeface="+mn-ea"/>
                <a:sym typeface="+mn-lt"/>
              </a:rPr>
              <a:t>难在坚持！</a:t>
            </a:r>
          </a:p>
          <a:p>
            <a:r>
              <a:rPr lang="zh-TW" altLang="zh-CN" sz="4000" dirty="0">
                <a:solidFill>
                  <a:schemeClr val="bg1"/>
                </a:solidFill>
                <a:cs typeface="+mn-ea"/>
                <a:sym typeface="+mn-lt"/>
              </a:rPr>
              <a:t>成在坚持！</a:t>
            </a:r>
          </a:p>
        </p:txBody>
      </p:sp>
      <p:sp>
        <p:nvSpPr>
          <p:cNvPr id="38916" name="PA-矩形 4"/>
          <p:cNvSpPr>
            <a:spLocks noChangeArrowheads="1"/>
          </p:cNvSpPr>
          <p:nvPr>
            <p:custDataLst>
              <p:tags r:id="rId3"/>
            </p:custDataLst>
          </p:nvPr>
        </p:nvSpPr>
        <p:spPr bwMode="auto">
          <a:xfrm>
            <a:off x="12350750" y="70167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lnSpc>
                <a:spcPts val="125"/>
              </a:lnSpc>
              <a:buClr>
                <a:srgbClr val="000000"/>
              </a:buClr>
              <a:buSzPct val="100000"/>
            </a:pPr>
            <a:r>
              <a:rPr lang="zh-TW" altLang="zh-CN" sz="100" dirty="0">
                <a:solidFill>
                  <a:srgbClr val="000000"/>
                </a:solidFill>
                <a:cs typeface="+mn-ea"/>
                <a:sym typeface="+mn-lt"/>
              </a:rPr>
              <a:t>拱惶箍穗炮祖春想澜弱虚朱磨被叔钙迟啡玄异旭乖映事逝梦尾酵竿植磺淀职专</a:t>
            </a:r>
            <a:r>
              <a:rPr lang="zh-TW" altLang="zh-CN" sz="100" dirty="0" smtClean="0">
                <a:solidFill>
                  <a:srgbClr val="000000"/>
                </a:solidFill>
                <a:cs typeface="+mn-ea"/>
                <a:sym typeface="+mn-lt"/>
              </a:rPr>
              <a:t>开学</a:t>
            </a:r>
            <a:r>
              <a:rPr lang="zh-TW" altLang="en-US" sz="100" dirty="0" smtClean="0">
                <a:solidFill>
                  <a:srgbClr val="000000"/>
                </a:solidFill>
                <a:cs typeface="+mn-ea"/>
                <a:sym typeface="+mn-lt"/>
              </a:rPr>
              <a:t>第一</a:t>
            </a:r>
            <a:r>
              <a:rPr lang="zh-TW" altLang="zh-CN" sz="100" dirty="0" smtClean="0">
                <a:solidFill>
                  <a:srgbClr val="000000"/>
                </a:solidFill>
                <a:cs typeface="+mn-ea"/>
                <a:sym typeface="+mn-lt"/>
              </a:rPr>
              <a:t>课</a:t>
            </a:r>
            <a:r>
              <a:rPr lang="zh-TW" altLang="zh-CN" sz="100" dirty="0">
                <a:solidFill>
                  <a:srgbClr val="000000"/>
                </a:solidFill>
                <a:cs typeface="+mn-ea"/>
                <a:sym typeface="+mn-lt"/>
              </a:rPr>
              <a:t>主题班会</a:t>
            </a:r>
            <a:r>
              <a:rPr lang="zh-CN" altLang="zh-TW" sz="100" dirty="0">
                <a:solidFill>
                  <a:srgbClr val="000000"/>
                </a:solidFill>
                <a:cs typeface="+mn-ea"/>
                <a:sym typeface="+mn-lt"/>
              </a:rPr>
              <a:t>PPT</a:t>
            </a:r>
            <a:r>
              <a:rPr lang="zh-TW" altLang="zh-CN" sz="100" dirty="0">
                <a:solidFill>
                  <a:srgbClr val="000000"/>
                </a:solidFill>
                <a:cs typeface="+mn-ea"/>
                <a:sym typeface="+mn-lt"/>
              </a:rPr>
              <a:t>课件职专</a:t>
            </a:r>
            <a:r>
              <a:rPr lang="zh-TW" altLang="zh-CN" sz="100" dirty="0" smtClean="0">
                <a:solidFill>
                  <a:srgbClr val="000000"/>
                </a:solidFill>
                <a:cs typeface="+mn-ea"/>
                <a:sym typeface="+mn-lt"/>
              </a:rPr>
              <a:t>开学</a:t>
            </a:r>
            <a:r>
              <a:rPr lang="zh-TW" altLang="en-US" sz="100" dirty="0" smtClean="0">
                <a:solidFill>
                  <a:srgbClr val="000000"/>
                </a:solidFill>
                <a:cs typeface="+mn-ea"/>
                <a:sym typeface="+mn-lt"/>
              </a:rPr>
              <a:t>第一</a:t>
            </a:r>
            <a:r>
              <a:rPr lang="zh-TW" altLang="zh-CN" sz="100" dirty="0" smtClean="0">
                <a:solidFill>
                  <a:srgbClr val="000000"/>
                </a:solidFill>
                <a:cs typeface="+mn-ea"/>
                <a:sym typeface="+mn-lt"/>
              </a:rPr>
              <a:t>课</a:t>
            </a:r>
            <a:r>
              <a:rPr lang="zh-TW" altLang="zh-CN" sz="100" dirty="0">
                <a:solidFill>
                  <a:srgbClr val="000000"/>
                </a:solidFill>
                <a:cs typeface="+mn-ea"/>
                <a:sym typeface="+mn-lt"/>
              </a:rPr>
              <a:t>主题班会</a:t>
            </a:r>
            <a:r>
              <a:rPr lang="zh-CN" altLang="zh-TW" sz="100" dirty="0">
                <a:solidFill>
                  <a:srgbClr val="000000"/>
                </a:solidFill>
                <a:cs typeface="+mn-ea"/>
                <a:sym typeface="+mn-lt"/>
              </a:rPr>
              <a:t>PPT</a:t>
            </a:r>
            <a:r>
              <a:rPr lang="zh-TW" altLang="zh-CN" sz="100" dirty="0">
                <a:solidFill>
                  <a:srgbClr val="000000"/>
                </a:solidFill>
                <a:cs typeface="+mn-ea"/>
                <a:sym typeface="+mn-lt"/>
              </a:rPr>
              <a:t>课件</a:t>
            </a:r>
          </a:p>
        </p:txBody>
      </p:sp>
      <p:sp>
        <p:nvSpPr>
          <p:cNvPr id="5" name="PA-文本框 4">
            <a:extLst>
              <a:ext uri="{FF2B5EF4-FFF2-40B4-BE49-F238E27FC236}">
                <a16:creationId xmlns:a16="http://schemas.microsoft.com/office/drawing/2014/main" xmlns="" id="{C9E8FE1F-2BB0-4262-9C36-EB7D251BE5FA}"/>
              </a:ext>
            </a:extLst>
          </p:cNvPr>
          <p:cNvSpPr txBox="1"/>
          <p:nvPr>
            <p:custDataLst>
              <p:tags r:id="rId4"/>
            </p:custDataLst>
          </p:nvPr>
        </p:nvSpPr>
        <p:spPr>
          <a:xfrm>
            <a:off x="5990690" y="3930765"/>
            <a:ext cx="6186668" cy="1754326"/>
          </a:xfrm>
          <a:prstGeom prst="rect">
            <a:avLst/>
          </a:prstGeom>
          <a:noFill/>
        </p:spPr>
        <p:txBody>
          <a:bodyPr wrap="square">
            <a:spAutoFit/>
          </a:bodyPr>
          <a:lstStyle/>
          <a:p>
            <a:pPr>
              <a:lnSpc>
                <a:spcPct val="150000"/>
              </a:lnSpc>
            </a:pPr>
            <a:r>
              <a:rPr lang="zh-CN" altLang="en-US" sz="2400" dirty="0">
                <a:solidFill>
                  <a:schemeClr val="bg1"/>
                </a:solidFill>
                <a:cs typeface="+mn-ea"/>
                <a:sym typeface="+mn-lt"/>
              </a:rPr>
              <a:t>You are in the persistence!</a:t>
            </a:r>
          </a:p>
          <a:p>
            <a:pPr>
              <a:lnSpc>
                <a:spcPct val="150000"/>
              </a:lnSpc>
            </a:pPr>
            <a:r>
              <a:rPr lang="zh-CN" altLang="en-US" sz="2400" dirty="0">
                <a:solidFill>
                  <a:schemeClr val="bg1"/>
                </a:solidFill>
                <a:cs typeface="+mn-ea"/>
                <a:sym typeface="+mn-lt"/>
              </a:rPr>
              <a:t>The hard thing is persistence!</a:t>
            </a:r>
          </a:p>
          <a:p>
            <a:pPr>
              <a:lnSpc>
                <a:spcPct val="150000"/>
              </a:lnSpc>
            </a:pPr>
            <a:r>
              <a:rPr lang="zh-CN" altLang="en-US" sz="2400" dirty="0">
                <a:solidFill>
                  <a:schemeClr val="bg1"/>
                </a:solidFill>
                <a:cs typeface="+mn-ea"/>
                <a:sym typeface="+mn-lt"/>
              </a:rPr>
              <a:t>Cheng in persistence!</a:t>
            </a:r>
          </a:p>
        </p:txBody>
      </p:sp>
      <p:grpSp>
        <p:nvGrpSpPr>
          <p:cNvPr id="6" name="PA-组合 5">
            <a:extLst>
              <a:ext uri="{FF2B5EF4-FFF2-40B4-BE49-F238E27FC236}">
                <a16:creationId xmlns:a16="http://schemas.microsoft.com/office/drawing/2014/main" xmlns="" id="{F3746574-A6D5-4D81-8287-FFF1D4C556D7}"/>
              </a:ext>
            </a:extLst>
          </p:cNvPr>
          <p:cNvGrpSpPr/>
          <p:nvPr>
            <p:custDataLst>
              <p:tags r:id="rId5"/>
            </p:custDataLst>
          </p:nvPr>
        </p:nvGrpSpPr>
        <p:grpSpPr>
          <a:xfrm>
            <a:off x="323458" y="290105"/>
            <a:ext cx="6046425" cy="646331"/>
            <a:chOff x="323458" y="128059"/>
            <a:chExt cx="6046425" cy="646331"/>
          </a:xfrm>
        </p:grpSpPr>
        <p:sp>
          <p:nvSpPr>
            <p:cNvPr id="7" name="PA-文本框 6">
              <a:extLst>
                <a:ext uri="{FF2B5EF4-FFF2-40B4-BE49-F238E27FC236}">
                  <a16:creationId xmlns:a16="http://schemas.microsoft.com/office/drawing/2014/main" xmlns="" id="{34A9E079-82B8-4F3E-B72C-2CD28A173805}"/>
                </a:ext>
              </a:extLst>
            </p:cNvPr>
            <p:cNvSpPr txBox="1"/>
            <p:nvPr>
              <p:custDataLst>
                <p:tags r:id="rId7"/>
              </p:custDataLst>
            </p:nvPr>
          </p:nvSpPr>
          <p:spPr>
            <a:xfrm>
              <a:off x="323458" y="128059"/>
              <a:ext cx="5069968" cy="646331"/>
            </a:xfrm>
            <a:prstGeom prst="rect">
              <a:avLst/>
            </a:prstGeom>
            <a:noFill/>
          </p:spPr>
          <p:txBody>
            <a:bodyPr wrap="square" rtlCol="0">
              <a:spAutoFit/>
            </a:bodyPr>
            <a:lstStyle/>
            <a:p>
              <a:r>
                <a:rPr lang="zh-CN" altLang="en-US" sz="3600" b="1" spc="600" dirty="0">
                  <a:ln>
                    <a:solidFill>
                      <a:schemeClr val="bg1"/>
                    </a:solidFill>
                  </a:ln>
                  <a:solidFill>
                    <a:schemeClr val="accent4"/>
                  </a:solidFill>
                  <a:effectLst>
                    <a:outerShdw blurRad="38100" dist="38100" dir="2700000" algn="tl">
                      <a:srgbClr val="000000">
                        <a:alpha val="43137"/>
                      </a:srgbClr>
                    </a:outerShdw>
                  </a:effectLst>
                  <a:cs typeface="+mn-ea"/>
                  <a:sym typeface="+mn-lt"/>
                </a:rPr>
                <a:t>播种希望 放飞梦想</a:t>
              </a:r>
            </a:p>
          </p:txBody>
        </p:sp>
        <p:grpSp>
          <p:nvGrpSpPr>
            <p:cNvPr id="8" name="组合 7">
              <a:extLst>
                <a:ext uri="{FF2B5EF4-FFF2-40B4-BE49-F238E27FC236}">
                  <a16:creationId xmlns:a16="http://schemas.microsoft.com/office/drawing/2014/main" xmlns="" id="{5FCCDABD-D89D-4C20-A736-BFAD59021D04}"/>
                </a:ext>
              </a:extLst>
            </p:cNvPr>
            <p:cNvGrpSpPr/>
            <p:nvPr/>
          </p:nvGrpSpPr>
          <p:grpSpPr>
            <a:xfrm>
              <a:off x="5019556" y="159280"/>
              <a:ext cx="1350327" cy="519519"/>
              <a:chOff x="2091373" y="635557"/>
              <a:chExt cx="1350327" cy="519519"/>
            </a:xfrm>
          </p:grpSpPr>
          <p:sp>
            <p:nvSpPr>
              <p:cNvPr id="9" name="PA-文本框 8">
                <a:extLst>
                  <a:ext uri="{FF2B5EF4-FFF2-40B4-BE49-F238E27FC236}">
                    <a16:creationId xmlns:a16="http://schemas.microsoft.com/office/drawing/2014/main" xmlns="" id="{4922605F-C8AE-4D21-839A-55784FDD77A8}"/>
                  </a:ext>
                </a:extLst>
              </p:cNvPr>
              <p:cNvSpPr txBox="1"/>
              <p:nvPr>
                <p:custDataLst>
                  <p:tags r:id="rId8"/>
                </p:custDataLst>
              </p:nvPr>
            </p:nvSpPr>
            <p:spPr>
              <a:xfrm>
                <a:off x="2091373" y="893466"/>
                <a:ext cx="1350327" cy="261610"/>
              </a:xfrm>
              <a:prstGeom prst="rect">
                <a:avLst/>
              </a:prstGeom>
              <a:noFill/>
            </p:spPr>
            <p:txBody>
              <a:bodyPr wrap="square">
                <a:spAutoFit/>
              </a:bodyPr>
              <a:lstStyle/>
              <a:p>
                <a:pPr algn="dist"/>
                <a:r>
                  <a:rPr lang="zh-CN" altLang="en-US" sz="1100" dirty="0">
                    <a:solidFill>
                      <a:schemeClr val="bg1"/>
                    </a:solidFill>
                    <a:cs typeface="+mn-ea"/>
                    <a:sym typeface="+mn-lt"/>
                  </a:rPr>
                  <a:t>preface</a:t>
                </a:r>
              </a:p>
            </p:txBody>
          </p:sp>
          <p:cxnSp>
            <p:nvCxnSpPr>
              <p:cNvPr id="10" name="PA-直接连接符 9">
                <a:extLst>
                  <a:ext uri="{FF2B5EF4-FFF2-40B4-BE49-F238E27FC236}">
                    <a16:creationId xmlns:a16="http://schemas.microsoft.com/office/drawing/2014/main" xmlns="" id="{1874CA87-7318-4E07-9030-9AF0A20188C6}"/>
                  </a:ext>
                </a:extLst>
              </p:cNvPr>
              <p:cNvCxnSpPr>
                <a:cxnSpLocks/>
              </p:cNvCxnSpPr>
              <p:nvPr>
                <p:custDataLst>
                  <p:tags r:id="rId9"/>
                </p:custDataLst>
              </p:nvPr>
            </p:nvCxnSpPr>
            <p:spPr>
              <a:xfrm>
                <a:off x="2115661" y="876316"/>
                <a:ext cx="13017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组合 10">
                <a:extLst>
                  <a:ext uri="{FF2B5EF4-FFF2-40B4-BE49-F238E27FC236}">
                    <a16:creationId xmlns:a16="http://schemas.microsoft.com/office/drawing/2014/main" xmlns="" id="{F69794C4-53A9-4B42-935F-30825F688871}"/>
                  </a:ext>
                </a:extLst>
              </p:cNvPr>
              <p:cNvGrpSpPr/>
              <p:nvPr/>
            </p:nvGrpSpPr>
            <p:grpSpPr>
              <a:xfrm>
                <a:off x="2214087" y="635557"/>
                <a:ext cx="1104898" cy="166223"/>
                <a:chOff x="4572000" y="723588"/>
                <a:chExt cx="2152648" cy="323849"/>
              </a:xfrm>
            </p:grpSpPr>
            <p:sp>
              <p:nvSpPr>
                <p:cNvPr id="12" name="PA-椭圆 11">
                  <a:extLst>
                    <a:ext uri="{FF2B5EF4-FFF2-40B4-BE49-F238E27FC236}">
                      <a16:creationId xmlns:a16="http://schemas.microsoft.com/office/drawing/2014/main" xmlns="" id="{C1FAA509-45BB-4A35-B9EF-9F6AEA5F0CD6}"/>
                    </a:ext>
                  </a:extLst>
                </p:cNvPr>
                <p:cNvSpPr/>
                <p:nvPr>
                  <p:custDataLst>
                    <p:tags r:id="rId10"/>
                  </p:custDataLst>
                </p:nvPr>
              </p:nvSpPr>
              <p:spPr>
                <a:xfrm>
                  <a:off x="4572000"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开</a:t>
                  </a:r>
                </a:p>
              </p:txBody>
            </p:sp>
            <p:sp>
              <p:nvSpPr>
                <p:cNvPr id="13" name="PA-椭圆 12">
                  <a:extLst>
                    <a:ext uri="{FF2B5EF4-FFF2-40B4-BE49-F238E27FC236}">
                      <a16:creationId xmlns:a16="http://schemas.microsoft.com/office/drawing/2014/main" xmlns="" id="{CBC15AD9-E523-4D0E-86A3-693630346F4B}"/>
                    </a:ext>
                  </a:extLst>
                </p:cNvPr>
                <p:cNvSpPr/>
                <p:nvPr>
                  <p:custDataLst>
                    <p:tags r:id="rId11"/>
                  </p:custDataLst>
                </p:nvPr>
              </p:nvSpPr>
              <p:spPr>
                <a:xfrm>
                  <a:off x="5038724"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学</a:t>
                  </a:r>
                </a:p>
              </p:txBody>
            </p:sp>
            <p:sp>
              <p:nvSpPr>
                <p:cNvPr id="14" name="PA-椭圆 13">
                  <a:extLst>
                    <a:ext uri="{FF2B5EF4-FFF2-40B4-BE49-F238E27FC236}">
                      <a16:creationId xmlns:a16="http://schemas.microsoft.com/office/drawing/2014/main" xmlns="" id="{3238FA29-312A-4B31-AF55-627512C8D55E}"/>
                    </a:ext>
                  </a:extLst>
                </p:cNvPr>
                <p:cNvSpPr/>
                <p:nvPr>
                  <p:custDataLst>
                    <p:tags r:id="rId12"/>
                  </p:custDataLst>
                </p:nvPr>
              </p:nvSpPr>
              <p:spPr>
                <a:xfrm>
                  <a:off x="5467351"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第</a:t>
                  </a:r>
                </a:p>
              </p:txBody>
            </p:sp>
            <p:sp>
              <p:nvSpPr>
                <p:cNvPr id="15" name="PA-椭圆 14">
                  <a:extLst>
                    <a:ext uri="{FF2B5EF4-FFF2-40B4-BE49-F238E27FC236}">
                      <a16:creationId xmlns:a16="http://schemas.microsoft.com/office/drawing/2014/main" xmlns="" id="{3DDA883C-4404-4846-AC9B-1ED2314B418B}"/>
                    </a:ext>
                  </a:extLst>
                </p:cNvPr>
                <p:cNvSpPr/>
                <p:nvPr>
                  <p:custDataLst>
                    <p:tags r:id="rId13"/>
                  </p:custDataLst>
                </p:nvPr>
              </p:nvSpPr>
              <p:spPr>
                <a:xfrm>
                  <a:off x="5934075"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一</a:t>
                  </a:r>
                </a:p>
              </p:txBody>
            </p:sp>
            <p:sp>
              <p:nvSpPr>
                <p:cNvPr id="16" name="PA-椭圆 15">
                  <a:extLst>
                    <a:ext uri="{FF2B5EF4-FFF2-40B4-BE49-F238E27FC236}">
                      <a16:creationId xmlns:a16="http://schemas.microsoft.com/office/drawing/2014/main" xmlns="" id="{8F28DBF9-06F1-4103-B2AE-523F422B8E25}"/>
                    </a:ext>
                  </a:extLst>
                </p:cNvPr>
                <p:cNvSpPr/>
                <p:nvPr>
                  <p:custDataLst>
                    <p:tags r:id="rId14"/>
                  </p:custDataLst>
                </p:nvPr>
              </p:nvSpPr>
              <p:spPr>
                <a:xfrm>
                  <a:off x="6400799"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课</a:t>
                  </a:r>
                </a:p>
              </p:txBody>
            </p:sp>
          </p:grpSp>
        </p:grpSp>
      </p:grpSp>
      <p:pic>
        <p:nvPicPr>
          <p:cNvPr id="4" name="PA-图片 3">
            <a:extLst>
              <a:ext uri="{FF2B5EF4-FFF2-40B4-BE49-F238E27FC236}">
                <a16:creationId xmlns:a16="http://schemas.microsoft.com/office/drawing/2014/main" xmlns="" id="{399483DC-F41F-4868-9E08-29C0315698CD}"/>
              </a:ext>
            </a:extLst>
          </p:cNvPr>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554320" y="1898248"/>
            <a:ext cx="4754173" cy="4754173"/>
          </a:xfrm>
          <a:prstGeom prst="rect">
            <a:avLst/>
          </a:prstGeom>
        </p:spPr>
      </p:pic>
    </p:spTree>
    <p:custDataLst>
      <p:tags r:id="rId1"/>
    </p:custDataLst>
    <p:extLst>
      <p:ext uri="{BB962C8B-B14F-4D97-AF65-F5344CB8AC3E}">
        <p14:creationId xmlns:p14="http://schemas.microsoft.com/office/powerpoint/2010/main" val="382308493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fade">
                                      <p:cBhvr>
                                        <p:cTn id="7" dur="800" decel="100000"/>
                                        <p:tgtEl>
                                          <p:spTgt spid="38915"/>
                                        </p:tgtEl>
                                      </p:cBhvr>
                                    </p:animEffect>
                                    <p:anim calcmode="lin" valueType="num">
                                      <p:cBhvr>
                                        <p:cTn id="8" dur="800" decel="100000" fill="hold"/>
                                        <p:tgtEl>
                                          <p:spTgt spid="38915"/>
                                        </p:tgtEl>
                                        <p:attrNameLst>
                                          <p:attrName>style.rotation</p:attrName>
                                        </p:attrNameLst>
                                      </p:cBhvr>
                                      <p:tavLst>
                                        <p:tav tm="0">
                                          <p:val>
                                            <p:fltVal val="-90"/>
                                          </p:val>
                                        </p:tav>
                                        <p:tav tm="100000">
                                          <p:val>
                                            <p:fltVal val="0"/>
                                          </p:val>
                                        </p:tav>
                                      </p:tavLst>
                                    </p:anim>
                                    <p:anim calcmode="lin" valueType="num">
                                      <p:cBhvr>
                                        <p:cTn id="9" dur="800" decel="100000" fill="hold"/>
                                        <p:tgtEl>
                                          <p:spTgt spid="38915"/>
                                        </p:tgtEl>
                                        <p:attrNameLst>
                                          <p:attrName>ppt_x</p:attrName>
                                        </p:attrNameLst>
                                      </p:cBhvr>
                                      <p:tavLst>
                                        <p:tav tm="0">
                                          <p:val>
                                            <p:strVal val="#ppt_x+0.4"/>
                                          </p:val>
                                        </p:tav>
                                        <p:tav tm="100000">
                                          <p:val>
                                            <p:strVal val="#ppt_x-0.05"/>
                                          </p:val>
                                        </p:tav>
                                      </p:tavLst>
                                    </p:anim>
                                    <p:anim calcmode="lin" valueType="num">
                                      <p:cBhvr>
                                        <p:cTn id="10" dur="800" decel="100000" fill="hold"/>
                                        <p:tgtEl>
                                          <p:spTgt spid="3891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891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891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8916"/>
                                        </p:tgtEl>
                                        <p:attrNameLst>
                                          <p:attrName>style.visibility</p:attrName>
                                        </p:attrNameLst>
                                      </p:cBhvr>
                                      <p:to>
                                        <p:strVal val="visible"/>
                                      </p:to>
                                    </p:set>
                                    <p:animEffect transition="in" filter="fade">
                                      <p:cBhvr>
                                        <p:cTn id="16" dur="800" decel="100000"/>
                                        <p:tgtEl>
                                          <p:spTgt spid="38916"/>
                                        </p:tgtEl>
                                      </p:cBhvr>
                                    </p:animEffect>
                                    <p:anim calcmode="lin" valueType="num">
                                      <p:cBhvr>
                                        <p:cTn id="17" dur="800" decel="100000" fill="hold"/>
                                        <p:tgtEl>
                                          <p:spTgt spid="38916"/>
                                        </p:tgtEl>
                                        <p:attrNameLst>
                                          <p:attrName>style.rotation</p:attrName>
                                        </p:attrNameLst>
                                      </p:cBhvr>
                                      <p:tavLst>
                                        <p:tav tm="0">
                                          <p:val>
                                            <p:fltVal val="-90"/>
                                          </p:val>
                                        </p:tav>
                                        <p:tav tm="100000">
                                          <p:val>
                                            <p:fltVal val="0"/>
                                          </p:val>
                                        </p:tav>
                                      </p:tavLst>
                                    </p:anim>
                                    <p:anim calcmode="lin" valueType="num">
                                      <p:cBhvr>
                                        <p:cTn id="18" dur="800" decel="100000" fill="hold"/>
                                        <p:tgtEl>
                                          <p:spTgt spid="38916"/>
                                        </p:tgtEl>
                                        <p:attrNameLst>
                                          <p:attrName>ppt_x</p:attrName>
                                        </p:attrNameLst>
                                      </p:cBhvr>
                                      <p:tavLst>
                                        <p:tav tm="0">
                                          <p:val>
                                            <p:strVal val="#ppt_x+0.4"/>
                                          </p:val>
                                        </p:tav>
                                        <p:tav tm="100000">
                                          <p:val>
                                            <p:strVal val="#ppt_x-0.05"/>
                                          </p:val>
                                        </p:tav>
                                      </p:tavLst>
                                    </p:anim>
                                    <p:anim calcmode="lin" valueType="num">
                                      <p:cBhvr>
                                        <p:cTn id="19" dur="800" decel="100000" fill="hold"/>
                                        <p:tgtEl>
                                          <p:spTgt spid="3891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891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8916"/>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800" decel="100000"/>
                                        <p:tgtEl>
                                          <p:spTgt spid="5"/>
                                        </p:tgtEl>
                                      </p:cBhvr>
                                    </p:animEffect>
                                    <p:anim calcmode="lin" valueType="num">
                                      <p:cBhvr>
                                        <p:cTn id="26" dur="800" decel="100000" fill="hold"/>
                                        <p:tgtEl>
                                          <p:spTgt spid="5"/>
                                        </p:tgtEl>
                                        <p:attrNameLst>
                                          <p:attrName>style.rotation</p:attrName>
                                        </p:attrNameLst>
                                      </p:cBhvr>
                                      <p:tavLst>
                                        <p:tav tm="0">
                                          <p:val>
                                            <p:fltVal val="-90"/>
                                          </p:val>
                                        </p:tav>
                                        <p:tav tm="100000">
                                          <p:val>
                                            <p:fltVal val="0"/>
                                          </p:val>
                                        </p:tav>
                                      </p:tavLst>
                                    </p:anim>
                                    <p:anim calcmode="lin" valueType="num">
                                      <p:cBhvr>
                                        <p:cTn id="27" dur="800" decel="100000" fill="hold"/>
                                        <p:tgtEl>
                                          <p:spTgt spid="5"/>
                                        </p:tgtEl>
                                        <p:attrNameLst>
                                          <p:attrName>ppt_x</p:attrName>
                                        </p:attrNameLst>
                                      </p:cBhvr>
                                      <p:tavLst>
                                        <p:tav tm="0">
                                          <p:val>
                                            <p:strVal val="#ppt_x+0.4"/>
                                          </p:val>
                                        </p:tav>
                                        <p:tav tm="100000">
                                          <p:val>
                                            <p:strVal val="#ppt_x-0.05"/>
                                          </p:val>
                                        </p:tav>
                                      </p:tavLst>
                                    </p:anim>
                                    <p:anim calcmode="lin" valueType="num">
                                      <p:cBhvr>
                                        <p:cTn id="28" dur="800" decel="100000" fill="hold"/>
                                        <p:tgtEl>
                                          <p:spTgt spid="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800" decel="100000"/>
                                        <p:tgtEl>
                                          <p:spTgt spid="6"/>
                                        </p:tgtEl>
                                      </p:cBhvr>
                                    </p:animEffect>
                                    <p:anim calcmode="lin" valueType="num">
                                      <p:cBhvr>
                                        <p:cTn id="35" dur="800" decel="100000" fill="hold"/>
                                        <p:tgtEl>
                                          <p:spTgt spid="6"/>
                                        </p:tgtEl>
                                        <p:attrNameLst>
                                          <p:attrName>style.rotation</p:attrName>
                                        </p:attrNameLst>
                                      </p:cBhvr>
                                      <p:tavLst>
                                        <p:tav tm="0">
                                          <p:val>
                                            <p:fltVal val="-90"/>
                                          </p:val>
                                        </p:tav>
                                        <p:tav tm="100000">
                                          <p:val>
                                            <p:fltVal val="0"/>
                                          </p:val>
                                        </p:tav>
                                      </p:tavLst>
                                    </p:anim>
                                    <p:anim calcmode="lin" valueType="num">
                                      <p:cBhvr>
                                        <p:cTn id="36" dur="800" decel="100000" fill="hold"/>
                                        <p:tgtEl>
                                          <p:spTgt spid="6"/>
                                        </p:tgtEl>
                                        <p:attrNameLst>
                                          <p:attrName>ppt_x</p:attrName>
                                        </p:attrNameLst>
                                      </p:cBhvr>
                                      <p:tavLst>
                                        <p:tav tm="0">
                                          <p:val>
                                            <p:strVal val="#ppt_x+0.4"/>
                                          </p:val>
                                        </p:tav>
                                        <p:tav tm="100000">
                                          <p:val>
                                            <p:strVal val="#ppt_x-0.05"/>
                                          </p:val>
                                        </p:tav>
                                      </p:tavLst>
                                    </p:anim>
                                    <p:anim calcmode="lin" valueType="num">
                                      <p:cBhvr>
                                        <p:cTn id="37" dur="800" decel="100000" fill="hold"/>
                                        <p:tgtEl>
                                          <p:spTgt spid="6"/>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800" decel="100000"/>
                                        <p:tgtEl>
                                          <p:spTgt spid="4"/>
                                        </p:tgtEl>
                                      </p:cBhvr>
                                    </p:animEffect>
                                    <p:anim calcmode="lin" valueType="num">
                                      <p:cBhvr>
                                        <p:cTn id="44" dur="800" decel="100000" fill="hold"/>
                                        <p:tgtEl>
                                          <p:spTgt spid="4"/>
                                        </p:tgtEl>
                                        <p:attrNameLst>
                                          <p:attrName>style.rotation</p:attrName>
                                        </p:attrNameLst>
                                      </p:cBhvr>
                                      <p:tavLst>
                                        <p:tav tm="0">
                                          <p:val>
                                            <p:fltVal val="-90"/>
                                          </p:val>
                                        </p:tav>
                                        <p:tav tm="100000">
                                          <p:val>
                                            <p:fltVal val="0"/>
                                          </p:val>
                                        </p:tav>
                                      </p:tavLst>
                                    </p:anim>
                                    <p:anim calcmode="lin" valueType="num">
                                      <p:cBhvr>
                                        <p:cTn id="45" dur="800" decel="100000" fill="hold"/>
                                        <p:tgtEl>
                                          <p:spTgt spid="4"/>
                                        </p:tgtEl>
                                        <p:attrNameLst>
                                          <p:attrName>ppt_x</p:attrName>
                                        </p:attrNameLst>
                                      </p:cBhvr>
                                      <p:tavLst>
                                        <p:tav tm="0">
                                          <p:val>
                                            <p:strVal val="#ppt_x+0.4"/>
                                          </p:val>
                                        </p:tav>
                                        <p:tav tm="100000">
                                          <p:val>
                                            <p:strVal val="#ppt_x-0.05"/>
                                          </p:val>
                                        </p:tav>
                                      </p:tavLst>
                                    </p:anim>
                                    <p:anim calcmode="lin" valueType="num">
                                      <p:cBhvr>
                                        <p:cTn id="46" dur="800" decel="100000" fill="hold"/>
                                        <p:tgtEl>
                                          <p:spTgt spid="4"/>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16"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26CD5"/>
        </a:solidFill>
        <a:effectLst/>
      </p:bgPr>
    </p:bg>
    <p:spTree>
      <p:nvGrpSpPr>
        <p:cNvPr id="1" name=""/>
        <p:cNvGrpSpPr/>
        <p:nvPr/>
      </p:nvGrpSpPr>
      <p:grpSpPr>
        <a:xfrm>
          <a:off x="0" y="0"/>
          <a:ext cx="0" cy="0"/>
          <a:chOff x="0" y="0"/>
          <a:chExt cx="0" cy="0"/>
        </a:xfrm>
      </p:grpSpPr>
      <p:sp>
        <p:nvSpPr>
          <p:cNvPr id="2" name="PA-标题 1"/>
          <p:cNvSpPr>
            <a:spLocks noGrp="1"/>
          </p:cNvSpPr>
          <p:nvPr>
            <p:ph type="ctrTitle"/>
            <p:custDataLst>
              <p:tags r:id="rId2"/>
            </p:custDataLst>
          </p:nvPr>
        </p:nvSpPr>
        <p:spPr>
          <a:xfrm>
            <a:off x="1524000" y="1693399"/>
            <a:ext cx="9144000" cy="1630702"/>
          </a:xfrm>
        </p:spPr>
        <p:txBody>
          <a:bodyPr>
            <a:normAutofit/>
          </a:bodyPr>
          <a:lstStyle/>
          <a:p>
            <a:r>
              <a:rPr lang="zh-CN" altLang="en-US" sz="9600" b="1" dirty="0" smtClean="0">
                <a:ln>
                  <a:solidFill>
                    <a:schemeClr val="bg1"/>
                  </a:solidFill>
                </a:ln>
                <a:solidFill>
                  <a:srgbClr val="FEDB21"/>
                </a:solidFill>
                <a:effectLst>
                  <a:outerShdw blurRad="38100" dist="38100" dir="2700000" algn="tl">
                    <a:srgbClr val="000000">
                      <a:alpha val="43137"/>
                    </a:srgbClr>
                  </a:outerShdw>
                </a:effectLst>
                <a:latin typeface="+mn-lt"/>
                <a:ea typeface="+mn-ea"/>
                <a:cs typeface="+mn-ea"/>
                <a:sym typeface="+mn-lt"/>
              </a:rPr>
              <a:t>开学第一课</a:t>
            </a:r>
            <a:endParaRPr lang="zh-CN" altLang="en-US" sz="9600" b="1" dirty="0">
              <a:ln>
                <a:solidFill>
                  <a:schemeClr val="bg1"/>
                </a:solidFill>
              </a:ln>
              <a:solidFill>
                <a:srgbClr val="FEDB21"/>
              </a:solidFill>
              <a:effectLst>
                <a:outerShdw blurRad="38100" dist="38100" dir="2700000" algn="tl">
                  <a:srgbClr val="000000">
                    <a:alpha val="43137"/>
                  </a:srgbClr>
                </a:outerShdw>
              </a:effectLst>
              <a:latin typeface="+mn-lt"/>
              <a:ea typeface="+mn-ea"/>
              <a:cs typeface="+mn-ea"/>
              <a:sym typeface="+mn-lt"/>
            </a:endParaRPr>
          </a:p>
        </p:txBody>
      </p:sp>
      <p:pic>
        <p:nvPicPr>
          <p:cNvPr id="5" name="PA-图片 4">
            <a:extLst>
              <a:ext uri="{FF2B5EF4-FFF2-40B4-BE49-F238E27FC236}">
                <a16:creationId xmlns:a16="http://schemas.microsoft.com/office/drawing/2014/main" xmlns="" id="{65408B75-5856-4A00-9FB6-CB9F583CDE3E}"/>
              </a:ext>
            </a:extLst>
          </p:cNvPr>
          <p:cNvPicPr>
            <a:picLocks noChangeAspect="1"/>
          </p:cNvPicPr>
          <p:nvPr>
            <p:custDataLst>
              <p:tags r:id="rId3"/>
            </p:custDataLst>
          </p:nvPr>
        </p:nvPicPr>
        <p:blipFill rotWithShape="1">
          <a:blip r:embed="rId14" cstate="print">
            <a:extLst>
              <a:ext uri="{28A0092B-C50C-407E-A947-70E740481C1C}">
                <a14:useLocalDpi xmlns:a14="http://schemas.microsoft.com/office/drawing/2010/main" val="0"/>
              </a:ext>
            </a:extLst>
          </a:blip>
          <a:srcRect b="16848"/>
          <a:stretch/>
        </p:blipFill>
        <p:spPr>
          <a:xfrm>
            <a:off x="0" y="5267402"/>
            <a:ext cx="12192000" cy="1630702"/>
          </a:xfrm>
          <a:prstGeom prst="rect">
            <a:avLst/>
          </a:prstGeom>
        </p:spPr>
      </p:pic>
      <p:pic>
        <p:nvPicPr>
          <p:cNvPr id="7" name="PA-图片 6">
            <a:extLst>
              <a:ext uri="{FF2B5EF4-FFF2-40B4-BE49-F238E27FC236}">
                <a16:creationId xmlns:a16="http://schemas.microsoft.com/office/drawing/2014/main" xmlns="" id="{291CD7F4-6554-42D4-B934-C30BA7DE382A}"/>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10770870" y="3149412"/>
            <a:ext cx="1145764" cy="2387601"/>
          </a:xfrm>
          <a:prstGeom prst="rect">
            <a:avLst/>
          </a:prstGeom>
        </p:spPr>
      </p:pic>
      <p:pic>
        <p:nvPicPr>
          <p:cNvPr id="9" name="PA-图片 8">
            <a:extLst>
              <a:ext uri="{FF2B5EF4-FFF2-40B4-BE49-F238E27FC236}">
                <a16:creationId xmlns:a16="http://schemas.microsoft.com/office/drawing/2014/main" xmlns="" id="{AC68057F-AE4C-472E-838A-D45C1D0407EB}"/>
              </a:ext>
            </a:extLst>
          </p:cNvPr>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2303201" y="4811083"/>
            <a:ext cx="1380975" cy="1915297"/>
          </a:xfrm>
          <a:prstGeom prst="rect">
            <a:avLst/>
          </a:prstGeom>
        </p:spPr>
      </p:pic>
      <p:pic>
        <p:nvPicPr>
          <p:cNvPr id="11" name="PA-图片 10">
            <a:extLst>
              <a:ext uri="{FF2B5EF4-FFF2-40B4-BE49-F238E27FC236}">
                <a16:creationId xmlns:a16="http://schemas.microsoft.com/office/drawing/2014/main" xmlns="" id="{BA3C6DA9-BC18-484C-9443-8515F03A268F}"/>
              </a:ext>
            </a:extLst>
          </p:cNvPr>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45895" y="2840226"/>
            <a:ext cx="1380975" cy="1812530"/>
          </a:xfrm>
          <a:prstGeom prst="rect">
            <a:avLst/>
          </a:prstGeom>
        </p:spPr>
      </p:pic>
      <p:sp>
        <p:nvSpPr>
          <p:cNvPr id="16" name="PA-文本框 15">
            <a:extLst>
              <a:ext uri="{FF2B5EF4-FFF2-40B4-BE49-F238E27FC236}">
                <a16:creationId xmlns:a16="http://schemas.microsoft.com/office/drawing/2014/main" xmlns="" id="{FD20A7A2-8BB2-4BC9-822B-7D5AD0293A20}"/>
              </a:ext>
            </a:extLst>
          </p:cNvPr>
          <p:cNvSpPr txBox="1"/>
          <p:nvPr>
            <p:custDataLst>
              <p:tags r:id="rId7"/>
            </p:custDataLst>
          </p:nvPr>
        </p:nvSpPr>
        <p:spPr>
          <a:xfrm>
            <a:off x="3189446" y="4032789"/>
            <a:ext cx="5813108" cy="700576"/>
          </a:xfrm>
          <a:prstGeom prst="rect">
            <a:avLst/>
          </a:prstGeom>
          <a:noFill/>
        </p:spPr>
        <p:txBody>
          <a:bodyPr wrap="square" rtlCol="0">
            <a:spAutoFit/>
          </a:bodyPr>
          <a:lstStyle/>
          <a:p>
            <a:pPr algn="ctr">
              <a:lnSpc>
                <a:spcPct val="150000"/>
              </a:lnSpc>
            </a:pPr>
            <a:r>
              <a:rPr sz="1400" cap="all" dirty="0">
                <a:solidFill>
                  <a:prstClr val="white"/>
                </a:solidFill>
                <a:cs typeface="+mn-ea"/>
                <a:sym typeface="+mn-lt"/>
              </a:rPr>
              <a:t>Strive for dreams / stand firm for idealsStrive for dreams / stand firm for ideals</a:t>
            </a:r>
          </a:p>
        </p:txBody>
      </p:sp>
      <p:grpSp>
        <p:nvGrpSpPr>
          <p:cNvPr id="17" name="PA-组合 16">
            <a:extLst>
              <a:ext uri="{FF2B5EF4-FFF2-40B4-BE49-F238E27FC236}">
                <a16:creationId xmlns:a16="http://schemas.microsoft.com/office/drawing/2014/main" xmlns="" id="{F2B745AF-8965-4647-AD50-273FD898BD22}"/>
              </a:ext>
            </a:extLst>
          </p:cNvPr>
          <p:cNvGrpSpPr/>
          <p:nvPr>
            <p:custDataLst>
              <p:tags r:id="rId8"/>
            </p:custDataLst>
          </p:nvPr>
        </p:nvGrpSpPr>
        <p:grpSpPr>
          <a:xfrm>
            <a:off x="5381625" y="5013166"/>
            <a:ext cx="1428750" cy="330200"/>
            <a:chOff x="5398" y="7575"/>
            <a:chExt cx="2250" cy="520"/>
          </a:xfrm>
          <a:solidFill>
            <a:srgbClr val="FFC000"/>
          </a:solidFill>
        </p:grpSpPr>
        <p:sp>
          <p:nvSpPr>
            <p:cNvPr id="18" name="PA-Flowchart: Terminator 17">
              <a:extLst>
                <a:ext uri="{FF2B5EF4-FFF2-40B4-BE49-F238E27FC236}">
                  <a16:creationId xmlns:a16="http://schemas.microsoft.com/office/drawing/2014/main" xmlns="" id="{DDE40D4E-D4AE-4E19-8C2B-269CB21301DA}"/>
                </a:ext>
              </a:extLst>
            </p:cNvPr>
            <p:cNvSpPr/>
            <p:nvPr>
              <p:custDataLst>
                <p:tags r:id="rId10"/>
              </p:custDataLst>
            </p:nvPr>
          </p:nvSpPr>
          <p:spPr>
            <a:xfrm>
              <a:off x="5398" y="7575"/>
              <a:ext cx="2250" cy="520"/>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FEDB21"/>
                </a:solidFill>
                <a:cs typeface="+mn-ea"/>
                <a:sym typeface="+mn-lt"/>
              </a:endParaRPr>
            </a:p>
          </p:txBody>
        </p:sp>
        <p:sp>
          <p:nvSpPr>
            <p:cNvPr id="19" name="PA-文本框 18">
              <a:extLst>
                <a:ext uri="{FF2B5EF4-FFF2-40B4-BE49-F238E27FC236}">
                  <a16:creationId xmlns:a16="http://schemas.microsoft.com/office/drawing/2014/main" xmlns="" id="{22ADC413-1A5C-4996-8FB8-0BE406DC8DDC}"/>
                </a:ext>
              </a:extLst>
            </p:cNvPr>
            <p:cNvSpPr txBox="1"/>
            <p:nvPr>
              <p:custDataLst>
                <p:tags r:id="rId11"/>
              </p:custDataLst>
            </p:nvPr>
          </p:nvSpPr>
          <p:spPr>
            <a:xfrm>
              <a:off x="5627" y="7593"/>
              <a:ext cx="1773" cy="485"/>
            </a:xfrm>
            <a:prstGeom prst="rect">
              <a:avLst/>
            </a:prstGeom>
            <a:grpFill/>
          </p:spPr>
          <p:txBody>
            <a:bodyPr wrap="none" rtlCol="0" anchor="t">
              <a:spAutoFit/>
            </a:bodyPr>
            <a:lstStyle/>
            <a:p>
              <a:r>
                <a:rPr lang="zh-CN" altLang="en-US" sz="1400" cap="all" dirty="0">
                  <a:solidFill>
                    <a:srgbClr val="226CD5"/>
                  </a:solidFill>
                  <a:cs typeface="+mn-ea"/>
                  <a:sym typeface="+mn-lt"/>
                </a:rPr>
                <a:t>新学期</a:t>
              </a:r>
              <a:r>
                <a:rPr lang="en-US" altLang="zh-CN" sz="1400" cap="all" dirty="0">
                  <a:solidFill>
                    <a:srgbClr val="226CD5"/>
                  </a:solidFill>
                  <a:cs typeface="+mn-ea"/>
                  <a:sym typeface="+mn-lt"/>
                </a:rPr>
                <a:t>·</a:t>
              </a:r>
              <a:r>
                <a:rPr lang="zh-CN" altLang="en-US" sz="1400" cap="all" dirty="0">
                  <a:solidFill>
                    <a:srgbClr val="226CD5"/>
                  </a:solidFill>
                  <a:cs typeface="+mn-ea"/>
                  <a:sym typeface="+mn-lt"/>
                </a:rPr>
                <a:t>加油</a:t>
              </a:r>
            </a:p>
          </p:txBody>
        </p:sp>
      </p:grpSp>
      <p:sp>
        <p:nvSpPr>
          <p:cNvPr id="20" name="PA-文本框 19">
            <a:extLst>
              <a:ext uri="{FF2B5EF4-FFF2-40B4-BE49-F238E27FC236}">
                <a16:creationId xmlns:a16="http://schemas.microsoft.com/office/drawing/2014/main" xmlns="" id="{E2ED6C50-FA7E-4893-B530-F814A4009715}"/>
              </a:ext>
            </a:extLst>
          </p:cNvPr>
          <p:cNvSpPr txBox="1"/>
          <p:nvPr>
            <p:custDataLst>
              <p:tags r:id="rId9"/>
            </p:custDataLst>
          </p:nvPr>
        </p:nvSpPr>
        <p:spPr>
          <a:xfrm>
            <a:off x="2471320" y="3458428"/>
            <a:ext cx="7249361" cy="523220"/>
          </a:xfrm>
          <a:prstGeom prst="rect">
            <a:avLst/>
          </a:prstGeom>
          <a:noFill/>
        </p:spPr>
        <p:txBody>
          <a:bodyPr wrap="square" rtlCol="0">
            <a:spAutoFit/>
          </a:bodyPr>
          <a:lstStyle/>
          <a:p>
            <a:pPr algn="dist"/>
            <a:r>
              <a:rPr lang="zh-CN" altLang="en-US" sz="2800" dirty="0">
                <a:solidFill>
                  <a:prstClr val="white"/>
                </a:solidFill>
                <a:cs typeface="+mn-ea"/>
                <a:sym typeface="+mn-lt"/>
              </a:rPr>
              <a:t>为梦想而奋斗</a:t>
            </a:r>
            <a:r>
              <a:rPr lang="en-US" altLang="zh-CN" sz="2800" dirty="0">
                <a:solidFill>
                  <a:prstClr val="white"/>
                </a:solidFill>
                <a:cs typeface="+mn-ea"/>
                <a:sym typeface="+mn-lt"/>
              </a:rPr>
              <a:t>/</a:t>
            </a:r>
            <a:r>
              <a:rPr lang="zh-CN" altLang="en-US" sz="2800" dirty="0">
                <a:solidFill>
                  <a:prstClr val="white"/>
                </a:solidFill>
                <a:cs typeface="+mn-ea"/>
                <a:sym typeface="+mn-lt"/>
              </a:rPr>
              <a:t>为理想而坚定</a:t>
            </a:r>
          </a:p>
        </p:txBody>
      </p:sp>
    </p:spTree>
    <p:custDataLst>
      <p:tags r:id="rId1"/>
    </p:custDataLst>
    <p:extLst>
      <p:ext uri="{BB962C8B-B14F-4D97-AF65-F5344CB8AC3E}">
        <p14:creationId xmlns:p14="http://schemas.microsoft.com/office/powerpoint/2010/main" val="338248837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1.5"/>
                                          </p:val>
                                        </p:tav>
                                      </p:tavLst>
                                    </p:anim>
                                    <p:anim calcmode="lin" valueType="num">
                                      <p:cBhvr>
                                        <p:cTn id="8" dur="500" fill="hold"/>
                                        <p:tgtEl>
                                          <p:spTgt spid="2"/>
                                        </p:tgtEl>
                                        <p:attrNameLst>
                                          <p:attrName>ppt_h</p:attrName>
                                        </p:attrNameLst>
                                      </p:cBhvr>
                                      <p:tavLst>
                                        <p:tav tm="0">
                                          <p:val>
                                            <p:fltVal val="0"/>
                                          </p:val>
                                        </p:tav>
                                        <p:tav tm="100000">
                                          <p:val>
                                            <p:strVal val="#ppt_h*1.5"/>
                                          </p:val>
                                        </p:tav>
                                      </p:tavLst>
                                    </p:anim>
                                    <p:animEffect transition="in" filter="fade">
                                      <p:cBhvr>
                                        <p:cTn id="9" dur="500"/>
                                        <p:tgtEl>
                                          <p:spTgt spid="2"/>
                                        </p:tgtEl>
                                      </p:cBhvr>
                                    </p:animEffect>
                                    <p:anim to="" calcmode="lin" valueType="num">
                                      <p:cBhvr>
                                        <p:cTn id="10" dur="500" fill="hold">
                                          <p:stCondLst>
                                            <p:cond delay="0"/>
                                          </p:stCondLst>
                                        </p:cTn>
                                        <p:tgtEl>
                                          <p:spTgt spid="2"/>
                                        </p:tgtEl>
                                        <p:attrNameLst>
                                          <p:attrName>ppt_x</p:attrName>
                                        </p:attrNameLst>
                                      </p:cBhvr>
                                      <p:tavLst>
                                        <p:tav tm="0">
                                          <p:val>
                                            <p:strVal val="#ppt_x"/>
                                          </p:val>
                                        </p:tav>
                                        <p:tav tm="100000">
                                          <p:val>
                                            <p:strVal val="0.5"/>
                                          </p:val>
                                        </p:tav>
                                      </p:tavLst>
                                    </p:anim>
                                    <p:anim to="" calcmode="lin" valueType="num">
                                      <p:cBhvr>
                                        <p:cTn id="11" dur="500" fill="hold">
                                          <p:stCondLst>
                                            <p:cond delay="0"/>
                                          </p:stCondLst>
                                        </p:cTn>
                                        <p:tgtEl>
                                          <p:spTgt spid="2"/>
                                        </p:tgtEl>
                                        <p:attrNameLst>
                                          <p:attrName>ppt_y</p:attrName>
                                        </p:attrNameLst>
                                      </p:cBhvr>
                                      <p:tavLst>
                                        <p:tav tm="0">
                                          <p:val>
                                            <p:strVal val="#ppt_y"/>
                                          </p:val>
                                        </p:tav>
                                        <p:tav tm="100000">
                                          <p:val>
                                            <p:strVal val="0.5"/>
                                          </p:val>
                                        </p:tav>
                                      </p:tavLst>
                                    </p:anim>
                                  </p:childTnLst>
                                </p:cTn>
                              </p:par>
                            </p:childTnLst>
                          </p:cTn>
                        </p:par>
                        <p:par>
                          <p:cTn id="12" fill="hold">
                            <p:stCondLst>
                              <p:cond delay="500"/>
                            </p:stCondLst>
                            <p:childTnLst>
                              <p:par>
                                <p:cTn id="13" presetID="53" presetClass="entr" presetSubtype="16" fill="hold" grpId="1"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strVal val="#ppt_w*1.5"/>
                                          </p:val>
                                        </p:tav>
                                        <p:tav tm="100000">
                                          <p:val>
                                            <p:strVal val="#ppt_w"/>
                                          </p:val>
                                        </p:tav>
                                      </p:tavLst>
                                    </p:anim>
                                    <p:anim calcmode="lin" valueType="num">
                                      <p:cBhvr>
                                        <p:cTn id="16" dur="500" fill="hold"/>
                                        <p:tgtEl>
                                          <p:spTgt spid="2"/>
                                        </p:tgtEl>
                                        <p:attrNameLst>
                                          <p:attrName>ppt_h</p:attrName>
                                        </p:attrNameLst>
                                      </p:cBhvr>
                                      <p:tavLst>
                                        <p:tav tm="0">
                                          <p:val>
                                            <p:strVal val="#ppt_h*1.5"/>
                                          </p:val>
                                        </p:tav>
                                        <p:tav tm="100000">
                                          <p:val>
                                            <p:strVal val="#ppt_h"/>
                                          </p:val>
                                        </p:tav>
                                      </p:tavLst>
                                    </p:anim>
                                    <p:animEffect transition="in" filter="fade">
                                      <p:cBhvr>
                                        <p:cTn id="17" dur="500"/>
                                        <p:tgtEl>
                                          <p:spTgt spid="2"/>
                                        </p:tgtEl>
                                      </p:cBhvr>
                                    </p:animEffect>
                                    <p:anim to="" calcmode="lin" valueType="num">
                                      <p:cBhvr>
                                        <p:cTn id="18" dur="500" fill="hold">
                                          <p:stCondLst>
                                            <p:cond delay="0"/>
                                          </p:stCondLst>
                                        </p:cTn>
                                        <p:tgtEl>
                                          <p:spTgt spid="2"/>
                                        </p:tgtEl>
                                        <p:attrNameLst>
                                          <p:attrName>ppt_x</p:attrName>
                                        </p:attrNameLst>
                                      </p:cBhvr>
                                      <p:tavLst>
                                        <p:tav tm="0">
                                          <p:val>
                                            <p:strVal val="0.5"/>
                                          </p:val>
                                        </p:tav>
                                        <p:tav tm="100000">
                                          <p:val>
                                            <p:strVal val="#ppt_x"/>
                                          </p:val>
                                        </p:tav>
                                      </p:tavLst>
                                    </p:anim>
                                    <p:anim to="" calcmode="lin" valueType="num">
                                      <p:cBhvr>
                                        <p:cTn id="19" dur="500" fill="hold">
                                          <p:stCondLst>
                                            <p:cond delay="0"/>
                                          </p:stCondLst>
                                        </p:cTn>
                                        <p:tgtEl>
                                          <p:spTgt spid="2"/>
                                        </p:tgtEl>
                                        <p:attrNameLst>
                                          <p:attrName>ppt_y</p:attrName>
                                        </p:attrNameLst>
                                      </p:cBhvr>
                                      <p:tavLst>
                                        <p:tav tm="0">
                                          <p:val>
                                            <p:strVal val="0.5"/>
                                          </p:val>
                                        </p:tav>
                                        <p:tav tm="100000">
                                          <p:val>
                                            <p:strVal val="#ppt_y"/>
                                          </p:val>
                                        </p:tav>
                                      </p:tavLst>
                                    </p:anim>
                                  </p:childTnLst>
                                </p:cTn>
                              </p:par>
                            </p:childTnLst>
                          </p:cTn>
                        </p:par>
                        <p:par>
                          <p:cTn id="20" fill="hold">
                            <p:stCondLst>
                              <p:cond delay="1000"/>
                            </p:stCondLst>
                            <p:childTnLst>
                              <p:par>
                                <p:cTn id="21" presetID="3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800" decel="100000"/>
                                        <p:tgtEl>
                                          <p:spTgt spid="5"/>
                                        </p:tgtEl>
                                      </p:cBhvr>
                                    </p:animEffect>
                                    <p:anim calcmode="lin" valueType="num">
                                      <p:cBhvr>
                                        <p:cTn id="24" dur="800" decel="100000" fill="hold"/>
                                        <p:tgtEl>
                                          <p:spTgt spid="5"/>
                                        </p:tgtEl>
                                        <p:attrNameLst>
                                          <p:attrName>style.rotation</p:attrName>
                                        </p:attrNameLst>
                                      </p:cBhvr>
                                      <p:tavLst>
                                        <p:tav tm="0">
                                          <p:val>
                                            <p:fltVal val="-90"/>
                                          </p:val>
                                        </p:tav>
                                        <p:tav tm="100000">
                                          <p:val>
                                            <p:fltVal val="0"/>
                                          </p:val>
                                        </p:tav>
                                      </p:tavLst>
                                    </p:anim>
                                    <p:anim calcmode="lin" valueType="num">
                                      <p:cBhvr>
                                        <p:cTn id="25" dur="800" decel="100000" fill="hold"/>
                                        <p:tgtEl>
                                          <p:spTgt spid="5"/>
                                        </p:tgtEl>
                                        <p:attrNameLst>
                                          <p:attrName>ppt_x</p:attrName>
                                        </p:attrNameLst>
                                      </p:cBhvr>
                                      <p:tavLst>
                                        <p:tav tm="0">
                                          <p:val>
                                            <p:strVal val="#ppt_x+0.4"/>
                                          </p:val>
                                        </p:tav>
                                        <p:tav tm="100000">
                                          <p:val>
                                            <p:strVal val="#ppt_x-0.05"/>
                                          </p:val>
                                        </p:tav>
                                      </p:tavLst>
                                    </p:anim>
                                    <p:anim calcmode="lin" valueType="num">
                                      <p:cBhvr>
                                        <p:cTn id="26" dur="800" decel="100000" fill="hold"/>
                                        <p:tgtEl>
                                          <p:spTgt spid="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9" fill="hold">
                            <p:stCondLst>
                              <p:cond delay="2000"/>
                            </p:stCondLst>
                            <p:childTnLst>
                              <p:par>
                                <p:cTn id="30" presetID="3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800" decel="100000"/>
                                        <p:tgtEl>
                                          <p:spTgt spid="7"/>
                                        </p:tgtEl>
                                      </p:cBhvr>
                                    </p:animEffect>
                                    <p:anim calcmode="lin" valueType="num">
                                      <p:cBhvr>
                                        <p:cTn id="33" dur="800" decel="100000" fill="hold"/>
                                        <p:tgtEl>
                                          <p:spTgt spid="7"/>
                                        </p:tgtEl>
                                        <p:attrNameLst>
                                          <p:attrName>style.rotation</p:attrName>
                                        </p:attrNameLst>
                                      </p:cBhvr>
                                      <p:tavLst>
                                        <p:tav tm="0">
                                          <p:val>
                                            <p:fltVal val="-90"/>
                                          </p:val>
                                        </p:tav>
                                        <p:tav tm="100000">
                                          <p:val>
                                            <p:fltVal val="0"/>
                                          </p:val>
                                        </p:tav>
                                      </p:tavLst>
                                    </p:anim>
                                    <p:anim calcmode="lin" valueType="num">
                                      <p:cBhvr>
                                        <p:cTn id="34" dur="800" decel="100000" fill="hold"/>
                                        <p:tgtEl>
                                          <p:spTgt spid="7"/>
                                        </p:tgtEl>
                                        <p:attrNameLst>
                                          <p:attrName>ppt_x</p:attrName>
                                        </p:attrNameLst>
                                      </p:cBhvr>
                                      <p:tavLst>
                                        <p:tav tm="0">
                                          <p:val>
                                            <p:strVal val="#ppt_x+0.4"/>
                                          </p:val>
                                        </p:tav>
                                        <p:tav tm="100000">
                                          <p:val>
                                            <p:strVal val="#ppt_x-0.05"/>
                                          </p:val>
                                        </p:tav>
                                      </p:tavLst>
                                    </p:anim>
                                    <p:anim calcmode="lin" valueType="num">
                                      <p:cBhvr>
                                        <p:cTn id="35" dur="800" decel="100000" fill="hold"/>
                                        <p:tgtEl>
                                          <p:spTgt spid="7"/>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38" fill="hold">
                            <p:stCondLst>
                              <p:cond delay="3000"/>
                            </p:stCondLst>
                            <p:childTnLst>
                              <p:par>
                                <p:cTn id="39" presetID="30"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800" decel="100000"/>
                                        <p:tgtEl>
                                          <p:spTgt spid="9"/>
                                        </p:tgtEl>
                                      </p:cBhvr>
                                    </p:animEffect>
                                    <p:anim calcmode="lin" valueType="num">
                                      <p:cBhvr>
                                        <p:cTn id="42" dur="800" decel="100000" fill="hold"/>
                                        <p:tgtEl>
                                          <p:spTgt spid="9"/>
                                        </p:tgtEl>
                                        <p:attrNameLst>
                                          <p:attrName>style.rotation</p:attrName>
                                        </p:attrNameLst>
                                      </p:cBhvr>
                                      <p:tavLst>
                                        <p:tav tm="0">
                                          <p:val>
                                            <p:fltVal val="-90"/>
                                          </p:val>
                                        </p:tav>
                                        <p:tav tm="100000">
                                          <p:val>
                                            <p:fltVal val="0"/>
                                          </p:val>
                                        </p:tav>
                                      </p:tavLst>
                                    </p:anim>
                                    <p:anim calcmode="lin" valueType="num">
                                      <p:cBhvr>
                                        <p:cTn id="43" dur="800" decel="100000" fill="hold"/>
                                        <p:tgtEl>
                                          <p:spTgt spid="9"/>
                                        </p:tgtEl>
                                        <p:attrNameLst>
                                          <p:attrName>ppt_x</p:attrName>
                                        </p:attrNameLst>
                                      </p:cBhvr>
                                      <p:tavLst>
                                        <p:tav tm="0">
                                          <p:val>
                                            <p:strVal val="#ppt_x+0.4"/>
                                          </p:val>
                                        </p:tav>
                                        <p:tav tm="100000">
                                          <p:val>
                                            <p:strVal val="#ppt_x-0.05"/>
                                          </p:val>
                                        </p:tav>
                                      </p:tavLst>
                                    </p:anim>
                                    <p:anim calcmode="lin" valueType="num">
                                      <p:cBhvr>
                                        <p:cTn id="44" dur="800" decel="100000" fill="hold"/>
                                        <p:tgtEl>
                                          <p:spTgt spid="9"/>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47" fill="hold">
                            <p:stCondLst>
                              <p:cond delay="4000"/>
                            </p:stCondLst>
                            <p:childTnLst>
                              <p:par>
                                <p:cTn id="48" presetID="30" presetClass="entr" presetSubtype="0"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800" decel="100000"/>
                                        <p:tgtEl>
                                          <p:spTgt spid="11"/>
                                        </p:tgtEl>
                                      </p:cBhvr>
                                    </p:animEffect>
                                    <p:anim calcmode="lin" valueType="num">
                                      <p:cBhvr>
                                        <p:cTn id="51" dur="800" decel="100000" fill="hold"/>
                                        <p:tgtEl>
                                          <p:spTgt spid="11"/>
                                        </p:tgtEl>
                                        <p:attrNameLst>
                                          <p:attrName>style.rotation</p:attrName>
                                        </p:attrNameLst>
                                      </p:cBhvr>
                                      <p:tavLst>
                                        <p:tav tm="0">
                                          <p:val>
                                            <p:fltVal val="-90"/>
                                          </p:val>
                                        </p:tav>
                                        <p:tav tm="100000">
                                          <p:val>
                                            <p:fltVal val="0"/>
                                          </p:val>
                                        </p:tav>
                                      </p:tavLst>
                                    </p:anim>
                                    <p:anim calcmode="lin" valueType="num">
                                      <p:cBhvr>
                                        <p:cTn id="52" dur="800" decel="100000" fill="hold"/>
                                        <p:tgtEl>
                                          <p:spTgt spid="11"/>
                                        </p:tgtEl>
                                        <p:attrNameLst>
                                          <p:attrName>ppt_x</p:attrName>
                                        </p:attrNameLst>
                                      </p:cBhvr>
                                      <p:tavLst>
                                        <p:tav tm="0">
                                          <p:val>
                                            <p:strVal val="#ppt_x+0.4"/>
                                          </p:val>
                                        </p:tav>
                                        <p:tav tm="100000">
                                          <p:val>
                                            <p:strVal val="#ppt_x-0.05"/>
                                          </p:val>
                                        </p:tav>
                                      </p:tavLst>
                                    </p:anim>
                                    <p:anim calcmode="lin" valueType="num">
                                      <p:cBhvr>
                                        <p:cTn id="53" dur="800" decel="100000" fill="hold"/>
                                        <p:tgtEl>
                                          <p:spTgt spid="11"/>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56" fill="hold">
                            <p:stCondLst>
                              <p:cond delay="5000"/>
                            </p:stCondLst>
                            <p:childTnLst>
                              <p:par>
                                <p:cTn id="57" presetID="30" presetClass="entr" presetSubtype="0" fill="hold" grpId="1"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800" decel="100000"/>
                                        <p:tgtEl>
                                          <p:spTgt spid="16"/>
                                        </p:tgtEl>
                                      </p:cBhvr>
                                    </p:animEffect>
                                    <p:anim calcmode="lin" valueType="num">
                                      <p:cBhvr>
                                        <p:cTn id="60" dur="800" decel="100000" fill="hold"/>
                                        <p:tgtEl>
                                          <p:spTgt spid="16"/>
                                        </p:tgtEl>
                                        <p:attrNameLst>
                                          <p:attrName>style.rotation</p:attrName>
                                        </p:attrNameLst>
                                      </p:cBhvr>
                                      <p:tavLst>
                                        <p:tav tm="0">
                                          <p:val>
                                            <p:fltVal val="-90"/>
                                          </p:val>
                                        </p:tav>
                                        <p:tav tm="100000">
                                          <p:val>
                                            <p:fltVal val="0"/>
                                          </p:val>
                                        </p:tav>
                                      </p:tavLst>
                                    </p:anim>
                                    <p:anim calcmode="lin" valueType="num">
                                      <p:cBhvr>
                                        <p:cTn id="61" dur="800" decel="100000" fill="hold"/>
                                        <p:tgtEl>
                                          <p:spTgt spid="16"/>
                                        </p:tgtEl>
                                        <p:attrNameLst>
                                          <p:attrName>ppt_x</p:attrName>
                                        </p:attrNameLst>
                                      </p:cBhvr>
                                      <p:tavLst>
                                        <p:tav tm="0">
                                          <p:val>
                                            <p:strVal val="#ppt_x+0.4"/>
                                          </p:val>
                                        </p:tav>
                                        <p:tav tm="100000">
                                          <p:val>
                                            <p:strVal val="#ppt_x-0.05"/>
                                          </p:val>
                                        </p:tav>
                                      </p:tavLst>
                                    </p:anim>
                                    <p:anim calcmode="lin" valueType="num">
                                      <p:cBhvr>
                                        <p:cTn id="62" dur="800" decel="100000" fill="hold"/>
                                        <p:tgtEl>
                                          <p:spTgt spid="16"/>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par>
                          <p:cTn id="65" fill="hold">
                            <p:stCondLst>
                              <p:cond delay="6000"/>
                            </p:stCondLst>
                            <p:childTnLst>
                              <p:par>
                                <p:cTn id="66" presetID="30" presetClass="entr" presetSubtype="0"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800" decel="100000"/>
                                        <p:tgtEl>
                                          <p:spTgt spid="17"/>
                                        </p:tgtEl>
                                      </p:cBhvr>
                                    </p:animEffect>
                                    <p:anim calcmode="lin" valueType="num">
                                      <p:cBhvr>
                                        <p:cTn id="69" dur="800" decel="100000" fill="hold"/>
                                        <p:tgtEl>
                                          <p:spTgt spid="17"/>
                                        </p:tgtEl>
                                        <p:attrNameLst>
                                          <p:attrName>style.rotation</p:attrName>
                                        </p:attrNameLst>
                                      </p:cBhvr>
                                      <p:tavLst>
                                        <p:tav tm="0">
                                          <p:val>
                                            <p:fltVal val="-90"/>
                                          </p:val>
                                        </p:tav>
                                        <p:tav tm="100000">
                                          <p:val>
                                            <p:fltVal val="0"/>
                                          </p:val>
                                        </p:tav>
                                      </p:tavLst>
                                    </p:anim>
                                    <p:anim calcmode="lin" valueType="num">
                                      <p:cBhvr>
                                        <p:cTn id="70" dur="800" decel="100000" fill="hold"/>
                                        <p:tgtEl>
                                          <p:spTgt spid="17"/>
                                        </p:tgtEl>
                                        <p:attrNameLst>
                                          <p:attrName>ppt_x</p:attrName>
                                        </p:attrNameLst>
                                      </p:cBhvr>
                                      <p:tavLst>
                                        <p:tav tm="0">
                                          <p:val>
                                            <p:strVal val="#ppt_x+0.4"/>
                                          </p:val>
                                        </p:tav>
                                        <p:tav tm="100000">
                                          <p:val>
                                            <p:strVal val="#ppt_x-0.05"/>
                                          </p:val>
                                        </p:tav>
                                      </p:tavLst>
                                    </p:anim>
                                    <p:anim calcmode="lin" valueType="num">
                                      <p:cBhvr>
                                        <p:cTn id="71" dur="800" decel="100000" fill="hold"/>
                                        <p:tgtEl>
                                          <p:spTgt spid="17"/>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74" fill="hold">
                            <p:stCondLst>
                              <p:cond delay="7000"/>
                            </p:stCondLst>
                            <p:childTnLst>
                              <p:par>
                                <p:cTn id="75" presetID="30" presetClass="entr" presetSubtype="0" fill="hold" grpId="1"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800" decel="100000"/>
                                        <p:tgtEl>
                                          <p:spTgt spid="20"/>
                                        </p:tgtEl>
                                      </p:cBhvr>
                                    </p:animEffect>
                                    <p:anim calcmode="lin" valueType="num">
                                      <p:cBhvr>
                                        <p:cTn id="78" dur="800" decel="100000" fill="hold"/>
                                        <p:tgtEl>
                                          <p:spTgt spid="20"/>
                                        </p:tgtEl>
                                        <p:attrNameLst>
                                          <p:attrName>style.rotation</p:attrName>
                                        </p:attrNameLst>
                                      </p:cBhvr>
                                      <p:tavLst>
                                        <p:tav tm="0">
                                          <p:val>
                                            <p:fltVal val="-90"/>
                                          </p:val>
                                        </p:tav>
                                        <p:tav tm="100000">
                                          <p:val>
                                            <p:fltVal val="0"/>
                                          </p:val>
                                        </p:tav>
                                      </p:tavLst>
                                    </p:anim>
                                    <p:anim calcmode="lin" valueType="num">
                                      <p:cBhvr>
                                        <p:cTn id="79" dur="800" decel="100000" fill="hold"/>
                                        <p:tgtEl>
                                          <p:spTgt spid="20"/>
                                        </p:tgtEl>
                                        <p:attrNameLst>
                                          <p:attrName>ppt_x</p:attrName>
                                        </p:attrNameLst>
                                      </p:cBhvr>
                                      <p:tavLst>
                                        <p:tav tm="0">
                                          <p:val>
                                            <p:strVal val="#ppt_x+0.4"/>
                                          </p:val>
                                        </p:tav>
                                        <p:tav tm="100000">
                                          <p:val>
                                            <p:strVal val="#ppt_x-0.05"/>
                                          </p:val>
                                        </p:tav>
                                      </p:tavLst>
                                    </p:anim>
                                    <p:anim calcmode="lin" valueType="num">
                                      <p:cBhvr>
                                        <p:cTn id="80" dur="800" decel="100000" fill="hold"/>
                                        <p:tgtEl>
                                          <p:spTgt spid="20"/>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6" grpId="0"/>
      <p:bldP spid="16" grpId="1"/>
      <p:bldP spid="20" grpId="0"/>
      <p:bldP spid="20"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第一</a:t>
            </a:r>
            <a:r>
              <a:rPr lang="en-US" altLang="zh-CN"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38115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26CD5"/>
        </a:solidFill>
        <a:effectLst/>
      </p:bgPr>
    </p:bg>
    <p:spTree>
      <p:nvGrpSpPr>
        <p:cNvPr id="1" name=""/>
        <p:cNvGrpSpPr/>
        <p:nvPr/>
      </p:nvGrpSpPr>
      <p:grpSpPr>
        <a:xfrm>
          <a:off x="0" y="0"/>
          <a:ext cx="0" cy="0"/>
          <a:chOff x="0" y="0"/>
          <a:chExt cx="0" cy="0"/>
        </a:xfrm>
      </p:grpSpPr>
      <p:sp>
        <p:nvSpPr>
          <p:cNvPr id="3" name="PA-内容占位符 2"/>
          <p:cNvSpPr>
            <a:spLocks noGrp="1"/>
          </p:cNvSpPr>
          <p:nvPr>
            <p:ph idx="1"/>
            <p:custDataLst>
              <p:tags r:id="rId2"/>
            </p:custDataLst>
          </p:nvPr>
        </p:nvSpPr>
        <p:spPr>
          <a:xfrm>
            <a:off x="8993204" y="1767873"/>
            <a:ext cx="10515600" cy="4351338"/>
          </a:xfrm>
        </p:spPr>
        <p:txBody>
          <a:bodyPr/>
          <a:lstStyle/>
          <a:p>
            <a:endParaRPr lang="zh-CN" altLang="en-US" dirty="0">
              <a:cs typeface="+mn-ea"/>
              <a:sym typeface="+mn-lt"/>
            </a:endParaRPr>
          </a:p>
          <a:p>
            <a:endParaRPr lang="zh-CN" altLang="en-US" dirty="0">
              <a:cs typeface="+mn-ea"/>
              <a:sym typeface="+mn-lt"/>
            </a:endParaRPr>
          </a:p>
        </p:txBody>
      </p:sp>
      <p:grpSp>
        <p:nvGrpSpPr>
          <p:cNvPr id="4" name="PA-组合 3">
            <a:extLst>
              <a:ext uri="{FF2B5EF4-FFF2-40B4-BE49-F238E27FC236}">
                <a16:creationId xmlns:a16="http://schemas.microsoft.com/office/drawing/2014/main" xmlns="" id="{E63AED7C-1C27-40FA-8205-3510F584A70A}"/>
              </a:ext>
            </a:extLst>
          </p:cNvPr>
          <p:cNvGrpSpPr/>
          <p:nvPr>
            <p:custDataLst>
              <p:tags r:id="rId3"/>
            </p:custDataLst>
          </p:nvPr>
        </p:nvGrpSpPr>
        <p:grpSpPr>
          <a:xfrm>
            <a:off x="485213" y="358156"/>
            <a:ext cx="2956487" cy="922020"/>
            <a:chOff x="485213" y="358156"/>
            <a:chExt cx="2956487" cy="922020"/>
          </a:xfrm>
        </p:grpSpPr>
        <p:sp>
          <p:nvSpPr>
            <p:cNvPr id="5" name="PA-文本框 4">
              <a:extLst>
                <a:ext uri="{FF2B5EF4-FFF2-40B4-BE49-F238E27FC236}">
                  <a16:creationId xmlns:a16="http://schemas.microsoft.com/office/drawing/2014/main" xmlns="" id="{362E2016-E01A-4D3F-BFD8-6ED9A4F42390}"/>
                </a:ext>
              </a:extLst>
            </p:cNvPr>
            <p:cNvSpPr txBox="1"/>
            <p:nvPr>
              <p:custDataLst>
                <p:tags r:id="rId17"/>
              </p:custDataLst>
            </p:nvPr>
          </p:nvSpPr>
          <p:spPr>
            <a:xfrm>
              <a:off x="485213" y="358156"/>
              <a:ext cx="1879857" cy="922020"/>
            </a:xfrm>
            <a:prstGeom prst="rect">
              <a:avLst/>
            </a:prstGeom>
            <a:noFill/>
          </p:spPr>
          <p:txBody>
            <a:bodyPr wrap="square" rtlCol="0">
              <a:spAutoFit/>
            </a:bodyPr>
            <a:lstStyle/>
            <a:p>
              <a:r>
                <a:rPr lang="zh-CN" altLang="en-US" sz="5400" b="1" spc="600" dirty="0">
                  <a:ln>
                    <a:solidFill>
                      <a:schemeClr val="bg1"/>
                    </a:solidFill>
                  </a:ln>
                  <a:solidFill>
                    <a:schemeClr val="accent4"/>
                  </a:solidFill>
                  <a:effectLst>
                    <a:outerShdw blurRad="38100" dist="38100" dir="2700000" algn="tl">
                      <a:srgbClr val="000000">
                        <a:alpha val="43137"/>
                      </a:srgbClr>
                    </a:outerShdw>
                  </a:effectLst>
                  <a:cs typeface="+mn-ea"/>
                  <a:sym typeface="+mn-lt"/>
                </a:rPr>
                <a:t>目录</a:t>
              </a:r>
            </a:p>
          </p:txBody>
        </p:sp>
        <p:sp>
          <p:nvSpPr>
            <p:cNvPr id="6" name="PA-文本框 5">
              <a:extLst>
                <a:ext uri="{FF2B5EF4-FFF2-40B4-BE49-F238E27FC236}">
                  <a16:creationId xmlns:a16="http://schemas.microsoft.com/office/drawing/2014/main" xmlns="" id="{5BF61020-0823-4762-9070-4796F75540B9}"/>
                </a:ext>
              </a:extLst>
            </p:cNvPr>
            <p:cNvSpPr txBox="1"/>
            <p:nvPr>
              <p:custDataLst>
                <p:tags r:id="rId18"/>
              </p:custDataLst>
            </p:nvPr>
          </p:nvSpPr>
          <p:spPr>
            <a:xfrm>
              <a:off x="2091373" y="893466"/>
              <a:ext cx="1350327" cy="261610"/>
            </a:xfrm>
            <a:prstGeom prst="rect">
              <a:avLst/>
            </a:prstGeom>
            <a:noFill/>
          </p:spPr>
          <p:txBody>
            <a:bodyPr wrap="square">
              <a:spAutoFit/>
            </a:bodyPr>
            <a:lstStyle/>
            <a:p>
              <a:pPr algn="dist"/>
              <a:r>
                <a:rPr lang="zh-CN" altLang="en-US" sz="1100" dirty="0">
                  <a:solidFill>
                    <a:schemeClr val="bg1"/>
                  </a:solidFill>
                  <a:cs typeface="+mn-ea"/>
                  <a:sym typeface="+mn-lt"/>
                </a:rPr>
                <a:t>preface</a:t>
              </a:r>
            </a:p>
          </p:txBody>
        </p:sp>
        <p:cxnSp>
          <p:nvCxnSpPr>
            <p:cNvPr id="7" name="PA-直接连接符 6">
              <a:extLst>
                <a:ext uri="{FF2B5EF4-FFF2-40B4-BE49-F238E27FC236}">
                  <a16:creationId xmlns:a16="http://schemas.microsoft.com/office/drawing/2014/main" xmlns="" id="{6F3090CB-BC8E-49BC-BAF3-074DEE8B4C32}"/>
                </a:ext>
              </a:extLst>
            </p:cNvPr>
            <p:cNvCxnSpPr>
              <a:cxnSpLocks/>
            </p:cNvCxnSpPr>
            <p:nvPr>
              <p:custDataLst>
                <p:tags r:id="rId19"/>
              </p:custDataLst>
            </p:nvPr>
          </p:nvCxnSpPr>
          <p:spPr>
            <a:xfrm>
              <a:off x="2115661" y="876316"/>
              <a:ext cx="13017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组合 7">
              <a:extLst>
                <a:ext uri="{FF2B5EF4-FFF2-40B4-BE49-F238E27FC236}">
                  <a16:creationId xmlns:a16="http://schemas.microsoft.com/office/drawing/2014/main" xmlns="" id="{22AA01FC-81F8-4ECE-A5DB-16DE2218F27F}"/>
                </a:ext>
              </a:extLst>
            </p:cNvPr>
            <p:cNvGrpSpPr/>
            <p:nvPr/>
          </p:nvGrpSpPr>
          <p:grpSpPr>
            <a:xfrm>
              <a:off x="2214087" y="635557"/>
              <a:ext cx="1104898" cy="166223"/>
              <a:chOff x="4572000" y="723588"/>
              <a:chExt cx="2152648" cy="323849"/>
            </a:xfrm>
          </p:grpSpPr>
          <p:sp>
            <p:nvSpPr>
              <p:cNvPr id="9" name="PA-椭圆 8">
                <a:extLst>
                  <a:ext uri="{FF2B5EF4-FFF2-40B4-BE49-F238E27FC236}">
                    <a16:creationId xmlns:a16="http://schemas.microsoft.com/office/drawing/2014/main" xmlns="" id="{CAF18E6A-8397-477A-A407-64000822C626}"/>
                  </a:ext>
                </a:extLst>
              </p:cNvPr>
              <p:cNvSpPr/>
              <p:nvPr>
                <p:custDataLst>
                  <p:tags r:id="rId20"/>
                </p:custDataLst>
              </p:nvPr>
            </p:nvSpPr>
            <p:spPr>
              <a:xfrm>
                <a:off x="4572000"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开</a:t>
                </a:r>
              </a:p>
            </p:txBody>
          </p:sp>
          <p:sp>
            <p:nvSpPr>
              <p:cNvPr id="10" name="PA-椭圆 9">
                <a:extLst>
                  <a:ext uri="{FF2B5EF4-FFF2-40B4-BE49-F238E27FC236}">
                    <a16:creationId xmlns:a16="http://schemas.microsoft.com/office/drawing/2014/main" xmlns="" id="{8E9948C4-1C08-4F76-A83E-58B308C49AA5}"/>
                  </a:ext>
                </a:extLst>
              </p:cNvPr>
              <p:cNvSpPr/>
              <p:nvPr>
                <p:custDataLst>
                  <p:tags r:id="rId21"/>
                </p:custDataLst>
              </p:nvPr>
            </p:nvSpPr>
            <p:spPr>
              <a:xfrm>
                <a:off x="5038724"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学</a:t>
                </a:r>
              </a:p>
            </p:txBody>
          </p:sp>
          <p:sp>
            <p:nvSpPr>
              <p:cNvPr id="11" name="PA-椭圆 10">
                <a:extLst>
                  <a:ext uri="{FF2B5EF4-FFF2-40B4-BE49-F238E27FC236}">
                    <a16:creationId xmlns:a16="http://schemas.microsoft.com/office/drawing/2014/main" xmlns="" id="{FBFEB60E-5868-430F-A7AB-F23D55A282F3}"/>
                  </a:ext>
                </a:extLst>
              </p:cNvPr>
              <p:cNvSpPr/>
              <p:nvPr>
                <p:custDataLst>
                  <p:tags r:id="rId22"/>
                </p:custDataLst>
              </p:nvPr>
            </p:nvSpPr>
            <p:spPr>
              <a:xfrm>
                <a:off x="5467351"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第</a:t>
                </a:r>
              </a:p>
            </p:txBody>
          </p:sp>
          <p:sp>
            <p:nvSpPr>
              <p:cNvPr id="12" name="PA-椭圆 11">
                <a:extLst>
                  <a:ext uri="{FF2B5EF4-FFF2-40B4-BE49-F238E27FC236}">
                    <a16:creationId xmlns:a16="http://schemas.microsoft.com/office/drawing/2014/main" xmlns="" id="{0D6A4DC9-060C-4521-BEC4-E80F27F0690E}"/>
                  </a:ext>
                </a:extLst>
              </p:cNvPr>
              <p:cNvSpPr/>
              <p:nvPr>
                <p:custDataLst>
                  <p:tags r:id="rId23"/>
                </p:custDataLst>
              </p:nvPr>
            </p:nvSpPr>
            <p:spPr>
              <a:xfrm>
                <a:off x="5934075"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一</a:t>
                </a:r>
              </a:p>
            </p:txBody>
          </p:sp>
          <p:sp>
            <p:nvSpPr>
              <p:cNvPr id="13" name="PA-椭圆 12">
                <a:extLst>
                  <a:ext uri="{FF2B5EF4-FFF2-40B4-BE49-F238E27FC236}">
                    <a16:creationId xmlns:a16="http://schemas.microsoft.com/office/drawing/2014/main" xmlns="" id="{E04E42B4-5477-4A17-BCCB-BAEAD379A442}"/>
                  </a:ext>
                </a:extLst>
              </p:cNvPr>
              <p:cNvSpPr/>
              <p:nvPr>
                <p:custDataLst>
                  <p:tags r:id="rId24"/>
                </p:custDataLst>
              </p:nvPr>
            </p:nvSpPr>
            <p:spPr>
              <a:xfrm>
                <a:off x="6400799"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课</a:t>
                </a:r>
              </a:p>
            </p:txBody>
          </p:sp>
        </p:grpSp>
      </p:grpSp>
      <p:grpSp>
        <p:nvGrpSpPr>
          <p:cNvPr id="32" name="PA-组合 31">
            <a:extLst>
              <a:ext uri="{FF2B5EF4-FFF2-40B4-BE49-F238E27FC236}">
                <a16:creationId xmlns:a16="http://schemas.microsoft.com/office/drawing/2014/main" xmlns="" id="{E558337E-AC42-4269-A71C-07F58E57B459}"/>
              </a:ext>
            </a:extLst>
          </p:cNvPr>
          <p:cNvGrpSpPr/>
          <p:nvPr>
            <p:custDataLst>
              <p:tags r:id="rId4"/>
            </p:custDataLst>
          </p:nvPr>
        </p:nvGrpSpPr>
        <p:grpSpPr>
          <a:xfrm>
            <a:off x="1747700" y="2160573"/>
            <a:ext cx="5312869" cy="2992972"/>
            <a:chOff x="3936851" y="1915671"/>
            <a:chExt cx="5312869" cy="2992972"/>
          </a:xfrm>
        </p:grpSpPr>
        <p:grpSp>
          <p:nvGrpSpPr>
            <p:cNvPr id="14" name="组合 13">
              <a:extLst>
                <a:ext uri="{FF2B5EF4-FFF2-40B4-BE49-F238E27FC236}">
                  <a16:creationId xmlns:a16="http://schemas.microsoft.com/office/drawing/2014/main" xmlns="" id="{FA9D93D1-717B-42A9-B4F3-BEF0B1F905A7}"/>
                </a:ext>
              </a:extLst>
            </p:cNvPr>
            <p:cNvGrpSpPr/>
            <p:nvPr/>
          </p:nvGrpSpPr>
          <p:grpSpPr>
            <a:xfrm>
              <a:off x="3936851" y="1915671"/>
              <a:ext cx="5312869" cy="766758"/>
              <a:chOff x="2768705" y="2402905"/>
              <a:chExt cx="5312869" cy="766758"/>
            </a:xfrm>
          </p:grpSpPr>
          <p:sp>
            <p:nvSpPr>
              <p:cNvPr id="15" name="PA-椭圆 14">
                <a:extLst>
                  <a:ext uri="{FF2B5EF4-FFF2-40B4-BE49-F238E27FC236}">
                    <a16:creationId xmlns:a16="http://schemas.microsoft.com/office/drawing/2014/main" xmlns="" id="{97AEC51B-6658-433E-96F9-588F6276944F}"/>
                  </a:ext>
                </a:extLst>
              </p:cNvPr>
              <p:cNvSpPr/>
              <p:nvPr>
                <p:custDataLst>
                  <p:tags r:id="rId14"/>
                </p:custDataLst>
              </p:nvPr>
            </p:nvSpPr>
            <p:spPr>
              <a:xfrm>
                <a:off x="2768705" y="2569708"/>
                <a:ext cx="572107" cy="572107"/>
              </a:xfrm>
              <a:prstGeom prst="ellipse">
                <a:avLst/>
              </a:prstGeom>
              <a:solidFill>
                <a:srgbClr val="FED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cs typeface="+mn-ea"/>
                    <a:sym typeface="+mn-lt"/>
                  </a:rPr>
                  <a:t>1</a:t>
                </a:r>
              </a:p>
            </p:txBody>
          </p:sp>
          <p:grpSp>
            <p:nvGrpSpPr>
              <p:cNvPr id="16" name="组合 15">
                <a:extLst>
                  <a:ext uri="{FF2B5EF4-FFF2-40B4-BE49-F238E27FC236}">
                    <a16:creationId xmlns:a16="http://schemas.microsoft.com/office/drawing/2014/main" xmlns="" id="{E4E2608D-7E8A-4364-9DBA-B02CD018A934}"/>
                  </a:ext>
                </a:extLst>
              </p:cNvPr>
              <p:cNvGrpSpPr/>
              <p:nvPr/>
            </p:nvGrpSpPr>
            <p:grpSpPr>
              <a:xfrm>
                <a:off x="3476264" y="2402905"/>
                <a:ext cx="4605310" cy="766758"/>
                <a:chOff x="2828082" y="2402905"/>
                <a:chExt cx="4605310" cy="766758"/>
              </a:xfrm>
            </p:grpSpPr>
            <p:cxnSp>
              <p:nvCxnSpPr>
                <p:cNvPr id="17" name="PA-直接连接符 16">
                  <a:extLst>
                    <a:ext uri="{FF2B5EF4-FFF2-40B4-BE49-F238E27FC236}">
                      <a16:creationId xmlns:a16="http://schemas.microsoft.com/office/drawing/2014/main" xmlns="" id="{74DD27A0-6F81-4D88-86FE-EFB40000D22A}"/>
                    </a:ext>
                  </a:extLst>
                </p:cNvPr>
                <p:cNvCxnSpPr/>
                <p:nvPr>
                  <p:custDataLst>
                    <p:tags r:id="rId15"/>
                  </p:custDataLst>
                </p:nvPr>
              </p:nvCxnSpPr>
              <p:spPr>
                <a:xfrm>
                  <a:off x="2915920" y="3169663"/>
                  <a:ext cx="2801974" cy="0"/>
                </a:xfrm>
                <a:prstGeom prst="line">
                  <a:avLst/>
                </a:prstGeom>
                <a:ln>
                  <a:solidFill>
                    <a:schemeClr val="bg1"/>
                  </a:solidFill>
                </a:ln>
              </p:spPr>
              <p:style>
                <a:lnRef idx="1">
                  <a:schemeClr val="accent3"/>
                </a:lnRef>
                <a:fillRef idx="0">
                  <a:schemeClr val="accent3"/>
                </a:fillRef>
                <a:effectRef idx="0">
                  <a:schemeClr val="accent3"/>
                </a:effectRef>
                <a:fontRef idx="minor">
                  <a:schemeClr val="tx1"/>
                </a:fontRef>
              </p:style>
            </p:cxnSp>
            <p:sp>
              <p:nvSpPr>
                <p:cNvPr id="18" name="PA-文本框 17">
                  <a:extLst>
                    <a:ext uri="{FF2B5EF4-FFF2-40B4-BE49-F238E27FC236}">
                      <a16:creationId xmlns:a16="http://schemas.microsoft.com/office/drawing/2014/main" xmlns="" id="{4CCFAA5E-F386-4F30-A0E0-4B29CC2FFAEC}"/>
                    </a:ext>
                  </a:extLst>
                </p:cNvPr>
                <p:cNvSpPr txBox="1"/>
                <p:nvPr>
                  <p:custDataLst>
                    <p:tags r:id="rId16"/>
                  </p:custDataLst>
                </p:nvPr>
              </p:nvSpPr>
              <p:spPr>
                <a:xfrm>
                  <a:off x="2828082" y="2402905"/>
                  <a:ext cx="4605310" cy="646331"/>
                </a:xfrm>
                <a:prstGeom prst="rect">
                  <a:avLst/>
                </a:prstGeom>
                <a:noFill/>
              </p:spPr>
              <p:txBody>
                <a:bodyPr wrap="square" rtlCol="0">
                  <a:spAutoFit/>
                </a:bodyPr>
                <a:lstStyle/>
                <a:p>
                  <a:pPr algn="just"/>
                  <a:r>
                    <a:rPr lang="zh-CN" altLang="en-US" sz="3600" dirty="0">
                      <a:solidFill>
                        <a:schemeClr val="bg1"/>
                      </a:solidFill>
                      <a:cs typeface="+mn-ea"/>
                      <a:sym typeface="+mn-lt"/>
                    </a:rPr>
                    <a:t>如何实现自己的梦想</a:t>
                  </a:r>
                </a:p>
              </p:txBody>
            </p:sp>
          </p:grpSp>
        </p:grpSp>
        <p:grpSp>
          <p:nvGrpSpPr>
            <p:cNvPr id="19" name="组合 18">
              <a:extLst>
                <a:ext uri="{FF2B5EF4-FFF2-40B4-BE49-F238E27FC236}">
                  <a16:creationId xmlns:a16="http://schemas.microsoft.com/office/drawing/2014/main" xmlns="" id="{E3173DBE-47CA-4C57-BB83-562442173120}"/>
                </a:ext>
              </a:extLst>
            </p:cNvPr>
            <p:cNvGrpSpPr/>
            <p:nvPr/>
          </p:nvGrpSpPr>
          <p:grpSpPr>
            <a:xfrm>
              <a:off x="3936851" y="3044624"/>
              <a:ext cx="5312869" cy="766758"/>
              <a:chOff x="2768705" y="2402905"/>
              <a:chExt cx="5312869" cy="766758"/>
            </a:xfrm>
          </p:grpSpPr>
          <p:sp>
            <p:nvSpPr>
              <p:cNvPr id="20" name="PA-椭圆 19">
                <a:extLst>
                  <a:ext uri="{FF2B5EF4-FFF2-40B4-BE49-F238E27FC236}">
                    <a16:creationId xmlns:a16="http://schemas.microsoft.com/office/drawing/2014/main" xmlns="" id="{31383210-5C6C-4309-A548-F029CE666C97}"/>
                  </a:ext>
                </a:extLst>
              </p:cNvPr>
              <p:cNvSpPr/>
              <p:nvPr>
                <p:custDataLst>
                  <p:tags r:id="rId11"/>
                </p:custDataLst>
              </p:nvPr>
            </p:nvSpPr>
            <p:spPr>
              <a:xfrm>
                <a:off x="2768705" y="2569708"/>
                <a:ext cx="572107" cy="572107"/>
              </a:xfrm>
              <a:prstGeom prst="ellipse">
                <a:avLst/>
              </a:prstGeom>
              <a:solidFill>
                <a:srgbClr val="FED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cs typeface="+mn-ea"/>
                    <a:sym typeface="+mn-lt"/>
                  </a:rPr>
                  <a:t>2</a:t>
                </a:r>
              </a:p>
            </p:txBody>
          </p:sp>
          <p:grpSp>
            <p:nvGrpSpPr>
              <p:cNvPr id="21" name="组合 20">
                <a:extLst>
                  <a:ext uri="{FF2B5EF4-FFF2-40B4-BE49-F238E27FC236}">
                    <a16:creationId xmlns:a16="http://schemas.microsoft.com/office/drawing/2014/main" xmlns="" id="{D136E9A5-B49D-4500-9F14-2A39F104845A}"/>
                  </a:ext>
                </a:extLst>
              </p:cNvPr>
              <p:cNvGrpSpPr/>
              <p:nvPr/>
            </p:nvGrpSpPr>
            <p:grpSpPr>
              <a:xfrm>
                <a:off x="3476264" y="2402905"/>
                <a:ext cx="4605310" cy="766758"/>
                <a:chOff x="2828082" y="2402905"/>
                <a:chExt cx="4605310" cy="766758"/>
              </a:xfrm>
            </p:grpSpPr>
            <p:cxnSp>
              <p:nvCxnSpPr>
                <p:cNvPr id="22" name="PA-直接连接符 21">
                  <a:extLst>
                    <a:ext uri="{FF2B5EF4-FFF2-40B4-BE49-F238E27FC236}">
                      <a16:creationId xmlns:a16="http://schemas.microsoft.com/office/drawing/2014/main" xmlns="" id="{73847C31-D947-4D3D-B512-8877A3EA7FA8}"/>
                    </a:ext>
                  </a:extLst>
                </p:cNvPr>
                <p:cNvCxnSpPr/>
                <p:nvPr>
                  <p:custDataLst>
                    <p:tags r:id="rId12"/>
                  </p:custDataLst>
                </p:nvPr>
              </p:nvCxnSpPr>
              <p:spPr>
                <a:xfrm>
                  <a:off x="2915920" y="3169663"/>
                  <a:ext cx="2801974" cy="0"/>
                </a:xfrm>
                <a:prstGeom prst="line">
                  <a:avLst/>
                </a:prstGeom>
                <a:ln>
                  <a:solidFill>
                    <a:schemeClr val="bg1"/>
                  </a:solidFill>
                </a:ln>
              </p:spPr>
              <p:style>
                <a:lnRef idx="1">
                  <a:schemeClr val="accent3"/>
                </a:lnRef>
                <a:fillRef idx="0">
                  <a:schemeClr val="accent3"/>
                </a:fillRef>
                <a:effectRef idx="0">
                  <a:schemeClr val="accent3"/>
                </a:effectRef>
                <a:fontRef idx="minor">
                  <a:schemeClr val="tx1"/>
                </a:fontRef>
              </p:style>
            </p:cxnSp>
            <p:sp>
              <p:nvSpPr>
                <p:cNvPr id="23" name="PA-文本框 22">
                  <a:extLst>
                    <a:ext uri="{FF2B5EF4-FFF2-40B4-BE49-F238E27FC236}">
                      <a16:creationId xmlns:a16="http://schemas.microsoft.com/office/drawing/2014/main" xmlns="" id="{A1863C92-C2C0-41D3-85BD-1426AE3C68CD}"/>
                    </a:ext>
                  </a:extLst>
                </p:cNvPr>
                <p:cNvSpPr txBox="1"/>
                <p:nvPr>
                  <p:custDataLst>
                    <p:tags r:id="rId13"/>
                  </p:custDataLst>
                </p:nvPr>
              </p:nvSpPr>
              <p:spPr>
                <a:xfrm>
                  <a:off x="2828082" y="2402905"/>
                  <a:ext cx="4605310" cy="646331"/>
                </a:xfrm>
                <a:prstGeom prst="rect">
                  <a:avLst/>
                </a:prstGeom>
                <a:noFill/>
              </p:spPr>
              <p:txBody>
                <a:bodyPr wrap="square" rtlCol="0">
                  <a:spAutoFit/>
                </a:bodyPr>
                <a:lstStyle/>
                <a:p>
                  <a:pPr algn="just"/>
                  <a:r>
                    <a:rPr lang="zh-CN" altLang="en-US" sz="3600" dirty="0">
                      <a:solidFill>
                        <a:schemeClr val="bg1"/>
                      </a:solidFill>
                      <a:cs typeface="+mn-ea"/>
                      <a:sym typeface="+mn-lt"/>
                    </a:rPr>
                    <a:t>师生共勉</a:t>
                  </a:r>
                </a:p>
              </p:txBody>
            </p:sp>
          </p:grpSp>
        </p:grpSp>
        <p:grpSp>
          <p:nvGrpSpPr>
            <p:cNvPr id="24" name="组合 23">
              <a:extLst>
                <a:ext uri="{FF2B5EF4-FFF2-40B4-BE49-F238E27FC236}">
                  <a16:creationId xmlns:a16="http://schemas.microsoft.com/office/drawing/2014/main" xmlns="" id="{6AA0F60B-B847-4BB9-A66F-A48EE8DC4C3D}"/>
                </a:ext>
              </a:extLst>
            </p:cNvPr>
            <p:cNvGrpSpPr/>
            <p:nvPr/>
          </p:nvGrpSpPr>
          <p:grpSpPr>
            <a:xfrm>
              <a:off x="3936851" y="4141885"/>
              <a:ext cx="5312869" cy="766758"/>
              <a:chOff x="2768705" y="2402905"/>
              <a:chExt cx="5312869" cy="766758"/>
            </a:xfrm>
          </p:grpSpPr>
          <p:sp>
            <p:nvSpPr>
              <p:cNvPr id="25" name="PA-椭圆 24">
                <a:extLst>
                  <a:ext uri="{FF2B5EF4-FFF2-40B4-BE49-F238E27FC236}">
                    <a16:creationId xmlns:a16="http://schemas.microsoft.com/office/drawing/2014/main" xmlns="" id="{2B26409B-F9F0-4AC2-8D61-86F3C5702482}"/>
                  </a:ext>
                </a:extLst>
              </p:cNvPr>
              <p:cNvSpPr/>
              <p:nvPr>
                <p:custDataLst>
                  <p:tags r:id="rId8"/>
                </p:custDataLst>
              </p:nvPr>
            </p:nvSpPr>
            <p:spPr>
              <a:xfrm>
                <a:off x="2768705" y="2569708"/>
                <a:ext cx="572107" cy="572107"/>
              </a:xfrm>
              <a:prstGeom prst="ellipse">
                <a:avLst/>
              </a:prstGeom>
              <a:solidFill>
                <a:srgbClr val="FED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cs typeface="+mn-ea"/>
                    <a:sym typeface="+mn-lt"/>
                  </a:rPr>
                  <a:t>3</a:t>
                </a:r>
              </a:p>
            </p:txBody>
          </p:sp>
          <p:grpSp>
            <p:nvGrpSpPr>
              <p:cNvPr id="26" name="组合 25">
                <a:extLst>
                  <a:ext uri="{FF2B5EF4-FFF2-40B4-BE49-F238E27FC236}">
                    <a16:creationId xmlns:a16="http://schemas.microsoft.com/office/drawing/2014/main" xmlns="" id="{2DC1F4EB-75A0-480B-9B75-74A7C5285D82}"/>
                  </a:ext>
                </a:extLst>
              </p:cNvPr>
              <p:cNvGrpSpPr/>
              <p:nvPr/>
            </p:nvGrpSpPr>
            <p:grpSpPr>
              <a:xfrm>
                <a:off x="3476264" y="2402905"/>
                <a:ext cx="4605310" cy="766758"/>
                <a:chOff x="2828082" y="2402905"/>
                <a:chExt cx="4605310" cy="766758"/>
              </a:xfrm>
            </p:grpSpPr>
            <p:cxnSp>
              <p:nvCxnSpPr>
                <p:cNvPr id="27" name="PA-直接连接符 26">
                  <a:extLst>
                    <a:ext uri="{FF2B5EF4-FFF2-40B4-BE49-F238E27FC236}">
                      <a16:creationId xmlns:a16="http://schemas.microsoft.com/office/drawing/2014/main" xmlns="" id="{F0B910AC-C6D6-47D5-A863-2B41907A8A63}"/>
                    </a:ext>
                  </a:extLst>
                </p:cNvPr>
                <p:cNvCxnSpPr/>
                <p:nvPr>
                  <p:custDataLst>
                    <p:tags r:id="rId9"/>
                  </p:custDataLst>
                </p:nvPr>
              </p:nvCxnSpPr>
              <p:spPr>
                <a:xfrm>
                  <a:off x="2915920" y="3169663"/>
                  <a:ext cx="2801974" cy="0"/>
                </a:xfrm>
                <a:prstGeom prst="line">
                  <a:avLst/>
                </a:prstGeom>
                <a:ln>
                  <a:solidFill>
                    <a:schemeClr val="bg1"/>
                  </a:solidFill>
                </a:ln>
              </p:spPr>
              <p:style>
                <a:lnRef idx="1">
                  <a:schemeClr val="accent3"/>
                </a:lnRef>
                <a:fillRef idx="0">
                  <a:schemeClr val="accent3"/>
                </a:fillRef>
                <a:effectRef idx="0">
                  <a:schemeClr val="accent3"/>
                </a:effectRef>
                <a:fontRef idx="minor">
                  <a:schemeClr val="tx1"/>
                </a:fontRef>
              </p:style>
            </p:cxnSp>
            <p:sp>
              <p:nvSpPr>
                <p:cNvPr id="28" name="PA-文本框 27">
                  <a:extLst>
                    <a:ext uri="{FF2B5EF4-FFF2-40B4-BE49-F238E27FC236}">
                      <a16:creationId xmlns:a16="http://schemas.microsoft.com/office/drawing/2014/main" xmlns="" id="{7FC3B1BD-0368-435B-8BFC-619FDE545010}"/>
                    </a:ext>
                  </a:extLst>
                </p:cNvPr>
                <p:cNvSpPr txBox="1"/>
                <p:nvPr>
                  <p:custDataLst>
                    <p:tags r:id="rId10"/>
                  </p:custDataLst>
                </p:nvPr>
              </p:nvSpPr>
              <p:spPr>
                <a:xfrm>
                  <a:off x="2828082" y="2402905"/>
                  <a:ext cx="4605310" cy="646331"/>
                </a:xfrm>
                <a:prstGeom prst="rect">
                  <a:avLst/>
                </a:prstGeom>
                <a:noFill/>
              </p:spPr>
              <p:txBody>
                <a:bodyPr wrap="square" rtlCol="0">
                  <a:spAutoFit/>
                </a:bodyPr>
                <a:lstStyle/>
                <a:p>
                  <a:pPr algn="just"/>
                  <a:r>
                    <a:rPr lang="zh-CN" altLang="en-US" sz="3600" dirty="0">
                      <a:solidFill>
                        <a:schemeClr val="bg1"/>
                      </a:solidFill>
                      <a:cs typeface="+mn-ea"/>
                      <a:sym typeface="+mn-lt"/>
                    </a:rPr>
                    <a:t>播种希望  放飞梦想</a:t>
                  </a:r>
                </a:p>
              </p:txBody>
            </p:sp>
          </p:grpSp>
        </p:grpSp>
      </p:grpSp>
      <p:pic>
        <p:nvPicPr>
          <p:cNvPr id="29" name="PA-图片 28">
            <a:extLst>
              <a:ext uri="{FF2B5EF4-FFF2-40B4-BE49-F238E27FC236}">
                <a16:creationId xmlns:a16="http://schemas.microsoft.com/office/drawing/2014/main" xmlns="" id="{2DB4D402-91FD-45C4-A021-9B6E507CB31C}"/>
              </a:ext>
            </a:extLst>
          </p:cNvPr>
          <p:cNvPicPr>
            <a:picLocks noChangeAspect="1"/>
          </p:cNvPicPr>
          <p:nvPr>
            <p:custDataLst>
              <p:tags r:id="rId5"/>
            </p:custDataLst>
          </p:nvPr>
        </p:nvPicPr>
        <p:blipFill>
          <a:blip r:embed="rId27" cstate="print">
            <a:extLst>
              <a:ext uri="{28A0092B-C50C-407E-A947-70E740481C1C}">
                <a14:useLocalDpi xmlns:a14="http://schemas.microsoft.com/office/drawing/2010/main" val="0"/>
              </a:ext>
            </a:extLst>
          </a:blip>
          <a:stretch>
            <a:fillRect/>
          </a:stretch>
        </p:blipFill>
        <p:spPr>
          <a:xfrm flipH="1">
            <a:off x="7642326" y="2160573"/>
            <a:ext cx="2638080" cy="3462481"/>
          </a:xfrm>
          <a:prstGeom prst="rect">
            <a:avLst/>
          </a:prstGeom>
        </p:spPr>
      </p:pic>
      <p:sp>
        <p:nvSpPr>
          <p:cNvPr id="30" name="PA-矩形 29">
            <a:extLst>
              <a:ext uri="{FF2B5EF4-FFF2-40B4-BE49-F238E27FC236}">
                <a16:creationId xmlns:a16="http://schemas.microsoft.com/office/drawing/2014/main" xmlns="" id="{4A6871E9-7FB4-40F8-B6C5-56D34182F4A3}"/>
              </a:ext>
            </a:extLst>
          </p:cNvPr>
          <p:cNvSpPr/>
          <p:nvPr>
            <p:custDataLst>
              <p:tags r:id="rId6"/>
            </p:custDataLst>
          </p:nvPr>
        </p:nvSpPr>
        <p:spPr>
          <a:xfrm>
            <a:off x="7460790" y="329531"/>
            <a:ext cx="3636010" cy="548548"/>
          </a:xfrm>
          <a:prstGeom prst="rect">
            <a:avLst/>
          </a:prstGeom>
        </p:spPr>
        <p:txBody>
          <a:bodyPr wrap="square">
            <a:spAutoFit/>
          </a:bodyPr>
          <a:lstStyle/>
          <a:p>
            <a:pPr algn="r">
              <a:lnSpc>
                <a:spcPct val="150000"/>
              </a:lnSpc>
            </a:pPr>
            <a:r>
              <a:rPr lang="en-US" altLang="zh-CN" sz="1050" dirty="0">
                <a:solidFill>
                  <a:schemeClr val="bg1"/>
                </a:solidFill>
                <a:cs typeface="+mn-ea"/>
                <a:sym typeface="+mn-lt"/>
              </a:rPr>
              <a:t>Strive for dreams / stand firm for </a:t>
            </a:r>
            <a:r>
              <a:rPr lang="en-US" altLang="zh-CN" sz="1050" dirty="0" err="1">
                <a:solidFill>
                  <a:schemeClr val="bg1"/>
                </a:solidFill>
                <a:cs typeface="+mn-ea"/>
                <a:sym typeface="+mn-lt"/>
              </a:rPr>
              <a:t>idealsStrive</a:t>
            </a:r>
            <a:r>
              <a:rPr lang="en-US" altLang="zh-CN" sz="1050" dirty="0">
                <a:solidFill>
                  <a:schemeClr val="bg1"/>
                </a:solidFill>
                <a:cs typeface="+mn-ea"/>
                <a:sym typeface="+mn-lt"/>
              </a:rPr>
              <a:t> for dreams / stand firm for ideals</a:t>
            </a:r>
          </a:p>
        </p:txBody>
      </p:sp>
      <p:sp>
        <p:nvSpPr>
          <p:cNvPr id="31" name="PA-wave_166892">
            <a:extLst>
              <a:ext uri="{FF2B5EF4-FFF2-40B4-BE49-F238E27FC236}">
                <a16:creationId xmlns:a16="http://schemas.microsoft.com/office/drawing/2014/main" xmlns="" id="{E34CAEA1-0BF7-4815-A767-2B9EB31F3B98}"/>
              </a:ext>
            </a:extLst>
          </p:cNvPr>
          <p:cNvSpPr>
            <a:spLocks noChangeAspect="1"/>
          </p:cNvSpPr>
          <p:nvPr>
            <p:custDataLst>
              <p:tags r:id="rId7"/>
            </p:custDataLst>
          </p:nvPr>
        </p:nvSpPr>
        <p:spPr bwMode="auto">
          <a:xfrm>
            <a:off x="11175540" y="456531"/>
            <a:ext cx="621665" cy="35433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6750" h="352774">
                <a:moveTo>
                  <a:pt x="303425" y="267513"/>
                </a:moveTo>
                <a:cubicBezTo>
                  <a:pt x="325394" y="267612"/>
                  <a:pt x="345983" y="276069"/>
                  <a:pt x="361548" y="291607"/>
                </a:cubicBezTo>
                <a:cubicBezTo>
                  <a:pt x="373173" y="303211"/>
                  <a:pt x="391989" y="303211"/>
                  <a:pt x="403614" y="291607"/>
                </a:cubicBezTo>
                <a:cubicBezTo>
                  <a:pt x="419081" y="276069"/>
                  <a:pt x="439769" y="267513"/>
                  <a:pt x="461738" y="267513"/>
                </a:cubicBezTo>
                <a:cubicBezTo>
                  <a:pt x="483706" y="267612"/>
                  <a:pt x="504394" y="276069"/>
                  <a:pt x="519861" y="291607"/>
                </a:cubicBezTo>
                <a:cubicBezTo>
                  <a:pt x="525476" y="297212"/>
                  <a:pt x="532964" y="300260"/>
                  <a:pt x="540943" y="300260"/>
                </a:cubicBezTo>
                <a:cubicBezTo>
                  <a:pt x="548824" y="300260"/>
                  <a:pt x="556311" y="297212"/>
                  <a:pt x="561927" y="291607"/>
                </a:cubicBezTo>
                <a:cubicBezTo>
                  <a:pt x="572172" y="281379"/>
                  <a:pt x="588821" y="281379"/>
                  <a:pt x="599067" y="291607"/>
                </a:cubicBezTo>
                <a:cubicBezTo>
                  <a:pt x="609312" y="301834"/>
                  <a:pt x="609312" y="318453"/>
                  <a:pt x="599067" y="328680"/>
                </a:cubicBezTo>
                <a:cubicBezTo>
                  <a:pt x="583501" y="344218"/>
                  <a:pt x="562912" y="352774"/>
                  <a:pt x="540943" y="352774"/>
                </a:cubicBezTo>
                <a:cubicBezTo>
                  <a:pt x="518975" y="352774"/>
                  <a:pt x="498286" y="344218"/>
                  <a:pt x="482721" y="328680"/>
                </a:cubicBezTo>
                <a:cubicBezTo>
                  <a:pt x="477106" y="323075"/>
                  <a:pt x="469717" y="320027"/>
                  <a:pt x="461738" y="320027"/>
                </a:cubicBezTo>
                <a:cubicBezTo>
                  <a:pt x="453758" y="320027"/>
                  <a:pt x="446369" y="323075"/>
                  <a:pt x="440754" y="328680"/>
                </a:cubicBezTo>
                <a:cubicBezTo>
                  <a:pt x="408638" y="360739"/>
                  <a:pt x="356426" y="360739"/>
                  <a:pt x="324409" y="328680"/>
                </a:cubicBezTo>
                <a:cubicBezTo>
                  <a:pt x="318793" y="323075"/>
                  <a:pt x="311306" y="320027"/>
                  <a:pt x="303425" y="320027"/>
                </a:cubicBezTo>
                <a:cubicBezTo>
                  <a:pt x="295445" y="320027"/>
                  <a:pt x="287958" y="323075"/>
                  <a:pt x="282343" y="328680"/>
                </a:cubicBezTo>
                <a:cubicBezTo>
                  <a:pt x="250326" y="360739"/>
                  <a:pt x="198113" y="360739"/>
                  <a:pt x="166096" y="328680"/>
                </a:cubicBezTo>
                <a:cubicBezTo>
                  <a:pt x="154471" y="317175"/>
                  <a:pt x="135655" y="317175"/>
                  <a:pt x="124030" y="328680"/>
                </a:cubicBezTo>
                <a:cubicBezTo>
                  <a:pt x="91915" y="360739"/>
                  <a:pt x="39800" y="360739"/>
                  <a:pt x="7685" y="328680"/>
                </a:cubicBezTo>
                <a:cubicBezTo>
                  <a:pt x="-2561" y="318453"/>
                  <a:pt x="-2561" y="301834"/>
                  <a:pt x="7685" y="291607"/>
                </a:cubicBezTo>
                <a:cubicBezTo>
                  <a:pt x="17930" y="281379"/>
                  <a:pt x="34579" y="281379"/>
                  <a:pt x="44825" y="291607"/>
                </a:cubicBezTo>
                <a:cubicBezTo>
                  <a:pt x="56449" y="303211"/>
                  <a:pt x="75266" y="303211"/>
                  <a:pt x="86890" y="291607"/>
                </a:cubicBezTo>
                <a:cubicBezTo>
                  <a:pt x="118908" y="259548"/>
                  <a:pt x="171120" y="259548"/>
                  <a:pt x="203236" y="291607"/>
                </a:cubicBezTo>
                <a:cubicBezTo>
                  <a:pt x="214762" y="303211"/>
                  <a:pt x="233677" y="303211"/>
                  <a:pt x="245203" y="291607"/>
                </a:cubicBezTo>
                <a:cubicBezTo>
                  <a:pt x="260768" y="276069"/>
                  <a:pt x="281456" y="267513"/>
                  <a:pt x="303425" y="267513"/>
                </a:cubicBezTo>
                <a:close/>
                <a:moveTo>
                  <a:pt x="303425" y="133727"/>
                </a:moveTo>
                <a:cubicBezTo>
                  <a:pt x="325394" y="133825"/>
                  <a:pt x="345983" y="142288"/>
                  <a:pt x="361548" y="157837"/>
                </a:cubicBezTo>
                <a:cubicBezTo>
                  <a:pt x="373173" y="169449"/>
                  <a:pt x="391989" y="169449"/>
                  <a:pt x="403614" y="157837"/>
                </a:cubicBezTo>
                <a:cubicBezTo>
                  <a:pt x="419081" y="142288"/>
                  <a:pt x="439769" y="133727"/>
                  <a:pt x="461738" y="133727"/>
                </a:cubicBezTo>
                <a:cubicBezTo>
                  <a:pt x="483706" y="133825"/>
                  <a:pt x="504394" y="142288"/>
                  <a:pt x="519861" y="157837"/>
                </a:cubicBezTo>
                <a:cubicBezTo>
                  <a:pt x="525476" y="163446"/>
                  <a:pt x="532964" y="166497"/>
                  <a:pt x="540943" y="166497"/>
                </a:cubicBezTo>
                <a:cubicBezTo>
                  <a:pt x="548824" y="166497"/>
                  <a:pt x="556311" y="163446"/>
                  <a:pt x="561927" y="157837"/>
                </a:cubicBezTo>
                <a:cubicBezTo>
                  <a:pt x="572172" y="147602"/>
                  <a:pt x="588821" y="147602"/>
                  <a:pt x="599067" y="157837"/>
                </a:cubicBezTo>
                <a:cubicBezTo>
                  <a:pt x="609312" y="168071"/>
                  <a:pt x="609312" y="184702"/>
                  <a:pt x="599067" y="194936"/>
                </a:cubicBezTo>
                <a:cubicBezTo>
                  <a:pt x="583501" y="210485"/>
                  <a:pt x="562912" y="219046"/>
                  <a:pt x="540943" y="219046"/>
                </a:cubicBezTo>
                <a:cubicBezTo>
                  <a:pt x="518975" y="219046"/>
                  <a:pt x="498286" y="210485"/>
                  <a:pt x="482721" y="194936"/>
                </a:cubicBezTo>
                <a:cubicBezTo>
                  <a:pt x="477106" y="189327"/>
                  <a:pt x="469717" y="186276"/>
                  <a:pt x="461738" y="186276"/>
                </a:cubicBezTo>
                <a:cubicBezTo>
                  <a:pt x="453758" y="186276"/>
                  <a:pt x="446369" y="189327"/>
                  <a:pt x="440754" y="194936"/>
                </a:cubicBezTo>
                <a:cubicBezTo>
                  <a:pt x="408638" y="227017"/>
                  <a:pt x="356426" y="227017"/>
                  <a:pt x="324409" y="194936"/>
                </a:cubicBezTo>
                <a:cubicBezTo>
                  <a:pt x="318793" y="189327"/>
                  <a:pt x="311306" y="186276"/>
                  <a:pt x="303425" y="186276"/>
                </a:cubicBezTo>
                <a:cubicBezTo>
                  <a:pt x="295445" y="186276"/>
                  <a:pt x="287958" y="189327"/>
                  <a:pt x="282343" y="194936"/>
                </a:cubicBezTo>
                <a:cubicBezTo>
                  <a:pt x="250326" y="227017"/>
                  <a:pt x="198113" y="227017"/>
                  <a:pt x="166096" y="194936"/>
                </a:cubicBezTo>
                <a:cubicBezTo>
                  <a:pt x="154471" y="183423"/>
                  <a:pt x="135655" y="183423"/>
                  <a:pt x="124030" y="194936"/>
                </a:cubicBezTo>
                <a:cubicBezTo>
                  <a:pt x="91915" y="227017"/>
                  <a:pt x="39800" y="227017"/>
                  <a:pt x="7685" y="194936"/>
                </a:cubicBezTo>
                <a:cubicBezTo>
                  <a:pt x="-2561" y="184702"/>
                  <a:pt x="-2561" y="168071"/>
                  <a:pt x="7685" y="157837"/>
                </a:cubicBezTo>
                <a:cubicBezTo>
                  <a:pt x="17930" y="147602"/>
                  <a:pt x="34579" y="147602"/>
                  <a:pt x="44825" y="157837"/>
                </a:cubicBezTo>
                <a:cubicBezTo>
                  <a:pt x="56449" y="169449"/>
                  <a:pt x="75266" y="169449"/>
                  <a:pt x="86890" y="157837"/>
                </a:cubicBezTo>
                <a:cubicBezTo>
                  <a:pt x="118908" y="125756"/>
                  <a:pt x="171120" y="125756"/>
                  <a:pt x="203236" y="157837"/>
                </a:cubicBezTo>
                <a:cubicBezTo>
                  <a:pt x="214762" y="169449"/>
                  <a:pt x="233677" y="169449"/>
                  <a:pt x="245203" y="157837"/>
                </a:cubicBezTo>
                <a:cubicBezTo>
                  <a:pt x="260768" y="142288"/>
                  <a:pt x="281456" y="133727"/>
                  <a:pt x="303425" y="133727"/>
                </a:cubicBezTo>
                <a:close/>
                <a:moveTo>
                  <a:pt x="303425" y="0"/>
                </a:moveTo>
                <a:cubicBezTo>
                  <a:pt x="325394" y="99"/>
                  <a:pt x="345983" y="8556"/>
                  <a:pt x="361548" y="24094"/>
                </a:cubicBezTo>
                <a:cubicBezTo>
                  <a:pt x="373173" y="35698"/>
                  <a:pt x="391989" y="35698"/>
                  <a:pt x="403614" y="24094"/>
                </a:cubicBezTo>
                <a:cubicBezTo>
                  <a:pt x="419081" y="8556"/>
                  <a:pt x="439769" y="0"/>
                  <a:pt x="461738" y="0"/>
                </a:cubicBezTo>
                <a:cubicBezTo>
                  <a:pt x="483706" y="99"/>
                  <a:pt x="504394" y="8556"/>
                  <a:pt x="519861" y="24094"/>
                </a:cubicBezTo>
                <a:cubicBezTo>
                  <a:pt x="525476" y="29699"/>
                  <a:pt x="532964" y="32747"/>
                  <a:pt x="540943" y="32747"/>
                </a:cubicBezTo>
                <a:cubicBezTo>
                  <a:pt x="548824" y="32747"/>
                  <a:pt x="556311" y="29699"/>
                  <a:pt x="561927" y="24094"/>
                </a:cubicBezTo>
                <a:cubicBezTo>
                  <a:pt x="572172" y="13866"/>
                  <a:pt x="588821" y="13866"/>
                  <a:pt x="599067" y="24094"/>
                </a:cubicBezTo>
                <a:cubicBezTo>
                  <a:pt x="609312" y="34321"/>
                  <a:pt x="609312" y="50940"/>
                  <a:pt x="599067" y="61167"/>
                </a:cubicBezTo>
                <a:cubicBezTo>
                  <a:pt x="583501" y="76705"/>
                  <a:pt x="562912" y="85261"/>
                  <a:pt x="540943" y="85261"/>
                </a:cubicBezTo>
                <a:cubicBezTo>
                  <a:pt x="518975" y="85261"/>
                  <a:pt x="498286" y="76705"/>
                  <a:pt x="482721" y="61167"/>
                </a:cubicBezTo>
                <a:cubicBezTo>
                  <a:pt x="477106" y="55562"/>
                  <a:pt x="469717" y="52514"/>
                  <a:pt x="461738" y="52514"/>
                </a:cubicBezTo>
                <a:cubicBezTo>
                  <a:pt x="453758" y="52514"/>
                  <a:pt x="446369" y="55562"/>
                  <a:pt x="440754" y="61167"/>
                </a:cubicBezTo>
                <a:cubicBezTo>
                  <a:pt x="408638" y="93226"/>
                  <a:pt x="356426" y="93226"/>
                  <a:pt x="324409" y="61167"/>
                </a:cubicBezTo>
                <a:cubicBezTo>
                  <a:pt x="318793" y="55562"/>
                  <a:pt x="311306" y="52514"/>
                  <a:pt x="303425" y="52514"/>
                </a:cubicBezTo>
                <a:cubicBezTo>
                  <a:pt x="295445" y="52514"/>
                  <a:pt x="287958" y="55562"/>
                  <a:pt x="282343" y="61167"/>
                </a:cubicBezTo>
                <a:cubicBezTo>
                  <a:pt x="250326" y="93226"/>
                  <a:pt x="198113" y="93226"/>
                  <a:pt x="165997" y="61167"/>
                </a:cubicBezTo>
                <a:cubicBezTo>
                  <a:pt x="154471" y="49662"/>
                  <a:pt x="135655" y="49662"/>
                  <a:pt x="124030" y="61167"/>
                </a:cubicBezTo>
                <a:cubicBezTo>
                  <a:pt x="91915" y="93226"/>
                  <a:pt x="39800" y="93226"/>
                  <a:pt x="7685" y="61167"/>
                </a:cubicBezTo>
                <a:cubicBezTo>
                  <a:pt x="-2561" y="50940"/>
                  <a:pt x="-2561" y="34321"/>
                  <a:pt x="7685" y="24094"/>
                </a:cubicBezTo>
                <a:cubicBezTo>
                  <a:pt x="17930" y="13866"/>
                  <a:pt x="34579" y="13866"/>
                  <a:pt x="44825" y="24094"/>
                </a:cubicBezTo>
                <a:cubicBezTo>
                  <a:pt x="56449" y="35698"/>
                  <a:pt x="75266" y="35698"/>
                  <a:pt x="86890" y="24094"/>
                </a:cubicBezTo>
                <a:cubicBezTo>
                  <a:pt x="118908" y="-7965"/>
                  <a:pt x="171120" y="-7965"/>
                  <a:pt x="203236" y="24094"/>
                </a:cubicBezTo>
                <a:cubicBezTo>
                  <a:pt x="214762" y="35698"/>
                  <a:pt x="233677" y="35698"/>
                  <a:pt x="245203" y="24094"/>
                </a:cubicBezTo>
                <a:cubicBezTo>
                  <a:pt x="260768" y="8556"/>
                  <a:pt x="281456" y="0"/>
                  <a:pt x="303425" y="0"/>
                </a:cubicBezTo>
                <a:close/>
              </a:path>
            </a:pathLst>
          </a:custGeom>
          <a:solidFill>
            <a:srgbClr val="FFC000"/>
          </a:solidFill>
          <a:ln>
            <a:solidFill>
              <a:schemeClr val="bg1"/>
            </a:solidFill>
          </a:ln>
        </p:spPr>
        <p:txBody>
          <a:bodyPr/>
          <a:lstStyle/>
          <a:p>
            <a:endParaRPr lang="zh-CN" altLang="en-US">
              <a:solidFill>
                <a:srgbClr val="3A93CD"/>
              </a:solidFill>
              <a:cs typeface="+mn-ea"/>
              <a:sym typeface="+mn-lt"/>
            </a:endParaRPr>
          </a:p>
        </p:txBody>
      </p:sp>
    </p:spTree>
    <p:custDataLst>
      <p:tags r:id="rId1"/>
    </p:custDataLst>
    <p:extLst>
      <p:ext uri="{BB962C8B-B14F-4D97-AF65-F5344CB8AC3E}">
        <p14:creationId xmlns:p14="http://schemas.microsoft.com/office/powerpoint/2010/main" val="197323120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800" decel="100000"/>
                                        <p:tgtEl>
                                          <p:spTgt spid="4"/>
                                        </p:tgtEl>
                                      </p:cBhvr>
                                    </p:animEffect>
                                    <p:anim calcmode="lin" valueType="num">
                                      <p:cBhvr>
                                        <p:cTn id="17" dur="800" decel="100000" fill="hold"/>
                                        <p:tgtEl>
                                          <p:spTgt spid="4"/>
                                        </p:tgtEl>
                                        <p:attrNameLst>
                                          <p:attrName>style.rotation</p:attrName>
                                        </p:attrNameLst>
                                      </p:cBhvr>
                                      <p:tavLst>
                                        <p:tav tm="0">
                                          <p:val>
                                            <p:fltVal val="-90"/>
                                          </p:val>
                                        </p:tav>
                                        <p:tav tm="100000">
                                          <p:val>
                                            <p:fltVal val="0"/>
                                          </p:val>
                                        </p:tav>
                                      </p:tavLst>
                                    </p:anim>
                                    <p:anim calcmode="lin" valueType="num">
                                      <p:cBhvr>
                                        <p:cTn id="18" dur="800" decel="100000" fill="hold"/>
                                        <p:tgtEl>
                                          <p:spTgt spid="4"/>
                                        </p:tgtEl>
                                        <p:attrNameLst>
                                          <p:attrName>ppt_x</p:attrName>
                                        </p:attrNameLst>
                                      </p:cBhvr>
                                      <p:tavLst>
                                        <p:tav tm="0">
                                          <p:val>
                                            <p:strVal val="#ppt_x+0.4"/>
                                          </p:val>
                                        </p:tav>
                                        <p:tav tm="100000">
                                          <p:val>
                                            <p:strVal val="#ppt_x-0.05"/>
                                          </p:val>
                                        </p:tav>
                                      </p:tavLst>
                                    </p:anim>
                                    <p:anim calcmode="lin" valueType="num">
                                      <p:cBhvr>
                                        <p:cTn id="19" dur="800" decel="100000" fill="hold"/>
                                        <p:tgtEl>
                                          <p:spTgt spid="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800" decel="100000"/>
                                        <p:tgtEl>
                                          <p:spTgt spid="32"/>
                                        </p:tgtEl>
                                      </p:cBhvr>
                                    </p:animEffect>
                                    <p:anim calcmode="lin" valueType="num">
                                      <p:cBhvr>
                                        <p:cTn id="26" dur="800" decel="100000" fill="hold"/>
                                        <p:tgtEl>
                                          <p:spTgt spid="32"/>
                                        </p:tgtEl>
                                        <p:attrNameLst>
                                          <p:attrName>style.rotation</p:attrName>
                                        </p:attrNameLst>
                                      </p:cBhvr>
                                      <p:tavLst>
                                        <p:tav tm="0">
                                          <p:val>
                                            <p:fltVal val="-90"/>
                                          </p:val>
                                        </p:tav>
                                        <p:tav tm="100000">
                                          <p:val>
                                            <p:fltVal val="0"/>
                                          </p:val>
                                        </p:tav>
                                      </p:tavLst>
                                    </p:anim>
                                    <p:anim calcmode="lin" valueType="num">
                                      <p:cBhvr>
                                        <p:cTn id="27" dur="800" decel="100000" fill="hold"/>
                                        <p:tgtEl>
                                          <p:spTgt spid="32"/>
                                        </p:tgtEl>
                                        <p:attrNameLst>
                                          <p:attrName>ppt_x</p:attrName>
                                        </p:attrNameLst>
                                      </p:cBhvr>
                                      <p:tavLst>
                                        <p:tav tm="0">
                                          <p:val>
                                            <p:strVal val="#ppt_x+0.4"/>
                                          </p:val>
                                        </p:tav>
                                        <p:tav tm="100000">
                                          <p:val>
                                            <p:strVal val="#ppt_x-0.05"/>
                                          </p:val>
                                        </p:tav>
                                      </p:tavLst>
                                    </p:anim>
                                    <p:anim calcmode="lin" valueType="num">
                                      <p:cBhvr>
                                        <p:cTn id="28" dur="800" decel="100000" fill="hold"/>
                                        <p:tgtEl>
                                          <p:spTgt spid="32"/>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800" decel="100000"/>
                                        <p:tgtEl>
                                          <p:spTgt spid="29"/>
                                        </p:tgtEl>
                                      </p:cBhvr>
                                    </p:animEffect>
                                    <p:anim calcmode="lin" valueType="num">
                                      <p:cBhvr>
                                        <p:cTn id="35" dur="800" decel="100000" fill="hold"/>
                                        <p:tgtEl>
                                          <p:spTgt spid="29"/>
                                        </p:tgtEl>
                                        <p:attrNameLst>
                                          <p:attrName>style.rotation</p:attrName>
                                        </p:attrNameLst>
                                      </p:cBhvr>
                                      <p:tavLst>
                                        <p:tav tm="0">
                                          <p:val>
                                            <p:fltVal val="-90"/>
                                          </p:val>
                                        </p:tav>
                                        <p:tav tm="100000">
                                          <p:val>
                                            <p:fltVal val="0"/>
                                          </p:val>
                                        </p:tav>
                                      </p:tavLst>
                                    </p:anim>
                                    <p:anim calcmode="lin" valueType="num">
                                      <p:cBhvr>
                                        <p:cTn id="36" dur="800" decel="100000" fill="hold"/>
                                        <p:tgtEl>
                                          <p:spTgt spid="29"/>
                                        </p:tgtEl>
                                        <p:attrNameLst>
                                          <p:attrName>ppt_x</p:attrName>
                                        </p:attrNameLst>
                                      </p:cBhvr>
                                      <p:tavLst>
                                        <p:tav tm="0">
                                          <p:val>
                                            <p:strVal val="#ppt_x+0.4"/>
                                          </p:val>
                                        </p:tav>
                                        <p:tav tm="100000">
                                          <p:val>
                                            <p:strVal val="#ppt_x-0.05"/>
                                          </p:val>
                                        </p:tav>
                                      </p:tavLst>
                                    </p:anim>
                                    <p:anim calcmode="lin" valueType="num">
                                      <p:cBhvr>
                                        <p:cTn id="37" dur="800" decel="100000" fill="hold"/>
                                        <p:tgtEl>
                                          <p:spTgt spid="29"/>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800" decel="100000"/>
                                        <p:tgtEl>
                                          <p:spTgt spid="30"/>
                                        </p:tgtEl>
                                      </p:cBhvr>
                                    </p:animEffect>
                                    <p:anim calcmode="lin" valueType="num">
                                      <p:cBhvr>
                                        <p:cTn id="44" dur="800" decel="100000" fill="hold"/>
                                        <p:tgtEl>
                                          <p:spTgt spid="30"/>
                                        </p:tgtEl>
                                        <p:attrNameLst>
                                          <p:attrName>style.rotation</p:attrName>
                                        </p:attrNameLst>
                                      </p:cBhvr>
                                      <p:tavLst>
                                        <p:tav tm="0">
                                          <p:val>
                                            <p:fltVal val="-90"/>
                                          </p:val>
                                        </p:tav>
                                        <p:tav tm="100000">
                                          <p:val>
                                            <p:fltVal val="0"/>
                                          </p:val>
                                        </p:tav>
                                      </p:tavLst>
                                    </p:anim>
                                    <p:anim calcmode="lin" valueType="num">
                                      <p:cBhvr>
                                        <p:cTn id="45" dur="800" decel="100000" fill="hold"/>
                                        <p:tgtEl>
                                          <p:spTgt spid="30"/>
                                        </p:tgtEl>
                                        <p:attrNameLst>
                                          <p:attrName>ppt_x</p:attrName>
                                        </p:attrNameLst>
                                      </p:cBhvr>
                                      <p:tavLst>
                                        <p:tav tm="0">
                                          <p:val>
                                            <p:strVal val="#ppt_x+0.4"/>
                                          </p:val>
                                        </p:tav>
                                        <p:tav tm="100000">
                                          <p:val>
                                            <p:strVal val="#ppt_x-0.05"/>
                                          </p:val>
                                        </p:tav>
                                      </p:tavLst>
                                    </p:anim>
                                    <p:anim calcmode="lin" valueType="num">
                                      <p:cBhvr>
                                        <p:cTn id="46" dur="800" decel="100000" fill="hold"/>
                                        <p:tgtEl>
                                          <p:spTgt spid="30"/>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800" decel="100000"/>
                                        <p:tgtEl>
                                          <p:spTgt spid="31"/>
                                        </p:tgtEl>
                                      </p:cBhvr>
                                    </p:animEffect>
                                    <p:anim calcmode="lin" valueType="num">
                                      <p:cBhvr>
                                        <p:cTn id="53" dur="800" decel="100000" fill="hold"/>
                                        <p:tgtEl>
                                          <p:spTgt spid="31"/>
                                        </p:tgtEl>
                                        <p:attrNameLst>
                                          <p:attrName>style.rotation</p:attrName>
                                        </p:attrNameLst>
                                      </p:cBhvr>
                                      <p:tavLst>
                                        <p:tav tm="0">
                                          <p:val>
                                            <p:fltVal val="-90"/>
                                          </p:val>
                                        </p:tav>
                                        <p:tav tm="100000">
                                          <p:val>
                                            <p:fltVal val="0"/>
                                          </p:val>
                                        </p:tav>
                                      </p:tavLst>
                                    </p:anim>
                                    <p:anim calcmode="lin" valueType="num">
                                      <p:cBhvr>
                                        <p:cTn id="54" dur="800" decel="100000" fill="hold"/>
                                        <p:tgtEl>
                                          <p:spTgt spid="31"/>
                                        </p:tgtEl>
                                        <p:attrNameLst>
                                          <p:attrName>ppt_x</p:attrName>
                                        </p:attrNameLst>
                                      </p:cBhvr>
                                      <p:tavLst>
                                        <p:tav tm="0">
                                          <p:val>
                                            <p:strVal val="#ppt_x+0.4"/>
                                          </p:val>
                                        </p:tav>
                                        <p:tav tm="100000">
                                          <p:val>
                                            <p:strVal val="#ppt_x-0.05"/>
                                          </p:val>
                                        </p:tav>
                                      </p:tavLst>
                                    </p:anim>
                                    <p:anim calcmode="lin" valueType="num">
                                      <p:cBhvr>
                                        <p:cTn id="55" dur="800" decel="100000" fill="hold"/>
                                        <p:tgtEl>
                                          <p:spTgt spid="31"/>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 grpId="0"/>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26CD5"/>
        </a:solidFill>
        <a:effectLst/>
      </p:bgPr>
    </p:bg>
    <p:spTree>
      <p:nvGrpSpPr>
        <p:cNvPr id="1" name=""/>
        <p:cNvGrpSpPr/>
        <p:nvPr/>
      </p:nvGrpSpPr>
      <p:grpSpPr>
        <a:xfrm>
          <a:off x="0" y="0"/>
          <a:ext cx="0" cy="0"/>
          <a:chOff x="0" y="0"/>
          <a:chExt cx="0" cy="0"/>
        </a:xfrm>
      </p:grpSpPr>
      <p:pic>
        <p:nvPicPr>
          <p:cNvPr id="10" name="PA-图片 9">
            <a:extLst>
              <a:ext uri="{FF2B5EF4-FFF2-40B4-BE49-F238E27FC236}">
                <a16:creationId xmlns:a16="http://schemas.microsoft.com/office/drawing/2014/main" xmlns="" id="{89235869-AAC8-43E2-B56B-A3E2E5F65A93}"/>
              </a:ext>
            </a:extLst>
          </p:cNvPr>
          <p:cNvPicPr>
            <a:picLocks noChangeAspect="1"/>
          </p:cNvPicPr>
          <p:nvPr>
            <p:custDataLst>
              <p:tags r:id="rId2"/>
            </p:custDataLst>
          </p:nvPr>
        </p:nvPicPr>
        <p:blipFill>
          <a:blip r:embed="rId15" cstate="print">
            <a:lum bright="70000" contrast="-70000"/>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sp>
        <p:nvSpPr>
          <p:cNvPr id="2" name="PA-标题 1"/>
          <p:cNvSpPr>
            <a:spLocks noGrp="1"/>
          </p:cNvSpPr>
          <p:nvPr>
            <p:ph type="title"/>
            <p:custDataLst>
              <p:tags r:id="rId3"/>
            </p:custDataLst>
          </p:nvPr>
        </p:nvSpPr>
        <p:spPr>
          <a:xfrm>
            <a:off x="1873250" y="5761038"/>
            <a:ext cx="10515600" cy="2852737"/>
          </a:xfrm>
        </p:spPr>
        <p:txBody>
          <a:bodyPr/>
          <a:lstStyle/>
          <a:p>
            <a:r>
              <a:rPr lang="zh-CN" altLang="en-US" dirty="0">
                <a:latin typeface="+mn-lt"/>
                <a:ea typeface="+mn-ea"/>
                <a:cs typeface="+mn-ea"/>
                <a:sym typeface="+mn-lt"/>
              </a:rPr>
              <a:t/>
            </a:r>
            <a:br>
              <a:rPr lang="zh-CN" altLang="en-US" dirty="0">
                <a:latin typeface="+mn-lt"/>
                <a:ea typeface="+mn-ea"/>
                <a:cs typeface="+mn-ea"/>
                <a:sym typeface="+mn-lt"/>
              </a:rPr>
            </a:br>
            <a:endParaRPr lang="zh-CN" altLang="en-US" dirty="0">
              <a:latin typeface="+mn-lt"/>
              <a:ea typeface="+mn-ea"/>
              <a:cs typeface="+mn-ea"/>
              <a:sym typeface="+mn-lt"/>
            </a:endParaRPr>
          </a:p>
        </p:txBody>
      </p:sp>
      <p:sp>
        <p:nvSpPr>
          <p:cNvPr id="4" name="PA-文本框 2">
            <a:extLst>
              <a:ext uri="{FF2B5EF4-FFF2-40B4-BE49-F238E27FC236}">
                <a16:creationId xmlns:a16="http://schemas.microsoft.com/office/drawing/2014/main" xmlns="" id="{103C990A-DECC-4837-845F-B8AD1B19B0F1}"/>
              </a:ext>
            </a:extLst>
          </p:cNvPr>
          <p:cNvSpPr txBox="1">
            <a:spLocks noChangeArrowheads="1"/>
          </p:cNvSpPr>
          <p:nvPr>
            <p:custDataLst>
              <p:tags r:id="rId4"/>
            </p:custDataLst>
          </p:nvPr>
        </p:nvSpPr>
        <p:spPr bwMode="auto">
          <a:xfrm>
            <a:off x="1568450" y="1816101"/>
            <a:ext cx="4205288"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9900" b="1" dirty="0">
                <a:solidFill>
                  <a:srgbClr val="FEDB21"/>
                </a:solidFill>
                <a:latin typeface="+mn-lt"/>
                <a:ea typeface="+mn-ea"/>
                <a:cs typeface="+mn-ea"/>
                <a:sym typeface="+mn-lt"/>
              </a:rPr>
              <a:t>01</a:t>
            </a:r>
            <a:endParaRPr lang="zh-CN" altLang="en-US" sz="19900" b="1" dirty="0">
              <a:solidFill>
                <a:srgbClr val="FEDB21"/>
              </a:solidFill>
              <a:latin typeface="+mn-lt"/>
              <a:ea typeface="+mn-ea"/>
              <a:cs typeface="+mn-ea"/>
              <a:sym typeface="+mn-lt"/>
            </a:endParaRPr>
          </a:p>
        </p:txBody>
      </p:sp>
      <p:cxnSp>
        <p:nvCxnSpPr>
          <p:cNvPr id="5" name="PA-直接连接符 4">
            <a:extLst>
              <a:ext uri="{FF2B5EF4-FFF2-40B4-BE49-F238E27FC236}">
                <a16:creationId xmlns:a16="http://schemas.microsoft.com/office/drawing/2014/main" xmlns="" id="{E374B2B2-486C-4556-BCD5-7EC495BEABBC}"/>
              </a:ext>
            </a:extLst>
          </p:cNvPr>
          <p:cNvCxnSpPr/>
          <p:nvPr>
            <p:custDataLst>
              <p:tags r:id="rId5"/>
            </p:custDataLst>
          </p:nvPr>
        </p:nvCxnSpPr>
        <p:spPr>
          <a:xfrm>
            <a:off x="5494338" y="3394075"/>
            <a:ext cx="4608512"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 name="PA-文本框 11">
            <a:extLst>
              <a:ext uri="{FF2B5EF4-FFF2-40B4-BE49-F238E27FC236}">
                <a16:creationId xmlns:a16="http://schemas.microsoft.com/office/drawing/2014/main" xmlns="" id="{EBACA561-CAEE-447E-9DBB-A0BD4D68C7B4}"/>
              </a:ext>
            </a:extLst>
          </p:cNvPr>
          <p:cNvSpPr txBox="1">
            <a:spLocks noChangeArrowheads="1"/>
          </p:cNvSpPr>
          <p:nvPr>
            <p:custDataLst>
              <p:tags r:id="rId6"/>
            </p:custDataLst>
          </p:nvPr>
        </p:nvSpPr>
        <p:spPr bwMode="auto">
          <a:xfrm>
            <a:off x="1524000" y="3070226"/>
            <a:ext cx="3887788" cy="646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rgbClr val="FEDB21"/>
                </a:solidFill>
                <a:latin typeface="+mn-lt"/>
                <a:ea typeface="+mn-ea"/>
                <a:cs typeface="+mn-ea"/>
                <a:sym typeface="+mn-lt"/>
              </a:rPr>
              <a:t>      PART ONE</a:t>
            </a:r>
            <a:endParaRPr lang="zh-CN" altLang="en-US" sz="3600" b="1" dirty="0">
              <a:solidFill>
                <a:srgbClr val="FEDB21"/>
              </a:solidFill>
              <a:latin typeface="+mn-lt"/>
              <a:ea typeface="+mn-ea"/>
              <a:cs typeface="+mn-ea"/>
              <a:sym typeface="+mn-lt"/>
            </a:endParaRPr>
          </a:p>
        </p:txBody>
      </p:sp>
      <p:sp>
        <p:nvSpPr>
          <p:cNvPr id="7" name="PA-文本框 6">
            <a:extLst>
              <a:ext uri="{FF2B5EF4-FFF2-40B4-BE49-F238E27FC236}">
                <a16:creationId xmlns:a16="http://schemas.microsoft.com/office/drawing/2014/main" xmlns="" id="{368F2851-3FEB-410E-839C-404B8B75C1A2}"/>
              </a:ext>
            </a:extLst>
          </p:cNvPr>
          <p:cNvSpPr txBox="1">
            <a:spLocks noChangeArrowheads="1"/>
          </p:cNvSpPr>
          <p:nvPr>
            <p:custDataLst>
              <p:tags r:id="rId7"/>
            </p:custDataLst>
          </p:nvPr>
        </p:nvSpPr>
        <p:spPr bwMode="auto">
          <a:xfrm>
            <a:off x="5440364" y="2674939"/>
            <a:ext cx="46624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sz="3600" b="1" dirty="0">
                <a:solidFill>
                  <a:schemeClr val="bg1"/>
                </a:solidFill>
                <a:effectLst>
                  <a:outerShdw blurRad="38100" dist="38100" dir="2700000" algn="tl">
                    <a:srgbClr val="000000">
                      <a:alpha val="43137"/>
                    </a:srgbClr>
                  </a:outerShdw>
                </a:effectLst>
                <a:latin typeface="+mn-lt"/>
                <a:ea typeface="+mn-ea"/>
                <a:cs typeface="+mn-ea"/>
                <a:sym typeface="+mn-lt"/>
              </a:rPr>
              <a:t>如何实现自己的梦想</a:t>
            </a:r>
            <a:endParaRPr lang="en-US" altLang="zh-CN" sz="3600" b="1" dirty="0">
              <a:solidFill>
                <a:schemeClr val="bg1"/>
              </a:solidFill>
              <a:effectLst>
                <a:outerShdw blurRad="38100" dist="38100" dir="2700000" algn="tl">
                  <a:srgbClr val="000000">
                    <a:alpha val="43137"/>
                  </a:srgbClr>
                </a:outerShdw>
              </a:effectLst>
              <a:latin typeface="+mn-lt"/>
              <a:ea typeface="+mn-ea"/>
              <a:cs typeface="+mn-ea"/>
              <a:sym typeface="+mn-lt"/>
            </a:endParaRPr>
          </a:p>
        </p:txBody>
      </p:sp>
      <p:sp>
        <p:nvSpPr>
          <p:cNvPr id="8" name="PA-文本框 7">
            <a:extLst>
              <a:ext uri="{FF2B5EF4-FFF2-40B4-BE49-F238E27FC236}">
                <a16:creationId xmlns:a16="http://schemas.microsoft.com/office/drawing/2014/main" xmlns="" id="{DEF2623B-7C78-464E-AABD-98BE9355C969}"/>
              </a:ext>
            </a:extLst>
          </p:cNvPr>
          <p:cNvSpPr txBox="1">
            <a:spLocks noChangeArrowheads="1"/>
          </p:cNvSpPr>
          <p:nvPr>
            <p:custDataLst>
              <p:tags r:id="rId8"/>
            </p:custDataLst>
          </p:nvPr>
        </p:nvSpPr>
        <p:spPr bwMode="auto">
          <a:xfrm>
            <a:off x="5411789" y="3470275"/>
            <a:ext cx="46450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600" dirty="0">
                <a:solidFill>
                  <a:schemeClr val="tx1">
                    <a:lumMod val="75000"/>
                    <a:lumOff val="25000"/>
                  </a:schemeClr>
                </a:solidFill>
                <a:latin typeface="+mn-lt"/>
                <a:ea typeface="+mn-ea"/>
                <a:cs typeface="+mn-ea"/>
                <a:sym typeface="+mn-lt"/>
              </a:rPr>
              <a:t>Strive for dreams stand firm for ideals Strive for dreams stand firm for ideals</a:t>
            </a:r>
          </a:p>
        </p:txBody>
      </p:sp>
      <p:pic>
        <p:nvPicPr>
          <p:cNvPr id="9" name="PA-图片 8">
            <a:extLst>
              <a:ext uri="{FF2B5EF4-FFF2-40B4-BE49-F238E27FC236}">
                <a16:creationId xmlns:a16="http://schemas.microsoft.com/office/drawing/2014/main" xmlns="" id="{3FAB9C98-3942-4627-9B72-1548F5809144}"/>
              </a:ext>
            </a:extLst>
          </p:cNvPr>
          <p:cNvPicPr>
            <a:picLocks noChangeAspect="1"/>
          </p:cNvPicPr>
          <p:nvPr>
            <p:custDataLst>
              <p:tags r:id="rId9"/>
            </p:custDataLst>
          </p:nvPr>
        </p:nvPicPr>
        <p:blipFill rotWithShape="1">
          <a:blip r:embed="rId16" cstate="print">
            <a:extLst>
              <a:ext uri="{28A0092B-C50C-407E-A947-70E740481C1C}">
                <a14:useLocalDpi xmlns:a14="http://schemas.microsoft.com/office/drawing/2010/main" val="0"/>
              </a:ext>
            </a:extLst>
          </a:blip>
          <a:srcRect b="16848"/>
          <a:stretch/>
        </p:blipFill>
        <p:spPr>
          <a:xfrm>
            <a:off x="0" y="5267402"/>
            <a:ext cx="12192000" cy="1630702"/>
          </a:xfrm>
          <a:prstGeom prst="rect">
            <a:avLst/>
          </a:prstGeom>
        </p:spPr>
      </p:pic>
      <p:pic>
        <p:nvPicPr>
          <p:cNvPr id="11" name="PA-图片 10">
            <a:extLst>
              <a:ext uri="{FF2B5EF4-FFF2-40B4-BE49-F238E27FC236}">
                <a16:creationId xmlns:a16="http://schemas.microsoft.com/office/drawing/2014/main" xmlns="" id="{2FE04631-F35E-459A-A4DF-EC0DCF1F66DE}"/>
              </a:ext>
            </a:extLst>
          </p:cNvPr>
          <p:cNvPicPr>
            <a:picLocks noChangeAspect="1"/>
          </p:cNvPicPr>
          <p:nvPr>
            <p:custDataLst>
              <p:tags r:id="rId10"/>
            </p:custDataLst>
          </p:nvPr>
        </p:nvPicPr>
        <p:blipFill>
          <a:blip r:embed="rId17" cstate="print">
            <a:extLst>
              <a:ext uri="{28A0092B-C50C-407E-A947-70E740481C1C}">
                <a14:useLocalDpi xmlns:a14="http://schemas.microsoft.com/office/drawing/2010/main" val="0"/>
              </a:ext>
            </a:extLst>
          </a:blip>
          <a:stretch>
            <a:fillRect/>
          </a:stretch>
        </p:blipFill>
        <p:spPr>
          <a:xfrm>
            <a:off x="10770870" y="3149412"/>
            <a:ext cx="1145764" cy="2387601"/>
          </a:xfrm>
          <a:prstGeom prst="rect">
            <a:avLst/>
          </a:prstGeom>
        </p:spPr>
      </p:pic>
      <p:pic>
        <p:nvPicPr>
          <p:cNvPr id="12" name="PA-图片 11">
            <a:extLst>
              <a:ext uri="{FF2B5EF4-FFF2-40B4-BE49-F238E27FC236}">
                <a16:creationId xmlns:a16="http://schemas.microsoft.com/office/drawing/2014/main" xmlns="" id="{683FC622-16AF-44A8-AEE8-CEB443ADB7D6}"/>
              </a:ext>
            </a:extLst>
          </p:cNvPr>
          <p:cNvPicPr>
            <a:picLocks noChangeAspect="1"/>
          </p:cNvPicPr>
          <p:nvPr>
            <p:custDataLst>
              <p:tags r:id="rId11"/>
            </p:custDataLst>
          </p:nvPr>
        </p:nvPicPr>
        <p:blipFill>
          <a:blip r:embed="rId18" cstate="print">
            <a:extLst>
              <a:ext uri="{28A0092B-C50C-407E-A947-70E740481C1C}">
                <a14:useLocalDpi xmlns:a14="http://schemas.microsoft.com/office/drawing/2010/main" val="0"/>
              </a:ext>
            </a:extLst>
          </a:blip>
          <a:stretch>
            <a:fillRect/>
          </a:stretch>
        </p:blipFill>
        <p:spPr>
          <a:xfrm>
            <a:off x="2303201" y="4811083"/>
            <a:ext cx="1380975" cy="1915297"/>
          </a:xfrm>
          <a:prstGeom prst="rect">
            <a:avLst/>
          </a:prstGeom>
        </p:spPr>
      </p:pic>
      <p:pic>
        <p:nvPicPr>
          <p:cNvPr id="13" name="PA-图片 12">
            <a:extLst>
              <a:ext uri="{FF2B5EF4-FFF2-40B4-BE49-F238E27FC236}">
                <a16:creationId xmlns:a16="http://schemas.microsoft.com/office/drawing/2014/main" xmlns="" id="{9C110C62-1F4C-41E4-95FA-DDA8E9D00728}"/>
              </a:ext>
            </a:extLst>
          </p:cNvPr>
          <p:cNvPicPr>
            <a:picLocks noChangeAspect="1"/>
          </p:cNvPicPr>
          <p:nvPr>
            <p:custDataLst>
              <p:tags r:id="rId12"/>
            </p:custDataLst>
          </p:nvPr>
        </p:nvPicPr>
        <p:blipFill>
          <a:blip r:embed="rId19" cstate="print">
            <a:extLst>
              <a:ext uri="{28A0092B-C50C-407E-A947-70E740481C1C}">
                <a14:useLocalDpi xmlns:a14="http://schemas.microsoft.com/office/drawing/2010/main" val="0"/>
              </a:ext>
            </a:extLst>
          </a:blip>
          <a:stretch>
            <a:fillRect/>
          </a:stretch>
        </p:blipFill>
        <p:spPr>
          <a:xfrm>
            <a:off x="245895" y="2840226"/>
            <a:ext cx="1380975" cy="1812530"/>
          </a:xfrm>
          <a:prstGeom prst="rect">
            <a:avLst/>
          </a:prstGeom>
        </p:spPr>
      </p:pic>
    </p:spTree>
    <p:custDataLst>
      <p:tags r:id="rId1"/>
    </p:custDataLst>
    <p:extLst>
      <p:ext uri="{BB962C8B-B14F-4D97-AF65-F5344CB8AC3E}">
        <p14:creationId xmlns:p14="http://schemas.microsoft.com/office/powerpoint/2010/main" val="68927766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6*min(max(#ppt_w*#ppt_h,.3),1)-7.4)/-.7*#ppt_w"/>
                                          </p:val>
                                        </p:tav>
                                        <p:tav tm="100000">
                                          <p:val>
                                            <p:strVal val="#ppt_w"/>
                                          </p:val>
                                        </p:tav>
                                      </p:tavLst>
                                    </p:anim>
                                    <p:anim calcmode="lin" valueType="num">
                                      <p:cBhvr>
                                        <p:cTn id="8" dur="500" fill="hold"/>
                                        <p:tgtEl>
                                          <p:spTgt spid="4"/>
                                        </p:tgtEl>
                                        <p:attrNameLst>
                                          <p:attrName>ppt_h</p:attrName>
                                        </p:attrNameLst>
                                      </p:cBhvr>
                                      <p:tavLst>
                                        <p:tav tm="0">
                                          <p:val>
                                            <p:strVal val="(6*min(max(#ppt_w*#ppt_h,.3),1)-7.4)/-.7*#ppt_h"/>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3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800" decel="100000"/>
                                        <p:tgtEl>
                                          <p:spTgt spid="10"/>
                                        </p:tgtEl>
                                      </p:cBhvr>
                                    </p:animEffect>
                                    <p:anim calcmode="lin" valueType="num">
                                      <p:cBhvr>
                                        <p:cTn id="15" dur="800" decel="100000" fill="hold"/>
                                        <p:tgtEl>
                                          <p:spTgt spid="10"/>
                                        </p:tgtEl>
                                        <p:attrNameLst>
                                          <p:attrName>style.rotation</p:attrName>
                                        </p:attrNameLst>
                                      </p:cBhvr>
                                      <p:tavLst>
                                        <p:tav tm="0">
                                          <p:val>
                                            <p:fltVal val="-90"/>
                                          </p:val>
                                        </p:tav>
                                        <p:tav tm="100000">
                                          <p:val>
                                            <p:fltVal val="0"/>
                                          </p:val>
                                        </p:tav>
                                      </p:tavLst>
                                    </p:anim>
                                    <p:anim calcmode="lin" valueType="num">
                                      <p:cBhvr>
                                        <p:cTn id="16" dur="800" decel="100000" fill="hold"/>
                                        <p:tgtEl>
                                          <p:spTgt spid="10"/>
                                        </p:tgtEl>
                                        <p:attrNameLst>
                                          <p:attrName>ppt_x</p:attrName>
                                        </p:attrNameLst>
                                      </p:cBhvr>
                                      <p:tavLst>
                                        <p:tav tm="0">
                                          <p:val>
                                            <p:strVal val="#ppt_x+0.4"/>
                                          </p:val>
                                        </p:tav>
                                        <p:tav tm="100000">
                                          <p:val>
                                            <p:strVal val="#ppt_x-0.05"/>
                                          </p:val>
                                        </p:tav>
                                      </p:tavLst>
                                    </p:anim>
                                    <p:anim calcmode="lin" valueType="num">
                                      <p:cBhvr>
                                        <p:cTn id="17" dur="800" decel="100000" fill="hold"/>
                                        <p:tgtEl>
                                          <p:spTgt spid="10"/>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20" fill="hold">
                            <p:stCondLst>
                              <p:cond delay="1500"/>
                            </p:stCondLst>
                            <p:childTnLst>
                              <p:par>
                                <p:cTn id="21" presetID="3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800" decel="100000"/>
                                        <p:tgtEl>
                                          <p:spTgt spid="2"/>
                                        </p:tgtEl>
                                      </p:cBhvr>
                                    </p:animEffect>
                                    <p:anim calcmode="lin" valueType="num">
                                      <p:cBhvr>
                                        <p:cTn id="24" dur="800" decel="100000" fill="hold"/>
                                        <p:tgtEl>
                                          <p:spTgt spid="2"/>
                                        </p:tgtEl>
                                        <p:attrNameLst>
                                          <p:attrName>style.rotation</p:attrName>
                                        </p:attrNameLst>
                                      </p:cBhvr>
                                      <p:tavLst>
                                        <p:tav tm="0">
                                          <p:val>
                                            <p:fltVal val="-90"/>
                                          </p:val>
                                        </p:tav>
                                        <p:tav tm="100000">
                                          <p:val>
                                            <p:fltVal val="0"/>
                                          </p:val>
                                        </p:tav>
                                      </p:tavLst>
                                    </p:anim>
                                    <p:anim calcmode="lin" valueType="num">
                                      <p:cBhvr>
                                        <p:cTn id="25" dur="800" decel="100000" fill="hold"/>
                                        <p:tgtEl>
                                          <p:spTgt spid="2"/>
                                        </p:tgtEl>
                                        <p:attrNameLst>
                                          <p:attrName>ppt_x</p:attrName>
                                        </p:attrNameLst>
                                      </p:cBhvr>
                                      <p:tavLst>
                                        <p:tav tm="0">
                                          <p:val>
                                            <p:strVal val="#ppt_x+0.4"/>
                                          </p:val>
                                        </p:tav>
                                        <p:tav tm="100000">
                                          <p:val>
                                            <p:strVal val="#ppt_x-0.05"/>
                                          </p:val>
                                        </p:tav>
                                      </p:tavLst>
                                    </p:anim>
                                    <p:anim calcmode="lin" valueType="num">
                                      <p:cBhvr>
                                        <p:cTn id="26" dur="800" decel="100000" fill="hold"/>
                                        <p:tgtEl>
                                          <p:spTgt spid="2"/>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9" fill="hold">
                            <p:stCondLst>
                              <p:cond delay="2500"/>
                            </p:stCondLst>
                            <p:childTnLst>
                              <p:par>
                                <p:cTn id="30" presetID="0"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Motion origin="layout" path="M -1.188997 0 L 0 0 E" pathEditMode="relative">
                                      <p:cBhvr from="" to="">
                                        <p:cTn id="32" dur="1000" fill="hold">
                                          <p:stCondLst>
                                            <p:cond delay="0"/>
                                          </p:stCondLst>
                                        </p:cTn>
                                        <p:tgtEl>
                                          <p:spTgt spid="5"/>
                                        </p:tgtEl>
                                        <p:attrNameLst>
                                          <p:attrName>ppt_x</p:attrName>
                                          <p:attrName>ppt_y</p:attrName>
                                        </p:attrNameLst>
                                      </p:cBhvr>
                                    </p:animMotion>
                                  </p:childTnLst>
                                </p:cTn>
                              </p:par>
                            </p:childTnLst>
                          </p:cTn>
                        </p:par>
                        <p:par>
                          <p:cTn id="33" fill="hold">
                            <p:stCondLst>
                              <p:cond delay="3500"/>
                            </p:stCondLst>
                            <p:childTnLst>
                              <p:par>
                                <p:cTn id="34" presetID="30"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800" decel="100000"/>
                                        <p:tgtEl>
                                          <p:spTgt spid="6"/>
                                        </p:tgtEl>
                                      </p:cBhvr>
                                    </p:animEffect>
                                    <p:anim calcmode="lin" valueType="num">
                                      <p:cBhvr>
                                        <p:cTn id="37" dur="800" decel="100000" fill="hold"/>
                                        <p:tgtEl>
                                          <p:spTgt spid="6"/>
                                        </p:tgtEl>
                                        <p:attrNameLst>
                                          <p:attrName>style.rotation</p:attrName>
                                        </p:attrNameLst>
                                      </p:cBhvr>
                                      <p:tavLst>
                                        <p:tav tm="0">
                                          <p:val>
                                            <p:fltVal val="-90"/>
                                          </p:val>
                                        </p:tav>
                                        <p:tav tm="100000">
                                          <p:val>
                                            <p:fltVal val="0"/>
                                          </p:val>
                                        </p:tav>
                                      </p:tavLst>
                                    </p:anim>
                                    <p:anim calcmode="lin" valueType="num">
                                      <p:cBhvr>
                                        <p:cTn id="38" dur="800" decel="100000" fill="hold"/>
                                        <p:tgtEl>
                                          <p:spTgt spid="6"/>
                                        </p:tgtEl>
                                        <p:attrNameLst>
                                          <p:attrName>ppt_x</p:attrName>
                                        </p:attrNameLst>
                                      </p:cBhvr>
                                      <p:tavLst>
                                        <p:tav tm="0">
                                          <p:val>
                                            <p:strVal val="#ppt_x+0.4"/>
                                          </p:val>
                                        </p:tav>
                                        <p:tav tm="100000">
                                          <p:val>
                                            <p:strVal val="#ppt_x-0.05"/>
                                          </p:val>
                                        </p:tav>
                                      </p:tavLst>
                                    </p:anim>
                                    <p:anim calcmode="lin" valueType="num">
                                      <p:cBhvr>
                                        <p:cTn id="39" dur="800" decel="100000" fill="hold"/>
                                        <p:tgtEl>
                                          <p:spTgt spid="6"/>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42" fill="hold">
                            <p:stCondLst>
                              <p:cond delay="4500"/>
                            </p:stCondLst>
                            <p:childTnLst>
                              <p:par>
                                <p:cTn id="43" presetID="30"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800" decel="100000"/>
                                        <p:tgtEl>
                                          <p:spTgt spid="7"/>
                                        </p:tgtEl>
                                      </p:cBhvr>
                                    </p:animEffect>
                                    <p:anim calcmode="lin" valueType="num">
                                      <p:cBhvr>
                                        <p:cTn id="46" dur="800" decel="100000" fill="hold"/>
                                        <p:tgtEl>
                                          <p:spTgt spid="7"/>
                                        </p:tgtEl>
                                        <p:attrNameLst>
                                          <p:attrName>style.rotation</p:attrName>
                                        </p:attrNameLst>
                                      </p:cBhvr>
                                      <p:tavLst>
                                        <p:tav tm="0">
                                          <p:val>
                                            <p:fltVal val="-90"/>
                                          </p:val>
                                        </p:tav>
                                        <p:tav tm="100000">
                                          <p:val>
                                            <p:fltVal val="0"/>
                                          </p:val>
                                        </p:tav>
                                      </p:tavLst>
                                    </p:anim>
                                    <p:anim calcmode="lin" valueType="num">
                                      <p:cBhvr>
                                        <p:cTn id="47" dur="800" decel="100000" fill="hold"/>
                                        <p:tgtEl>
                                          <p:spTgt spid="7"/>
                                        </p:tgtEl>
                                        <p:attrNameLst>
                                          <p:attrName>ppt_x</p:attrName>
                                        </p:attrNameLst>
                                      </p:cBhvr>
                                      <p:tavLst>
                                        <p:tav tm="0">
                                          <p:val>
                                            <p:strVal val="#ppt_x+0.4"/>
                                          </p:val>
                                        </p:tav>
                                        <p:tav tm="100000">
                                          <p:val>
                                            <p:strVal val="#ppt_x-0.05"/>
                                          </p:val>
                                        </p:tav>
                                      </p:tavLst>
                                    </p:anim>
                                    <p:anim calcmode="lin" valueType="num">
                                      <p:cBhvr>
                                        <p:cTn id="48" dur="800" decel="100000" fill="hold"/>
                                        <p:tgtEl>
                                          <p:spTgt spid="7"/>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51" fill="hold">
                            <p:stCondLst>
                              <p:cond delay="5500"/>
                            </p:stCondLst>
                            <p:childTnLst>
                              <p:par>
                                <p:cTn id="52" presetID="30" presetClass="entr" presetSubtype="0"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800" decel="100000"/>
                                        <p:tgtEl>
                                          <p:spTgt spid="8"/>
                                        </p:tgtEl>
                                      </p:cBhvr>
                                    </p:animEffect>
                                    <p:anim calcmode="lin" valueType="num">
                                      <p:cBhvr>
                                        <p:cTn id="55" dur="800" decel="100000" fill="hold"/>
                                        <p:tgtEl>
                                          <p:spTgt spid="8"/>
                                        </p:tgtEl>
                                        <p:attrNameLst>
                                          <p:attrName>style.rotation</p:attrName>
                                        </p:attrNameLst>
                                      </p:cBhvr>
                                      <p:tavLst>
                                        <p:tav tm="0">
                                          <p:val>
                                            <p:fltVal val="-90"/>
                                          </p:val>
                                        </p:tav>
                                        <p:tav tm="100000">
                                          <p:val>
                                            <p:fltVal val="0"/>
                                          </p:val>
                                        </p:tav>
                                      </p:tavLst>
                                    </p:anim>
                                    <p:anim calcmode="lin" valueType="num">
                                      <p:cBhvr>
                                        <p:cTn id="56" dur="800" decel="100000" fill="hold"/>
                                        <p:tgtEl>
                                          <p:spTgt spid="8"/>
                                        </p:tgtEl>
                                        <p:attrNameLst>
                                          <p:attrName>ppt_x</p:attrName>
                                        </p:attrNameLst>
                                      </p:cBhvr>
                                      <p:tavLst>
                                        <p:tav tm="0">
                                          <p:val>
                                            <p:strVal val="#ppt_x+0.4"/>
                                          </p:val>
                                        </p:tav>
                                        <p:tav tm="100000">
                                          <p:val>
                                            <p:strVal val="#ppt_x-0.05"/>
                                          </p:val>
                                        </p:tav>
                                      </p:tavLst>
                                    </p:anim>
                                    <p:anim calcmode="lin" valueType="num">
                                      <p:cBhvr>
                                        <p:cTn id="57" dur="800" decel="100000" fill="hold"/>
                                        <p:tgtEl>
                                          <p:spTgt spid="8"/>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60" fill="hold">
                            <p:stCondLst>
                              <p:cond delay="6500"/>
                            </p:stCondLst>
                            <p:childTnLst>
                              <p:par>
                                <p:cTn id="61" presetID="30" presetClass="entr" presetSubtype="0" fill="hold"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800" decel="100000"/>
                                        <p:tgtEl>
                                          <p:spTgt spid="9"/>
                                        </p:tgtEl>
                                      </p:cBhvr>
                                    </p:animEffect>
                                    <p:anim calcmode="lin" valueType="num">
                                      <p:cBhvr>
                                        <p:cTn id="64" dur="800" decel="100000" fill="hold"/>
                                        <p:tgtEl>
                                          <p:spTgt spid="9"/>
                                        </p:tgtEl>
                                        <p:attrNameLst>
                                          <p:attrName>style.rotation</p:attrName>
                                        </p:attrNameLst>
                                      </p:cBhvr>
                                      <p:tavLst>
                                        <p:tav tm="0">
                                          <p:val>
                                            <p:fltVal val="-90"/>
                                          </p:val>
                                        </p:tav>
                                        <p:tav tm="100000">
                                          <p:val>
                                            <p:fltVal val="0"/>
                                          </p:val>
                                        </p:tav>
                                      </p:tavLst>
                                    </p:anim>
                                    <p:anim calcmode="lin" valueType="num">
                                      <p:cBhvr>
                                        <p:cTn id="65" dur="800" decel="100000" fill="hold"/>
                                        <p:tgtEl>
                                          <p:spTgt spid="9"/>
                                        </p:tgtEl>
                                        <p:attrNameLst>
                                          <p:attrName>ppt_x</p:attrName>
                                        </p:attrNameLst>
                                      </p:cBhvr>
                                      <p:tavLst>
                                        <p:tav tm="0">
                                          <p:val>
                                            <p:strVal val="#ppt_x+0.4"/>
                                          </p:val>
                                        </p:tav>
                                        <p:tav tm="100000">
                                          <p:val>
                                            <p:strVal val="#ppt_x-0.05"/>
                                          </p:val>
                                        </p:tav>
                                      </p:tavLst>
                                    </p:anim>
                                    <p:anim calcmode="lin" valueType="num">
                                      <p:cBhvr>
                                        <p:cTn id="66" dur="800" decel="100000" fill="hold"/>
                                        <p:tgtEl>
                                          <p:spTgt spid="9"/>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69" fill="hold">
                            <p:stCondLst>
                              <p:cond delay="7500"/>
                            </p:stCondLst>
                            <p:childTnLst>
                              <p:par>
                                <p:cTn id="70" presetID="30" presetClass="entr" presetSubtype="0" fill="hold"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800" decel="100000"/>
                                        <p:tgtEl>
                                          <p:spTgt spid="11"/>
                                        </p:tgtEl>
                                      </p:cBhvr>
                                    </p:animEffect>
                                    <p:anim calcmode="lin" valueType="num">
                                      <p:cBhvr>
                                        <p:cTn id="73" dur="800" decel="100000" fill="hold"/>
                                        <p:tgtEl>
                                          <p:spTgt spid="11"/>
                                        </p:tgtEl>
                                        <p:attrNameLst>
                                          <p:attrName>style.rotation</p:attrName>
                                        </p:attrNameLst>
                                      </p:cBhvr>
                                      <p:tavLst>
                                        <p:tav tm="0">
                                          <p:val>
                                            <p:fltVal val="-90"/>
                                          </p:val>
                                        </p:tav>
                                        <p:tav tm="100000">
                                          <p:val>
                                            <p:fltVal val="0"/>
                                          </p:val>
                                        </p:tav>
                                      </p:tavLst>
                                    </p:anim>
                                    <p:anim calcmode="lin" valueType="num">
                                      <p:cBhvr>
                                        <p:cTn id="74" dur="800" decel="100000" fill="hold"/>
                                        <p:tgtEl>
                                          <p:spTgt spid="11"/>
                                        </p:tgtEl>
                                        <p:attrNameLst>
                                          <p:attrName>ppt_x</p:attrName>
                                        </p:attrNameLst>
                                      </p:cBhvr>
                                      <p:tavLst>
                                        <p:tav tm="0">
                                          <p:val>
                                            <p:strVal val="#ppt_x+0.4"/>
                                          </p:val>
                                        </p:tav>
                                        <p:tav tm="100000">
                                          <p:val>
                                            <p:strVal val="#ppt_x-0.05"/>
                                          </p:val>
                                        </p:tav>
                                      </p:tavLst>
                                    </p:anim>
                                    <p:anim calcmode="lin" valueType="num">
                                      <p:cBhvr>
                                        <p:cTn id="75" dur="800" decel="100000" fill="hold"/>
                                        <p:tgtEl>
                                          <p:spTgt spid="11"/>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78" fill="hold">
                            <p:stCondLst>
                              <p:cond delay="8500"/>
                            </p:stCondLst>
                            <p:childTnLst>
                              <p:par>
                                <p:cTn id="79" presetID="30" presetClass="entr" presetSubtype="0" fill="hold"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800" decel="100000"/>
                                        <p:tgtEl>
                                          <p:spTgt spid="12"/>
                                        </p:tgtEl>
                                      </p:cBhvr>
                                    </p:animEffect>
                                    <p:anim calcmode="lin" valueType="num">
                                      <p:cBhvr>
                                        <p:cTn id="82" dur="800" decel="100000" fill="hold"/>
                                        <p:tgtEl>
                                          <p:spTgt spid="12"/>
                                        </p:tgtEl>
                                        <p:attrNameLst>
                                          <p:attrName>style.rotation</p:attrName>
                                        </p:attrNameLst>
                                      </p:cBhvr>
                                      <p:tavLst>
                                        <p:tav tm="0">
                                          <p:val>
                                            <p:fltVal val="-90"/>
                                          </p:val>
                                        </p:tav>
                                        <p:tav tm="100000">
                                          <p:val>
                                            <p:fltVal val="0"/>
                                          </p:val>
                                        </p:tav>
                                      </p:tavLst>
                                    </p:anim>
                                    <p:anim calcmode="lin" valueType="num">
                                      <p:cBhvr>
                                        <p:cTn id="83" dur="800" decel="100000" fill="hold"/>
                                        <p:tgtEl>
                                          <p:spTgt spid="12"/>
                                        </p:tgtEl>
                                        <p:attrNameLst>
                                          <p:attrName>ppt_x</p:attrName>
                                        </p:attrNameLst>
                                      </p:cBhvr>
                                      <p:tavLst>
                                        <p:tav tm="0">
                                          <p:val>
                                            <p:strVal val="#ppt_x+0.4"/>
                                          </p:val>
                                        </p:tav>
                                        <p:tav tm="100000">
                                          <p:val>
                                            <p:strVal val="#ppt_x-0.05"/>
                                          </p:val>
                                        </p:tav>
                                      </p:tavLst>
                                    </p:anim>
                                    <p:anim calcmode="lin" valueType="num">
                                      <p:cBhvr>
                                        <p:cTn id="84" dur="800" decel="100000" fill="hold"/>
                                        <p:tgtEl>
                                          <p:spTgt spid="12"/>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87" fill="hold">
                            <p:stCondLst>
                              <p:cond delay="9500"/>
                            </p:stCondLst>
                            <p:childTnLst>
                              <p:par>
                                <p:cTn id="88" presetID="30" presetClass="entr" presetSubtype="0"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fade">
                                      <p:cBhvr>
                                        <p:cTn id="90" dur="800" decel="100000"/>
                                        <p:tgtEl>
                                          <p:spTgt spid="13"/>
                                        </p:tgtEl>
                                      </p:cBhvr>
                                    </p:animEffect>
                                    <p:anim calcmode="lin" valueType="num">
                                      <p:cBhvr>
                                        <p:cTn id="91" dur="800" decel="100000" fill="hold"/>
                                        <p:tgtEl>
                                          <p:spTgt spid="13"/>
                                        </p:tgtEl>
                                        <p:attrNameLst>
                                          <p:attrName>style.rotation</p:attrName>
                                        </p:attrNameLst>
                                      </p:cBhvr>
                                      <p:tavLst>
                                        <p:tav tm="0">
                                          <p:val>
                                            <p:fltVal val="-90"/>
                                          </p:val>
                                        </p:tav>
                                        <p:tav tm="100000">
                                          <p:val>
                                            <p:fltVal val="0"/>
                                          </p:val>
                                        </p:tav>
                                      </p:tavLst>
                                    </p:anim>
                                    <p:anim calcmode="lin" valueType="num">
                                      <p:cBhvr>
                                        <p:cTn id="92" dur="800" decel="100000" fill="hold"/>
                                        <p:tgtEl>
                                          <p:spTgt spid="13"/>
                                        </p:tgtEl>
                                        <p:attrNameLst>
                                          <p:attrName>ppt_x</p:attrName>
                                        </p:attrNameLst>
                                      </p:cBhvr>
                                      <p:tavLst>
                                        <p:tav tm="0">
                                          <p:val>
                                            <p:strVal val="#ppt_x+0.4"/>
                                          </p:val>
                                        </p:tav>
                                        <p:tav tm="100000">
                                          <p:val>
                                            <p:strVal val="#ppt_x-0.05"/>
                                          </p:val>
                                        </p:tav>
                                      </p:tavLst>
                                    </p:anim>
                                    <p:anim calcmode="lin" valueType="num">
                                      <p:cBhvr>
                                        <p:cTn id="93" dur="800" decel="100000" fill="hold"/>
                                        <p:tgtEl>
                                          <p:spTgt spid="13"/>
                                        </p:tgtEl>
                                        <p:attrNameLst>
                                          <p:attrName>ppt_y</p:attrName>
                                        </p:attrNameLst>
                                      </p:cBhvr>
                                      <p:tavLst>
                                        <p:tav tm="0">
                                          <p:val>
                                            <p:strVal val="#ppt_y-0.4"/>
                                          </p:val>
                                        </p:tav>
                                        <p:tav tm="100000">
                                          <p:val>
                                            <p:strVal val="#ppt_y+0.1"/>
                                          </p:val>
                                        </p:tav>
                                      </p:tavLst>
                                    </p:anim>
                                    <p:anim calcmode="lin" valueType="num">
                                      <p:cBhvr>
                                        <p:cTn id="94"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95"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26CD5"/>
        </a:solidFill>
        <a:effectLst/>
      </p:bgPr>
    </p:bg>
    <p:spTree>
      <p:nvGrpSpPr>
        <p:cNvPr id="1" name=""/>
        <p:cNvGrpSpPr/>
        <p:nvPr/>
      </p:nvGrpSpPr>
      <p:grpSpPr>
        <a:xfrm>
          <a:off x="0" y="0"/>
          <a:ext cx="0" cy="0"/>
          <a:chOff x="0" y="0"/>
          <a:chExt cx="0" cy="0"/>
        </a:xfrm>
      </p:grpSpPr>
      <p:grpSp>
        <p:nvGrpSpPr>
          <p:cNvPr id="14" name="PA-组合 13">
            <a:extLst>
              <a:ext uri="{FF2B5EF4-FFF2-40B4-BE49-F238E27FC236}">
                <a16:creationId xmlns:a16="http://schemas.microsoft.com/office/drawing/2014/main" xmlns="" id="{A777D212-3EF6-4F0B-AEC6-7B425B2FEFA8}"/>
              </a:ext>
            </a:extLst>
          </p:cNvPr>
          <p:cNvGrpSpPr/>
          <p:nvPr>
            <p:custDataLst>
              <p:tags r:id="rId2"/>
            </p:custDataLst>
          </p:nvPr>
        </p:nvGrpSpPr>
        <p:grpSpPr>
          <a:xfrm>
            <a:off x="210893" y="128059"/>
            <a:ext cx="6416168" cy="646331"/>
            <a:chOff x="485213" y="358156"/>
            <a:chExt cx="6416168" cy="646331"/>
          </a:xfrm>
        </p:grpSpPr>
        <p:sp>
          <p:nvSpPr>
            <p:cNvPr id="5" name="PA-文本框 4">
              <a:extLst>
                <a:ext uri="{FF2B5EF4-FFF2-40B4-BE49-F238E27FC236}">
                  <a16:creationId xmlns:a16="http://schemas.microsoft.com/office/drawing/2014/main" xmlns="" id="{11A1DF05-360C-4423-9733-55BFA162DA01}"/>
                </a:ext>
              </a:extLst>
            </p:cNvPr>
            <p:cNvSpPr txBox="1"/>
            <p:nvPr>
              <p:custDataLst>
                <p:tags r:id="rId21"/>
              </p:custDataLst>
            </p:nvPr>
          </p:nvSpPr>
          <p:spPr>
            <a:xfrm>
              <a:off x="485213" y="358156"/>
              <a:ext cx="6165844" cy="646331"/>
            </a:xfrm>
            <a:prstGeom prst="rect">
              <a:avLst/>
            </a:prstGeom>
            <a:noFill/>
          </p:spPr>
          <p:txBody>
            <a:bodyPr wrap="square" rtlCol="0">
              <a:spAutoFit/>
            </a:bodyPr>
            <a:lstStyle/>
            <a:p>
              <a:r>
                <a:rPr lang="zh-CN" altLang="en-US" sz="3600" b="1" spc="600" dirty="0">
                  <a:ln>
                    <a:solidFill>
                      <a:schemeClr val="bg1"/>
                    </a:solidFill>
                  </a:ln>
                  <a:solidFill>
                    <a:schemeClr val="accent4"/>
                  </a:solidFill>
                  <a:effectLst>
                    <a:outerShdw blurRad="38100" dist="38100" dir="2700000" algn="tl">
                      <a:srgbClr val="000000">
                        <a:alpha val="43137"/>
                      </a:srgbClr>
                    </a:outerShdw>
                  </a:effectLst>
                  <a:cs typeface="+mn-ea"/>
                  <a:sym typeface="+mn-lt"/>
                </a:rPr>
                <a:t>如何实现自己的梦想</a:t>
              </a:r>
            </a:p>
          </p:txBody>
        </p:sp>
        <p:grpSp>
          <p:nvGrpSpPr>
            <p:cNvPr id="3" name="组合 2">
              <a:extLst>
                <a:ext uri="{FF2B5EF4-FFF2-40B4-BE49-F238E27FC236}">
                  <a16:creationId xmlns:a16="http://schemas.microsoft.com/office/drawing/2014/main" xmlns="" id="{30C58EDA-1F8B-4304-9053-009AF90507A3}"/>
                </a:ext>
              </a:extLst>
            </p:cNvPr>
            <p:cNvGrpSpPr/>
            <p:nvPr/>
          </p:nvGrpSpPr>
          <p:grpSpPr>
            <a:xfrm>
              <a:off x="5551054" y="421561"/>
              <a:ext cx="1350327" cy="519519"/>
              <a:chOff x="2091373" y="635557"/>
              <a:chExt cx="1350327" cy="519519"/>
            </a:xfrm>
          </p:grpSpPr>
          <p:sp>
            <p:nvSpPr>
              <p:cNvPr id="6" name="PA-文本框 5">
                <a:extLst>
                  <a:ext uri="{FF2B5EF4-FFF2-40B4-BE49-F238E27FC236}">
                    <a16:creationId xmlns:a16="http://schemas.microsoft.com/office/drawing/2014/main" xmlns="" id="{90147326-8BBF-4252-90D8-B12271ACD2AA}"/>
                  </a:ext>
                </a:extLst>
              </p:cNvPr>
              <p:cNvSpPr txBox="1"/>
              <p:nvPr>
                <p:custDataLst>
                  <p:tags r:id="rId22"/>
                </p:custDataLst>
              </p:nvPr>
            </p:nvSpPr>
            <p:spPr>
              <a:xfrm>
                <a:off x="2091373" y="893466"/>
                <a:ext cx="1350327" cy="261610"/>
              </a:xfrm>
              <a:prstGeom prst="rect">
                <a:avLst/>
              </a:prstGeom>
              <a:noFill/>
            </p:spPr>
            <p:txBody>
              <a:bodyPr wrap="square">
                <a:spAutoFit/>
              </a:bodyPr>
              <a:lstStyle/>
              <a:p>
                <a:pPr algn="dist"/>
                <a:r>
                  <a:rPr lang="zh-CN" altLang="en-US" sz="1100" dirty="0">
                    <a:solidFill>
                      <a:schemeClr val="bg1"/>
                    </a:solidFill>
                    <a:cs typeface="+mn-ea"/>
                    <a:sym typeface="+mn-lt"/>
                  </a:rPr>
                  <a:t>preface</a:t>
                </a:r>
              </a:p>
            </p:txBody>
          </p:sp>
          <p:cxnSp>
            <p:nvCxnSpPr>
              <p:cNvPr id="7" name="PA-直接连接符 6">
                <a:extLst>
                  <a:ext uri="{FF2B5EF4-FFF2-40B4-BE49-F238E27FC236}">
                    <a16:creationId xmlns:a16="http://schemas.microsoft.com/office/drawing/2014/main" xmlns="" id="{E7CB3A9F-7212-451E-8345-54AEC16FB7AE}"/>
                  </a:ext>
                </a:extLst>
              </p:cNvPr>
              <p:cNvCxnSpPr>
                <a:cxnSpLocks/>
              </p:cNvCxnSpPr>
              <p:nvPr>
                <p:custDataLst>
                  <p:tags r:id="rId23"/>
                </p:custDataLst>
              </p:nvPr>
            </p:nvCxnSpPr>
            <p:spPr>
              <a:xfrm>
                <a:off x="2115661" y="876316"/>
                <a:ext cx="13017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组合 7">
                <a:extLst>
                  <a:ext uri="{FF2B5EF4-FFF2-40B4-BE49-F238E27FC236}">
                    <a16:creationId xmlns:a16="http://schemas.microsoft.com/office/drawing/2014/main" xmlns="" id="{37730EC8-D9CA-4156-BD7E-DF874319C431}"/>
                  </a:ext>
                </a:extLst>
              </p:cNvPr>
              <p:cNvGrpSpPr/>
              <p:nvPr/>
            </p:nvGrpSpPr>
            <p:grpSpPr>
              <a:xfrm>
                <a:off x="2214087" y="635557"/>
                <a:ext cx="1104898" cy="166223"/>
                <a:chOff x="4572000" y="723588"/>
                <a:chExt cx="2152648" cy="323849"/>
              </a:xfrm>
            </p:grpSpPr>
            <p:sp>
              <p:nvSpPr>
                <p:cNvPr id="9" name="PA-椭圆 8">
                  <a:extLst>
                    <a:ext uri="{FF2B5EF4-FFF2-40B4-BE49-F238E27FC236}">
                      <a16:creationId xmlns:a16="http://schemas.microsoft.com/office/drawing/2014/main" xmlns="" id="{628777E7-7CC9-4FAE-B8DA-6CC225CDE7B5}"/>
                    </a:ext>
                  </a:extLst>
                </p:cNvPr>
                <p:cNvSpPr/>
                <p:nvPr>
                  <p:custDataLst>
                    <p:tags r:id="rId24"/>
                  </p:custDataLst>
                </p:nvPr>
              </p:nvSpPr>
              <p:spPr>
                <a:xfrm>
                  <a:off x="4572000"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开</a:t>
                  </a:r>
                </a:p>
              </p:txBody>
            </p:sp>
            <p:sp>
              <p:nvSpPr>
                <p:cNvPr id="10" name="PA-椭圆 9">
                  <a:extLst>
                    <a:ext uri="{FF2B5EF4-FFF2-40B4-BE49-F238E27FC236}">
                      <a16:creationId xmlns:a16="http://schemas.microsoft.com/office/drawing/2014/main" xmlns="" id="{BEECCB84-92DD-460B-A08C-1ACF2D747403}"/>
                    </a:ext>
                  </a:extLst>
                </p:cNvPr>
                <p:cNvSpPr/>
                <p:nvPr>
                  <p:custDataLst>
                    <p:tags r:id="rId25"/>
                  </p:custDataLst>
                </p:nvPr>
              </p:nvSpPr>
              <p:spPr>
                <a:xfrm>
                  <a:off x="5038724"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学</a:t>
                  </a:r>
                </a:p>
              </p:txBody>
            </p:sp>
            <p:sp>
              <p:nvSpPr>
                <p:cNvPr id="11" name="PA-椭圆 10">
                  <a:extLst>
                    <a:ext uri="{FF2B5EF4-FFF2-40B4-BE49-F238E27FC236}">
                      <a16:creationId xmlns:a16="http://schemas.microsoft.com/office/drawing/2014/main" xmlns="" id="{F0043267-B29A-4368-BCBF-6DEB7D255084}"/>
                    </a:ext>
                  </a:extLst>
                </p:cNvPr>
                <p:cNvSpPr/>
                <p:nvPr>
                  <p:custDataLst>
                    <p:tags r:id="rId26"/>
                  </p:custDataLst>
                </p:nvPr>
              </p:nvSpPr>
              <p:spPr>
                <a:xfrm>
                  <a:off x="5467351"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第</a:t>
                  </a:r>
                </a:p>
              </p:txBody>
            </p:sp>
            <p:sp>
              <p:nvSpPr>
                <p:cNvPr id="12" name="PA-椭圆 11">
                  <a:extLst>
                    <a:ext uri="{FF2B5EF4-FFF2-40B4-BE49-F238E27FC236}">
                      <a16:creationId xmlns:a16="http://schemas.microsoft.com/office/drawing/2014/main" xmlns="" id="{1EA1199F-24C8-40E2-9CF3-89C785309514}"/>
                    </a:ext>
                  </a:extLst>
                </p:cNvPr>
                <p:cNvSpPr/>
                <p:nvPr>
                  <p:custDataLst>
                    <p:tags r:id="rId27"/>
                  </p:custDataLst>
                </p:nvPr>
              </p:nvSpPr>
              <p:spPr>
                <a:xfrm>
                  <a:off x="5934075"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一</a:t>
                  </a:r>
                </a:p>
              </p:txBody>
            </p:sp>
            <p:sp>
              <p:nvSpPr>
                <p:cNvPr id="13" name="PA-椭圆 12">
                  <a:extLst>
                    <a:ext uri="{FF2B5EF4-FFF2-40B4-BE49-F238E27FC236}">
                      <a16:creationId xmlns:a16="http://schemas.microsoft.com/office/drawing/2014/main" xmlns="" id="{2CAED048-E3E5-448C-9FBC-A7F0DEAB26F5}"/>
                    </a:ext>
                  </a:extLst>
                </p:cNvPr>
                <p:cNvSpPr/>
                <p:nvPr>
                  <p:custDataLst>
                    <p:tags r:id="rId28"/>
                  </p:custDataLst>
                </p:nvPr>
              </p:nvSpPr>
              <p:spPr>
                <a:xfrm>
                  <a:off x="6400799"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课</a:t>
                  </a:r>
                </a:p>
              </p:txBody>
            </p:sp>
          </p:grpSp>
        </p:grpSp>
      </p:grpSp>
      <p:grpSp>
        <p:nvGrpSpPr>
          <p:cNvPr id="24" name="PA-组合 23">
            <a:extLst>
              <a:ext uri="{FF2B5EF4-FFF2-40B4-BE49-F238E27FC236}">
                <a16:creationId xmlns:a16="http://schemas.microsoft.com/office/drawing/2014/main" xmlns="" id="{C7FD022C-7878-49C2-AF33-6161245C4D47}"/>
              </a:ext>
            </a:extLst>
          </p:cNvPr>
          <p:cNvGrpSpPr/>
          <p:nvPr>
            <p:custDataLst>
              <p:tags r:id="rId3"/>
            </p:custDataLst>
          </p:nvPr>
        </p:nvGrpSpPr>
        <p:grpSpPr>
          <a:xfrm>
            <a:off x="4726937" y="1282563"/>
            <a:ext cx="8241802" cy="5490392"/>
            <a:chOff x="4726937" y="1282563"/>
            <a:chExt cx="8241802" cy="5490392"/>
          </a:xfrm>
        </p:grpSpPr>
        <p:sp>
          <p:nvSpPr>
            <p:cNvPr id="4102" name="PA-矩形 6"/>
            <p:cNvSpPr>
              <a:spLocks noChangeArrowheads="1"/>
            </p:cNvSpPr>
            <p:nvPr>
              <p:custDataLst>
                <p:tags r:id="rId5"/>
              </p:custDataLst>
            </p:nvPr>
          </p:nvSpPr>
          <p:spPr bwMode="auto">
            <a:xfrm>
              <a:off x="12968739" y="6772955"/>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lnSpc>
                  <a:spcPts val="125"/>
                </a:lnSpc>
                <a:buClr>
                  <a:srgbClr val="000000"/>
                </a:buClr>
                <a:buSzPct val="100000"/>
              </a:pPr>
              <a:r>
                <a:rPr lang="zh-TW" altLang="zh-CN" sz="100" dirty="0">
                  <a:solidFill>
                    <a:srgbClr val="000000"/>
                  </a:solidFill>
                  <a:cs typeface="+mn-ea"/>
                  <a:sym typeface="+mn-lt"/>
                </a:rPr>
                <a:t>击担泻括磅酉额擎默井度茬叹龄幕合嫡腊册储迪京宪冀戳治镐黍遗夹砚清职专</a:t>
              </a:r>
              <a:r>
                <a:rPr lang="zh-TW" altLang="zh-CN" sz="100" dirty="0" smtClean="0">
                  <a:solidFill>
                    <a:srgbClr val="000000"/>
                  </a:solidFill>
                  <a:cs typeface="+mn-ea"/>
                  <a:sym typeface="+mn-lt"/>
                </a:rPr>
                <a:t>开学</a:t>
              </a:r>
              <a:r>
                <a:rPr lang="zh-TW" altLang="en-US" sz="100" dirty="0" smtClean="0">
                  <a:solidFill>
                    <a:srgbClr val="000000"/>
                  </a:solidFill>
                  <a:cs typeface="+mn-ea"/>
                  <a:sym typeface="+mn-lt"/>
                </a:rPr>
                <a:t>第一</a:t>
              </a:r>
              <a:r>
                <a:rPr lang="zh-TW" altLang="zh-CN" sz="100" dirty="0" smtClean="0">
                  <a:solidFill>
                    <a:srgbClr val="000000"/>
                  </a:solidFill>
                  <a:cs typeface="+mn-ea"/>
                  <a:sym typeface="+mn-lt"/>
                </a:rPr>
                <a:t>课</a:t>
              </a:r>
              <a:r>
                <a:rPr lang="zh-TW" altLang="zh-CN" sz="100" dirty="0">
                  <a:solidFill>
                    <a:srgbClr val="000000"/>
                  </a:solidFill>
                  <a:cs typeface="+mn-ea"/>
                  <a:sym typeface="+mn-lt"/>
                </a:rPr>
                <a:t>主题班会</a:t>
              </a:r>
              <a:r>
                <a:rPr lang="zh-CN" altLang="zh-TW" sz="100" dirty="0">
                  <a:solidFill>
                    <a:srgbClr val="000000"/>
                  </a:solidFill>
                  <a:cs typeface="+mn-ea"/>
                  <a:sym typeface="+mn-lt"/>
                </a:rPr>
                <a:t>PPT</a:t>
              </a:r>
              <a:r>
                <a:rPr lang="zh-TW" altLang="zh-CN" sz="100" dirty="0">
                  <a:solidFill>
                    <a:srgbClr val="000000"/>
                  </a:solidFill>
                  <a:cs typeface="+mn-ea"/>
                  <a:sym typeface="+mn-lt"/>
                </a:rPr>
                <a:t>课件职专</a:t>
              </a:r>
              <a:r>
                <a:rPr lang="zh-TW" altLang="zh-CN" sz="100" dirty="0" smtClean="0">
                  <a:solidFill>
                    <a:srgbClr val="000000"/>
                  </a:solidFill>
                  <a:cs typeface="+mn-ea"/>
                  <a:sym typeface="+mn-lt"/>
                </a:rPr>
                <a:t>开学</a:t>
              </a:r>
              <a:r>
                <a:rPr lang="zh-TW" altLang="en-US" sz="100" dirty="0" smtClean="0">
                  <a:solidFill>
                    <a:srgbClr val="000000"/>
                  </a:solidFill>
                  <a:cs typeface="+mn-ea"/>
                  <a:sym typeface="+mn-lt"/>
                </a:rPr>
                <a:t>第一</a:t>
              </a:r>
              <a:r>
                <a:rPr lang="zh-TW" altLang="zh-CN" sz="100" dirty="0" smtClean="0">
                  <a:solidFill>
                    <a:srgbClr val="000000"/>
                  </a:solidFill>
                  <a:cs typeface="+mn-ea"/>
                  <a:sym typeface="+mn-lt"/>
                </a:rPr>
                <a:t>课</a:t>
              </a:r>
              <a:r>
                <a:rPr lang="zh-TW" altLang="zh-CN" sz="100" dirty="0">
                  <a:solidFill>
                    <a:srgbClr val="000000"/>
                  </a:solidFill>
                  <a:cs typeface="+mn-ea"/>
                  <a:sym typeface="+mn-lt"/>
                </a:rPr>
                <a:t>主题班会</a:t>
              </a:r>
              <a:r>
                <a:rPr lang="zh-CN" altLang="zh-TW" sz="100" dirty="0">
                  <a:solidFill>
                    <a:srgbClr val="000000"/>
                  </a:solidFill>
                  <a:cs typeface="+mn-ea"/>
                  <a:sym typeface="+mn-lt"/>
                </a:rPr>
                <a:t>PPT</a:t>
              </a:r>
              <a:r>
                <a:rPr lang="zh-TW" altLang="zh-CN" sz="100" dirty="0">
                  <a:solidFill>
                    <a:srgbClr val="000000"/>
                  </a:solidFill>
                  <a:cs typeface="+mn-ea"/>
                  <a:sym typeface="+mn-lt"/>
                </a:rPr>
                <a:t>课件</a:t>
              </a:r>
            </a:p>
          </p:txBody>
        </p:sp>
        <p:grpSp>
          <p:nvGrpSpPr>
            <p:cNvPr id="23" name="组合 22">
              <a:extLst>
                <a:ext uri="{FF2B5EF4-FFF2-40B4-BE49-F238E27FC236}">
                  <a16:creationId xmlns:a16="http://schemas.microsoft.com/office/drawing/2014/main" xmlns="" id="{3E6A2BA1-28C7-4EEA-90D0-3B7EB2557D91}"/>
                </a:ext>
              </a:extLst>
            </p:cNvPr>
            <p:cNvGrpSpPr/>
            <p:nvPr/>
          </p:nvGrpSpPr>
          <p:grpSpPr>
            <a:xfrm>
              <a:off x="4726937" y="1282563"/>
              <a:ext cx="5742943" cy="1011350"/>
              <a:chOff x="673769" y="1461072"/>
              <a:chExt cx="5742943" cy="1011350"/>
            </a:xfrm>
          </p:grpSpPr>
          <p:sp>
            <p:nvSpPr>
              <p:cNvPr id="15" name="PA-椭圆 14">
                <a:extLst>
                  <a:ext uri="{FF2B5EF4-FFF2-40B4-BE49-F238E27FC236}">
                    <a16:creationId xmlns:a16="http://schemas.microsoft.com/office/drawing/2014/main" xmlns="" id="{EFD9ED7C-9FBC-4DE7-AA90-A3B7F23AB3AE}"/>
                  </a:ext>
                </a:extLst>
              </p:cNvPr>
              <p:cNvSpPr/>
              <p:nvPr>
                <p:custDataLst>
                  <p:tags r:id="rId18"/>
                </p:custDataLst>
              </p:nvPr>
            </p:nvSpPr>
            <p:spPr>
              <a:xfrm>
                <a:off x="673769" y="1588395"/>
                <a:ext cx="646331" cy="646331"/>
              </a:xfrm>
              <a:prstGeom prst="ellipse">
                <a:avLst/>
              </a:prstGeom>
              <a:solidFill>
                <a:srgbClr val="FEDB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cs typeface="+mn-ea"/>
                    <a:sym typeface="+mn-lt"/>
                  </a:rPr>
                  <a:t>1</a:t>
                </a:r>
                <a:endParaRPr lang="zh-CN" altLang="en-US" sz="2800" b="1" dirty="0">
                  <a:solidFill>
                    <a:schemeClr val="bg1"/>
                  </a:solidFill>
                  <a:cs typeface="+mn-ea"/>
                  <a:sym typeface="+mn-lt"/>
                </a:endParaRPr>
              </a:p>
            </p:txBody>
          </p:sp>
          <p:sp>
            <p:nvSpPr>
              <p:cNvPr id="19" name="PA-文本框 18">
                <a:extLst>
                  <a:ext uri="{FF2B5EF4-FFF2-40B4-BE49-F238E27FC236}">
                    <a16:creationId xmlns:a16="http://schemas.microsoft.com/office/drawing/2014/main" xmlns="" id="{1B69FE3F-F9ED-446E-AF50-B739437FC77D}"/>
                  </a:ext>
                </a:extLst>
              </p:cNvPr>
              <p:cNvSpPr txBox="1"/>
              <p:nvPr>
                <p:custDataLst>
                  <p:tags r:id="rId19"/>
                </p:custDataLst>
              </p:nvPr>
            </p:nvSpPr>
            <p:spPr>
              <a:xfrm>
                <a:off x="1501006" y="1461072"/>
                <a:ext cx="2721146" cy="400110"/>
              </a:xfrm>
              <a:prstGeom prst="rect">
                <a:avLst/>
              </a:prstGeom>
              <a:noFill/>
            </p:spPr>
            <p:txBody>
              <a:bodyPr wrap="square">
                <a:spAutoFit/>
              </a:bodyPr>
              <a:lstStyle/>
              <a:p>
                <a:r>
                  <a:rPr lang="zh-CN" altLang="en-US" sz="2000" b="1" u="sng" dirty="0">
                    <a:solidFill>
                      <a:schemeClr val="bg1"/>
                    </a:solidFill>
                    <a:effectLst>
                      <a:outerShdw blurRad="38100" dist="38100" dir="2700000" algn="tl">
                        <a:srgbClr val="000000">
                          <a:alpha val="43137"/>
                        </a:srgbClr>
                      </a:outerShdw>
                    </a:effectLst>
                    <a:cs typeface="+mn-ea"/>
                    <a:sym typeface="+mn-lt"/>
                  </a:rPr>
                  <a:t>班级荣誉高于一切</a:t>
                </a:r>
              </a:p>
            </p:txBody>
          </p:sp>
          <p:sp>
            <p:nvSpPr>
              <p:cNvPr id="21" name="PA-文本框 20">
                <a:extLst>
                  <a:ext uri="{FF2B5EF4-FFF2-40B4-BE49-F238E27FC236}">
                    <a16:creationId xmlns:a16="http://schemas.microsoft.com/office/drawing/2014/main" xmlns="" id="{091122A9-AE0F-48AB-AD53-B4D3885B89E9}"/>
                  </a:ext>
                </a:extLst>
              </p:cNvPr>
              <p:cNvSpPr txBox="1"/>
              <p:nvPr>
                <p:custDataLst>
                  <p:tags r:id="rId20"/>
                </p:custDataLst>
              </p:nvPr>
            </p:nvSpPr>
            <p:spPr>
              <a:xfrm>
                <a:off x="1501006" y="1887647"/>
                <a:ext cx="4915706" cy="584775"/>
              </a:xfrm>
              <a:prstGeom prst="rect">
                <a:avLst/>
              </a:prstGeom>
              <a:noFill/>
            </p:spPr>
            <p:txBody>
              <a:bodyPr wrap="square">
                <a:spAutoFit/>
              </a:bodyPr>
              <a:lstStyle/>
              <a:p>
                <a:r>
                  <a:rPr lang="zh-CN" altLang="en-US" sz="1600" dirty="0">
                    <a:solidFill>
                      <a:schemeClr val="bg1">
                        <a:lumMod val="95000"/>
                      </a:schemeClr>
                    </a:solidFill>
                    <a:cs typeface="+mn-ea"/>
                    <a:sym typeface="+mn-lt"/>
                  </a:rPr>
                  <a:t>个人的成功需要一个优秀的集体，我们要齐心把我们的集体建设成为一个团结互助的大家庭。</a:t>
                </a:r>
              </a:p>
            </p:txBody>
          </p:sp>
        </p:grpSp>
        <p:grpSp>
          <p:nvGrpSpPr>
            <p:cNvPr id="25" name="组合 24">
              <a:extLst>
                <a:ext uri="{FF2B5EF4-FFF2-40B4-BE49-F238E27FC236}">
                  <a16:creationId xmlns:a16="http://schemas.microsoft.com/office/drawing/2014/main" xmlns="" id="{8A1C2930-9CA4-4814-BFF7-6DEC740FB5BD}"/>
                </a:ext>
              </a:extLst>
            </p:cNvPr>
            <p:cNvGrpSpPr/>
            <p:nvPr/>
          </p:nvGrpSpPr>
          <p:grpSpPr>
            <a:xfrm>
              <a:off x="5565671" y="2482625"/>
              <a:ext cx="4694098" cy="753608"/>
              <a:chOff x="673769" y="1529128"/>
              <a:chExt cx="4694098" cy="753608"/>
            </a:xfrm>
          </p:grpSpPr>
          <p:sp>
            <p:nvSpPr>
              <p:cNvPr id="26" name="PA-椭圆 25">
                <a:extLst>
                  <a:ext uri="{FF2B5EF4-FFF2-40B4-BE49-F238E27FC236}">
                    <a16:creationId xmlns:a16="http://schemas.microsoft.com/office/drawing/2014/main" xmlns="" id="{76D7805B-F81F-46F3-B4C7-E5A24DB72D7C}"/>
                  </a:ext>
                </a:extLst>
              </p:cNvPr>
              <p:cNvSpPr/>
              <p:nvPr>
                <p:custDataLst>
                  <p:tags r:id="rId15"/>
                </p:custDataLst>
              </p:nvPr>
            </p:nvSpPr>
            <p:spPr>
              <a:xfrm>
                <a:off x="673769" y="1588395"/>
                <a:ext cx="646331" cy="646331"/>
              </a:xfrm>
              <a:prstGeom prst="ellipse">
                <a:avLst/>
              </a:prstGeom>
              <a:solidFill>
                <a:srgbClr val="FEDB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cs typeface="+mn-ea"/>
                    <a:sym typeface="+mn-lt"/>
                  </a:rPr>
                  <a:t>2</a:t>
                </a:r>
                <a:endParaRPr lang="zh-CN" altLang="en-US" sz="2800" b="1" dirty="0">
                  <a:solidFill>
                    <a:schemeClr val="bg1"/>
                  </a:solidFill>
                  <a:cs typeface="+mn-ea"/>
                  <a:sym typeface="+mn-lt"/>
                </a:endParaRPr>
              </a:p>
            </p:txBody>
          </p:sp>
          <p:sp>
            <p:nvSpPr>
              <p:cNvPr id="27" name="PA-文本框 26">
                <a:extLst>
                  <a:ext uri="{FF2B5EF4-FFF2-40B4-BE49-F238E27FC236}">
                    <a16:creationId xmlns:a16="http://schemas.microsoft.com/office/drawing/2014/main" xmlns="" id="{26C10DD0-8C69-4CE2-B4C7-EA51E6601A35}"/>
                  </a:ext>
                </a:extLst>
              </p:cNvPr>
              <p:cNvSpPr txBox="1"/>
              <p:nvPr>
                <p:custDataLst>
                  <p:tags r:id="rId16"/>
                </p:custDataLst>
              </p:nvPr>
            </p:nvSpPr>
            <p:spPr>
              <a:xfrm>
                <a:off x="1501006" y="1529128"/>
                <a:ext cx="2122371" cy="400110"/>
              </a:xfrm>
              <a:prstGeom prst="rect">
                <a:avLst/>
              </a:prstGeom>
              <a:noFill/>
            </p:spPr>
            <p:txBody>
              <a:bodyPr wrap="square">
                <a:spAutoFit/>
              </a:bodyPr>
              <a:lstStyle/>
              <a:p>
                <a:r>
                  <a:rPr lang="zh-CN" altLang="en-US" sz="2000" b="1" u="sng" dirty="0">
                    <a:solidFill>
                      <a:schemeClr val="bg1"/>
                    </a:solidFill>
                    <a:effectLst>
                      <a:outerShdw blurRad="38100" dist="38100" dir="2700000" algn="tl">
                        <a:srgbClr val="000000">
                          <a:alpha val="43137"/>
                        </a:srgbClr>
                      </a:outerShdw>
                    </a:effectLst>
                    <a:cs typeface="+mn-ea"/>
                    <a:sym typeface="+mn-lt"/>
                  </a:rPr>
                  <a:t>遵守课堂纪律</a:t>
                </a:r>
              </a:p>
            </p:txBody>
          </p:sp>
          <p:sp>
            <p:nvSpPr>
              <p:cNvPr id="28" name="PA-文本框 27">
                <a:extLst>
                  <a:ext uri="{FF2B5EF4-FFF2-40B4-BE49-F238E27FC236}">
                    <a16:creationId xmlns:a16="http://schemas.microsoft.com/office/drawing/2014/main" xmlns="" id="{655EB518-4FAF-4144-A95C-D7598EFC7DF0}"/>
                  </a:ext>
                </a:extLst>
              </p:cNvPr>
              <p:cNvSpPr txBox="1"/>
              <p:nvPr>
                <p:custDataLst>
                  <p:tags r:id="rId17"/>
                </p:custDataLst>
              </p:nvPr>
            </p:nvSpPr>
            <p:spPr>
              <a:xfrm>
                <a:off x="1501006" y="1944182"/>
                <a:ext cx="3866861" cy="338554"/>
              </a:xfrm>
              <a:prstGeom prst="rect">
                <a:avLst/>
              </a:prstGeom>
              <a:noFill/>
            </p:spPr>
            <p:txBody>
              <a:bodyPr wrap="square">
                <a:spAutoFit/>
              </a:bodyPr>
              <a:lstStyle/>
              <a:p>
                <a:r>
                  <a:rPr lang="zh-CN" altLang="en-US" sz="1600" dirty="0">
                    <a:solidFill>
                      <a:schemeClr val="bg1">
                        <a:lumMod val="95000"/>
                      </a:schemeClr>
                    </a:solidFill>
                    <a:cs typeface="+mn-ea"/>
                    <a:sym typeface="+mn-lt"/>
                  </a:rPr>
                  <a:t>珍惜课堂的每一分钟。</a:t>
                </a:r>
              </a:p>
            </p:txBody>
          </p:sp>
        </p:grpSp>
        <p:grpSp>
          <p:nvGrpSpPr>
            <p:cNvPr id="29" name="组合 28">
              <a:extLst>
                <a:ext uri="{FF2B5EF4-FFF2-40B4-BE49-F238E27FC236}">
                  <a16:creationId xmlns:a16="http://schemas.microsoft.com/office/drawing/2014/main" xmlns="" id="{09B0B5CD-F7DB-4F96-B5D5-47EC04257D77}"/>
                </a:ext>
              </a:extLst>
            </p:cNvPr>
            <p:cNvGrpSpPr/>
            <p:nvPr/>
          </p:nvGrpSpPr>
          <p:grpSpPr>
            <a:xfrm>
              <a:off x="6306281" y="3535399"/>
              <a:ext cx="4417996" cy="953115"/>
              <a:chOff x="673769" y="1529128"/>
              <a:chExt cx="4417996" cy="953115"/>
            </a:xfrm>
          </p:grpSpPr>
          <p:sp>
            <p:nvSpPr>
              <p:cNvPr id="30" name="PA-椭圆 29">
                <a:extLst>
                  <a:ext uri="{FF2B5EF4-FFF2-40B4-BE49-F238E27FC236}">
                    <a16:creationId xmlns:a16="http://schemas.microsoft.com/office/drawing/2014/main" xmlns="" id="{E1A7ABFA-31A8-4FD8-A567-744FD4882B11}"/>
                  </a:ext>
                </a:extLst>
              </p:cNvPr>
              <p:cNvSpPr/>
              <p:nvPr>
                <p:custDataLst>
                  <p:tags r:id="rId12"/>
                </p:custDataLst>
              </p:nvPr>
            </p:nvSpPr>
            <p:spPr>
              <a:xfrm>
                <a:off x="673769" y="1588395"/>
                <a:ext cx="646331" cy="646331"/>
              </a:xfrm>
              <a:prstGeom prst="ellipse">
                <a:avLst/>
              </a:prstGeom>
              <a:solidFill>
                <a:srgbClr val="FEDB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cs typeface="+mn-ea"/>
                    <a:sym typeface="+mn-lt"/>
                  </a:rPr>
                  <a:t>3</a:t>
                </a:r>
                <a:endParaRPr lang="zh-CN" altLang="en-US" sz="2800" b="1" dirty="0">
                  <a:solidFill>
                    <a:schemeClr val="bg1"/>
                  </a:solidFill>
                  <a:cs typeface="+mn-ea"/>
                  <a:sym typeface="+mn-lt"/>
                </a:endParaRPr>
              </a:p>
            </p:txBody>
          </p:sp>
          <p:sp>
            <p:nvSpPr>
              <p:cNvPr id="31" name="PA-文本框 30">
                <a:extLst>
                  <a:ext uri="{FF2B5EF4-FFF2-40B4-BE49-F238E27FC236}">
                    <a16:creationId xmlns:a16="http://schemas.microsoft.com/office/drawing/2014/main" xmlns="" id="{FA964712-F604-47D0-8F65-C725AA821B31}"/>
                  </a:ext>
                </a:extLst>
              </p:cNvPr>
              <p:cNvSpPr txBox="1"/>
              <p:nvPr>
                <p:custDataLst>
                  <p:tags r:id="rId13"/>
                </p:custDataLst>
              </p:nvPr>
            </p:nvSpPr>
            <p:spPr>
              <a:xfrm>
                <a:off x="1501006" y="1529128"/>
                <a:ext cx="2122371" cy="400110"/>
              </a:xfrm>
              <a:prstGeom prst="rect">
                <a:avLst/>
              </a:prstGeom>
              <a:noFill/>
            </p:spPr>
            <p:txBody>
              <a:bodyPr wrap="square">
                <a:spAutoFit/>
              </a:bodyPr>
              <a:lstStyle/>
              <a:p>
                <a:r>
                  <a:rPr lang="zh-CN" altLang="en-US" sz="2000" b="1" u="sng" dirty="0">
                    <a:solidFill>
                      <a:schemeClr val="bg1"/>
                    </a:solidFill>
                    <a:effectLst>
                      <a:outerShdw blurRad="38100" dist="38100" dir="2700000" algn="tl">
                        <a:srgbClr val="000000">
                          <a:alpha val="43137"/>
                        </a:srgbClr>
                      </a:outerShdw>
                    </a:effectLst>
                    <a:cs typeface="+mn-ea"/>
                    <a:sym typeface="+mn-lt"/>
                  </a:rPr>
                  <a:t>做好学习计划</a:t>
                </a:r>
              </a:p>
            </p:txBody>
          </p:sp>
          <p:sp>
            <p:nvSpPr>
              <p:cNvPr id="32" name="PA-文本框 31">
                <a:extLst>
                  <a:ext uri="{FF2B5EF4-FFF2-40B4-BE49-F238E27FC236}">
                    <a16:creationId xmlns:a16="http://schemas.microsoft.com/office/drawing/2014/main" xmlns="" id="{B523DA31-840A-43B4-84AF-488DE783CA3E}"/>
                  </a:ext>
                </a:extLst>
              </p:cNvPr>
              <p:cNvSpPr txBox="1"/>
              <p:nvPr>
                <p:custDataLst>
                  <p:tags r:id="rId14"/>
                </p:custDataLst>
              </p:nvPr>
            </p:nvSpPr>
            <p:spPr>
              <a:xfrm>
                <a:off x="1501007" y="1897468"/>
                <a:ext cx="3590758" cy="584775"/>
              </a:xfrm>
              <a:prstGeom prst="rect">
                <a:avLst/>
              </a:prstGeom>
              <a:noFill/>
            </p:spPr>
            <p:txBody>
              <a:bodyPr wrap="square">
                <a:spAutoFit/>
              </a:bodyPr>
              <a:lstStyle/>
              <a:p>
                <a:r>
                  <a:rPr lang="zh-CN" altLang="en-US" sz="1600" dirty="0">
                    <a:solidFill>
                      <a:schemeClr val="bg1">
                        <a:lumMod val="95000"/>
                      </a:schemeClr>
                    </a:solidFill>
                    <a:cs typeface="+mn-ea"/>
                    <a:sym typeface="+mn-lt"/>
                  </a:rPr>
                  <a:t>为自己的新学期做好学习计划、制定各科目标，力争上游。</a:t>
                </a:r>
              </a:p>
            </p:txBody>
          </p:sp>
        </p:grpSp>
        <p:grpSp>
          <p:nvGrpSpPr>
            <p:cNvPr id="33" name="组合 32">
              <a:extLst>
                <a:ext uri="{FF2B5EF4-FFF2-40B4-BE49-F238E27FC236}">
                  <a16:creationId xmlns:a16="http://schemas.microsoft.com/office/drawing/2014/main" xmlns="" id="{B253B874-762F-4581-BC8A-3834F8151914}"/>
                </a:ext>
              </a:extLst>
            </p:cNvPr>
            <p:cNvGrpSpPr/>
            <p:nvPr/>
          </p:nvGrpSpPr>
          <p:grpSpPr>
            <a:xfrm>
              <a:off x="5565671" y="4667405"/>
              <a:ext cx="5429988" cy="739986"/>
              <a:chOff x="673769" y="1529128"/>
              <a:chExt cx="5429988" cy="739986"/>
            </a:xfrm>
          </p:grpSpPr>
          <p:sp>
            <p:nvSpPr>
              <p:cNvPr id="34" name="PA-椭圆 33">
                <a:extLst>
                  <a:ext uri="{FF2B5EF4-FFF2-40B4-BE49-F238E27FC236}">
                    <a16:creationId xmlns:a16="http://schemas.microsoft.com/office/drawing/2014/main" xmlns="" id="{22307192-D1B5-4B6D-AFD5-21218ECCBA3C}"/>
                  </a:ext>
                </a:extLst>
              </p:cNvPr>
              <p:cNvSpPr/>
              <p:nvPr>
                <p:custDataLst>
                  <p:tags r:id="rId9"/>
                </p:custDataLst>
              </p:nvPr>
            </p:nvSpPr>
            <p:spPr>
              <a:xfrm>
                <a:off x="673769" y="1588395"/>
                <a:ext cx="646331" cy="646331"/>
              </a:xfrm>
              <a:prstGeom prst="ellipse">
                <a:avLst/>
              </a:prstGeom>
              <a:solidFill>
                <a:srgbClr val="FEDB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cs typeface="+mn-ea"/>
                    <a:sym typeface="+mn-lt"/>
                  </a:rPr>
                  <a:t>4</a:t>
                </a:r>
                <a:endParaRPr lang="zh-CN" altLang="en-US" sz="2800" b="1" dirty="0">
                  <a:solidFill>
                    <a:schemeClr val="bg1"/>
                  </a:solidFill>
                  <a:cs typeface="+mn-ea"/>
                  <a:sym typeface="+mn-lt"/>
                </a:endParaRPr>
              </a:p>
            </p:txBody>
          </p:sp>
          <p:sp>
            <p:nvSpPr>
              <p:cNvPr id="35" name="PA-文本框 34">
                <a:extLst>
                  <a:ext uri="{FF2B5EF4-FFF2-40B4-BE49-F238E27FC236}">
                    <a16:creationId xmlns:a16="http://schemas.microsoft.com/office/drawing/2014/main" xmlns="" id="{AB93AE5E-8398-4BE9-B28D-FC10B89A35EA}"/>
                  </a:ext>
                </a:extLst>
              </p:cNvPr>
              <p:cNvSpPr txBox="1"/>
              <p:nvPr>
                <p:custDataLst>
                  <p:tags r:id="rId10"/>
                </p:custDataLst>
              </p:nvPr>
            </p:nvSpPr>
            <p:spPr>
              <a:xfrm>
                <a:off x="1501006" y="1529128"/>
                <a:ext cx="2122371" cy="400110"/>
              </a:xfrm>
              <a:prstGeom prst="rect">
                <a:avLst/>
              </a:prstGeom>
              <a:noFill/>
            </p:spPr>
            <p:txBody>
              <a:bodyPr wrap="square">
                <a:spAutoFit/>
              </a:bodyPr>
              <a:lstStyle/>
              <a:p>
                <a:r>
                  <a:rPr lang="zh-CN" altLang="en-US" sz="2000" b="1" u="sng" dirty="0">
                    <a:solidFill>
                      <a:schemeClr val="bg1"/>
                    </a:solidFill>
                    <a:effectLst>
                      <a:outerShdw blurRad="38100" dist="38100" dir="2700000" algn="tl">
                        <a:srgbClr val="000000">
                          <a:alpha val="43137"/>
                        </a:srgbClr>
                      </a:outerShdw>
                    </a:effectLst>
                    <a:cs typeface="+mn-ea"/>
                    <a:sym typeface="+mn-lt"/>
                  </a:rPr>
                  <a:t>严于律己</a:t>
                </a:r>
              </a:p>
            </p:txBody>
          </p:sp>
          <p:sp>
            <p:nvSpPr>
              <p:cNvPr id="36" name="PA-文本框 35">
                <a:extLst>
                  <a:ext uri="{FF2B5EF4-FFF2-40B4-BE49-F238E27FC236}">
                    <a16:creationId xmlns:a16="http://schemas.microsoft.com/office/drawing/2014/main" xmlns="" id="{632F9B54-399D-4850-A0D1-A24BA40A3D09}"/>
                  </a:ext>
                </a:extLst>
              </p:cNvPr>
              <p:cNvSpPr txBox="1"/>
              <p:nvPr>
                <p:custDataLst>
                  <p:tags r:id="rId11"/>
                </p:custDataLst>
              </p:nvPr>
            </p:nvSpPr>
            <p:spPr>
              <a:xfrm>
                <a:off x="1501006" y="1930560"/>
                <a:ext cx="4602751" cy="338554"/>
              </a:xfrm>
              <a:prstGeom prst="rect">
                <a:avLst/>
              </a:prstGeom>
              <a:noFill/>
            </p:spPr>
            <p:txBody>
              <a:bodyPr wrap="square">
                <a:spAutoFit/>
              </a:bodyPr>
              <a:lstStyle/>
              <a:p>
                <a:r>
                  <a:rPr lang="zh-CN" altLang="en-US" sz="1600" dirty="0">
                    <a:solidFill>
                      <a:schemeClr val="bg1">
                        <a:lumMod val="95000"/>
                      </a:schemeClr>
                    </a:solidFill>
                    <a:cs typeface="+mn-ea"/>
                    <a:sym typeface="+mn-lt"/>
                  </a:rPr>
                  <a:t>严于律己，自尊自爱；业精于勤，持之以恒。</a:t>
                </a:r>
              </a:p>
            </p:txBody>
          </p:sp>
        </p:grpSp>
        <p:grpSp>
          <p:nvGrpSpPr>
            <p:cNvPr id="37" name="组合 36">
              <a:extLst>
                <a:ext uri="{FF2B5EF4-FFF2-40B4-BE49-F238E27FC236}">
                  <a16:creationId xmlns:a16="http://schemas.microsoft.com/office/drawing/2014/main" xmlns="" id="{3FD44328-6994-40A8-8F2D-256CCCD9F486}"/>
                </a:ext>
              </a:extLst>
            </p:cNvPr>
            <p:cNvGrpSpPr/>
            <p:nvPr/>
          </p:nvGrpSpPr>
          <p:grpSpPr>
            <a:xfrm>
              <a:off x="5050102" y="5720179"/>
              <a:ext cx="4928288" cy="788342"/>
              <a:chOff x="673769" y="1529128"/>
              <a:chExt cx="4928288" cy="788342"/>
            </a:xfrm>
          </p:grpSpPr>
          <p:sp>
            <p:nvSpPr>
              <p:cNvPr id="38" name="PA-椭圆 37">
                <a:extLst>
                  <a:ext uri="{FF2B5EF4-FFF2-40B4-BE49-F238E27FC236}">
                    <a16:creationId xmlns:a16="http://schemas.microsoft.com/office/drawing/2014/main" xmlns="" id="{3BEA8D3B-F67C-4A9B-A73E-B2501FABE3CC}"/>
                  </a:ext>
                </a:extLst>
              </p:cNvPr>
              <p:cNvSpPr/>
              <p:nvPr>
                <p:custDataLst>
                  <p:tags r:id="rId6"/>
                </p:custDataLst>
              </p:nvPr>
            </p:nvSpPr>
            <p:spPr>
              <a:xfrm>
                <a:off x="673769" y="1588395"/>
                <a:ext cx="646331" cy="646331"/>
              </a:xfrm>
              <a:prstGeom prst="ellipse">
                <a:avLst/>
              </a:prstGeom>
              <a:solidFill>
                <a:srgbClr val="FEDB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cs typeface="+mn-ea"/>
                    <a:sym typeface="+mn-lt"/>
                  </a:rPr>
                  <a:t>5</a:t>
                </a:r>
                <a:endParaRPr lang="zh-CN" altLang="en-US" sz="2800" b="1" dirty="0">
                  <a:solidFill>
                    <a:schemeClr val="bg1"/>
                  </a:solidFill>
                  <a:cs typeface="+mn-ea"/>
                  <a:sym typeface="+mn-lt"/>
                </a:endParaRPr>
              </a:p>
            </p:txBody>
          </p:sp>
          <p:sp>
            <p:nvSpPr>
              <p:cNvPr id="39" name="PA-文本框 38">
                <a:extLst>
                  <a:ext uri="{FF2B5EF4-FFF2-40B4-BE49-F238E27FC236}">
                    <a16:creationId xmlns:a16="http://schemas.microsoft.com/office/drawing/2014/main" xmlns="" id="{27159B1A-1F07-4828-BBB5-44B4D2F9C30E}"/>
                  </a:ext>
                </a:extLst>
              </p:cNvPr>
              <p:cNvSpPr txBox="1"/>
              <p:nvPr>
                <p:custDataLst>
                  <p:tags r:id="rId7"/>
                </p:custDataLst>
              </p:nvPr>
            </p:nvSpPr>
            <p:spPr>
              <a:xfrm>
                <a:off x="1501006" y="1529128"/>
                <a:ext cx="2122371" cy="400110"/>
              </a:xfrm>
              <a:prstGeom prst="rect">
                <a:avLst/>
              </a:prstGeom>
              <a:noFill/>
            </p:spPr>
            <p:txBody>
              <a:bodyPr wrap="square">
                <a:spAutoFit/>
              </a:bodyPr>
              <a:lstStyle/>
              <a:p>
                <a:r>
                  <a:rPr lang="zh-CN" altLang="en-US" sz="2000" b="1" u="sng" dirty="0">
                    <a:solidFill>
                      <a:schemeClr val="bg1"/>
                    </a:solidFill>
                    <a:effectLst>
                      <a:outerShdw blurRad="38100" dist="38100" dir="2700000" algn="tl">
                        <a:srgbClr val="000000">
                          <a:alpha val="43137"/>
                        </a:srgbClr>
                      </a:outerShdw>
                    </a:effectLst>
                    <a:cs typeface="+mn-ea"/>
                    <a:sym typeface="+mn-lt"/>
                  </a:rPr>
                  <a:t>心怀感恩</a:t>
                </a:r>
              </a:p>
            </p:txBody>
          </p:sp>
          <p:sp>
            <p:nvSpPr>
              <p:cNvPr id="40" name="PA-文本框 39">
                <a:extLst>
                  <a:ext uri="{FF2B5EF4-FFF2-40B4-BE49-F238E27FC236}">
                    <a16:creationId xmlns:a16="http://schemas.microsoft.com/office/drawing/2014/main" xmlns="" id="{313170AE-2238-40D7-B7CD-22152F70B69E}"/>
                  </a:ext>
                </a:extLst>
              </p:cNvPr>
              <p:cNvSpPr txBox="1"/>
              <p:nvPr>
                <p:custDataLst>
                  <p:tags r:id="rId8"/>
                </p:custDataLst>
              </p:nvPr>
            </p:nvSpPr>
            <p:spPr>
              <a:xfrm>
                <a:off x="1501007" y="1978916"/>
                <a:ext cx="4101050" cy="338554"/>
              </a:xfrm>
              <a:prstGeom prst="rect">
                <a:avLst/>
              </a:prstGeom>
              <a:noFill/>
            </p:spPr>
            <p:txBody>
              <a:bodyPr wrap="square">
                <a:spAutoFit/>
              </a:bodyPr>
              <a:lstStyle/>
              <a:p>
                <a:r>
                  <a:rPr lang="zh-CN" altLang="en-US" sz="1600" dirty="0">
                    <a:solidFill>
                      <a:schemeClr val="bg1">
                        <a:lumMod val="95000"/>
                      </a:schemeClr>
                    </a:solidFill>
                    <a:cs typeface="+mn-ea"/>
                    <a:sym typeface="+mn-lt"/>
                  </a:rPr>
                  <a:t>心怀感恩，尊师敬老；与人为善，助人为乐。</a:t>
                </a:r>
              </a:p>
            </p:txBody>
          </p:sp>
        </p:grpSp>
      </p:grpSp>
      <p:pic>
        <p:nvPicPr>
          <p:cNvPr id="42" name="PA-图片 41">
            <a:extLst>
              <a:ext uri="{FF2B5EF4-FFF2-40B4-BE49-F238E27FC236}">
                <a16:creationId xmlns:a16="http://schemas.microsoft.com/office/drawing/2014/main" xmlns="" id="{3733D69E-FE0A-4894-A24F-505EBA6606F1}"/>
              </a:ext>
            </a:extLst>
          </p:cNvPr>
          <p:cNvPicPr>
            <a:picLocks noChangeAspect="1"/>
          </p:cNvPicPr>
          <p:nvPr>
            <p:custDataLst>
              <p:tags r:id="rId4"/>
            </p:custDataLst>
          </p:nvPr>
        </p:nvPicPr>
        <p:blipFill>
          <a:blip r:embed="rId31" cstate="print">
            <a:extLst>
              <a:ext uri="{28A0092B-C50C-407E-A947-70E740481C1C}">
                <a14:useLocalDpi xmlns:a14="http://schemas.microsoft.com/office/drawing/2010/main" val="0"/>
              </a:ext>
            </a:extLst>
          </a:blip>
          <a:stretch>
            <a:fillRect/>
          </a:stretch>
        </p:blipFill>
        <p:spPr>
          <a:xfrm>
            <a:off x="645547" y="2056217"/>
            <a:ext cx="4156710" cy="4156710"/>
          </a:xfrm>
          <a:prstGeom prst="rect">
            <a:avLst/>
          </a:prstGeom>
        </p:spPr>
      </p:pic>
    </p:spTree>
    <p:custDataLst>
      <p:tags r:id="rId1"/>
    </p:custDataLst>
    <p:extLst>
      <p:ext uri="{BB962C8B-B14F-4D97-AF65-F5344CB8AC3E}">
        <p14:creationId xmlns:p14="http://schemas.microsoft.com/office/powerpoint/2010/main" val="330032149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800" decel="100000"/>
                                        <p:tgtEl>
                                          <p:spTgt spid="14"/>
                                        </p:tgtEl>
                                      </p:cBhvr>
                                    </p:animEffect>
                                    <p:anim calcmode="lin" valueType="num">
                                      <p:cBhvr>
                                        <p:cTn id="8" dur="800" decel="100000" fill="hold"/>
                                        <p:tgtEl>
                                          <p:spTgt spid="14"/>
                                        </p:tgtEl>
                                        <p:attrNameLst>
                                          <p:attrName>style.rotation</p:attrName>
                                        </p:attrNameLst>
                                      </p:cBhvr>
                                      <p:tavLst>
                                        <p:tav tm="0">
                                          <p:val>
                                            <p:fltVal val="-90"/>
                                          </p:val>
                                        </p:tav>
                                        <p:tav tm="100000">
                                          <p:val>
                                            <p:fltVal val="0"/>
                                          </p:val>
                                        </p:tav>
                                      </p:tavLst>
                                    </p:anim>
                                    <p:anim calcmode="lin" valueType="num">
                                      <p:cBhvr>
                                        <p:cTn id="9" dur="800" decel="100000" fill="hold"/>
                                        <p:tgtEl>
                                          <p:spTgt spid="14"/>
                                        </p:tgtEl>
                                        <p:attrNameLst>
                                          <p:attrName>ppt_x</p:attrName>
                                        </p:attrNameLst>
                                      </p:cBhvr>
                                      <p:tavLst>
                                        <p:tav tm="0">
                                          <p:val>
                                            <p:strVal val="#ppt_x+0.4"/>
                                          </p:val>
                                        </p:tav>
                                        <p:tav tm="100000">
                                          <p:val>
                                            <p:strVal val="#ppt_x-0.05"/>
                                          </p:val>
                                        </p:tav>
                                      </p:tavLst>
                                    </p:anim>
                                    <p:anim calcmode="lin" valueType="num">
                                      <p:cBhvr>
                                        <p:cTn id="10" dur="800" decel="100000" fill="hold"/>
                                        <p:tgtEl>
                                          <p:spTgt spid="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800" decel="100000"/>
                                        <p:tgtEl>
                                          <p:spTgt spid="24"/>
                                        </p:tgtEl>
                                      </p:cBhvr>
                                    </p:animEffect>
                                    <p:anim calcmode="lin" valueType="num">
                                      <p:cBhvr>
                                        <p:cTn id="17" dur="800" decel="100000" fill="hold"/>
                                        <p:tgtEl>
                                          <p:spTgt spid="24"/>
                                        </p:tgtEl>
                                        <p:attrNameLst>
                                          <p:attrName>style.rotation</p:attrName>
                                        </p:attrNameLst>
                                      </p:cBhvr>
                                      <p:tavLst>
                                        <p:tav tm="0">
                                          <p:val>
                                            <p:fltVal val="-90"/>
                                          </p:val>
                                        </p:tav>
                                        <p:tav tm="100000">
                                          <p:val>
                                            <p:fltVal val="0"/>
                                          </p:val>
                                        </p:tav>
                                      </p:tavLst>
                                    </p:anim>
                                    <p:anim calcmode="lin" valueType="num">
                                      <p:cBhvr>
                                        <p:cTn id="18" dur="800" decel="100000" fill="hold"/>
                                        <p:tgtEl>
                                          <p:spTgt spid="24"/>
                                        </p:tgtEl>
                                        <p:attrNameLst>
                                          <p:attrName>ppt_x</p:attrName>
                                        </p:attrNameLst>
                                      </p:cBhvr>
                                      <p:tavLst>
                                        <p:tav tm="0">
                                          <p:val>
                                            <p:strVal val="#ppt_x+0.4"/>
                                          </p:val>
                                        </p:tav>
                                        <p:tav tm="100000">
                                          <p:val>
                                            <p:strVal val="#ppt_x-0.05"/>
                                          </p:val>
                                        </p:tav>
                                      </p:tavLst>
                                    </p:anim>
                                    <p:anim calcmode="lin" valueType="num">
                                      <p:cBhvr>
                                        <p:cTn id="19" dur="800" decel="100000" fill="hold"/>
                                        <p:tgtEl>
                                          <p:spTgt spid="2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800" decel="100000"/>
                                        <p:tgtEl>
                                          <p:spTgt spid="42"/>
                                        </p:tgtEl>
                                      </p:cBhvr>
                                    </p:animEffect>
                                    <p:anim calcmode="lin" valueType="num">
                                      <p:cBhvr>
                                        <p:cTn id="26" dur="800" decel="100000" fill="hold"/>
                                        <p:tgtEl>
                                          <p:spTgt spid="42"/>
                                        </p:tgtEl>
                                        <p:attrNameLst>
                                          <p:attrName>style.rotation</p:attrName>
                                        </p:attrNameLst>
                                      </p:cBhvr>
                                      <p:tavLst>
                                        <p:tav tm="0">
                                          <p:val>
                                            <p:fltVal val="-90"/>
                                          </p:val>
                                        </p:tav>
                                        <p:tav tm="100000">
                                          <p:val>
                                            <p:fltVal val="0"/>
                                          </p:val>
                                        </p:tav>
                                      </p:tavLst>
                                    </p:anim>
                                    <p:anim calcmode="lin" valueType="num">
                                      <p:cBhvr>
                                        <p:cTn id="27" dur="800" decel="100000" fill="hold"/>
                                        <p:tgtEl>
                                          <p:spTgt spid="42"/>
                                        </p:tgtEl>
                                        <p:attrNameLst>
                                          <p:attrName>ppt_x</p:attrName>
                                        </p:attrNameLst>
                                      </p:cBhvr>
                                      <p:tavLst>
                                        <p:tav tm="0">
                                          <p:val>
                                            <p:strVal val="#ppt_x+0.4"/>
                                          </p:val>
                                        </p:tav>
                                        <p:tav tm="100000">
                                          <p:val>
                                            <p:strVal val="#ppt_x-0.05"/>
                                          </p:val>
                                        </p:tav>
                                      </p:tavLst>
                                    </p:anim>
                                    <p:anim calcmode="lin" valueType="num">
                                      <p:cBhvr>
                                        <p:cTn id="28" dur="800" decel="100000" fill="hold"/>
                                        <p:tgtEl>
                                          <p:spTgt spid="42"/>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2"/>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26CD5"/>
        </a:solidFill>
        <a:effectLst/>
      </p:bgPr>
    </p:bg>
    <p:spTree>
      <p:nvGrpSpPr>
        <p:cNvPr id="1" name=""/>
        <p:cNvGrpSpPr/>
        <p:nvPr/>
      </p:nvGrpSpPr>
      <p:grpSpPr>
        <a:xfrm>
          <a:off x="0" y="0"/>
          <a:ext cx="0" cy="0"/>
          <a:chOff x="0" y="0"/>
          <a:chExt cx="0" cy="0"/>
        </a:xfrm>
      </p:grpSpPr>
      <p:sp>
        <p:nvSpPr>
          <p:cNvPr id="2" name="PA-矩形 1"/>
          <p:cNvSpPr/>
          <p:nvPr>
            <p:custDataLst>
              <p:tags r:id="rId2"/>
            </p:custDataLst>
          </p:nvPr>
        </p:nvSpPr>
        <p:spPr>
          <a:xfrm>
            <a:off x="1058363" y="2212955"/>
            <a:ext cx="7888417" cy="1754326"/>
          </a:xfrm>
          <a:prstGeom prst="rect">
            <a:avLst/>
          </a:prstGeom>
        </p:spPr>
        <p:txBody>
          <a:bodyPr wrap="square">
            <a:spAutoFit/>
          </a:bodyPr>
          <a:lstStyle/>
          <a:p>
            <a:pPr>
              <a:lnSpc>
                <a:spcPct val="150000"/>
              </a:lnSpc>
            </a:pPr>
            <a:r>
              <a:rPr lang="zh-CN" altLang="en-US" sz="2400" dirty="0">
                <a:solidFill>
                  <a:schemeClr val="bg1"/>
                </a:solidFill>
                <a:cs typeface="+mn-ea"/>
                <a:sym typeface="+mn-lt"/>
              </a:rPr>
              <a:t>不是班主任老师，也不是班里的某个同学，或者某些同学能把我们期望的班集体建设出来</a:t>
            </a:r>
            <a:r>
              <a:rPr lang="en-US" altLang="zh-CN" sz="2400" dirty="0">
                <a:solidFill>
                  <a:schemeClr val="bg1"/>
                </a:solidFill>
                <a:cs typeface="+mn-ea"/>
                <a:sym typeface="+mn-lt"/>
              </a:rPr>
              <a:t>……</a:t>
            </a:r>
          </a:p>
          <a:p>
            <a:pPr>
              <a:lnSpc>
                <a:spcPct val="150000"/>
              </a:lnSpc>
            </a:pPr>
            <a:r>
              <a:rPr lang="en-US" altLang="zh-CN" sz="2400" dirty="0">
                <a:solidFill>
                  <a:schemeClr val="bg1"/>
                </a:solidFill>
                <a:cs typeface="+mn-ea"/>
                <a:sym typeface="+mn-lt"/>
              </a:rPr>
              <a:t> </a:t>
            </a:r>
            <a:endParaRPr lang="zh-CN" altLang="en-US" sz="2400" dirty="0">
              <a:solidFill>
                <a:schemeClr val="bg1"/>
              </a:solidFill>
              <a:cs typeface="+mn-ea"/>
              <a:sym typeface="+mn-lt"/>
            </a:endParaRPr>
          </a:p>
        </p:txBody>
      </p:sp>
      <p:sp>
        <p:nvSpPr>
          <p:cNvPr id="3" name="PA-矩形 2"/>
          <p:cNvSpPr/>
          <p:nvPr>
            <p:custDataLst>
              <p:tags r:id="rId3"/>
            </p:custDataLst>
          </p:nvPr>
        </p:nvSpPr>
        <p:spPr>
          <a:xfrm>
            <a:off x="1058364" y="3922206"/>
            <a:ext cx="6325416" cy="461665"/>
          </a:xfrm>
          <a:prstGeom prst="rect">
            <a:avLst/>
          </a:prstGeom>
          <a:solidFill>
            <a:srgbClr val="FEDB21"/>
          </a:solidFill>
        </p:spPr>
        <p:txBody>
          <a:bodyPr wrap="square">
            <a:spAutoFit/>
          </a:bodyPr>
          <a:lstStyle/>
          <a:p>
            <a:pPr algn="ctr"/>
            <a:r>
              <a:rPr lang="zh-CN" altLang="en-US" sz="2400" dirty="0">
                <a:solidFill>
                  <a:srgbClr val="226CD5"/>
                </a:solidFill>
                <a:cs typeface="+mn-ea"/>
                <a:sym typeface="+mn-lt"/>
              </a:rPr>
              <a:t>我们的理想的家园需要我们每一个人的努力</a:t>
            </a:r>
          </a:p>
        </p:txBody>
      </p:sp>
      <p:grpSp>
        <p:nvGrpSpPr>
          <p:cNvPr id="16" name="PA-组合 15">
            <a:extLst>
              <a:ext uri="{FF2B5EF4-FFF2-40B4-BE49-F238E27FC236}">
                <a16:creationId xmlns:a16="http://schemas.microsoft.com/office/drawing/2014/main" xmlns="" id="{31F6D7F9-8F20-4B38-ACA7-AD03A34DCB7E}"/>
              </a:ext>
            </a:extLst>
          </p:cNvPr>
          <p:cNvGrpSpPr/>
          <p:nvPr>
            <p:custDataLst>
              <p:tags r:id="rId4"/>
            </p:custDataLst>
          </p:nvPr>
        </p:nvGrpSpPr>
        <p:grpSpPr>
          <a:xfrm>
            <a:off x="210893" y="128059"/>
            <a:ext cx="6165844" cy="646331"/>
            <a:chOff x="210893" y="128059"/>
            <a:chExt cx="6165844" cy="646331"/>
          </a:xfrm>
        </p:grpSpPr>
        <p:sp>
          <p:nvSpPr>
            <p:cNvPr id="6" name="PA-文本框 5">
              <a:extLst>
                <a:ext uri="{FF2B5EF4-FFF2-40B4-BE49-F238E27FC236}">
                  <a16:creationId xmlns:a16="http://schemas.microsoft.com/office/drawing/2014/main" xmlns="" id="{55599D71-BC6C-4A11-9ACF-31D08701684E}"/>
                </a:ext>
              </a:extLst>
            </p:cNvPr>
            <p:cNvSpPr txBox="1"/>
            <p:nvPr>
              <p:custDataLst>
                <p:tags r:id="rId6"/>
              </p:custDataLst>
            </p:nvPr>
          </p:nvSpPr>
          <p:spPr>
            <a:xfrm>
              <a:off x="210893" y="128059"/>
              <a:ext cx="6165844" cy="646331"/>
            </a:xfrm>
            <a:prstGeom prst="rect">
              <a:avLst/>
            </a:prstGeom>
            <a:noFill/>
          </p:spPr>
          <p:txBody>
            <a:bodyPr wrap="square" rtlCol="0">
              <a:spAutoFit/>
            </a:bodyPr>
            <a:lstStyle/>
            <a:p>
              <a:r>
                <a:rPr lang="zh-CN" altLang="en-US" sz="3600" b="1" spc="600" dirty="0">
                  <a:ln>
                    <a:solidFill>
                      <a:schemeClr val="bg1"/>
                    </a:solidFill>
                  </a:ln>
                  <a:solidFill>
                    <a:schemeClr val="accent4"/>
                  </a:solidFill>
                  <a:effectLst>
                    <a:outerShdw blurRad="38100" dist="38100" dir="2700000" algn="tl">
                      <a:srgbClr val="000000">
                        <a:alpha val="43137"/>
                      </a:srgbClr>
                    </a:outerShdw>
                  </a:effectLst>
                  <a:cs typeface="+mn-ea"/>
                  <a:sym typeface="+mn-lt"/>
                </a:rPr>
                <a:t>关于集体荣誉</a:t>
              </a:r>
            </a:p>
          </p:txBody>
        </p:sp>
        <p:grpSp>
          <p:nvGrpSpPr>
            <p:cNvPr id="7" name="组合 6">
              <a:extLst>
                <a:ext uri="{FF2B5EF4-FFF2-40B4-BE49-F238E27FC236}">
                  <a16:creationId xmlns:a16="http://schemas.microsoft.com/office/drawing/2014/main" xmlns="" id="{B1DA4061-2F3C-4945-A149-1709928794B0}"/>
                </a:ext>
              </a:extLst>
            </p:cNvPr>
            <p:cNvGrpSpPr/>
            <p:nvPr/>
          </p:nvGrpSpPr>
          <p:grpSpPr>
            <a:xfrm>
              <a:off x="3676534" y="191464"/>
              <a:ext cx="1350327" cy="519519"/>
              <a:chOff x="2091373" y="635557"/>
              <a:chExt cx="1350327" cy="519519"/>
            </a:xfrm>
          </p:grpSpPr>
          <p:sp>
            <p:nvSpPr>
              <p:cNvPr id="8" name="PA-文本框 7">
                <a:extLst>
                  <a:ext uri="{FF2B5EF4-FFF2-40B4-BE49-F238E27FC236}">
                    <a16:creationId xmlns:a16="http://schemas.microsoft.com/office/drawing/2014/main" xmlns="" id="{432731F0-6150-4CE4-9281-EC361C2DFE39}"/>
                  </a:ext>
                </a:extLst>
              </p:cNvPr>
              <p:cNvSpPr txBox="1"/>
              <p:nvPr>
                <p:custDataLst>
                  <p:tags r:id="rId7"/>
                </p:custDataLst>
              </p:nvPr>
            </p:nvSpPr>
            <p:spPr>
              <a:xfrm>
                <a:off x="2091373" y="893466"/>
                <a:ext cx="1350327" cy="261610"/>
              </a:xfrm>
              <a:prstGeom prst="rect">
                <a:avLst/>
              </a:prstGeom>
              <a:noFill/>
            </p:spPr>
            <p:txBody>
              <a:bodyPr wrap="square">
                <a:spAutoFit/>
              </a:bodyPr>
              <a:lstStyle/>
              <a:p>
                <a:pPr algn="dist"/>
                <a:r>
                  <a:rPr lang="zh-CN" altLang="en-US" sz="1100" dirty="0">
                    <a:solidFill>
                      <a:schemeClr val="bg1"/>
                    </a:solidFill>
                    <a:cs typeface="+mn-ea"/>
                    <a:sym typeface="+mn-lt"/>
                  </a:rPr>
                  <a:t>preface</a:t>
                </a:r>
              </a:p>
            </p:txBody>
          </p:sp>
          <p:cxnSp>
            <p:nvCxnSpPr>
              <p:cNvPr id="9" name="PA-直接连接符 8">
                <a:extLst>
                  <a:ext uri="{FF2B5EF4-FFF2-40B4-BE49-F238E27FC236}">
                    <a16:creationId xmlns:a16="http://schemas.microsoft.com/office/drawing/2014/main" xmlns="" id="{C22652FA-4998-42B9-B4DB-5880A71C6FD5}"/>
                  </a:ext>
                </a:extLst>
              </p:cNvPr>
              <p:cNvCxnSpPr>
                <a:cxnSpLocks/>
              </p:cNvCxnSpPr>
              <p:nvPr>
                <p:custDataLst>
                  <p:tags r:id="rId8"/>
                </p:custDataLst>
              </p:nvPr>
            </p:nvCxnSpPr>
            <p:spPr>
              <a:xfrm>
                <a:off x="2115661" y="876316"/>
                <a:ext cx="13017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xmlns="" id="{DC16A397-30AB-4A67-91F6-43A43FAE7C8B}"/>
                  </a:ext>
                </a:extLst>
              </p:cNvPr>
              <p:cNvGrpSpPr/>
              <p:nvPr/>
            </p:nvGrpSpPr>
            <p:grpSpPr>
              <a:xfrm>
                <a:off x="2214087" y="635557"/>
                <a:ext cx="1104898" cy="166223"/>
                <a:chOff x="4572000" y="723588"/>
                <a:chExt cx="2152648" cy="323849"/>
              </a:xfrm>
            </p:grpSpPr>
            <p:sp>
              <p:nvSpPr>
                <p:cNvPr id="11" name="PA-椭圆 10">
                  <a:extLst>
                    <a:ext uri="{FF2B5EF4-FFF2-40B4-BE49-F238E27FC236}">
                      <a16:creationId xmlns:a16="http://schemas.microsoft.com/office/drawing/2014/main" xmlns="" id="{C72E38C7-268A-4880-A47C-D692B780F8D9}"/>
                    </a:ext>
                  </a:extLst>
                </p:cNvPr>
                <p:cNvSpPr/>
                <p:nvPr>
                  <p:custDataLst>
                    <p:tags r:id="rId9"/>
                  </p:custDataLst>
                </p:nvPr>
              </p:nvSpPr>
              <p:spPr>
                <a:xfrm>
                  <a:off x="4572000"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开</a:t>
                  </a:r>
                </a:p>
              </p:txBody>
            </p:sp>
            <p:sp>
              <p:nvSpPr>
                <p:cNvPr id="12" name="PA-椭圆 11">
                  <a:extLst>
                    <a:ext uri="{FF2B5EF4-FFF2-40B4-BE49-F238E27FC236}">
                      <a16:creationId xmlns:a16="http://schemas.microsoft.com/office/drawing/2014/main" xmlns="" id="{6F4C0796-2382-4D3C-84C1-D5553E37285A}"/>
                    </a:ext>
                  </a:extLst>
                </p:cNvPr>
                <p:cNvSpPr/>
                <p:nvPr>
                  <p:custDataLst>
                    <p:tags r:id="rId10"/>
                  </p:custDataLst>
                </p:nvPr>
              </p:nvSpPr>
              <p:spPr>
                <a:xfrm>
                  <a:off x="5038724"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学</a:t>
                  </a:r>
                </a:p>
              </p:txBody>
            </p:sp>
            <p:sp>
              <p:nvSpPr>
                <p:cNvPr id="13" name="PA-椭圆 12">
                  <a:extLst>
                    <a:ext uri="{FF2B5EF4-FFF2-40B4-BE49-F238E27FC236}">
                      <a16:creationId xmlns:a16="http://schemas.microsoft.com/office/drawing/2014/main" xmlns="" id="{A590DE31-6D67-48CA-81FC-6929CF9A3130}"/>
                    </a:ext>
                  </a:extLst>
                </p:cNvPr>
                <p:cNvSpPr/>
                <p:nvPr>
                  <p:custDataLst>
                    <p:tags r:id="rId11"/>
                  </p:custDataLst>
                </p:nvPr>
              </p:nvSpPr>
              <p:spPr>
                <a:xfrm>
                  <a:off x="5467351"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第</a:t>
                  </a:r>
                </a:p>
              </p:txBody>
            </p:sp>
            <p:sp>
              <p:nvSpPr>
                <p:cNvPr id="14" name="PA-椭圆 13">
                  <a:extLst>
                    <a:ext uri="{FF2B5EF4-FFF2-40B4-BE49-F238E27FC236}">
                      <a16:creationId xmlns:a16="http://schemas.microsoft.com/office/drawing/2014/main" xmlns="" id="{98FC2CCB-F560-481C-A501-CB69DC17984F}"/>
                    </a:ext>
                  </a:extLst>
                </p:cNvPr>
                <p:cNvSpPr/>
                <p:nvPr>
                  <p:custDataLst>
                    <p:tags r:id="rId12"/>
                  </p:custDataLst>
                </p:nvPr>
              </p:nvSpPr>
              <p:spPr>
                <a:xfrm>
                  <a:off x="5934075"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一</a:t>
                  </a:r>
                </a:p>
              </p:txBody>
            </p:sp>
            <p:sp>
              <p:nvSpPr>
                <p:cNvPr id="15" name="PA-椭圆 14">
                  <a:extLst>
                    <a:ext uri="{FF2B5EF4-FFF2-40B4-BE49-F238E27FC236}">
                      <a16:creationId xmlns:a16="http://schemas.microsoft.com/office/drawing/2014/main" xmlns="" id="{081BBC68-4AFE-4EE9-AC0D-1BD27923CE04}"/>
                    </a:ext>
                  </a:extLst>
                </p:cNvPr>
                <p:cNvSpPr/>
                <p:nvPr>
                  <p:custDataLst>
                    <p:tags r:id="rId13"/>
                  </p:custDataLst>
                </p:nvPr>
              </p:nvSpPr>
              <p:spPr>
                <a:xfrm>
                  <a:off x="6400799"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课</a:t>
                  </a:r>
                </a:p>
              </p:txBody>
            </p:sp>
          </p:grpSp>
        </p:grpSp>
      </p:grpSp>
      <p:pic>
        <p:nvPicPr>
          <p:cNvPr id="18" name="PA-图片 17">
            <a:extLst>
              <a:ext uri="{FF2B5EF4-FFF2-40B4-BE49-F238E27FC236}">
                <a16:creationId xmlns:a16="http://schemas.microsoft.com/office/drawing/2014/main" xmlns="" id="{FD8764DE-34E5-433F-8838-31BD89AB9818}"/>
              </a:ext>
            </a:extLst>
          </p:cNvPr>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7383780" y="2640330"/>
            <a:ext cx="4114800" cy="4114800"/>
          </a:xfrm>
          <a:prstGeom prst="rect">
            <a:avLst/>
          </a:prstGeom>
        </p:spPr>
      </p:pic>
    </p:spTree>
    <p:custDataLst>
      <p:tags r:id="rId1"/>
    </p:custDataLst>
    <p:extLst>
      <p:ext uri="{BB962C8B-B14F-4D97-AF65-F5344CB8AC3E}">
        <p14:creationId xmlns:p14="http://schemas.microsoft.com/office/powerpoint/2010/main" val="84958850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800" decel="100000"/>
                                        <p:tgtEl>
                                          <p:spTgt spid="16"/>
                                        </p:tgtEl>
                                      </p:cBhvr>
                                    </p:animEffect>
                                    <p:anim calcmode="lin" valueType="num">
                                      <p:cBhvr>
                                        <p:cTn id="26" dur="800" decel="100000" fill="hold"/>
                                        <p:tgtEl>
                                          <p:spTgt spid="16"/>
                                        </p:tgtEl>
                                        <p:attrNameLst>
                                          <p:attrName>style.rotation</p:attrName>
                                        </p:attrNameLst>
                                      </p:cBhvr>
                                      <p:tavLst>
                                        <p:tav tm="0">
                                          <p:val>
                                            <p:fltVal val="-90"/>
                                          </p:val>
                                        </p:tav>
                                        <p:tav tm="100000">
                                          <p:val>
                                            <p:fltVal val="0"/>
                                          </p:val>
                                        </p:tav>
                                      </p:tavLst>
                                    </p:anim>
                                    <p:anim calcmode="lin" valueType="num">
                                      <p:cBhvr>
                                        <p:cTn id="27" dur="800" decel="100000" fill="hold"/>
                                        <p:tgtEl>
                                          <p:spTgt spid="16"/>
                                        </p:tgtEl>
                                        <p:attrNameLst>
                                          <p:attrName>ppt_x</p:attrName>
                                        </p:attrNameLst>
                                      </p:cBhvr>
                                      <p:tavLst>
                                        <p:tav tm="0">
                                          <p:val>
                                            <p:strVal val="#ppt_x+0.4"/>
                                          </p:val>
                                        </p:tav>
                                        <p:tav tm="100000">
                                          <p:val>
                                            <p:strVal val="#ppt_x-0.05"/>
                                          </p:val>
                                        </p:tav>
                                      </p:tavLst>
                                    </p:anim>
                                    <p:anim calcmode="lin" valueType="num">
                                      <p:cBhvr>
                                        <p:cTn id="28" dur="800" decel="100000" fill="hold"/>
                                        <p:tgtEl>
                                          <p:spTgt spid="16"/>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800" decel="100000"/>
                                        <p:tgtEl>
                                          <p:spTgt spid="18"/>
                                        </p:tgtEl>
                                      </p:cBhvr>
                                    </p:animEffect>
                                    <p:anim calcmode="lin" valueType="num">
                                      <p:cBhvr>
                                        <p:cTn id="35" dur="800" decel="100000" fill="hold"/>
                                        <p:tgtEl>
                                          <p:spTgt spid="18"/>
                                        </p:tgtEl>
                                        <p:attrNameLst>
                                          <p:attrName>style.rotation</p:attrName>
                                        </p:attrNameLst>
                                      </p:cBhvr>
                                      <p:tavLst>
                                        <p:tav tm="0">
                                          <p:val>
                                            <p:fltVal val="-90"/>
                                          </p:val>
                                        </p:tav>
                                        <p:tav tm="100000">
                                          <p:val>
                                            <p:fltVal val="0"/>
                                          </p:val>
                                        </p:tav>
                                      </p:tavLst>
                                    </p:anim>
                                    <p:anim calcmode="lin" valueType="num">
                                      <p:cBhvr>
                                        <p:cTn id="36" dur="800" decel="100000" fill="hold"/>
                                        <p:tgtEl>
                                          <p:spTgt spid="18"/>
                                        </p:tgtEl>
                                        <p:attrNameLst>
                                          <p:attrName>ppt_x</p:attrName>
                                        </p:attrNameLst>
                                      </p:cBhvr>
                                      <p:tavLst>
                                        <p:tav tm="0">
                                          <p:val>
                                            <p:strVal val="#ppt_x+0.4"/>
                                          </p:val>
                                        </p:tav>
                                        <p:tav tm="100000">
                                          <p:val>
                                            <p:strVal val="#ppt_x-0.05"/>
                                          </p:val>
                                        </p:tav>
                                      </p:tavLst>
                                    </p:anim>
                                    <p:anim calcmode="lin" valueType="num">
                                      <p:cBhvr>
                                        <p:cTn id="37" dur="800" decel="100000" fill="hold"/>
                                        <p:tgtEl>
                                          <p:spTgt spid="18"/>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26CD5"/>
        </a:solidFill>
        <a:effectLst/>
      </p:bgPr>
    </p:bg>
    <p:spTree>
      <p:nvGrpSpPr>
        <p:cNvPr id="1" name=""/>
        <p:cNvGrpSpPr/>
        <p:nvPr/>
      </p:nvGrpSpPr>
      <p:grpSpPr>
        <a:xfrm>
          <a:off x="0" y="0"/>
          <a:ext cx="0" cy="0"/>
          <a:chOff x="0" y="0"/>
          <a:chExt cx="0" cy="0"/>
        </a:xfrm>
      </p:grpSpPr>
      <p:grpSp>
        <p:nvGrpSpPr>
          <p:cNvPr id="4" name="PA-组合 3">
            <a:extLst>
              <a:ext uri="{FF2B5EF4-FFF2-40B4-BE49-F238E27FC236}">
                <a16:creationId xmlns:a16="http://schemas.microsoft.com/office/drawing/2014/main" xmlns="" id="{E507692B-0AC1-4A75-A761-B30280EAC021}"/>
              </a:ext>
            </a:extLst>
          </p:cNvPr>
          <p:cNvGrpSpPr/>
          <p:nvPr>
            <p:custDataLst>
              <p:tags r:id="rId2"/>
            </p:custDataLst>
          </p:nvPr>
        </p:nvGrpSpPr>
        <p:grpSpPr>
          <a:xfrm>
            <a:off x="210893" y="128059"/>
            <a:ext cx="6165844" cy="646331"/>
            <a:chOff x="210893" y="128059"/>
            <a:chExt cx="6165844" cy="646331"/>
          </a:xfrm>
        </p:grpSpPr>
        <p:sp>
          <p:nvSpPr>
            <p:cNvPr id="5" name="PA-文本框 4">
              <a:extLst>
                <a:ext uri="{FF2B5EF4-FFF2-40B4-BE49-F238E27FC236}">
                  <a16:creationId xmlns:a16="http://schemas.microsoft.com/office/drawing/2014/main" xmlns="" id="{86F658B2-076E-4662-AE8E-A74F5701B6D8}"/>
                </a:ext>
              </a:extLst>
            </p:cNvPr>
            <p:cNvSpPr txBox="1"/>
            <p:nvPr>
              <p:custDataLst>
                <p:tags r:id="rId9"/>
              </p:custDataLst>
            </p:nvPr>
          </p:nvSpPr>
          <p:spPr>
            <a:xfrm>
              <a:off x="210893" y="128059"/>
              <a:ext cx="6165844" cy="646331"/>
            </a:xfrm>
            <a:prstGeom prst="rect">
              <a:avLst/>
            </a:prstGeom>
            <a:noFill/>
          </p:spPr>
          <p:txBody>
            <a:bodyPr wrap="square" rtlCol="0">
              <a:spAutoFit/>
            </a:bodyPr>
            <a:lstStyle/>
            <a:p>
              <a:r>
                <a:rPr lang="zh-CN" altLang="en-US" sz="3600" b="1" spc="600" dirty="0">
                  <a:ln>
                    <a:solidFill>
                      <a:schemeClr val="bg1"/>
                    </a:solidFill>
                  </a:ln>
                  <a:solidFill>
                    <a:schemeClr val="accent4"/>
                  </a:solidFill>
                  <a:effectLst>
                    <a:outerShdw blurRad="38100" dist="38100" dir="2700000" algn="tl">
                      <a:srgbClr val="000000">
                        <a:alpha val="43137"/>
                      </a:srgbClr>
                    </a:outerShdw>
                  </a:effectLst>
                  <a:cs typeface="+mn-ea"/>
                  <a:sym typeface="+mn-lt"/>
                </a:rPr>
                <a:t>关于集体荣誉</a:t>
              </a:r>
            </a:p>
          </p:txBody>
        </p:sp>
        <p:grpSp>
          <p:nvGrpSpPr>
            <p:cNvPr id="6" name="组合 5">
              <a:extLst>
                <a:ext uri="{FF2B5EF4-FFF2-40B4-BE49-F238E27FC236}">
                  <a16:creationId xmlns:a16="http://schemas.microsoft.com/office/drawing/2014/main" xmlns="" id="{84B1F3A2-71BA-4DD8-A6DD-C3E58B05DA22}"/>
                </a:ext>
              </a:extLst>
            </p:cNvPr>
            <p:cNvGrpSpPr/>
            <p:nvPr/>
          </p:nvGrpSpPr>
          <p:grpSpPr>
            <a:xfrm>
              <a:off x="3676534" y="191464"/>
              <a:ext cx="1350327" cy="519519"/>
              <a:chOff x="2091373" y="635557"/>
              <a:chExt cx="1350327" cy="519519"/>
            </a:xfrm>
          </p:grpSpPr>
          <p:sp>
            <p:nvSpPr>
              <p:cNvPr id="7" name="PA-文本框 6">
                <a:extLst>
                  <a:ext uri="{FF2B5EF4-FFF2-40B4-BE49-F238E27FC236}">
                    <a16:creationId xmlns:a16="http://schemas.microsoft.com/office/drawing/2014/main" xmlns="" id="{EB7A1587-399C-4673-B870-195E6F493D7C}"/>
                  </a:ext>
                </a:extLst>
              </p:cNvPr>
              <p:cNvSpPr txBox="1"/>
              <p:nvPr>
                <p:custDataLst>
                  <p:tags r:id="rId10"/>
                </p:custDataLst>
              </p:nvPr>
            </p:nvSpPr>
            <p:spPr>
              <a:xfrm>
                <a:off x="2091373" y="893466"/>
                <a:ext cx="1350327" cy="261610"/>
              </a:xfrm>
              <a:prstGeom prst="rect">
                <a:avLst/>
              </a:prstGeom>
              <a:noFill/>
            </p:spPr>
            <p:txBody>
              <a:bodyPr wrap="square">
                <a:spAutoFit/>
              </a:bodyPr>
              <a:lstStyle/>
              <a:p>
                <a:pPr algn="dist"/>
                <a:r>
                  <a:rPr lang="zh-CN" altLang="en-US" sz="1100" dirty="0">
                    <a:solidFill>
                      <a:schemeClr val="bg1"/>
                    </a:solidFill>
                    <a:cs typeface="+mn-ea"/>
                    <a:sym typeface="+mn-lt"/>
                  </a:rPr>
                  <a:t>preface</a:t>
                </a:r>
              </a:p>
            </p:txBody>
          </p:sp>
          <p:cxnSp>
            <p:nvCxnSpPr>
              <p:cNvPr id="8" name="PA-直接连接符 7">
                <a:extLst>
                  <a:ext uri="{FF2B5EF4-FFF2-40B4-BE49-F238E27FC236}">
                    <a16:creationId xmlns:a16="http://schemas.microsoft.com/office/drawing/2014/main" xmlns="" id="{EC094DE2-DB6D-48F9-BCC2-A76BB905D31C}"/>
                  </a:ext>
                </a:extLst>
              </p:cNvPr>
              <p:cNvCxnSpPr>
                <a:cxnSpLocks/>
              </p:cNvCxnSpPr>
              <p:nvPr>
                <p:custDataLst>
                  <p:tags r:id="rId11"/>
                </p:custDataLst>
              </p:nvPr>
            </p:nvCxnSpPr>
            <p:spPr>
              <a:xfrm>
                <a:off x="2115661" y="876316"/>
                <a:ext cx="13017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a16="http://schemas.microsoft.com/office/drawing/2014/main" xmlns="" id="{0BB48C45-8510-4EE0-8381-F6D9A19259E0}"/>
                  </a:ext>
                </a:extLst>
              </p:cNvPr>
              <p:cNvGrpSpPr/>
              <p:nvPr/>
            </p:nvGrpSpPr>
            <p:grpSpPr>
              <a:xfrm>
                <a:off x="2214087" y="635557"/>
                <a:ext cx="1104898" cy="166223"/>
                <a:chOff x="4572000" y="723588"/>
                <a:chExt cx="2152648" cy="323849"/>
              </a:xfrm>
            </p:grpSpPr>
            <p:sp>
              <p:nvSpPr>
                <p:cNvPr id="10" name="PA-椭圆 9">
                  <a:extLst>
                    <a:ext uri="{FF2B5EF4-FFF2-40B4-BE49-F238E27FC236}">
                      <a16:creationId xmlns:a16="http://schemas.microsoft.com/office/drawing/2014/main" xmlns="" id="{B98D5579-B20B-471E-B4C8-19AB255EEC69}"/>
                    </a:ext>
                  </a:extLst>
                </p:cNvPr>
                <p:cNvSpPr/>
                <p:nvPr>
                  <p:custDataLst>
                    <p:tags r:id="rId12"/>
                  </p:custDataLst>
                </p:nvPr>
              </p:nvSpPr>
              <p:spPr>
                <a:xfrm>
                  <a:off x="4572000"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开</a:t>
                  </a:r>
                </a:p>
              </p:txBody>
            </p:sp>
            <p:sp>
              <p:nvSpPr>
                <p:cNvPr id="11" name="PA-椭圆 10">
                  <a:extLst>
                    <a:ext uri="{FF2B5EF4-FFF2-40B4-BE49-F238E27FC236}">
                      <a16:creationId xmlns:a16="http://schemas.microsoft.com/office/drawing/2014/main" xmlns="" id="{04E4BF5E-D2B4-4BE8-A7CE-12246730413C}"/>
                    </a:ext>
                  </a:extLst>
                </p:cNvPr>
                <p:cNvSpPr/>
                <p:nvPr>
                  <p:custDataLst>
                    <p:tags r:id="rId13"/>
                  </p:custDataLst>
                </p:nvPr>
              </p:nvSpPr>
              <p:spPr>
                <a:xfrm>
                  <a:off x="5038724"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学</a:t>
                  </a:r>
                </a:p>
              </p:txBody>
            </p:sp>
            <p:sp>
              <p:nvSpPr>
                <p:cNvPr id="12" name="PA-椭圆 11">
                  <a:extLst>
                    <a:ext uri="{FF2B5EF4-FFF2-40B4-BE49-F238E27FC236}">
                      <a16:creationId xmlns:a16="http://schemas.microsoft.com/office/drawing/2014/main" xmlns="" id="{3C1EAE06-8396-4D51-8EEA-E20365BBFF77}"/>
                    </a:ext>
                  </a:extLst>
                </p:cNvPr>
                <p:cNvSpPr/>
                <p:nvPr>
                  <p:custDataLst>
                    <p:tags r:id="rId14"/>
                  </p:custDataLst>
                </p:nvPr>
              </p:nvSpPr>
              <p:spPr>
                <a:xfrm>
                  <a:off x="5467351"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第</a:t>
                  </a:r>
                </a:p>
              </p:txBody>
            </p:sp>
            <p:sp>
              <p:nvSpPr>
                <p:cNvPr id="13" name="PA-椭圆 12">
                  <a:extLst>
                    <a:ext uri="{FF2B5EF4-FFF2-40B4-BE49-F238E27FC236}">
                      <a16:creationId xmlns:a16="http://schemas.microsoft.com/office/drawing/2014/main" xmlns="" id="{45D22D6C-B4FE-4893-800E-5A772EF4A490}"/>
                    </a:ext>
                  </a:extLst>
                </p:cNvPr>
                <p:cNvSpPr/>
                <p:nvPr>
                  <p:custDataLst>
                    <p:tags r:id="rId15"/>
                  </p:custDataLst>
                </p:nvPr>
              </p:nvSpPr>
              <p:spPr>
                <a:xfrm>
                  <a:off x="5934075"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一</a:t>
                  </a:r>
                </a:p>
              </p:txBody>
            </p:sp>
            <p:sp>
              <p:nvSpPr>
                <p:cNvPr id="14" name="PA-椭圆 13">
                  <a:extLst>
                    <a:ext uri="{FF2B5EF4-FFF2-40B4-BE49-F238E27FC236}">
                      <a16:creationId xmlns:a16="http://schemas.microsoft.com/office/drawing/2014/main" xmlns="" id="{658B26CB-98D6-4F5C-9789-39DE2FE4ABA0}"/>
                    </a:ext>
                  </a:extLst>
                </p:cNvPr>
                <p:cNvSpPr/>
                <p:nvPr>
                  <p:custDataLst>
                    <p:tags r:id="rId16"/>
                  </p:custDataLst>
                </p:nvPr>
              </p:nvSpPr>
              <p:spPr>
                <a:xfrm>
                  <a:off x="6400799"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课</a:t>
                  </a:r>
                </a:p>
              </p:txBody>
            </p:sp>
          </p:grpSp>
        </p:grpSp>
      </p:grpSp>
      <p:sp>
        <p:nvSpPr>
          <p:cNvPr id="16" name="PA-文本框 15">
            <a:extLst>
              <a:ext uri="{FF2B5EF4-FFF2-40B4-BE49-F238E27FC236}">
                <a16:creationId xmlns:a16="http://schemas.microsoft.com/office/drawing/2014/main" xmlns="" id="{AFF7869B-A655-42C8-98F7-1C60FA5BC718}"/>
              </a:ext>
            </a:extLst>
          </p:cNvPr>
          <p:cNvSpPr txBox="1"/>
          <p:nvPr>
            <p:custDataLst>
              <p:tags r:id="rId3"/>
            </p:custDataLst>
          </p:nvPr>
        </p:nvSpPr>
        <p:spPr>
          <a:xfrm>
            <a:off x="716165" y="1487115"/>
            <a:ext cx="4220140" cy="1477328"/>
          </a:xfrm>
          <a:prstGeom prst="rect">
            <a:avLst/>
          </a:prstGeom>
          <a:noFill/>
        </p:spPr>
        <p:txBody>
          <a:bodyPr wrap="square">
            <a:spAutoFit/>
          </a:bodyPr>
          <a:lstStyle/>
          <a:p>
            <a:pPr>
              <a:lnSpc>
                <a:spcPct val="150000"/>
              </a:lnSpc>
            </a:pPr>
            <a:r>
              <a:rPr lang="zh-CN" altLang="en-US" sz="2400" b="1" dirty="0">
                <a:ln>
                  <a:solidFill>
                    <a:schemeClr val="accent4"/>
                  </a:solidFill>
                </a:ln>
                <a:solidFill>
                  <a:schemeClr val="bg1"/>
                </a:solidFill>
                <a:effectLst>
                  <a:outerShdw blurRad="368300" dist="38100" dir="2700000" algn="tl" rotWithShape="0">
                    <a:schemeClr val="bg1">
                      <a:alpha val="40000"/>
                    </a:schemeClr>
                  </a:outerShdw>
                </a:effectLst>
                <a:cs typeface="+mn-ea"/>
                <a:sym typeface="+mn-lt"/>
              </a:rPr>
              <a:t>如果</a:t>
            </a:r>
            <a:endParaRPr lang="en-US" altLang="zh-CN" sz="2400" b="1" dirty="0">
              <a:ln>
                <a:solidFill>
                  <a:schemeClr val="accent4"/>
                </a:solidFill>
              </a:ln>
              <a:solidFill>
                <a:schemeClr val="bg1"/>
              </a:solidFill>
              <a:effectLst>
                <a:outerShdw blurRad="368300" dist="38100" dir="2700000" algn="tl" rotWithShape="0">
                  <a:schemeClr val="bg1">
                    <a:alpha val="40000"/>
                  </a:schemeClr>
                </a:outerShdw>
              </a:effectLst>
              <a:cs typeface="+mn-ea"/>
              <a:sym typeface="+mn-lt"/>
            </a:endParaRPr>
          </a:p>
          <a:p>
            <a:pPr>
              <a:lnSpc>
                <a:spcPct val="150000"/>
              </a:lnSpc>
            </a:pPr>
            <a:r>
              <a:rPr lang="zh-CN" altLang="en-US" dirty="0">
                <a:solidFill>
                  <a:schemeClr val="bg1"/>
                </a:solidFill>
                <a:cs typeface="+mn-ea"/>
                <a:sym typeface="+mn-lt"/>
              </a:rPr>
              <a:t>你的成绩还落后，没关系，每天一点进步就是为班级荣誉作出了贡献；</a:t>
            </a:r>
          </a:p>
        </p:txBody>
      </p:sp>
      <p:sp>
        <p:nvSpPr>
          <p:cNvPr id="17" name="PA-文本框 16">
            <a:extLst>
              <a:ext uri="{FF2B5EF4-FFF2-40B4-BE49-F238E27FC236}">
                <a16:creationId xmlns:a16="http://schemas.microsoft.com/office/drawing/2014/main" xmlns="" id="{00E1F29A-36D3-463A-9FEF-05713AC9940A}"/>
              </a:ext>
            </a:extLst>
          </p:cNvPr>
          <p:cNvSpPr txBox="1"/>
          <p:nvPr>
            <p:custDataLst>
              <p:tags r:id="rId4"/>
            </p:custDataLst>
          </p:nvPr>
        </p:nvSpPr>
        <p:spPr>
          <a:xfrm>
            <a:off x="716164" y="2925586"/>
            <a:ext cx="4097426" cy="1477328"/>
          </a:xfrm>
          <a:prstGeom prst="rect">
            <a:avLst/>
          </a:prstGeom>
          <a:noFill/>
        </p:spPr>
        <p:txBody>
          <a:bodyPr wrap="square">
            <a:spAutoFit/>
          </a:bodyPr>
          <a:lstStyle/>
          <a:p>
            <a:pPr>
              <a:lnSpc>
                <a:spcPct val="150000"/>
              </a:lnSpc>
            </a:pPr>
            <a:r>
              <a:rPr lang="zh-CN" altLang="en-US" sz="2400" b="1" dirty="0">
                <a:ln>
                  <a:solidFill>
                    <a:schemeClr val="accent4"/>
                  </a:solidFill>
                </a:ln>
                <a:solidFill>
                  <a:schemeClr val="bg1"/>
                </a:solidFill>
                <a:effectLst>
                  <a:outerShdw blurRad="368300" dist="38100" dir="2700000" algn="tl" rotWithShape="0">
                    <a:schemeClr val="bg1">
                      <a:alpha val="40000"/>
                    </a:schemeClr>
                  </a:outerShdw>
                </a:effectLst>
                <a:cs typeface="+mn-ea"/>
                <a:sym typeface="+mn-lt"/>
              </a:rPr>
              <a:t>如果</a:t>
            </a:r>
            <a:endParaRPr lang="en-US" altLang="zh-CN" sz="2400" b="1" dirty="0">
              <a:ln>
                <a:solidFill>
                  <a:schemeClr val="accent4"/>
                </a:solidFill>
              </a:ln>
              <a:solidFill>
                <a:schemeClr val="bg1"/>
              </a:solidFill>
              <a:effectLst>
                <a:outerShdw blurRad="368300" dist="38100" dir="2700000" algn="tl" rotWithShape="0">
                  <a:schemeClr val="bg1">
                    <a:alpha val="40000"/>
                  </a:schemeClr>
                </a:outerShdw>
              </a:effectLst>
              <a:cs typeface="+mn-ea"/>
              <a:sym typeface="+mn-lt"/>
            </a:endParaRPr>
          </a:p>
          <a:p>
            <a:pPr>
              <a:lnSpc>
                <a:spcPct val="150000"/>
              </a:lnSpc>
            </a:pPr>
            <a:r>
              <a:rPr lang="zh-CN" altLang="en-US" dirty="0">
                <a:solidFill>
                  <a:schemeClr val="bg1"/>
                </a:solidFill>
                <a:cs typeface="+mn-ea"/>
                <a:sym typeface="+mn-lt"/>
              </a:rPr>
              <a:t>你还常常犯错，没关系，每天一点改变就是带着班级向理想又迈进了一步；</a:t>
            </a:r>
          </a:p>
        </p:txBody>
      </p:sp>
      <p:sp>
        <p:nvSpPr>
          <p:cNvPr id="18" name="PA-文本框 17">
            <a:extLst>
              <a:ext uri="{FF2B5EF4-FFF2-40B4-BE49-F238E27FC236}">
                <a16:creationId xmlns:a16="http://schemas.microsoft.com/office/drawing/2014/main" xmlns="" id="{157B86D2-968E-451C-BF2C-1B4A587D810B}"/>
              </a:ext>
            </a:extLst>
          </p:cNvPr>
          <p:cNvSpPr txBox="1"/>
          <p:nvPr>
            <p:custDataLst>
              <p:tags r:id="rId5"/>
            </p:custDataLst>
          </p:nvPr>
        </p:nvSpPr>
        <p:spPr>
          <a:xfrm>
            <a:off x="716163" y="4364057"/>
            <a:ext cx="4097426" cy="1477328"/>
          </a:xfrm>
          <a:prstGeom prst="rect">
            <a:avLst/>
          </a:prstGeom>
          <a:noFill/>
        </p:spPr>
        <p:txBody>
          <a:bodyPr wrap="square">
            <a:spAutoFit/>
          </a:bodyPr>
          <a:lstStyle/>
          <a:p>
            <a:pPr>
              <a:lnSpc>
                <a:spcPct val="150000"/>
              </a:lnSpc>
            </a:pPr>
            <a:r>
              <a:rPr lang="zh-CN" altLang="en-US" sz="2400" b="1" dirty="0">
                <a:ln>
                  <a:solidFill>
                    <a:schemeClr val="accent4"/>
                  </a:solidFill>
                </a:ln>
                <a:solidFill>
                  <a:schemeClr val="bg1"/>
                </a:solidFill>
                <a:effectLst>
                  <a:outerShdw blurRad="368300" dist="38100" dir="2700000" algn="tl" rotWithShape="0">
                    <a:schemeClr val="bg1">
                      <a:alpha val="40000"/>
                    </a:schemeClr>
                  </a:outerShdw>
                </a:effectLst>
                <a:cs typeface="+mn-ea"/>
                <a:sym typeface="+mn-lt"/>
              </a:rPr>
              <a:t>如果</a:t>
            </a:r>
            <a:endParaRPr lang="en-US" altLang="zh-CN" sz="2400" b="1" dirty="0">
              <a:ln>
                <a:solidFill>
                  <a:schemeClr val="accent4"/>
                </a:solidFill>
              </a:ln>
              <a:solidFill>
                <a:schemeClr val="bg1"/>
              </a:solidFill>
              <a:effectLst>
                <a:outerShdw blurRad="368300" dist="38100" dir="2700000" algn="tl" rotWithShape="0">
                  <a:schemeClr val="bg1">
                    <a:alpha val="40000"/>
                  </a:schemeClr>
                </a:outerShdw>
              </a:effectLst>
              <a:cs typeface="+mn-ea"/>
              <a:sym typeface="+mn-lt"/>
            </a:endParaRPr>
          </a:p>
          <a:p>
            <a:pPr>
              <a:lnSpc>
                <a:spcPct val="150000"/>
              </a:lnSpc>
            </a:pPr>
            <a:r>
              <a:rPr lang="zh-CN" altLang="en-US" dirty="0">
                <a:solidFill>
                  <a:schemeClr val="bg1"/>
                </a:solidFill>
                <a:cs typeface="+mn-ea"/>
                <a:sym typeface="+mn-lt"/>
              </a:rPr>
              <a:t>你觉得自己微不足道，没关系，在这个班里，你的力量不可缺少；</a:t>
            </a:r>
          </a:p>
        </p:txBody>
      </p:sp>
      <p:sp>
        <p:nvSpPr>
          <p:cNvPr id="19" name="PA-文本框 18">
            <a:extLst>
              <a:ext uri="{FF2B5EF4-FFF2-40B4-BE49-F238E27FC236}">
                <a16:creationId xmlns:a16="http://schemas.microsoft.com/office/drawing/2014/main" xmlns="" id="{F4560AEB-9F06-4821-97F4-D8A98247688E}"/>
              </a:ext>
            </a:extLst>
          </p:cNvPr>
          <p:cNvSpPr txBox="1"/>
          <p:nvPr>
            <p:custDataLst>
              <p:tags r:id="rId6"/>
            </p:custDataLst>
          </p:nvPr>
        </p:nvSpPr>
        <p:spPr>
          <a:xfrm>
            <a:off x="5359112" y="1487115"/>
            <a:ext cx="4220140" cy="1477328"/>
          </a:xfrm>
          <a:prstGeom prst="rect">
            <a:avLst/>
          </a:prstGeom>
          <a:noFill/>
        </p:spPr>
        <p:txBody>
          <a:bodyPr wrap="square">
            <a:spAutoFit/>
          </a:bodyPr>
          <a:lstStyle/>
          <a:p>
            <a:pPr>
              <a:lnSpc>
                <a:spcPct val="150000"/>
              </a:lnSpc>
            </a:pPr>
            <a:r>
              <a:rPr lang="zh-CN" altLang="en-US" sz="2400" b="1" dirty="0">
                <a:ln>
                  <a:solidFill>
                    <a:schemeClr val="accent4"/>
                  </a:solidFill>
                </a:ln>
                <a:solidFill>
                  <a:schemeClr val="bg1"/>
                </a:solidFill>
                <a:effectLst>
                  <a:outerShdw blurRad="368300" dist="38100" dir="2700000" algn="tl" rotWithShape="0">
                    <a:schemeClr val="bg1">
                      <a:alpha val="40000"/>
                    </a:schemeClr>
                  </a:outerShdw>
                </a:effectLst>
                <a:cs typeface="+mn-ea"/>
                <a:sym typeface="+mn-lt"/>
              </a:rPr>
              <a:t>如果</a:t>
            </a:r>
            <a:endParaRPr lang="en-US" altLang="zh-CN" sz="2400" b="1" dirty="0">
              <a:ln>
                <a:solidFill>
                  <a:schemeClr val="accent4"/>
                </a:solidFill>
              </a:ln>
              <a:solidFill>
                <a:schemeClr val="bg1"/>
              </a:solidFill>
              <a:effectLst>
                <a:outerShdw blurRad="368300" dist="38100" dir="2700000" algn="tl" rotWithShape="0">
                  <a:schemeClr val="bg1">
                    <a:alpha val="40000"/>
                  </a:schemeClr>
                </a:outerShdw>
              </a:effectLst>
              <a:cs typeface="+mn-ea"/>
              <a:sym typeface="+mn-lt"/>
            </a:endParaRPr>
          </a:p>
          <a:p>
            <a:pPr>
              <a:lnSpc>
                <a:spcPct val="150000"/>
              </a:lnSpc>
            </a:pPr>
            <a:r>
              <a:rPr lang="zh-CN" altLang="en-US" dirty="0">
                <a:solidFill>
                  <a:schemeClr val="bg1"/>
                </a:solidFill>
                <a:cs typeface="+mn-ea"/>
                <a:sym typeface="+mn-lt"/>
              </a:rPr>
              <a:t>你觉得自己能做的很少，没关系，做好自己就是帮助了我们的每一个同学；</a:t>
            </a:r>
          </a:p>
        </p:txBody>
      </p:sp>
      <p:sp>
        <p:nvSpPr>
          <p:cNvPr id="20" name="PA-文本框 19">
            <a:extLst>
              <a:ext uri="{FF2B5EF4-FFF2-40B4-BE49-F238E27FC236}">
                <a16:creationId xmlns:a16="http://schemas.microsoft.com/office/drawing/2014/main" xmlns="" id="{4409EB63-85E0-41BB-B129-D3A40D605619}"/>
              </a:ext>
            </a:extLst>
          </p:cNvPr>
          <p:cNvSpPr txBox="1"/>
          <p:nvPr>
            <p:custDataLst>
              <p:tags r:id="rId7"/>
            </p:custDataLst>
          </p:nvPr>
        </p:nvSpPr>
        <p:spPr>
          <a:xfrm>
            <a:off x="5359112" y="3100015"/>
            <a:ext cx="4220140" cy="1892826"/>
          </a:xfrm>
          <a:prstGeom prst="rect">
            <a:avLst/>
          </a:prstGeom>
          <a:noFill/>
        </p:spPr>
        <p:txBody>
          <a:bodyPr wrap="square">
            <a:spAutoFit/>
          </a:bodyPr>
          <a:lstStyle/>
          <a:p>
            <a:pPr>
              <a:lnSpc>
                <a:spcPct val="150000"/>
              </a:lnSpc>
            </a:pPr>
            <a:r>
              <a:rPr lang="zh-CN" altLang="en-US" sz="2400" b="1" dirty="0">
                <a:ln>
                  <a:solidFill>
                    <a:schemeClr val="accent4"/>
                  </a:solidFill>
                </a:ln>
                <a:solidFill>
                  <a:schemeClr val="bg1"/>
                </a:solidFill>
                <a:effectLst>
                  <a:outerShdw blurRad="368300" dist="38100" dir="2700000" algn="tl" rotWithShape="0">
                    <a:schemeClr val="bg1">
                      <a:alpha val="40000"/>
                    </a:schemeClr>
                  </a:outerShdw>
                </a:effectLst>
                <a:cs typeface="+mn-ea"/>
                <a:sym typeface="+mn-lt"/>
              </a:rPr>
              <a:t>如果</a:t>
            </a:r>
            <a:endParaRPr lang="en-US" altLang="zh-CN" sz="2400" b="1" dirty="0">
              <a:ln>
                <a:solidFill>
                  <a:schemeClr val="accent4"/>
                </a:solidFill>
              </a:ln>
              <a:solidFill>
                <a:schemeClr val="bg1"/>
              </a:solidFill>
              <a:effectLst>
                <a:outerShdw blurRad="368300" dist="38100" dir="2700000" algn="tl" rotWithShape="0">
                  <a:schemeClr val="bg1">
                    <a:alpha val="40000"/>
                  </a:schemeClr>
                </a:outerShdw>
              </a:effectLst>
              <a:cs typeface="+mn-ea"/>
              <a:sym typeface="+mn-lt"/>
            </a:endParaRPr>
          </a:p>
          <a:p>
            <a:pPr>
              <a:lnSpc>
                <a:spcPct val="150000"/>
              </a:lnSpc>
            </a:pPr>
            <a:r>
              <a:rPr lang="zh-CN" altLang="en-US" dirty="0">
                <a:solidFill>
                  <a:schemeClr val="bg1"/>
                </a:solidFill>
                <a:cs typeface="+mn-ea"/>
                <a:sym typeface="+mn-lt"/>
              </a:rPr>
              <a:t>你觉得自己的努力没有理解，没有掌声；没关系，你的言行同学们都看在眼里，记在心里！</a:t>
            </a:r>
          </a:p>
        </p:txBody>
      </p:sp>
      <p:pic>
        <p:nvPicPr>
          <p:cNvPr id="22" name="PA-图片 21">
            <a:extLst>
              <a:ext uri="{FF2B5EF4-FFF2-40B4-BE49-F238E27FC236}">
                <a16:creationId xmlns:a16="http://schemas.microsoft.com/office/drawing/2014/main" xmlns="" id="{D37ABAB3-32D1-452A-9463-0C17E9E2D905}"/>
              </a:ext>
            </a:extLst>
          </p:cNvPr>
          <p:cNvPicPr>
            <a:picLocks noChangeAspect="1"/>
          </p:cNvPicPr>
          <p:nvPr>
            <p:custDataLst>
              <p:tags r:id="rId8"/>
            </p:custDataLst>
          </p:nvPr>
        </p:nvPicPr>
        <p:blipFill rotWithShape="1">
          <a:blip r:embed="rId19" cstate="print">
            <a:extLst>
              <a:ext uri="{28A0092B-C50C-407E-A947-70E740481C1C}">
                <a14:useLocalDpi xmlns:a14="http://schemas.microsoft.com/office/drawing/2010/main" val="0"/>
              </a:ext>
            </a:extLst>
          </a:blip>
          <a:srcRect r="78273" b="52424"/>
          <a:stretch/>
        </p:blipFill>
        <p:spPr>
          <a:xfrm flipH="1">
            <a:off x="9972374" y="3356092"/>
            <a:ext cx="1368544" cy="3262770"/>
          </a:xfrm>
          <a:prstGeom prst="rect">
            <a:avLst/>
          </a:prstGeom>
        </p:spPr>
      </p:pic>
    </p:spTree>
    <p:custDataLst>
      <p:tags r:id="rId1"/>
    </p:custDataLst>
    <p:extLst>
      <p:ext uri="{BB962C8B-B14F-4D97-AF65-F5344CB8AC3E}">
        <p14:creationId xmlns:p14="http://schemas.microsoft.com/office/powerpoint/2010/main" val="162411058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800" decel="100000"/>
                                        <p:tgtEl>
                                          <p:spTgt spid="16"/>
                                        </p:tgtEl>
                                      </p:cBhvr>
                                    </p:animEffect>
                                    <p:anim calcmode="lin" valueType="num">
                                      <p:cBhvr>
                                        <p:cTn id="17" dur="800" decel="100000" fill="hold"/>
                                        <p:tgtEl>
                                          <p:spTgt spid="16"/>
                                        </p:tgtEl>
                                        <p:attrNameLst>
                                          <p:attrName>style.rotation</p:attrName>
                                        </p:attrNameLst>
                                      </p:cBhvr>
                                      <p:tavLst>
                                        <p:tav tm="0">
                                          <p:val>
                                            <p:fltVal val="-90"/>
                                          </p:val>
                                        </p:tav>
                                        <p:tav tm="100000">
                                          <p:val>
                                            <p:fltVal val="0"/>
                                          </p:val>
                                        </p:tav>
                                      </p:tavLst>
                                    </p:anim>
                                    <p:anim calcmode="lin" valueType="num">
                                      <p:cBhvr>
                                        <p:cTn id="18" dur="800" decel="100000" fill="hold"/>
                                        <p:tgtEl>
                                          <p:spTgt spid="16"/>
                                        </p:tgtEl>
                                        <p:attrNameLst>
                                          <p:attrName>ppt_x</p:attrName>
                                        </p:attrNameLst>
                                      </p:cBhvr>
                                      <p:tavLst>
                                        <p:tav tm="0">
                                          <p:val>
                                            <p:strVal val="#ppt_x+0.4"/>
                                          </p:val>
                                        </p:tav>
                                        <p:tav tm="100000">
                                          <p:val>
                                            <p:strVal val="#ppt_x-0.05"/>
                                          </p:val>
                                        </p:tav>
                                      </p:tavLst>
                                    </p:anim>
                                    <p:anim calcmode="lin" valueType="num">
                                      <p:cBhvr>
                                        <p:cTn id="19" dur="800" decel="100000" fill="hold"/>
                                        <p:tgtEl>
                                          <p:spTgt spid="1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800" decel="100000"/>
                                        <p:tgtEl>
                                          <p:spTgt spid="17"/>
                                        </p:tgtEl>
                                      </p:cBhvr>
                                    </p:animEffect>
                                    <p:anim calcmode="lin" valueType="num">
                                      <p:cBhvr>
                                        <p:cTn id="26" dur="800" decel="100000" fill="hold"/>
                                        <p:tgtEl>
                                          <p:spTgt spid="17"/>
                                        </p:tgtEl>
                                        <p:attrNameLst>
                                          <p:attrName>style.rotation</p:attrName>
                                        </p:attrNameLst>
                                      </p:cBhvr>
                                      <p:tavLst>
                                        <p:tav tm="0">
                                          <p:val>
                                            <p:fltVal val="-90"/>
                                          </p:val>
                                        </p:tav>
                                        <p:tav tm="100000">
                                          <p:val>
                                            <p:fltVal val="0"/>
                                          </p:val>
                                        </p:tav>
                                      </p:tavLst>
                                    </p:anim>
                                    <p:anim calcmode="lin" valueType="num">
                                      <p:cBhvr>
                                        <p:cTn id="27" dur="800" decel="100000" fill="hold"/>
                                        <p:tgtEl>
                                          <p:spTgt spid="17"/>
                                        </p:tgtEl>
                                        <p:attrNameLst>
                                          <p:attrName>ppt_x</p:attrName>
                                        </p:attrNameLst>
                                      </p:cBhvr>
                                      <p:tavLst>
                                        <p:tav tm="0">
                                          <p:val>
                                            <p:strVal val="#ppt_x+0.4"/>
                                          </p:val>
                                        </p:tav>
                                        <p:tav tm="100000">
                                          <p:val>
                                            <p:strVal val="#ppt_x-0.05"/>
                                          </p:val>
                                        </p:tav>
                                      </p:tavLst>
                                    </p:anim>
                                    <p:anim calcmode="lin" valueType="num">
                                      <p:cBhvr>
                                        <p:cTn id="28" dur="800" decel="100000" fill="hold"/>
                                        <p:tgtEl>
                                          <p:spTgt spid="1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800" decel="100000"/>
                                        <p:tgtEl>
                                          <p:spTgt spid="18"/>
                                        </p:tgtEl>
                                      </p:cBhvr>
                                    </p:animEffect>
                                    <p:anim calcmode="lin" valueType="num">
                                      <p:cBhvr>
                                        <p:cTn id="35" dur="800" decel="100000" fill="hold"/>
                                        <p:tgtEl>
                                          <p:spTgt spid="18"/>
                                        </p:tgtEl>
                                        <p:attrNameLst>
                                          <p:attrName>style.rotation</p:attrName>
                                        </p:attrNameLst>
                                      </p:cBhvr>
                                      <p:tavLst>
                                        <p:tav tm="0">
                                          <p:val>
                                            <p:fltVal val="-90"/>
                                          </p:val>
                                        </p:tav>
                                        <p:tav tm="100000">
                                          <p:val>
                                            <p:fltVal val="0"/>
                                          </p:val>
                                        </p:tav>
                                      </p:tavLst>
                                    </p:anim>
                                    <p:anim calcmode="lin" valueType="num">
                                      <p:cBhvr>
                                        <p:cTn id="36" dur="800" decel="100000" fill="hold"/>
                                        <p:tgtEl>
                                          <p:spTgt spid="18"/>
                                        </p:tgtEl>
                                        <p:attrNameLst>
                                          <p:attrName>ppt_x</p:attrName>
                                        </p:attrNameLst>
                                      </p:cBhvr>
                                      <p:tavLst>
                                        <p:tav tm="0">
                                          <p:val>
                                            <p:strVal val="#ppt_x+0.4"/>
                                          </p:val>
                                        </p:tav>
                                        <p:tav tm="100000">
                                          <p:val>
                                            <p:strVal val="#ppt_x-0.05"/>
                                          </p:val>
                                        </p:tav>
                                      </p:tavLst>
                                    </p:anim>
                                    <p:anim calcmode="lin" valueType="num">
                                      <p:cBhvr>
                                        <p:cTn id="37" dur="800" decel="100000" fill="hold"/>
                                        <p:tgtEl>
                                          <p:spTgt spid="18"/>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800" decel="100000"/>
                                        <p:tgtEl>
                                          <p:spTgt spid="19"/>
                                        </p:tgtEl>
                                      </p:cBhvr>
                                    </p:animEffect>
                                    <p:anim calcmode="lin" valueType="num">
                                      <p:cBhvr>
                                        <p:cTn id="44" dur="800" decel="100000" fill="hold"/>
                                        <p:tgtEl>
                                          <p:spTgt spid="19"/>
                                        </p:tgtEl>
                                        <p:attrNameLst>
                                          <p:attrName>style.rotation</p:attrName>
                                        </p:attrNameLst>
                                      </p:cBhvr>
                                      <p:tavLst>
                                        <p:tav tm="0">
                                          <p:val>
                                            <p:fltVal val="-90"/>
                                          </p:val>
                                        </p:tav>
                                        <p:tav tm="100000">
                                          <p:val>
                                            <p:fltVal val="0"/>
                                          </p:val>
                                        </p:tav>
                                      </p:tavLst>
                                    </p:anim>
                                    <p:anim calcmode="lin" valueType="num">
                                      <p:cBhvr>
                                        <p:cTn id="45" dur="800" decel="100000" fill="hold"/>
                                        <p:tgtEl>
                                          <p:spTgt spid="19"/>
                                        </p:tgtEl>
                                        <p:attrNameLst>
                                          <p:attrName>ppt_x</p:attrName>
                                        </p:attrNameLst>
                                      </p:cBhvr>
                                      <p:tavLst>
                                        <p:tav tm="0">
                                          <p:val>
                                            <p:strVal val="#ppt_x+0.4"/>
                                          </p:val>
                                        </p:tav>
                                        <p:tav tm="100000">
                                          <p:val>
                                            <p:strVal val="#ppt_x-0.05"/>
                                          </p:val>
                                        </p:tav>
                                      </p:tavLst>
                                    </p:anim>
                                    <p:anim calcmode="lin" valueType="num">
                                      <p:cBhvr>
                                        <p:cTn id="46" dur="800" decel="100000" fill="hold"/>
                                        <p:tgtEl>
                                          <p:spTgt spid="19"/>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800" decel="100000"/>
                                        <p:tgtEl>
                                          <p:spTgt spid="20"/>
                                        </p:tgtEl>
                                      </p:cBhvr>
                                    </p:animEffect>
                                    <p:anim calcmode="lin" valueType="num">
                                      <p:cBhvr>
                                        <p:cTn id="53" dur="800" decel="100000" fill="hold"/>
                                        <p:tgtEl>
                                          <p:spTgt spid="20"/>
                                        </p:tgtEl>
                                        <p:attrNameLst>
                                          <p:attrName>style.rotation</p:attrName>
                                        </p:attrNameLst>
                                      </p:cBhvr>
                                      <p:tavLst>
                                        <p:tav tm="0">
                                          <p:val>
                                            <p:fltVal val="-90"/>
                                          </p:val>
                                        </p:tav>
                                        <p:tav tm="100000">
                                          <p:val>
                                            <p:fltVal val="0"/>
                                          </p:val>
                                        </p:tav>
                                      </p:tavLst>
                                    </p:anim>
                                    <p:anim calcmode="lin" valueType="num">
                                      <p:cBhvr>
                                        <p:cTn id="54" dur="800" decel="100000" fill="hold"/>
                                        <p:tgtEl>
                                          <p:spTgt spid="20"/>
                                        </p:tgtEl>
                                        <p:attrNameLst>
                                          <p:attrName>ppt_x</p:attrName>
                                        </p:attrNameLst>
                                      </p:cBhvr>
                                      <p:tavLst>
                                        <p:tav tm="0">
                                          <p:val>
                                            <p:strVal val="#ppt_x+0.4"/>
                                          </p:val>
                                        </p:tav>
                                        <p:tav tm="100000">
                                          <p:val>
                                            <p:strVal val="#ppt_x-0.05"/>
                                          </p:val>
                                        </p:tav>
                                      </p:tavLst>
                                    </p:anim>
                                    <p:anim calcmode="lin" valueType="num">
                                      <p:cBhvr>
                                        <p:cTn id="55" dur="800" decel="100000" fill="hold"/>
                                        <p:tgtEl>
                                          <p:spTgt spid="20"/>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par>
                          <p:cTn id="58" fill="hold">
                            <p:stCondLst>
                              <p:cond delay="6000"/>
                            </p:stCondLst>
                            <p:childTnLst>
                              <p:par>
                                <p:cTn id="59" presetID="30" presetClass="entr" presetSubtype="0"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800" decel="100000"/>
                                        <p:tgtEl>
                                          <p:spTgt spid="22"/>
                                        </p:tgtEl>
                                      </p:cBhvr>
                                    </p:animEffect>
                                    <p:anim calcmode="lin" valueType="num">
                                      <p:cBhvr>
                                        <p:cTn id="62" dur="800" decel="100000" fill="hold"/>
                                        <p:tgtEl>
                                          <p:spTgt spid="22"/>
                                        </p:tgtEl>
                                        <p:attrNameLst>
                                          <p:attrName>style.rotation</p:attrName>
                                        </p:attrNameLst>
                                      </p:cBhvr>
                                      <p:tavLst>
                                        <p:tav tm="0">
                                          <p:val>
                                            <p:fltVal val="-90"/>
                                          </p:val>
                                        </p:tav>
                                        <p:tav tm="100000">
                                          <p:val>
                                            <p:fltVal val="0"/>
                                          </p:val>
                                        </p:tav>
                                      </p:tavLst>
                                    </p:anim>
                                    <p:anim calcmode="lin" valueType="num">
                                      <p:cBhvr>
                                        <p:cTn id="63" dur="800" decel="100000" fill="hold"/>
                                        <p:tgtEl>
                                          <p:spTgt spid="22"/>
                                        </p:tgtEl>
                                        <p:attrNameLst>
                                          <p:attrName>ppt_x</p:attrName>
                                        </p:attrNameLst>
                                      </p:cBhvr>
                                      <p:tavLst>
                                        <p:tav tm="0">
                                          <p:val>
                                            <p:strVal val="#ppt_x+0.4"/>
                                          </p:val>
                                        </p:tav>
                                        <p:tav tm="100000">
                                          <p:val>
                                            <p:strVal val="#ppt_x-0.05"/>
                                          </p:val>
                                        </p:tav>
                                      </p:tavLst>
                                    </p:anim>
                                    <p:anim calcmode="lin" valueType="num">
                                      <p:cBhvr>
                                        <p:cTn id="64" dur="800" decel="100000" fill="hold"/>
                                        <p:tgtEl>
                                          <p:spTgt spid="22"/>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26CD5"/>
        </a:solidFill>
        <a:effectLst/>
      </p:bgPr>
    </p:bg>
    <p:spTree>
      <p:nvGrpSpPr>
        <p:cNvPr id="1" name=""/>
        <p:cNvGrpSpPr/>
        <p:nvPr/>
      </p:nvGrpSpPr>
      <p:grpSpPr>
        <a:xfrm>
          <a:off x="0" y="0"/>
          <a:ext cx="0" cy="0"/>
          <a:chOff x="0" y="0"/>
          <a:chExt cx="0" cy="0"/>
        </a:xfrm>
      </p:grpSpPr>
      <p:sp>
        <p:nvSpPr>
          <p:cNvPr id="3" name="PA-矩形 2"/>
          <p:cNvSpPr/>
          <p:nvPr>
            <p:custDataLst>
              <p:tags r:id="rId2"/>
            </p:custDataLst>
          </p:nvPr>
        </p:nvSpPr>
        <p:spPr>
          <a:xfrm>
            <a:off x="3490922" y="2665185"/>
            <a:ext cx="7870186" cy="2585323"/>
          </a:xfrm>
          <a:prstGeom prst="rect">
            <a:avLst/>
          </a:prstGeom>
        </p:spPr>
        <p:txBody>
          <a:bodyPr wrap="square">
            <a:spAutoFit/>
          </a:bodyPr>
          <a:lstStyle/>
          <a:p>
            <a:pPr>
              <a:lnSpc>
                <a:spcPct val="150000"/>
              </a:lnSpc>
            </a:pPr>
            <a:r>
              <a:rPr lang="zh-CN" altLang="en-US" dirty="0">
                <a:solidFill>
                  <a:schemeClr val="bg1"/>
                </a:solidFill>
                <a:cs typeface="+mn-ea"/>
                <a:sym typeface="+mn-lt"/>
              </a:rPr>
              <a:t>在天堂</a:t>
            </a:r>
            <a:r>
              <a:rPr lang="en-US" altLang="zh-CN" dirty="0">
                <a:solidFill>
                  <a:schemeClr val="bg1"/>
                </a:solidFill>
                <a:cs typeface="+mn-ea"/>
                <a:sym typeface="+mn-lt"/>
              </a:rPr>
              <a:t>,</a:t>
            </a:r>
            <a:r>
              <a:rPr lang="zh-CN" altLang="en-US" dirty="0">
                <a:solidFill>
                  <a:schemeClr val="bg1"/>
                </a:solidFill>
                <a:cs typeface="+mn-ea"/>
                <a:sym typeface="+mn-lt"/>
              </a:rPr>
              <a:t>人们住英国的城堡，开德国的汽车，吃中国的饭菜，享受美国的民主</a:t>
            </a:r>
            <a:r>
              <a:rPr lang="en-US" altLang="zh-CN" dirty="0">
                <a:solidFill>
                  <a:schemeClr val="bg1"/>
                </a:solidFill>
                <a:cs typeface="+mn-ea"/>
                <a:sym typeface="+mn-lt"/>
              </a:rPr>
              <a:t>……</a:t>
            </a:r>
            <a:r>
              <a:rPr lang="zh-CN" altLang="en-US" dirty="0">
                <a:solidFill>
                  <a:schemeClr val="bg1"/>
                </a:solidFill>
                <a:cs typeface="+mn-ea"/>
                <a:sym typeface="+mn-lt"/>
              </a:rPr>
              <a:t>而这一切都是在瑞士人的管理之下，因为瑞士人擅长管理。瑞士的条条框框很多：如每天晚上</a:t>
            </a:r>
            <a:r>
              <a:rPr lang="en-US" altLang="zh-CN" dirty="0">
                <a:solidFill>
                  <a:schemeClr val="bg1"/>
                </a:solidFill>
                <a:cs typeface="+mn-ea"/>
                <a:sym typeface="+mn-lt"/>
              </a:rPr>
              <a:t>10</a:t>
            </a:r>
            <a:r>
              <a:rPr lang="zh-CN" altLang="en-US" dirty="0">
                <a:solidFill>
                  <a:schemeClr val="bg1"/>
                </a:solidFill>
                <a:cs typeface="+mn-ea"/>
                <a:sym typeface="+mn-lt"/>
              </a:rPr>
              <a:t>点以后不能大声喧哗；星期天不能开割草机；垃圾要分门别类，并在规定的时间扔在规定的地方；即使是私人的树，也要经过政府专门机构的批准才可以砍。大到城市在哪里建工业区，小到每户人家的屋顶是什么颜色、窗户开多大，都要经过政府的批准</a:t>
            </a:r>
            <a:r>
              <a:rPr lang="en-US" altLang="zh-CN" dirty="0">
                <a:solidFill>
                  <a:schemeClr val="bg1"/>
                </a:solidFill>
                <a:cs typeface="+mn-ea"/>
                <a:sym typeface="+mn-lt"/>
              </a:rPr>
              <a:t>……</a:t>
            </a:r>
          </a:p>
        </p:txBody>
      </p:sp>
      <p:grpSp>
        <p:nvGrpSpPr>
          <p:cNvPr id="4" name="PA-组合 3">
            <a:extLst>
              <a:ext uri="{FF2B5EF4-FFF2-40B4-BE49-F238E27FC236}">
                <a16:creationId xmlns:a16="http://schemas.microsoft.com/office/drawing/2014/main" xmlns="" id="{3A9A0348-CE40-46F9-9E03-A53C884F23EB}"/>
              </a:ext>
            </a:extLst>
          </p:cNvPr>
          <p:cNvGrpSpPr/>
          <p:nvPr>
            <p:custDataLst>
              <p:tags r:id="rId3"/>
            </p:custDataLst>
          </p:nvPr>
        </p:nvGrpSpPr>
        <p:grpSpPr>
          <a:xfrm>
            <a:off x="210893" y="128059"/>
            <a:ext cx="6165844" cy="646331"/>
            <a:chOff x="210893" y="128059"/>
            <a:chExt cx="6165844" cy="646331"/>
          </a:xfrm>
        </p:grpSpPr>
        <p:sp>
          <p:nvSpPr>
            <p:cNvPr id="5" name="PA-文本框 4">
              <a:extLst>
                <a:ext uri="{FF2B5EF4-FFF2-40B4-BE49-F238E27FC236}">
                  <a16:creationId xmlns:a16="http://schemas.microsoft.com/office/drawing/2014/main" xmlns="" id="{C962880C-3DCA-4105-92B1-E942492154EB}"/>
                </a:ext>
              </a:extLst>
            </p:cNvPr>
            <p:cNvSpPr txBox="1"/>
            <p:nvPr>
              <p:custDataLst>
                <p:tags r:id="rId6"/>
              </p:custDataLst>
            </p:nvPr>
          </p:nvSpPr>
          <p:spPr>
            <a:xfrm>
              <a:off x="210893" y="128059"/>
              <a:ext cx="6165844" cy="646331"/>
            </a:xfrm>
            <a:prstGeom prst="rect">
              <a:avLst/>
            </a:prstGeom>
            <a:noFill/>
          </p:spPr>
          <p:txBody>
            <a:bodyPr wrap="square" rtlCol="0">
              <a:spAutoFit/>
            </a:bodyPr>
            <a:lstStyle/>
            <a:p>
              <a:r>
                <a:rPr lang="zh-CN" altLang="en-US" sz="3600" b="1" spc="600" dirty="0">
                  <a:ln>
                    <a:solidFill>
                      <a:schemeClr val="bg1"/>
                    </a:solidFill>
                  </a:ln>
                  <a:solidFill>
                    <a:schemeClr val="accent4"/>
                  </a:solidFill>
                  <a:effectLst>
                    <a:outerShdw blurRad="38100" dist="38100" dir="2700000" algn="tl">
                      <a:srgbClr val="000000">
                        <a:alpha val="43137"/>
                      </a:srgbClr>
                    </a:outerShdw>
                  </a:effectLst>
                  <a:cs typeface="+mn-ea"/>
                  <a:sym typeface="+mn-lt"/>
                </a:rPr>
                <a:t>关于遵守纪律</a:t>
              </a:r>
            </a:p>
          </p:txBody>
        </p:sp>
        <p:grpSp>
          <p:nvGrpSpPr>
            <p:cNvPr id="6" name="组合 5">
              <a:extLst>
                <a:ext uri="{FF2B5EF4-FFF2-40B4-BE49-F238E27FC236}">
                  <a16:creationId xmlns:a16="http://schemas.microsoft.com/office/drawing/2014/main" xmlns="" id="{9BCEC6B4-404B-4F38-A8A2-3F2DCFAC405C}"/>
                </a:ext>
              </a:extLst>
            </p:cNvPr>
            <p:cNvGrpSpPr/>
            <p:nvPr/>
          </p:nvGrpSpPr>
          <p:grpSpPr>
            <a:xfrm>
              <a:off x="3676534" y="191464"/>
              <a:ext cx="1350327" cy="519519"/>
              <a:chOff x="2091373" y="635557"/>
              <a:chExt cx="1350327" cy="519519"/>
            </a:xfrm>
          </p:grpSpPr>
          <p:sp>
            <p:nvSpPr>
              <p:cNvPr id="7" name="PA-文本框 6">
                <a:extLst>
                  <a:ext uri="{FF2B5EF4-FFF2-40B4-BE49-F238E27FC236}">
                    <a16:creationId xmlns:a16="http://schemas.microsoft.com/office/drawing/2014/main" xmlns="" id="{0089180C-3D44-4B5F-B06E-9849AF3BBC45}"/>
                  </a:ext>
                </a:extLst>
              </p:cNvPr>
              <p:cNvSpPr txBox="1"/>
              <p:nvPr>
                <p:custDataLst>
                  <p:tags r:id="rId7"/>
                </p:custDataLst>
              </p:nvPr>
            </p:nvSpPr>
            <p:spPr>
              <a:xfrm>
                <a:off x="2091373" y="893466"/>
                <a:ext cx="1350327" cy="261610"/>
              </a:xfrm>
              <a:prstGeom prst="rect">
                <a:avLst/>
              </a:prstGeom>
              <a:noFill/>
            </p:spPr>
            <p:txBody>
              <a:bodyPr wrap="square">
                <a:spAutoFit/>
              </a:bodyPr>
              <a:lstStyle/>
              <a:p>
                <a:pPr algn="dist"/>
                <a:r>
                  <a:rPr lang="zh-CN" altLang="en-US" sz="1100" dirty="0">
                    <a:solidFill>
                      <a:schemeClr val="bg1"/>
                    </a:solidFill>
                    <a:cs typeface="+mn-ea"/>
                    <a:sym typeface="+mn-lt"/>
                  </a:rPr>
                  <a:t>preface</a:t>
                </a:r>
              </a:p>
            </p:txBody>
          </p:sp>
          <p:cxnSp>
            <p:nvCxnSpPr>
              <p:cNvPr id="8" name="PA-直接连接符 7">
                <a:extLst>
                  <a:ext uri="{FF2B5EF4-FFF2-40B4-BE49-F238E27FC236}">
                    <a16:creationId xmlns:a16="http://schemas.microsoft.com/office/drawing/2014/main" xmlns="" id="{6392BF8F-62FB-4A32-BAD1-7CDF75373109}"/>
                  </a:ext>
                </a:extLst>
              </p:cNvPr>
              <p:cNvCxnSpPr>
                <a:cxnSpLocks/>
              </p:cNvCxnSpPr>
              <p:nvPr>
                <p:custDataLst>
                  <p:tags r:id="rId8"/>
                </p:custDataLst>
              </p:nvPr>
            </p:nvCxnSpPr>
            <p:spPr>
              <a:xfrm>
                <a:off x="2115661" y="876316"/>
                <a:ext cx="13017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a16="http://schemas.microsoft.com/office/drawing/2014/main" xmlns="" id="{EC0805E7-B8F8-46B1-AD27-0805445D9A5E}"/>
                  </a:ext>
                </a:extLst>
              </p:cNvPr>
              <p:cNvGrpSpPr/>
              <p:nvPr/>
            </p:nvGrpSpPr>
            <p:grpSpPr>
              <a:xfrm>
                <a:off x="2214087" y="635557"/>
                <a:ext cx="1104898" cy="166223"/>
                <a:chOff x="4572000" y="723588"/>
                <a:chExt cx="2152648" cy="323849"/>
              </a:xfrm>
            </p:grpSpPr>
            <p:sp>
              <p:nvSpPr>
                <p:cNvPr id="10" name="PA-椭圆 9">
                  <a:extLst>
                    <a:ext uri="{FF2B5EF4-FFF2-40B4-BE49-F238E27FC236}">
                      <a16:creationId xmlns:a16="http://schemas.microsoft.com/office/drawing/2014/main" xmlns="" id="{75240EF6-5FA4-4765-869E-8B396A6D5571}"/>
                    </a:ext>
                  </a:extLst>
                </p:cNvPr>
                <p:cNvSpPr/>
                <p:nvPr>
                  <p:custDataLst>
                    <p:tags r:id="rId9"/>
                  </p:custDataLst>
                </p:nvPr>
              </p:nvSpPr>
              <p:spPr>
                <a:xfrm>
                  <a:off x="4572000"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开</a:t>
                  </a:r>
                </a:p>
              </p:txBody>
            </p:sp>
            <p:sp>
              <p:nvSpPr>
                <p:cNvPr id="11" name="PA-椭圆 10">
                  <a:extLst>
                    <a:ext uri="{FF2B5EF4-FFF2-40B4-BE49-F238E27FC236}">
                      <a16:creationId xmlns:a16="http://schemas.microsoft.com/office/drawing/2014/main" xmlns="" id="{5F5538BB-CF8B-4FC5-9514-46C26ABF564D}"/>
                    </a:ext>
                  </a:extLst>
                </p:cNvPr>
                <p:cNvSpPr/>
                <p:nvPr>
                  <p:custDataLst>
                    <p:tags r:id="rId10"/>
                  </p:custDataLst>
                </p:nvPr>
              </p:nvSpPr>
              <p:spPr>
                <a:xfrm>
                  <a:off x="5038724"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学</a:t>
                  </a:r>
                </a:p>
              </p:txBody>
            </p:sp>
            <p:sp>
              <p:nvSpPr>
                <p:cNvPr id="12" name="PA-椭圆 11">
                  <a:extLst>
                    <a:ext uri="{FF2B5EF4-FFF2-40B4-BE49-F238E27FC236}">
                      <a16:creationId xmlns:a16="http://schemas.microsoft.com/office/drawing/2014/main" xmlns="" id="{78FAA611-E16D-4B99-AD76-E6F4B85D26EC}"/>
                    </a:ext>
                  </a:extLst>
                </p:cNvPr>
                <p:cNvSpPr/>
                <p:nvPr>
                  <p:custDataLst>
                    <p:tags r:id="rId11"/>
                  </p:custDataLst>
                </p:nvPr>
              </p:nvSpPr>
              <p:spPr>
                <a:xfrm>
                  <a:off x="5467351"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第</a:t>
                  </a:r>
                </a:p>
              </p:txBody>
            </p:sp>
            <p:sp>
              <p:nvSpPr>
                <p:cNvPr id="13" name="PA-椭圆 12">
                  <a:extLst>
                    <a:ext uri="{FF2B5EF4-FFF2-40B4-BE49-F238E27FC236}">
                      <a16:creationId xmlns:a16="http://schemas.microsoft.com/office/drawing/2014/main" xmlns="" id="{4855D0B7-A30E-461F-A420-AAD51EE4FF2E}"/>
                    </a:ext>
                  </a:extLst>
                </p:cNvPr>
                <p:cNvSpPr/>
                <p:nvPr>
                  <p:custDataLst>
                    <p:tags r:id="rId12"/>
                  </p:custDataLst>
                </p:nvPr>
              </p:nvSpPr>
              <p:spPr>
                <a:xfrm>
                  <a:off x="5934075"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一</a:t>
                  </a:r>
                </a:p>
              </p:txBody>
            </p:sp>
            <p:sp>
              <p:nvSpPr>
                <p:cNvPr id="14" name="PA-椭圆 13">
                  <a:extLst>
                    <a:ext uri="{FF2B5EF4-FFF2-40B4-BE49-F238E27FC236}">
                      <a16:creationId xmlns:a16="http://schemas.microsoft.com/office/drawing/2014/main" xmlns="" id="{0B5828CD-7C21-4A76-A35A-2DADC0E1DB54}"/>
                    </a:ext>
                  </a:extLst>
                </p:cNvPr>
                <p:cNvSpPr/>
                <p:nvPr>
                  <p:custDataLst>
                    <p:tags r:id="rId13"/>
                  </p:custDataLst>
                </p:nvPr>
              </p:nvSpPr>
              <p:spPr>
                <a:xfrm>
                  <a:off x="6400799"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课</a:t>
                  </a:r>
                </a:p>
              </p:txBody>
            </p:sp>
          </p:grpSp>
        </p:grpSp>
      </p:grpSp>
      <p:sp>
        <p:nvSpPr>
          <p:cNvPr id="16" name="PA-文本框 15">
            <a:extLst>
              <a:ext uri="{FF2B5EF4-FFF2-40B4-BE49-F238E27FC236}">
                <a16:creationId xmlns:a16="http://schemas.microsoft.com/office/drawing/2014/main" xmlns="" id="{443F67AC-853A-4C75-A069-A669201B38B9}"/>
              </a:ext>
            </a:extLst>
          </p:cNvPr>
          <p:cNvSpPr txBox="1"/>
          <p:nvPr>
            <p:custDataLst>
              <p:tags r:id="rId4"/>
            </p:custDataLst>
          </p:nvPr>
        </p:nvSpPr>
        <p:spPr>
          <a:xfrm>
            <a:off x="3490921" y="1922909"/>
            <a:ext cx="3398394" cy="400110"/>
          </a:xfrm>
          <a:prstGeom prst="rect">
            <a:avLst/>
          </a:prstGeom>
          <a:solidFill>
            <a:srgbClr val="FEDB21"/>
          </a:solidFill>
        </p:spPr>
        <p:txBody>
          <a:bodyPr wrap="square">
            <a:spAutoFit/>
          </a:bodyPr>
          <a:lstStyle/>
          <a:p>
            <a:r>
              <a:rPr lang="zh-CN" altLang="en-US" sz="2000" dirty="0">
                <a:solidFill>
                  <a:srgbClr val="226CD5"/>
                </a:solidFill>
                <a:cs typeface="+mn-ea"/>
                <a:sym typeface="+mn-lt"/>
              </a:rPr>
              <a:t>西方有一种很流行的说法：</a:t>
            </a:r>
          </a:p>
        </p:txBody>
      </p:sp>
      <p:pic>
        <p:nvPicPr>
          <p:cNvPr id="20" name="PA-图片 19">
            <a:extLst>
              <a:ext uri="{FF2B5EF4-FFF2-40B4-BE49-F238E27FC236}">
                <a16:creationId xmlns:a16="http://schemas.microsoft.com/office/drawing/2014/main" xmlns="" id="{A982BB48-DB0A-493E-B31F-0AC7C812C009}"/>
              </a:ext>
            </a:extLst>
          </p:cNvPr>
          <p:cNvPicPr>
            <a:picLocks noChangeAspect="1"/>
          </p:cNvPicPr>
          <p:nvPr>
            <p:custDataLst>
              <p:tags r:id="rId5"/>
            </p:custDataLst>
          </p:nvPr>
        </p:nvPicPr>
        <p:blipFill rotWithShape="1">
          <a:blip r:embed="rId16" cstate="print">
            <a:extLst>
              <a:ext uri="{28A0092B-C50C-407E-A947-70E740481C1C}">
                <a14:useLocalDpi xmlns:a14="http://schemas.microsoft.com/office/drawing/2010/main" val="0"/>
              </a:ext>
            </a:extLst>
          </a:blip>
          <a:srcRect l="-8322" t="47626" r="65080" b="-3228"/>
          <a:stretch/>
        </p:blipFill>
        <p:spPr>
          <a:xfrm>
            <a:off x="210893" y="2792919"/>
            <a:ext cx="2723744" cy="3813243"/>
          </a:xfrm>
          <a:custGeom>
            <a:avLst/>
            <a:gdLst>
              <a:gd name="connsiteX0" fmla="*/ 0 w 2723744"/>
              <a:gd name="connsiteY0" fmla="*/ 0 h 3813243"/>
              <a:gd name="connsiteX1" fmla="*/ 2723744 w 2723744"/>
              <a:gd name="connsiteY1" fmla="*/ 0 h 3813243"/>
              <a:gd name="connsiteX2" fmla="*/ 2723744 w 2723744"/>
              <a:gd name="connsiteY2" fmla="*/ 1610366 h 3813243"/>
              <a:gd name="connsiteX3" fmla="*/ 1826620 w 2723744"/>
              <a:gd name="connsiteY3" fmla="*/ 1610366 h 3813243"/>
              <a:gd name="connsiteX4" fmla="*/ 1826620 w 2723744"/>
              <a:gd name="connsiteY4" fmla="*/ 2878566 h 3813243"/>
              <a:gd name="connsiteX5" fmla="*/ 2723744 w 2723744"/>
              <a:gd name="connsiteY5" fmla="*/ 2878566 h 3813243"/>
              <a:gd name="connsiteX6" fmla="*/ 2723744 w 2723744"/>
              <a:gd name="connsiteY6" fmla="*/ 3813243 h 3813243"/>
              <a:gd name="connsiteX7" fmla="*/ 0 w 2723744"/>
              <a:gd name="connsiteY7" fmla="*/ 3813243 h 381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3744" h="3813243">
                <a:moveTo>
                  <a:pt x="0" y="0"/>
                </a:moveTo>
                <a:lnTo>
                  <a:pt x="2723744" y="0"/>
                </a:lnTo>
                <a:lnTo>
                  <a:pt x="2723744" y="1610366"/>
                </a:lnTo>
                <a:lnTo>
                  <a:pt x="1826620" y="1610366"/>
                </a:lnTo>
                <a:lnTo>
                  <a:pt x="1826620" y="2878566"/>
                </a:lnTo>
                <a:lnTo>
                  <a:pt x="2723744" y="2878566"/>
                </a:lnTo>
                <a:lnTo>
                  <a:pt x="2723744" y="3813243"/>
                </a:lnTo>
                <a:lnTo>
                  <a:pt x="0" y="3813243"/>
                </a:lnTo>
                <a:close/>
              </a:path>
            </a:pathLst>
          </a:custGeom>
        </p:spPr>
      </p:pic>
    </p:spTree>
    <p:custDataLst>
      <p:tags r:id="rId1"/>
    </p:custDataLst>
    <p:extLst>
      <p:ext uri="{BB962C8B-B14F-4D97-AF65-F5344CB8AC3E}">
        <p14:creationId xmlns:p14="http://schemas.microsoft.com/office/powerpoint/2010/main" val="319627011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800" decel="100000"/>
                                        <p:tgtEl>
                                          <p:spTgt spid="4"/>
                                        </p:tgtEl>
                                      </p:cBhvr>
                                    </p:animEffect>
                                    <p:anim calcmode="lin" valueType="num">
                                      <p:cBhvr>
                                        <p:cTn id="17" dur="800" decel="100000" fill="hold"/>
                                        <p:tgtEl>
                                          <p:spTgt spid="4"/>
                                        </p:tgtEl>
                                        <p:attrNameLst>
                                          <p:attrName>style.rotation</p:attrName>
                                        </p:attrNameLst>
                                      </p:cBhvr>
                                      <p:tavLst>
                                        <p:tav tm="0">
                                          <p:val>
                                            <p:fltVal val="-90"/>
                                          </p:val>
                                        </p:tav>
                                        <p:tav tm="100000">
                                          <p:val>
                                            <p:fltVal val="0"/>
                                          </p:val>
                                        </p:tav>
                                      </p:tavLst>
                                    </p:anim>
                                    <p:anim calcmode="lin" valueType="num">
                                      <p:cBhvr>
                                        <p:cTn id="18" dur="800" decel="100000" fill="hold"/>
                                        <p:tgtEl>
                                          <p:spTgt spid="4"/>
                                        </p:tgtEl>
                                        <p:attrNameLst>
                                          <p:attrName>ppt_x</p:attrName>
                                        </p:attrNameLst>
                                      </p:cBhvr>
                                      <p:tavLst>
                                        <p:tav tm="0">
                                          <p:val>
                                            <p:strVal val="#ppt_x+0.4"/>
                                          </p:val>
                                        </p:tav>
                                        <p:tav tm="100000">
                                          <p:val>
                                            <p:strVal val="#ppt_x-0.05"/>
                                          </p:val>
                                        </p:tav>
                                      </p:tavLst>
                                    </p:anim>
                                    <p:anim calcmode="lin" valueType="num">
                                      <p:cBhvr>
                                        <p:cTn id="19" dur="800" decel="100000" fill="hold"/>
                                        <p:tgtEl>
                                          <p:spTgt spid="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800" decel="100000"/>
                                        <p:tgtEl>
                                          <p:spTgt spid="16"/>
                                        </p:tgtEl>
                                      </p:cBhvr>
                                    </p:animEffect>
                                    <p:anim calcmode="lin" valueType="num">
                                      <p:cBhvr>
                                        <p:cTn id="26" dur="800" decel="100000" fill="hold"/>
                                        <p:tgtEl>
                                          <p:spTgt spid="16"/>
                                        </p:tgtEl>
                                        <p:attrNameLst>
                                          <p:attrName>style.rotation</p:attrName>
                                        </p:attrNameLst>
                                      </p:cBhvr>
                                      <p:tavLst>
                                        <p:tav tm="0">
                                          <p:val>
                                            <p:fltVal val="-90"/>
                                          </p:val>
                                        </p:tav>
                                        <p:tav tm="100000">
                                          <p:val>
                                            <p:fltVal val="0"/>
                                          </p:val>
                                        </p:tav>
                                      </p:tavLst>
                                    </p:anim>
                                    <p:anim calcmode="lin" valueType="num">
                                      <p:cBhvr>
                                        <p:cTn id="27" dur="800" decel="100000" fill="hold"/>
                                        <p:tgtEl>
                                          <p:spTgt spid="16"/>
                                        </p:tgtEl>
                                        <p:attrNameLst>
                                          <p:attrName>ppt_x</p:attrName>
                                        </p:attrNameLst>
                                      </p:cBhvr>
                                      <p:tavLst>
                                        <p:tav tm="0">
                                          <p:val>
                                            <p:strVal val="#ppt_x+0.4"/>
                                          </p:val>
                                        </p:tav>
                                        <p:tav tm="100000">
                                          <p:val>
                                            <p:strVal val="#ppt_x-0.05"/>
                                          </p:val>
                                        </p:tav>
                                      </p:tavLst>
                                    </p:anim>
                                    <p:anim calcmode="lin" valueType="num">
                                      <p:cBhvr>
                                        <p:cTn id="28" dur="800" decel="100000" fill="hold"/>
                                        <p:tgtEl>
                                          <p:spTgt spid="16"/>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800" decel="100000"/>
                                        <p:tgtEl>
                                          <p:spTgt spid="20"/>
                                        </p:tgtEl>
                                      </p:cBhvr>
                                    </p:animEffect>
                                    <p:anim calcmode="lin" valueType="num">
                                      <p:cBhvr>
                                        <p:cTn id="35" dur="800" decel="100000" fill="hold"/>
                                        <p:tgtEl>
                                          <p:spTgt spid="20"/>
                                        </p:tgtEl>
                                        <p:attrNameLst>
                                          <p:attrName>style.rotation</p:attrName>
                                        </p:attrNameLst>
                                      </p:cBhvr>
                                      <p:tavLst>
                                        <p:tav tm="0">
                                          <p:val>
                                            <p:fltVal val="-90"/>
                                          </p:val>
                                        </p:tav>
                                        <p:tav tm="100000">
                                          <p:val>
                                            <p:fltVal val="0"/>
                                          </p:val>
                                        </p:tav>
                                      </p:tavLst>
                                    </p:anim>
                                    <p:anim calcmode="lin" valueType="num">
                                      <p:cBhvr>
                                        <p:cTn id="36" dur="800" decel="100000" fill="hold"/>
                                        <p:tgtEl>
                                          <p:spTgt spid="20"/>
                                        </p:tgtEl>
                                        <p:attrNameLst>
                                          <p:attrName>ppt_x</p:attrName>
                                        </p:attrNameLst>
                                      </p:cBhvr>
                                      <p:tavLst>
                                        <p:tav tm="0">
                                          <p:val>
                                            <p:strVal val="#ppt_x+0.4"/>
                                          </p:val>
                                        </p:tav>
                                        <p:tav tm="100000">
                                          <p:val>
                                            <p:strVal val="#ppt_x-0.05"/>
                                          </p:val>
                                        </p:tav>
                                      </p:tavLst>
                                    </p:anim>
                                    <p:anim calcmode="lin" valueType="num">
                                      <p:cBhvr>
                                        <p:cTn id="37" dur="800" decel="100000" fill="hold"/>
                                        <p:tgtEl>
                                          <p:spTgt spid="20"/>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26CD5"/>
        </a:solidFill>
        <a:effectLst/>
      </p:bgPr>
    </p:bg>
    <p:spTree>
      <p:nvGrpSpPr>
        <p:cNvPr id="1" name=""/>
        <p:cNvGrpSpPr/>
        <p:nvPr/>
      </p:nvGrpSpPr>
      <p:grpSpPr>
        <a:xfrm>
          <a:off x="0" y="0"/>
          <a:ext cx="0" cy="0"/>
          <a:chOff x="0" y="0"/>
          <a:chExt cx="0" cy="0"/>
        </a:xfrm>
      </p:grpSpPr>
      <p:sp>
        <p:nvSpPr>
          <p:cNvPr id="3" name="PA-矩形 2"/>
          <p:cNvSpPr/>
          <p:nvPr>
            <p:custDataLst>
              <p:tags r:id="rId2"/>
            </p:custDataLst>
          </p:nvPr>
        </p:nvSpPr>
        <p:spPr>
          <a:xfrm>
            <a:off x="1073916" y="1739948"/>
            <a:ext cx="6096000" cy="1754326"/>
          </a:xfrm>
          <a:prstGeom prst="rect">
            <a:avLst/>
          </a:prstGeom>
        </p:spPr>
        <p:txBody>
          <a:bodyPr>
            <a:spAutoFit/>
          </a:bodyPr>
          <a:lstStyle/>
          <a:p>
            <a:pPr>
              <a:lnSpc>
                <a:spcPct val="150000"/>
              </a:lnSpc>
            </a:pPr>
            <a:r>
              <a:rPr lang="zh-CN" altLang="en-US" sz="2400" dirty="0">
                <a:solidFill>
                  <a:schemeClr val="bg1"/>
                </a:solidFill>
                <a:cs typeface="+mn-ea"/>
                <a:sym typeface="+mn-lt"/>
              </a:rPr>
              <a:t>纪律规范了我们的行为，</a:t>
            </a:r>
            <a:endParaRPr lang="en-US" altLang="zh-CN" sz="2400" dirty="0">
              <a:solidFill>
                <a:schemeClr val="bg1"/>
              </a:solidFill>
              <a:cs typeface="+mn-ea"/>
              <a:sym typeface="+mn-lt"/>
            </a:endParaRPr>
          </a:p>
          <a:p>
            <a:pPr>
              <a:lnSpc>
                <a:spcPct val="150000"/>
              </a:lnSpc>
            </a:pPr>
            <a:r>
              <a:rPr lang="zh-CN" altLang="en-US" sz="2400" dirty="0">
                <a:solidFill>
                  <a:schemeClr val="bg1"/>
                </a:solidFill>
                <a:cs typeface="+mn-ea"/>
                <a:sym typeface="+mn-lt"/>
              </a:rPr>
              <a:t>同时也影响着我们今后的人生轨迹，没有规矩不能成方圆。</a:t>
            </a:r>
          </a:p>
        </p:txBody>
      </p:sp>
      <p:grpSp>
        <p:nvGrpSpPr>
          <p:cNvPr id="4" name="PA-组合 3">
            <a:extLst>
              <a:ext uri="{FF2B5EF4-FFF2-40B4-BE49-F238E27FC236}">
                <a16:creationId xmlns:a16="http://schemas.microsoft.com/office/drawing/2014/main" xmlns="" id="{1FC956F3-7869-4EE0-88A6-09BE95E58599}"/>
              </a:ext>
            </a:extLst>
          </p:cNvPr>
          <p:cNvGrpSpPr/>
          <p:nvPr>
            <p:custDataLst>
              <p:tags r:id="rId3"/>
            </p:custDataLst>
          </p:nvPr>
        </p:nvGrpSpPr>
        <p:grpSpPr>
          <a:xfrm>
            <a:off x="210893" y="128059"/>
            <a:ext cx="6165844" cy="646331"/>
            <a:chOff x="210893" y="128059"/>
            <a:chExt cx="6165844" cy="646331"/>
          </a:xfrm>
        </p:grpSpPr>
        <p:sp>
          <p:nvSpPr>
            <p:cNvPr id="5" name="PA-文本框 4">
              <a:extLst>
                <a:ext uri="{FF2B5EF4-FFF2-40B4-BE49-F238E27FC236}">
                  <a16:creationId xmlns:a16="http://schemas.microsoft.com/office/drawing/2014/main" xmlns="" id="{D6958AA0-BF4B-4FC8-91EE-891B8F34F5CD}"/>
                </a:ext>
              </a:extLst>
            </p:cNvPr>
            <p:cNvSpPr txBox="1"/>
            <p:nvPr>
              <p:custDataLst>
                <p:tags r:id="rId7"/>
              </p:custDataLst>
            </p:nvPr>
          </p:nvSpPr>
          <p:spPr>
            <a:xfrm>
              <a:off x="210893" y="128059"/>
              <a:ext cx="6165844" cy="646331"/>
            </a:xfrm>
            <a:prstGeom prst="rect">
              <a:avLst/>
            </a:prstGeom>
            <a:noFill/>
          </p:spPr>
          <p:txBody>
            <a:bodyPr wrap="square" rtlCol="0">
              <a:spAutoFit/>
            </a:bodyPr>
            <a:lstStyle/>
            <a:p>
              <a:r>
                <a:rPr lang="zh-CN" altLang="en-US" sz="3600" b="1" spc="600" dirty="0">
                  <a:ln>
                    <a:solidFill>
                      <a:schemeClr val="bg1"/>
                    </a:solidFill>
                  </a:ln>
                  <a:solidFill>
                    <a:schemeClr val="accent4"/>
                  </a:solidFill>
                  <a:effectLst>
                    <a:outerShdw blurRad="38100" dist="38100" dir="2700000" algn="tl">
                      <a:srgbClr val="000000">
                        <a:alpha val="43137"/>
                      </a:srgbClr>
                    </a:outerShdw>
                  </a:effectLst>
                  <a:cs typeface="+mn-ea"/>
                  <a:sym typeface="+mn-lt"/>
                </a:rPr>
                <a:t>关于遵守纪律</a:t>
              </a:r>
            </a:p>
          </p:txBody>
        </p:sp>
        <p:grpSp>
          <p:nvGrpSpPr>
            <p:cNvPr id="6" name="组合 5">
              <a:extLst>
                <a:ext uri="{FF2B5EF4-FFF2-40B4-BE49-F238E27FC236}">
                  <a16:creationId xmlns:a16="http://schemas.microsoft.com/office/drawing/2014/main" xmlns="" id="{41B63695-6280-4E9B-8033-6CE226CF77E2}"/>
                </a:ext>
              </a:extLst>
            </p:cNvPr>
            <p:cNvGrpSpPr/>
            <p:nvPr/>
          </p:nvGrpSpPr>
          <p:grpSpPr>
            <a:xfrm>
              <a:off x="3676534" y="191464"/>
              <a:ext cx="1350327" cy="519519"/>
              <a:chOff x="2091373" y="635557"/>
              <a:chExt cx="1350327" cy="519519"/>
            </a:xfrm>
          </p:grpSpPr>
          <p:sp>
            <p:nvSpPr>
              <p:cNvPr id="7" name="PA-文本框 6">
                <a:extLst>
                  <a:ext uri="{FF2B5EF4-FFF2-40B4-BE49-F238E27FC236}">
                    <a16:creationId xmlns:a16="http://schemas.microsoft.com/office/drawing/2014/main" xmlns="" id="{4D9D5902-CCAB-4675-A7E4-82893B25877C}"/>
                  </a:ext>
                </a:extLst>
              </p:cNvPr>
              <p:cNvSpPr txBox="1"/>
              <p:nvPr>
                <p:custDataLst>
                  <p:tags r:id="rId8"/>
                </p:custDataLst>
              </p:nvPr>
            </p:nvSpPr>
            <p:spPr>
              <a:xfrm>
                <a:off x="2091373" y="893466"/>
                <a:ext cx="1350327" cy="261610"/>
              </a:xfrm>
              <a:prstGeom prst="rect">
                <a:avLst/>
              </a:prstGeom>
              <a:noFill/>
            </p:spPr>
            <p:txBody>
              <a:bodyPr wrap="square">
                <a:spAutoFit/>
              </a:bodyPr>
              <a:lstStyle/>
              <a:p>
                <a:pPr algn="dist"/>
                <a:r>
                  <a:rPr lang="zh-CN" altLang="en-US" sz="1100" dirty="0">
                    <a:solidFill>
                      <a:schemeClr val="bg1"/>
                    </a:solidFill>
                    <a:cs typeface="+mn-ea"/>
                    <a:sym typeface="+mn-lt"/>
                  </a:rPr>
                  <a:t>preface</a:t>
                </a:r>
              </a:p>
            </p:txBody>
          </p:sp>
          <p:cxnSp>
            <p:nvCxnSpPr>
              <p:cNvPr id="8" name="PA-直接连接符 7">
                <a:extLst>
                  <a:ext uri="{FF2B5EF4-FFF2-40B4-BE49-F238E27FC236}">
                    <a16:creationId xmlns:a16="http://schemas.microsoft.com/office/drawing/2014/main" xmlns="" id="{58B0616B-5C69-4304-850D-74BCD63374CD}"/>
                  </a:ext>
                </a:extLst>
              </p:cNvPr>
              <p:cNvCxnSpPr>
                <a:cxnSpLocks/>
              </p:cNvCxnSpPr>
              <p:nvPr>
                <p:custDataLst>
                  <p:tags r:id="rId9"/>
                </p:custDataLst>
              </p:nvPr>
            </p:nvCxnSpPr>
            <p:spPr>
              <a:xfrm>
                <a:off x="2115661" y="876316"/>
                <a:ext cx="13017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a16="http://schemas.microsoft.com/office/drawing/2014/main" xmlns="" id="{A55E355E-049D-4133-91CE-00FE44F7A231}"/>
                  </a:ext>
                </a:extLst>
              </p:cNvPr>
              <p:cNvGrpSpPr/>
              <p:nvPr/>
            </p:nvGrpSpPr>
            <p:grpSpPr>
              <a:xfrm>
                <a:off x="2214087" y="635557"/>
                <a:ext cx="1104898" cy="166223"/>
                <a:chOff x="4572000" y="723588"/>
                <a:chExt cx="2152648" cy="323849"/>
              </a:xfrm>
            </p:grpSpPr>
            <p:sp>
              <p:nvSpPr>
                <p:cNvPr id="10" name="PA-椭圆 9">
                  <a:extLst>
                    <a:ext uri="{FF2B5EF4-FFF2-40B4-BE49-F238E27FC236}">
                      <a16:creationId xmlns:a16="http://schemas.microsoft.com/office/drawing/2014/main" xmlns="" id="{637F1010-E441-4E8C-9E76-74EEF701FCF8}"/>
                    </a:ext>
                  </a:extLst>
                </p:cNvPr>
                <p:cNvSpPr/>
                <p:nvPr>
                  <p:custDataLst>
                    <p:tags r:id="rId10"/>
                  </p:custDataLst>
                </p:nvPr>
              </p:nvSpPr>
              <p:spPr>
                <a:xfrm>
                  <a:off x="4572000"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开</a:t>
                  </a:r>
                </a:p>
              </p:txBody>
            </p:sp>
            <p:sp>
              <p:nvSpPr>
                <p:cNvPr id="11" name="PA-椭圆 10">
                  <a:extLst>
                    <a:ext uri="{FF2B5EF4-FFF2-40B4-BE49-F238E27FC236}">
                      <a16:creationId xmlns:a16="http://schemas.microsoft.com/office/drawing/2014/main" xmlns="" id="{B8707ABD-5FFC-4AC5-BCBA-1B4CFED692D2}"/>
                    </a:ext>
                  </a:extLst>
                </p:cNvPr>
                <p:cNvSpPr/>
                <p:nvPr>
                  <p:custDataLst>
                    <p:tags r:id="rId11"/>
                  </p:custDataLst>
                </p:nvPr>
              </p:nvSpPr>
              <p:spPr>
                <a:xfrm>
                  <a:off x="5038724"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学</a:t>
                  </a:r>
                </a:p>
              </p:txBody>
            </p:sp>
            <p:sp>
              <p:nvSpPr>
                <p:cNvPr id="12" name="PA-椭圆 11">
                  <a:extLst>
                    <a:ext uri="{FF2B5EF4-FFF2-40B4-BE49-F238E27FC236}">
                      <a16:creationId xmlns:a16="http://schemas.microsoft.com/office/drawing/2014/main" xmlns="" id="{B777E637-CC29-47C9-8F55-B102E04F23D7}"/>
                    </a:ext>
                  </a:extLst>
                </p:cNvPr>
                <p:cNvSpPr/>
                <p:nvPr>
                  <p:custDataLst>
                    <p:tags r:id="rId12"/>
                  </p:custDataLst>
                </p:nvPr>
              </p:nvSpPr>
              <p:spPr>
                <a:xfrm>
                  <a:off x="5467351"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第</a:t>
                  </a:r>
                </a:p>
              </p:txBody>
            </p:sp>
            <p:sp>
              <p:nvSpPr>
                <p:cNvPr id="13" name="PA-椭圆 12">
                  <a:extLst>
                    <a:ext uri="{FF2B5EF4-FFF2-40B4-BE49-F238E27FC236}">
                      <a16:creationId xmlns:a16="http://schemas.microsoft.com/office/drawing/2014/main" xmlns="" id="{199A7AC4-4841-464F-95AD-70B1BCAEB920}"/>
                    </a:ext>
                  </a:extLst>
                </p:cNvPr>
                <p:cNvSpPr/>
                <p:nvPr>
                  <p:custDataLst>
                    <p:tags r:id="rId13"/>
                  </p:custDataLst>
                </p:nvPr>
              </p:nvSpPr>
              <p:spPr>
                <a:xfrm>
                  <a:off x="5934075"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一</a:t>
                  </a:r>
                </a:p>
              </p:txBody>
            </p:sp>
            <p:sp>
              <p:nvSpPr>
                <p:cNvPr id="14" name="PA-椭圆 13">
                  <a:extLst>
                    <a:ext uri="{FF2B5EF4-FFF2-40B4-BE49-F238E27FC236}">
                      <a16:creationId xmlns:a16="http://schemas.microsoft.com/office/drawing/2014/main" xmlns="" id="{F0F6C778-5035-4778-9F2D-D7B52C36B0E5}"/>
                    </a:ext>
                  </a:extLst>
                </p:cNvPr>
                <p:cNvSpPr/>
                <p:nvPr>
                  <p:custDataLst>
                    <p:tags r:id="rId14"/>
                  </p:custDataLst>
                </p:nvPr>
              </p:nvSpPr>
              <p:spPr>
                <a:xfrm>
                  <a:off x="6400799" y="723588"/>
                  <a:ext cx="323849" cy="32384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cs typeface="+mn-ea"/>
                      <a:sym typeface="+mn-lt"/>
                    </a:rPr>
                    <a:t>课</a:t>
                  </a:r>
                </a:p>
              </p:txBody>
            </p:sp>
          </p:grpSp>
        </p:grpSp>
      </p:grpSp>
      <p:cxnSp>
        <p:nvCxnSpPr>
          <p:cNvPr id="16" name="PA-直接连接符 15">
            <a:extLst>
              <a:ext uri="{FF2B5EF4-FFF2-40B4-BE49-F238E27FC236}">
                <a16:creationId xmlns:a16="http://schemas.microsoft.com/office/drawing/2014/main" xmlns="" id="{A5C06C9D-FD67-490E-9895-7BDCC51AAF68}"/>
              </a:ext>
            </a:extLst>
          </p:cNvPr>
          <p:cNvCxnSpPr>
            <a:cxnSpLocks/>
          </p:cNvCxnSpPr>
          <p:nvPr>
            <p:custDataLst>
              <p:tags r:id="rId4"/>
            </p:custDataLst>
          </p:nvPr>
        </p:nvCxnSpPr>
        <p:spPr>
          <a:xfrm>
            <a:off x="1073916" y="3713005"/>
            <a:ext cx="94993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PA-文本框 17">
            <a:extLst>
              <a:ext uri="{FF2B5EF4-FFF2-40B4-BE49-F238E27FC236}">
                <a16:creationId xmlns:a16="http://schemas.microsoft.com/office/drawing/2014/main" xmlns="" id="{94859307-5B91-4FBC-BA5C-40C091003696}"/>
              </a:ext>
            </a:extLst>
          </p:cNvPr>
          <p:cNvSpPr txBox="1"/>
          <p:nvPr>
            <p:custDataLst>
              <p:tags r:id="rId5"/>
            </p:custDataLst>
          </p:nvPr>
        </p:nvSpPr>
        <p:spPr>
          <a:xfrm>
            <a:off x="1073916" y="3997011"/>
            <a:ext cx="6096000" cy="1754326"/>
          </a:xfrm>
          <a:prstGeom prst="rect">
            <a:avLst/>
          </a:prstGeom>
          <a:noFill/>
        </p:spPr>
        <p:txBody>
          <a:bodyPr wrap="square">
            <a:spAutoFit/>
          </a:bodyPr>
          <a:lstStyle/>
          <a:p>
            <a:pPr>
              <a:lnSpc>
                <a:spcPct val="150000"/>
              </a:lnSpc>
            </a:pPr>
            <a:r>
              <a:rPr lang="zh-CN" altLang="en-US" dirty="0">
                <a:solidFill>
                  <a:schemeClr val="bg1"/>
                </a:solidFill>
                <a:cs typeface="+mn-ea"/>
                <a:sym typeface="+mn-lt"/>
              </a:rPr>
              <a:t>Discipline regulates our behavior,</a:t>
            </a:r>
          </a:p>
          <a:p>
            <a:pPr>
              <a:lnSpc>
                <a:spcPct val="150000"/>
              </a:lnSpc>
            </a:pPr>
            <a:r>
              <a:rPr lang="zh-CN" altLang="en-US" dirty="0">
                <a:solidFill>
                  <a:schemeClr val="bg1"/>
                </a:solidFill>
                <a:cs typeface="+mn-ea"/>
                <a:sym typeface="+mn-lt"/>
              </a:rPr>
              <a:t>At the same time, it also affects the trajectory of our future lives, and there are no rules that cannot be square.</a:t>
            </a:r>
          </a:p>
        </p:txBody>
      </p:sp>
      <p:pic>
        <p:nvPicPr>
          <p:cNvPr id="24" name="PA-图片 23">
            <a:extLst>
              <a:ext uri="{FF2B5EF4-FFF2-40B4-BE49-F238E27FC236}">
                <a16:creationId xmlns:a16="http://schemas.microsoft.com/office/drawing/2014/main" xmlns="" id="{D5B9C72E-4FD5-4F04-B2DA-DDAD60796284}"/>
              </a:ext>
            </a:extLst>
          </p:cNvPr>
          <p:cNvPicPr>
            <a:picLocks noChangeAspect="1"/>
          </p:cNvPicPr>
          <p:nvPr>
            <p:custDataLst>
              <p:tags r:id="rId6"/>
            </p:custDataLst>
          </p:nvPr>
        </p:nvPicPr>
        <p:blipFill rotWithShape="1">
          <a:blip r:embed="rId17" cstate="print">
            <a:extLst>
              <a:ext uri="{28A0092B-C50C-407E-A947-70E740481C1C}">
                <a14:useLocalDpi xmlns:a14="http://schemas.microsoft.com/office/drawing/2010/main" val="0"/>
              </a:ext>
            </a:extLst>
          </a:blip>
          <a:srcRect l="35081" t="1" r="31853" b="43751"/>
          <a:stretch/>
        </p:blipFill>
        <p:spPr>
          <a:xfrm flipH="1">
            <a:off x="8153400" y="1844907"/>
            <a:ext cx="2082800" cy="3857507"/>
          </a:xfrm>
          <a:custGeom>
            <a:avLst/>
            <a:gdLst>
              <a:gd name="connsiteX0" fmla="*/ 2082800 w 2082800"/>
              <a:gd name="connsiteY0" fmla="*/ 0 h 3857507"/>
              <a:gd name="connsiteX1" fmla="*/ 0 w 2082800"/>
              <a:gd name="connsiteY1" fmla="*/ 0 h 3857507"/>
              <a:gd name="connsiteX2" fmla="*/ 0 w 2082800"/>
              <a:gd name="connsiteY2" fmla="*/ 3857507 h 3857507"/>
              <a:gd name="connsiteX3" fmla="*/ 1358900 w 2082800"/>
              <a:gd name="connsiteY3" fmla="*/ 3857507 h 3857507"/>
              <a:gd name="connsiteX4" fmla="*/ 1358900 w 2082800"/>
              <a:gd name="connsiteY4" fmla="*/ 3590693 h 3857507"/>
              <a:gd name="connsiteX5" fmla="*/ 2082800 w 2082800"/>
              <a:gd name="connsiteY5" fmla="*/ 3590693 h 385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800" h="3857507">
                <a:moveTo>
                  <a:pt x="2082800" y="0"/>
                </a:moveTo>
                <a:lnTo>
                  <a:pt x="0" y="0"/>
                </a:lnTo>
                <a:lnTo>
                  <a:pt x="0" y="3857507"/>
                </a:lnTo>
                <a:lnTo>
                  <a:pt x="1358900" y="3857507"/>
                </a:lnTo>
                <a:lnTo>
                  <a:pt x="1358900" y="3590693"/>
                </a:lnTo>
                <a:lnTo>
                  <a:pt x="2082800" y="3590693"/>
                </a:lnTo>
                <a:close/>
              </a:path>
            </a:pathLst>
          </a:custGeom>
        </p:spPr>
      </p:pic>
      <p:sp>
        <p:nvSpPr>
          <p:cNvPr id="19" name="TextBox 18"/>
          <p:cNvSpPr txBox="1"/>
          <p:nvPr/>
        </p:nvSpPr>
        <p:spPr>
          <a:xfrm>
            <a:off x="3886298" y="65506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rgbClr val="226CD5"/>
                </a:solidFill>
                <a:effectLst/>
                <a:uLnTx/>
                <a:uFillTx/>
              </a:rPr>
              <a:t>PPT</a:t>
            </a:r>
            <a:r>
              <a:rPr kumimoji="0" lang="zh-CN" altLang="en-US" sz="100" b="0" i="0" u="none" strike="noStrike" kern="0" cap="none" spc="0" normalizeH="0" baseline="0" noProof="0" dirty="0" smtClean="0">
                <a:ln>
                  <a:noFill/>
                </a:ln>
                <a:solidFill>
                  <a:srgbClr val="226CD5"/>
                </a:solidFill>
                <a:effectLst/>
                <a:uLnTx/>
                <a:uFillTx/>
              </a:rPr>
              <a:t>下载 </a:t>
            </a:r>
            <a:r>
              <a:rPr kumimoji="0" lang="en-US" altLang="zh-CN" sz="100" b="0" i="0" u="none" strike="noStrike" kern="0" cap="none" spc="0" normalizeH="0" baseline="0" noProof="0" dirty="0" smtClean="0">
                <a:ln>
                  <a:noFill/>
                </a:ln>
                <a:solidFill>
                  <a:srgbClr val="226CD5"/>
                </a:solidFill>
                <a:effectLst/>
                <a:uLnTx/>
                <a:uFillTx/>
              </a:rPr>
              <a:t>http://www.ypppt.com/xiazai/</a:t>
            </a:r>
          </a:p>
        </p:txBody>
      </p:sp>
    </p:spTree>
    <p:custDataLst>
      <p:tags r:id="rId1"/>
    </p:custDataLst>
    <p:extLst>
      <p:ext uri="{BB962C8B-B14F-4D97-AF65-F5344CB8AC3E}">
        <p14:creationId xmlns:p14="http://schemas.microsoft.com/office/powerpoint/2010/main" val="420519313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800" decel="100000"/>
                                        <p:tgtEl>
                                          <p:spTgt spid="4"/>
                                        </p:tgtEl>
                                      </p:cBhvr>
                                    </p:animEffect>
                                    <p:anim calcmode="lin" valueType="num">
                                      <p:cBhvr>
                                        <p:cTn id="17" dur="800" decel="100000" fill="hold"/>
                                        <p:tgtEl>
                                          <p:spTgt spid="4"/>
                                        </p:tgtEl>
                                        <p:attrNameLst>
                                          <p:attrName>style.rotation</p:attrName>
                                        </p:attrNameLst>
                                      </p:cBhvr>
                                      <p:tavLst>
                                        <p:tav tm="0">
                                          <p:val>
                                            <p:fltVal val="-90"/>
                                          </p:val>
                                        </p:tav>
                                        <p:tav tm="100000">
                                          <p:val>
                                            <p:fltVal val="0"/>
                                          </p:val>
                                        </p:tav>
                                      </p:tavLst>
                                    </p:anim>
                                    <p:anim calcmode="lin" valueType="num">
                                      <p:cBhvr>
                                        <p:cTn id="18" dur="800" decel="100000" fill="hold"/>
                                        <p:tgtEl>
                                          <p:spTgt spid="4"/>
                                        </p:tgtEl>
                                        <p:attrNameLst>
                                          <p:attrName>ppt_x</p:attrName>
                                        </p:attrNameLst>
                                      </p:cBhvr>
                                      <p:tavLst>
                                        <p:tav tm="0">
                                          <p:val>
                                            <p:strVal val="#ppt_x+0.4"/>
                                          </p:val>
                                        </p:tav>
                                        <p:tav tm="100000">
                                          <p:val>
                                            <p:strVal val="#ppt_x-0.05"/>
                                          </p:val>
                                        </p:tav>
                                      </p:tavLst>
                                    </p:anim>
                                    <p:anim calcmode="lin" valueType="num">
                                      <p:cBhvr>
                                        <p:cTn id="19" dur="800" decel="100000" fill="hold"/>
                                        <p:tgtEl>
                                          <p:spTgt spid="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Motion origin="layout" path="M -1.038957 0 L 0 0 E" pathEditMode="relative">
                                      <p:cBhvr from="" to="">
                                        <p:cTn id="25" dur="1000" fill="hold">
                                          <p:stCondLst>
                                            <p:cond delay="0"/>
                                          </p:stCondLst>
                                        </p:cTn>
                                        <p:tgtEl>
                                          <p:spTgt spid="16"/>
                                        </p:tgtEl>
                                        <p:attrNameLst>
                                          <p:attrName>ppt_x</p:attrName>
                                          <p:attrName>ppt_y</p:attrName>
                                        </p:attrNameLst>
                                      </p:cBhvr>
                                    </p:animMotion>
                                  </p:childTnLst>
                                </p:cTn>
                              </p:par>
                            </p:childTnLst>
                          </p:cTn>
                        </p:par>
                        <p:par>
                          <p:cTn id="26" fill="hold">
                            <p:stCondLst>
                              <p:cond delay="3000"/>
                            </p:stCondLst>
                            <p:childTnLst>
                              <p:par>
                                <p:cTn id="27" presetID="30"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800" decel="100000"/>
                                        <p:tgtEl>
                                          <p:spTgt spid="18"/>
                                        </p:tgtEl>
                                      </p:cBhvr>
                                    </p:animEffect>
                                    <p:anim calcmode="lin" valueType="num">
                                      <p:cBhvr>
                                        <p:cTn id="30" dur="800" decel="100000" fill="hold"/>
                                        <p:tgtEl>
                                          <p:spTgt spid="18"/>
                                        </p:tgtEl>
                                        <p:attrNameLst>
                                          <p:attrName>style.rotation</p:attrName>
                                        </p:attrNameLst>
                                      </p:cBhvr>
                                      <p:tavLst>
                                        <p:tav tm="0">
                                          <p:val>
                                            <p:fltVal val="-90"/>
                                          </p:val>
                                        </p:tav>
                                        <p:tav tm="100000">
                                          <p:val>
                                            <p:fltVal val="0"/>
                                          </p:val>
                                        </p:tav>
                                      </p:tavLst>
                                    </p:anim>
                                    <p:anim calcmode="lin" valueType="num">
                                      <p:cBhvr>
                                        <p:cTn id="31" dur="800" decel="100000" fill="hold"/>
                                        <p:tgtEl>
                                          <p:spTgt spid="18"/>
                                        </p:tgtEl>
                                        <p:attrNameLst>
                                          <p:attrName>ppt_x</p:attrName>
                                        </p:attrNameLst>
                                      </p:cBhvr>
                                      <p:tavLst>
                                        <p:tav tm="0">
                                          <p:val>
                                            <p:strVal val="#ppt_x+0.4"/>
                                          </p:val>
                                        </p:tav>
                                        <p:tav tm="100000">
                                          <p:val>
                                            <p:strVal val="#ppt_x-0.05"/>
                                          </p:val>
                                        </p:tav>
                                      </p:tavLst>
                                    </p:anim>
                                    <p:anim calcmode="lin" valueType="num">
                                      <p:cBhvr>
                                        <p:cTn id="32" dur="800" decel="100000" fill="hold"/>
                                        <p:tgtEl>
                                          <p:spTgt spid="18"/>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800" decel="100000"/>
                                        <p:tgtEl>
                                          <p:spTgt spid="24"/>
                                        </p:tgtEl>
                                      </p:cBhvr>
                                    </p:animEffect>
                                    <p:anim calcmode="lin" valueType="num">
                                      <p:cBhvr>
                                        <p:cTn id="39" dur="800" decel="100000" fill="hold"/>
                                        <p:tgtEl>
                                          <p:spTgt spid="24"/>
                                        </p:tgtEl>
                                        <p:attrNameLst>
                                          <p:attrName>style.rotation</p:attrName>
                                        </p:attrNameLst>
                                      </p:cBhvr>
                                      <p:tavLst>
                                        <p:tav tm="0">
                                          <p:val>
                                            <p:fltVal val="-90"/>
                                          </p:val>
                                        </p:tav>
                                        <p:tav tm="100000">
                                          <p:val>
                                            <p:fltVal val="0"/>
                                          </p:val>
                                        </p:tav>
                                      </p:tavLst>
                                    </p:anim>
                                    <p:anim calcmode="lin" valueType="num">
                                      <p:cBhvr>
                                        <p:cTn id="40" dur="800" decel="100000" fill="hold"/>
                                        <p:tgtEl>
                                          <p:spTgt spid="24"/>
                                        </p:tgtEl>
                                        <p:attrNameLst>
                                          <p:attrName>ppt_x</p:attrName>
                                        </p:attrNameLst>
                                      </p:cBhvr>
                                      <p:tavLst>
                                        <p:tav tm="0">
                                          <p:val>
                                            <p:strVal val="#ppt_x+0.4"/>
                                          </p:val>
                                        </p:tav>
                                        <p:tav tm="100000">
                                          <p:val>
                                            <p:strVal val="#ppt_x-0.05"/>
                                          </p:val>
                                        </p:tav>
                                      </p:tavLst>
                                    </p:anim>
                                    <p:anim calcmode="lin" valueType="num">
                                      <p:cBhvr>
                                        <p:cTn id="41" dur="800" decel="100000" fill="hold"/>
                                        <p:tgtEl>
                                          <p:spTgt spid="24"/>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RESOURCELIBID_PRE" val="308830"/>
</p:tagLst>
</file>

<file path=ppt/tags/tag10.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100.xml><?xml version="1.0" encoding="utf-8"?>
<p:tagLst xmlns:a="http://schemas.openxmlformats.org/drawingml/2006/main" xmlns:r="http://schemas.openxmlformats.org/officeDocument/2006/relationships" xmlns:p="http://schemas.openxmlformats.org/presentationml/2006/main">
  <p:tag name="PA" val="v5.2.11"/>
</p:tagLst>
</file>

<file path=ppt/tags/tag101.xml><?xml version="1.0" encoding="utf-8"?>
<p:tagLst xmlns:a="http://schemas.openxmlformats.org/drawingml/2006/main" xmlns:r="http://schemas.openxmlformats.org/officeDocument/2006/relationships" xmlns:p="http://schemas.openxmlformats.org/presentationml/2006/main">
  <p:tag name="PA" val="v5.2.11"/>
</p:tagLst>
</file>

<file path=ppt/tags/tag102.xml><?xml version="1.0" encoding="utf-8"?>
<p:tagLst xmlns:a="http://schemas.openxmlformats.org/drawingml/2006/main" xmlns:r="http://schemas.openxmlformats.org/officeDocument/2006/relationships" xmlns:p="http://schemas.openxmlformats.org/presentationml/2006/main">
  <p:tag name="PA" val="v5.2.11"/>
</p:tagLst>
</file>

<file path=ppt/tags/tag103.xml><?xml version="1.0" encoding="utf-8"?>
<p:tagLst xmlns:a="http://schemas.openxmlformats.org/drawingml/2006/main" xmlns:r="http://schemas.openxmlformats.org/officeDocument/2006/relationships" xmlns:p="http://schemas.openxmlformats.org/presentationml/2006/main">
  <p:tag name="PA" val="v5.2.11"/>
</p:tagLst>
</file>

<file path=ppt/tags/tag104.xml><?xml version="1.0" encoding="utf-8"?>
<p:tagLst xmlns:a="http://schemas.openxmlformats.org/drawingml/2006/main" xmlns:r="http://schemas.openxmlformats.org/officeDocument/2006/relationships" xmlns:p="http://schemas.openxmlformats.org/presentationml/2006/main">
  <p:tag name="PA" val="v5.2.11"/>
</p:tagLst>
</file>

<file path=ppt/tags/tag105.xml><?xml version="1.0" encoding="utf-8"?>
<p:tagLst xmlns:a="http://schemas.openxmlformats.org/drawingml/2006/main" xmlns:r="http://schemas.openxmlformats.org/officeDocument/2006/relationships" xmlns:p="http://schemas.openxmlformats.org/presentationml/2006/main">
  <p:tag name="PA" val="v5.2.11"/>
</p:tagLst>
</file>

<file path=ppt/tags/tag106.xml><?xml version="1.0" encoding="utf-8"?>
<p:tagLst xmlns:a="http://schemas.openxmlformats.org/drawingml/2006/main" xmlns:r="http://schemas.openxmlformats.org/officeDocument/2006/relationships" xmlns:p="http://schemas.openxmlformats.org/presentationml/2006/main">
  <p:tag name="RESOURCELIBID_LIB" val="308830"/>
  <p:tag name="WHOLEPAGETYPE" val="Page_Head"/>
</p:tagLst>
</file>

<file path=ppt/tags/tag10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8.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109.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11.xml><?xml version="1.0" encoding="utf-8"?>
<p:tagLst xmlns:a="http://schemas.openxmlformats.org/drawingml/2006/main" xmlns:r="http://schemas.openxmlformats.org/officeDocument/2006/relationships" xmlns:p="http://schemas.openxmlformats.org/presentationml/2006/main">
  <p:tag name="PA" val="v5.2.11"/>
</p:tagLst>
</file>

<file path=ppt/tags/tag110.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111.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112.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113.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114.xml><?xml version="1.0" encoding="utf-8"?>
<p:tagLst xmlns:a="http://schemas.openxmlformats.org/drawingml/2006/main" xmlns:r="http://schemas.openxmlformats.org/officeDocument/2006/relationships" xmlns:p="http://schemas.openxmlformats.org/presentationml/2006/main">
  <p:tag name="PA" val="v5.2.11"/>
</p:tagLst>
</file>

<file path=ppt/tags/tag115.xml><?xml version="1.0" encoding="utf-8"?>
<p:tagLst xmlns:a="http://schemas.openxmlformats.org/drawingml/2006/main" xmlns:r="http://schemas.openxmlformats.org/officeDocument/2006/relationships" xmlns:p="http://schemas.openxmlformats.org/presentationml/2006/main">
  <p:tag name="PA" val="v5.2.11"/>
</p:tagLst>
</file>

<file path=ppt/tags/tag116.xml><?xml version="1.0" encoding="utf-8"?>
<p:tagLst xmlns:a="http://schemas.openxmlformats.org/drawingml/2006/main" xmlns:r="http://schemas.openxmlformats.org/officeDocument/2006/relationships" xmlns:p="http://schemas.openxmlformats.org/presentationml/2006/main">
  <p:tag name="PA" val="v5.2.11"/>
</p:tagLst>
</file>

<file path=ppt/tags/tag117.xml><?xml version="1.0" encoding="utf-8"?>
<p:tagLst xmlns:a="http://schemas.openxmlformats.org/drawingml/2006/main" xmlns:r="http://schemas.openxmlformats.org/officeDocument/2006/relationships" xmlns:p="http://schemas.openxmlformats.org/presentationml/2006/main">
  <p:tag name="PA" val="v5.2.11"/>
</p:tagLst>
</file>

<file path=ppt/tags/tag118.xml><?xml version="1.0" encoding="utf-8"?>
<p:tagLst xmlns:a="http://schemas.openxmlformats.org/drawingml/2006/main" xmlns:r="http://schemas.openxmlformats.org/officeDocument/2006/relationships" xmlns:p="http://schemas.openxmlformats.org/presentationml/2006/main">
  <p:tag name="PA" val="v5.2.11"/>
</p:tagLst>
</file>

<file path=ppt/tags/tag119.xml><?xml version="1.0" encoding="utf-8"?>
<p:tagLst xmlns:a="http://schemas.openxmlformats.org/drawingml/2006/main" xmlns:r="http://schemas.openxmlformats.org/officeDocument/2006/relationships" xmlns:p="http://schemas.openxmlformats.org/presentationml/2006/main">
  <p:tag name="PA" val="v5.2.11"/>
</p:tagLst>
</file>

<file path=ppt/tags/tag12.xml><?xml version="1.0" encoding="utf-8"?>
<p:tagLst xmlns:a="http://schemas.openxmlformats.org/drawingml/2006/main" xmlns:r="http://schemas.openxmlformats.org/officeDocument/2006/relationships" xmlns:p="http://schemas.openxmlformats.org/presentationml/2006/main">
  <p:tag name="PA" val="v5.2.11"/>
</p:tagLst>
</file>

<file path=ppt/tags/tag120.xml><?xml version="1.0" encoding="utf-8"?>
<p:tagLst xmlns:a="http://schemas.openxmlformats.org/drawingml/2006/main" xmlns:r="http://schemas.openxmlformats.org/officeDocument/2006/relationships" xmlns:p="http://schemas.openxmlformats.org/presentationml/2006/main">
  <p:tag name="PA" val="v5.2.11"/>
</p:tagLst>
</file>

<file path=ppt/tags/tag121.xml><?xml version="1.0" encoding="utf-8"?>
<p:tagLst xmlns:a="http://schemas.openxmlformats.org/drawingml/2006/main" xmlns:r="http://schemas.openxmlformats.org/officeDocument/2006/relationships" xmlns:p="http://schemas.openxmlformats.org/presentationml/2006/main">
  <p:tag name="PA" val="v5.2.11"/>
</p:tagLst>
</file>

<file path=ppt/tags/tag122.xml><?xml version="1.0" encoding="utf-8"?>
<p:tagLst xmlns:a="http://schemas.openxmlformats.org/drawingml/2006/main" xmlns:r="http://schemas.openxmlformats.org/officeDocument/2006/relationships" xmlns:p="http://schemas.openxmlformats.org/presentationml/2006/main">
  <p:tag name="RESOURCELIBID_LIB" val="308830"/>
  <p:tag name="WHOLEPAGETYPE" val="Page_Head"/>
</p:tagLst>
</file>

<file path=ppt/tags/tag123.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12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2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26.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127.xml><?xml version="1.0" encoding="utf-8"?>
<p:tagLst xmlns:a="http://schemas.openxmlformats.org/drawingml/2006/main" xmlns:r="http://schemas.openxmlformats.org/officeDocument/2006/relationships" xmlns:p="http://schemas.openxmlformats.org/presentationml/2006/main">
  <p:tag name="PA" val="v5.2.11"/>
</p:tagLst>
</file>

<file path=ppt/tags/tag128.xml><?xml version="1.0" encoding="utf-8"?>
<p:tagLst xmlns:a="http://schemas.openxmlformats.org/drawingml/2006/main" xmlns:r="http://schemas.openxmlformats.org/officeDocument/2006/relationships" xmlns:p="http://schemas.openxmlformats.org/presentationml/2006/main">
  <p:tag name="PA" val="v5.2.11"/>
</p:tagLst>
</file>

<file path=ppt/tags/tag129.xml><?xml version="1.0" encoding="utf-8"?>
<p:tagLst xmlns:a="http://schemas.openxmlformats.org/drawingml/2006/main" xmlns:r="http://schemas.openxmlformats.org/officeDocument/2006/relationships" xmlns:p="http://schemas.openxmlformats.org/presentationml/2006/main">
  <p:tag name="PA" val="v5.2.11"/>
</p:tagLst>
</file>

<file path=ppt/tags/tag13.xml><?xml version="1.0" encoding="utf-8"?>
<p:tagLst xmlns:a="http://schemas.openxmlformats.org/drawingml/2006/main" xmlns:r="http://schemas.openxmlformats.org/officeDocument/2006/relationships" xmlns:p="http://schemas.openxmlformats.org/presentationml/2006/main">
  <p:tag name="RESOURCELIBID_LIB" val="308830"/>
  <p:tag name="WHOLEPAGETYPE" val="Page_Cat"/>
</p:tagLst>
</file>

<file path=ppt/tags/tag130.xml><?xml version="1.0" encoding="utf-8"?>
<p:tagLst xmlns:a="http://schemas.openxmlformats.org/drawingml/2006/main" xmlns:r="http://schemas.openxmlformats.org/officeDocument/2006/relationships" xmlns:p="http://schemas.openxmlformats.org/presentationml/2006/main">
  <p:tag name="PA" val="v5.2.11"/>
</p:tagLst>
</file>

<file path=ppt/tags/tag131.xml><?xml version="1.0" encoding="utf-8"?>
<p:tagLst xmlns:a="http://schemas.openxmlformats.org/drawingml/2006/main" xmlns:r="http://schemas.openxmlformats.org/officeDocument/2006/relationships" xmlns:p="http://schemas.openxmlformats.org/presentationml/2006/main">
  <p:tag name="PA" val="v5.2.11"/>
</p:tagLst>
</file>

<file path=ppt/tags/tag132.xml><?xml version="1.0" encoding="utf-8"?>
<p:tagLst xmlns:a="http://schemas.openxmlformats.org/drawingml/2006/main" xmlns:r="http://schemas.openxmlformats.org/officeDocument/2006/relationships" xmlns:p="http://schemas.openxmlformats.org/presentationml/2006/main">
  <p:tag name="PA" val="v5.2.11"/>
</p:tagLst>
</file>

<file path=ppt/tags/tag133.xml><?xml version="1.0" encoding="utf-8"?>
<p:tagLst xmlns:a="http://schemas.openxmlformats.org/drawingml/2006/main" xmlns:r="http://schemas.openxmlformats.org/officeDocument/2006/relationships" xmlns:p="http://schemas.openxmlformats.org/presentationml/2006/main">
  <p:tag name="PA" val="v5.2.11"/>
</p:tagLst>
</file>

<file path=ppt/tags/tag134.xml><?xml version="1.0" encoding="utf-8"?>
<p:tagLst xmlns:a="http://schemas.openxmlformats.org/drawingml/2006/main" xmlns:r="http://schemas.openxmlformats.org/officeDocument/2006/relationships" xmlns:p="http://schemas.openxmlformats.org/presentationml/2006/main">
  <p:tag name="PA" val="v5.2.11"/>
</p:tagLst>
</file>

<file path=ppt/tags/tag135.xml><?xml version="1.0" encoding="utf-8"?>
<p:tagLst xmlns:a="http://schemas.openxmlformats.org/drawingml/2006/main" xmlns:r="http://schemas.openxmlformats.org/officeDocument/2006/relationships" xmlns:p="http://schemas.openxmlformats.org/presentationml/2006/main">
  <p:tag name="RESOURCELIBID_LIB" val="308830"/>
  <p:tag name="WHOLEPAGETYPE" val="Page_Head"/>
</p:tagLst>
</file>

<file path=ppt/tags/tag136.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13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38.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139.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14.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140.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141.xml><?xml version="1.0" encoding="utf-8"?>
<p:tagLst xmlns:a="http://schemas.openxmlformats.org/drawingml/2006/main" xmlns:r="http://schemas.openxmlformats.org/officeDocument/2006/relationships" xmlns:p="http://schemas.openxmlformats.org/presentationml/2006/main">
  <p:tag name="PA" val="v5.2.11"/>
</p:tagLst>
</file>

<file path=ppt/tags/tag142.xml><?xml version="1.0" encoding="utf-8"?>
<p:tagLst xmlns:a="http://schemas.openxmlformats.org/drawingml/2006/main" xmlns:r="http://schemas.openxmlformats.org/officeDocument/2006/relationships" xmlns:p="http://schemas.openxmlformats.org/presentationml/2006/main">
  <p:tag name="PA" val="v5.2.11"/>
</p:tagLst>
</file>

<file path=ppt/tags/tag143.xml><?xml version="1.0" encoding="utf-8"?>
<p:tagLst xmlns:a="http://schemas.openxmlformats.org/drawingml/2006/main" xmlns:r="http://schemas.openxmlformats.org/officeDocument/2006/relationships" xmlns:p="http://schemas.openxmlformats.org/presentationml/2006/main">
  <p:tag name="PA" val="v5.2.11"/>
</p:tagLst>
</file>

<file path=ppt/tags/tag144.xml><?xml version="1.0" encoding="utf-8"?>
<p:tagLst xmlns:a="http://schemas.openxmlformats.org/drawingml/2006/main" xmlns:r="http://schemas.openxmlformats.org/officeDocument/2006/relationships" xmlns:p="http://schemas.openxmlformats.org/presentationml/2006/main">
  <p:tag name="PA" val="v5.2.11"/>
</p:tagLst>
</file>

<file path=ppt/tags/tag145.xml><?xml version="1.0" encoding="utf-8"?>
<p:tagLst xmlns:a="http://schemas.openxmlformats.org/drawingml/2006/main" xmlns:r="http://schemas.openxmlformats.org/officeDocument/2006/relationships" xmlns:p="http://schemas.openxmlformats.org/presentationml/2006/main">
  <p:tag name="PA" val="v5.2.11"/>
</p:tagLst>
</file>

<file path=ppt/tags/tag146.xml><?xml version="1.0" encoding="utf-8"?>
<p:tagLst xmlns:a="http://schemas.openxmlformats.org/drawingml/2006/main" xmlns:r="http://schemas.openxmlformats.org/officeDocument/2006/relationships" xmlns:p="http://schemas.openxmlformats.org/presentationml/2006/main">
  <p:tag name="PA" val="v5.2.11"/>
</p:tagLst>
</file>

<file path=ppt/tags/tag147.xml><?xml version="1.0" encoding="utf-8"?>
<p:tagLst xmlns:a="http://schemas.openxmlformats.org/drawingml/2006/main" xmlns:r="http://schemas.openxmlformats.org/officeDocument/2006/relationships" xmlns:p="http://schemas.openxmlformats.org/presentationml/2006/main">
  <p:tag name="PA" val="v5.2.11"/>
</p:tagLst>
</file>

<file path=ppt/tags/tag148.xml><?xml version="1.0" encoding="utf-8"?>
<p:tagLst xmlns:a="http://schemas.openxmlformats.org/drawingml/2006/main" xmlns:r="http://schemas.openxmlformats.org/officeDocument/2006/relationships" xmlns:p="http://schemas.openxmlformats.org/presentationml/2006/main">
  <p:tag name="PA" val="v5.2.11"/>
</p:tagLst>
</file>

<file path=ppt/tags/tag149.xml><?xml version="1.0" encoding="utf-8"?>
<p:tagLst xmlns:a="http://schemas.openxmlformats.org/drawingml/2006/main" xmlns:r="http://schemas.openxmlformats.org/officeDocument/2006/relationships" xmlns:p="http://schemas.openxmlformats.org/presentationml/2006/main">
  <p:tag name="RESOURCELIBID_LIB" val="308830"/>
  <p:tag name="WHOLEPAGETYPE" val="Page_Head"/>
  <p:tag name="LINKREPLACED" val="True"/>
</p:tagLst>
</file>

<file path=ppt/tags/tag15.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150.xml><?xml version="1.0" encoding="utf-8"?>
<p:tagLst xmlns:a="http://schemas.openxmlformats.org/drawingml/2006/main" xmlns:r="http://schemas.openxmlformats.org/officeDocument/2006/relationships" xmlns:p="http://schemas.openxmlformats.org/presentationml/2006/main">
  <p:tag name="PA" val="v5.2.11"/>
  <p:tag name="WHOLESPTYPE" val="Shape_Title"/>
  <p:tag name="SHADOWSRC" val="true"/>
  <p:tag name="SCENESHAPETYPE" val="SceneShape"/>
  <p:tag name="SCENESHAPESUBTYPE" val="ScenePicShape"/>
  <p:tag name="SCENESHAPENAME" val="幻影图形"/>
  <p:tag name="LOOPID" val="637792430207789447"/>
  <p:tag name="SCANEADDTIONSP" val="false"/>
  <p:tag name="RESOURCEID" val="637792430207899442"/>
  <p:tag name="SCENEID" val="Unkown"/>
  <p:tag name="SCENELINKIDS" val="3|25|26|27"/>
  <p:tag name="ANIMSTRING" val="97dc195e9db14a91331b8d825796bfd8"/>
</p:tagLst>
</file>

<file path=ppt/tags/tag15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5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5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54.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155.xml><?xml version="1.0" encoding="utf-8"?>
<p:tagLst xmlns:a="http://schemas.openxmlformats.org/drawingml/2006/main" xmlns:r="http://schemas.openxmlformats.org/officeDocument/2006/relationships" xmlns:p="http://schemas.openxmlformats.org/presentationml/2006/main">
  <p:tag name="PA" val="v5.2.11"/>
</p:tagLst>
</file>

<file path=ppt/tags/tag156.xml><?xml version="1.0" encoding="utf-8"?>
<p:tagLst xmlns:a="http://schemas.openxmlformats.org/drawingml/2006/main" xmlns:r="http://schemas.openxmlformats.org/officeDocument/2006/relationships" xmlns:p="http://schemas.openxmlformats.org/presentationml/2006/main">
  <p:tag name="PA" val="v5.2.11"/>
</p:tagLst>
</file>

<file path=ppt/tags/tag157.xml><?xml version="1.0" encoding="utf-8"?>
<p:tagLst xmlns:a="http://schemas.openxmlformats.org/drawingml/2006/main" xmlns:r="http://schemas.openxmlformats.org/officeDocument/2006/relationships" xmlns:p="http://schemas.openxmlformats.org/presentationml/2006/main">
  <p:tag name="PA" val="v5.2.11"/>
</p:tagLst>
</file>

<file path=ppt/tags/tag158.xml><?xml version="1.0" encoding="utf-8"?>
<p:tagLst xmlns:a="http://schemas.openxmlformats.org/drawingml/2006/main" xmlns:r="http://schemas.openxmlformats.org/officeDocument/2006/relationships" xmlns:p="http://schemas.openxmlformats.org/presentationml/2006/main">
  <p:tag name="PA" val="v5.2.11"/>
</p:tagLst>
</file>

<file path=ppt/tags/tag159.xml><?xml version="1.0" encoding="utf-8"?>
<p:tagLst xmlns:a="http://schemas.openxmlformats.org/drawingml/2006/main" xmlns:r="http://schemas.openxmlformats.org/officeDocument/2006/relationships" xmlns:p="http://schemas.openxmlformats.org/presentationml/2006/main">
  <p:tag name="PA" val="v5.2.11"/>
</p:tagLst>
</file>

<file path=ppt/tags/tag1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60.xml><?xml version="1.0" encoding="utf-8"?>
<p:tagLst xmlns:a="http://schemas.openxmlformats.org/drawingml/2006/main" xmlns:r="http://schemas.openxmlformats.org/officeDocument/2006/relationships" xmlns:p="http://schemas.openxmlformats.org/presentationml/2006/main">
  <p:tag name="PA" val="v5.2.11"/>
</p:tagLst>
</file>

<file path=ppt/tags/tag161.xml><?xml version="1.0" encoding="utf-8"?>
<p:tagLst xmlns:a="http://schemas.openxmlformats.org/drawingml/2006/main" xmlns:r="http://schemas.openxmlformats.org/officeDocument/2006/relationships" xmlns:p="http://schemas.openxmlformats.org/presentationml/2006/main">
  <p:tag name="PA" val="v5.2.11"/>
</p:tagLst>
</file>

<file path=ppt/tags/tag162.xml><?xml version="1.0" encoding="utf-8"?>
<p:tagLst xmlns:a="http://schemas.openxmlformats.org/drawingml/2006/main" xmlns:r="http://schemas.openxmlformats.org/officeDocument/2006/relationships" xmlns:p="http://schemas.openxmlformats.org/presentationml/2006/main">
  <p:tag name="PA" val="v5.2.11"/>
</p:tagLst>
</file>

<file path=ppt/tags/tag163.xml><?xml version="1.0" encoding="utf-8"?>
<p:tagLst xmlns:a="http://schemas.openxmlformats.org/drawingml/2006/main" xmlns:r="http://schemas.openxmlformats.org/officeDocument/2006/relationships" xmlns:p="http://schemas.openxmlformats.org/presentationml/2006/main">
  <p:tag name="RESOURCELIBID_LIB" val="308830"/>
  <p:tag name="WHOLEPAGETYPE" val="Page_Head"/>
</p:tagLst>
</file>

<file path=ppt/tags/tag164.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165.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16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67.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168.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169.xml><?xml version="1.0" encoding="utf-8"?>
<p:tagLst xmlns:a="http://schemas.openxmlformats.org/drawingml/2006/main" xmlns:r="http://schemas.openxmlformats.org/officeDocument/2006/relationships" xmlns:p="http://schemas.openxmlformats.org/presentationml/2006/main">
  <p:tag name="PA" val="v5.2.11"/>
</p:tagLst>
</file>

<file path=ppt/tags/tag17.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170.xml><?xml version="1.0" encoding="utf-8"?>
<p:tagLst xmlns:a="http://schemas.openxmlformats.org/drawingml/2006/main" xmlns:r="http://schemas.openxmlformats.org/officeDocument/2006/relationships" xmlns:p="http://schemas.openxmlformats.org/presentationml/2006/main">
  <p:tag name="PA" val="v5.2.11"/>
</p:tagLst>
</file>

<file path=ppt/tags/tag171.xml><?xml version="1.0" encoding="utf-8"?>
<p:tagLst xmlns:a="http://schemas.openxmlformats.org/drawingml/2006/main" xmlns:r="http://schemas.openxmlformats.org/officeDocument/2006/relationships" xmlns:p="http://schemas.openxmlformats.org/presentationml/2006/main">
  <p:tag name="PA" val="v5.2.11"/>
</p:tagLst>
</file>

<file path=ppt/tags/tag172.xml><?xml version="1.0" encoding="utf-8"?>
<p:tagLst xmlns:a="http://schemas.openxmlformats.org/drawingml/2006/main" xmlns:r="http://schemas.openxmlformats.org/officeDocument/2006/relationships" xmlns:p="http://schemas.openxmlformats.org/presentationml/2006/main">
  <p:tag name="PA" val="v5.2.11"/>
</p:tagLst>
</file>

<file path=ppt/tags/tag173.xml><?xml version="1.0" encoding="utf-8"?>
<p:tagLst xmlns:a="http://schemas.openxmlformats.org/drawingml/2006/main" xmlns:r="http://schemas.openxmlformats.org/officeDocument/2006/relationships" xmlns:p="http://schemas.openxmlformats.org/presentationml/2006/main">
  <p:tag name="PA" val="v5.2.11"/>
</p:tagLst>
</file>

<file path=ppt/tags/tag174.xml><?xml version="1.0" encoding="utf-8"?>
<p:tagLst xmlns:a="http://schemas.openxmlformats.org/drawingml/2006/main" xmlns:r="http://schemas.openxmlformats.org/officeDocument/2006/relationships" xmlns:p="http://schemas.openxmlformats.org/presentationml/2006/main">
  <p:tag name="PA" val="v5.2.11"/>
</p:tagLst>
</file>

<file path=ppt/tags/tag175.xml><?xml version="1.0" encoding="utf-8"?>
<p:tagLst xmlns:a="http://schemas.openxmlformats.org/drawingml/2006/main" xmlns:r="http://schemas.openxmlformats.org/officeDocument/2006/relationships" xmlns:p="http://schemas.openxmlformats.org/presentationml/2006/main">
  <p:tag name="PA" val="v5.2.11"/>
</p:tagLst>
</file>

<file path=ppt/tags/tag176.xml><?xml version="1.0" encoding="utf-8"?>
<p:tagLst xmlns:a="http://schemas.openxmlformats.org/drawingml/2006/main" xmlns:r="http://schemas.openxmlformats.org/officeDocument/2006/relationships" xmlns:p="http://schemas.openxmlformats.org/presentationml/2006/main">
  <p:tag name="PA" val="v5.2.11"/>
</p:tagLst>
</file>

<file path=ppt/tags/tag177.xml><?xml version="1.0" encoding="utf-8"?>
<p:tagLst xmlns:a="http://schemas.openxmlformats.org/drawingml/2006/main" xmlns:r="http://schemas.openxmlformats.org/officeDocument/2006/relationships" xmlns:p="http://schemas.openxmlformats.org/presentationml/2006/main">
  <p:tag name="RESOURCELIBID_LIB" val="308830"/>
  <p:tag name="WHOLEPAGETYPE" val="Page_Head"/>
  <p:tag name="LINKREPLACED" val="True"/>
</p:tagLst>
</file>

<file path=ppt/tags/tag178.xml><?xml version="1.0" encoding="utf-8"?>
<p:tagLst xmlns:a="http://schemas.openxmlformats.org/drawingml/2006/main" xmlns:r="http://schemas.openxmlformats.org/officeDocument/2006/relationships" xmlns:p="http://schemas.openxmlformats.org/presentationml/2006/main">
  <p:tag name="PA" val="v5.2.11"/>
  <p:tag name="WHOLESPTYPE" val="Shape_Title"/>
  <p:tag name="SHADOWSRC" val="true"/>
  <p:tag name="SCENESHAPETYPE" val="SceneShape"/>
  <p:tag name="SCENESHAPESUBTYPE" val="ScenePicShape"/>
  <p:tag name="SCENESHAPENAME" val="幻影图形"/>
  <p:tag name="LOOPID" val="637792430210120456"/>
  <p:tag name="SCANEADDTIONSP" val="false"/>
  <p:tag name="RESOURCEID" val="637792430210210446"/>
  <p:tag name="SCENEID" val="Unkown"/>
  <p:tag name="SCENELINKIDS" val="3|23|24|25"/>
  <p:tag name="ANIMSTRING" val="97dc195e9db14a91331b8d825796bfd8"/>
</p:tagLst>
</file>

<file path=ppt/tags/tag17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8.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18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81.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182.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183.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184.xml><?xml version="1.0" encoding="utf-8"?>
<p:tagLst xmlns:a="http://schemas.openxmlformats.org/drawingml/2006/main" xmlns:r="http://schemas.openxmlformats.org/officeDocument/2006/relationships" xmlns:p="http://schemas.openxmlformats.org/presentationml/2006/main">
  <p:tag name="PA" val="v5.2.11"/>
</p:tagLst>
</file>

<file path=ppt/tags/tag185.xml><?xml version="1.0" encoding="utf-8"?>
<p:tagLst xmlns:a="http://schemas.openxmlformats.org/drawingml/2006/main" xmlns:r="http://schemas.openxmlformats.org/officeDocument/2006/relationships" xmlns:p="http://schemas.openxmlformats.org/presentationml/2006/main">
  <p:tag name="PA" val="v5.2.11"/>
</p:tagLst>
</file>

<file path=ppt/tags/tag186.xml><?xml version="1.0" encoding="utf-8"?>
<p:tagLst xmlns:a="http://schemas.openxmlformats.org/drawingml/2006/main" xmlns:r="http://schemas.openxmlformats.org/officeDocument/2006/relationships" xmlns:p="http://schemas.openxmlformats.org/presentationml/2006/main">
  <p:tag name="PA" val="v5.2.11"/>
</p:tagLst>
</file>

<file path=ppt/tags/tag187.xml><?xml version="1.0" encoding="utf-8"?>
<p:tagLst xmlns:a="http://schemas.openxmlformats.org/drawingml/2006/main" xmlns:r="http://schemas.openxmlformats.org/officeDocument/2006/relationships" xmlns:p="http://schemas.openxmlformats.org/presentationml/2006/main">
  <p:tag name="PA" val="v5.2.11"/>
</p:tagLst>
</file>

<file path=ppt/tags/tag188.xml><?xml version="1.0" encoding="utf-8"?>
<p:tagLst xmlns:a="http://schemas.openxmlformats.org/drawingml/2006/main" xmlns:r="http://schemas.openxmlformats.org/officeDocument/2006/relationships" xmlns:p="http://schemas.openxmlformats.org/presentationml/2006/main">
  <p:tag name="PA" val="v5.2.11"/>
</p:tagLst>
</file>

<file path=ppt/tags/tag189.xml><?xml version="1.0" encoding="utf-8"?>
<p:tagLst xmlns:a="http://schemas.openxmlformats.org/drawingml/2006/main" xmlns:r="http://schemas.openxmlformats.org/officeDocument/2006/relationships" xmlns:p="http://schemas.openxmlformats.org/presentationml/2006/main">
  <p:tag name="PA" val="v5.2.11"/>
</p:tagLst>
</file>

<file path=ppt/tags/tag19.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190.xml><?xml version="1.0" encoding="utf-8"?>
<p:tagLst xmlns:a="http://schemas.openxmlformats.org/drawingml/2006/main" xmlns:r="http://schemas.openxmlformats.org/officeDocument/2006/relationships" xmlns:p="http://schemas.openxmlformats.org/presentationml/2006/main">
  <p:tag name="PA" val="v5.2.11"/>
</p:tagLst>
</file>

<file path=ppt/tags/tag191.xml><?xml version="1.0" encoding="utf-8"?>
<p:tagLst xmlns:a="http://schemas.openxmlformats.org/drawingml/2006/main" xmlns:r="http://schemas.openxmlformats.org/officeDocument/2006/relationships" xmlns:p="http://schemas.openxmlformats.org/presentationml/2006/main">
  <p:tag name="PA" val="v5.2.11"/>
</p:tagLst>
</file>

<file path=ppt/tags/tag192.xml><?xml version="1.0" encoding="utf-8"?>
<p:tagLst xmlns:a="http://schemas.openxmlformats.org/drawingml/2006/main" xmlns:r="http://schemas.openxmlformats.org/officeDocument/2006/relationships" xmlns:p="http://schemas.openxmlformats.org/presentationml/2006/main">
  <p:tag name="RESOURCELIBID_LIB" val="308830"/>
  <p:tag name="WHOLEPAGETYPE" val="Page_Head"/>
  <p:tag name="LINKREPLACED" val="True"/>
</p:tagLst>
</file>

<file path=ppt/tags/tag193.xml><?xml version="1.0" encoding="utf-8"?>
<p:tagLst xmlns:a="http://schemas.openxmlformats.org/drawingml/2006/main" xmlns:r="http://schemas.openxmlformats.org/officeDocument/2006/relationships" xmlns:p="http://schemas.openxmlformats.org/presentationml/2006/main">
  <p:tag name="PA" val="v5.2.11"/>
  <p:tag name="WHOLESPTYPE" val="Shape_Title"/>
  <p:tag name="SHADOWSRC" val="true"/>
  <p:tag name="SCENESHAPETYPE" val="SceneShape"/>
  <p:tag name="SCENESHAPESUBTYPE" val="ScenePicShape"/>
  <p:tag name="SCENESHAPENAME" val="幻影图形"/>
  <p:tag name="LOOPID" val="637792430211970424"/>
  <p:tag name="SCANEADDTIONSP" val="false"/>
  <p:tag name="RESOURCEID" val="637792430212090431"/>
  <p:tag name="SCENEID" val="Unkown"/>
  <p:tag name="SCENELINKIDS" val="3|15|16|17"/>
  <p:tag name="ANIMSTRING" val="97dc195e9db14a91331b8d825796bfd8"/>
</p:tagLst>
</file>

<file path=ppt/tags/tag19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95.xml><?xml version="1.0" encoding="utf-8"?>
<p:tagLst xmlns:a="http://schemas.openxmlformats.org/drawingml/2006/main" xmlns:r="http://schemas.openxmlformats.org/officeDocument/2006/relationships" xmlns:p="http://schemas.openxmlformats.org/presentationml/2006/main">
  <p:tag name="PA" val="v5.2.11"/>
</p:tagLst>
</file>

<file path=ppt/tags/tag196.xml><?xml version="1.0" encoding="utf-8"?>
<p:tagLst xmlns:a="http://schemas.openxmlformats.org/drawingml/2006/main" xmlns:r="http://schemas.openxmlformats.org/officeDocument/2006/relationships" xmlns:p="http://schemas.openxmlformats.org/presentationml/2006/main">
  <p:tag name="PA" val="v5.2.11"/>
</p:tagLst>
</file>

<file path=ppt/tags/tag197.xml><?xml version="1.0" encoding="utf-8"?>
<p:tagLst xmlns:a="http://schemas.openxmlformats.org/drawingml/2006/main" xmlns:r="http://schemas.openxmlformats.org/officeDocument/2006/relationships" xmlns:p="http://schemas.openxmlformats.org/presentationml/2006/main">
  <p:tag name="PA" val="v5.2.11"/>
</p:tagLst>
</file>

<file path=ppt/tags/tag198.xml><?xml version="1.0" encoding="utf-8"?>
<p:tagLst xmlns:a="http://schemas.openxmlformats.org/drawingml/2006/main" xmlns:r="http://schemas.openxmlformats.org/officeDocument/2006/relationships" xmlns:p="http://schemas.openxmlformats.org/presentationml/2006/main">
  <p:tag name="PA" val="v5.2.11"/>
</p:tagLst>
</file>

<file path=ppt/tags/tag199.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RESOURCELIBID_LIB" val="308830"/>
  <p:tag name="WHOLEPAGETYPE" val="Page_Head"/>
</p:tagLst>
</file>

<file path=ppt/tags/tag20.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00.xml><?xml version="1.0" encoding="utf-8"?>
<p:tagLst xmlns:a="http://schemas.openxmlformats.org/drawingml/2006/main" xmlns:r="http://schemas.openxmlformats.org/officeDocument/2006/relationships" xmlns:p="http://schemas.openxmlformats.org/presentationml/2006/main">
  <p:tag name="PA" val="v5.2.11"/>
</p:tagLst>
</file>

<file path=ppt/tags/tag201.xml><?xml version="1.0" encoding="utf-8"?>
<p:tagLst xmlns:a="http://schemas.openxmlformats.org/drawingml/2006/main" xmlns:r="http://schemas.openxmlformats.org/officeDocument/2006/relationships" xmlns:p="http://schemas.openxmlformats.org/presentationml/2006/main">
  <p:tag name="PA" val="v5.2.11"/>
</p:tagLst>
</file>

<file path=ppt/tags/tag202.xml><?xml version="1.0" encoding="utf-8"?>
<p:tagLst xmlns:a="http://schemas.openxmlformats.org/drawingml/2006/main" xmlns:r="http://schemas.openxmlformats.org/officeDocument/2006/relationships" xmlns:p="http://schemas.openxmlformats.org/presentationml/2006/main">
  <p:tag name="PA" val="v5.2.11"/>
</p:tagLst>
</file>

<file path=ppt/tags/tag203.xml><?xml version="1.0" encoding="utf-8"?>
<p:tagLst xmlns:a="http://schemas.openxmlformats.org/drawingml/2006/main" xmlns:r="http://schemas.openxmlformats.org/officeDocument/2006/relationships" xmlns:p="http://schemas.openxmlformats.org/presentationml/2006/main">
  <p:tag name="RESOURCELIBID_LIB" val="308830"/>
  <p:tag name="WHOLEPAGETYPE" val="Page_Head"/>
  <p:tag name="LINKREPLACED" val="True"/>
</p:tagLst>
</file>

<file path=ppt/tags/tag204.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05.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06.xml><?xml version="1.0" encoding="utf-8"?>
<p:tagLst xmlns:a="http://schemas.openxmlformats.org/drawingml/2006/main" xmlns:r="http://schemas.openxmlformats.org/officeDocument/2006/relationships" xmlns:p="http://schemas.openxmlformats.org/presentationml/2006/main">
  <p:tag name="MH" val="20220131151232"/>
  <p:tag name="MH_LIBRARY" val="GRAPHIC"/>
  <p:tag name="MH_ORDER" val="文本框 2"/>
  <p:tag name="PA" val="v5.2.11"/>
  <p:tag name="WHOLESPTYPE" val="Shape_Title"/>
  <p:tag name="SHADOWSRC" val="true"/>
  <p:tag name="SCENESHAPETYPE" val="SceneShape"/>
  <p:tag name="SCENESHAPESUBTYPE" val="ScenePicShape"/>
  <p:tag name="SCENESHAPENAME" val="幻影图形"/>
  <p:tag name="LOOPID" val="637792430213550525"/>
  <p:tag name="SCANEADDTIONSP" val="false"/>
  <p:tag name="RESOURCEID" val="637792430213720506"/>
  <p:tag name="SCENEID" val="Unkown"/>
  <p:tag name="SCENELINKIDS" val="4|14|15|16"/>
  <p:tag name="ANIMSTRING" val="97dc195e9db14a91331b8d825796bfd8"/>
</p:tagLst>
</file>

<file path=ppt/tags/tag207.xml><?xml version="1.0" encoding="utf-8"?>
<p:tagLst xmlns:a="http://schemas.openxmlformats.org/drawingml/2006/main" xmlns:r="http://schemas.openxmlformats.org/officeDocument/2006/relationships" xmlns:p="http://schemas.openxmlformats.org/presentationml/2006/main">
  <p:tag name="MH" val="20220131151232"/>
  <p:tag name="MH_LIBRARY" val="GRAPHIC"/>
  <p:tag name="MH_ORDER" val="Straight Connector 6"/>
  <p:tag name="PA" val="v5.2.11"/>
  <p:tag name="WHOLESPTYPE" val="Shape_Line"/>
</p:tagLst>
</file>

<file path=ppt/tags/tag208.xml><?xml version="1.0" encoding="utf-8"?>
<p:tagLst xmlns:a="http://schemas.openxmlformats.org/drawingml/2006/main" xmlns:r="http://schemas.openxmlformats.org/officeDocument/2006/relationships" xmlns:p="http://schemas.openxmlformats.org/presentationml/2006/main">
  <p:tag name="MH" val="20220131151232"/>
  <p:tag name="MH_LIBRARY" val="GRAPHIC"/>
  <p:tag name="MH_ORDER" val="文本框 11"/>
  <p:tag name="PA" val="v5.2.11"/>
  <p:tag name="WHOLESPTYPE" val="Shape_Other"/>
</p:tagLst>
</file>

<file path=ppt/tags/tag209.xml><?xml version="1.0" encoding="utf-8"?>
<p:tagLst xmlns:a="http://schemas.openxmlformats.org/drawingml/2006/main" xmlns:r="http://schemas.openxmlformats.org/officeDocument/2006/relationships" xmlns:p="http://schemas.openxmlformats.org/presentationml/2006/main">
  <p:tag name="MH" val="20220131151232"/>
  <p:tag name="MH_LIBRARY" val="GRAPHIC"/>
  <p:tag name="MH_ORDER" val="TextBox 8"/>
  <p:tag name="PA" val="v5.2.11"/>
  <p:tag name="WHOLESPTYPE" val="Shape_SubTitle"/>
</p:tagLst>
</file>

<file path=ppt/tags/tag21.xml><?xml version="1.0" encoding="utf-8"?>
<p:tagLst xmlns:a="http://schemas.openxmlformats.org/drawingml/2006/main" xmlns:r="http://schemas.openxmlformats.org/officeDocument/2006/relationships" xmlns:p="http://schemas.openxmlformats.org/presentationml/2006/main">
  <p:tag name="PA" val="v5.2.11"/>
</p:tagLst>
</file>

<file path=ppt/tags/tag210.xml><?xml version="1.0" encoding="utf-8"?>
<p:tagLst xmlns:a="http://schemas.openxmlformats.org/drawingml/2006/main" xmlns:r="http://schemas.openxmlformats.org/officeDocument/2006/relationships" xmlns:p="http://schemas.openxmlformats.org/presentationml/2006/main">
  <p:tag name="MH" val="20220131151232"/>
  <p:tag name="MH_LIBRARY" val="GRAPHIC"/>
  <p:tag name="MH_ORDER" val="TextBox 9"/>
  <p:tag name="PA" val="v5.2.11"/>
  <p:tag name="WHOLESPTYPE" val="Shape_Text"/>
</p:tagLst>
</file>

<file path=ppt/tags/tag211.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12.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13.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14.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15.xml><?xml version="1.0" encoding="utf-8"?>
<p:tagLst xmlns:a="http://schemas.openxmlformats.org/drawingml/2006/main" xmlns:r="http://schemas.openxmlformats.org/officeDocument/2006/relationships" xmlns:p="http://schemas.openxmlformats.org/presentationml/2006/main">
  <p:tag name="RESOURCELIBID_LIB" val="308830"/>
  <p:tag name="WHOLEPAGETYPE" val="Page_Head"/>
</p:tagLst>
</file>

<file path=ppt/tags/tag216.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17.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1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19.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22.xml><?xml version="1.0" encoding="utf-8"?>
<p:tagLst xmlns:a="http://schemas.openxmlformats.org/drawingml/2006/main" xmlns:r="http://schemas.openxmlformats.org/officeDocument/2006/relationships" xmlns:p="http://schemas.openxmlformats.org/presentationml/2006/main">
  <p:tag name="PA" val="v5.2.11"/>
</p:tagLst>
</file>

<file path=ppt/tags/tag220.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21.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22.xml><?xml version="1.0" encoding="utf-8"?>
<p:tagLst xmlns:a="http://schemas.openxmlformats.org/drawingml/2006/main" xmlns:r="http://schemas.openxmlformats.org/officeDocument/2006/relationships" xmlns:p="http://schemas.openxmlformats.org/presentationml/2006/main">
  <p:tag name="PA" val="v5.2.11"/>
</p:tagLst>
</file>

<file path=ppt/tags/tag223.xml><?xml version="1.0" encoding="utf-8"?>
<p:tagLst xmlns:a="http://schemas.openxmlformats.org/drawingml/2006/main" xmlns:r="http://schemas.openxmlformats.org/officeDocument/2006/relationships" xmlns:p="http://schemas.openxmlformats.org/presentationml/2006/main">
  <p:tag name="PA" val="v5.2.11"/>
</p:tagLst>
</file>

<file path=ppt/tags/tag224.xml><?xml version="1.0" encoding="utf-8"?>
<p:tagLst xmlns:a="http://schemas.openxmlformats.org/drawingml/2006/main" xmlns:r="http://schemas.openxmlformats.org/officeDocument/2006/relationships" xmlns:p="http://schemas.openxmlformats.org/presentationml/2006/main">
  <p:tag name="PA" val="v5.2.11"/>
</p:tagLst>
</file>

<file path=ppt/tags/tag225.xml><?xml version="1.0" encoding="utf-8"?>
<p:tagLst xmlns:a="http://schemas.openxmlformats.org/drawingml/2006/main" xmlns:r="http://schemas.openxmlformats.org/officeDocument/2006/relationships" xmlns:p="http://schemas.openxmlformats.org/presentationml/2006/main">
  <p:tag name="PA" val="v5.2.11"/>
</p:tagLst>
</file>

<file path=ppt/tags/tag226.xml><?xml version="1.0" encoding="utf-8"?>
<p:tagLst xmlns:a="http://schemas.openxmlformats.org/drawingml/2006/main" xmlns:r="http://schemas.openxmlformats.org/officeDocument/2006/relationships" xmlns:p="http://schemas.openxmlformats.org/presentationml/2006/main">
  <p:tag name="PA" val="v5.2.11"/>
</p:tagLst>
</file>

<file path=ppt/tags/tag227.xml><?xml version="1.0" encoding="utf-8"?>
<p:tagLst xmlns:a="http://schemas.openxmlformats.org/drawingml/2006/main" xmlns:r="http://schemas.openxmlformats.org/officeDocument/2006/relationships" xmlns:p="http://schemas.openxmlformats.org/presentationml/2006/main">
  <p:tag name="PA" val="v5.2.11"/>
</p:tagLst>
</file>

<file path=ppt/tags/tag228.xml><?xml version="1.0" encoding="utf-8"?>
<p:tagLst xmlns:a="http://schemas.openxmlformats.org/drawingml/2006/main" xmlns:r="http://schemas.openxmlformats.org/officeDocument/2006/relationships" xmlns:p="http://schemas.openxmlformats.org/presentationml/2006/main">
  <p:tag name="PA" val="v5.2.11"/>
</p:tagLst>
</file>

<file path=ppt/tags/tag229.xml><?xml version="1.0" encoding="utf-8"?>
<p:tagLst xmlns:a="http://schemas.openxmlformats.org/drawingml/2006/main" xmlns:r="http://schemas.openxmlformats.org/officeDocument/2006/relationships" xmlns:p="http://schemas.openxmlformats.org/presentationml/2006/main">
  <p:tag name="PA" val="v5.2.11"/>
</p:tagLst>
</file>

<file path=ppt/tags/tag23.xml><?xml version="1.0" encoding="utf-8"?>
<p:tagLst xmlns:a="http://schemas.openxmlformats.org/drawingml/2006/main" xmlns:r="http://schemas.openxmlformats.org/officeDocument/2006/relationships" xmlns:p="http://schemas.openxmlformats.org/presentationml/2006/main">
  <p:tag name="PA" val="v5.2.11"/>
</p:tagLst>
</file>

<file path=ppt/tags/tag230.xml><?xml version="1.0" encoding="utf-8"?>
<p:tagLst xmlns:a="http://schemas.openxmlformats.org/drawingml/2006/main" xmlns:r="http://schemas.openxmlformats.org/officeDocument/2006/relationships" xmlns:p="http://schemas.openxmlformats.org/presentationml/2006/main">
  <p:tag name="RESOURCELIBID_LIB" val="308830"/>
  <p:tag name="WHOLEPAGETYPE" val="Page_Head"/>
</p:tagLst>
</file>

<file path=ppt/tags/tag231.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32.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3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34.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235.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36.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37.xml><?xml version="1.0" encoding="utf-8"?>
<p:tagLst xmlns:a="http://schemas.openxmlformats.org/drawingml/2006/main" xmlns:r="http://schemas.openxmlformats.org/officeDocument/2006/relationships" xmlns:p="http://schemas.openxmlformats.org/presentationml/2006/main">
  <p:tag name="PA" val="v5.2.11"/>
</p:tagLst>
</file>

<file path=ppt/tags/tag238.xml><?xml version="1.0" encoding="utf-8"?>
<p:tagLst xmlns:a="http://schemas.openxmlformats.org/drawingml/2006/main" xmlns:r="http://schemas.openxmlformats.org/officeDocument/2006/relationships" xmlns:p="http://schemas.openxmlformats.org/presentationml/2006/main">
  <p:tag name="PA" val="v5.2.11"/>
</p:tagLst>
</file>

<file path=ppt/tags/tag239.xml><?xml version="1.0" encoding="utf-8"?>
<p:tagLst xmlns:a="http://schemas.openxmlformats.org/drawingml/2006/main" xmlns:r="http://schemas.openxmlformats.org/officeDocument/2006/relationships" xmlns:p="http://schemas.openxmlformats.org/presentationml/2006/main">
  <p:tag name="PA" val="v5.2.11"/>
</p:tagLst>
</file>

<file path=ppt/tags/tag24.xml><?xml version="1.0" encoding="utf-8"?>
<p:tagLst xmlns:a="http://schemas.openxmlformats.org/drawingml/2006/main" xmlns:r="http://schemas.openxmlformats.org/officeDocument/2006/relationships" xmlns:p="http://schemas.openxmlformats.org/presentationml/2006/main">
  <p:tag name="PA" val="v5.2.11"/>
</p:tagLst>
</file>

<file path=ppt/tags/tag240.xml><?xml version="1.0" encoding="utf-8"?>
<p:tagLst xmlns:a="http://schemas.openxmlformats.org/drawingml/2006/main" xmlns:r="http://schemas.openxmlformats.org/officeDocument/2006/relationships" xmlns:p="http://schemas.openxmlformats.org/presentationml/2006/main">
  <p:tag name="PA" val="v5.2.11"/>
</p:tagLst>
</file>

<file path=ppt/tags/tag241.xml><?xml version="1.0" encoding="utf-8"?>
<p:tagLst xmlns:a="http://schemas.openxmlformats.org/drawingml/2006/main" xmlns:r="http://schemas.openxmlformats.org/officeDocument/2006/relationships" xmlns:p="http://schemas.openxmlformats.org/presentationml/2006/main">
  <p:tag name="PA" val="v5.2.11"/>
</p:tagLst>
</file>

<file path=ppt/tags/tag242.xml><?xml version="1.0" encoding="utf-8"?>
<p:tagLst xmlns:a="http://schemas.openxmlformats.org/drawingml/2006/main" xmlns:r="http://schemas.openxmlformats.org/officeDocument/2006/relationships" xmlns:p="http://schemas.openxmlformats.org/presentationml/2006/main">
  <p:tag name="PA" val="v5.2.11"/>
</p:tagLst>
</file>

<file path=ppt/tags/tag243.xml><?xml version="1.0" encoding="utf-8"?>
<p:tagLst xmlns:a="http://schemas.openxmlformats.org/drawingml/2006/main" xmlns:r="http://schemas.openxmlformats.org/officeDocument/2006/relationships" xmlns:p="http://schemas.openxmlformats.org/presentationml/2006/main">
  <p:tag name="PA" val="v5.2.11"/>
</p:tagLst>
</file>

<file path=ppt/tags/tag244.xml><?xml version="1.0" encoding="utf-8"?>
<p:tagLst xmlns:a="http://schemas.openxmlformats.org/drawingml/2006/main" xmlns:r="http://schemas.openxmlformats.org/officeDocument/2006/relationships" xmlns:p="http://schemas.openxmlformats.org/presentationml/2006/main">
  <p:tag name="PA" val="v5.2.11"/>
</p:tagLst>
</file>

<file path=ppt/tags/tag245.xml><?xml version="1.0" encoding="utf-8"?>
<p:tagLst xmlns:a="http://schemas.openxmlformats.org/drawingml/2006/main" xmlns:r="http://schemas.openxmlformats.org/officeDocument/2006/relationships" xmlns:p="http://schemas.openxmlformats.org/presentationml/2006/main">
  <p:tag name="RESOURCELIBID_LIB" val="308830"/>
  <p:tag name="WHOLEPAGETYPE" val="Page_Head"/>
</p:tagLst>
</file>

<file path=ppt/tags/tag246.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47.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4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49.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25.xml><?xml version="1.0" encoding="utf-8"?>
<p:tagLst xmlns:a="http://schemas.openxmlformats.org/drawingml/2006/main" xmlns:r="http://schemas.openxmlformats.org/officeDocument/2006/relationships" xmlns:p="http://schemas.openxmlformats.org/presentationml/2006/main">
  <p:tag name="PA" val="v5.2.11"/>
</p:tagLst>
</file>

<file path=ppt/tags/tag250.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51.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52.xml><?xml version="1.0" encoding="utf-8"?>
<p:tagLst xmlns:a="http://schemas.openxmlformats.org/drawingml/2006/main" xmlns:r="http://schemas.openxmlformats.org/officeDocument/2006/relationships" xmlns:p="http://schemas.openxmlformats.org/presentationml/2006/main">
  <p:tag name="PA" val="v5.2.11"/>
</p:tagLst>
</file>

<file path=ppt/tags/tag253.xml><?xml version="1.0" encoding="utf-8"?>
<p:tagLst xmlns:a="http://schemas.openxmlformats.org/drawingml/2006/main" xmlns:r="http://schemas.openxmlformats.org/officeDocument/2006/relationships" xmlns:p="http://schemas.openxmlformats.org/presentationml/2006/main">
  <p:tag name="PA" val="v5.2.11"/>
</p:tagLst>
</file>

<file path=ppt/tags/tag254.xml><?xml version="1.0" encoding="utf-8"?>
<p:tagLst xmlns:a="http://schemas.openxmlformats.org/drawingml/2006/main" xmlns:r="http://schemas.openxmlformats.org/officeDocument/2006/relationships" xmlns:p="http://schemas.openxmlformats.org/presentationml/2006/main">
  <p:tag name="PA" val="v5.2.11"/>
</p:tagLst>
</file>

<file path=ppt/tags/tag255.xml><?xml version="1.0" encoding="utf-8"?>
<p:tagLst xmlns:a="http://schemas.openxmlformats.org/drawingml/2006/main" xmlns:r="http://schemas.openxmlformats.org/officeDocument/2006/relationships" xmlns:p="http://schemas.openxmlformats.org/presentationml/2006/main">
  <p:tag name="PA" val="v5.2.11"/>
</p:tagLst>
</file>

<file path=ppt/tags/tag256.xml><?xml version="1.0" encoding="utf-8"?>
<p:tagLst xmlns:a="http://schemas.openxmlformats.org/drawingml/2006/main" xmlns:r="http://schemas.openxmlformats.org/officeDocument/2006/relationships" xmlns:p="http://schemas.openxmlformats.org/presentationml/2006/main">
  <p:tag name="PA" val="v5.2.11"/>
</p:tagLst>
</file>

<file path=ppt/tags/tag257.xml><?xml version="1.0" encoding="utf-8"?>
<p:tagLst xmlns:a="http://schemas.openxmlformats.org/drawingml/2006/main" xmlns:r="http://schemas.openxmlformats.org/officeDocument/2006/relationships" xmlns:p="http://schemas.openxmlformats.org/presentationml/2006/main">
  <p:tag name="PA" val="v5.2.11"/>
</p:tagLst>
</file>

<file path=ppt/tags/tag258.xml><?xml version="1.0" encoding="utf-8"?>
<p:tagLst xmlns:a="http://schemas.openxmlformats.org/drawingml/2006/main" xmlns:r="http://schemas.openxmlformats.org/officeDocument/2006/relationships" xmlns:p="http://schemas.openxmlformats.org/presentationml/2006/main">
  <p:tag name="PA" val="v5.2.11"/>
</p:tagLst>
</file>

<file path=ppt/tags/tag259.xml><?xml version="1.0" encoding="utf-8"?>
<p:tagLst xmlns:a="http://schemas.openxmlformats.org/drawingml/2006/main" xmlns:r="http://schemas.openxmlformats.org/officeDocument/2006/relationships" xmlns:p="http://schemas.openxmlformats.org/presentationml/2006/main">
  <p:tag name="PA" val="v5.2.11"/>
</p:tagLst>
</file>

<file path=ppt/tags/tag26.xml><?xml version="1.0" encoding="utf-8"?>
<p:tagLst xmlns:a="http://schemas.openxmlformats.org/drawingml/2006/main" xmlns:r="http://schemas.openxmlformats.org/officeDocument/2006/relationships" xmlns:p="http://schemas.openxmlformats.org/presentationml/2006/main">
  <p:tag name="PA" val="v5.2.11"/>
</p:tagLst>
</file>

<file path=ppt/tags/tag260.xml><?xml version="1.0" encoding="utf-8"?>
<p:tagLst xmlns:a="http://schemas.openxmlformats.org/drawingml/2006/main" xmlns:r="http://schemas.openxmlformats.org/officeDocument/2006/relationships" xmlns:p="http://schemas.openxmlformats.org/presentationml/2006/main">
  <p:tag name="RESOURCELIBID_LIB" val="308830"/>
  <p:tag name="WHOLEPAGETYPE" val="Page_Head"/>
</p:tagLst>
</file>

<file path=ppt/tags/tag261.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6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6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64.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65.xml><?xml version="1.0" encoding="utf-8"?>
<p:tagLst xmlns:a="http://schemas.openxmlformats.org/drawingml/2006/main" xmlns:r="http://schemas.openxmlformats.org/officeDocument/2006/relationships" xmlns:p="http://schemas.openxmlformats.org/presentationml/2006/main">
  <p:tag name="PA" val="v5.2.11"/>
</p:tagLst>
</file>

<file path=ppt/tags/tag266.xml><?xml version="1.0" encoding="utf-8"?>
<p:tagLst xmlns:a="http://schemas.openxmlformats.org/drawingml/2006/main" xmlns:r="http://schemas.openxmlformats.org/officeDocument/2006/relationships" xmlns:p="http://schemas.openxmlformats.org/presentationml/2006/main">
  <p:tag name="PA" val="v5.2.11"/>
</p:tagLst>
</file>

<file path=ppt/tags/tag267.xml><?xml version="1.0" encoding="utf-8"?>
<p:tagLst xmlns:a="http://schemas.openxmlformats.org/drawingml/2006/main" xmlns:r="http://schemas.openxmlformats.org/officeDocument/2006/relationships" xmlns:p="http://schemas.openxmlformats.org/presentationml/2006/main">
  <p:tag name="PA" val="v5.2.11"/>
</p:tagLst>
</file>

<file path=ppt/tags/tag268.xml><?xml version="1.0" encoding="utf-8"?>
<p:tagLst xmlns:a="http://schemas.openxmlformats.org/drawingml/2006/main" xmlns:r="http://schemas.openxmlformats.org/officeDocument/2006/relationships" xmlns:p="http://schemas.openxmlformats.org/presentationml/2006/main">
  <p:tag name="PA" val="v5.2.11"/>
</p:tagLst>
</file>

<file path=ppt/tags/tag269.xml><?xml version="1.0" encoding="utf-8"?>
<p:tagLst xmlns:a="http://schemas.openxmlformats.org/drawingml/2006/main" xmlns:r="http://schemas.openxmlformats.org/officeDocument/2006/relationships" xmlns:p="http://schemas.openxmlformats.org/presentationml/2006/main">
  <p:tag name="PA" val="v5.2.11"/>
</p:tagLst>
</file>

<file path=ppt/tags/tag27.xml><?xml version="1.0" encoding="utf-8"?>
<p:tagLst xmlns:a="http://schemas.openxmlformats.org/drawingml/2006/main" xmlns:r="http://schemas.openxmlformats.org/officeDocument/2006/relationships" xmlns:p="http://schemas.openxmlformats.org/presentationml/2006/main">
  <p:tag name="PA" val="v5.2.11"/>
</p:tagLst>
</file>

<file path=ppt/tags/tag270.xml><?xml version="1.0" encoding="utf-8"?>
<p:tagLst xmlns:a="http://schemas.openxmlformats.org/drawingml/2006/main" xmlns:r="http://schemas.openxmlformats.org/officeDocument/2006/relationships" xmlns:p="http://schemas.openxmlformats.org/presentationml/2006/main">
  <p:tag name="PA" val="v5.2.11"/>
</p:tagLst>
</file>

<file path=ppt/tags/tag271.xml><?xml version="1.0" encoding="utf-8"?>
<p:tagLst xmlns:a="http://schemas.openxmlformats.org/drawingml/2006/main" xmlns:r="http://schemas.openxmlformats.org/officeDocument/2006/relationships" xmlns:p="http://schemas.openxmlformats.org/presentationml/2006/main">
  <p:tag name="PA" val="v5.2.11"/>
</p:tagLst>
</file>

<file path=ppt/tags/tag272.xml><?xml version="1.0" encoding="utf-8"?>
<p:tagLst xmlns:a="http://schemas.openxmlformats.org/drawingml/2006/main" xmlns:r="http://schemas.openxmlformats.org/officeDocument/2006/relationships" xmlns:p="http://schemas.openxmlformats.org/presentationml/2006/main">
  <p:tag name="PA" val="v5.2.11"/>
</p:tagLst>
</file>

<file path=ppt/tags/tag273.xml><?xml version="1.0" encoding="utf-8"?>
<p:tagLst xmlns:a="http://schemas.openxmlformats.org/drawingml/2006/main" xmlns:r="http://schemas.openxmlformats.org/officeDocument/2006/relationships" xmlns:p="http://schemas.openxmlformats.org/presentationml/2006/main">
  <p:tag name="PA" val="v5.2.11"/>
</p:tagLst>
</file>

<file path=ppt/tags/tag274.xml><?xml version="1.0" encoding="utf-8"?>
<p:tagLst xmlns:a="http://schemas.openxmlformats.org/drawingml/2006/main" xmlns:r="http://schemas.openxmlformats.org/officeDocument/2006/relationships" xmlns:p="http://schemas.openxmlformats.org/presentationml/2006/main">
  <p:tag name="PA" val="v5.2.11"/>
</p:tagLst>
</file>

<file path=ppt/tags/tag275.xml><?xml version="1.0" encoding="utf-8"?>
<p:tagLst xmlns:a="http://schemas.openxmlformats.org/drawingml/2006/main" xmlns:r="http://schemas.openxmlformats.org/officeDocument/2006/relationships" xmlns:p="http://schemas.openxmlformats.org/presentationml/2006/main">
  <p:tag name="PA" val="v5.2.11"/>
</p:tagLst>
</file>

<file path=ppt/tags/tag276.xml><?xml version="1.0" encoding="utf-8"?>
<p:tagLst xmlns:a="http://schemas.openxmlformats.org/drawingml/2006/main" xmlns:r="http://schemas.openxmlformats.org/officeDocument/2006/relationships" xmlns:p="http://schemas.openxmlformats.org/presentationml/2006/main">
  <p:tag name="RESOURCELIBID_LIB" val="308830"/>
  <p:tag name="WHOLEPAGETYPE" val="Page_Head"/>
</p:tagLst>
</file>

<file path=ppt/tags/tag277.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7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7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8.xml><?xml version="1.0" encoding="utf-8"?>
<p:tagLst xmlns:a="http://schemas.openxmlformats.org/drawingml/2006/main" xmlns:r="http://schemas.openxmlformats.org/officeDocument/2006/relationships" xmlns:p="http://schemas.openxmlformats.org/presentationml/2006/main">
  <p:tag name="PA" val="v5.2.11"/>
</p:tagLst>
</file>

<file path=ppt/tags/tag280.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81.xml><?xml version="1.0" encoding="utf-8"?>
<p:tagLst xmlns:a="http://schemas.openxmlformats.org/drawingml/2006/main" xmlns:r="http://schemas.openxmlformats.org/officeDocument/2006/relationships" xmlns:p="http://schemas.openxmlformats.org/presentationml/2006/main">
  <p:tag name="PA" val="v5.2.11"/>
</p:tagLst>
</file>

<file path=ppt/tags/tag282.xml><?xml version="1.0" encoding="utf-8"?>
<p:tagLst xmlns:a="http://schemas.openxmlformats.org/drawingml/2006/main" xmlns:r="http://schemas.openxmlformats.org/officeDocument/2006/relationships" xmlns:p="http://schemas.openxmlformats.org/presentationml/2006/main">
  <p:tag name="PA" val="v5.2.11"/>
</p:tagLst>
</file>

<file path=ppt/tags/tag283.xml><?xml version="1.0" encoding="utf-8"?>
<p:tagLst xmlns:a="http://schemas.openxmlformats.org/drawingml/2006/main" xmlns:r="http://schemas.openxmlformats.org/officeDocument/2006/relationships" xmlns:p="http://schemas.openxmlformats.org/presentationml/2006/main">
  <p:tag name="PA" val="v5.2.11"/>
</p:tagLst>
</file>

<file path=ppt/tags/tag284.xml><?xml version="1.0" encoding="utf-8"?>
<p:tagLst xmlns:a="http://schemas.openxmlformats.org/drawingml/2006/main" xmlns:r="http://schemas.openxmlformats.org/officeDocument/2006/relationships" xmlns:p="http://schemas.openxmlformats.org/presentationml/2006/main">
  <p:tag name="PA" val="v5.2.11"/>
</p:tagLst>
</file>

<file path=ppt/tags/tag285.xml><?xml version="1.0" encoding="utf-8"?>
<p:tagLst xmlns:a="http://schemas.openxmlformats.org/drawingml/2006/main" xmlns:r="http://schemas.openxmlformats.org/officeDocument/2006/relationships" xmlns:p="http://schemas.openxmlformats.org/presentationml/2006/main">
  <p:tag name="PA" val="v5.2.11"/>
</p:tagLst>
</file>

<file path=ppt/tags/tag286.xml><?xml version="1.0" encoding="utf-8"?>
<p:tagLst xmlns:a="http://schemas.openxmlformats.org/drawingml/2006/main" xmlns:r="http://schemas.openxmlformats.org/officeDocument/2006/relationships" xmlns:p="http://schemas.openxmlformats.org/presentationml/2006/main">
  <p:tag name="PA" val="v5.2.11"/>
</p:tagLst>
</file>

<file path=ppt/tags/tag287.xml><?xml version="1.0" encoding="utf-8"?>
<p:tagLst xmlns:a="http://schemas.openxmlformats.org/drawingml/2006/main" xmlns:r="http://schemas.openxmlformats.org/officeDocument/2006/relationships" xmlns:p="http://schemas.openxmlformats.org/presentationml/2006/main">
  <p:tag name="PA" val="v5.2.11"/>
</p:tagLst>
</file>

<file path=ppt/tags/tag288.xml><?xml version="1.0" encoding="utf-8"?>
<p:tagLst xmlns:a="http://schemas.openxmlformats.org/drawingml/2006/main" xmlns:r="http://schemas.openxmlformats.org/officeDocument/2006/relationships" xmlns:p="http://schemas.openxmlformats.org/presentationml/2006/main">
  <p:tag name="PA" val="v5.2.11"/>
</p:tagLst>
</file>

<file path=ppt/tags/tag289.xml><?xml version="1.0" encoding="utf-8"?>
<p:tagLst xmlns:a="http://schemas.openxmlformats.org/drawingml/2006/main" xmlns:r="http://schemas.openxmlformats.org/officeDocument/2006/relationships" xmlns:p="http://schemas.openxmlformats.org/presentationml/2006/main">
  <p:tag name="PA" val="v5.2.11"/>
</p:tagLst>
</file>

<file path=ppt/tags/tag29.xml><?xml version="1.0" encoding="utf-8"?>
<p:tagLst xmlns:a="http://schemas.openxmlformats.org/drawingml/2006/main" xmlns:r="http://schemas.openxmlformats.org/officeDocument/2006/relationships" xmlns:p="http://schemas.openxmlformats.org/presentationml/2006/main">
  <p:tag name="RESOURCELIBID_LIB" val="308830"/>
  <p:tag name="WHOLEPAGETYPE" val="Page_Head"/>
</p:tagLst>
</file>

<file path=ppt/tags/tag290.xml><?xml version="1.0" encoding="utf-8"?>
<p:tagLst xmlns:a="http://schemas.openxmlformats.org/drawingml/2006/main" xmlns:r="http://schemas.openxmlformats.org/officeDocument/2006/relationships" xmlns:p="http://schemas.openxmlformats.org/presentationml/2006/main">
  <p:tag name="PA" val="v5.2.11"/>
</p:tagLst>
</file>

<file path=ppt/tags/tag291.xml><?xml version="1.0" encoding="utf-8"?>
<p:tagLst xmlns:a="http://schemas.openxmlformats.org/drawingml/2006/main" xmlns:r="http://schemas.openxmlformats.org/officeDocument/2006/relationships" xmlns:p="http://schemas.openxmlformats.org/presentationml/2006/main">
  <p:tag name="PA" val="v5.2.11"/>
</p:tagLst>
</file>

<file path=ppt/tags/tag292.xml><?xml version="1.0" encoding="utf-8"?>
<p:tagLst xmlns:a="http://schemas.openxmlformats.org/drawingml/2006/main" xmlns:r="http://schemas.openxmlformats.org/officeDocument/2006/relationships" xmlns:p="http://schemas.openxmlformats.org/presentationml/2006/main">
  <p:tag name="RESOURCELIBID_LIB" val="308830"/>
  <p:tag name="WHOLEPAGETYPE" val="Page_Head"/>
</p:tagLst>
</file>

<file path=ppt/tags/tag29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9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95.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96.xml><?xml version="1.0" encoding="utf-8"?>
<p:tagLst xmlns:a="http://schemas.openxmlformats.org/drawingml/2006/main" xmlns:r="http://schemas.openxmlformats.org/officeDocument/2006/relationships" xmlns:p="http://schemas.openxmlformats.org/presentationml/2006/main">
  <p:tag name="PA" val="v5.2.11"/>
</p:tagLst>
</file>

<file path=ppt/tags/tag297.xml><?xml version="1.0" encoding="utf-8"?>
<p:tagLst xmlns:a="http://schemas.openxmlformats.org/drawingml/2006/main" xmlns:r="http://schemas.openxmlformats.org/officeDocument/2006/relationships" xmlns:p="http://schemas.openxmlformats.org/presentationml/2006/main">
  <p:tag name="PA" val="v5.2.11"/>
</p:tagLst>
</file>

<file path=ppt/tags/tag298.xml><?xml version="1.0" encoding="utf-8"?>
<p:tagLst xmlns:a="http://schemas.openxmlformats.org/drawingml/2006/main" xmlns:r="http://schemas.openxmlformats.org/officeDocument/2006/relationships" xmlns:p="http://schemas.openxmlformats.org/presentationml/2006/main">
  <p:tag name="PA" val="v5.2.11"/>
</p:tagLst>
</file>

<file path=ppt/tags/tag299.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3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00.xml><?xml version="1.0" encoding="utf-8"?>
<p:tagLst xmlns:a="http://schemas.openxmlformats.org/drawingml/2006/main" xmlns:r="http://schemas.openxmlformats.org/officeDocument/2006/relationships" xmlns:p="http://schemas.openxmlformats.org/presentationml/2006/main">
  <p:tag name="PA" val="v5.2.11"/>
</p:tagLst>
</file>

<file path=ppt/tags/tag301.xml><?xml version="1.0" encoding="utf-8"?>
<p:tagLst xmlns:a="http://schemas.openxmlformats.org/drawingml/2006/main" xmlns:r="http://schemas.openxmlformats.org/officeDocument/2006/relationships" xmlns:p="http://schemas.openxmlformats.org/presentationml/2006/main">
  <p:tag name="PA" val="v5.2.11"/>
</p:tagLst>
</file>

<file path=ppt/tags/tag302.xml><?xml version="1.0" encoding="utf-8"?>
<p:tagLst xmlns:a="http://schemas.openxmlformats.org/drawingml/2006/main" xmlns:r="http://schemas.openxmlformats.org/officeDocument/2006/relationships" xmlns:p="http://schemas.openxmlformats.org/presentationml/2006/main">
  <p:tag name="PA" val="v5.2.11"/>
</p:tagLst>
</file>

<file path=ppt/tags/tag303.xml><?xml version="1.0" encoding="utf-8"?>
<p:tagLst xmlns:a="http://schemas.openxmlformats.org/drawingml/2006/main" xmlns:r="http://schemas.openxmlformats.org/officeDocument/2006/relationships" xmlns:p="http://schemas.openxmlformats.org/presentationml/2006/main">
  <p:tag name="PA" val="v5.2.11"/>
</p:tagLst>
</file>

<file path=ppt/tags/tag304.xml><?xml version="1.0" encoding="utf-8"?>
<p:tagLst xmlns:a="http://schemas.openxmlformats.org/drawingml/2006/main" xmlns:r="http://schemas.openxmlformats.org/officeDocument/2006/relationships" xmlns:p="http://schemas.openxmlformats.org/presentationml/2006/main">
  <p:tag name="PA" val="v5.2.11"/>
</p:tagLst>
</file>

<file path=ppt/tags/tag305.xml><?xml version="1.0" encoding="utf-8"?>
<p:tagLst xmlns:a="http://schemas.openxmlformats.org/drawingml/2006/main" xmlns:r="http://schemas.openxmlformats.org/officeDocument/2006/relationships" xmlns:p="http://schemas.openxmlformats.org/presentationml/2006/main">
  <p:tag name="PA" val="v5.2.11"/>
</p:tagLst>
</file>

<file path=ppt/tags/tag306.xml><?xml version="1.0" encoding="utf-8"?>
<p:tagLst xmlns:a="http://schemas.openxmlformats.org/drawingml/2006/main" xmlns:r="http://schemas.openxmlformats.org/officeDocument/2006/relationships" xmlns:p="http://schemas.openxmlformats.org/presentationml/2006/main">
  <p:tag name="PA" val="v5.2.11"/>
</p:tagLst>
</file>

<file path=ppt/tags/tag307.xml><?xml version="1.0" encoding="utf-8"?>
<p:tagLst xmlns:a="http://schemas.openxmlformats.org/drawingml/2006/main" xmlns:r="http://schemas.openxmlformats.org/officeDocument/2006/relationships" xmlns:p="http://schemas.openxmlformats.org/presentationml/2006/main">
  <p:tag name="PA" val="v5.2.11"/>
</p:tagLst>
</file>

<file path=ppt/tags/tag308.xml><?xml version="1.0" encoding="utf-8"?>
<p:tagLst xmlns:a="http://schemas.openxmlformats.org/drawingml/2006/main" xmlns:r="http://schemas.openxmlformats.org/officeDocument/2006/relationships" xmlns:p="http://schemas.openxmlformats.org/presentationml/2006/main">
  <p:tag name="RESOURCELIBID_LIB" val="308830"/>
  <p:tag name="WHOLEPAGETYPE" val="Page_Head"/>
</p:tagLst>
</file>

<file path=ppt/tags/tag309.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1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1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12.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13.xml><?xml version="1.0" encoding="utf-8"?>
<p:tagLst xmlns:a="http://schemas.openxmlformats.org/drawingml/2006/main" xmlns:r="http://schemas.openxmlformats.org/officeDocument/2006/relationships" xmlns:p="http://schemas.openxmlformats.org/presentationml/2006/main">
  <p:tag name="PA" val="v5.2.11"/>
</p:tagLst>
</file>

<file path=ppt/tags/tag314.xml><?xml version="1.0" encoding="utf-8"?>
<p:tagLst xmlns:a="http://schemas.openxmlformats.org/drawingml/2006/main" xmlns:r="http://schemas.openxmlformats.org/officeDocument/2006/relationships" xmlns:p="http://schemas.openxmlformats.org/presentationml/2006/main">
  <p:tag name="PA" val="v5.2.11"/>
</p:tagLst>
</file>

<file path=ppt/tags/tag315.xml><?xml version="1.0" encoding="utf-8"?>
<p:tagLst xmlns:a="http://schemas.openxmlformats.org/drawingml/2006/main" xmlns:r="http://schemas.openxmlformats.org/officeDocument/2006/relationships" xmlns:p="http://schemas.openxmlformats.org/presentationml/2006/main">
  <p:tag name="PA" val="v5.2.11"/>
</p:tagLst>
</file>

<file path=ppt/tags/tag316.xml><?xml version="1.0" encoding="utf-8"?>
<p:tagLst xmlns:a="http://schemas.openxmlformats.org/drawingml/2006/main" xmlns:r="http://schemas.openxmlformats.org/officeDocument/2006/relationships" xmlns:p="http://schemas.openxmlformats.org/presentationml/2006/main">
  <p:tag name="PA" val="v5.2.11"/>
</p:tagLst>
</file>

<file path=ppt/tags/tag317.xml><?xml version="1.0" encoding="utf-8"?>
<p:tagLst xmlns:a="http://schemas.openxmlformats.org/drawingml/2006/main" xmlns:r="http://schemas.openxmlformats.org/officeDocument/2006/relationships" xmlns:p="http://schemas.openxmlformats.org/presentationml/2006/main">
  <p:tag name="PA" val="v5.2.11"/>
</p:tagLst>
</file>

<file path=ppt/tags/tag318.xml><?xml version="1.0" encoding="utf-8"?>
<p:tagLst xmlns:a="http://schemas.openxmlformats.org/drawingml/2006/main" xmlns:r="http://schemas.openxmlformats.org/officeDocument/2006/relationships" xmlns:p="http://schemas.openxmlformats.org/presentationml/2006/main">
  <p:tag name="PA" val="v5.2.11"/>
</p:tagLst>
</file>

<file path=ppt/tags/tag319.xml><?xml version="1.0" encoding="utf-8"?>
<p:tagLst xmlns:a="http://schemas.openxmlformats.org/drawingml/2006/main" xmlns:r="http://schemas.openxmlformats.org/officeDocument/2006/relationships" xmlns:p="http://schemas.openxmlformats.org/presentationml/2006/main">
  <p:tag name="PA" val="v5.2.11"/>
</p:tagLst>
</file>

<file path=ppt/tags/tag3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20.xml><?xml version="1.0" encoding="utf-8"?>
<p:tagLst xmlns:a="http://schemas.openxmlformats.org/drawingml/2006/main" xmlns:r="http://schemas.openxmlformats.org/officeDocument/2006/relationships" xmlns:p="http://schemas.openxmlformats.org/presentationml/2006/main">
  <p:tag name="PA" val="v5.2.11"/>
</p:tagLst>
</file>

<file path=ppt/tags/tag321.xml><?xml version="1.0" encoding="utf-8"?>
<p:tagLst xmlns:a="http://schemas.openxmlformats.org/drawingml/2006/main" xmlns:r="http://schemas.openxmlformats.org/officeDocument/2006/relationships" xmlns:p="http://schemas.openxmlformats.org/presentationml/2006/main">
  <p:tag name="PA" val="v5.2.11"/>
</p:tagLst>
</file>

<file path=ppt/tags/tag322.xml><?xml version="1.0" encoding="utf-8"?>
<p:tagLst xmlns:a="http://schemas.openxmlformats.org/drawingml/2006/main" xmlns:r="http://schemas.openxmlformats.org/officeDocument/2006/relationships" xmlns:p="http://schemas.openxmlformats.org/presentationml/2006/main">
  <p:tag name="PA" val="v5.2.11"/>
</p:tagLst>
</file>

<file path=ppt/tags/tag323.xml><?xml version="1.0" encoding="utf-8"?>
<p:tagLst xmlns:a="http://schemas.openxmlformats.org/drawingml/2006/main" xmlns:r="http://schemas.openxmlformats.org/officeDocument/2006/relationships" xmlns:p="http://schemas.openxmlformats.org/presentationml/2006/main">
  <p:tag name="PA" val="v5.2.11"/>
</p:tagLst>
</file>

<file path=ppt/tags/tag324.xml><?xml version="1.0" encoding="utf-8"?>
<p:tagLst xmlns:a="http://schemas.openxmlformats.org/drawingml/2006/main" xmlns:r="http://schemas.openxmlformats.org/officeDocument/2006/relationships" xmlns:p="http://schemas.openxmlformats.org/presentationml/2006/main">
  <p:tag name="RESOURCELIBID_LIB" val="308830"/>
  <p:tag name="WHOLEPAGETYPE" val="Page_Head"/>
</p:tagLst>
</file>

<file path=ppt/tags/tag325.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26.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27.xml><?xml version="1.0" encoding="utf-8"?>
<p:tagLst xmlns:a="http://schemas.openxmlformats.org/drawingml/2006/main" xmlns:r="http://schemas.openxmlformats.org/officeDocument/2006/relationships" xmlns:p="http://schemas.openxmlformats.org/presentationml/2006/main">
  <p:tag name="MH" val="20220131151232"/>
  <p:tag name="MH_LIBRARY" val="GRAPHIC"/>
  <p:tag name="MH_ORDER" val="文本框 2"/>
  <p:tag name="PA" val="v5.2.11"/>
  <p:tag name="WHOLESPTYPE" val="Shape_Title"/>
</p:tagLst>
</file>

<file path=ppt/tags/tag328.xml><?xml version="1.0" encoding="utf-8"?>
<p:tagLst xmlns:a="http://schemas.openxmlformats.org/drawingml/2006/main" xmlns:r="http://schemas.openxmlformats.org/officeDocument/2006/relationships" xmlns:p="http://schemas.openxmlformats.org/presentationml/2006/main">
  <p:tag name="MH" val="20220131151232"/>
  <p:tag name="MH_LIBRARY" val="GRAPHIC"/>
  <p:tag name="MH_ORDER" val="Straight Connector 6"/>
  <p:tag name="PA" val="v5.2.11"/>
  <p:tag name="WHOLESPTYPE" val="Shape_Line"/>
</p:tagLst>
</file>

<file path=ppt/tags/tag329.xml><?xml version="1.0" encoding="utf-8"?>
<p:tagLst xmlns:a="http://schemas.openxmlformats.org/drawingml/2006/main" xmlns:r="http://schemas.openxmlformats.org/officeDocument/2006/relationships" xmlns:p="http://schemas.openxmlformats.org/presentationml/2006/main">
  <p:tag name="MH" val="20220131151232"/>
  <p:tag name="MH_LIBRARY" val="GRAPHIC"/>
  <p:tag name="MH_ORDER" val="文本框 11"/>
  <p:tag name="PA" val="v5.2.11"/>
  <p:tag name="WHOLESPTYPE" val="Shape_Other"/>
</p:tagLst>
</file>

<file path=ppt/tags/tag33.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30.xml><?xml version="1.0" encoding="utf-8"?>
<p:tagLst xmlns:a="http://schemas.openxmlformats.org/drawingml/2006/main" xmlns:r="http://schemas.openxmlformats.org/officeDocument/2006/relationships" xmlns:p="http://schemas.openxmlformats.org/presentationml/2006/main">
  <p:tag name="MH" val="20220131151232"/>
  <p:tag name="MH_LIBRARY" val="GRAPHIC"/>
  <p:tag name="MH_ORDER" val="TextBox 8"/>
  <p:tag name="PA" val="v5.2.11"/>
  <p:tag name="WHOLESPTYPE" val="Shape_SubTitle"/>
</p:tagLst>
</file>

<file path=ppt/tags/tag331.xml><?xml version="1.0" encoding="utf-8"?>
<p:tagLst xmlns:a="http://schemas.openxmlformats.org/drawingml/2006/main" xmlns:r="http://schemas.openxmlformats.org/officeDocument/2006/relationships" xmlns:p="http://schemas.openxmlformats.org/presentationml/2006/main">
  <p:tag name="MH" val="20220131151232"/>
  <p:tag name="MH_LIBRARY" val="GRAPHIC"/>
  <p:tag name="MH_ORDER" val="TextBox 9"/>
  <p:tag name="PA" val="v5.2.11"/>
  <p:tag name="WHOLESPTYPE" val="Shape_Text"/>
</p:tagLst>
</file>

<file path=ppt/tags/tag332.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33.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34.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35.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36.xml><?xml version="1.0" encoding="utf-8"?>
<p:tagLst xmlns:a="http://schemas.openxmlformats.org/drawingml/2006/main" xmlns:r="http://schemas.openxmlformats.org/officeDocument/2006/relationships" xmlns:p="http://schemas.openxmlformats.org/presentationml/2006/main">
  <p:tag name="RESOURCELIBID_LIB" val="308830"/>
  <p:tag name="WHOLEPAGETYPE" val="Page_Head"/>
</p:tagLst>
</file>

<file path=ppt/tags/tag337.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3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3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4.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40.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41.xml><?xml version="1.0" encoding="utf-8"?>
<p:tagLst xmlns:a="http://schemas.openxmlformats.org/drawingml/2006/main" xmlns:r="http://schemas.openxmlformats.org/officeDocument/2006/relationships" xmlns:p="http://schemas.openxmlformats.org/presentationml/2006/main">
  <p:tag name="PA" val="v5.2.11"/>
</p:tagLst>
</file>

<file path=ppt/tags/tag342.xml><?xml version="1.0" encoding="utf-8"?>
<p:tagLst xmlns:a="http://schemas.openxmlformats.org/drawingml/2006/main" xmlns:r="http://schemas.openxmlformats.org/officeDocument/2006/relationships" xmlns:p="http://schemas.openxmlformats.org/presentationml/2006/main">
  <p:tag name="PA" val="v5.2.11"/>
</p:tagLst>
</file>

<file path=ppt/tags/tag343.xml><?xml version="1.0" encoding="utf-8"?>
<p:tagLst xmlns:a="http://schemas.openxmlformats.org/drawingml/2006/main" xmlns:r="http://schemas.openxmlformats.org/officeDocument/2006/relationships" xmlns:p="http://schemas.openxmlformats.org/presentationml/2006/main">
  <p:tag name="PA" val="v5.2.11"/>
</p:tagLst>
</file>

<file path=ppt/tags/tag344.xml><?xml version="1.0" encoding="utf-8"?>
<p:tagLst xmlns:a="http://schemas.openxmlformats.org/drawingml/2006/main" xmlns:r="http://schemas.openxmlformats.org/officeDocument/2006/relationships" xmlns:p="http://schemas.openxmlformats.org/presentationml/2006/main">
  <p:tag name="PA" val="v5.2.11"/>
</p:tagLst>
</file>

<file path=ppt/tags/tag345.xml><?xml version="1.0" encoding="utf-8"?>
<p:tagLst xmlns:a="http://schemas.openxmlformats.org/drawingml/2006/main" xmlns:r="http://schemas.openxmlformats.org/officeDocument/2006/relationships" xmlns:p="http://schemas.openxmlformats.org/presentationml/2006/main">
  <p:tag name="PA" val="v5.2.11"/>
</p:tagLst>
</file>

<file path=ppt/tags/tag346.xml><?xml version="1.0" encoding="utf-8"?>
<p:tagLst xmlns:a="http://schemas.openxmlformats.org/drawingml/2006/main" xmlns:r="http://schemas.openxmlformats.org/officeDocument/2006/relationships" xmlns:p="http://schemas.openxmlformats.org/presentationml/2006/main">
  <p:tag name="PA" val="v5.2.11"/>
</p:tagLst>
</file>

<file path=ppt/tags/tag347.xml><?xml version="1.0" encoding="utf-8"?>
<p:tagLst xmlns:a="http://schemas.openxmlformats.org/drawingml/2006/main" xmlns:r="http://schemas.openxmlformats.org/officeDocument/2006/relationships" xmlns:p="http://schemas.openxmlformats.org/presentationml/2006/main">
  <p:tag name="PA" val="v5.2.11"/>
</p:tagLst>
</file>

<file path=ppt/tags/tag348.xml><?xml version="1.0" encoding="utf-8"?>
<p:tagLst xmlns:a="http://schemas.openxmlformats.org/drawingml/2006/main" xmlns:r="http://schemas.openxmlformats.org/officeDocument/2006/relationships" xmlns:p="http://schemas.openxmlformats.org/presentationml/2006/main">
  <p:tag name="PA" val="v5.2.11"/>
</p:tagLst>
</file>

<file path=ppt/tags/tag349.xml><?xml version="1.0" encoding="utf-8"?>
<p:tagLst xmlns:a="http://schemas.openxmlformats.org/drawingml/2006/main" xmlns:r="http://schemas.openxmlformats.org/officeDocument/2006/relationships" xmlns:p="http://schemas.openxmlformats.org/presentationml/2006/main">
  <p:tag name="PA" val="v5.2.11"/>
</p:tagLst>
</file>

<file path=ppt/tags/tag3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50.xml><?xml version="1.0" encoding="utf-8"?>
<p:tagLst xmlns:a="http://schemas.openxmlformats.org/drawingml/2006/main" xmlns:r="http://schemas.openxmlformats.org/officeDocument/2006/relationships" xmlns:p="http://schemas.openxmlformats.org/presentationml/2006/main">
  <p:tag name="PA" val="v5.2.11"/>
</p:tagLst>
</file>

<file path=ppt/tags/tag351.xml><?xml version="1.0" encoding="utf-8"?>
<p:tagLst xmlns:a="http://schemas.openxmlformats.org/drawingml/2006/main" xmlns:r="http://schemas.openxmlformats.org/officeDocument/2006/relationships" xmlns:p="http://schemas.openxmlformats.org/presentationml/2006/main">
  <p:tag name="PA" val="v5.2.11"/>
</p:tagLst>
</file>

<file path=ppt/tags/tag352.xml><?xml version="1.0" encoding="utf-8"?>
<p:tagLst xmlns:a="http://schemas.openxmlformats.org/drawingml/2006/main" xmlns:r="http://schemas.openxmlformats.org/officeDocument/2006/relationships" xmlns:p="http://schemas.openxmlformats.org/presentationml/2006/main">
  <p:tag name="PA" val="v5.2.11"/>
</p:tagLst>
</file>

<file path=ppt/tags/tag353.xml><?xml version="1.0" encoding="utf-8"?>
<p:tagLst xmlns:a="http://schemas.openxmlformats.org/drawingml/2006/main" xmlns:r="http://schemas.openxmlformats.org/officeDocument/2006/relationships" xmlns:p="http://schemas.openxmlformats.org/presentationml/2006/main">
  <p:tag name="RESOURCELIBID_LIB" val="308830"/>
  <p:tag name="WHOLEPAGETYPE" val="Page_Head"/>
</p:tagLst>
</file>

<file path=ppt/tags/tag35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55.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56.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5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58.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59.xml><?xml version="1.0" encoding="utf-8"?>
<p:tagLst xmlns:a="http://schemas.openxmlformats.org/drawingml/2006/main" xmlns:r="http://schemas.openxmlformats.org/officeDocument/2006/relationships" xmlns:p="http://schemas.openxmlformats.org/presentationml/2006/main">
  <p:tag name="PA" val="v5.2.11"/>
</p:tagLst>
</file>

<file path=ppt/tags/tag36.xml><?xml version="1.0" encoding="utf-8"?>
<p:tagLst xmlns:a="http://schemas.openxmlformats.org/drawingml/2006/main" xmlns:r="http://schemas.openxmlformats.org/officeDocument/2006/relationships" xmlns:p="http://schemas.openxmlformats.org/presentationml/2006/main">
  <p:tag name="PA" val="v5.2.11"/>
</p:tagLst>
</file>

<file path=ppt/tags/tag360.xml><?xml version="1.0" encoding="utf-8"?>
<p:tagLst xmlns:a="http://schemas.openxmlformats.org/drawingml/2006/main" xmlns:r="http://schemas.openxmlformats.org/officeDocument/2006/relationships" xmlns:p="http://schemas.openxmlformats.org/presentationml/2006/main">
  <p:tag name="PA" val="v5.2.11"/>
</p:tagLst>
</file>

<file path=ppt/tags/tag361.xml><?xml version="1.0" encoding="utf-8"?>
<p:tagLst xmlns:a="http://schemas.openxmlformats.org/drawingml/2006/main" xmlns:r="http://schemas.openxmlformats.org/officeDocument/2006/relationships" xmlns:p="http://schemas.openxmlformats.org/presentationml/2006/main">
  <p:tag name="PA" val="v5.2.11"/>
</p:tagLst>
</file>

<file path=ppt/tags/tag362.xml><?xml version="1.0" encoding="utf-8"?>
<p:tagLst xmlns:a="http://schemas.openxmlformats.org/drawingml/2006/main" xmlns:r="http://schemas.openxmlformats.org/officeDocument/2006/relationships" xmlns:p="http://schemas.openxmlformats.org/presentationml/2006/main">
  <p:tag name="PA" val="v5.2.11"/>
</p:tagLst>
</file>

<file path=ppt/tags/tag363.xml><?xml version="1.0" encoding="utf-8"?>
<p:tagLst xmlns:a="http://schemas.openxmlformats.org/drawingml/2006/main" xmlns:r="http://schemas.openxmlformats.org/officeDocument/2006/relationships" xmlns:p="http://schemas.openxmlformats.org/presentationml/2006/main">
  <p:tag name="PA" val="v5.2.11"/>
</p:tagLst>
</file>

<file path=ppt/tags/tag364.xml><?xml version="1.0" encoding="utf-8"?>
<p:tagLst xmlns:a="http://schemas.openxmlformats.org/drawingml/2006/main" xmlns:r="http://schemas.openxmlformats.org/officeDocument/2006/relationships" xmlns:p="http://schemas.openxmlformats.org/presentationml/2006/main">
  <p:tag name="PA" val="v5.2.11"/>
</p:tagLst>
</file>

<file path=ppt/tags/tag365.xml><?xml version="1.0" encoding="utf-8"?>
<p:tagLst xmlns:a="http://schemas.openxmlformats.org/drawingml/2006/main" xmlns:r="http://schemas.openxmlformats.org/officeDocument/2006/relationships" xmlns:p="http://schemas.openxmlformats.org/presentationml/2006/main">
  <p:tag name="PA" val="v5.2.11"/>
</p:tagLst>
</file>

<file path=ppt/tags/tag366.xml><?xml version="1.0" encoding="utf-8"?>
<p:tagLst xmlns:a="http://schemas.openxmlformats.org/drawingml/2006/main" xmlns:r="http://schemas.openxmlformats.org/officeDocument/2006/relationships" xmlns:p="http://schemas.openxmlformats.org/presentationml/2006/main">
  <p:tag name="PA" val="v5.2.11"/>
</p:tagLst>
</file>

<file path=ppt/tags/tag367.xml><?xml version="1.0" encoding="utf-8"?>
<p:tagLst xmlns:a="http://schemas.openxmlformats.org/drawingml/2006/main" xmlns:r="http://schemas.openxmlformats.org/officeDocument/2006/relationships" xmlns:p="http://schemas.openxmlformats.org/presentationml/2006/main">
  <p:tag name="RESOURCELIBID_LIB" val="308830"/>
  <p:tag name="WHOLEPAGETYPE" val="Page_Head"/>
</p:tagLst>
</file>

<file path=ppt/tags/tag368.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369.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7.xml><?xml version="1.0" encoding="utf-8"?>
<p:tagLst xmlns:a="http://schemas.openxmlformats.org/drawingml/2006/main" xmlns:r="http://schemas.openxmlformats.org/officeDocument/2006/relationships" xmlns:p="http://schemas.openxmlformats.org/presentationml/2006/main">
  <p:tag name="PA" val="v5.2.11"/>
</p:tagLst>
</file>

<file path=ppt/tags/tag370.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71.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72.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73.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37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75.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376.xml><?xml version="1.0" encoding="utf-8"?>
<p:tagLst xmlns:a="http://schemas.openxmlformats.org/drawingml/2006/main" xmlns:r="http://schemas.openxmlformats.org/officeDocument/2006/relationships" xmlns:p="http://schemas.openxmlformats.org/presentationml/2006/main">
  <p:tag name="PA" val="v5.2.11"/>
</p:tagLst>
</file>

<file path=ppt/tags/tag377.xml><?xml version="1.0" encoding="utf-8"?>
<p:tagLst xmlns:a="http://schemas.openxmlformats.org/drawingml/2006/main" xmlns:r="http://schemas.openxmlformats.org/officeDocument/2006/relationships" xmlns:p="http://schemas.openxmlformats.org/presentationml/2006/main">
  <p:tag name="PA" val="v5.2.11"/>
</p:tagLst>
</file>

<file path=ppt/tags/tag38.xml><?xml version="1.0" encoding="utf-8"?>
<p:tagLst xmlns:a="http://schemas.openxmlformats.org/drawingml/2006/main" xmlns:r="http://schemas.openxmlformats.org/officeDocument/2006/relationships" xmlns:p="http://schemas.openxmlformats.org/presentationml/2006/main">
  <p:tag name="PA" val="v5.2.11"/>
</p:tagLst>
</file>

<file path=ppt/tags/tag39.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40.xml><?xml version="1.0" encoding="utf-8"?>
<p:tagLst xmlns:a="http://schemas.openxmlformats.org/drawingml/2006/main" xmlns:r="http://schemas.openxmlformats.org/officeDocument/2006/relationships" xmlns:p="http://schemas.openxmlformats.org/presentationml/2006/main">
  <p:tag name="PA" val="v5.2.11"/>
</p:tagLst>
</file>

<file path=ppt/tags/tag41.xml><?xml version="1.0" encoding="utf-8"?>
<p:tagLst xmlns:a="http://schemas.openxmlformats.org/drawingml/2006/main" xmlns:r="http://schemas.openxmlformats.org/officeDocument/2006/relationships" xmlns:p="http://schemas.openxmlformats.org/presentationml/2006/main">
  <p:tag name="PA" val="v5.2.11"/>
</p:tagLst>
</file>

<file path=ppt/tags/tag42.xml><?xml version="1.0" encoding="utf-8"?>
<p:tagLst xmlns:a="http://schemas.openxmlformats.org/drawingml/2006/main" xmlns:r="http://schemas.openxmlformats.org/officeDocument/2006/relationships" xmlns:p="http://schemas.openxmlformats.org/presentationml/2006/main">
  <p:tag name="PA" val="v5.2.11"/>
</p:tagLst>
</file>

<file path=ppt/tags/tag43.xml><?xml version="1.0" encoding="utf-8"?>
<p:tagLst xmlns:a="http://schemas.openxmlformats.org/drawingml/2006/main" xmlns:r="http://schemas.openxmlformats.org/officeDocument/2006/relationships" xmlns:p="http://schemas.openxmlformats.org/presentationml/2006/main">
  <p:tag name="PA" val="v5.2.11"/>
</p:tagLst>
</file>

<file path=ppt/tags/tag44.xml><?xml version="1.0" encoding="utf-8"?>
<p:tagLst xmlns:a="http://schemas.openxmlformats.org/drawingml/2006/main" xmlns:r="http://schemas.openxmlformats.org/officeDocument/2006/relationships" xmlns:p="http://schemas.openxmlformats.org/presentationml/2006/main">
  <p:tag name="PA" val="v5.2.11"/>
</p:tagLst>
</file>

<file path=ppt/tags/tag45.xml><?xml version="1.0" encoding="utf-8"?>
<p:tagLst xmlns:a="http://schemas.openxmlformats.org/drawingml/2006/main" xmlns:r="http://schemas.openxmlformats.org/officeDocument/2006/relationships" xmlns:p="http://schemas.openxmlformats.org/presentationml/2006/main">
  <p:tag name="PA" val="v5.2.11"/>
</p:tagLst>
</file>

<file path=ppt/tags/tag46.xml><?xml version="1.0" encoding="utf-8"?>
<p:tagLst xmlns:a="http://schemas.openxmlformats.org/drawingml/2006/main" xmlns:r="http://schemas.openxmlformats.org/officeDocument/2006/relationships" xmlns:p="http://schemas.openxmlformats.org/presentationml/2006/main">
  <p:tag name="PA" val="v5.2.11"/>
</p:tagLst>
</file>

<file path=ppt/tags/tag47.xml><?xml version="1.0" encoding="utf-8"?>
<p:tagLst xmlns:a="http://schemas.openxmlformats.org/drawingml/2006/main" xmlns:r="http://schemas.openxmlformats.org/officeDocument/2006/relationships" xmlns:p="http://schemas.openxmlformats.org/presentationml/2006/main">
  <p:tag name="PA" val="v5.2.11"/>
</p:tagLst>
</file>

<file path=ppt/tags/tag48.xml><?xml version="1.0" encoding="utf-8"?>
<p:tagLst xmlns:a="http://schemas.openxmlformats.org/drawingml/2006/main" xmlns:r="http://schemas.openxmlformats.org/officeDocument/2006/relationships" xmlns:p="http://schemas.openxmlformats.org/presentationml/2006/main">
  <p:tag name="PA" val="v5.2.11"/>
</p:tagLst>
</file>

<file path=ppt/tags/tag49.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50.xml><?xml version="1.0" encoding="utf-8"?>
<p:tagLst xmlns:a="http://schemas.openxmlformats.org/drawingml/2006/main" xmlns:r="http://schemas.openxmlformats.org/officeDocument/2006/relationships" xmlns:p="http://schemas.openxmlformats.org/presentationml/2006/main">
  <p:tag name="PA" val="v5.2.11"/>
</p:tagLst>
</file>

<file path=ppt/tags/tag51.xml><?xml version="1.0" encoding="utf-8"?>
<p:tagLst xmlns:a="http://schemas.openxmlformats.org/drawingml/2006/main" xmlns:r="http://schemas.openxmlformats.org/officeDocument/2006/relationships" xmlns:p="http://schemas.openxmlformats.org/presentationml/2006/main">
  <p:tag name="PA" val="v5.2.11"/>
</p:tagLst>
</file>

<file path=ppt/tags/tag52.xml><?xml version="1.0" encoding="utf-8"?>
<p:tagLst xmlns:a="http://schemas.openxmlformats.org/drawingml/2006/main" xmlns:r="http://schemas.openxmlformats.org/officeDocument/2006/relationships" xmlns:p="http://schemas.openxmlformats.org/presentationml/2006/main">
  <p:tag name="PA" val="v5.2.11"/>
</p:tagLst>
</file>

<file path=ppt/tags/tag53.xml><?xml version="1.0" encoding="utf-8"?>
<p:tagLst xmlns:a="http://schemas.openxmlformats.org/drawingml/2006/main" xmlns:r="http://schemas.openxmlformats.org/officeDocument/2006/relationships" xmlns:p="http://schemas.openxmlformats.org/presentationml/2006/main">
  <p:tag name="RESOURCELIBID_LIB" val="308830"/>
  <p:tag name="WHOLEPAGETYPE" val="Page_Head"/>
  <p:tag name="LINKREPLACED" val="True"/>
</p:tagLst>
</file>

<file path=ppt/tags/tag54.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55.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56.xml><?xml version="1.0" encoding="utf-8"?>
<p:tagLst xmlns:a="http://schemas.openxmlformats.org/drawingml/2006/main" xmlns:r="http://schemas.openxmlformats.org/officeDocument/2006/relationships" xmlns:p="http://schemas.openxmlformats.org/presentationml/2006/main">
  <p:tag name="MH" val="20220131151232"/>
  <p:tag name="MH_LIBRARY" val="GRAPHIC"/>
  <p:tag name="MH_ORDER" val="文本框 2"/>
  <p:tag name="PA" val="v5.2.11"/>
  <p:tag name="WHOLESPTYPE" val="Shape_Title"/>
  <p:tag name="SHADOWSRC" val="true"/>
  <p:tag name="SCENESHAPETYPE" val="SceneShape"/>
  <p:tag name="SCENESHAPESUBTYPE" val="ScenePicShape"/>
  <p:tag name="SCENESHAPENAME" val="幻影图形"/>
  <p:tag name="LOOPID" val="637792430201973744"/>
  <p:tag name="SCANEADDTIONSP" val="false"/>
  <p:tag name="RESOURCEID" val="637792430202123761"/>
  <p:tag name="SCENEID" val="Unkown"/>
  <p:tag name="SCENELINKIDS" val="4|14|15|16"/>
  <p:tag name="ANIMSTRING" val="97dc195e9db14a91331b8d825796bfd8"/>
</p:tagLst>
</file>

<file path=ppt/tags/tag57.xml><?xml version="1.0" encoding="utf-8"?>
<p:tagLst xmlns:a="http://schemas.openxmlformats.org/drawingml/2006/main" xmlns:r="http://schemas.openxmlformats.org/officeDocument/2006/relationships" xmlns:p="http://schemas.openxmlformats.org/presentationml/2006/main">
  <p:tag name="MH" val="20220131151232"/>
  <p:tag name="MH_LIBRARY" val="GRAPHIC"/>
  <p:tag name="MH_ORDER" val="Straight Connector 6"/>
  <p:tag name="PA" val="v5.2.11"/>
  <p:tag name="WHOLESPTYPE" val="Shape_Line"/>
</p:tagLst>
</file>

<file path=ppt/tags/tag58.xml><?xml version="1.0" encoding="utf-8"?>
<p:tagLst xmlns:a="http://schemas.openxmlformats.org/drawingml/2006/main" xmlns:r="http://schemas.openxmlformats.org/officeDocument/2006/relationships" xmlns:p="http://schemas.openxmlformats.org/presentationml/2006/main">
  <p:tag name="MH" val="20220131151232"/>
  <p:tag name="MH_LIBRARY" val="GRAPHIC"/>
  <p:tag name="MH_ORDER" val="文本框 11"/>
  <p:tag name="PA" val="v5.2.11"/>
  <p:tag name="WHOLESPTYPE" val="Shape_Other"/>
</p:tagLst>
</file>

<file path=ppt/tags/tag59.xml><?xml version="1.0" encoding="utf-8"?>
<p:tagLst xmlns:a="http://schemas.openxmlformats.org/drawingml/2006/main" xmlns:r="http://schemas.openxmlformats.org/officeDocument/2006/relationships" xmlns:p="http://schemas.openxmlformats.org/presentationml/2006/main">
  <p:tag name="MH" val="20220131151232"/>
  <p:tag name="MH_LIBRARY" val="GRAPHIC"/>
  <p:tag name="MH_ORDER" val="TextBox 8"/>
  <p:tag name="PA" val="v5.2.11"/>
  <p:tag name="WHOLESPTYPE" val="Shape_SubTitle"/>
</p:tagLst>
</file>

<file path=ppt/tags/tag6.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60.xml><?xml version="1.0" encoding="utf-8"?>
<p:tagLst xmlns:a="http://schemas.openxmlformats.org/drawingml/2006/main" xmlns:r="http://schemas.openxmlformats.org/officeDocument/2006/relationships" xmlns:p="http://schemas.openxmlformats.org/presentationml/2006/main">
  <p:tag name="MH" val="20220131151232"/>
  <p:tag name="MH_LIBRARY" val="GRAPHIC"/>
  <p:tag name="MH_ORDER" val="TextBox 9"/>
  <p:tag name="PA" val="v5.2.11"/>
  <p:tag name="WHOLESPTYPE" val="Shape_Text"/>
</p:tagLst>
</file>

<file path=ppt/tags/tag61.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62.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63.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64.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65.xml><?xml version="1.0" encoding="utf-8"?>
<p:tagLst xmlns:a="http://schemas.openxmlformats.org/drawingml/2006/main" xmlns:r="http://schemas.openxmlformats.org/officeDocument/2006/relationships" xmlns:p="http://schemas.openxmlformats.org/presentationml/2006/main">
  <p:tag name="RESOURCELIBID_LIB" val="308830"/>
  <p:tag name="WHOLEPAGETYPE" val="Page_Head"/>
</p:tagLst>
</file>

<file path=ppt/tags/tag6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6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68.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69.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70.xml><?xml version="1.0" encoding="utf-8"?>
<p:tagLst xmlns:a="http://schemas.openxmlformats.org/drawingml/2006/main" xmlns:r="http://schemas.openxmlformats.org/officeDocument/2006/relationships" xmlns:p="http://schemas.openxmlformats.org/presentationml/2006/main">
  <p:tag name="PA" val="v5.2.11"/>
</p:tagLst>
</file>

<file path=ppt/tags/tag71.xml><?xml version="1.0" encoding="utf-8"?>
<p:tagLst xmlns:a="http://schemas.openxmlformats.org/drawingml/2006/main" xmlns:r="http://schemas.openxmlformats.org/officeDocument/2006/relationships" xmlns:p="http://schemas.openxmlformats.org/presentationml/2006/main">
  <p:tag name="PA" val="v5.2.11"/>
</p:tagLst>
</file>

<file path=ppt/tags/tag72.xml><?xml version="1.0" encoding="utf-8"?>
<p:tagLst xmlns:a="http://schemas.openxmlformats.org/drawingml/2006/main" xmlns:r="http://schemas.openxmlformats.org/officeDocument/2006/relationships" xmlns:p="http://schemas.openxmlformats.org/presentationml/2006/main">
  <p:tag name="PA" val="v5.2.11"/>
</p:tagLst>
</file>

<file path=ppt/tags/tag73.xml><?xml version="1.0" encoding="utf-8"?>
<p:tagLst xmlns:a="http://schemas.openxmlformats.org/drawingml/2006/main" xmlns:r="http://schemas.openxmlformats.org/officeDocument/2006/relationships" xmlns:p="http://schemas.openxmlformats.org/presentationml/2006/main">
  <p:tag name="PA" val="v5.2.11"/>
</p:tagLst>
</file>

<file path=ppt/tags/tag74.xml><?xml version="1.0" encoding="utf-8"?>
<p:tagLst xmlns:a="http://schemas.openxmlformats.org/drawingml/2006/main" xmlns:r="http://schemas.openxmlformats.org/officeDocument/2006/relationships" xmlns:p="http://schemas.openxmlformats.org/presentationml/2006/main">
  <p:tag name="PA" val="v5.2.11"/>
</p:tagLst>
</file>

<file path=ppt/tags/tag75.xml><?xml version="1.0" encoding="utf-8"?>
<p:tagLst xmlns:a="http://schemas.openxmlformats.org/drawingml/2006/main" xmlns:r="http://schemas.openxmlformats.org/officeDocument/2006/relationships" xmlns:p="http://schemas.openxmlformats.org/presentationml/2006/main">
  <p:tag name="PA" val="v5.2.11"/>
</p:tagLst>
</file>

<file path=ppt/tags/tag76.xml><?xml version="1.0" encoding="utf-8"?>
<p:tagLst xmlns:a="http://schemas.openxmlformats.org/drawingml/2006/main" xmlns:r="http://schemas.openxmlformats.org/officeDocument/2006/relationships" xmlns:p="http://schemas.openxmlformats.org/presentationml/2006/main">
  <p:tag name="PA" val="v5.2.11"/>
</p:tagLst>
</file>

<file path=ppt/tags/tag77.xml><?xml version="1.0" encoding="utf-8"?>
<p:tagLst xmlns:a="http://schemas.openxmlformats.org/drawingml/2006/main" xmlns:r="http://schemas.openxmlformats.org/officeDocument/2006/relationships" xmlns:p="http://schemas.openxmlformats.org/presentationml/2006/main">
  <p:tag name="PA" val="v5.2.11"/>
</p:tagLst>
</file>

<file path=ppt/tags/tag78.xml><?xml version="1.0" encoding="utf-8"?>
<p:tagLst xmlns:a="http://schemas.openxmlformats.org/drawingml/2006/main" xmlns:r="http://schemas.openxmlformats.org/officeDocument/2006/relationships" xmlns:p="http://schemas.openxmlformats.org/presentationml/2006/main">
  <p:tag name="PA" val="v5.2.11"/>
</p:tagLst>
</file>

<file path=ppt/tags/tag79.xml><?xml version="1.0" encoding="utf-8"?>
<p:tagLst xmlns:a="http://schemas.openxmlformats.org/drawingml/2006/main" xmlns:r="http://schemas.openxmlformats.org/officeDocument/2006/relationships" xmlns:p="http://schemas.openxmlformats.org/presentationml/2006/main">
  <p:tag name="PA" val="v5.2.11"/>
</p:tagLst>
</file>

<file path=ppt/tags/tag8.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80.xml><?xml version="1.0" encoding="utf-8"?>
<p:tagLst xmlns:a="http://schemas.openxmlformats.org/drawingml/2006/main" xmlns:r="http://schemas.openxmlformats.org/officeDocument/2006/relationships" xmlns:p="http://schemas.openxmlformats.org/presentationml/2006/main">
  <p:tag name="PA" val="v5.2.11"/>
</p:tagLst>
</file>

<file path=ppt/tags/tag81.xml><?xml version="1.0" encoding="utf-8"?>
<p:tagLst xmlns:a="http://schemas.openxmlformats.org/drawingml/2006/main" xmlns:r="http://schemas.openxmlformats.org/officeDocument/2006/relationships" xmlns:p="http://schemas.openxmlformats.org/presentationml/2006/main">
  <p:tag name="PA" val="v5.2.11"/>
</p:tagLst>
</file>

<file path=ppt/tags/tag82.xml><?xml version="1.0" encoding="utf-8"?>
<p:tagLst xmlns:a="http://schemas.openxmlformats.org/drawingml/2006/main" xmlns:r="http://schemas.openxmlformats.org/officeDocument/2006/relationships" xmlns:p="http://schemas.openxmlformats.org/presentationml/2006/main">
  <p:tag name="PA" val="v5.2.11"/>
</p:tagLst>
</file>

<file path=ppt/tags/tag83.xml><?xml version="1.0" encoding="utf-8"?>
<p:tagLst xmlns:a="http://schemas.openxmlformats.org/drawingml/2006/main" xmlns:r="http://schemas.openxmlformats.org/officeDocument/2006/relationships" xmlns:p="http://schemas.openxmlformats.org/presentationml/2006/main">
  <p:tag name="PA" val="v5.2.11"/>
</p:tagLst>
</file>

<file path=ppt/tags/tag84.xml><?xml version="1.0" encoding="utf-8"?>
<p:tagLst xmlns:a="http://schemas.openxmlformats.org/drawingml/2006/main" xmlns:r="http://schemas.openxmlformats.org/officeDocument/2006/relationships" xmlns:p="http://schemas.openxmlformats.org/presentationml/2006/main">
  <p:tag name="PA" val="v5.2.11"/>
</p:tagLst>
</file>

<file path=ppt/tags/tag85.xml><?xml version="1.0" encoding="utf-8"?>
<p:tagLst xmlns:a="http://schemas.openxmlformats.org/drawingml/2006/main" xmlns:r="http://schemas.openxmlformats.org/officeDocument/2006/relationships" xmlns:p="http://schemas.openxmlformats.org/presentationml/2006/main">
  <p:tag name="PA" val="v5.2.11"/>
</p:tagLst>
</file>

<file path=ppt/tags/tag86.xml><?xml version="1.0" encoding="utf-8"?>
<p:tagLst xmlns:a="http://schemas.openxmlformats.org/drawingml/2006/main" xmlns:r="http://schemas.openxmlformats.org/officeDocument/2006/relationships" xmlns:p="http://schemas.openxmlformats.org/presentationml/2006/main">
  <p:tag name="PA" val="v5.2.11"/>
</p:tagLst>
</file>

<file path=ppt/tags/tag87.xml><?xml version="1.0" encoding="utf-8"?>
<p:tagLst xmlns:a="http://schemas.openxmlformats.org/drawingml/2006/main" xmlns:r="http://schemas.openxmlformats.org/officeDocument/2006/relationships" xmlns:p="http://schemas.openxmlformats.org/presentationml/2006/main">
  <p:tag name="PA" val="v5.2.11"/>
</p:tagLst>
</file>

<file path=ppt/tags/tag88.xml><?xml version="1.0" encoding="utf-8"?>
<p:tagLst xmlns:a="http://schemas.openxmlformats.org/drawingml/2006/main" xmlns:r="http://schemas.openxmlformats.org/officeDocument/2006/relationships" xmlns:p="http://schemas.openxmlformats.org/presentationml/2006/main">
  <p:tag name="PA" val="v5.2.11"/>
</p:tagLst>
</file>

<file path=ppt/tags/tag89.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90.xml><?xml version="1.0" encoding="utf-8"?>
<p:tagLst xmlns:a="http://schemas.openxmlformats.org/drawingml/2006/main" xmlns:r="http://schemas.openxmlformats.org/officeDocument/2006/relationships" xmlns:p="http://schemas.openxmlformats.org/presentationml/2006/main">
  <p:tag name="PA" val="v5.2.11"/>
</p:tagLst>
</file>

<file path=ppt/tags/tag91.xml><?xml version="1.0" encoding="utf-8"?>
<p:tagLst xmlns:a="http://schemas.openxmlformats.org/drawingml/2006/main" xmlns:r="http://schemas.openxmlformats.org/officeDocument/2006/relationships" xmlns:p="http://schemas.openxmlformats.org/presentationml/2006/main">
  <p:tag name="PA" val="v5.2.11"/>
</p:tagLst>
</file>

<file path=ppt/tags/tag92.xml><?xml version="1.0" encoding="utf-8"?>
<p:tagLst xmlns:a="http://schemas.openxmlformats.org/drawingml/2006/main" xmlns:r="http://schemas.openxmlformats.org/officeDocument/2006/relationships" xmlns:p="http://schemas.openxmlformats.org/presentationml/2006/main">
  <p:tag name="PA" val="v5.2.11"/>
</p:tagLst>
</file>

<file path=ppt/tags/tag93.xml><?xml version="1.0" encoding="utf-8"?>
<p:tagLst xmlns:a="http://schemas.openxmlformats.org/drawingml/2006/main" xmlns:r="http://schemas.openxmlformats.org/officeDocument/2006/relationships" xmlns:p="http://schemas.openxmlformats.org/presentationml/2006/main">
  <p:tag name="RESOURCELIBID_LIB" val="308830"/>
  <p:tag name="WHOLEPAGETYPE" val="Page_Head"/>
</p:tagLst>
</file>

<file path=ppt/tags/tag94.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9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9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97.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98.xml><?xml version="1.0" encoding="utf-8"?>
<p:tagLst xmlns:a="http://schemas.openxmlformats.org/drawingml/2006/main" xmlns:r="http://schemas.openxmlformats.org/officeDocument/2006/relationships" xmlns:p="http://schemas.openxmlformats.org/presentationml/2006/main">
  <p:tag name="PA" val="v5.2.11"/>
</p:tagLst>
</file>

<file path=ppt/tags/tag9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5byadhe">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5byadhe">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2278</Words>
  <Application>Microsoft Office PowerPoint</Application>
  <PresentationFormat>宽屏</PresentationFormat>
  <Paragraphs>308</Paragraphs>
  <Slides>26</Slides>
  <Notes>26</Notes>
  <HiddenSlides>0</HiddenSlides>
  <MMClips>0</MMClips>
  <ScaleCrop>false</ScaleCrop>
  <HeadingPairs>
    <vt:vector size="6" baseType="variant">
      <vt:variant>
        <vt:lpstr>已用的字体</vt:lpstr>
      </vt:variant>
      <vt:variant>
        <vt:i4>8</vt:i4>
      </vt:variant>
      <vt:variant>
        <vt:lpstr>主题</vt:lpstr>
      </vt:variant>
      <vt:variant>
        <vt:i4>4</vt:i4>
      </vt:variant>
      <vt:variant>
        <vt:lpstr>幻灯片标题</vt:lpstr>
      </vt:variant>
      <vt:variant>
        <vt:i4>26</vt:i4>
      </vt:variant>
    </vt:vector>
  </HeadingPairs>
  <TitlesOfParts>
    <vt:vector size="38" baseType="lpstr">
      <vt:lpstr>Meiryo</vt:lpstr>
      <vt:lpstr>等线</vt:lpstr>
      <vt:lpstr>宋体</vt:lpstr>
      <vt:lpstr>微软雅黑</vt:lpstr>
      <vt:lpstr>Arial</vt:lpstr>
      <vt:lpstr>Calibri</vt:lpstr>
      <vt:lpstr>Calibri Light</vt:lpstr>
      <vt:lpstr>Wingdings</vt:lpstr>
      <vt:lpstr>第一PPT，www.1ppt.com</vt:lpstr>
      <vt:lpstr>1_第一PPT，www.1ppt.com</vt:lpstr>
      <vt:lpstr>自定义设计方案</vt:lpstr>
      <vt:lpstr>Office Theme</vt:lpstr>
      <vt:lpstr>开学第一课</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开学第一课</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33</cp:revision>
  <dcterms:created xsi:type="dcterms:W3CDTF">2022-01-13T01:42:12Z</dcterms:created>
  <dcterms:modified xsi:type="dcterms:W3CDTF">2023-01-28T01:18:55Z</dcterms:modified>
</cp:coreProperties>
</file>